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12" y="-137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25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94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82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20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89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9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68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16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04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2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13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DFA0-0AD1-4260-8116-076966C0EDE5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776F-9B11-4161-9A37-BF9DCE9A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9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田敦彦の不倫相手はあやのん?「事務所退社後すぐにスキャンダル」報復ではなく自業自得 | こなすにゅーす" hidden="1">
            <a:extLst>
              <a:ext uri="{FF2B5EF4-FFF2-40B4-BE49-F238E27FC236}">
                <a16:creationId xmlns:a16="http://schemas.microsoft.com/office/drawing/2014/main" id="{26AA7122-CF83-4778-801A-8A432C487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" y="1613434"/>
            <a:ext cx="9574731" cy="957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1703E93-9F62-4AE6-BA8A-E5B468C8F200}"/>
              </a:ext>
            </a:extLst>
          </p:cNvPr>
          <p:cNvSpPr/>
          <p:nvPr/>
        </p:nvSpPr>
        <p:spPr>
          <a:xfrm>
            <a:off x="5202416" y="5808353"/>
            <a:ext cx="423743" cy="51323"/>
          </a:xfrm>
          <a:custGeom>
            <a:avLst/>
            <a:gdLst>
              <a:gd name="connsiteX0" fmla="*/ 1409 w 423743"/>
              <a:gd name="connsiteY0" fmla="*/ 51110 h 51323"/>
              <a:gd name="connsiteX1" fmla="*/ 261759 w 423743"/>
              <a:gd name="connsiteY1" fmla="*/ 20947 h 51323"/>
              <a:gd name="connsiteX2" fmla="*/ 423684 w 423743"/>
              <a:gd name="connsiteY2" fmla="*/ 51110 h 51323"/>
              <a:gd name="connsiteX3" fmla="*/ 279222 w 423743"/>
              <a:gd name="connsiteY3" fmla="*/ 11422 h 51323"/>
              <a:gd name="connsiteX4" fmla="*/ 163334 w 423743"/>
              <a:gd name="connsiteY4" fmla="*/ 1897 h 51323"/>
              <a:gd name="connsiteX5" fmla="*/ 1409 w 423743"/>
              <a:gd name="connsiteY5" fmla="*/ 51110 h 5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743" h="51323">
                <a:moveTo>
                  <a:pt x="1409" y="51110"/>
                </a:moveTo>
                <a:cubicBezTo>
                  <a:pt x="17813" y="54285"/>
                  <a:pt x="191380" y="20947"/>
                  <a:pt x="261759" y="20947"/>
                </a:cubicBezTo>
                <a:cubicBezTo>
                  <a:pt x="332138" y="20947"/>
                  <a:pt x="420774" y="52697"/>
                  <a:pt x="423684" y="51110"/>
                </a:cubicBezTo>
                <a:cubicBezTo>
                  <a:pt x="426594" y="49523"/>
                  <a:pt x="322614" y="19624"/>
                  <a:pt x="279222" y="11422"/>
                </a:cubicBezTo>
                <a:cubicBezTo>
                  <a:pt x="235830" y="3220"/>
                  <a:pt x="210430" y="-3395"/>
                  <a:pt x="163334" y="1897"/>
                </a:cubicBezTo>
                <a:cubicBezTo>
                  <a:pt x="116238" y="7189"/>
                  <a:pt x="-14995" y="47935"/>
                  <a:pt x="1409" y="5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CCFC614-C274-4DD8-9ADB-425FBB840E74}"/>
              </a:ext>
            </a:extLst>
          </p:cNvPr>
          <p:cNvSpPr/>
          <p:nvPr/>
        </p:nvSpPr>
        <p:spPr>
          <a:xfrm>
            <a:off x="5452198" y="5830536"/>
            <a:ext cx="282257" cy="93866"/>
          </a:xfrm>
          <a:custGeom>
            <a:avLst/>
            <a:gdLst>
              <a:gd name="connsiteX0" fmla="*/ 2452 w 282257"/>
              <a:gd name="connsiteY0" fmla="*/ 352 h 93866"/>
              <a:gd name="connsiteX1" fmla="*/ 170727 w 282257"/>
              <a:gd name="connsiteY1" fmla="*/ 25752 h 93866"/>
              <a:gd name="connsiteX2" fmla="*/ 280265 w 282257"/>
              <a:gd name="connsiteY2" fmla="*/ 92427 h 93866"/>
              <a:gd name="connsiteX3" fmla="*/ 229465 w 282257"/>
              <a:gd name="connsiteY3" fmla="*/ 67027 h 93866"/>
              <a:gd name="connsiteX4" fmla="*/ 83415 w 282257"/>
              <a:gd name="connsiteY4" fmla="*/ 14639 h 93866"/>
              <a:gd name="connsiteX5" fmla="*/ 2452 w 282257"/>
              <a:gd name="connsiteY5" fmla="*/ 352 h 9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257" h="93866">
                <a:moveTo>
                  <a:pt x="2452" y="352"/>
                </a:moveTo>
                <a:cubicBezTo>
                  <a:pt x="17004" y="2204"/>
                  <a:pt x="124425" y="10406"/>
                  <a:pt x="170727" y="25752"/>
                </a:cubicBezTo>
                <a:cubicBezTo>
                  <a:pt x="217029" y="41098"/>
                  <a:pt x="270475" y="85548"/>
                  <a:pt x="280265" y="92427"/>
                </a:cubicBezTo>
                <a:cubicBezTo>
                  <a:pt x="290055" y="99306"/>
                  <a:pt x="262273" y="79992"/>
                  <a:pt x="229465" y="67027"/>
                </a:cubicBezTo>
                <a:cubicBezTo>
                  <a:pt x="196657" y="54062"/>
                  <a:pt x="125748" y="25222"/>
                  <a:pt x="83415" y="14639"/>
                </a:cubicBezTo>
                <a:cubicBezTo>
                  <a:pt x="41082" y="4056"/>
                  <a:pt x="-12100" y="-1500"/>
                  <a:pt x="2452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DAF3F00-1D77-4D90-BFEC-0959D1E29CFC}"/>
              </a:ext>
            </a:extLst>
          </p:cNvPr>
          <p:cNvSpPr/>
          <p:nvPr/>
        </p:nvSpPr>
        <p:spPr>
          <a:xfrm>
            <a:off x="5701058" y="5889620"/>
            <a:ext cx="207620" cy="214566"/>
          </a:xfrm>
          <a:custGeom>
            <a:avLst/>
            <a:gdLst>
              <a:gd name="connsiteX0" fmla="*/ 1242 w 207620"/>
              <a:gd name="connsiteY0" fmla="*/ 5 h 214566"/>
              <a:gd name="connsiteX1" fmla="*/ 112367 w 207620"/>
              <a:gd name="connsiteY1" fmla="*/ 60330 h 214566"/>
              <a:gd name="connsiteX2" fmla="*/ 167930 w 207620"/>
              <a:gd name="connsiteY2" fmla="*/ 123830 h 214566"/>
              <a:gd name="connsiteX3" fmla="*/ 207617 w 207620"/>
              <a:gd name="connsiteY3" fmla="*/ 214318 h 214566"/>
              <a:gd name="connsiteX4" fmla="*/ 169517 w 207620"/>
              <a:gd name="connsiteY4" fmla="*/ 147643 h 214566"/>
              <a:gd name="connsiteX5" fmla="*/ 59980 w 207620"/>
              <a:gd name="connsiteY5" fmla="*/ 57155 h 214566"/>
              <a:gd name="connsiteX6" fmla="*/ 1242 w 207620"/>
              <a:gd name="connsiteY6" fmla="*/ 5 h 21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20" h="214566">
                <a:moveTo>
                  <a:pt x="1242" y="5"/>
                </a:moveTo>
                <a:cubicBezTo>
                  <a:pt x="9973" y="534"/>
                  <a:pt x="84586" y="39693"/>
                  <a:pt x="112367" y="60330"/>
                </a:cubicBezTo>
                <a:cubicBezTo>
                  <a:pt x="140148" y="80968"/>
                  <a:pt x="152055" y="98165"/>
                  <a:pt x="167930" y="123830"/>
                </a:cubicBezTo>
                <a:cubicBezTo>
                  <a:pt x="183805" y="149495"/>
                  <a:pt x="207353" y="210349"/>
                  <a:pt x="207617" y="214318"/>
                </a:cubicBezTo>
                <a:cubicBezTo>
                  <a:pt x="207881" y="218287"/>
                  <a:pt x="194123" y="173837"/>
                  <a:pt x="169517" y="147643"/>
                </a:cubicBezTo>
                <a:cubicBezTo>
                  <a:pt x="144911" y="121449"/>
                  <a:pt x="88290" y="78586"/>
                  <a:pt x="59980" y="57155"/>
                </a:cubicBezTo>
                <a:cubicBezTo>
                  <a:pt x="31670" y="35724"/>
                  <a:pt x="-7489" y="-524"/>
                  <a:pt x="124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46CB07A-7654-47F6-B619-2434FB548BA2}"/>
              </a:ext>
            </a:extLst>
          </p:cNvPr>
          <p:cNvSpPr/>
          <p:nvPr/>
        </p:nvSpPr>
        <p:spPr>
          <a:xfrm>
            <a:off x="5149743" y="5854278"/>
            <a:ext cx="300789" cy="110272"/>
          </a:xfrm>
          <a:custGeom>
            <a:avLst/>
            <a:gdLst>
              <a:gd name="connsiteX0" fmla="*/ 107 w 300789"/>
              <a:gd name="connsiteY0" fmla="*/ 109960 h 110272"/>
              <a:gd name="connsiteX1" fmla="*/ 147745 w 300789"/>
              <a:gd name="connsiteY1" fmla="*/ 25822 h 110272"/>
              <a:gd name="connsiteX2" fmla="*/ 298557 w 300789"/>
              <a:gd name="connsiteY2" fmla="*/ 422 h 110272"/>
              <a:gd name="connsiteX3" fmla="*/ 230295 w 300789"/>
              <a:gd name="connsiteY3" fmla="*/ 13122 h 110272"/>
              <a:gd name="connsiteX4" fmla="*/ 125520 w 300789"/>
              <a:gd name="connsiteY4" fmla="*/ 52810 h 110272"/>
              <a:gd name="connsiteX5" fmla="*/ 107 w 300789"/>
              <a:gd name="connsiteY5" fmla="*/ 109960 h 11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789" h="110272">
                <a:moveTo>
                  <a:pt x="107" y="109960"/>
                </a:moveTo>
                <a:cubicBezTo>
                  <a:pt x="3811" y="105462"/>
                  <a:pt x="98003" y="44078"/>
                  <a:pt x="147745" y="25822"/>
                </a:cubicBezTo>
                <a:cubicBezTo>
                  <a:pt x="197487" y="7566"/>
                  <a:pt x="284799" y="2539"/>
                  <a:pt x="298557" y="422"/>
                </a:cubicBezTo>
                <a:cubicBezTo>
                  <a:pt x="312315" y="-1695"/>
                  <a:pt x="259135" y="4391"/>
                  <a:pt x="230295" y="13122"/>
                </a:cubicBezTo>
                <a:cubicBezTo>
                  <a:pt x="201456" y="21853"/>
                  <a:pt x="162032" y="36406"/>
                  <a:pt x="125520" y="52810"/>
                </a:cubicBezTo>
                <a:cubicBezTo>
                  <a:pt x="89008" y="69214"/>
                  <a:pt x="-3597" y="114458"/>
                  <a:pt x="107" y="109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7C19C8F-BF29-49F5-8FE3-EE9C6D8271EB}"/>
              </a:ext>
            </a:extLst>
          </p:cNvPr>
          <p:cNvSpPr/>
          <p:nvPr/>
        </p:nvSpPr>
        <p:spPr>
          <a:xfrm>
            <a:off x="5394127" y="5844893"/>
            <a:ext cx="299436" cy="105057"/>
          </a:xfrm>
          <a:custGeom>
            <a:avLst/>
            <a:gdLst>
              <a:gd name="connsiteX0" fmla="*/ 1786 w 299436"/>
              <a:gd name="connsiteY0" fmla="*/ 19332 h 105057"/>
              <a:gd name="connsiteX1" fmla="*/ 152598 w 299436"/>
              <a:gd name="connsiteY1" fmla="*/ 30445 h 105057"/>
              <a:gd name="connsiteX2" fmla="*/ 298648 w 299436"/>
              <a:gd name="connsiteY2" fmla="*/ 105057 h 105057"/>
              <a:gd name="connsiteX3" fmla="*/ 204986 w 299436"/>
              <a:gd name="connsiteY3" fmla="*/ 32032 h 105057"/>
              <a:gd name="connsiteX4" fmla="*/ 79573 w 299436"/>
              <a:gd name="connsiteY4" fmla="*/ 282 h 105057"/>
              <a:gd name="connsiteX5" fmla="*/ 1786 w 299436"/>
              <a:gd name="connsiteY5" fmla="*/ 19332 h 10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36" h="105057">
                <a:moveTo>
                  <a:pt x="1786" y="19332"/>
                </a:moveTo>
                <a:cubicBezTo>
                  <a:pt x="13957" y="24359"/>
                  <a:pt x="103121" y="16158"/>
                  <a:pt x="152598" y="30445"/>
                </a:cubicBezTo>
                <a:cubicBezTo>
                  <a:pt x="202075" y="44732"/>
                  <a:pt x="289917" y="104793"/>
                  <a:pt x="298648" y="105057"/>
                </a:cubicBezTo>
                <a:cubicBezTo>
                  <a:pt x="307379" y="105322"/>
                  <a:pt x="241498" y="49494"/>
                  <a:pt x="204986" y="32032"/>
                </a:cubicBezTo>
                <a:cubicBezTo>
                  <a:pt x="168474" y="14570"/>
                  <a:pt x="116879" y="2928"/>
                  <a:pt x="79573" y="282"/>
                </a:cubicBezTo>
                <a:cubicBezTo>
                  <a:pt x="42267" y="-2364"/>
                  <a:pt x="-10385" y="14305"/>
                  <a:pt x="1786" y="19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758CDD0-03DA-4DFE-81D6-2C3F2BE66F83}"/>
              </a:ext>
            </a:extLst>
          </p:cNvPr>
          <p:cNvSpPr/>
          <p:nvPr/>
        </p:nvSpPr>
        <p:spPr>
          <a:xfrm>
            <a:off x="5684196" y="5932349"/>
            <a:ext cx="223052" cy="241984"/>
          </a:xfrm>
          <a:custGeom>
            <a:avLst/>
            <a:gdLst>
              <a:gd name="connsiteX0" fmla="*/ 642 w 223052"/>
              <a:gd name="connsiteY0" fmla="*/ 139 h 241984"/>
              <a:gd name="connsiteX1" fmla="*/ 94304 w 223052"/>
              <a:gd name="connsiteY1" fmla="*/ 74751 h 241984"/>
              <a:gd name="connsiteX2" fmla="*/ 138754 w 223052"/>
              <a:gd name="connsiteY2" fmla="*/ 155714 h 241984"/>
              <a:gd name="connsiteX3" fmla="*/ 160979 w 223052"/>
              <a:gd name="connsiteY3" fmla="*/ 187464 h 241984"/>
              <a:gd name="connsiteX4" fmla="*/ 222892 w 223052"/>
              <a:gd name="connsiteY4" fmla="*/ 241439 h 241984"/>
              <a:gd name="connsiteX5" fmla="*/ 176854 w 223052"/>
              <a:gd name="connsiteY5" fmla="*/ 214451 h 241984"/>
              <a:gd name="connsiteX6" fmla="*/ 114942 w 223052"/>
              <a:gd name="connsiteY6" fmla="*/ 200164 h 241984"/>
              <a:gd name="connsiteX7" fmla="*/ 33979 w 223052"/>
              <a:gd name="connsiteY7" fmla="*/ 209689 h 241984"/>
              <a:gd name="connsiteX8" fmla="*/ 126054 w 223052"/>
              <a:gd name="connsiteY8" fmla="*/ 190639 h 241984"/>
              <a:gd name="connsiteX9" fmla="*/ 78429 w 223052"/>
              <a:gd name="connsiteY9" fmla="*/ 154126 h 241984"/>
              <a:gd name="connsiteX10" fmla="*/ 54617 w 223052"/>
              <a:gd name="connsiteY10" fmla="*/ 93801 h 241984"/>
              <a:gd name="connsiteX11" fmla="*/ 642 w 223052"/>
              <a:gd name="connsiteY11" fmla="*/ 139 h 24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052" h="241984">
                <a:moveTo>
                  <a:pt x="642" y="139"/>
                </a:moveTo>
                <a:cubicBezTo>
                  <a:pt x="7257" y="-3036"/>
                  <a:pt x="71285" y="48822"/>
                  <a:pt x="94304" y="74751"/>
                </a:cubicBezTo>
                <a:cubicBezTo>
                  <a:pt x="117323" y="100680"/>
                  <a:pt x="127642" y="136929"/>
                  <a:pt x="138754" y="155714"/>
                </a:cubicBezTo>
                <a:cubicBezTo>
                  <a:pt x="149867" y="174500"/>
                  <a:pt x="146956" y="173176"/>
                  <a:pt x="160979" y="187464"/>
                </a:cubicBezTo>
                <a:cubicBezTo>
                  <a:pt x="175002" y="201752"/>
                  <a:pt x="220246" y="236941"/>
                  <a:pt x="222892" y="241439"/>
                </a:cubicBezTo>
                <a:cubicBezTo>
                  <a:pt x="225538" y="245937"/>
                  <a:pt x="194846" y="221330"/>
                  <a:pt x="176854" y="214451"/>
                </a:cubicBezTo>
                <a:cubicBezTo>
                  <a:pt x="158862" y="207572"/>
                  <a:pt x="138754" y="200958"/>
                  <a:pt x="114942" y="200164"/>
                </a:cubicBezTo>
                <a:cubicBezTo>
                  <a:pt x="91130" y="199370"/>
                  <a:pt x="32127" y="211276"/>
                  <a:pt x="33979" y="209689"/>
                </a:cubicBezTo>
                <a:cubicBezTo>
                  <a:pt x="35831" y="208102"/>
                  <a:pt x="118646" y="199900"/>
                  <a:pt x="126054" y="190639"/>
                </a:cubicBezTo>
                <a:cubicBezTo>
                  <a:pt x="133462" y="181378"/>
                  <a:pt x="90335" y="170266"/>
                  <a:pt x="78429" y="154126"/>
                </a:cubicBezTo>
                <a:cubicBezTo>
                  <a:pt x="66523" y="137986"/>
                  <a:pt x="68904" y="114438"/>
                  <a:pt x="54617" y="93801"/>
                </a:cubicBezTo>
                <a:cubicBezTo>
                  <a:pt x="40330" y="73164"/>
                  <a:pt x="-5973" y="3314"/>
                  <a:pt x="64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0C6F6EF-22CB-4B07-BDD4-3EF977D88E0D}"/>
              </a:ext>
            </a:extLst>
          </p:cNvPr>
          <p:cNvSpPr/>
          <p:nvPr/>
        </p:nvSpPr>
        <p:spPr>
          <a:xfrm>
            <a:off x="5200050" y="5892440"/>
            <a:ext cx="135797" cy="69576"/>
          </a:xfrm>
          <a:custGeom>
            <a:avLst/>
            <a:gdLst>
              <a:gd name="connsiteX0" fmla="*/ 135538 w 135797"/>
              <a:gd name="connsiteY0" fmla="*/ 360 h 69576"/>
              <a:gd name="connsiteX1" fmla="*/ 57750 w 135797"/>
              <a:gd name="connsiteY1" fmla="*/ 60685 h 69576"/>
              <a:gd name="connsiteX2" fmla="*/ 8538 w 135797"/>
              <a:gd name="connsiteY2" fmla="*/ 68623 h 69576"/>
              <a:gd name="connsiteX3" fmla="*/ 3775 w 135797"/>
              <a:gd name="connsiteY3" fmla="*/ 54335 h 69576"/>
              <a:gd name="connsiteX4" fmla="*/ 48225 w 135797"/>
              <a:gd name="connsiteY4" fmla="*/ 59098 h 69576"/>
              <a:gd name="connsiteX5" fmla="*/ 81563 w 135797"/>
              <a:gd name="connsiteY5" fmla="*/ 36873 h 69576"/>
              <a:gd name="connsiteX6" fmla="*/ 135538 w 135797"/>
              <a:gd name="connsiteY6" fmla="*/ 360 h 6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97" h="69576">
                <a:moveTo>
                  <a:pt x="135538" y="360"/>
                </a:moveTo>
                <a:cubicBezTo>
                  <a:pt x="131569" y="4329"/>
                  <a:pt x="78917" y="49308"/>
                  <a:pt x="57750" y="60685"/>
                </a:cubicBezTo>
                <a:cubicBezTo>
                  <a:pt x="36583" y="72062"/>
                  <a:pt x="17534" y="69681"/>
                  <a:pt x="8538" y="68623"/>
                </a:cubicBezTo>
                <a:cubicBezTo>
                  <a:pt x="-458" y="67565"/>
                  <a:pt x="-2839" y="55922"/>
                  <a:pt x="3775" y="54335"/>
                </a:cubicBezTo>
                <a:cubicBezTo>
                  <a:pt x="10389" y="52748"/>
                  <a:pt x="35260" y="62008"/>
                  <a:pt x="48225" y="59098"/>
                </a:cubicBezTo>
                <a:cubicBezTo>
                  <a:pt x="61190" y="56188"/>
                  <a:pt x="66217" y="47456"/>
                  <a:pt x="81563" y="36873"/>
                </a:cubicBezTo>
                <a:cubicBezTo>
                  <a:pt x="96909" y="26290"/>
                  <a:pt x="139507" y="-3609"/>
                  <a:pt x="135538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C138D7C-4515-4CB7-B088-471618F6DABC}"/>
              </a:ext>
            </a:extLst>
          </p:cNvPr>
          <p:cNvSpPr/>
          <p:nvPr/>
        </p:nvSpPr>
        <p:spPr>
          <a:xfrm>
            <a:off x="5184595" y="5934019"/>
            <a:ext cx="246736" cy="106798"/>
          </a:xfrm>
          <a:custGeom>
            <a:avLst/>
            <a:gdLst>
              <a:gd name="connsiteX0" fmla="*/ 180 w 246736"/>
              <a:gd name="connsiteY0" fmla="*/ 6406 h 106798"/>
              <a:gd name="connsiteX1" fmla="*/ 103368 w 246736"/>
              <a:gd name="connsiteY1" fmla="*/ 9581 h 106798"/>
              <a:gd name="connsiteX2" fmla="*/ 246243 w 246736"/>
              <a:gd name="connsiteY2" fmla="*/ 106419 h 106798"/>
              <a:gd name="connsiteX3" fmla="*/ 147818 w 246736"/>
              <a:gd name="connsiteY3" fmla="*/ 42919 h 106798"/>
              <a:gd name="connsiteX4" fmla="*/ 79555 w 246736"/>
              <a:gd name="connsiteY4" fmla="*/ 34981 h 106798"/>
              <a:gd name="connsiteX5" fmla="*/ 180 w 246736"/>
              <a:gd name="connsiteY5" fmla="*/ 6406 h 106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736" h="106798">
                <a:moveTo>
                  <a:pt x="180" y="6406"/>
                </a:moveTo>
                <a:cubicBezTo>
                  <a:pt x="4149" y="2173"/>
                  <a:pt x="62358" y="-7088"/>
                  <a:pt x="103368" y="9581"/>
                </a:cubicBezTo>
                <a:cubicBezTo>
                  <a:pt x="144378" y="26250"/>
                  <a:pt x="238835" y="100863"/>
                  <a:pt x="246243" y="106419"/>
                </a:cubicBezTo>
                <a:cubicBezTo>
                  <a:pt x="253651" y="111975"/>
                  <a:pt x="175599" y="54825"/>
                  <a:pt x="147818" y="42919"/>
                </a:cubicBezTo>
                <a:cubicBezTo>
                  <a:pt x="120037" y="31013"/>
                  <a:pt x="100192" y="39743"/>
                  <a:pt x="79555" y="34981"/>
                </a:cubicBezTo>
                <a:cubicBezTo>
                  <a:pt x="58918" y="30219"/>
                  <a:pt x="-3789" y="10639"/>
                  <a:pt x="180" y="6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1C905B1-C75E-4255-BE56-DF5181A1956D}"/>
              </a:ext>
            </a:extLst>
          </p:cNvPr>
          <p:cNvSpPr/>
          <p:nvPr/>
        </p:nvSpPr>
        <p:spPr>
          <a:xfrm>
            <a:off x="5349498" y="6000584"/>
            <a:ext cx="287213" cy="122483"/>
          </a:xfrm>
          <a:custGeom>
            <a:avLst/>
            <a:gdLst>
              <a:gd name="connsiteX0" fmla="*/ 377 w 287213"/>
              <a:gd name="connsiteY0" fmla="*/ 166 h 122483"/>
              <a:gd name="connsiteX1" fmla="*/ 143252 w 287213"/>
              <a:gd name="connsiteY1" fmla="*/ 82716 h 122483"/>
              <a:gd name="connsiteX2" fmla="*/ 235327 w 287213"/>
              <a:gd name="connsiteY2" fmla="*/ 111291 h 122483"/>
              <a:gd name="connsiteX3" fmla="*/ 286127 w 287213"/>
              <a:gd name="connsiteY3" fmla="*/ 122404 h 122483"/>
              <a:gd name="connsiteX4" fmla="*/ 189290 w 287213"/>
              <a:gd name="connsiteY4" fmla="*/ 106529 h 122483"/>
              <a:gd name="connsiteX5" fmla="*/ 377 w 287213"/>
              <a:gd name="connsiteY5" fmla="*/ 166 h 12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13" h="122483">
                <a:moveTo>
                  <a:pt x="377" y="166"/>
                </a:moveTo>
                <a:cubicBezTo>
                  <a:pt x="-7296" y="-3803"/>
                  <a:pt x="104094" y="64195"/>
                  <a:pt x="143252" y="82716"/>
                </a:cubicBezTo>
                <a:cubicBezTo>
                  <a:pt x="182410" y="101237"/>
                  <a:pt x="211515" y="104676"/>
                  <a:pt x="235327" y="111291"/>
                </a:cubicBezTo>
                <a:cubicBezTo>
                  <a:pt x="259139" y="117906"/>
                  <a:pt x="293800" y="123198"/>
                  <a:pt x="286127" y="122404"/>
                </a:cubicBezTo>
                <a:cubicBezTo>
                  <a:pt x="278454" y="121610"/>
                  <a:pt x="236386" y="123991"/>
                  <a:pt x="189290" y="106529"/>
                </a:cubicBezTo>
                <a:cubicBezTo>
                  <a:pt x="142194" y="89067"/>
                  <a:pt x="8050" y="4135"/>
                  <a:pt x="377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11A25FE-D61B-422D-9EF1-96A84921BB49}"/>
              </a:ext>
            </a:extLst>
          </p:cNvPr>
          <p:cNvSpPr/>
          <p:nvPr/>
        </p:nvSpPr>
        <p:spPr>
          <a:xfrm>
            <a:off x="5355410" y="6010824"/>
            <a:ext cx="162530" cy="85620"/>
          </a:xfrm>
          <a:custGeom>
            <a:avLst/>
            <a:gdLst>
              <a:gd name="connsiteX0" fmla="*/ 815 w 162530"/>
              <a:gd name="connsiteY0" fmla="*/ 1039 h 85620"/>
              <a:gd name="connsiteX1" fmla="*/ 130990 w 162530"/>
              <a:gd name="connsiteY1" fmla="*/ 75651 h 85620"/>
              <a:gd name="connsiteX2" fmla="*/ 159565 w 162530"/>
              <a:gd name="connsiteY2" fmla="*/ 80414 h 85620"/>
              <a:gd name="connsiteX3" fmla="*/ 78603 w 162530"/>
              <a:gd name="connsiteY3" fmla="*/ 34376 h 85620"/>
              <a:gd name="connsiteX4" fmla="*/ 815 w 162530"/>
              <a:gd name="connsiteY4" fmla="*/ 1039 h 8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0" h="85620">
                <a:moveTo>
                  <a:pt x="815" y="1039"/>
                </a:moveTo>
                <a:cubicBezTo>
                  <a:pt x="9546" y="7918"/>
                  <a:pt x="104532" y="62422"/>
                  <a:pt x="130990" y="75651"/>
                </a:cubicBezTo>
                <a:cubicBezTo>
                  <a:pt x="157448" y="88880"/>
                  <a:pt x="168296" y="87293"/>
                  <a:pt x="159565" y="80414"/>
                </a:cubicBezTo>
                <a:cubicBezTo>
                  <a:pt x="150834" y="73535"/>
                  <a:pt x="101357" y="45488"/>
                  <a:pt x="78603" y="34376"/>
                </a:cubicBezTo>
                <a:cubicBezTo>
                  <a:pt x="55849" y="23264"/>
                  <a:pt x="-7916" y="-5840"/>
                  <a:pt x="815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ED58DFE-8617-44B4-9291-26E8491B0D45}"/>
              </a:ext>
            </a:extLst>
          </p:cNvPr>
          <p:cNvSpPr/>
          <p:nvPr/>
        </p:nvSpPr>
        <p:spPr>
          <a:xfrm>
            <a:off x="5146641" y="5981445"/>
            <a:ext cx="229098" cy="26914"/>
          </a:xfrm>
          <a:custGeom>
            <a:avLst/>
            <a:gdLst>
              <a:gd name="connsiteX0" fmla="*/ 1622 w 229098"/>
              <a:gd name="connsiteY0" fmla="*/ 255 h 26914"/>
              <a:gd name="connsiteX1" fmla="*/ 173072 w 229098"/>
              <a:gd name="connsiteY1" fmla="*/ 12955 h 26914"/>
              <a:gd name="connsiteX2" fmla="*/ 228634 w 229098"/>
              <a:gd name="connsiteY2" fmla="*/ 19305 h 26914"/>
              <a:gd name="connsiteX3" fmla="*/ 149259 w 229098"/>
              <a:gd name="connsiteY3" fmla="*/ 24068 h 26914"/>
              <a:gd name="connsiteX4" fmla="*/ 90522 w 229098"/>
              <a:gd name="connsiteY4" fmla="*/ 25655 h 26914"/>
              <a:gd name="connsiteX5" fmla="*/ 1622 w 229098"/>
              <a:gd name="connsiteY5" fmla="*/ 255 h 2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8" h="26914">
                <a:moveTo>
                  <a:pt x="1622" y="255"/>
                </a:moveTo>
                <a:cubicBezTo>
                  <a:pt x="15380" y="-1862"/>
                  <a:pt x="135237" y="9780"/>
                  <a:pt x="173072" y="12955"/>
                </a:cubicBezTo>
                <a:cubicBezTo>
                  <a:pt x="210907" y="16130"/>
                  <a:pt x="232603" y="17453"/>
                  <a:pt x="228634" y="19305"/>
                </a:cubicBezTo>
                <a:cubicBezTo>
                  <a:pt x="224665" y="21157"/>
                  <a:pt x="172278" y="23010"/>
                  <a:pt x="149259" y="24068"/>
                </a:cubicBezTo>
                <a:cubicBezTo>
                  <a:pt x="126240" y="25126"/>
                  <a:pt x="115657" y="28830"/>
                  <a:pt x="90522" y="25655"/>
                </a:cubicBezTo>
                <a:cubicBezTo>
                  <a:pt x="65387" y="22480"/>
                  <a:pt x="-12136" y="2372"/>
                  <a:pt x="1622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E7F7527-F339-4BFF-9CB6-A8504E070E7A}"/>
              </a:ext>
            </a:extLst>
          </p:cNvPr>
          <p:cNvSpPr/>
          <p:nvPr/>
        </p:nvSpPr>
        <p:spPr>
          <a:xfrm>
            <a:off x="5280025" y="6019800"/>
            <a:ext cx="211312" cy="103199"/>
          </a:xfrm>
          <a:custGeom>
            <a:avLst/>
            <a:gdLst>
              <a:gd name="connsiteX0" fmla="*/ 0 w 211312"/>
              <a:gd name="connsiteY0" fmla="*/ 0 h 103199"/>
              <a:gd name="connsiteX1" fmla="*/ 104775 w 211312"/>
              <a:gd name="connsiteY1" fmla="*/ 68263 h 103199"/>
              <a:gd name="connsiteX2" fmla="*/ 211138 w 211312"/>
              <a:gd name="connsiteY2" fmla="*/ 103188 h 103199"/>
              <a:gd name="connsiteX3" fmla="*/ 131763 w 211312"/>
              <a:gd name="connsiteY3" fmla="*/ 65088 h 103199"/>
              <a:gd name="connsiteX4" fmla="*/ 0 w 211312"/>
              <a:gd name="connsiteY4" fmla="*/ 0 h 10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2" h="103199">
                <a:moveTo>
                  <a:pt x="0" y="0"/>
                </a:moveTo>
                <a:cubicBezTo>
                  <a:pt x="34792" y="25532"/>
                  <a:pt x="69585" y="51065"/>
                  <a:pt x="104775" y="68263"/>
                </a:cubicBezTo>
                <a:cubicBezTo>
                  <a:pt x="139965" y="85461"/>
                  <a:pt x="206640" y="103717"/>
                  <a:pt x="211138" y="103188"/>
                </a:cubicBezTo>
                <a:cubicBezTo>
                  <a:pt x="215636" y="102659"/>
                  <a:pt x="131763" y="65088"/>
                  <a:pt x="131763" y="650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A1218D9-55F0-4EE8-BC0C-EF05F70F2036}"/>
              </a:ext>
            </a:extLst>
          </p:cNvPr>
          <p:cNvSpPr/>
          <p:nvPr/>
        </p:nvSpPr>
        <p:spPr>
          <a:xfrm>
            <a:off x="5499035" y="6121855"/>
            <a:ext cx="250992" cy="74267"/>
          </a:xfrm>
          <a:custGeom>
            <a:avLst/>
            <a:gdLst>
              <a:gd name="connsiteX0" fmla="*/ 65 w 250992"/>
              <a:gd name="connsiteY0" fmla="*/ 10658 h 74267"/>
              <a:gd name="connsiteX1" fmla="*/ 152465 w 250992"/>
              <a:gd name="connsiteY1" fmla="*/ 20183 h 74267"/>
              <a:gd name="connsiteX2" fmla="*/ 250890 w 250992"/>
              <a:gd name="connsiteY2" fmla="*/ 74158 h 74267"/>
              <a:gd name="connsiteX3" fmla="*/ 135003 w 250992"/>
              <a:gd name="connsiteY3" fmla="*/ 4308 h 74267"/>
              <a:gd name="connsiteX4" fmla="*/ 65 w 250992"/>
              <a:gd name="connsiteY4" fmla="*/ 10658 h 7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92" h="74267">
                <a:moveTo>
                  <a:pt x="65" y="10658"/>
                </a:moveTo>
                <a:cubicBezTo>
                  <a:pt x="2975" y="13304"/>
                  <a:pt x="110661" y="9600"/>
                  <a:pt x="152465" y="20183"/>
                </a:cubicBezTo>
                <a:cubicBezTo>
                  <a:pt x="194269" y="30766"/>
                  <a:pt x="253800" y="76804"/>
                  <a:pt x="250890" y="74158"/>
                </a:cubicBezTo>
                <a:cubicBezTo>
                  <a:pt x="247980" y="71512"/>
                  <a:pt x="178130" y="15950"/>
                  <a:pt x="135003" y="4308"/>
                </a:cubicBezTo>
                <a:cubicBezTo>
                  <a:pt x="91876" y="-7334"/>
                  <a:pt x="-2845" y="8012"/>
                  <a:pt x="65" y="10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51F761C-E4D8-4E69-8E20-72F4D1920E6E}"/>
              </a:ext>
            </a:extLst>
          </p:cNvPr>
          <p:cNvSpPr/>
          <p:nvPr/>
        </p:nvSpPr>
        <p:spPr>
          <a:xfrm>
            <a:off x="5672127" y="6117854"/>
            <a:ext cx="168227" cy="117206"/>
          </a:xfrm>
          <a:custGeom>
            <a:avLst/>
            <a:gdLst>
              <a:gd name="connsiteX0" fmla="*/ 11 w 168227"/>
              <a:gd name="connsiteY0" fmla="*/ 1959 h 117206"/>
              <a:gd name="connsiteX1" fmla="*/ 101611 w 168227"/>
              <a:gd name="connsiteY1" fmla="*/ 24184 h 117206"/>
              <a:gd name="connsiteX2" fmla="*/ 166698 w 168227"/>
              <a:gd name="connsiteY2" fmla="*/ 116259 h 117206"/>
              <a:gd name="connsiteX3" fmla="*/ 139711 w 168227"/>
              <a:gd name="connsiteY3" fmla="*/ 73396 h 117206"/>
              <a:gd name="connsiteX4" fmla="*/ 52398 w 168227"/>
              <a:gd name="connsiteY4" fmla="*/ 95621 h 117206"/>
              <a:gd name="connsiteX5" fmla="*/ 60336 w 168227"/>
              <a:gd name="connsiteY5" fmla="*/ 86096 h 117206"/>
              <a:gd name="connsiteX6" fmla="*/ 107961 w 168227"/>
              <a:gd name="connsiteY6" fmla="*/ 62284 h 117206"/>
              <a:gd name="connsiteX7" fmla="*/ 11 w 168227"/>
              <a:gd name="connsiteY7" fmla="*/ 1959 h 11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227" h="117206">
                <a:moveTo>
                  <a:pt x="11" y="1959"/>
                </a:moveTo>
                <a:cubicBezTo>
                  <a:pt x="-1047" y="-4391"/>
                  <a:pt x="73830" y="5134"/>
                  <a:pt x="101611" y="24184"/>
                </a:cubicBezTo>
                <a:cubicBezTo>
                  <a:pt x="129392" y="43234"/>
                  <a:pt x="160348" y="108057"/>
                  <a:pt x="166698" y="116259"/>
                </a:cubicBezTo>
                <a:cubicBezTo>
                  <a:pt x="173048" y="124461"/>
                  <a:pt x="158761" y="76836"/>
                  <a:pt x="139711" y="73396"/>
                </a:cubicBezTo>
                <a:cubicBezTo>
                  <a:pt x="120661" y="69956"/>
                  <a:pt x="65627" y="93504"/>
                  <a:pt x="52398" y="95621"/>
                </a:cubicBezTo>
                <a:cubicBezTo>
                  <a:pt x="39169" y="97738"/>
                  <a:pt x="51076" y="91652"/>
                  <a:pt x="60336" y="86096"/>
                </a:cubicBezTo>
                <a:cubicBezTo>
                  <a:pt x="69596" y="80540"/>
                  <a:pt x="121190" y="76042"/>
                  <a:pt x="107961" y="62284"/>
                </a:cubicBezTo>
                <a:cubicBezTo>
                  <a:pt x="94732" y="48526"/>
                  <a:pt x="1069" y="8309"/>
                  <a:pt x="11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87EEBB4-FF41-4E39-95AA-27CCBBCF8D2A}"/>
              </a:ext>
            </a:extLst>
          </p:cNvPr>
          <p:cNvSpPr/>
          <p:nvPr/>
        </p:nvSpPr>
        <p:spPr>
          <a:xfrm>
            <a:off x="5603326" y="5955560"/>
            <a:ext cx="196596" cy="155157"/>
          </a:xfrm>
          <a:custGeom>
            <a:avLst/>
            <a:gdLst>
              <a:gd name="connsiteX0" fmla="*/ 97387 w 196596"/>
              <a:gd name="connsiteY0" fmla="*/ 740 h 155157"/>
              <a:gd name="connsiteX1" fmla="*/ 168824 w 196596"/>
              <a:gd name="connsiteY1" fmla="*/ 124565 h 155157"/>
              <a:gd name="connsiteX2" fmla="*/ 152949 w 196596"/>
              <a:gd name="connsiteY2" fmla="*/ 132503 h 155157"/>
              <a:gd name="connsiteX3" fmla="*/ 549 w 196596"/>
              <a:gd name="connsiteY3" fmla="*/ 154728 h 155157"/>
              <a:gd name="connsiteX4" fmla="*/ 105324 w 196596"/>
              <a:gd name="connsiteY4" fmla="*/ 146790 h 155157"/>
              <a:gd name="connsiteX5" fmla="*/ 195812 w 196596"/>
              <a:gd name="connsiteY5" fmla="*/ 142028 h 155157"/>
              <a:gd name="connsiteX6" fmla="*/ 146599 w 196596"/>
              <a:gd name="connsiteY6" fmla="*/ 75353 h 155157"/>
              <a:gd name="connsiteX7" fmla="*/ 97387 w 196596"/>
              <a:gd name="connsiteY7" fmla="*/ 740 h 15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96" h="155157">
                <a:moveTo>
                  <a:pt x="97387" y="740"/>
                </a:moveTo>
                <a:cubicBezTo>
                  <a:pt x="101091" y="8942"/>
                  <a:pt x="159564" y="102605"/>
                  <a:pt x="168824" y="124565"/>
                </a:cubicBezTo>
                <a:cubicBezTo>
                  <a:pt x="178084" y="146526"/>
                  <a:pt x="180995" y="127476"/>
                  <a:pt x="152949" y="132503"/>
                </a:cubicBezTo>
                <a:cubicBezTo>
                  <a:pt x="124903" y="137530"/>
                  <a:pt x="8486" y="152347"/>
                  <a:pt x="549" y="154728"/>
                </a:cubicBezTo>
                <a:cubicBezTo>
                  <a:pt x="-7388" y="157109"/>
                  <a:pt x="72780" y="148907"/>
                  <a:pt x="105324" y="146790"/>
                </a:cubicBezTo>
                <a:cubicBezTo>
                  <a:pt x="137868" y="144673"/>
                  <a:pt x="188933" y="153934"/>
                  <a:pt x="195812" y="142028"/>
                </a:cubicBezTo>
                <a:cubicBezTo>
                  <a:pt x="202691" y="130122"/>
                  <a:pt x="162474" y="95991"/>
                  <a:pt x="146599" y="75353"/>
                </a:cubicBezTo>
                <a:cubicBezTo>
                  <a:pt x="130724" y="54716"/>
                  <a:pt x="93683" y="-7462"/>
                  <a:pt x="97387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2369EC0-DA30-4B2D-98FC-CEE8C7D59B59}"/>
              </a:ext>
            </a:extLst>
          </p:cNvPr>
          <p:cNvSpPr/>
          <p:nvPr/>
        </p:nvSpPr>
        <p:spPr>
          <a:xfrm>
            <a:off x="5199036" y="6034088"/>
            <a:ext cx="66702" cy="23020"/>
          </a:xfrm>
          <a:custGeom>
            <a:avLst/>
            <a:gdLst>
              <a:gd name="connsiteX0" fmla="*/ 66702 w 66702"/>
              <a:gd name="connsiteY0" fmla="*/ 0 h 23020"/>
              <a:gd name="connsiteX1" fmla="*/ 27 w 66702"/>
              <a:gd name="connsiteY1" fmla="*/ 22225 h 23020"/>
              <a:gd name="connsiteX2" fmla="*/ 66702 w 66702"/>
              <a:gd name="connsiteY2" fmla="*/ 0 h 2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02" h="23020">
                <a:moveTo>
                  <a:pt x="66702" y="0"/>
                </a:moveTo>
                <a:cubicBezTo>
                  <a:pt x="66702" y="0"/>
                  <a:pt x="1614" y="16404"/>
                  <a:pt x="27" y="22225"/>
                </a:cubicBezTo>
                <a:cubicBezTo>
                  <a:pt x="-1561" y="28046"/>
                  <a:pt x="66702" y="0"/>
                  <a:pt x="667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3B32F49-591D-45A7-8D12-0B8F83BDAD2C}"/>
              </a:ext>
            </a:extLst>
          </p:cNvPr>
          <p:cNvSpPr/>
          <p:nvPr/>
        </p:nvSpPr>
        <p:spPr>
          <a:xfrm>
            <a:off x="5252434" y="6069521"/>
            <a:ext cx="158508" cy="82783"/>
          </a:xfrm>
          <a:custGeom>
            <a:avLst/>
            <a:gdLst>
              <a:gd name="connsiteX0" fmla="*/ 604 w 158508"/>
              <a:gd name="connsiteY0" fmla="*/ 1079 h 82783"/>
              <a:gd name="connsiteX1" fmla="*/ 102204 w 158508"/>
              <a:gd name="connsiteY1" fmla="*/ 51879 h 82783"/>
              <a:gd name="connsiteX2" fmla="*/ 157766 w 158508"/>
              <a:gd name="connsiteY2" fmla="*/ 82042 h 82783"/>
              <a:gd name="connsiteX3" fmla="*/ 64104 w 158508"/>
              <a:gd name="connsiteY3" fmla="*/ 21717 h 82783"/>
              <a:gd name="connsiteX4" fmla="*/ 604 w 158508"/>
              <a:gd name="connsiteY4" fmla="*/ 1079 h 8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08" h="82783">
                <a:moveTo>
                  <a:pt x="604" y="1079"/>
                </a:moveTo>
                <a:cubicBezTo>
                  <a:pt x="6954" y="6106"/>
                  <a:pt x="76010" y="38385"/>
                  <a:pt x="102204" y="51879"/>
                </a:cubicBezTo>
                <a:cubicBezTo>
                  <a:pt x="128398" y="65373"/>
                  <a:pt x="164116" y="87069"/>
                  <a:pt x="157766" y="82042"/>
                </a:cubicBezTo>
                <a:cubicBezTo>
                  <a:pt x="151416" y="77015"/>
                  <a:pt x="88710" y="33888"/>
                  <a:pt x="64104" y="21717"/>
                </a:cubicBezTo>
                <a:cubicBezTo>
                  <a:pt x="39498" y="9546"/>
                  <a:pt x="-5746" y="-3948"/>
                  <a:pt x="604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F1E7AF2-DB13-4072-8670-F037CF96BE23}"/>
              </a:ext>
            </a:extLst>
          </p:cNvPr>
          <p:cNvSpPr/>
          <p:nvPr/>
        </p:nvSpPr>
        <p:spPr>
          <a:xfrm>
            <a:off x="5349280" y="6111908"/>
            <a:ext cx="99020" cy="35107"/>
          </a:xfrm>
          <a:custGeom>
            <a:avLst/>
            <a:gdLst>
              <a:gd name="connsiteX0" fmla="*/ 99020 w 99020"/>
              <a:gd name="connsiteY0" fmla="*/ 1555 h 35107"/>
              <a:gd name="connsiteX1" fmla="*/ 10120 w 99020"/>
              <a:gd name="connsiteY1" fmla="*/ 17430 h 35107"/>
              <a:gd name="connsiteX2" fmla="*/ 2183 w 99020"/>
              <a:gd name="connsiteY2" fmla="*/ 34892 h 35107"/>
              <a:gd name="connsiteX3" fmla="*/ 11708 w 99020"/>
              <a:gd name="connsiteY3" fmla="*/ 4730 h 35107"/>
              <a:gd name="connsiteX4" fmla="*/ 99020 w 99020"/>
              <a:gd name="connsiteY4" fmla="*/ 1555 h 3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20" h="35107">
                <a:moveTo>
                  <a:pt x="99020" y="1555"/>
                </a:moveTo>
                <a:cubicBezTo>
                  <a:pt x="98755" y="3672"/>
                  <a:pt x="26259" y="11874"/>
                  <a:pt x="10120" y="17430"/>
                </a:cubicBezTo>
                <a:cubicBezTo>
                  <a:pt x="-6019" y="22986"/>
                  <a:pt x="1918" y="37009"/>
                  <a:pt x="2183" y="34892"/>
                </a:cubicBezTo>
                <a:cubicBezTo>
                  <a:pt x="2448" y="32775"/>
                  <a:pt x="-3902" y="10815"/>
                  <a:pt x="11708" y="4730"/>
                </a:cubicBezTo>
                <a:cubicBezTo>
                  <a:pt x="27318" y="-1355"/>
                  <a:pt x="99285" y="-562"/>
                  <a:pt x="99020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893905E-D1AC-4856-AE44-4C45655EDA23}"/>
              </a:ext>
            </a:extLst>
          </p:cNvPr>
          <p:cNvSpPr/>
          <p:nvPr/>
        </p:nvSpPr>
        <p:spPr>
          <a:xfrm>
            <a:off x="5530845" y="6123416"/>
            <a:ext cx="55044" cy="77980"/>
          </a:xfrm>
          <a:custGeom>
            <a:avLst/>
            <a:gdLst>
              <a:gd name="connsiteX0" fmla="*/ 5 w 55044"/>
              <a:gd name="connsiteY0" fmla="*/ 1159 h 77980"/>
              <a:gd name="connsiteX1" fmla="*/ 47630 w 55044"/>
              <a:gd name="connsiteY1" fmla="*/ 56722 h 77980"/>
              <a:gd name="connsiteX2" fmla="*/ 53980 w 55044"/>
              <a:gd name="connsiteY2" fmla="*/ 77359 h 77980"/>
              <a:gd name="connsiteX3" fmla="*/ 38105 w 55044"/>
              <a:gd name="connsiteY3" fmla="*/ 36084 h 77980"/>
              <a:gd name="connsiteX4" fmla="*/ 50805 w 55044"/>
              <a:gd name="connsiteY4" fmla="*/ 20209 h 77980"/>
              <a:gd name="connsiteX5" fmla="*/ 5 w 55044"/>
              <a:gd name="connsiteY5" fmla="*/ 1159 h 7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44" h="77980">
                <a:moveTo>
                  <a:pt x="5" y="1159"/>
                </a:moveTo>
                <a:cubicBezTo>
                  <a:pt x="-524" y="7244"/>
                  <a:pt x="38634" y="44022"/>
                  <a:pt x="47630" y="56722"/>
                </a:cubicBezTo>
                <a:cubicBezTo>
                  <a:pt x="56626" y="69422"/>
                  <a:pt x="55568" y="80799"/>
                  <a:pt x="53980" y="77359"/>
                </a:cubicBezTo>
                <a:cubicBezTo>
                  <a:pt x="52393" y="73919"/>
                  <a:pt x="38634" y="45609"/>
                  <a:pt x="38105" y="36084"/>
                </a:cubicBezTo>
                <a:cubicBezTo>
                  <a:pt x="37576" y="26559"/>
                  <a:pt x="61388" y="25765"/>
                  <a:pt x="50805" y="20209"/>
                </a:cubicBezTo>
                <a:cubicBezTo>
                  <a:pt x="40222" y="14653"/>
                  <a:pt x="534" y="-4926"/>
                  <a:pt x="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D6DC86B-ECB5-41FA-9957-540D39927AF6}"/>
              </a:ext>
            </a:extLst>
          </p:cNvPr>
          <p:cNvSpPr/>
          <p:nvPr/>
        </p:nvSpPr>
        <p:spPr>
          <a:xfrm>
            <a:off x="5430017" y="6160280"/>
            <a:ext cx="188661" cy="25180"/>
          </a:xfrm>
          <a:custGeom>
            <a:avLst/>
            <a:gdLst>
              <a:gd name="connsiteX0" fmla="*/ 821 w 188661"/>
              <a:gd name="connsiteY0" fmla="*/ 808 h 25180"/>
              <a:gd name="connsiteX1" fmla="*/ 143696 w 188661"/>
              <a:gd name="connsiteY1" fmla="*/ 24620 h 25180"/>
              <a:gd name="connsiteX2" fmla="*/ 186558 w 188661"/>
              <a:gd name="connsiteY2" fmla="*/ 16683 h 25180"/>
              <a:gd name="connsiteX3" fmla="*/ 89721 w 188661"/>
              <a:gd name="connsiteY3" fmla="*/ 5570 h 25180"/>
              <a:gd name="connsiteX4" fmla="*/ 821 w 188661"/>
              <a:gd name="connsiteY4" fmla="*/ 808 h 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661" h="25180">
                <a:moveTo>
                  <a:pt x="821" y="808"/>
                </a:moveTo>
                <a:cubicBezTo>
                  <a:pt x="9817" y="3983"/>
                  <a:pt x="112740" y="21974"/>
                  <a:pt x="143696" y="24620"/>
                </a:cubicBezTo>
                <a:cubicBezTo>
                  <a:pt x="174652" y="27266"/>
                  <a:pt x="195554" y="19858"/>
                  <a:pt x="186558" y="16683"/>
                </a:cubicBezTo>
                <a:cubicBezTo>
                  <a:pt x="177562" y="13508"/>
                  <a:pt x="120413" y="6364"/>
                  <a:pt x="89721" y="5570"/>
                </a:cubicBezTo>
                <a:cubicBezTo>
                  <a:pt x="59029" y="4776"/>
                  <a:pt x="-8175" y="-2367"/>
                  <a:pt x="821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EBDDFB2-48F6-4BA5-9742-9B11BA633E98}"/>
              </a:ext>
            </a:extLst>
          </p:cNvPr>
          <p:cNvSpPr/>
          <p:nvPr/>
        </p:nvSpPr>
        <p:spPr>
          <a:xfrm>
            <a:off x="5629626" y="6159487"/>
            <a:ext cx="122438" cy="46989"/>
          </a:xfrm>
          <a:custGeom>
            <a:avLst/>
            <a:gdLst>
              <a:gd name="connsiteX0" fmla="*/ 2824 w 122438"/>
              <a:gd name="connsiteY0" fmla="*/ 13 h 46989"/>
              <a:gd name="connsiteX1" fmla="*/ 120299 w 122438"/>
              <a:gd name="connsiteY1" fmla="*/ 44463 h 46989"/>
              <a:gd name="connsiteX2" fmla="*/ 75849 w 122438"/>
              <a:gd name="connsiteY2" fmla="*/ 41288 h 46989"/>
              <a:gd name="connsiteX3" fmla="*/ 39337 w 122438"/>
              <a:gd name="connsiteY3" fmla="*/ 39701 h 46989"/>
              <a:gd name="connsiteX4" fmla="*/ 2824 w 122438"/>
              <a:gd name="connsiteY4" fmla="*/ 13 h 4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38" h="46989">
                <a:moveTo>
                  <a:pt x="2824" y="13"/>
                </a:moveTo>
                <a:cubicBezTo>
                  <a:pt x="16318" y="807"/>
                  <a:pt x="108128" y="37584"/>
                  <a:pt x="120299" y="44463"/>
                </a:cubicBezTo>
                <a:cubicBezTo>
                  <a:pt x="132470" y="51342"/>
                  <a:pt x="89343" y="42082"/>
                  <a:pt x="75849" y="41288"/>
                </a:cubicBezTo>
                <a:cubicBezTo>
                  <a:pt x="62355" y="40494"/>
                  <a:pt x="50714" y="44993"/>
                  <a:pt x="39337" y="39701"/>
                </a:cubicBezTo>
                <a:cubicBezTo>
                  <a:pt x="27960" y="34409"/>
                  <a:pt x="-10670" y="-781"/>
                  <a:pt x="282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BCF9EFE-D141-4D78-AC9B-EA56B38329BD}"/>
              </a:ext>
            </a:extLst>
          </p:cNvPr>
          <p:cNvSpPr/>
          <p:nvPr/>
        </p:nvSpPr>
        <p:spPr>
          <a:xfrm>
            <a:off x="5396751" y="5855433"/>
            <a:ext cx="305513" cy="233409"/>
          </a:xfrm>
          <a:custGeom>
            <a:avLst/>
            <a:gdLst>
              <a:gd name="connsiteX0" fmla="*/ 38850 w 305513"/>
              <a:gd name="connsiteY0" fmla="*/ 855 h 233409"/>
              <a:gd name="connsiteX1" fmla="*/ 11862 w 305513"/>
              <a:gd name="connsiteY1" fmla="*/ 62767 h 233409"/>
              <a:gd name="connsiteX2" fmla="*/ 5512 w 305513"/>
              <a:gd name="connsiteY2" fmla="*/ 111980 h 233409"/>
              <a:gd name="connsiteX3" fmla="*/ 91237 w 305513"/>
              <a:gd name="connsiteY3" fmla="*/ 223105 h 233409"/>
              <a:gd name="connsiteX4" fmla="*/ 196012 w 305513"/>
              <a:gd name="connsiteY4" fmla="*/ 221517 h 233409"/>
              <a:gd name="connsiteX5" fmla="*/ 262687 w 305513"/>
              <a:gd name="connsiteY5" fmla="*/ 161192 h 233409"/>
              <a:gd name="connsiteX6" fmla="*/ 303962 w 305513"/>
              <a:gd name="connsiteY6" fmla="*/ 84992 h 233409"/>
              <a:gd name="connsiteX7" fmla="*/ 208712 w 305513"/>
              <a:gd name="connsiteY7" fmla="*/ 31017 h 233409"/>
              <a:gd name="connsiteX8" fmla="*/ 38850 w 305513"/>
              <a:gd name="connsiteY8" fmla="*/ 855 h 23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513" h="233409">
                <a:moveTo>
                  <a:pt x="38850" y="855"/>
                </a:moveTo>
                <a:cubicBezTo>
                  <a:pt x="6042" y="6147"/>
                  <a:pt x="17418" y="44246"/>
                  <a:pt x="11862" y="62767"/>
                </a:cubicBezTo>
                <a:cubicBezTo>
                  <a:pt x="6306" y="81288"/>
                  <a:pt x="-7717" y="85257"/>
                  <a:pt x="5512" y="111980"/>
                </a:cubicBezTo>
                <a:cubicBezTo>
                  <a:pt x="18741" y="138703"/>
                  <a:pt x="59487" y="204849"/>
                  <a:pt x="91237" y="223105"/>
                </a:cubicBezTo>
                <a:cubicBezTo>
                  <a:pt x="122987" y="241361"/>
                  <a:pt x="167437" y="231836"/>
                  <a:pt x="196012" y="221517"/>
                </a:cubicBezTo>
                <a:cubicBezTo>
                  <a:pt x="224587" y="211198"/>
                  <a:pt x="244695" y="183946"/>
                  <a:pt x="262687" y="161192"/>
                </a:cubicBezTo>
                <a:cubicBezTo>
                  <a:pt x="280679" y="138438"/>
                  <a:pt x="312958" y="106688"/>
                  <a:pt x="303962" y="84992"/>
                </a:cubicBezTo>
                <a:cubicBezTo>
                  <a:pt x="294966" y="63296"/>
                  <a:pt x="249722" y="46098"/>
                  <a:pt x="208712" y="31017"/>
                </a:cubicBezTo>
                <a:cubicBezTo>
                  <a:pt x="167702" y="15936"/>
                  <a:pt x="71658" y="-4437"/>
                  <a:pt x="38850" y="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6EA885CA-9A55-4CF5-9280-A4839F9B0AB7}"/>
              </a:ext>
            </a:extLst>
          </p:cNvPr>
          <p:cNvSpPr/>
          <p:nvPr/>
        </p:nvSpPr>
        <p:spPr>
          <a:xfrm>
            <a:off x="5519738" y="5899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8EC00D7-8A67-45E1-9119-584DE557F71B}"/>
              </a:ext>
            </a:extLst>
          </p:cNvPr>
          <p:cNvSpPr/>
          <p:nvPr/>
        </p:nvSpPr>
        <p:spPr>
          <a:xfrm>
            <a:off x="5472113" y="602773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3DE15B2-2CF0-41CD-AF9D-E596510D5BBF}"/>
              </a:ext>
            </a:extLst>
          </p:cNvPr>
          <p:cNvSpPr/>
          <p:nvPr/>
        </p:nvSpPr>
        <p:spPr>
          <a:xfrm>
            <a:off x="5199016" y="5586157"/>
            <a:ext cx="212980" cy="52889"/>
          </a:xfrm>
          <a:custGeom>
            <a:avLst/>
            <a:gdLst>
              <a:gd name="connsiteX0" fmla="*/ 47 w 212980"/>
              <a:gd name="connsiteY0" fmla="*/ 43118 h 52889"/>
              <a:gd name="connsiteX1" fmla="*/ 141334 w 212980"/>
              <a:gd name="connsiteY1" fmla="*/ 20893 h 52889"/>
              <a:gd name="connsiteX2" fmla="*/ 212772 w 212980"/>
              <a:gd name="connsiteY2" fmla="*/ 52643 h 52889"/>
              <a:gd name="connsiteX3" fmla="*/ 157209 w 212980"/>
              <a:gd name="connsiteY3" fmla="*/ 256 h 52889"/>
              <a:gd name="connsiteX4" fmla="*/ 47 w 212980"/>
              <a:gd name="connsiteY4" fmla="*/ 43118 h 5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80" h="52889">
                <a:moveTo>
                  <a:pt x="47" y="43118"/>
                </a:moveTo>
                <a:cubicBezTo>
                  <a:pt x="-2599" y="46558"/>
                  <a:pt x="105880" y="19306"/>
                  <a:pt x="141334" y="20893"/>
                </a:cubicBezTo>
                <a:cubicBezTo>
                  <a:pt x="176788" y="22480"/>
                  <a:pt x="210126" y="56083"/>
                  <a:pt x="212772" y="52643"/>
                </a:cubicBezTo>
                <a:cubicBezTo>
                  <a:pt x="215418" y="49203"/>
                  <a:pt x="192663" y="4225"/>
                  <a:pt x="157209" y="256"/>
                </a:cubicBezTo>
                <a:cubicBezTo>
                  <a:pt x="121755" y="-3713"/>
                  <a:pt x="2693" y="39678"/>
                  <a:pt x="47" y="43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8A5FE60-281C-4239-A52C-A6C822D3126B}"/>
              </a:ext>
            </a:extLst>
          </p:cNvPr>
          <p:cNvSpPr/>
          <p:nvPr/>
        </p:nvSpPr>
        <p:spPr>
          <a:xfrm>
            <a:off x="5059251" y="5473651"/>
            <a:ext cx="292245" cy="79706"/>
          </a:xfrm>
          <a:custGeom>
            <a:avLst/>
            <a:gdLst>
              <a:gd name="connsiteX0" fmla="*/ 112 w 292245"/>
              <a:gd name="connsiteY0" fmla="*/ 52437 h 79706"/>
              <a:gd name="connsiteX1" fmla="*/ 106474 w 292245"/>
              <a:gd name="connsiteY1" fmla="*/ 66724 h 79706"/>
              <a:gd name="connsiteX2" fmla="*/ 128699 w 292245"/>
              <a:gd name="connsiteY2" fmla="*/ 79424 h 79706"/>
              <a:gd name="connsiteX3" fmla="*/ 142987 w 292245"/>
              <a:gd name="connsiteY3" fmla="*/ 54024 h 79706"/>
              <a:gd name="connsiteX4" fmla="*/ 292212 w 292245"/>
              <a:gd name="connsiteY4" fmla="*/ 49 h 79706"/>
              <a:gd name="connsiteX5" fmla="*/ 128699 w 292245"/>
              <a:gd name="connsiteY5" fmla="*/ 44499 h 79706"/>
              <a:gd name="connsiteX6" fmla="*/ 112 w 292245"/>
              <a:gd name="connsiteY6" fmla="*/ 52437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245" h="79706">
                <a:moveTo>
                  <a:pt x="112" y="52437"/>
                </a:moveTo>
                <a:cubicBezTo>
                  <a:pt x="-3592" y="56141"/>
                  <a:pt x="85043" y="62226"/>
                  <a:pt x="106474" y="66724"/>
                </a:cubicBezTo>
                <a:cubicBezTo>
                  <a:pt x="127905" y="71222"/>
                  <a:pt x="122613" y="81541"/>
                  <a:pt x="128699" y="79424"/>
                </a:cubicBezTo>
                <a:cubicBezTo>
                  <a:pt x="134785" y="77307"/>
                  <a:pt x="115735" y="67253"/>
                  <a:pt x="142987" y="54024"/>
                </a:cubicBezTo>
                <a:cubicBezTo>
                  <a:pt x="170239" y="40795"/>
                  <a:pt x="294593" y="1636"/>
                  <a:pt x="292212" y="49"/>
                </a:cubicBezTo>
                <a:cubicBezTo>
                  <a:pt x="289831" y="-1538"/>
                  <a:pt x="173678" y="35238"/>
                  <a:pt x="128699" y="44499"/>
                </a:cubicBezTo>
                <a:cubicBezTo>
                  <a:pt x="83720" y="53760"/>
                  <a:pt x="3816" y="48733"/>
                  <a:pt x="112" y="52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360951FC-201C-415C-85E7-A727850D7FF5}"/>
              </a:ext>
            </a:extLst>
          </p:cNvPr>
          <p:cNvSpPr/>
          <p:nvPr/>
        </p:nvSpPr>
        <p:spPr>
          <a:xfrm>
            <a:off x="5817887" y="5438754"/>
            <a:ext cx="281535" cy="250377"/>
          </a:xfrm>
          <a:custGeom>
            <a:avLst/>
            <a:gdLst>
              <a:gd name="connsiteX0" fmla="*/ 301 w 281535"/>
              <a:gd name="connsiteY0" fmla="*/ 21 h 250377"/>
              <a:gd name="connsiteX1" fmla="*/ 152701 w 281535"/>
              <a:gd name="connsiteY1" fmla="*/ 61934 h 250377"/>
              <a:gd name="connsiteX2" fmla="*/ 279701 w 281535"/>
              <a:gd name="connsiteY2" fmla="*/ 249259 h 250377"/>
              <a:gd name="connsiteX3" fmla="*/ 225726 w 281535"/>
              <a:gd name="connsiteY3" fmla="*/ 136546 h 250377"/>
              <a:gd name="connsiteX4" fmla="*/ 193976 w 281535"/>
              <a:gd name="connsiteY4" fmla="*/ 66696 h 250377"/>
              <a:gd name="connsiteX5" fmla="*/ 301 w 281535"/>
              <a:gd name="connsiteY5" fmla="*/ 21 h 25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535" h="250377">
                <a:moveTo>
                  <a:pt x="301" y="21"/>
                </a:moveTo>
                <a:cubicBezTo>
                  <a:pt x="-6578" y="-773"/>
                  <a:pt x="106134" y="20394"/>
                  <a:pt x="152701" y="61934"/>
                </a:cubicBezTo>
                <a:cubicBezTo>
                  <a:pt x="199268" y="103474"/>
                  <a:pt x="267530" y="236824"/>
                  <a:pt x="279701" y="249259"/>
                </a:cubicBezTo>
                <a:cubicBezTo>
                  <a:pt x="291872" y="261694"/>
                  <a:pt x="240014" y="166973"/>
                  <a:pt x="225726" y="136546"/>
                </a:cubicBezTo>
                <a:cubicBezTo>
                  <a:pt x="211439" y="106119"/>
                  <a:pt x="235251" y="88656"/>
                  <a:pt x="193976" y="66696"/>
                </a:cubicBezTo>
                <a:cubicBezTo>
                  <a:pt x="152701" y="44736"/>
                  <a:pt x="7180" y="815"/>
                  <a:pt x="30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AA394AA-8489-4E06-A9BD-867FD385926A}"/>
              </a:ext>
            </a:extLst>
          </p:cNvPr>
          <p:cNvSpPr/>
          <p:nvPr/>
        </p:nvSpPr>
        <p:spPr>
          <a:xfrm>
            <a:off x="5476648" y="5658446"/>
            <a:ext cx="340409" cy="49248"/>
          </a:xfrm>
          <a:custGeom>
            <a:avLst/>
            <a:gdLst>
              <a:gd name="connsiteX0" fmla="*/ 227 w 340409"/>
              <a:gd name="connsiteY0" fmla="*/ 992 h 49248"/>
              <a:gd name="connsiteX1" fmla="*/ 158977 w 340409"/>
              <a:gd name="connsiteY1" fmla="*/ 8929 h 49248"/>
              <a:gd name="connsiteX2" fmla="*/ 339952 w 340409"/>
              <a:gd name="connsiteY2" fmla="*/ 48617 h 49248"/>
              <a:gd name="connsiteX3" fmla="*/ 208190 w 340409"/>
              <a:gd name="connsiteY3" fmla="*/ 32742 h 49248"/>
              <a:gd name="connsiteX4" fmla="*/ 125640 w 340409"/>
              <a:gd name="connsiteY4" fmla="*/ 24804 h 49248"/>
              <a:gd name="connsiteX5" fmla="*/ 227 w 340409"/>
              <a:gd name="connsiteY5" fmla="*/ 992 h 4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409" h="49248">
                <a:moveTo>
                  <a:pt x="227" y="992"/>
                </a:moveTo>
                <a:cubicBezTo>
                  <a:pt x="5783" y="-1654"/>
                  <a:pt x="102356" y="992"/>
                  <a:pt x="158977" y="8929"/>
                </a:cubicBezTo>
                <a:cubicBezTo>
                  <a:pt x="215598" y="16866"/>
                  <a:pt x="331750" y="44648"/>
                  <a:pt x="339952" y="48617"/>
                </a:cubicBezTo>
                <a:cubicBezTo>
                  <a:pt x="348154" y="52586"/>
                  <a:pt x="243909" y="36711"/>
                  <a:pt x="208190" y="32742"/>
                </a:cubicBezTo>
                <a:cubicBezTo>
                  <a:pt x="172471" y="28773"/>
                  <a:pt x="158713" y="29037"/>
                  <a:pt x="125640" y="24804"/>
                </a:cubicBezTo>
                <a:cubicBezTo>
                  <a:pt x="92567" y="20571"/>
                  <a:pt x="-5329" y="3638"/>
                  <a:pt x="227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60DB33B-23A9-44AD-964C-7FBC36EB230A}"/>
              </a:ext>
            </a:extLst>
          </p:cNvPr>
          <p:cNvSpPr/>
          <p:nvPr/>
        </p:nvSpPr>
        <p:spPr>
          <a:xfrm>
            <a:off x="5789587" y="5751048"/>
            <a:ext cx="168354" cy="36977"/>
          </a:xfrm>
          <a:custGeom>
            <a:avLst/>
            <a:gdLst>
              <a:gd name="connsiteX0" fmla="*/ 26 w 168354"/>
              <a:gd name="connsiteY0" fmla="*/ 465 h 36977"/>
              <a:gd name="connsiteX1" fmla="*/ 107976 w 168354"/>
              <a:gd name="connsiteY1" fmla="*/ 36977 h 36977"/>
              <a:gd name="connsiteX2" fmla="*/ 168301 w 168354"/>
              <a:gd name="connsiteY2" fmla="*/ 465 h 36977"/>
              <a:gd name="connsiteX3" fmla="*/ 98451 w 168354"/>
              <a:gd name="connsiteY3" fmla="*/ 16340 h 36977"/>
              <a:gd name="connsiteX4" fmla="*/ 26 w 168354"/>
              <a:gd name="connsiteY4" fmla="*/ 465 h 3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54" h="36977">
                <a:moveTo>
                  <a:pt x="26" y="465"/>
                </a:moveTo>
                <a:cubicBezTo>
                  <a:pt x="1613" y="3904"/>
                  <a:pt x="79930" y="36977"/>
                  <a:pt x="107976" y="36977"/>
                </a:cubicBezTo>
                <a:cubicBezTo>
                  <a:pt x="136022" y="36977"/>
                  <a:pt x="169888" y="3904"/>
                  <a:pt x="168301" y="465"/>
                </a:cubicBezTo>
                <a:cubicBezTo>
                  <a:pt x="166714" y="-2974"/>
                  <a:pt x="127555" y="13694"/>
                  <a:pt x="98451" y="16340"/>
                </a:cubicBezTo>
                <a:cubicBezTo>
                  <a:pt x="69347" y="18986"/>
                  <a:pt x="-1561" y="-2974"/>
                  <a:pt x="26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6E781AC-EB4A-4CF4-9CC5-1FEF0493E389}"/>
              </a:ext>
            </a:extLst>
          </p:cNvPr>
          <p:cNvSpPr/>
          <p:nvPr/>
        </p:nvSpPr>
        <p:spPr>
          <a:xfrm>
            <a:off x="6000750" y="5761038"/>
            <a:ext cx="133350" cy="41332"/>
          </a:xfrm>
          <a:custGeom>
            <a:avLst/>
            <a:gdLst>
              <a:gd name="connsiteX0" fmla="*/ 0 w 133350"/>
              <a:gd name="connsiteY0" fmla="*/ 0 h 41332"/>
              <a:gd name="connsiteX1" fmla="*/ 133350 w 133350"/>
              <a:gd name="connsiteY1" fmla="*/ 41275 h 41332"/>
              <a:gd name="connsiteX2" fmla="*/ 0 w 133350"/>
              <a:gd name="connsiteY2" fmla="*/ 0 h 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" h="41332">
                <a:moveTo>
                  <a:pt x="0" y="0"/>
                </a:moveTo>
                <a:cubicBezTo>
                  <a:pt x="0" y="0"/>
                  <a:pt x="127529" y="43127"/>
                  <a:pt x="133350" y="412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B817E21-1C94-40A8-B454-E2A599E47F5C}"/>
              </a:ext>
            </a:extLst>
          </p:cNvPr>
          <p:cNvSpPr/>
          <p:nvPr/>
        </p:nvSpPr>
        <p:spPr>
          <a:xfrm>
            <a:off x="6057900" y="5676900"/>
            <a:ext cx="77798" cy="52868"/>
          </a:xfrm>
          <a:custGeom>
            <a:avLst/>
            <a:gdLst>
              <a:gd name="connsiteX0" fmla="*/ 0 w 77798"/>
              <a:gd name="connsiteY0" fmla="*/ 0 h 52868"/>
              <a:gd name="connsiteX1" fmla="*/ 77788 w 77798"/>
              <a:gd name="connsiteY1" fmla="*/ 52388 h 52868"/>
              <a:gd name="connsiteX2" fmla="*/ 0 w 77798"/>
              <a:gd name="connsiteY2" fmla="*/ 0 h 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798" h="52868">
                <a:moveTo>
                  <a:pt x="0" y="0"/>
                </a:moveTo>
                <a:cubicBezTo>
                  <a:pt x="0" y="0"/>
                  <a:pt x="76730" y="46038"/>
                  <a:pt x="77788" y="52388"/>
                </a:cubicBezTo>
                <a:cubicBezTo>
                  <a:pt x="78846" y="5873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053CA07-5B3F-4258-B7C1-31FED2C3FF2F}"/>
              </a:ext>
            </a:extLst>
          </p:cNvPr>
          <p:cNvSpPr/>
          <p:nvPr/>
        </p:nvSpPr>
        <p:spPr>
          <a:xfrm>
            <a:off x="5359374" y="5451429"/>
            <a:ext cx="212962" cy="92162"/>
          </a:xfrm>
          <a:custGeom>
            <a:avLst/>
            <a:gdLst>
              <a:gd name="connsiteX0" fmla="*/ 26 w 212962"/>
              <a:gd name="connsiteY0" fmla="*/ 46 h 92162"/>
              <a:gd name="connsiteX1" fmla="*/ 158776 w 212962"/>
              <a:gd name="connsiteY1" fmla="*/ 47671 h 92162"/>
              <a:gd name="connsiteX2" fmla="*/ 212751 w 212962"/>
              <a:gd name="connsiteY2" fmla="*/ 92121 h 92162"/>
              <a:gd name="connsiteX3" fmla="*/ 171476 w 212962"/>
              <a:gd name="connsiteY3" fmla="*/ 39734 h 92162"/>
              <a:gd name="connsiteX4" fmla="*/ 26 w 212962"/>
              <a:gd name="connsiteY4" fmla="*/ 46 h 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62" h="92162">
                <a:moveTo>
                  <a:pt x="26" y="46"/>
                </a:moveTo>
                <a:cubicBezTo>
                  <a:pt x="-2091" y="1369"/>
                  <a:pt x="123322" y="32325"/>
                  <a:pt x="158776" y="47671"/>
                </a:cubicBezTo>
                <a:cubicBezTo>
                  <a:pt x="194230" y="63017"/>
                  <a:pt x="210634" y="93444"/>
                  <a:pt x="212751" y="92121"/>
                </a:cubicBezTo>
                <a:cubicBezTo>
                  <a:pt x="214868" y="90798"/>
                  <a:pt x="201109" y="53492"/>
                  <a:pt x="171476" y="39734"/>
                </a:cubicBezTo>
                <a:cubicBezTo>
                  <a:pt x="141843" y="25976"/>
                  <a:pt x="2143" y="-1277"/>
                  <a:pt x="2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E62F7BD-314B-4676-8B31-93B9D0AF90AF}"/>
              </a:ext>
            </a:extLst>
          </p:cNvPr>
          <p:cNvSpPr/>
          <p:nvPr/>
        </p:nvSpPr>
        <p:spPr>
          <a:xfrm>
            <a:off x="5570065" y="5430831"/>
            <a:ext cx="202938" cy="102268"/>
          </a:xfrm>
          <a:custGeom>
            <a:avLst/>
            <a:gdLst>
              <a:gd name="connsiteX0" fmla="*/ 473 w 202938"/>
              <a:gd name="connsiteY0" fmla="*/ 7 h 102268"/>
              <a:gd name="connsiteX1" fmla="*/ 114773 w 202938"/>
              <a:gd name="connsiteY1" fmla="*/ 80969 h 102268"/>
              <a:gd name="connsiteX2" fmla="*/ 202085 w 202938"/>
              <a:gd name="connsiteY2" fmla="*/ 101607 h 102268"/>
              <a:gd name="connsiteX3" fmla="*/ 154460 w 202938"/>
              <a:gd name="connsiteY3" fmla="*/ 95257 h 102268"/>
              <a:gd name="connsiteX4" fmla="*/ 76673 w 202938"/>
              <a:gd name="connsiteY4" fmla="*/ 76207 h 102268"/>
              <a:gd name="connsiteX5" fmla="*/ 473 w 202938"/>
              <a:gd name="connsiteY5" fmla="*/ 7 h 10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38" h="102268">
                <a:moveTo>
                  <a:pt x="473" y="7"/>
                </a:moveTo>
                <a:cubicBezTo>
                  <a:pt x="6823" y="801"/>
                  <a:pt x="81171" y="64036"/>
                  <a:pt x="114773" y="80969"/>
                </a:cubicBezTo>
                <a:cubicBezTo>
                  <a:pt x="148375" y="97902"/>
                  <a:pt x="195471" y="99226"/>
                  <a:pt x="202085" y="101607"/>
                </a:cubicBezTo>
                <a:cubicBezTo>
                  <a:pt x="208699" y="103988"/>
                  <a:pt x="175362" y="99490"/>
                  <a:pt x="154460" y="95257"/>
                </a:cubicBezTo>
                <a:cubicBezTo>
                  <a:pt x="133558" y="91024"/>
                  <a:pt x="99956" y="87849"/>
                  <a:pt x="76673" y="76207"/>
                </a:cubicBezTo>
                <a:cubicBezTo>
                  <a:pt x="53390" y="64565"/>
                  <a:pt x="-5877" y="-787"/>
                  <a:pt x="47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1FCA227-9F8D-4C20-BFCE-BC9814F07A01}"/>
              </a:ext>
            </a:extLst>
          </p:cNvPr>
          <p:cNvSpPr/>
          <p:nvPr/>
        </p:nvSpPr>
        <p:spPr>
          <a:xfrm>
            <a:off x="5695289" y="5453997"/>
            <a:ext cx="255524" cy="115958"/>
          </a:xfrm>
          <a:custGeom>
            <a:avLst/>
            <a:gdLst>
              <a:gd name="connsiteX0" fmla="*/ 661 w 255524"/>
              <a:gd name="connsiteY0" fmla="*/ 653 h 115958"/>
              <a:gd name="connsiteX1" fmla="*/ 230849 w 255524"/>
              <a:gd name="connsiteY1" fmla="*/ 94316 h 115958"/>
              <a:gd name="connsiteX2" fmla="*/ 246724 w 255524"/>
              <a:gd name="connsiteY2" fmla="*/ 114953 h 115958"/>
              <a:gd name="connsiteX3" fmla="*/ 210211 w 255524"/>
              <a:gd name="connsiteY3" fmla="*/ 73678 h 115958"/>
              <a:gd name="connsiteX4" fmla="*/ 162586 w 255524"/>
              <a:gd name="connsiteY4" fmla="*/ 53041 h 115958"/>
              <a:gd name="connsiteX5" fmla="*/ 661 w 255524"/>
              <a:gd name="connsiteY5" fmla="*/ 653 h 1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524" h="115958">
                <a:moveTo>
                  <a:pt x="661" y="653"/>
                </a:moveTo>
                <a:cubicBezTo>
                  <a:pt x="12038" y="7532"/>
                  <a:pt x="189839" y="75266"/>
                  <a:pt x="230849" y="94316"/>
                </a:cubicBezTo>
                <a:cubicBezTo>
                  <a:pt x="271860" y="113366"/>
                  <a:pt x="250164" y="118393"/>
                  <a:pt x="246724" y="114953"/>
                </a:cubicBezTo>
                <a:cubicBezTo>
                  <a:pt x="243284" y="111513"/>
                  <a:pt x="224234" y="83997"/>
                  <a:pt x="210211" y="73678"/>
                </a:cubicBezTo>
                <a:cubicBezTo>
                  <a:pt x="196188" y="63359"/>
                  <a:pt x="197246" y="62830"/>
                  <a:pt x="162586" y="53041"/>
                </a:cubicBezTo>
                <a:cubicBezTo>
                  <a:pt x="127926" y="43252"/>
                  <a:pt x="-10716" y="-6226"/>
                  <a:pt x="66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2A9B97E-B481-4E92-9B42-91E193041B1C}"/>
              </a:ext>
            </a:extLst>
          </p:cNvPr>
          <p:cNvSpPr/>
          <p:nvPr/>
        </p:nvSpPr>
        <p:spPr>
          <a:xfrm>
            <a:off x="3619162" y="5284056"/>
            <a:ext cx="382346" cy="51590"/>
          </a:xfrm>
          <a:custGeom>
            <a:avLst/>
            <a:gdLst>
              <a:gd name="connsiteX0" fmla="*/ 338 w 382346"/>
              <a:gd name="connsiteY0" fmla="*/ 51532 h 51590"/>
              <a:gd name="connsiteX1" fmla="*/ 227351 w 382346"/>
              <a:gd name="connsiteY1" fmla="*/ 3907 h 51590"/>
              <a:gd name="connsiteX2" fmla="*/ 381338 w 382346"/>
              <a:gd name="connsiteY2" fmla="*/ 3907 h 51590"/>
              <a:gd name="connsiteX3" fmla="*/ 281326 w 382346"/>
              <a:gd name="connsiteY3" fmla="*/ 13432 h 51590"/>
              <a:gd name="connsiteX4" fmla="*/ 338 w 382346"/>
              <a:gd name="connsiteY4" fmla="*/ 51532 h 5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346" h="51590">
                <a:moveTo>
                  <a:pt x="338" y="51532"/>
                </a:moveTo>
                <a:cubicBezTo>
                  <a:pt x="-8658" y="49945"/>
                  <a:pt x="163851" y="11844"/>
                  <a:pt x="227351" y="3907"/>
                </a:cubicBezTo>
                <a:cubicBezTo>
                  <a:pt x="290851" y="-4030"/>
                  <a:pt x="372342" y="2320"/>
                  <a:pt x="381338" y="3907"/>
                </a:cubicBezTo>
                <a:cubicBezTo>
                  <a:pt x="390334" y="5494"/>
                  <a:pt x="337682" y="4965"/>
                  <a:pt x="281326" y="13432"/>
                </a:cubicBezTo>
                <a:cubicBezTo>
                  <a:pt x="224970" y="21899"/>
                  <a:pt x="9334" y="53119"/>
                  <a:pt x="338" y="5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9FE5EFE-5BF5-4878-922F-68876C5A21D2}"/>
              </a:ext>
            </a:extLst>
          </p:cNvPr>
          <p:cNvSpPr/>
          <p:nvPr/>
        </p:nvSpPr>
        <p:spPr>
          <a:xfrm>
            <a:off x="3943250" y="5293595"/>
            <a:ext cx="410293" cy="191222"/>
          </a:xfrm>
          <a:custGeom>
            <a:avLst/>
            <a:gdLst>
              <a:gd name="connsiteX0" fmla="*/ 100 w 410293"/>
              <a:gd name="connsiteY0" fmla="*/ 718 h 191222"/>
              <a:gd name="connsiteX1" fmla="*/ 193775 w 410293"/>
              <a:gd name="connsiteY1" fmla="*/ 41993 h 191222"/>
              <a:gd name="connsiteX2" fmla="*/ 404913 w 410293"/>
              <a:gd name="connsiteY2" fmla="*/ 186455 h 191222"/>
              <a:gd name="connsiteX3" fmla="*/ 336650 w 410293"/>
              <a:gd name="connsiteY3" fmla="*/ 148355 h 191222"/>
              <a:gd name="connsiteX4" fmla="*/ 219175 w 410293"/>
              <a:gd name="connsiteY4" fmla="*/ 67393 h 191222"/>
              <a:gd name="connsiteX5" fmla="*/ 100 w 410293"/>
              <a:gd name="connsiteY5" fmla="*/ 718 h 1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93" h="191222">
                <a:moveTo>
                  <a:pt x="100" y="718"/>
                </a:moveTo>
                <a:cubicBezTo>
                  <a:pt x="-4133" y="-3515"/>
                  <a:pt x="126306" y="11037"/>
                  <a:pt x="193775" y="41993"/>
                </a:cubicBezTo>
                <a:cubicBezTo>
                  <a:pt x="261244" y="72949"/>
                  <a:pt x="381101" y="168728"/>
                  <a:pt x="404913" y="186455"/>
                </a:cubicBezTo>
                <a:cubicBezTo>
                  <a:pt x="428726" y="204182"/>
                  <a:pt x="367606" y="168199"/>
                  <a:pt x="336650" y="148355"/>
                </a:cubicBezTo>
                <a:cubicBezTo>
                  <a:pt x="305694" y="128511"/>
                  <a:pt x="271827" y="91470"/>
                  <a:pt x="219175" y="67393"/>
                </a:cubicBezTo>
                <a:cubicBezTo>
                  <a:pt x="166523" y="43316"/>
                  <a:pt x="4333" y="4951"/>
                  <a:pt x="100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5C68715-09C9-4DA1-A1F3-55975D4214D0}"/>
              </a:ext>
            </a:extLst>
          </p:cNvPr>
          <p:cNvSpPr/>
          <p:nvPr/>
        </p:nvSpPr>
        <p:spPr>
          <a:xfrm>
            <a:off x="3620908" y="5306407"/>
            <a:ext cx="335241" cy="137144"/>
          </a:xfrm>
          <a:custGeom>
            <a:avLst/>
            <a:gdLst>
              <a:gd name="connsiteX0" fmla="*/ 333555 w 335241"/>
              <a:gd name="connsiteY0" fmla="*/ 6956 h 137144"/>
              <a:gd name="connsiteX1" fmla="*/ 224017 w 335241"/>
              <a:gd name="connsiteY1" fmla="*/ 56168 h 137144"/>
              <a:gd name="connsiteX2" fmla="*/ 185917 w 335241"/>
              <a:gd name="connsiteY2" fmla="*/ 137131 h 137144"/>
              <a:gd name="connsiteX3" fmla="*/ 217667 w 335241"/>
              <a:gd name="connsiteY3" fmla="*/ 49818 h 137144"/>
              <a:gd name="connsiteX4" fmla="*/ 97017 w 335241"/>
              <a:gd name="connsiteY4" fmla="*/ 126018 h 137144"/>
              <a:gd name="connsiteX5" fmla="*/ 168455 w 335241"/>
              <a:gd name="connsiteY5" fmla="*/ 46643 h 137144"/>
              <a:gd name="connsiteX6" fmla="*/ 1767 w 335241"/>
              <a:gd name="connsiteY6" fmla="*/ 133956 h 137144"/>
              <a:gd name="connsiteX7" fmla="*/ 77967 w 335241"/>
              <a:gd name="connsiteY7" fmla="*/ 54581 h 137144"/>
              <a:gd name="connsiteX8" fmla="*/ 31930 w 335241"/>
              <a:gd name="connsiteY8" fmla="*/ 65693 h 137144"/>
              <a:gd name="connsiteX9" fmla="*/ 128767 w 335241"/>
              <a:gd name="connsiteY9" fmla="*/ 8543 h 137144"/>
              <a:gd name="connsiteX10" fmla="*/ 333555 w 335241"/>
              <a:gd name="connsiteY10" fmla="*/ 6956 h 13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241" h="137144">
                <a:moveTo>
                  <a:pt x="333555" y="6956"/>
                </a:moveTo>
                <a:cubicBezTo>
                  <a:pt x="349430" y="14893"/>
                  <a:pt x="248623" y="34472"/>
                  <a:pt x="224017" y="56168"/>
                </a:cubicBezTo>
                <a:cubicBezTo>
                  <a:pt x="199411" y="77864"/>
                  <a:pt x="186975" y="138189"/>
                  <a:pt x="185917" y="137131"/>
                </a:cubicBezTo>
                <a:cubicBezTo>
                  <a:pt x="184859" y="136073"/>
                  <a:pt x="232484" y="51670"/>
                  <a:pt x="217667" y="49818"/>
                </a:cubicBezTo>
                <a:cubicBezTo>
                  <a:pt x="202850" y="47966"/>
                  <a:pt x="105219" y="126547"/>
                  <a:pt x="97017" y="126018"/>
                </a:cubicBezTo>
                <a:cubicBezTo>
                  <a:pt x="88815" y="125489"/>
                  <a:pt x="184330" y="45320"/>
                  <a:pt x="168455" y="46643"/>
                </a:cubicBezTo>
                <a:cubicBezTo>
                  <a:pt x="152580" y="47966"/>
                  <a:pt x="16848" y="132633"/>
                  <a:pt x="1767" y="133956"/>
                </a:cubicBezTo>
                <a:cubicBezTo>
                  <a:pt x="-13314" y="135279"/>
                  <a:pt x="72940" y="65958"/>
                  <a:pt x="77967" y="54581"/>
                </a:cubicBezTo>
                <a:cubicBezTo>
                  <a:pt x="82994" y="43204"/>
                  <a:pt x="23463" y="73366"/>
                  <a:pt x="31930" y="65693"/>
                </a:cubicBezTo>
                <a:cubicBezTo>
                  <a:pt x="40397" y="58020"/>
                  <a:pt x="82730" y="21243"/>
                  <a:pt x="128767" y="8543"/>
                </a:cubicBezTo>
                <a:cubicBezTo>
                  <a:pt x="174804" y="-4157"/>
                  <a:pt x="317680" y="-981"/>
                  <a:pt x="333555" y="6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E5E93C1-4C33-4E8C-A7A3-D1FA7B22FCCD}"/>
              </a:ext>
            </a:extLst>
          </p:cNvPr>
          <p:cNvSpPr/>
          <p:nvPr/>
        </p:nvSpPr>
        <p:spPr>
          <a:xfrm>
            <a:off x="3952875" y="5308600"/>
            <a:ext cx="279367" cy="140670"/>
          </a:xfrm>
          <a:custGeom>
            <a:avLst/>
            <a:gdLst>
              <a:gd name="connsiteX0" fmla="*/ 0 w 279367"/>
              <a:gd name="connsiteY0" fmla="*/ 0 h 140670"/>
              <a:gd name="connsiteX1" fmla="*/ 173038 w 279367"/>
              <a:gd name="connsiteY1" fmla="*/ 69850 h 140670"/>
              <a:gd name="connsiteX2" fmla="*/ 277813 w 279367"/>
              <a:gd name="connsiteY2" fmla="*/ 139700 h 140670"/>
              <a:gd name="connsiteX3" fmla="*/ 228600 w 279367"/>
              <a:gd name="connsiteY3" fmla="*/ 107950 h 140670"/>
              <a:gd name="connsiteX4" fmla="*/ 131763 w 279367"/>
              <a:gd name="connsiteY4" fmla="*/ 69850 h 140670"/>
              <a:gd name="connsiteX5" fmla="*/ 0 w 279367"/>
              <a:gd name="connsiteY5" fmla="*/ 0 h 14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67" h="140670">
                <a:moveTo>
                  <a:pt x="0" y="0"/>
                </a:moveTo>
                <a:cubicBezTo>
                  <a:pt x="63368" y="23283"/>
                  <a:pt x="126736" y="46567"/>
                  <a:pt x="173038" y="69850"/>
                </a:cubicBezTo>
                <a:cubicBezTo>
                  <a:pt x="219340" y="93133"/>
                  <a:pt x="268553" y="133350"/>
                  <a:pt x="277813" y="139700"/>
                </a:cubicBezTo>
                <a:cubicBezTo>
                  <a:pt x="287073" y="146050"/>
                  <a:pt x="252942" y="119592"/>
                  <a:pt x="228600" y="107950"/>
                </a:cubicBezTo>
                <a:cubicBezTo>
                  <a:pt x="204258" y="96308"/>
                  <a:pt x="131763" y="69850"/>
                  <a:pt x="131763" y="698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6D41D06-E0E8-4C7C-8487-F876F2639EC8}"/>
              </a:ext>
            </a:extLst>
          </p:cNvPr>
          <p:cNvSpPr/>
          <p:nvPr/>
        </p:nvSpPr>
        <p:spPr>
          <a:xfrm>
            <a:off x="4224122" y="5436846"/>
            <a:ext cx="108166" cy="279773"/>
          </a:xfrm>
          <a:custGeom>
            <a:avLst/>
            <a:gdLst>
              <a:gd name="connsiteX0" fmla="*/ 216 w 108166"/>
              <a:gd name="connsiteY0" fmla="*/ 342 h 279773"/>
              <a:gd name="connsiteX1" fmla="*/ 52603 w 108166"/>
              <a:gd name="connsiteY1" fmla="*/ 71779 h 279773"/>
              <a:gd name="connsiteX2" fmla="*/ 87528 w 108166"/>
              <a:gd name="connsiteY2" fmla="*/ 149567 h 279773"/>
              <a:gd name="connsiteX3" fmla="*/ 108166 w 108166"/>
              <a:gd name="connsiteY3" fmla="*/ 278154 h 279773"/>
              <a:gd name="connsiteX4" fmla="*/ 87528 w 108166"/>
              <a:gd name="connsiteY4" fmla="*/ 217829 h 279773"/>
              <a:gd name="connsiteX5" fmla="*/ 58953 w 108166"/>
              <a:gd name="connsiteY5" fmla="*/ 157504 h 279773"/>
              <a:gd name="connsiteX6" fmla="*/ 35141 w 108166"/>
              <a:gd name="connsiteY6" fmla="*/ 101942 h 279773"/>
              <a:gd name="connsiteX7" fmla="*/ 216 w 108166"/>
              <a:gd name="connsiteY7" fmla="*/ 342 h 27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66" h="279773">
                <a:moveTo>
                  <a:pt x="216" y="342"/>
                </a:moveTo>
                <a:cubicBezTo>
                  <a:pt x="3126" y="-4685"/>
                  <a:pt x="38051" y="46908"/>
                  <a:pt x="52603" y="71779"/>
                </a:cubicBezTo>
                <a:cubicBezTo>
                  <a:pt x="67155" y="96650"/>
                  <a:pt x="78268" y="115171"/>
                  <a:pt x="87528" y="149567"/>
                </a:cubicBezTo>
                <a:cubicBezTo>
                  <a:pt x="96788" y="183963"/>
                  <a:pt x="108166" y="266777"/>
                  <a:pt x="108166" y="278154"/>
                </a:cubicBezTo>
                <a:cubicBezTo>
                  <a:pt x="108166" y="289531"/>
                  <a:pt x="95730" y="237937"/>
                  <a:pt x="87528" y="217829"/>
                </a:cubicBezTo>
                <a:cubicBezTo>
                  <a:pt x="79326" y="197721"/>
                  <a:pt x="67684" y="176818"/>
                  <a:pt x="58953" y="157504"/>
                </a:cubicBezTo>
                <a:cubicBezTo>
                  <a:pt x="50222" y="138190"/>
                  <a:pt x="45724" y="125490"/>
                  <a:pt x="35141" y="101942"/>
                </a:cubicBezTo>
                <a:cubicBezTo>
                  <a:pt x="24558" y="78394"/>
                  <a:pt x="-2694" y="5369"/>
                  <a:pt x="216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21DAE55-DA8D-466D-AFE2-CFEC89C45E4C}"/>
              </a:ext>
            </a:extLst>
          </p:cNvPr>
          <p:cNvSpPr/>
          <p:nvPr/>
        </p:nvSpPr>
        <p:spPr>
          <a:xfrm>
            <a:off x="3813553" y="5398894"/>
            <a:ext cx="181260" cy="134085"/>
          </a:xfrm>
          <a:custGeom>
            <a:avLst/>
            <a:gdLst>
              <a:gd name="connsiteX0" fmla="*/ 1210 w 181260"/>
              <a:gd name="connsiteY0" fmla="*/ 194 h 134085"/>
              <a:gd name="connsiteX1" fmla="*/ 53597 w 181260"/>
              <a:gd name="connsiteY1" fmla="*/ 76394 h 134085"/>
              <a:gd name="connsiteX2" fmla="*/ 180597 w 181260"/>
              <a:gd name="connsiteY2" fmla="*/ 133544 h 134085"/>
              <a:gd name="connsiteX3" fmla="*/ 99635 w 181260"/>
              <a:gd name="connsiteY3" fmla="*/ 100206 h 134085"/>
              <a:gd name="connsiteX4" fmla="*/ 1210 w 181260"/>
              <a:gd name="connsiteY4" fmla="*/ 194 h 13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60" h="134085">
                <a:moveTo>
                  <a:pt x="1210" y="194"/>
                </a:moveTo>
                <a:cubicBezTo>
                  <a:pt x="-6463" y="-3775"/>
                  <a:pt x="23699" y="54169"/>
                  <a:pt x="53597" y="76394"/>
                </a:cubicBezTo>
                <a:cubicBezTo>
                  <a:pt x="83495" y="98619"/>
                  <a:pt x="172924" y="129575"/>
                  <a:pt x="180597" y="133544"/>
                </a:cubicBezTo>
                <a:cubicBezTo>
                  <a:pt x="188270" y="137513"/>
                  <a:pt x="127416" y="118991"/>
                  <a:pt x="99635" y="100206"/>
                </a:cubicBezTo>
                <a:cubicBezTo>
                  <a:pt x="71854" y="81421"/>
                  <a:pt x="8883" y="4163"/>
                  <a:pt x="1210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9FA5238-4A0B-4EDE-9919-6D5084C90FAE}"/>
              </a:ext>
            </a:extLst>
          </p:cNvPr>
          <p:cNvSpPr/>
          <p:nvPr/>
        </p:nvSpPr>
        <p:spPr>
          <a:xfrm>
            <a:off x="3766967" y="5418125"/>
            <a:ext cx="266509" cy="140066"/>
          </a:xfrm>
          <a:custGeom>
            <a:avLst/>
            <a:gdLst>
              <a:gd name="connsiteX0" fmla="*/ 171 w 266509"/>
              <a:gd name="connsiteY0" fmla="*/ 13 h 140066"/>
              <a:gd name="connsiteX1" fmla="*/ 87483 w 266509"/>
              <a:gd name="connsiteY1" fmla="*/ 82563 h 140066"/>
              <a:gd name="connsiteX2" fmla="*/ 217658 w 266509"/>
              <a:gd name="connsiteY2" fmla="*/ 131775 h 140066"/>
              <a:gd name="connsiteX3" fmla="*/ 265283 w 266509"/>
              <a:gd name="connsiteY3" fmla="*/ 139713 h 140066"/>
              <a:gd name="connsiteX4" fmla="*/ 174796 w 266509"/>
              <a:gd name="connsiteY4" fmla="*/ 133363 h 140066"/>
              <a:gd name="connsiteX5" fmla="*/ 68433 w 266509"/>
              <a:gd name="connsiteY5" fmla="*/ 88913 h 140066"/>
              <a:gd name="connsiteX6" fmla="*/ 171 w 266509"/>
              <a:gd name="connsiteY6" fmla="*/ 13 h 14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509" h="140066">
                <a:moveTo>
                  <a:pt x="171" y="13"/>
                </a:moveTo>
                <a:cubicBezTo>
                  <a:pt x="3346" y="-1045"/>
                  <a:pt x="51235" y="60603"/>
                  <a:pt x="87483" y="82563"/>
                </a:cubicBezTo>
                <a:cubicBezTo>
                  <a:pt x="123731" y="104523"/>
                  <a:pt x="188025" y="122250"/>
                  <a:pt x="217658" y="131775"/>
                </a:cubicBezTo>
                <a:cubicBezTo>
                  <a:pt x="247291" y="141300"/>
                  <a:pt x="272427" y="139448"/>
                  <a:pt x="265283" y="139713"/>
                </a:cubicBezTo>
                <a:cubicBezTo>
                  <a:pt x="258139" y="139978"/>
                  <a:pt x="207604" y="141830"/>
                  <a:pt x="174796" y="133363"/>
                </a:cubicBezTo>
                <a:cubicBezTo>
                  <a:pt x="141988" y="124896"/>
                  <a:pt x="98331" y="108228"/>
                  <a:pt x="68433" y="88913"/>
                </a:cubicBezTo>
                <a:cubicBezTo>
                  <a:pt x="38535" y="69598"/>
                  <a:pt x="-3004" y="1071"/>
                  <a:pt x="17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155874-3F2A-4756-B9EE-D0677A36C91A}"/>
              </a:ext>
            </a:extLst>
          </p:cNvPr>
          <p:cNvSpPr/>
          <p:nvPr/>
        </p:nvSpPr>
        <p:spPr>
          <a:xfrm>
            <a:off x="4044639" y="5553507"/>
            <a:ext cx="276140" cy="72848"/>
          </a:xfrm>
          <a:custGeom>
            <a:avLst/>
            <a:gdLst>
              <a:gd name="connsiteX0" fmla="*/ 311 w 276140"/>
              <a:gd name="connsiteY0" fmla="*/ 1156 h 72848"/>
              <a:gd name="connsiteX1" fmla="*/ 165411 w 276140"/>
              <a:gd name="connsiteY1" fmla="*/ 13856 h 72848"/>
              <a:gd name="connsiteX2" fmla="*/ 274949 w 276140"/>
              <a:gd name="connsiteY2" fmla="*/ 72593 h 72848"/>
              <a:gd name="connsiteX3" fmla="*/ 209861 w 276140"/>
              <a:gd name="connsiteY3" fmla="*/ 34493 h 72848"/>
              <a:gd name="connsiteX4" fmla="*/ 311 w 276140"/>
              <a:gd name="connsiteY4" fmla="*/ 1156 h 7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0" h="72848">
                <a:moveTo>
                  <a:pt x="311" y="1156"/>
                </a:moveTo>
                <a:cubicBezTo>
                  <a:pt x="-7097" y="-2284"/>
                  <a:pt x="119638" y="1950"/>
                  <a:pt x="165411" y="13856"/>
                </a:cubicBezTo>
                <a:cubicBezTo>
                  <a:pt x="211184" y="25762"/>
                  <a:pt x="267541" y="69154"/>
                  <a:pt x="274949" y="72593"/>
                </a:cubicBezTo>
                <a:cubicBezTo>
                  <a:pt x="282357" y="76033"/>
                  <a:pt x="254576" y="43753"/>
                  <a:pt x="209861" y="34493"/>
                </a:cubicBezTo>
                <a:cubicBezTo>
                  <a:pt x="165146" y="25233"/>
                  <a:pt x="7719" y="4596"/>
                  <a:pt x="311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F0500AA-60CE-4CA8-9456-FBB23B62BBE7}"/>
              </a:ext>
            </a:extLst>
          </p:cNvPr>
          <p:cNvSpPr/>
          <p:nvPr/>
        </p:nvSpPr>
        <p:spPr>
          <a:xfrm>
            <a:off x="3995642" y="5581939"/>
            <a:ext cx="323198" cy="67980"/>
          </a:xfrm>
          <a:custGeom>
            <a:avLst/>
            <a:gdLst>
              <a:gd name="connsiteX0" fmla="*/ 96 w 323198"/>
              <a:gd name="connsiteY0" fmla="*/ 4474 h 67980"/>
              <a:gd name="connsiteX1" fmla="*/ 203296 w 323198"/>
              <a:gd name="connsiteY1" fmla="*/ 23524 h 67980"/>
              <a:gd name="connsiteX2" fmla="*/ 322358 w 323198"/>
              <a:gd name="connsiteY2" fmla="*/ 67974 h 67980"/>
              <a:gd name="connsiteX3" fmla="*/ 252508 w 323198"/>
              <a:gd name="connsiteY3" fmla="*/ 20349 h 67980"/>
              <a:gd name="connsiteX4" fmla="*/ 177896 w 323198"/>
              <a:gd name="connsiteY4" fmla="*/ 1299 h 67980"/>
              <a:gd name="connsiteX5" fmla="*/ 96 w 323198"/>
              <a:gd name="connsiteY5" fmla="*/ 4474 h 6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98" h="67980">
                <a:moveTo>
                  <a:pt x="96" y="4474"/>
                </a:moveTo>
                <a:cubicBezTo>
                  <a:pt x="4329" y="8178"/>
                  <a:pt x="149586" y="12941"/>
                  <a:pt x="203296" y="23524"/>
                </a:cubicBezTo>
                <a:cubicBezTo>
                  <a:pt x="257006" y="34107"/>
                  <a:pt x="314156" y="68503"/>
                  <a:pt x="322358" y="67974"/>
                </a:cubicBezTo>
                <a:cubicBezTo>
                  <a:pt x="330560" y="67445"/>
                  <a:pt x="276585" y="31461"/>
                  <a:pt x="252508" y="20349"/>
                </a:cubicBezTo>
                <a:cubicBezTo>
                  <a:pt x="228431" y="9237"/>
                  <a:pt x="223140" y="4209"/>
                  <a:pt x="177896" y="1299"/>
                </a:cubicBezTo>
                <a:cubicBezTo>
                  <a:pt x="132652" y="-1611"/>
                  <a:pt x="-4137" y="770"/>
                  <a:pt x="96" y="4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AA6C395-F761-41D2-B71E-AE9F1C1B8178}"/>
              </a:ext>
            </a:extLst>
          </p:cNvPr>
          <p:cNvSpPr/>
          <p:nvPr/>
        </p:nvSpPr>
        <p:spPr>
          <a:xfrm>
            <a:off x="3754991" y="5449881"/>
            <a:ext cx="199661" cy="130243"/>
          </a:xfrm>
          <a:custGeom>
            <a:avLst/>
            <a:gdLst>
              <a:gd name="connsiteX0" fmla="*/ 1034 w 199661"/>
              <a:gd name="connsiteY0" fmla="*/ 7 h 130243"/>
              <a:gd name="connsiteX1" fmla="*/ 86759 w 199661"/>
              <a:gd name="connsiteY1" fmla="*/ 79382 h 130243"/>
              <a:gd name="connsiteX2" fmla="*/ 137559 w 199661"/>
              <a:gd name="connsiteY2" fmla="*/ 93669 h 130243"/>
              <a:gd name="connsiteX3" fmla="*/ 199472 w 199661"/>
              <a:gd name="connsiteY3" fmla="*/ 130182 h 130243"/>
              <a:gd name="connsiteX4" fmla="*/ 150259 w 199661"/>
              <a:gd name="connsiteY4" fmla="*/ 84144 h 130243"/>
              <a:gd name="connsiteX5" fmla="*/ 1034 w 199661"/>
              <a:gd name="connsiteY5" fmla="*/ 7 h 13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61" h="130243">
                <a:moveTo>
                  <a:pt x="1034" y="7"/>
                </a:moveTo>
                <a:cubicBezTo>
                  <a:pt x="-9549" y="-787"/>
                  <a:pt x="64005" y="63772"/>
                  <a:pt x="86759" y="79382"/>
                </a:cubicBezTo>
                <a:cubicBezTo>
                  <a:pt x="109513" y="94992"/>
                  <a:pt x="118774" y="85202"/>
                  <a:pt x="137559" y="93669"/>
                </a:cubicBezTo>
                <a:cubicBezTo>
                  <a:pt x="156344" y="102136"/>
                  <a:pt x="197355" y="131770"/>
                  <a:pt x="199472" y="130182"/>
                </a:cubicBezTo>
                <a:cubicBezTo>
                  <a:pt x="201589" y="128594"/>
                  <a:pt x="185978" y="105575"/>
                  <a:pt x="150259" y="84144"/>
                </a:cubicBezTo>
                <a:cubicBezTo>
                  <a:pt x="114540" y="62713"/>
                  <a:pt x="11617" y="801"/>
                  <a:pt x="103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CFBC2B8-54B0-4749-8B21-A9194DAC4C40}"/>
              </a:ext>
            </a:extLst>
          </p:cNvPr>
          <p:cNvSpPr/>
          <p:nvPr/>
        </p:nvSpPr>
        <p:spPr>
          <a:xfrm>
            <a:off x="3703050" y="5460699"/>
            <a:ext cx="213204" cy="211355"/>
          </a:xfrm>
          <a:custGeom>
            <a:avLst/>
            <a:gdLst>
              <a:gd name="connsiteX0" fmla="*/ 21225 w 213204"/>
              <a:gd name="connsiteY0" fmla="*/ 301 h 211355"/>
              <a:gd name="connsiteX1" fmla="*/ 37100 w 213204"/>
              <a:gd name="connsiteY1" fmla="*/ 71739 h 211355"/>
              <a:gd name="connsiteX2" fmla="*/ 73613 w 213204"/>
              <a:gd name="connsiteY2" fmla="*/ 103489 h 211355"/>
              <a:gd name="connsiteX3" fmla="*/ 202200 w 213204"/>
              <a:gd name="connsiteY3" fmla="*/ 206676 h 211355"/>
              <a:gd name="connsiteX4" fmla="*/ 184738 w 213204"/>
              <a:gd name="connsiteY4" fmla="*/ 184451 h 211355"/>
              <a:gd name="connsiteX5" fmla="*/ 11700 w 213204"/>
              <a:gd name="connsiteY5" fmla="*/ 101901 h 211355"/>
              <a:gd name="connsiteX6" fmla="*/ 21225 w 213204"/>
              <a:gd name="connsiteY6" fmla="*/ 301 h 21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204" h="211355">
                <a:moveTo>
                  <a:pt x="21225" y="301"/>
                </a:moveTo>
                <a:cubicBezTo>
                  <a:pt x="25458" y="-4726"/>
                  <a:pt x="28369" y="54541"/>
                  <a:pt x="37100" y="71739"/>
                </a:cubicBezTo>
                <a:cubicBezTo>
                  <a:pt x="45831" y="88937"/>
                  <a:pt x="46096" y="81000"/>
                  <a:pt x="73613" y="103489"/>
                </a:cubicBezTo>
                <a:cubicBezTo>
                  <a:pt x="101130" y="125979"/>
                  <a:pt x="183679" y="193182"/>
                  <a:pt x="202200" y="206676"/>
                </a:cubicBezTo>
                <a:cubicBezTo>
                  <a:pt x="220721" y="220170"/>
                  <a:pt x="216488" y="201913"/>
                  <a:pt x="184738" y="184451"/>
                </a:cubicBezTo>
                <a:cubicBezTo>
                  <a:pt x="152988" y="166989"/>
                  <a:pt x="41069" y="130476"/>
                  <a:pt x="11700" y="101901"/>
                </a:cubicBezTo>
                <a:cubicBezTo>
                  <a:pt x="-17669" y="73326"/>
                  <a:pt x="16992" y="5328"/>
                  <a:pt x="21225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58AC2B4-5AAA-45D7-A4C1-9154C108674C}"/>
              </a:ext>
            </a:extLst>
          </p:cNvPr>
          <p:cNvSpPr/>
          <p:nvPr/>
        </p:nvSpPr>
        <p:spPr>
          <a:xfrm>
            <a:off x="3974816" y="5662515"/>
            <a:ext cx="334566" cy="62829"/>
          </a:xfrm>
          <a:custGeom>
            <a:avLst/>
            <a:gdLst>
              <a:gd name="connsiteX0" fmla="*/ 284 w 334566"/>
              <a:gd name="connsiteY0" fmla="*/ 52485 h 62829"/>
              <a:gd name="connsiteX1" fmla="*/ 236822 w 334566"/>
              <a:gd name="connsiteY1" fmla="*/ 50898 h 62829"/>
              <a:gd name="connsiteX2" fmla="*/ 305084 w 334566"/>
              <a:gd name="connsiteY2" fmla="*/ 44548 h 62829"/>
              <a:gd name="connsiteX3" fmla="*/ 276509 w 334566"/>
              <a:gd name="connsiteY3" fmla="*/ 98 h 62829"/>
              <a:gd name="connsiteX4" fmla="*/ 327309 w 334566"/>
              <a:gd name="connsiteY4" fmla="*/ 33435 h 62829"/>
              <a:gd name="connsiteX5" fmla="*/ 295559 w 334566"/>
              <a:gd name="connsiteY5" fmla="*/ 62010 h 62829"/>
              <a:gd name="connsiteX6" fmla="*/ 284 w 334566"/>
              <a:gd name="connsiteY6" fmla="*/ 52485 h 6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566" h="62829">
                <a:moveTo>
                  <a:pt x="284" y="52485"/>
                </a:moveTo>
                <a:cubicBezTo>
                  <a:pt x="-9505" y="50633"/>
                  <a:pt x="236822" y="50898"/>
                  <a:pt x="236822" y="50898"/>
                </a:cubicBezTo>
                <a:cubicBezTo>
                  <a:pt x="287622" y="49575"/>
                  <a:pt x="298469" y="53015"/>
                  <a:pt x="305084" y="44548"/>
                </a:cubicBezTo>
                <a:cubicBezTo>
                  <a:pt x="311699" y="36081"/>
                  <a:pt x="272805" y="1950"/>
                  <a:pt x="276509" y="98"/>
                </a:cubicBezTo>
                <a:cubicBezTo>
                  <a:pt x="280213" y="-1754"/>
                  <a:pt x="324134" y="23116"/>
                  <a:pt x="327309" y="33435"/>
                </a:cubicBezTo>
                <a:cubicBezTo>
                  <a:pt x="330484" y="43754"/>
                  <a:pt x="353767" y="58041"/>
                  <a:pt x="295559" y="62010"/>
                </a:cubicBezTo>
                <a:cubicBezTo>
                  <a:pt x="237351" y="65979"/>
                  <a:pt x="10073" y="54337"/>
                  <a:pt x="284" y="52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805813A-06E9-4EA6-AAD5-BCB6BF46E21F}"/>
              </a:ext>
            </a:extLst>
          </p:cNvPr>
          <p:cNvSpPr/>
          <p:nvPr/>
        </p:nvSpPr>
        <p:spPr>
          <a:xfrm>
            <a:off x="3928096" y="5312748"/>
            <a:ext cx="334598" cy="243197"/>
          </a:xfrm>
          <a:custGeom>
            <a:avLst/>
            <a:gdLst>
              <a:gd name="connsiteX0" fmla="*/ 334342 w 334598"/>
              <a:gd name="connsiteY0" fmla="*/ 187940 h 243197"/>
              <a:gd name="connsiteX1" fmla="*/ 288304 w 334598"/>
              <a:gd name="connsiteY1" fmla="*/ 138727 h 243197"/>
              <a:gd name="connsiteX2" fmla="*/ 237504 w 334598"/>
              <a:gd name="connsiteY2" fmla="*/ 199052 h 243197"/>
              <a:gd name="connsiteX3" fmla="*/ 169242 w 334598"/>
              <a:gd name="connsiteY3" fmla="*/ 241915 h 243197"/>
              <a:gd name="connsiteX4" fmla="*/ 45417 w 334598"/>
              <a:gd name="connsiteY4" fmla="*/ 224452 h 243197"/>
              <a:gd name="connsiteX5" fmla="*/ 5729 w 334598"/>
              <a:gd name="connsiteY5" fmla="*/ 149840 h 243197"/>
              <a:gd name="connsiteX6" fmla="*/ 2554 w 334598"/>
              <a:gd name="connsiteY6" fmla="*/ 67290 h 243197"/>
              <a:gd name="connsiteX7" fmla="*/ 27954 w 334598"/>
              <a:gd name="connsiteY7" fmla="*/ 8552 h 243197"/>
              <a:gd name="connsiteX8" fmla="*/ 10492 w 334598"/>
              <a:gd name="connsiteY8" fmla="*/ 3790 h 243197"/>
              <a:gd name="connsiteX9" fmla="*/ 126379 w 334598"/>
              <a:gd name="connsiteY9" fmla="*/ 41890 h 243197"/>
              <a:gd name="connsiteX10" fmla="*/ 297829 w 334598"/>
              <a:gd name="connsiteY10" fmla="*/ 118090 h 243197"/>
              <a:gd name="connsiteX11" fmla="*/ 334342 w 334598"/>
              <a:gd name="connsiteY11" fmla="*/ 187940 h 24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598" h="243197">
                <a:moveTo>
                  <a:pt x="334342" y="187940"/>
                </a:moveTo>
                <a:cubicBezTo>
                  <a:pt x="332755" y="191379"/>
                  <a:pt x="304444" y="136875"/>
                  <a:pt x="288304" y="138727"/>
                </a:cubicBezTo>
                <a:cubicBezTo>
                  <a:pt x="272164" y="140579"/>
                  <a:pt x="257348" y="181854"/>
                  <a:pt x="237504" y="199052"/>
                </a:cubicBezTo>
                <a:cubicBezTo>
                  <a:pt x="217660" y="216250"/>
                  <a:pt x="201257" y="237682"/>
                  <a:pt x="169242" y="241915"/>
                </a:cubicBezTo>
                <a:cubicBezTo>
                  <a:pt x="137227" y="246148"/>
                  <a:pt x="72669" y="239798"/>
                  <a:pt x="45417" y="224452"/>
                </a:cubicBezTo>
                <a:cubicBezTo>
                  <a:pt x="18165" y="209106"/>
                  <a:pt x="12873" y="176034"/>
                  <a:pt x="5729" y="149840"/>
                </a:cubicBezTo>
                <a:cubicBezTo>
                  <a:pt x="-1415" y="123646"/>
                  <a:pt x="-1150" y="90838"/>
                  <a:pt x="2554" y="67290"/>
                </a:cubicBezTo>
                <a:cubicBezTo>
                  <a:pt x="6258" y="43742"/>
                  <a:pt x="26631" y="19135"/>
                  <a:pt x="27954" y="8552"/>
                </a:cubicBezTo>
                <a:cubicBezTo>
                  <a:pt x="29277" y="-2031"/>
                  <a:pt x="-5912" y="-1766"/>
                  <a:pt x="10492" y="3790"/>
                </a:cubicBezTo>
                <a:cubicBezTo>
                  <a:pt x="26896" y="9346"/>
                  <a:pt x="78489" y="22840"/>
                  <a:pt x="126379" y="41890"/>
                </a:cubicBezTo>
                <a:cubicBezTo>
                  <a:pt x="174268" y="60940"/>
                  <a:pt x="264756" y="98511"/>
                  <a:pt x="297829" y="118090"/>
                </a:cubicBezTo>
                <a:cubicBezTo>
                  <a:pt x="330902" y="137669"/>
                  <a:pt x="335929" y="184501"/>
                  <a:pt x="334342" y="187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449D1B09-D5AA-46AD-AADF-563C273A71B5}"/>
              </a:ext>
            </a:extLst>
          </p:cNvPr>
          <p:cNvSpPr/>
          <p:nvPr/>
        </p:nvSpPr>
        <p:spPr>
          <a:xfrm>
            <a:off x="4060826" y="53863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F638C2-241C-4919-B383-6D9630FF23E4}"/>
              </a:ext>
            </a:extLst>
          </p:cNvPr>
          <p:cNvSpPr/>
          <p:nvPr/>
        </p:nvSpPr>
        <p:spPr>
          <a:xfrm>
            <a:off x="3963973" y="5622925"/>
            <a:ext cx="293104" cy="61971"/>
          </a:xfrm>
          <a:custGeom>
            <a:avLst/>
            <a:gdLst>
              <a:gd name="connsiteX0" fmla="*/ 15 w 293104"/>
              <a:gd name="connsiteY0" fmla="*/ 19050 h 61971"/>
              <a:gd name="connsiteX1" fmla="*/ 171465 w 293104"/>
              <a:gd name="connsiteY1" fmla="*/ 12700 h 61971"/>
              <a:gd name="connsiteX2" fmla="*/ 290527 w 293104"/>
              <a:gd name="connsiteY2" fmla="*/ 61913 h 61971"/>
              <a:gd name="connsiteX3" fmla="*/ 246077 w 293104"/>
              <a:gd name="connsiteY3" fmla="*/ 22225 h 61971"/>
              <a:gd name="connsiteX4" fmla="*/ 161940 w 293104"/>
              <a:gd name="connsiteY4" fmla="*/ 0 h 61971"/>
              <a:gd name="connsiteX5" fmla="*/ 15 w 293104"/>
              <a:gd name="connsiteY5" fmla="*/ 19050 h 6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04" h="61971">
                <a:moveTo>
                  <a:pt x="15" y="19050"/>
                </a:moveTo>
                <a:cubicBezTo>
                  <a:pt x="1603" y="21167"/>
                  <a:pt x="123046" y="5556"/>
                  <a:pt x="171465" y="12700"/>
                </a:cubicBezTo>
                <a:cubicBezTo>
                  <a:pt x="219884" y="19844"/>
                  <a:pt x="278092" y="60326"/>
                  <a:pt x="290527" y="61913"/>
                </a:cubicBezTo>
                <a:cubicBezTo>
                  <a:pt x="302962" y="63500"/>
                  <a:pt x="267508" y="32544"/>
                  <a:pt x="246077" y="22225"/>
                </a:cubicBezTo>
                <a:cubicBezTo>
                  <a:pt x="224646" y="11906"/>
                  <a:pt x="204538" y="0"/>
                  <a:pt x="161940" y="0"/>
                </a:cubicBezTo>
                <a:cubicBezTo>
                  <a:pt x="119342" y="0"/>
                  <a:pt x="-1573" y="16933"/>
                  <a:pt x="1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DC95E83-D441-40E0-B7BD-CC62A1B1791E}"/>
              </a:ext>
            </a:extLst>
          </p:cNvPr>
          <p:cNvSpPr/>
          <p:nvPr/>
        </p:nvSpPr>
        <p:spPr>
          <a:xfrm>
            <a:off x="3841628" y="5559483"/>
            <a:ext cx="101735" cy="41217"/>
          </a:xfrm>
          <a:custGeom>
            <a:avLst/>
            <a:gdLst>
              <a:gd name="connsiteX0" fmla="*/ 101722 w 101735"/>
              <a:gd name="connsiteY0" fmla="*/ 3117 h 41217"/>
              <a:gd name="connsiteX1" fmla="*/ 19172 w 101735"/>
              <a:gd name="connsiteY1" fmla="*/ 15817 h 41217"/>
              <a:gd name="connsiteX2" fmla="*/ 15997 w 101735"/>
              <a:gd name="connsiteY2" fmla="*/ 41217 h 41217"/>
              <a:gd name="connsiteX3" fmla="*/ 122 w 101735"/>
              <a:gd name="connsiteY3" fmla="*/ 15817 h 41217"/>
              <a:gd name="connsiteX4" fmla="*/ 25522 w 101735"/>
              <a:gd name="connsiteY4" fmla="*/ 1530 h 41217"/>
              <a:gd name="connsiteX5" fmla="*/ 101722 w 101735"/>
              <a:gd name="connsiteY5" fmla="*/ 3117 h 4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35" h="41217">
                <a:moveTo>
                  <a:pt x="101722" y="3117"/>
                </a:moveTo>
                <a:cubicBezTo>
                  <a:pt x="100664" y="5498"/>
                  <a:pt x="33460" y="9467"/>
                  <a:pt x="19172" y="15817"/>
                </a:cubicBezTo>
                <a:cubicBezTo>
                  <a:pt x="4884" y="22167"/>
                  <a:pt x="19172" y="41217"/>
                  <a:pt x="15997" y="41217"/>
                </a:cubicBezTo>
                <a:cubicBezTo>
                  <a:pt x="12822" y="41217"/>
                  <a:pt x="-1465" y="22431"/>
                  <a:pt x="122" y="15817"/>
                </a:cubicBezTo>
                <a:cubicBezTo>
                  <a:pt x="1709" y="9203"/>
                  <a:pt x="9912" y="4705"/>
                  <a:pt x="25522" y="1530"/>
                </a:cubicBezTo>
                <a:cubicBezTo>
                  <a:pt x="41132" y="-1645"/>
                  <a:pt x="102780" y="736"/>
                  <a:pt x="101722" y="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791FB08-2C91-40AD-9551-8031775FB003}"/>
              </a:ext>
            </a:extLst>
          </p:cNvPr>
          <p:cNvSpPr/>
          <p:nvPr/>
        </p:nvSpPr>
        <p:spPr>
          <a:xfrm>
            <a:off x="3806919" y="5527602"/>
            <a:ext cx="58654" cy="74991"/>
          </a:xfrm>
          <a:custGeom>
            <a:avLst/>
            <a:gdLst>
              <a:gd name="connsiteX0" fmla="*/ 58644 w 58654"/>
              <a:gd name="connsiteY0" fmla="*/ 1661 h 74991"/>
              <a:gd name="connsiteX1" fmla="*/ 6256 w 58654"/>
              <a:gd name="connsiteY1" fmla="*/ 74686 h 74991"/>
              <a:gd name="connsiteX2" fmla="*/ 1494 w 58654"/>
              <a:gd name="connsiteY2" fmla="*/ 27061 h 74991"/>
              <a:gd name="connsiteX3" fmla="*/ 58644 w 58654"/>
              <a:gd name="connsiteY3" fmla="*/ 1661 h 7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54" h="74991">
                <a:moveTo>
                  <a:pt x="58644" y="1661"/>
                </a:moveTo>
                <a:cubicBezTo>
                  <a:pt x="59438" y="9598"/>
                  <a:pt x="15781" y="70453"/>
                  <a:pt x="6256" y="74686"/>
                </a:cubicBezTo>
                <a:cubicBezTo>
                  <a:pt x="-3269" y="78919"/>
                  <a:pt x="700" y="37909"/>
                  <a:pt x="1494" y="27061"/>
                </a:cubicBezTo>
                <a:cubicBezTo>
                  <a:pt x="2288" y="16213"/>
                  <a:pt x="57850" y="-6276"/>
                  <a:pt x="58644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21F7A99-61BE-4085-B854-3E5528A7ECBA}"/>
              </a:ext>
            </a:extLst>
          </p:cNvPr>
          <p:cNvSpPr/>
          <p:nvPr/>
        </p:nvSpPr>
        <p:spPr>
          <a:xfrm>
            <a:off x="3636223" y="5382903"/>
            <a:ext cx="177306" cy="139001"/>
          </a:xfrm>
          <a:custGeom>
            <a:avLst/>
            <a:gdLst>
              <a:gd name="connsiteX0" fmla="*/ 176952 w 177306"/>
              <a:gd name="connsiteY0" fmla="*/ 310 h 139001"/>
              <a:gd name="connsiteX1" fmla="*/ 54715 w 177306"/>
              <a:gd name="connsiteY1" fmla="*/ 54285 h 139001"/>
              <a:gd name="connsiteX2" fmla="*/ 18202 w 177306"/>
              <a:gd name="connsiteY2" fmla="*/ 138422 h 139001"/>
              <a:gd name="connsiteX3" fmla="*/ 10265 w 177306"/>
              <a:gd name="connsiteY3" fmla="*/ 90797 h 139001"/>
              <a:gd name="connsiteX4" fmla="*/ 11852 w 177306"/>
              <a:gd name="connsiteY4" fmla="*/ 78097 h 139001"/>
              <a:gd name="connsiteX5" fmla="*/ 176952 w 177306"/>
              <a:gd name="connsiteY5" fmla="*/ 310 h 13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306" h="139001">
                <a:moveTo>
                  <a:pt x="176952" y="310"/>
                </a:moveTo>
                <a:cubicBezTo>
                  <a:pt x="184096" y="-3659"/>
                  <a:pt x="81173" y="31266"/>
                  <a:pt x="54715" y="54285"/>
                </a:cubicBezTo>
                <a:cubicBezTo>
                  <a:pt x="28257" y="77304"/>
                  <a:pt x="25610" y="132337"/>
                  <a:pt x="18202" y="138422"/>
                </a:cubicBezTo>
                <a:cubicBezTo>
                  <a:pt x="10794" y="144507"/>
                  <a:pt x="11323" y="100851"/>
                  <a:pt x="10265" y="90797"/>
                </a:cubicBezTo>
                <a:cubicBezTo>
                  <a:pt x="9207" y="80743"/>
                  <a:pt x="-13283" y="91591"/>
                  <a:pt x="11852" y="78097"/>
                </a:cubicBezTo>
                <a:cubicBezTo>
                  <a:pt x="36987" y="64603"/>
                  <a:pt x="169808" y="4279"/>
                  <a:pt x="176952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6646DB-205E-48EB-B02B-4B69AA05BA59}"/>
              </a:ext>
            </a:extLst>
          </p:cNvPr>
          <p:cNvSpPr/>
          <p:nvPr/>
        </p:nvSpPr>
        <p:spPr>
          <a:xfrm>
            <a:off x="4351336" y="5516358"/>
            <a:ext cx="145518" cy="126538"/>
          </a:xfrm>
          <a:custGeom>
            <a:avLst/>
            <a:gdLst>
              <a:gd name="connsiteX0" fmla="*/ 2 w 145518"/>
              <a:gd name="connsiteY0" fmla="*/ 205 h 126538"/>
              <a:gd name="connsiteX1" fmla="*/ 41277 w 145518"/>
              <a:gd name="connsiteY1" fmla="*/ 71642 h 126538"/>
              <a:gd name="connsiteX2" fmla="*/ 142877 w 145518"/>
              <a:gd name="connsiteY2" fmla="*/ 125617 h 126538"/>
              <a:gd name="connsiteX3" fmla="*/ 109539 w 145518"/>
              <a:gd name="connsiteY3" fmla="*/ 104980 h 126538"/>
              <a:gd name="connsiteX4" fmla="*/ 42864 w 145518"/>
              <a:gd name="connsiteY4" fmla="*/ 95455 h 126538"/>
              <a:gd name="connsiteX5" fmla="*/ 2 w 145518"/>
              <a:gd name="connsiteY5" fmla="*/ 205 h 12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18" h="126538">
                <a:moveTo>
                  <a:pt x="2" y="205"/>
                </a:moveTo>
                <a:cubicBezTo>
                  <a:pt x="-262" y="-3764"/>
                  <a:pt x="17465" y="50740"/>
                  <a:pt x="41277" y="71642"/>
                </a:cubicBezTo>
                <a:cubicBezTo>
                  <a:pt x="65089" y="92544"/>
                  <a:pt x="131500" y="120061"/>
                  <a:pt x="142877" y="125617"/>
                </a:cubicBezTo>
                <a:cubicBezTo>
                  <a:pt x="154254" y="131173"/>
                  <a:pt x="126208" y="110007"/>
                  <a:pt x="109539" y="104980"/>
                </a:cubicBezTo>
                <a:cubicBezTo>
                  <a:pt x="92870" y="99953"/>
                  <a:pt x="61120" y="108949"/>
                  <a:pt x="42864" y="95455"/>
                </a:cubicBezTo>
                <a:cubicBezTo>
                  <a:pt x="24608" y="81961"/>
                  <a:pt x="266" y="4174"/>
                  <a:pt x="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C469899-193D-4D89-B7DB-9B41B8FA54CB}"/>
              </a:ext>
            </a:extLst>
          </p:cNvPr>
          <p:cNvSpPr/>
          <p:nvPr/>
        </p:nvSpPr>
        <p:spPr>
          <a:xfrm>
            <a:off x="3659680" y="4971993"/>
            <a:ext cx="423370" cy="184209"/>
          </a:xfrm>
          <a:custGeom>
            <a:avLst/>
            <a:gdLst>
              <a:gd name="connsiteX0" fmla="*/ 1095 w 423370"/>
              <a:gd name="connsiteY0" fmla="*/ 6407 h 184209"/>
              <a:gd name="connsiteX1" fmla="*/ 194770 w 423370"/>
              <a:gd name="connsiteY1" fmla="*/ 74670 h 184209"/>
              <a:gd name="connsiteX2" fmla="*/ 423370 w 423370"/>
              <a:gd name="connsiteY2" fmla="*/ 184207 h 184209"/>
              <a:gd name="connsiteX3" fmla="*/ 194770 w 423370"/>
              <a:gd name="connsiteY3" fmla="*/ 77845 h 184209"/>
              <a:gd name="connsiteX4" fmla="*/ 118570 w 423370"/>
              <a:gd name="connsiteY4" fmla="*/ 11170 h 184209"/>
              <a:gd name="connsiteX5" fmla="*/ 1095 w 423370"/>
              <a:gd name="connsiteY5" fmla="*/ 6407 h 18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70" h="184209">
                <a:moveTo>
                  <a:pt x="1095" y="6407"/>
                </a:moveTo>
                <a:cubicBezTo>
                  <a:pt x="13795" y="16990"/>
                  <a:pt x="124391" y="45037"/>
                  <a:pt x="194770" y="74670"/>
                </a:cubicBezTo>
                <a:cubicBezTo>
                  <a:pt x="265149" y="104303"/>
                  <a:pt x="423370" y="183678"/>
                  <a:pt x="423370" y="184207"/>
                </a:cubicBezTo>
                <a:cubicBezTo>
                  <a:pt x="423370" y="184736"/>
                  <a:pt x="245570" y="106684"/>
                  <a:pt x="194770" y="77845"/>
                </a:cubicBezTo>
                <a:cubicBezTo>
                  <a:pt x="143970" y="49006"/>
                  <a:pt x="147409" y="23341"/>
                  <a:pt x="118570" y="11170"/>
                </a:cubicBezTo>
                <a:cubicBezTo>
                  <a:pt x="89731" y="-1001"/>
                  <a:pt x="-11605" y="-4176"/>
                  <a:pt x="1095" y="6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74FB44B-E627-42BA-8BA5-0A361CE735C0}"/>
              </a:ext>
            </a:extLst>
          </p:cNvPr>
          <p:cNvSpPr/>
          <p:nvPr/>
        </p:nvSpPr>
        <p:spPr>
          <a:xfrm>
            <a:off x="4027416" y="5103986"/>
            <a:ext cx="373197" cy="165865"/>
          </a:xfrm>
          <a:custGeom>
            <a:avLst/>
            <a:gdLst>
              <a:gd name="connsiteX0" fmla="*/ 3247 w 373197"/>
              <a:gd name="connsiteY0" fmla="*/ 3002 h 165865"/>
              <a:gd name="connsiteX1" fmla="*/ 233434 w 373197"/>
              <a:gd name="connsiteY1" fmla="*/ 117302 h 165865"/>
              <a:gd name="connsiteX2" fmla="*/ 373134 w 373197"/>
              <a:gd name="connsiteY2" fmla="*/ 164927 h 165865"/>
              <a:gd name="connsiteX3" fmla="*/ 217559 w 373197"/>
              <a:gd name="connsiteY3" fmla="*/ 79202 h 165865"/>
              <a:gd name="connsiteX4" fmla="*/ 106434 w 373197"/>
              <a:gd name="connsiteY4" fmla="*/ 36339 h 165865"/>
              <a:gd name="connsiteX5" fmla="*/ 3247 w 373197"/>
              <a:gd name="connsiteY5" fmla="*/ 3002 h 16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97" h="165865">
                <a:moveTo>
                  <a:pt x="3247" y="3002"/>
                </a:moveTo>
                <a:cubicBezTo>
                  <a:pt x="24413" y="16496"/>
                  <a:pt x="171786" y="90315"/>
                  <a:pt x="233434" y="117302"/>
                </a:cubicBezTo>
                <a:cubicBezTo>
                  <a:pt x="295082" y="144289"/>
                  <a:pt x="375780" y="171277"/>
                  <a:pt x="373134" y="164927"/>
                </a:cubicBezTo>
                <a:cubicBezTo>
                  <a:pt x="370488" y="158577"/>
                  <a:pt x="262009" y="100633"/>
                  <a:pt x="217559" y="79202"/>
                </a:cubicBezTo>
                <a:cubicBezTo>
                  <a:pt x="173109" y="57771"/>
                  <a:pt x="142946" y="47451"/>
                  <a:pt x="106434" y="36339"/>
                </a:cubicBezTo>
                <a:cubicBezTo>
                  <a:pt x="69922" y="25227"/>
                  <a:pt x="-17919" y="-10492"/>
                  <a:pt x="3247" y="3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23A3066-9648-457B-851B-68478595F4D7}"/>
              </a:ext>
            </a:extLst>
          </p:cNvPr>
          <p:cNvSpPr/>
          <p:nvPr/>
        </p:nvSpPr>
        <p:spPr>
          <a:xfrm>
            <a:off x="4376671" y="5295287"/>
            <a:ext cx="256070" cy="92692"/>
          </a:xfrm>
          <a:custGeom>
            <a:avLst/>
            <a:gdLst>
              <a:gd name="connsiteX0" fmla="*/ 67 w 256070"/>
              <a:gd name="connsiteY0" fmla="*/ 613 h 92692"/>
              <a:gd name="connsiteX1" fmla="*/ 68329 w 256070"/>
              <a:gd name="connsiteY1" fmla="*/ 53001 h 92692"/>
              <a:gd name="connsiteX2" fmla="*/ 100079 w 256070"/>
              <a:gd name="connsiteY2" fmla="*/ 38713 h 92692"/>
              <a:gd name="connsiteX3" fmla="*/ 255654 w 256070"/>
              <a:gd name="connsiteY3" fmla="*/ 92688 h 92692"/>
              <a:gd name="connsiteX4" fmla="*/ 142942 w 256070"/>
              <a:gd name="connsiteY4" fmla="*/ 35538 h 92692"/>
              <a:gd name="connsiteX5" fmla="*/ 57217 w 256070"/>
              <a:gd name="connsiteY5" fmla="*/ 26013 h 92692"/>
              <a:gd name="connsiteX6" fmla="*/ 67 w 256070"/>
              <a:gd name="connsiteY6" fmla="*/ 613 h 9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070" h="92692">
                <a:moveTo>
                  <a:pt x="67" y="613"/>
                </a:moveTo>
                <a:cubicBezTo>
                  <a:pt x="1919" y="5111"/>
                  <a:pt x="51660" y="46651"/>
                  <a:pt x="68329" y="53001"/>
                </a:cubicBezTo>
                <a:cubicBezTo>
                  <a:pt x="84998" y="59351"/>
                  <a:pt x="68858" y="32098"/>
                  <a:pt x="100079" y="38713"/>
                </a:cubicBezTo>
                <a:cubicBezTo>
                  <a:pt x="131300" y="45328"/>
                  <a:pt x="248510" y="93217"/>
                  <a:pt x="255654" y="92688"/>
                </a:cubicBezTo>
                <a:cubicBezTo>
                  <a:pt x="262798" y="92159"/>
                  <a:pt x="176015" y="46650"/>
                  <a:pt x="142942" y="35538"/>
                </a:cubicBezTo>
                <a:cubicBezTo>
                  <a:pt x="109869" y="24426"/>
                  <a:pt x="79442" y="34480"/>
                  <a:pt x="57217" y="26013"/>
                </a:cubicBezTo>
                <a:cubicBezTo>
                  <a:pt x="34992" y="17546"/>
                  <a:pt x="-1785" y="-3885"/>
                  <a:pt x="67" y="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B6FA60E-D3D5-438A-B666-CEEB3AD8955A}"/>
              </a:ext>
            </a:extLst>
          </p:cNvPr>
          <p:cNvSpPr/>
          <p:nvPr/>
        </p:nvSpPr>
        <p:spPr>
          <a:xfrm>
            <a:off x="3619147" y="4811309"/>
            <a:ext cx="441027" cy="49810"/>
          </a:xfrm>
          <a:custGeom>
            <a:avLst/>
            <a:gdLst>
              <a:gd name="connsiteX0" fmla="*/ 353 w 441027"/>
              <a:gd name="connsiteY0" fmla="*/ 49616 h 49810"/>
              <a:gd name="connsiteX1" fmla="*/ 354366 w 441027"/>
              <a:gd name="connsiteY1" fmla="*/ 404 h 49810"/>
              <a:gd name="connsiteX2" fmla="*/ 438503 w 441027"/>
              <a:gd name="connsiteY2" fmla="*/ 25804 h 49810"/>
              <a:gd name="connsiteX3" fmla="*/ 290866 w 441027"/>
              <a:gd name="connsiteY3" fmla="*/ 17866 h 49810"/>
              <a:gd name="connsiteX4" fmla="*/ 353 w 441027"/>
              <a:gd name="connsiteY4" fmla="*/ 49616 h 4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27" h="49810">
                <a:moveTo>
                  <a:pt x="353" y="49616"/>
                </a:moveTo>
                <a:cubicBezTo>
                  <a:pt x="10936" y="46706"/>
                  <a:pt x="281341" y="4373"/>
                  <a:pt x="354366" y="404"/>
                </a:cubicBezTo>
                <a:cubicBezTo>
                  <a:pt x="427391" y="-3565"/>
                  <a:pt x="449086" y="22894"/>
                  <a:pt x="438503" y="25804"/>
                </a:cubicBezTo>
                <a:cubicBezTo>
                  <a:pt x="427920" y="28714"/>
                  <a:pt x="362039" y="13897"/>
                  <a:pt x="290866" y="17866"/>
                </a:cubicBezTo>
                <a:cubicBezTo>
                  <a:pt x="219693" y="21835"/>
                  <a:pt x="-10230" y="52526"/>
                  <a:pt x="353" y="49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F599241-4B5F-4B07-9AC8-E8231327B27A}"/>
              </a:ext>
            </a:extLst>
          </p:cNvPr>
          <p:cNvSpPr/>
          <p:nvPr/>
        </p:nvSpPr>
        <p:spPr>
          <a:xfrm>
            <a:off x="3924300" y="4908550"/>
            <a:ext cx="304365" cy="16635"/>
          </a:xfrm>
          <a:custGeom>
            <a:avLst/>
            <a:gdLst>
              <a:gd name="connsiteX0" fmla="*/ 0 w 304365"/>
              <a:gd name="connsiteY0" fmla="*/ 0 h 16635"/>
              <a:gd name="connsiteX1" fmla="*/ 300038 w 304365"/>
              <a:gd name="connsiteY1" fmla="*/ 15875 h 16635"/>
              <a:gd name="connsiteX2" fmla="*/ 185738 w 304365"/>
              <a:gd name="connsiteY2" fmla="*/ 14288 h 16635"/>
              <a:gd name="connsiteX3" fmla="*/ 0 w 304365"/>
              <a:gd name="connsiteY3" fmla="*/ 0 h 1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65" h="16635">
                <a:moveTo>
                  <a:pt x="0" y="0"/>
                </a:moveTo>
                <a:lnTo>
                  <a:pt x="300038" y="15875"/>
                </a:lnTo>
                <a:cubicBezTo>
                  <a:pt x="330994" y="18256"/>
                  <a:pt x="185738" y="14288"/>
                  <a:pt x="185738" y="142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5188D09-0E06-4636-BB6D-DF8608A19D3D}"/>
              </a:ext>
            </a:extLst>
          </p:cNvPr>
          <p:cNvSpPr/>
          <p:nvPr/>
        </p:nvSpPr>
        <p:spPr>
          <a:xfrm>
            <a:off x="4115928" y="4994617"/>
            <a:ext cx="310650" cy="107833"/>
          </a:xfrm>
          <a:custGeom>
            <a:avLst/>
            <a:gdLst>
              <a:gd name="connsiteX0" fmla="*/ 460 w 310650"/>
              <a:gd name="connsiteY0" fmla="*/ 1246 h 107833"/>
              <a:gd name="connsiteX1" fmla="*/ 183022 w 310650"/>
              <a:gd name="connsiteY1" fmla="*/ 20296 h 107833"/>
              <a:gd name="connsiteX2" fmla="*/ 308435 w 310650"/>
              <a:gd name="connsiteY2" fmla="*/ 107608 h 107833"/>
              <a:gd name="connsiteX3" fmla="*/ 240172 w 310650"/>
              <a:gd name="connsiteY3" fmla="*/ 44108 h 107833"/>
              <a:gd name="connsiteX4" fmla="*/ 460 w 310650"/>
              <a:gd name="connsiteY4" fmla="*/ 1246 h 10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650" h="107833">
                <a:moveTo>
                  <a:pt x="460" y="1246"/>
                </a:moveTo>
                <a:cubicBezTo>
                  <a:pt x="-9065" y="-2723"/>
                  <a:pt x="131693" y="2569"/>
                  <a:pt x="183022" y="20296"/>
                </a:cubicBezTo>
                <a:cubicBezTo>
                  <a:pt x="234351" y="38023"/>
                  <a:pt x="298910" y="103639"/>
                  <a:pt x="308435" y="107608"/>
                </a:cubicBezTo>
                <a:cubicBezTo>
                  <a:pt x="317960" y="111577"/>
                  <a:pt x="297057" y="62100"/>
                  <a:pt x="240172" y="44108"/>
                </a:cubicBezTo>
                <a:cubicBezTo>
                  <a:pt x="183287" y="26116"/>
                  <a:pt x="9985" y="5215"/>
                  <a:pt x="460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86A369D-F533-47AF-A1E9-8053E327E7E4}"/>
              </a:ext>
            </a:extLst>
          </p:cNvPr>
          <p:cNvSpPr/>
          <p:nvPr/>
        </p:nvSpPr>
        <p:spPr>
          <a:xfrm>
            <a:off x="4405096" y="5149690"/>
            <a:ext cx="185634" cy="118763"/>
          </a:xfrm>
          <a:custGeom>
            <a:avLst/>
            <a:gdLst>
              <a:gd name="connsiteX0" fmla="*/ 217 w 185634"/>
              <a:gd name="connsiteY0" fmla="*/ 160 h 118763"/>
              <a:gd name="connsiteX1" fmla="*/ 106579 w 185634"/>
              <a:gd name="connsiteY1" fmla="*/ 47785 h 118763"/>
              <a:gd name="connsiteX2" fmla="*/ 184367 w 185634"/>
              <a:gd name="connsiteY2" fmla="*/ 117635 h 118763"/>
              <a:gd name="connsiteX3" fmla="*/ 149442 w 185634"/>
              <a:gd name="connsiteY3" fmla="*/ 89060 h 118763"/>
              <a:gd name="connsiteX4" fmla="*/ 79592 w 185634"/>
              <a:gd name="connsiteY4" fmla="*/ 63660 h 118763"/>
              <a:gd name="connsiteX5" fmla="*/ 217 w 185634"/>
              <a:gd name="connsiteY5" fmla="*/ 160 h 11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634" h="118763">
                <a:moveTo>
                  <a:pt x="217" y="160"/>
                </a:moveTo>
                <a:cubicBezTo>
                  <a:pt x="4715" y="-2486"/>
                  <a:pt x="75887" y="28206"/>
                  <a:pt x="106579" y="47785"/>
                </a:cubicBezTo>
                <a:cubicBezTo>
                  <a:pt x="137271" y="67364"/>
                  <a:pt x="177223" y="110756"/>
                  <a:pt x="184367" y="117635"/>
                </a:cubicBezTo>
                <a:cubicBezTo>
                  <a:pt x="191511" y="124514"/>
                  <a:pt x="166905" y="98056"/>
                  <a:pt x="149442" y="89060"/>
                </a:cubicBezTo>
                <a:cubicBezTo>
                  <a:pt x="131980" y="80064"/>
                  <a:pt x="96790" y="75566"/>
                  <a:pt x="79592" y="63660"/>
                </a:cubicBezTo>
                <a:cubicBezTo>
                  <a:pt x="62394" y="51754"/>
                  <a:pt x="-4281" y="2806"/>
                  <a:pt x="217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7E911DC-4B5B-43EC-85BD-B201F0506F43}"/>
              </a:ext>
            </a:extLst>
          </p:cNvPr>
          <p:cNvSpPr/>
          <p:nvPr/>
        </p:nvSpPr>
        <p:spPr>
          <a:xfrm>
            <a:off x="4557713" y="5276850"/>
            <a:ext cx="66678" cy="99559"/>
          </a:xfrm>
          <a:custGeom>
            <a:avLst/>
            <a:gdLst>
              <a:gd name="connsiteX0" fmla="*/ 0 w 66678"/>
              <a:gd name="connsiteY0" fmla="*/ 0 h 99559"/>
              <a:gd name="connsiteX1" fmla="*/ 39687 w 66678"/>
              <a:gd name="connsiteY1" fmla="*/ 58738 h 99559"/>
              <a:gd name="connsiteX2" fmla="*/ 66675 w 66678"/>
              <a:gd name="connsiteY2" fmla="*/ 98425 h 99559"/>
              <a:gd name="connsiteX3" fmla="*/ 0 w 66678"/>
              <a:gd name="connsiteY3" fmla="*/ 0 h 9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78" h="99559">
                <a:moveTo>
                  <a:pt x="0" y="0"/>
                </a:moveTo>
                <a:lnTo>
                  <a:pt x="39687" y="58738"/>
                </a:lnTo>
                <a:cubicBezTo>
                  <a:pt x="50799" y="75142"/>
                  <a:pt x="66146" y="105833"/>
                  <a:pt x="66675" y="98425"/>
                </a:cubicBezTo>
                <a:cubicBezTo>
                  <a:pt x="67204" y="91017"/>
                  <a:pt x="4498" y="661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64C2E16-7DE5-4B12-BBF9-442A73330626}"/>
              </a:ext>
            </a:extLst>
          </p:cNvPr>
          <p:cNvSpPr/>
          <p:nvPr/>
        </p:nvSpPr>
        <p:spPr>
          <a:xfrm>
            <a:off x="3963713" y="5660070"/>
            <a:ext cx="260542" cy="52456"/>
          </a:xfrm>
          <a:custGeom>
            <a:avLst/>
            <a:gdLst>
              <a:gd name="connsiteX0" fmla="*/ 275 w 260542"/>
              <a:gd name="connsiteY0" fmla="*/ 8893 h 52456"/>
              <a:gd name="connsiteX1" fmla="*/ 149500 w 260542"/>
              <a:gd name="connsiteY1" fmla="*/ 2543 h 52456"/>
              <a:gd name="connsiteX2" fmla="*/ 259037 w 260542"/>
              <a:gd name="connsiteY2" fmla="*/ 51755 h 52456"/>
              <a:gd name="connsiteX3" fmla="*/ 206650 w 260542"/>
              <a:gd name="connsiteY3" fmla="*/ 31118 h 52456"/>
              <a:gd name="connsiteX4" fmla="*/ 114575 w 260542"/>
              <a:gd name="connsiteY4" fmla="*/ 24768 h 52456"/>
              <a:gd name="connsiteX5" fmla="*/ 275 w 260542"/>
              <a:gd name="connsiteY5" fmla="*/ 8893 h 5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42" h="52456">
                <a:moveTo>
                  <a:pt x="275" y="8893"/>
                </a:moveTo>
                <a:cubicBezTo>
                  <a:pt x="6096" y="5189"/>
                  <a:pt x="106373" y="-4601"/>
                  <a:pt x="149500" y="2543"/>
                </a:cubicBezTo>
                <a:cubicBezTo>
                  <a:pt x="192627" y="9687"/>
                  <a:pt x="249512" y="46992"/>
                  <a:pt x="259037" y="51755"/>
                </a:cubicBezTo>
                <a:cubicBezTo>
                  <a:pt x="268562" y="56518"/>
                  <a:pt x="230727" y="35616"/>
                  <a:pt x="206650" y="31118"/>
                </a:cubicBezTo>
                <a:cubicBezTo>
                  <a:pt x="182573" y="26620"/>
                  <a:pt x="146854" y="29795"/>
                  <a:pt x="114575" y="24768"/>
                </a:cubicBezTo>
                <a:cubicBezTo>
                  <a:pt x="82296" y="19741"/>
                  <a:pt x="-5546" y="12597"/>
                  <a:pt x="275" y="8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FFEEEE3-1BAF-493E-9288-0D3148680C10}"/>
              </a:ext>
            </a:extLst>
          </p:cNvPr>
          <p:cNvSpPr/>
          <p:nvPr/>
        </p:nvSpPr>
        <p:spPr>
          <a:xfrm>
            <a:off x="4654327" y="5460881"/>
            <a:ext cx="85578" cy="349533"/>
          </a:xfrm>
          <a:custGeom>
            <a:avLst/>
            <a:gdLst>
              <a:gd name="connsiteX0" fmla="*/ 38323 w 85578"/>
              <a:gd name="connsiteY0" fmla="*/ 119 h 349533"/>
              <a:gd name="connsiteX1" fmla="*/ 59490 w 85578"/>
              <a:gd name="connsiteY1" fmla="*/ 203319 h 349533"/>
              <a:gd name="connsiteX2" fmla="*/ 223 w 85578"/>
              <a:gd name="connsiteY2" fmla="*/ 349369 h 349533"/>
              <a:gd name="connsiteX3" fmla="*/ 84890 w 85578"/>
              <a:gd name="connsiteY3" fmla="*/ 175802 h 349533"/>
              <a:gd name="connsiteX4" fmla="*/ 38323 w 85578"/>
              <a:gd name="connsiteY4" fmla="*/ 119 h 34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78" h="349533">
                <a:moveTo>
                  <a:pt x="38323" y="119"/>
                </a:moveTo>
                <a:cubicBezTo>
                  <a:pt x="34090" y="4705"/>
                  <a:pt x="65840" y="145111"/>
                  <a:pt x="59490" y="203319"/>
                </a:cubicBezTo>
                <a:cubicBezTo>
                  <a:pt x="53140" y="261527"/>
                  <a:pt x="-4010" y="353955"/>
                  <a:pt x="223" y="349369"/>
                </a:cubicBezTo>
                <a:cubicBezTo>
                  <a:pt x="4456" y="344783"/>
                  <a:pt x="77835" y="227660"/>
                  <a:pt x="84890" y="175802"/>
                </a:cubicBezTo>
                <a:cubicBezTo>
                  <a:pt x="91946" y="123944"/>
                  <a:pt x="42556" y="-4467"/>
                  <a:pt x="3832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B0548C8-5342-452C-8AFB-CA217EC5ECFC}"/>
              </a:ext>
            </a:extLst>
          </p:cNvPr>
          <p:cNvSpPr/>
          <p:nvPr/>
        </p:nvSpPr>
        <p:spPr>
          <a:xfrm>
            <a:off x="4688627" y="5561385"/>
            <a:ext cx="336366" cy="544536"/>
          </a:xfrm>
          <a:custGeom>
            <a:avLst/>
            <a:gdLst>
              <a:gd name="connsiteX0" fmla="*/ 336340 w 336366"/>
              <a:gd name="connsiteY0" fmla="*/ 1215 h 544536"/>
              <a:gd name="connsiteX1" fmla="*/ 150073 w 336366"/>
              <a:gd name="connsiteY1" fmla="*/ 176898 h 544536"/>
              <a:gd name="connsiteX2" fmla="*/ 10373 w 336366"/>
              <a:gd name="connsiteY2" fmla="*/ 534615 h 544536"/>
              <a:gd name="connsiteX3" fmla="*/ 27306 w 336366"/>
              <a:gd name="connsiteY3" fmla="*/ 416082 h 544536"/>
              <a:gd name="connsiteX4" fmla="*/ 162773 w 336366"/>
              <a:gd name="connsiteY4" fmla="*/ 115515 h 544536"/>
              <a:gd name="connsiteX5" fmla="*/ 336340 w 336366"/>
              <a:gd name="connsiteY5" fmla="*/ 1215 h 5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366" h="544536">
                <a:moveTo>
                  <a:pt x="336340" y="1215"/>
                </a:moveTo>
                <a:cubicBezTo>
                  <a:pt x="334223" y="11445"/>
                  <a:pt x="204401" y="87998"/>
                  <a:pt x="150073" y="176898"/>
                </a:cubicBezTo>
                <a:cubicBezTo>
                  <a:pt x="95745" y="265798"/>
                  <a:pt x="30834" y="494751"/>
                  <a:pt x="10373" y="534615"/>
                </a:cubicBezTo>
                <a:cubicBezTo>
                  <a:pt x="-10088" y="574479"/>
                  <a:pt x="1906" y="485932"/>
                  <a:pt x="27306" y="416082"/>
                </a:cubicBezTo>
                <a:cubicBezTo>
                  <a:pt x="52706" y="346232"/>
                  <a:pt x="111973" y="184307"/>
                  <a:pt x="162773" y="115515"/>
                </a:cubicBezTo>
                <a:cubicBezTo>
                  <a:pt x="213573" y="46723"/>
                  <a:pt x="338457" y="-9015"/>
                  <a:pt x="336340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CED8BA4-8355-4DD1-96EF-268F8D3DCBE2}"/>
              </a:ext>
            </a:extLst>
          </p:cNvPr>
          <p:cNvSpPr/>
          <p:nvPr/>
        </p:nvSpPr>
        <p:spPr>
          <a:xfrm>
            <a:off x="4491472" y="5894784"/>
            <a:ext cx="116913" cy="358769"/>
          </a:xfrm>
          <a:custGeom>
            <a:avLst/>
            <a:gdLst>
              <a:gd name="connsiteX0" fmla="*/ 116511 w 116913"/>
              <a:gd name="connsiteY0" fmla="*/ 133 h 358769"/>
              <a:gd name="connsiteX1" fmla="*/ 42428 w 116913"/>
              <a:gd name="connsiteY1" fmla="*/ 163116 h 358769"/>
              <a:gd name="connsiteX2" fmla="*/ 12795 w 116913"/>
              <a:gd name="connsiteY2" fmla="*/ 355733 h 358769"/>
              <a:gd name="connsiteX3" fmla="*/ 10678 w 116913"/>
              <a:gd name="connsiteY3" fmla="*/ 271066 h 358769"/>
              <a:gd name="connsiteX4" fmla="*/ 6445 w 116913"/>
              <a:gd name="connsiteY4" fmla="*/ 137716 h 358769"/>
              <a:gd name="connsiteX5" fmla="*/ 116511 w 116913"/>
              <a:gd name="connsiteY5" fmla="*/ 133 h 35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13" h="358769">
                <a:moveTo>
                  <a:pt x="116511" y="133"/>
                </a:moveTo>
                <a:cubicBezTo>
                  <a:pt x="122508" y="4366"/>
                  <a:pt x="59714" y="103849"/>
                  <a:pt x="42428" y="163116"/>
                </a:cubicBezTo>
                <a:cubicBezTo>
                  <a:pt x="25142" y="222383"/>
                  <a:pt x="18087" y="337741"/>
                  <a:pt x="12795" y="355733"/>
                </a:cubicBezTo>
                <a:cubicBezTo>
                  <a:pt x="7503" y="373725"/>
                  <a:pt x="11736" y="307402"/>
                  <a:pt x="10678" y="271066"/>
                </a:cubicBezTo>
                <a:cubicBezTo>
                  <a:pt x="9620" y="234730"/>
                  <a:pt x="-9783" y="182166"/>
                  <a:pt x="6445" y="137716"/>
                </a:cubicBezTo>
                <a:cubicBezTo>
                  <a:pt x="22673" y="93266"/>
                  <a:pt x="110514" y="-4100"/>
                  <a:pt x="11651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02CF252-A702-4BE8-ADC0-B7D47B88F07A}"/>
              </a:ext>
            </a:extLst>
          </p:cNvPr>
          <p:cNvSpPr/>
          <p:nvPr/>
        </p:nvSpPr>
        <p:spPr>
          <a:xfrm>
            <a:off x="4237564" y="6318464"/>
            <a:ext cx="216093" cy="237337"/>
          </a:xfrm>
          <a:custGeom>
            <a:avLst/>
            <a:gdLst>
              <a:gd name="connsiteX0" fmla="*/ 215903 w 216093"/>
              <a:gd name="connsiteY0" fmla="*/ 1903 h 237337"/>
              <a:gd name="connsiteX1" fmla="*/ 38103 w 216093"/>
              <a:gd name="connsiteY1" fmla="*/ 169119 h 237337"/>
              <a:gd name="connsiteX2" fmla="*/ 3 w 216093"/>
              <a:gd name="connsiteY2" fmla="*/ 236853 h 237337"/>
              <a:gd name="connsiteX3" fmla="*/ 35986 w 216093"/>
              <a:gd name="connsiteY3" fmla="*/ 139486 h 237337"/>
              <a:gd name="connsiteX4" fmla="*/ 71969 w 216093"/>
              <a:gd name="connsiteY4" fmla="*/ 82336 h 237337"/>
              <a:gd name="connsiteX5" fmla="*/ 215903 w 216093"/>
              <a:gd name="connsiteY5" fmla="*/ 1903 h 23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93" h="237337">
                <a:moveTo>
                  <a:pt x="215903" y="1903"/>
                </a:moveTo>
                <a:cubicBezTo>
                  <a:pt x="210259" y="16367"/>
                  <a:pt x="74086" y="129961"/>
                  <a:pt x="38103" y="169119"/>
                </a:cubicBezTo>
                <a:cubicBezTo>
                  <a:pt x="2120" y="208277"/>
                  <a:pt x="356" y="241792"/>
                  <a:pt x="3" y="236853"/>
                </a:cubicBezTo>
                <a:cubicBezTo>
                  <a:pt x="-350" y="231914"/>
                  <a:pt x="23992" y="165239"/>
                  <a:pt x="35986" y="139486"/>
                </a:cubicBezTo>
                <a:cubicBezTo>
                  <a:pt x="47980" y="113733"/>
                  <a:pt x="44100" y="105266"/>
                  <a:pt x="71969" y="82336"/>
                </a:cubicBezTo>
                <a:cubicBezTo>
                  <a:pt x="99838" y="59406"/>
                  <a:pt x="221547" y="-12561"/>
                  <a:pt x="215903" y="1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07EF89C-F038-4C18-A65E-B144F57F9EAE}"/>
              </a:ext>
            </a:extLst>
          </p:cNvPr>
          <p:cNvSpPr/>
          <p:nvPr/>
        </p:nvSpPr>
        <p:spPr>
          <a:xfrm>
            <a:off x="4676772" y="6178113"/>
            <a:ext cx="69137" cy="314383"/>
          </a:xfrm>
          <a:custGeom>
            <a:avLst/>
            <a:gdLst>
              <a:gd name="connsiteX0" fmla="*/ 68795 w 69137"/>
              <a:gd name="connsiteY0" fmla="*/ 437 h 314383"/>
              <a:gd name="connsiteX1" fmla="*/ 30695 w 69137"/>
              <a:gd name="connsiteY1" fmla="*/ 184587 h 314383"/>
              <a:gd name="connsiteX2" fmla="*/ 32811 w 69137"/>
              <a:gd name="connsiteY2" fmla="*/ 313704 h 314383"/>
              <a:gd name="connsiteX3" fmla="*/ 5295 w 69137"/>
              <a:gd name="connsiteY3" fmla="*/ 231154 h 314383"/>
              <a:gd name="connsiteX4" fmla="*/ 5295 w 69137"/>
              <a:gd name="connsiteY4" fmla="*/ 135904 h 314383"/>
              <a:gd name="connsiteX5" fmla="*/ 68795 w 69137"/>
              <a:gd name="connsiteY5" fmla="*/ 437 h 31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137" h="314383">
                <a:moveTo>
                  <a:pt x="68795" y="437"/>
                </a:moveTo>
                <a:cubicBezTo>
                  <a:pt x="73028" y="8551"/>
                  <a:pt x="36692" y="132376"/>
                  <a:pt x="30695" y="184587"/>
                </a:cubicBezTo>
                <a:cubicBezTo>
                  <a:pt x="24698" y="236798"/>
                  <a:pt x="37044" y="305943"/>
                  <a:pt x="32811" y="313704"/>
                </a:cubicBezTo>
                <a:cubicBezTo>
                  <a:pt x="28578" y="321465"/>
                  <a:pt x="9881" y="260787"/>
                  <a:pt x="5295" y="231154"/>
                </a:cubicBezTo>
                <a:cubicBezTo>
                  <a:pt x="709" y="201521"/>
                  <a:pt x="-3877" y="172593"/>
                  <a:pt x="5295" y="135904"/>
                </a:cubicBezTo>
                <a:cubicBezTo>
                  <a:pt x="14467" y="99215"/>
                  <a:pt x="64562" y="-7677"/>
                  <a:pt x="68795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C23DE82-724C-4D05-8780-B5D3DE191672}"/>
              </a:ext>
            </a:extLst>
          </p:cNvPr>
          <p:cNvSpPr/>
          <p:nvPr/>
        </p:nvSpPr>
        <p:spPr>
          <a:xfrm>
            <a:off x="4038755" y="6444294"/>
            <a:ext cx="129407" cy="252752"/>
          </a:xfrm>
          <a:custGeom>
            <a:avLst/>
            <a:gdLst>
              <a:gd name="connsiteX0" fmla="*/ 128962 w 129407"/>
              <a:gd name="connsiteY0" fmla="*/ 956 h 252752"/>
              <a:gd name="connsiteX1" fmla="*/ 46412 w 129407"/>
              <a:gd name="connsiteY1" fmla="*/ 87739 h 252752"/>
              <a:gd name="connsiteX2" fmla="*/ 18895 w 129407"/>
              <a:gd name="connsiteY2" fmla="*/ 250723 h 252752"/>
              <a:gd name="connsiteX3" fmla="*/ 8312 w 129407"/>
              <a:gd name="connsiteY3" fmla="*/ 176639 h 252752"/>
              <a:gd name="connsiteX4" fmla="*/ 6195 w 129407"/>
              <a:gd name="connsiteY4" fmla="*/ 140656 h 252752"/>
              <a:gd name="connsiteX5" fmla="*/ 128962 w 129407"/>
              <a:gd name="connsiteY5" fmla="*/ 956 h 25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07" h="252752">
                <a:moveTo>
                  <a:pt x="128962" y="956"/>
                </a:moveTo>
                <a:cubicBezTo>
                  <a:pt x="135665" y="-7864"/>
                  <a:pt x="64756" y="46111"/>
                  <a:pt x="46412" y="87739"/>
                </a:cubicBezTo>
                <a:cubicBezTo>
                  <a:pt x="28068" y="129367"/>
                  <a:pt x="25245" y="235906"/>
                  <a:pt x="18895" y="250723"/>
                </a:cubicBezTo>
                <a:cubicBezTo>
                  <a:pt x="12545" y="265540"/>
                  <a:pt x="10429" y="194984"/>
                  <a:pt x="8312" y="176639"/>
                </a:cubicBezTo>
                <a:cubicBezTo>
                  <a:pt x="6195" y="158294"/>
                  <a:pt x="-7916" y="166056"/>
                  <a:pt x="6195" y="140656"/>
                </a:cubicBezTo>
                <a:cubicBezTo>
                  <a:pt x="20306" y="115256"/>
                  <a:pt x="122259" y="9776"/>
                  <a:pt x="128962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9793323-597C-4057-9358-6DECBE2A22E5}"/>
              </a:ext>
            </a:extLst>
          </p:cNvPr>
          <p:cNvSpPr/>
          <p:nvPr/>
        </p:nvSpPr>
        <p:spPr>
          <a:xfrm>
            <a:off x="4681564" y="6603815"/>
            <a:ext cx="112731" cy="357995"/>
          </a:xfrm>
          <a:custGeom>
            <a:avLst/>
            <a:gdLst>
              <a:gd name="connsiteX0" fmla="*/ 83053 w 112731"/>
              <a:gd name="connsiteY0" fmla="*/ 185 h 357995"/>
              <a:gd name="connsiteX1" fmla="*/ 112686 w 112731"/>
              <a:gd name="connsiteY1" fmla="*/ 139885 h 357995"/>
              <a:gd name="connsiteX2" fmla="*/ 87286 w 112731"/>
              <a:gd name="connsiteY2" fmla="*/ 211852 h 357995"/>
              <a:gd name="connsiteX3" fmla="*/ 503 w 112731"/>
              <a:gd name="connsiteY3" fmla="*/ 357902 h 357995"/>
              <a:gd name="connsiteX4" fmla="*/ 53419 w 112731"/>
              <a:gd name="connsiteY4" fmla="*/ 233018 h 357995"/>
              <a:gd name="connsiteX5" fmla="*/ 91519 w 112731"/>
              <a:gd name="connsiteY5" fmla="*/ 171635 h 357995"/>
              <a:gd name="connsiteX6" fmla="*/ 83053 w 112731"/>
              <a:gd name="connsiteY6" fmla="*/ 185 h 35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731" h="357995">
                <a:moveTo>
                  <a:pt x="83053" y="185"/>
                </a:moveTo>
                <a:cubicBezTo>
                  <a:pt x="86581" y="-5107"/>
                  <a:pt x="111981" y="104607"/>
                  <a:pt x="112686" y="139885"/>
                </a:cubicBezTo>
                <a:cubicBezTo>
                  <a:pt x="113391" y="175163"/>
                  <a:pt x="105983" y="175516"/>
                  <a:pt x="87286" y="211852"/>
                </a:cubicBezTo>
                <a:cubicBezTo>
                  <a:pt x="68589" y="248188"/>
                  <a:pt x="6147" y="354374"/>
                  <a:pt x="503" y="357902"/>
                </a:cubicBezTo>
                <a:cubicBezTo>
                  <a:pt x="-5141" y="361430"/>
                  <a:pt x="38250" y="264062"/>
                  <a:pt x="53419" y="233018"/>
                </a:cubicBezTo>
                <a:cubicBezTo>
                  <a:pt x="68588" y="201974"/>
                  <a:pt x="84816" y="205854"/>
                  <a:pt x="91519" y="171635"/>
                </a:cubicBezTo>
                <a:cubicBezTo>
                  <a:pt x="98222" y="137416"/>
                  <a:pt x="79525" y="5477"/>
                  <a:pt x="83053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24E1EF6B-D8C8-40C5-89E2-F0E1858A3E35}"/>
              </a:ext>
            </a:extLst>
          </p:cNvPr>
          <p:cNvSpPr/>
          <p:nvPr/>
        </p:nvSpPr>
        <p:spPr>
          <a:xfrm>
            <a:off x="4614085" y="6584915"/>
            <a:ext cx="75198" cy="201211"/>
          </a:xfrm>
          <a:custGeom>
            <a:avLst/>
            <a:gdLst>
              <a:gd name="connsiteX0" fmla="*/ 59515 w 75198"/>
              <a:gd name="connsiteY0" fmla="*/ 35 h 201211"/>
              <a:gd name="connsiteX1" fmla="*/ 48932 w 75198"/>
              <a:gd name="connsiteY1" fmla="*/ 135502 h 201211"/>
              <a:gd name="connsiteX2" fmla="*/ 248 w 75198"/>
              <a:gd name="connsiteY2" fmla="*/ 201118 h 201211"/>
              <a:gd name="connsiteX3" fmla="*/ 72215 w 75198"/>
              <a:gd name="connsiteY3" fmla="*/ 122802 h 201211"/>
              <a:gd name="connsiteX4" fmla="*/ 59515 w 75198"/>
              <a:gd name="connsiteY4" fmla="*/ 35 h 20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201211">
                <a:moveTo>
                  <a:pt x="59515" y="35"/>
                </a:moveTo>
                <a:cubicBezTo>
                  <a:pt x="55635" y="2152"/>
                  <a:pt x="58810" y="101988"/>
                  <a:pt x="48932" y="135502"/>
                </a:cubicBezTo>
                <a:cubicBezTo>
                  <a:pt x="39054" y="169016"/>
                  <a:pt x="-3632" y="203235"/>
                  <a:pt x="248" y="201118"/>
                </a:cubicBezTo>
                <a:cubicBezTo>
                  <a:pt x="4128" y="199001"/>
                  <a:pt x="61984" y="153494"/>
                  <a:pt x="72215" y="122802"/>
                </a:cubicBezTo>
                <a:cubicBezTo>
                  <a:pt x="82446" y="92110"/>
                  <a:pt x="63395" y="-2082"/>
                  <a:pt x="59515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9E6F21-FE6D-41A3-9F36-830F6D820D0A}"/>
              </a:ext>
            </a:extLst>
          </p:cNvPr>
          <p:cNvSpPr/>
          <p:nvPr/>
        </p:nvSpPr>
        <p:spPr>
          <a:xfrm>
            <a:off x="4425897" y="6459599"/>
            <a:ext cx="129595" cy="351842"/>
          </a:xfrm>
          <a:custGeom>
            <a:avLst/>
            <a:gdLst>
              <a:gd name="connsiteX0" fmla="*/ 129170 w 129595"/>
              <a:gd name="connsiteY0" fmla="*/ 468 h 351842"/>
              <a:gd name="connsiteX1" fmla="*/ 74136 w 129595"/>
              <a:gd name="connsiteY1" fmla="*/ 165568 h 351842"/>
              <a:gd name="connsiteX2" fmla="*/ 78370 w 129595"/>
              <a:gd name="connsiteY2" fmla="*/ 277751 h 351842"/>
              <a:gd name="connsiteX3" fmla="*/ 53 w 129595"/>
              <a:gd name="connsiteY3" fmla="*/ 351834 h 351842"/>
              <a:gd name="connsiteX4" fmla="*/ 65670 w 129595"/>
              <a:gd name="connsiteY4" fmla="*/ 273518 h 351842"/>
              <a:gd name="connsiteX5" fmla="*/ 40270 w 129595"/>
              <a:gd name="connsiteY5" fmla="*/ 220601 h 351842"/>
              <a:gd name="connsiteX6" fmla="*/ 129170 w 129595"/>
              <a:gd name="connsiteY6" fmla="*/ 468 h 35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95" h="351842">
                <a:moveTo>
                  <a:pt x="129170" y="468"/>
                </a:moveTo>
                <a:cubicBezTo>
                  <a:pt x="134814" y="-8704"/>
                  <a:pt x="82603" y="119354"/>
                  <a:pt x="74136" y="165568"/>
                </a:cubicBezTo>
                <a:cubicBezTo>
                  <a:pt x="65669" y="211782"/>
                  <a:pt x="90717" y="246707"/>
                  <a:pt x="78370" y="277751"/>
                </a:cubicBezTo>
                <a:cubicBezTo>
                  <a:pt x="66023" y="308795"/>
                  <a:pt x="2170" y="352540"/>
                  <a:pt x="53" y="351834"/>
                </a:cubicBezTo>
                <a:cubicBezTo>
                  <a:pt x="-2064" y="351129"/>
                  <a:pt x="58967" y="295390"/>
                  <a:pt x="65670" y="273518"/>
                </a:cubicBezTo>
                <a:cubicBezTo>
                  <a:pt x="72373" y="251646"/>
                  <a:pt x="31098" y="259759"/>
                  <a:pt x="40270" y="220601"/>
                </a:cubicBezTo>
                <a:cubicBezTo>
                  <a:pt x="49442" y="181443"/>
                  <a:pt x="123526" y="9640"/>
                  <a:pt x="129170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4C73AB8-AA42-4031-ABC2-263F6F584013}"/>
              </a:ext>
            </a:extLst>
          </p:cNvPr>
          <p:cNvSpPr/>
          <p:nvPr/>
        </p:nvSpPr>
        <p:spPr>
          <a:xfrm>
            <a:off x="4321553" y="6428241"/>
            <a:ext cx="136320" cy="318260"/>
          </a:xfrm>
          <a:custGeom>
            <a:avLst/>
            <a:gdLst>
              <a:gd name="connsiteX0" fmla="*/ 136147 w 136320"/>
              <a:gd name="connsiteY0" fmla="*/ 76 h 318260"/>
              <a:gd name="connsiteX1" fmla="*/ 32430 w 136320"/>
              <a:gd name="connsiteY1" fmla="*/ 146126 h 318260"/>
              <a:gd name="connsiteX2" fmla="*/ 11264 w 136320"/>
              <a:gd name="connsiteY2" fmla="*/ 315459 h 318260"/>
              <a:gd name="connsiteX3" fmla="*/ 15497 w 136320"/>
              <a:gd name="connsiteY3" fmla="*/ 245609 h 318260"/>
              <a:gd name="connsiteX4" fmla="*/ 4914 w 136320"/>
              <a:gd name="connsiteY4" fmla="*/ 165176 h 318260"/>
              <a:gd name="connsiteX5" fmla="*/ 136147 w 136320"/>
              <a:gd name="connsiteY5" fmla="*/ 76 h 3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320" h="318260">
                <a:moveTo>
                  <a:pt x="136147" y="76"/>
                </a:moveTo>
                <a:cubicBezTo>
                  <a:pt x="140733" y="-3099"/>
                  <a:pt x="53244" y="93562"/>
                  <a:pt x="32430" y="146126"/>
                </a:cubicBezTo>
                <a:cubicBezTo>
                  <a:pt x="11616" y="198690"/>
                  <a:pt x="14086" y="298879"/>
                  <a:pt x="11264" y="315459"/>
                </a:cubicBezTo>
                <a:cubicBezTo>
                  <a:pt x="8442" y="332039"/>
                  <a:pt x="16555" y="270656"/>
                  <a:pt x="15497" y="245609"/>
                </a:cubicBezTo>
                <a:cubicBezTo>
                  <a:pt x="14439" y="220562"/>
                  <a:pt x="-10256" y="199748"/>
                  <a:pt x="4914" y="165176"/>
                </a:cubicBezTo>
                <a:cubicBezTo>
                  <a:pt x="20083" y="130604"/>
                  <a:pt x="131561" y="3251"/>
                  <a:pt x="136147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ECE1B759-8B0C-41BF-B40F-0F7E8675D95B}"/>
              </a:ext>
            </a:extLst>
          </p:cNvPr>
          <p:cNvSpPr/>
          <p:nvPr/>
        </p:nvSpPr>
        <p:spPr>
          <a:xfrm>
            <a:off x="4118919" y="6677703"/>
            <a:ext cx="147475" cy="185486"/>
          </a:xfrm>
          <a:custGeom>
            <a:avLst/>
            <a:gdLst>
              <a:gd name="connsiteX0" fmla="*/ 114 w 147475"/>
              <a:gd name="connsiteY0" fmla="*/ 40597 h 185486"/>
              <a:gd name="connsiteX1" fmla="*/ 84781 w 147475"/>
              <a:gd name="connsiteY1" fmla="*/ 30014 h 185486"/>
              <a:gd name="connsiteX2" fmla="*/ 146164 w 147475"/>
              <a:gd name="connsiteY2" fmla="*/ 178180 h 185486"/>
              <a:gd name="connsiteX3" fmla="*/ 124998 w 147475"/>
              <a:gd name="connsiteY3" fmla="*/ 146430 h 185486"/>
              <a:gd name="connsiteX4" fmla="*/ 103831 w 147475"/>
              <a:gd name="connsiteY4" fmla="*/ 4614 h 185486"/>
              <a:gd name="connsiteX5" fmla="*/ 114 w 147475"/>
              <a:gd name="connsiteY5" fmla="*/ 40597 h 1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75" h="185486">
                <a:moveTo>
                  <a:pt x="114" y="40597"/>
                </a:moveTo>
                <a:cubicBezTo>
                  <a:pt x="-3061" y="44830"/>
                  <a:pt x="60439" y="7084"/>
                  <a:pt x="84781" y="30014"/>
                </a:cubicBezTo>
                <a:cubicBezTo>
                  <a:pt x="109123" y="52944"/>
                  <a:pt x="139461" y="158777"/>
                  <a:pt x="146164" y="178180"/>
                </a:cubicBezTo>
                <a:cubicBezTo>
                  <a:pt x="152867" y="197583"/>
                  <a:pt x="132053" y="175358"/>
                  <a:pt x="124998" y="146430"/>
                </a:cubicBezTo>
                <a:cubicBezTo>
                  <a:pt x="117943" y="117502"/>
                  <a:pt x="124645" y="24722"/>
                  <a:pt x="103831" y="4614"/>
                </a:cubicBezTo>
                <a:cubicBezTo>
                  <a:pt x="83017" y="-15494"/>
                  <a:pt x="3289" y="36364"/>
                  <a:pt x="114" y="40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0CCC100-2A1F-4EAB-97FD-9D962DD97130}"/>
              </a:ext>
            </a:extLst>
          </p:cNvPr>
          <p:cNvSpPr/>
          <p:nvPr/>
        </p:nvSpPr>
        <p:spPr>
          <a:xfrm>
            <a:off x="4326877" y="6827615"/>
            <a:ext cx="312000" cy="89653"/>
          </a:xfrm>
          <a:custGeom>
            <a:avLst/>
            <a:gdLst>
              <a:gd name="connsiteX0" fmla="*/ 1706 w 312000"/>
              <a:gd name="connsiteY0" fmla="*/ 89652 h 89653"/>
              <a:gd name="connsiteX1" fmla="*/ 204906 w 312000"/>
              <a:gd name="connsiteY1" fmla="*/ 19802 h 89653"/>
              <a:gd name="connsiteX2" fmla="*/ 310740 w 312000"/>
              <a:gd name="connsiteY2" fmla="*/ 79068 h 89653"/>
              <a:gd name="connsiteX3" fmla="*/ 253590 w 312000"/>
              <a:gd name="connsiteY3" fmla="*/ 2868 h 89653"/>
              <a:gd name="connsiteX4" fmla="*/ 113890 w 312000"/>
              <a:gd name="connsiteY4" fmla="*/ 21918 h 89653"/>
              <a:gd name="connsiteX5" fmla="*/ 1706 w 312000"/>
              <a:gd name="connsiteY5" fmla="*/ 89652 h 8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000" h="89653">
                <a:moveTo>
                  <a:pt x="1706" y="89652"/>
                </a:moveTo>
                <a:cubicBezTo>
                  <a:pt x="16875" y="89299"/>
                  <a:pt x="153400" y="21566"/>
                  <a:pt x="204906" y="19802"/>
                </a:cubicBezTo>
                <a:cubicBezTo>
                  <a:pt x="256412" y="18038"/>
                  <a:pt x="302626" y="81890"/>
                  <a:pt x="310740" y="79068"/>
                </a:cubicBezTo>
                <a:cubicBezTo>
                  <a:pt x="318854" y="76246"/>
                  <a:pt x="286398" y="12393"/>
                  <a:pt x="253590" y="2868"/>
                </a:cubicBezTo>
                <a:cubicBezTo>
                  <a:pt x="220782" y="-6657"/>
                  <a:pt x="151284" y="9571"/>
                  <a:pt x="113890" y="21918"/>
                </a:cubicBezTo>
                <a:cubicBezTo>
                  <a:pt x="76496" y="34265"/>
                  <a:pt x="-13463" y="90005"/>
                  <a:pt x="1706" y="89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66C614E7-D941-4F00-815E-E5D44CCF8A50}"/>
              </a:ext>
            </a:extLst>
          </p:cNvPr>
          <p:cNvSpPr/>
          <p:nvPr/>
        </p:nvSpPr>
        <p:spPr>
          <a:xfrm>
            <a:off x="3418781" y="6650183"/>
            <a:ext cx="390271" cy="240481"/>
          </a:xfrm>
          <a:custGeom>
            <a:avLst/>
            <a:gdLst>
              <a:gd name="connsiteX0" fmla="*/ 389102 w 390271"/>
              <a:gd name="connsiteY0" fmla="*/ 384 h 240481"/>
              <a:gd name="connsiteX1" fmla="*/ 141452 w 390271"/>
              <a:gd name="connsiteY1" fmla="*/ 99867 h 240481"/>
              <a:gd name="connsiteX2" fmla="*/ 8102 w 390271"/>
              <a:gd name="connsiteY2" fmla="*/ 239567 h 240481"/>
              <a:gd name="connsiteX3" fmla="*/ 16569 w 390271"/>
              <a:gd name="connsiteY3" fmla="*/ 159134 h 240481"/>
              <a:gd name="connsiteX4" fmla="*/ 31386 w 390271"/>
              <a:gd name="connsiteY4" fmla="*/ 135850 h 240481"/>
              <a:gd name="connsiteX5" fmla="*/ 389102 w 390271"/>
              <a:gd name="connsiteY5" fmla="*/ 384 h 2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71" h="240481">
                <a:moveTo>
                  <a:pt x="389102" y="384"/>
                </a:moveTo>
                <a:cubicBezTo>
                  <a:pt x="407446" y="-5613"/>
                  <a:pt x="204952" y="60003"/>
                  <a:pt x="141452" y="99867"/>
                </a:cubicBezTo>
                <a:cubicBezTo>
                  <a:pt x="77952" y="139731"/>
                  <a:pt x="28916" y="229689"/>
                  <a:pt x="8102" y="239567"/>
                </a:cubicBezTo>
                <a:cubicBezTo>
                  <a:pt x="-12712" y="249445"/>
                  <a:pt x="12688" y="176420"/>
                  <a:pt x="16569" y="159134"/>
                </a:cubicBezTo>
                <a:cubicBezTo>
                  <a:pt x="20450" y="141848"/>
                  <a:pt x="-28586" y="161603"/>
                  <a:pt x="31386" y="135850"/>
                </a:cubicBezTo>
                <a:cubicBezTo>
                  <a:pt x="91358" y="110097"/>
                  <a:pt x="370758" y="6381"/>
                  <a:pt x="389102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C2F93CC-3E7B-4D7E-8357-0FAD45B9CFE6}"/>
              </a:ext>
            </a:extLst>
          </p:cNvPr>
          <p:cNvSpPr/>
          <p:nvPr/>
        </p:nvSpPr>
        <p:spPr>
          <a:xfrm>
            <a:off x="4222655" y="7014557"/>
            <a:ext cx="113277" cy="249860"/>
          </a:xfrm>
          <a:custGeom>
            <a:avLst/>
            <a:gdLst>
              <a:gd name="connsiteX0" fmla="*/ 105928 w 113277"/>
              <a:gd name="connsiteY0" fmla="*/ 76 h 249860"/>
              <a:gd name="connsiteX1" fmla="*/ 93228 w 113277"/>
              <a:gd name="connsiteY1" fmla="*/ 169410 h 249860"/>
              <a:gd name="connsiteX2" fmla="*/ 59362 w 113277"/>
              <a:gd name="connsiteY2" fmla="*/ 215976 h 249860"/>
              <a:gd name="connsiteX3" fmla="*/ 95 w 113277"/>
              <a:gd name="connsiteY3" fmla="*/ 249843 h 249860"/>
              <a:gd name="connsiteX4" fmla="*/ 74178 w 113277"/>
              <a:gd name="connsiteY4" fmla="*/ 211743 h 249860"/>
              <a:gd name="connsiteX5" fmla="*/ 112278 w 113277"/>
              <a:gd name="connsiteY5" fmla="*/ 148243 h 249860"/>
              <a:gd name="connsiteX6" fmla="*/ 105928 w 113277"/>
              <a:gd name="connsiteY6" fmla="*/ 76 h 24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77" h="249860">
                <a:moveTo>
                  <a:pt x="105928" y="76"/>
                </a:moveTo>
                <a:cubicBezTo>
                  <a:pt x="102753" y="3604"/>
                  <a:pt x="100989" y="133427"/>
                  <a:pt x="93228" y="169410"/>
                </a:cubicBezTo>
                <a:cubicBezTo>
                  <a:pt x="85467" y="205393"/>
                  <a:pt x="74884" y="202571"/>
                  <a:pt x="59362" y="215976"/>
                </a:cubicBezTo>
                <a:cubicBezTo>
                  <a:pt x="43840" y="229382"/>
                  <a:pt x="-2374" y="250549"/>
                  <a:pt x="95" y="249843"/>
                </a:cubicBezTo>
                <a:cubicBezTo>
                  <a:pt x="2564" y="249137"/>
                  <a:pt x="55481" y="228676"/>
                  <a:pt x="74178" y="211743"/>
                </a:cubicBezTo>
                <a:cubicBezTo>
                  <a:pt x="92875" y="194810"/>
                  <a:pt x="108750" y="179640"/>
                  <a:pt x="112278" y="148243"/>
                </a:cubicBezTo>
                <a:cubicBezTo>
                  <a:pt x="115806" y="116846"/>
                  <a:pt x="109103" y="-3452"/>
                  <a:pt x="10592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A1D4911-78EA-4AF7-8DE5-5256A5E9E1DA}"/>
              </a:ext>
            </a:extLst>
          </p:cNvPr>
          <p:cNvSpPr/>
          <p:nvPr/>
        </p:nvSpPr>
        <p:spPr>
          <a:xfrm>
            <a:off x="4067885" y="6987107"/>
            <a:ext cx="151028" cy="218658"/>
          </a:xfrm>
          <a:custGeom>
            <a:avLst/>
            <a:gdLst>
              <a:gd name="connsiteX0" fmla="*/ 150632 w 151028"/>
              <a:gd name="connsiteY0" fmla="*/ 10 h 218658"/>
              <a:gd name="connsiteX1" fmla="*/ 49032 w 151028"/>
              <a:gd name="connsiteY1" fmla="*/ 112193 h 218658"/>
              <a:gd name="connsiteX2" fmla="*/ 34215 w 151028"/>
              <a:gd name="connsiteY2" fmla="*/ 218026 h 218658"/>
              <a:gd name="connsiteX3" fmla="*/ 19398 w 151028"/>
              <a:gd name="connsiteY3" fmla="*/ 154526 h 218658"/>
              <a:gd name="connsiteX4" fmla="*/ 6698 w 151028"/>
              <a:gd name="connsiteY4" fmla="*/ 118543 h 218658"/>
              <a:gd name="connsiteX5" fmla="*/ 150632 w 151028"/>
              <a:gd name="connsiteY5" fmla="*/ 10 h 2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028" h="218658">
                <a:moveTo>
                  <a:pt x="150632" y="10"/>
                </a:moveTo>
                <a:cubicBezTo>
                  <a:pt x="157688" y="-1048"/>
                  <a:pt x="68435" y="75857"/>
                  <a:pt x="49032" y="112193"/>
                </a:cubicBezTo>
                <a:cubicBezTo>
                  <a:pt x="29629" y="148529"/>
                  <a:pt x="39154" y="210971"/>
                  <a:pt x="34215" y="218026"/>
                </a:cubicBezTo>
                <a:cubicBezTo>
                  <a:pt x="29276" y="225081"/>
                  <a:pt x="23984" y="171106"/>
                  <a:pt x="19398" y="154526"/>
                </a:cubicBezTo>
                <a:cubicBezTo>
                  <a:pt x="14812" y="137946"/>
                  <a:pt x="-12352" y="141474"/>
                  <a:pt x="6698" y="118543"/>
                </a:cubicBezTo>
                <a:cubicBezTo>
                  <a:pt x="25748" y="95612"/>
                  <a:pt x="143576" y="1068"/>
                  <a:pt x="15063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083AFA9-C57F-4B58-80C2-2423A469E855}"/>
              </a:ext>
            </a:extLst>
          </p:cNvPr>
          <p:cNvSpPr/>
          <p:nvPr/>
        </p:nvSpPr>
        <p:spPr>
          <a:xfrm>
            <a:off x="3652546" y="7027329"/>
            <a:ext cx="477019" cy="276958"/>
          </a:xfrm>
          <a:custGeom>
            <a:avLst/>
            <a:gdLst>
              <a:gd name="connsiteX0" fmla="*/ 821 w 477019"/>
              <a:gd name="connsiteY0" fmla="*/ 4 h 276958"/>
              <a:gd name="connsiteX1" fmla="*/ 47387 w 477019"/>
              <a:gd name="connsiteY1" fmla="*/ 114304 h 276958"/>
              <a:gd name="connsiteX2" fmla="*/ 187087 w 477019"/>
              <a:gd name="connsiteY2" fmla="*/ 127004 h 276958"/>
              <a:gd name="connsiteX3" fmla="*/ 331021 w 477019"/>
              <a:gd name="connsiteY3" fmla="*/ 150288 h 276958"/>
              <a:gd name="connsiteX4" fmla="*/ 474954 w 477019"/>
              <a:gd name="connsiteY4" fmla="*/ 275171 h 276958"/>
              <a:gd name="connsiteX5" fmla="*/ 405104 w 477019"/>
              <a:gd name="connsiteY5" fmla="*/ 220138 h 276958"/>
              <a:gd name="connsiteX6" fmla="*/ 254821 w 477019"/>
              <a:gd name="connsiteY6" fmla="*/ 165104 h 276958"/>
              <a:gd name="connsiteX7" fmla="*/ 79137 w 477019"/>
              <a:gd name="connsiteY7" fmla="*/ 110071 h 276958"/>
              <a:gd name="connsiteX8" fmla="*/ 821 w 477019"/>
              <a:gd name="connsiteY8" fmla="*/ 4 h 27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019" h="276958">
                <a:moveTo>
                  <a:pt x="821" y="4"/>
                </a:moveTo>
                <a:cubicBezTo>
                  <a:pt x="-4471" y="709"/>
                  <a:pt x="16343" y="93137"/>
                  <a:pt x="47387" y="114304"/>
                </a:cubicBezTo>
                <a:cubicBezTo>
                  <a:pt x="78431" y="135471"/>
                  <a:pt x="139815" y="121007"/>
                  <a:pt x="187087" y="127004"/>
                </a:cubicBezTo>
                <a:cubicBezTo>
                  <a:pt x="234359" y="133001"/>
                  <a:pt x="283043" y="125594"/>
                  <a:pt x="331021" y="150288"/>
                </a:cubicBezTo>
                <a:cubicBezTo>
                  <a:pt x="378999" y="174982"/>
                  <a:pt x="462607" y="263529"/>
                  <a:pt x="474954" y="275171"/>
                </a:cubicBezTo>
                <a:cubicBezTo>
                  <a:pt x="487301" y="286813"/>
                  <a:pt x="441793" y="238482"/>
                  <a:pt x="405104" y="220138"/>
                </a:cubicBezTo>
                <a:cubicBezTo>
                  <a:pt x="368415" y="201794"/>
                  <a:pt x="309149" y="183448"/>
                  <a:pt x="254821" y="165104"/>
                </a:cubicBezTo>
                <a:cubicBezTo>
                  <a:pt x="200493" y="146760"/>
                  <a:pt x="122881" y="133354"/>
                  <a:pt x="79137" y="110071"/>
                </a:cubicBezTo>
                <a:cubicBezTo>
                  <a:pt x="35393" y="86788"/>
                  <a:pt x="6113" y="-701"/>
                  <a:pt x="82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0ABD7-CA75-4667-BCF1-AA159BFD95D8}"/>
              </a:ext>
            </a:extLst>
          </p:cNvPr>
          <p:cNvSpPr/>
          <p:nvPr/>
        </p:nvSpPr>
        <p:spPr>
          <a:xfrm>
            <a:off x="4144219" y="7296100"/>
            <a:ext cx="624650" cy="265649"/>
          </a:xfrm>
          <a:custGeom>
            <a:avLst/>
            <a:gdLst>
              <a:gd name="connsiteX0" fmla="*/ 214 w 624650"/>
              <a:gd name="connsiteY0" fmla="*/ 50 h 265649"/>
              <a:gd name="connsiteX1" fmla="*/ 158964 w 624650"/>
              <a:gd name="connsiteY1" fmla="*/ 23333 h 265649"/>
              <a:gd name="connsiteX2" fmla="*/ 277498 w 624650"/>
              <a:gd name="connsiteY2" fmla="*/ 103767 h 265649"/>
              <a:gd name="connsiteX3" fmla="*/ 419314 w 624650"/>
              <a:gd name="connsiteY3" fmla="*/ 220183 h 265649"/>
              <a:gd name="connsiteX4" fmla="*/ 476464 w 624650"/>
              <a:gd name="connsiteY4" fmla="*/ 243467 h 265649"/>
              <a:gd name="connsiteX5" fmla="*/ 624631 w 624650"/>
              <a:gd name="connsiteY5" fmla="*/ 258283 h 265649"/>
              <a:gd name="connsiteX6" fmla="*/ 465881 w 624650"/>
              <a:gd name="connsiteY6" fmla="*/ 254050 h 265649"/>
              <a:gd name="connsiteX7" fmla="*/ 262681 w 624650"/>
              <a:gd name="connsiteY7" fmla="*/ 124933 h 265649"/>
              <a:gd name="connsiteX8" fmla="*/ 127214 w 624650"/>
              <a:gd name="connsiteY8" fmla="*/ 27567 h 265649"/>
              <a:gd name="connsiteX9" fmla="*/ 214 w 624650"/>
              <a:gd name="connsiteY9" fmla="*/ 50 h 26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650" h="265649">
                <a:moveTo>
                  <a:pt x="214" y="50"/>
                </a:moveTo>
                <a:cubicBezTo>
                  <a:pt x="5506" y="-656"/>
                  <a:pt x="112750" y="6047"/>
                  <a:pt x="158964" y="23333"/>
                </a:cubicBezTo>
                <a:cubicBezTo>
                  <a:pt x="205178" y="40619"/>
                  <a:pt x="234106" y="70959"/>
                  <a:pt x="277498" y="103767"/>
                </a:cubicBezTo>
                <a:cubicBezTo>
                  <a:pt x="320890" y="136575"/>
                  <a:pt x="386153" y="196900"/>
                  <a:pt x="419314" y="220183"/>
                </a:cubicBezTo>
                <a:cubicBezTo>
                  <a:pt x="452475" y="243466"/>
                  <a:pt x="442245" y="237117"/>
                  <a:pt x="476464" y="243467"/>
                </a:cubicBezTo>
                <a:cubicBezTo>
                  <a:pt x="510683" y="249817"/>
                  <a:pt x="626395" y="256519"/>
                  <a:pt x="624631" y="258283"/>
                </a:cubicBezTo>
                <a:cubicBezTo>
                  <a:pt x="622867" y="260047"/>
                  <a:pt x="526206" y="276275"/>
                  <a:pt x="465881" y="254050"/>
                </a:cubicBezTo>
                <a:cubicBezTo>
                  <a:pt x="405556" y="231825"/>
                  <a:pt x="319125" y="162680"/>
                  <a:pt x="262681" y="124933"/>
                </a:cubicBezTo>
                <a:cubicBezTo>
                  <a:pt x="206237" y="87186"/>
                  <a:pt x="165667" y="45911"/>
                  <a:pt x="127214" y="27567"/>
                </a:cubicBezTo>
                <a:cubicBezTo>
                  <a:pt x="88761" y="9223"/>
                  <a:pt x="-5078" y="756"/>
                  <a:pt x="21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8EB6A3D-6784-47B1-9F3F-27B860D4E419}"/>
              </a:ext>
            </a:extLst>
          </p:cNvPr>
          <p:cNvSpPr/>
          <p:nvPr/>
        </p:nvSpPr>
        <p:spPr>
          <a:xfrm>
            <a:off x="3669037" y="7139323"/>
            <a:ext cx="451748" cy="242418"/>
          </a:xfrm>
          <a:custGeom>
            <a:avLst/>
            <a:gdLst>
              <a:gd name="connsiteX0" fmla="*/ 1263 w 451748"/>
              <a:gd name="connsiteY0" fmla="*/ 194 h 242418"/>
              <a:gd name="connsiteX1" fmla="*/ 217163 w 451748"/>
              <a:gd name="connsiteY1" fmla="*/ 84860 h 242418"/>
              <a:gd name="connsiteX2" fmla="*/ 329346 w 451748"/>
              <a:gd name="connsiteY2" fmla="*/ 137777 h 242418"/>
              <a:gd name="connsiteX3" fmla="*/ 447880 w 451748"/>
              <a:gd name="connsiteY3" fmla="*/ 241494 h 242418"/>
              <a:gd name="connsiteX4" fmla="*/ 414013 w 451748"/>
              <a:gd name="connsiteY4" fmla="*/ 184344 h 242418"/>
              <a:gd name="connsiteX5" fmla="*/ 325113 w 451748"/>
              <a:gd name="connsiteY5" fmla="*/ 110260 h 242418"/>
              <a:gd name="connsiteX6" fmla="*/ 1263 w 451748"/>
              <a:gd name="connsiteY6" fmla="*/ 194 h 2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748" h="242418">
                <a:moveTo>
                  <a:pt x="1263" y="194"/>
                </a:moveTo>
                <a:cubicBezTo>
                  <a:pt x="-16729" y="-4039"/>
                  <a:pt x="162483" y="61930"/>
                  <a:pt x="217163" y="84860"/>
                </a:cubicBezTo>
                <a:cubicBezTo>
                  <a:pt x="271843" y="107790"/>
                  <a:pt x="290893" y="111671"/>
                  <a:pt x="329346" y="137777"/>
                </a:cubicBezTo>
                <a:cubicBezTo>
                  <a:pt x="367799" y="163883"/>
                  <a:pt x="433769" y="233733"/>
                  <a:pt x="447880" y="241494"/>
                </a:cubicBezTo>
                <a:cubicBezTo>
                  <a:pt x="461991" y="249255"/>
                  <a:pt x="434474" y="206216"/>
                  <a:pt x="414013" y="184344"/>
                </a:cubicBezTo>
                <a:cubicBezTo>
                  <a:pt x="393552" y="162472"/>
                  <a:pt x="391788" y="140952"/>
                  <a:pt x="325113" y="110260"/>
                </a:cubicBezTo>
                <a:cubicBezTo>
                  <a:pt x="258438" y="79568"/>
                  <a:pt x="19255" y="4427"/>
                  <a:pt x="1263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DC4A53-3885-41DB-A028-A5D84E851FB6}"/>
              </a:ext>
            </a:extLst>
          </p:cNvPr>
          <p:cNvSpPr/>
          <p:nvPr/>
        </p:nvSpPr>
        <p:spPr>
          <a:xfrm>
            <a:off x="4135328" y="7370009"/>
            <a:ext cx="466411" cy="180350"/>
          </a:xfrm>
          <a:custGeom>
            <a:avLst/>
            <a:gdLst>
              <a:gd name="connsiteX0" fmla="*/ 639 w 466411"/>
              <a:gd name="connsiteY0" fmla="*/ 224 h 180350"/>
              <a:gd name="connsiteX1" fmla="*/ 136105 w 466411"/>
              <a:gd name="connsiteY1" fmla="*/ 31974 h 180350"/>
              <a:gd name="connsiteX2" fmla="*/ 318139 w 466411"/>
              <a:gd name="connsiteY2" fmla="*/ 125108 h 180350"/>
              <a:gd name="connsiteX3" fmla="*/ 466305 w 466411"/>
              <a:gd name="connsiteY3" fmla="*/ 180141 h 180350"/>
              <a:gd name="connsiteX4" fmla="*/ 339305 w 466411"/>
              <a:gd name="connsiteY4" fmla="*/ 106058 h 180350"/>
              <a:gd name="connsiteX5" fmla="*/ 191139 w 466411"/>
              <a:gd name="connsiteY5" fmla="*/ 44674 h 180350"/>
              <a:gd name="connsiteX6" fmla="*/ 639 w 466411"/>
              <a:gd name="connsiteY6" fmla="*/ 224 h 1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411" h="180350">
                <a:moveTo>
                  <a:pt x="639" y="224"/>
                </a:moveTo>
                <a:cubicBezTo>
                  <a:pt x="-8533" y="-1893"/>
                  <a:pt x="83188" y="11160"/>
                  <a:pt x="136105" y="31974"/>
                </a:cubicBezTo>
                <a:cubicBezTo>
                  <a:pt x="189022" y="52788"/>
                  <a:pt x="263106" y="100414"/>
                  <a:pt x="318139" y="125108"/>
                </a:cubicBezTo>
                <a:cubicBezTo>
                  <a:pt x="373172" y="149803"/>
                  <a:pt x="462777" y="183316"/>
                  <a:pt x="466305" y="180141"/>
                </a:cubicBezTo>
                <a:cubicBezTo>
                  <a:pt x="469833" y="176966"/>
                  <a:pt x="385166" y="128636"/>
                  <a:pt x="339305" y="106058"/>
                </a:cubicBezTo>
                <a:cubicBezTo>
                  <a:pt x="293444" y="83480"/>
                  <a:pt x="244408" y="61255"/>
                  <a:pt x="191139" y="44674"/>
                </a:cubicBezTo>
                <a:cubicBezTo>
                  <a:pt x="137870" y="28093"/>
                  <a:pt x="9811" y="2341"/>
                  <a:pt x="639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9ED0482-D830-4743-B73B-642E2568256E}"/>
              </a:ext>
            </a:extLst>
          </p:cNvPr>
          <p:cNvSpPr/>
          <p:nvPr/>
        </p:nvSpPr>
        <p:spPr>
          <a:xfrm>
            <a:off x="3571533" y="7037910"/>
            <a:ext cx="508051" cy="332355"/>
          </a:xfrm>
          <a:custGeom>
            <a:avLst/>
            <a:gdLst>
              <a:gd name="connsiteX0" fmla="*/ 1400 w 508051"/>
              <a:gd name="connsiteY0" fmla="*/ 7 h 332355"/>
              <a:gd name="connsiteX1" fmla="*/ 62784 w 508051"/>
              <a:gd name="connsiteY1" fmla="*/ 135473 h 332355"/>
              <a:gd name="connsiteX2" fmla="*/ 119934 w 508051"/>
              <a:gd name="connsiteY2" fmla="*/ 167223 h 332355"/>
              <a:gd name="connsiteX3" fmla="*/ 352767 w 508051"/>
              <a:gd name="connsiteY3" fmla="*/ 237073 h 332355"/>
              <a:gd name="connsiteX4" fmla="*/ 507284 w 508051"/>
              <a:gd name="connsiteY4" fmla="*/ 332323 h 332355"/>
              <a:gd name="connsiteX5" fmla="*/ 399334 w 508051"/>
              <a:gd name="connsiteY5" fmla="*/ 226490 h 332355"/>
              <a:gd name="connsiteX6" fmla="*/ 126284 w 508051"/>
              <a:gd name="connsiteY6" fmla="*/ 141823 h 332355"/>
              <a:gd name="connsiteX7" fmla="*/ 1400 w 508051"/>
              <a:gd name="connsiteY7" fmla="*/ 7 h 33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051" h="332355">
                <a:moveTo>
                  <a:pt x="1400" y="7"/>
                </a:moveTo>
                <a:cubicBezTo>
                  <a:pt x="-9183" y="-1051"/>
                  <a:pt x="43028" y="107604"/>
                  <a:pt x="62784" y="135473"/>
                </a:cubicBezTo>
                <a:cubicBezTo>
                  <a:pt x="82540" y="163342"/>
                  <a:pt x="71604" y="150290"/>
                  <a:pt x="119934" y="167223"/>
                </a:cubicBezTo>
                <a:cubicBezTo>
                  <a:pt x="168264" y="184156"/>
                  <a:pt x="288209" y="209556"/>
                  <a:pt x="352767" y="237073"/>
                </a:cubicBezTo>
                <a:cubicBezTo>
                  <a:pt x="417325" y="264590"/>
                  <a:pt x="499523" y="334087"/>
                  <a:pt x="507284" y="332323"/>
                </a:cubicBezTo>
                <a:cubicBezTo>
                  <a:pt x="515045" y="330559"/>
                  <a:pt x="462834" y="258240"/>
                  <a:pt x="399334" y="226490"/>
                </a:cubicBezTo>
                <a:cubicBezTo>
                  <a:pt x="335834" y="194740"/>
                  <a:pt x="190842" y="177101"/>
                  <a:pt x="126284" y="141823"/>
                </a:cubicBezTo>
                <a:cubicBezTo>
                  <a:pt x="61726" y="106545"/>
                  <a:pt x="11983" y="1065"/>
                  <a:pt x="140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08CC8CE-60D0-459C-8F93-9553D305259F}"/>
              </a:ext>
            </a:extLst>
          </p:cNvPr>
          <p:cNvSpPr/>
          <p:nvPr/>
        </p:nvSpPr>
        <p:spPr>
          <a:xfrm>
            <a:off x="4137854" y="7392334"/>
            <a:ext cx="432592" cy="177182"/>
          </a:xfrm>
          <a:custGeom>
            <a:avLst/>
            <a:gdLst>
              <a:gd name="connsiteX0" fmla="*/ 229 w 432592"/>
              <a:gd name="connsiteY0" fmla="*/ 1183 h 177182"/>
              <a:gd name="connsiteX1" fmla="*/ 169563 w 432592"/>
              <a:gd name="connsiteY1" fmla="*/ 56216 h 177182"/>
              <a:gd name="connsiteX2" fmla="*/ 290213 w 432592"/>
              <a:gd name="connsiteY2" fmla="*/ 128183 h 177182"/>
              <a:gd name="connsiteX3" fmla="*/ 432029 w 432592"/>
              <a:gd name="connsiteY3" fmla="*/ 176866 h 177182"/>
              <a:gd name="connsiteX4" fmla="*/ 334663 w 432592"/>
              <a:gd name="connsiteY4" fmla="*/ 147233 h 177182"/>
              <a:gd name="connsiteX5" fmla="*/ 207663 w 432592"/>
              <a:gd name="connsiteY5" fmla="*/ 109133 h 177182"/>
              <a:gd name="connsiteX6" fmla="*/ 229 w 432592"/>
              <a:gd name="connsiteY6" fmla="*/ 1183 h 17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92" h="177182">
                <a:moveTo>
                  <a:pt x="229" y="1183"/>
                </a:moveTo>
                <a:cubicBezTo>
                  <a:pt x="-6121" y="-7636"/>
                  <a:pt x="121232" y="35049"/>
                  <a:pt x="169563" y="56216"/>
                </a:cubicBezTo>
                <a:cubicBezTo>
                  <a:pt x="217894" y="77383"/>
                  <a:pt x="246469" y="108075"/>
                  <a:pt x="290213" y="128183"/>
                </a:cubicBezTo>
                <a:cubicBezTo>
                  <a:pt x="333957" y="148291"/>
                  <a:pt x="424621" y="173691"/>
                  <a:pt x="432029" y="176866"/>
                </a:cubicBezTo>
                <a:cubicBezTo>
                  <a:pt x="439437" y="180041"/>
                  <a:pt x="372057" y="158522"/>
                  <a:pt x="334663" y="147233"/>
                </a:cubicBezTo>
                <a:cubicBezTo>
                  <a:pt x="297269" y="135944"/>
                  <a:pt x="258110" y="134180"/>
                  <a:pt x="207663" y="109133"/>
                </a:cubicBezTo>
                <a:cubicBezTo>
                  <a:pt x="157216" y="84086"/>
                  <a:pt x="6579" y="10002"/>
                  <a:pt x="229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32D3FDD-3A39-4750-8A99-573B465D9CA1}"/>
              </a:ext>
            </a:extLst>
          </p:cNvPr>
          <p:cNvSpPr/>
          <p:nvPr/>
        </p:nvSpPr>
        <p:spPr>
          <a:xfrm>
            <a:off x="3765390" y="7238957"/>
            <a:ext cx="144267" cy="207632"/>
          </a:xfrm>
          <a:custGeom>
            <a:avLst/>
            <a:gdLst>
              <a:gd name="connsiteX0" fmla="*/ 160 w 144267"/>
              <a:gd name="connsiteY0" fmla="*/ 43 h 207632"/>
              <a:gd name="connsiteX1" fmla="*/ 65777 w 144267"/>
              <a:gd name="connsiteY1" fmla="*/ 148210 h 207632"/>
              <a:gd name="connsiteX2" fmla="*/ 144093 w 144267"/>
              <a:gd name="connsiteY2" fmla="*/ 207476 h 207632"/>
              <a:gd name="connsiteX3" fmla="*/ 84827 w 144267"/>
              <a:gd name="connsiteY3" fmla="*/ 133393 h 207632"/>
              <a:gd name="connsiteX4" fmla="*/ 160 w 144267"/>
              <a:gd name="connsiteY4" fmla="*/ 43 h 20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67" h="207632">
                <a:moveTo>
                  <a:pt x="160" y="43"/>
                </a:moveTo>
                <a:cubicBezTo>
                  <a:pt x="-3015" y="2513"/>
                  <a:pt x="41788" y="113638"/>
                  <a:pt x="65777" y="148210"/>
                </a:cubicBezTo>
                <a:cubicBezTo>
                  <a:pt x="89766" y="182782"/>
                  <a:pt x="140918" y="209946"/>
                  <a:pt x="144093" y="207476"/>
                </a:cubicBezTo>
                <a:cubicBezTo>
                  <a:pt x="147268" y="205007"/>
                  <a:pt x="106346" y="166554"/>
                  <a:pt x="84827" y="133393"/>
                </a:cubicBezTo>
                <a:cubicBezTo>
                  <a:pt x="63308" y="100232"/>
                  <a:pt x="3335" y="-2427"/>
                  <a:pt x="16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C57511AF-F012-4B4C-AEAB-FC3E7E8A4874}"/>
              </a:ext>
            </a:extLst>
          </p:cNvPr>
          <p:cNvSpPr/>
          <p:nvPr/>
        </p:nvSpPr>
        <p:spPr>
          <a:xfrm>
            <a:off x="4075927" y="7539263"/>
            <a:ext cx="397224" cy="44193"/>
          </a:xfrm>
          <a:custGeom>
            <a:avLst/>
            <a:gdLst>
              <a:gd name="connsiteX0" fmla="*/ 773 w 397224"/>
              <a:gd name="connsiteY0" fmla="*/ 304 h 44193"/>
              <a:gd name="connsiteX1" fmla="*/ 206090 w 397224"/>
              <a:gd name="connsiteY1" fmla="*/ 23587 h 44193"/>
              <a:gd name="connsiteX2" fmla="*/ 396590 w 397224"/>
              <a:gd name="connsiteY2" fmla="*/ 23587 h 44193"/>
              <a:gd name="connsiteX3" fmla="*/ 263240 w 397224"/>
              <a:gd name="connsiteY3" fmla="*/ 36287 h 44193"/>
              <a:gd name="connsiteX4" fmla="*/ 140473 w 397224"/>
              <a:gd name="connsiteY4" fmla="*/ 42637 h 44193"/>
              <a:gd name="connsiteX5" fmla="*/ 773 w 397224"/>
              <a:gd name="connsiteY5" fmla="*/ 304 h 4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224" h="44193">
                <a:moveTo>
                  <a:pt x="773" y="304"/>
                </a:moveTo>
                <a:cubicBezTo>
                  <a:pt x="11709" y="-2871"/>
                  <a:pt x="140121" y="19707"/>
                  <a:pt x="206090" y="23587"/>
                </a:cubicBezTo>
                <a:cubicBezTo>
                  <a:pt x="272059" y="27467"/>
                  <a:pt x="387065" y="21470"/>
                  <a:pt x="396590" y="23587"/>
                </a:cubicBezTo>
                <a:cubicBezTo>
                  <a:pt x="406115" y="25704"/>
                  <a:pt x="305926" y="33112"/>
                  <a:pt x="263240" y="36287"/>
                </a:cubicBezTo>
                <a:cubicBezTo>
                  <a:pt x="220554" y="39462"/>
                  <a:pt x="183159" y="47576"/>
                  <a:pt x="140473" y="42637"/>
                </a:cubicBezTo>
                <a:cubicBezTo>
                  <a:pt x="97787" y="37698"/>
                  <a:pt x="-10163" y="3479"/>
                  <a:pt x="77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D7C5CEA-0A35-47EA-8A0E-5868DBD2FC50}"/>
              </a:ext>
            </a:extLst>
          </p:cNvPr>
          <p:cNvSpPr/>
          <p:nvPr/>
        </p:nvSpPr>
        <p:spPr>
          <a:xfrm>
            <a:off x="3796156" y="3885755"/>
            <a:ext cx="825033" cy="383491"/>
          </a:xfrm>
          <a:custGeom>
            <a:avLst/>
            <a:gdLst>
              <a:gd name="connsiteX0" fmla="*/ 821882 w 825033"/>
              <a:gd name="connsiteY0" fmla="*/ 2033 h 383491"/>
              <a:gd name="connsiteX1" fmla="*/ 477394 w 825033"/>
              <a:gd name="connsiteY1" fmla="*/ 92520 h 383491"/>
              <a:gd name="connsiteX2" fmla="*/ 12257 w 825033"/>
              <a:gd name="connsiteY2" fmla="*/ 378270 h 383491"/>
              <a:gd name="connsiteX3" fmla="*/ 124969 w 825033"/>
              <a:gd name="connsiteY3" fmla="*/ 284608 h 383491"/>
              <a:gd name="connsiteX4" fmla="*/ 275782 w 825033"/>
              <a:gd name="connsiteY4" fmla="*/ 162370 h 383491"/>
              <a:gd name="connsiteX5" fmla="*/ 821882 w 825033"/>
              <a:gd name="connsiteY5" fmla="*/ 2033 h 38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033" h="383491">
                <a:moveTo>
                  <a:pt x="821882" y="2033"/>
                </a:moveTo>
                <a:cubicBezTo>
                  <a:pt x="855484" y="-9609"/>
                  <a:pt x="612331" y="29814"/>
                  <a:pt x="477394" y="92520"/>
                </a:cubicBezTo>
                <a:cubicBezTo>
                  <a:pt x="342457" y="155226"/>
                  <a:pt x="70995" y="346255"/>
                  <a:pt x="12257" y="378270"/>
                </a:cubicBezTo>
                <a:cubicBezTo>
                  <a:pt x="-46481" y="410285"/>
                  <a:pt x="124969" y="284608"/>
                  <a:pt x="124969" y="284608"/>
                </a:cubicBezTo>
                <a:cubicBezTo>
                  <a:pt x="168890" y="248625"/>
                  <a:pt x="161746" y="211847"/>
                  <a:pt x="275782" y="162370"/>
                </a:cubicBezTo>
                <a:cubicBezTo>
                  <a:pt x="389817" y="112893"/>
                  <a:pt x="788280" y="13675"/>
                  <a:pt x="821882" y="2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B5715E2-18FB-420B-A948-130CAD985E7A}"/>
              </a:ext>
            </a:extLst>
          </p:cNvPr>
          <p:cNvSpPr/>
          <p:nvPr/>
        </p:nvSpPr>
        <p:spPr>
          <a:xfrm>
            <a:off x="3357473" y="4346600"/>
            <a:ext cx="636496" cy="373438"/>
          </a:xfrm>
          <a:custGeom>
            <a:avLst/>
            <a:gdLst>
              <a:gd name="connsiteX0" fmla="*/ 5910 w 636496"/>
              <a:gd name="connsiteY0" fmla="*/ 371450 h 373438"/>
              <a:gd name="connsiteX1" fmla="*/ 147727 w 636496"/>
              <a:gd name="connsiteY1" fmla="*/ 212700 h 373438"/>
              <a:gd name="connsiteX2" fmla="*/ 613394 w 636496"/>
              <a:gd name="connsiteY2" fmla="*/ 13733 h 373438"/>
              <a:gd name="connsiteX3" fmla="*/ 539310 w 636496"/>
              <a:gd name="connsiteY3" fmla="*/ 26433 h 373438"/>
              <a:gd name="connsiteX4" fmla="*/ 308594 w 636496"/>
              <a:gd name="connsiteY4" fmla="*/ 100517 h 373438"/>
              <a:gd name="connsiteX5" fmla="*/ 5910 w 636496"/>
              <a:gd name="connsiteY5" fmla="*/ 371450 h 37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496" h="373438">
                <a:moveTo>
                  <a:pt x="5910" y="371450"/>
                </a:moveTo>
                <a:cubicBezTo>
                  <a:pt x="-20901" y="390147"/>
                  <a:pt x="46480" y="272319"/>
                  <a:pt x="147727" y="212700"/>
                </a:cubicBezTo>
                <a:cubicBezTo>
                  <a:pt x="248974" y="153081"/>
                  <a:pt x="548130" y="44777"/>
                  <a:pt x="613394" y="13733"/>
                </a:cubicBezTo>
                <a:cubicBezTo>
                  <a:pt x="678658" y="-17311"/>
                  <a:pt x="590110" y="11969"/>
                  <a:pt x="539310" y="26433"/>
                </a:cubicBezTo>
                <a:cubicBezTo>
                  <a:pt x="488510" y="40897"/>
                  <a:pt x="399963" y="48659"/>
                  <a:pt x="308594" y="100517"/>
                </a:cubicBezTo>
                <a:cubicBezTo>
                  <a:pt x="217225" y="152375"/>
                  <a:pt x="32721" y="352753"/>
                  <a:pt x="5910" y="3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32008C8-E594-402B-B501-0059175C7539}"/>
              </a:ext>
            </a:extLst>
          </p:cNvPr>
          <p:cNvSpPr/>
          <p:nvPr/>
        </p:nvSpPr>
        <p:spPr>
          <a:xfrm>
            <a:off x="3280564" y="4255941"/>
            <a:ext cx="690371" cy="458346"/>
          </a:xfrm>
          <a:custGeom>
            <a:avLst/>
            <a:gdLst>
              <a:gd name="connsiteX0" fmla="*/ 690303 w 690371"/>
              <a:gd name="connsiteY0" fmla="*/ 676 h 458346"/>
              <a:gd name="connsiteX1" fmla="*/ 195003 w 690371"/>
              <a:gd name="connsiteY1" fmla="*/ 174242 h 458346"/>
              <a:gd name="connsiteX2" fmla="*/ 4503 w 690371"/>
              <a:gd name="connsiteY2" fmla="*/ 455759 h 458346"/>
              <a:gd name="connsiteX3" fmla="*/ 68003 w 690371"/>
              <a:gd name="connsiteY3" fmla="*/ 303359 h 458346"/>
              <a:gd name="connsiteX4" fmla="*/ 159019 w 690371"/>
              <a:gd name="connsiteY4" fmla="*/ 121326 h 458346"/>
              <a:gd name="connsiteX5" fmla="*/ 690303 w 690371"/>
              <a:gd name="connsiteY5" fmla="*/ 676 h 4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371" h="458346">
                <a:moveTo>
                  <a:pt x="690303" y="676"/>
                </a:moveTo>
                <a:cubicBezTo>
                  <a:pt x="696300" y="9495"/>
                  <a:pt x="309303" y="98395"/>
                  <a:pt x="195003" y="174242"/>
                </a:cubicBezTo>
                <a:cubicBezTo>
                  <a:pt x="80703" y="250089"/>
                  <a:pt x="25670" y="434239"/>
                  <a:pt x="4503" y="455759"/>
                </a:cubicBezTo>
                <a:cubicBezTo>
                  <a:pt x="-16664" y="477279"/>
                  <a:pt x="42250" y="359098"/>
                  <a:pt x="68003" y="303359"/>
                </a:cubicBezTo>
                <a:cubicBezTo>
                  <a:pt x="93756" y="247620"/>
                  <a:pt x="54950" y="171420"/>
                  <a:pt x="159019" y="121326"/>
                </a:cubicBezTo>
                <a:cubicBezTo>
                  <a:pt x="263088" y="71232"/>
                  <a:pt x="684306" y="-8143"/>
                  <a:pt x="690303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CA48784B-6F03-4B01-81FC-D503FDBB0AC2}"/>
              </a:ext>
            </a:extLst>
          </p:cNvPr>
          <p:cNvSpPr/>
          <p:nvPr/>
        </p:nvSpPr>
        <p:spPr>
          <a:xfrm>
            <a:off x="3117802" y="3457626"/>
            <a:ext cx="1647513" cy="827492"/>
          </a:xfrm>
          <a:custGeom>
            <a:avLst/>
            <a:gdLst>
              <a:gd name="connsiteX0" fmla="*/ 1644698 w 1647513"/>
              <a:gd name="connsiteY0" fmla="*/ 276174 h 827492"/>
              <a:gd name="connsiteX1" fmla="*/ 435023 w 1647513"/>
              <a:gd name="connsiteY1" fmla="*/ 25349 h 827492"/>
              <a:gd name="connsiteX2" fmla="*/ 15923 w 1647513"/>
              <a:gd name="connsiteY2" fmla="*/ 815924 h 827492"/>
              <a:gd name="connsiteX3" fmla="*/ 120698 w 1647513"/>
              <a:gd name="connsiteY3" fmla="*/ 466674 h 827492"/>
              <a:gd name="connsiteX4" fmla="*/ 431848 w 1647513"/>
              <a:gd name="connsiteY4" fmla="*/ 57099 h 827492"/>
              <a:gd name="connsiteX5" fmla="*/ 758873 w 1647513"/>
              <a:gd name="connsiteY5" fmla="*/ 25349 h 827492"/>
              <a:gd name="connsiteX6" fmla="*/ 1644698 w 1647513"/>
              <a:gd name="connsiteY6" fmla="*/ 276174 h 82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7513" h="827492">
                <a:moveTo>
                  <a:pt x="1644698" y="276174"/>
                </a:moveTo>
                <a:cubicBezTo>
                  <a:pt x="1590723" y="276174"/>
                  <a:pt x="706485" y="-64609"/>
                  <a:pt x="435023" y="25349"/>
                </a:cubicBezTo>
                <a:cubicBezTo>
                  <a:pt x="163561" y="115307"/>
                  <a:pt x="68310" y="742370"/>
                  <a:pt x="15923" y="815924"/>
                </a:cubicBezTo>
                <a:cubicBezTo>
                  <a:pt x="-36464" y="889478"/>
                  <a:pt x="51377" y="593145"/>
                  <a:pt x="120698" y="466674"/>
                </a:cubicBezTo>
                <a:cubicBezTo>
                  <a:pt x="190019" y="340203"/>
                  <a:pt x="325485" y="130653"/>
                  <a:pt x="431848" y="57099"/>
                </a:cubicBezTo>
                <a:cubicBezTo>
                  <a:pt x="538210" y="-16455"/>
                  <a:pt x="556731" y="-9576"/>
                  <a:pt x="758873" y="25349"/>
                </a:cubicBezTo>
                <a:cubicBezTo>
                  <a:pt x="961015" y="60274"/>
                  <a:pt x="1698673" y="276174"/>
                  <a:pt x="1644698" y="276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69276AF-FB0B-4228-AD8B-B542A353E5EB}"/>
              </a:ext>
            </a:extLst>
          </p:cNvPr>
          <p:cNvSpPr/>
          <p:nvPr/>
        </p:nvSpPr>
        <p:spPr>
          <a:xfrm>
            <a:off x="3010932" y="3657482"/>
            <a:ext cx="1403137" cy="1195893"/>
          </a:xfrm>
          <a:custGeom>
            <a:avLst/>
            <a:gdLst>
              <a:gd name="connsiteX0" fmla="*/ 1300718 w 1403137"/>
              <a:gd name="connsiteY0" fmla="*/ 60443 h 1195893"/>
              <a:gd name="connsiteX1" fmla="*/ 1249918 w 1403137"/>
              <a:gd name="connsiteY1" fmla="*/ 69968 h 1195893"/>
              <a:gd name="connsiteX2" fmla="*/ 214868 w 1403137"/>
              <a:gd name="connsiteY2" fmla="*/ 593843 h 1195893"/>
              <a:gd name="connsiteX3" fmla="*/ 11668 w 1403137"/>
              <a:gd name="connsiteY3" fmla="*/ 1187568 h 1195893"/>
              <a:gd name="connsiteX4" fmla="*/ 56118 w 1403137"/>
              <a:gd name="connsiteY4" fmla="*/ 917693 h 1195893"/>
              <a:gd name="connsiteX5" fmla="*/ 316468 w 1403137"/>
              <a:gd name="connsiteY5" fmla="*/ 577968 h 1195893"/>
              <a:gd name="connsiteX6" fmla="*/ 1300718 w 1403137"/>
              <a:gd name="connsiteY6" fmla="*/ 60443 h 119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137" h="1195893">
                <a:moveTo>
                  <a:pt x="1300718" y="60443"/>
                </a:moveTo>
                <a:cubicBezTo>
                  <a:pt x="1456293" y="-24224"/>
                  <a:pt x="1430893" y="-18932"/>
                  <a:pt x="1249918" y="69968"/>
                </a:cubicBezTo>
                <a:cubicBezTo>
                  <a:pt x="1068943" y="158868"/>
                  <a:pt x="421243" y="407576"/>
                  <a:pt x="214868" y="593843"/>
                </a:cubicBezTo>
                <a:cubicBezTo>
                  <a:pt x="8493" y="780110"/>
                  <a:pt x="38126" y="1133593"/>
                  <a:pt x="11668" y="1187568"/>
                </a:cubicBezTo>
                <a:cubicBezTo>
                  <a:pt x="-14790" y="1241543"/>
                  <a:pt x="5318" y="1019293"/>
                  <a:pt x="56118" y="917693"/>
                </a:cubicBezTo>
                <a:cubicBezTo>
                  <a:pt x="106918" y="816093"/>
                  <a:pt x="112210" y="721372"/>
                  <a:pt x="316468" y="577968"/>
                </a:cubicBezTo>
                <a:cubicBezTo>
                  <a:pt x="520726" y="434564"/>
                  <a:pt x="1145143" y="145110"/>
                  <a:pt x="1300718" y="60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C0014E-69A4-46D8-8135-000303D2D61E}"/>
              </a:ext>
            </a:extLst>
          </p:cNvPr>
          <p:cNvSpPr/>
          <p:nvPr/>
        </p:nvSpPr>
        <p:spPr>
          <a:xfrm>
            <a:off x="3500965" y="3008470"/>
            <a:ext cx="1459639" cy="682733"/>
          </a:xfrm>
          <a:custGeom>
            <a:avLst/>
            <a:gdLst>
              <a:gd name="connsiteX0" fmla="*/ 1443568 w 1459639"/>
              <a:gd name="connsiteY0" fmla="*/ 678763 h 682733"/>
              <a:gd name="connsiteX1" fmla="*/ 1075268 w 1459639"/>
              <a:gd name="connsiteY1" fmla="*/ 289297 h 682733"/>
              <a:gd name="connsiteX2" fmla="*/ 571502 w 1459639"/>
              <a:gd name="connsiteY2" fmla="*/ 124197 h 682733"/>
              <a:gd name="connsiteX3" fmla="*/ 21168 w 1459639"/>
              <a:gd name="connsiteY3" fmla="*/ 373963 h 682733"/>
              <a:gd name="connsiteX4" fmla="*/ 127002 w 1459639"/>
              <a:gd name="connsiteY4" fmla="*/ 200397 h 682733"/>
              <a:gd name="connsiteX5" fmla="*/ 254002 w 1459639"/>
              <a:gd name="connsiteY5" fmla="*/ 5663 h 682733"/>
              <a:gd name="connsiteX6" fmla="*/ 266702 w 1459639"/>
              <a:gd name="connsiteY6" fmla="*/ 145363 h 682733"/>
              <a:gd name="connsiteX7" fmla="*/ 533402 w 1459639"/>
              <a:gd name="connsiteY7" fmla="*/ 22597 h 682733"/>
              <a:gd name="connsiteX8" fmla="*/ 1443568 w 1459639"/>
              <a:gd name="connsiteY8" fmla="*/ 678763 h 68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639" h="682733">
                <a:moveTo>
                  <a:pt x="1443568" y="678763"/>
                </a:moveTo>
                <a:cubicBezTo>
                  <a:pt x="1533879" y="723213"/>
                  <a:pt x="1220612" y="381725"/>
                  <a:pt x="1075268" y="289297"/>
                </a:cubicBezTo>
                <a:cubicBezTo>
                  <a:pt x="929924" y="196869"/>
                  <a:pt x="747185" y="110086"/>
                  <a:pt x="571502" y="124197"/>
                </a:cubicBezTo>
                <a:cubicBezTo>
                  <a:pt x="395819" y="138308"/>
                  <a:pt x="95251" y="361263"/>
                  <a:pt x="21168" y="373963"/>
                </a:cubicBezTo>
                <a:cubicBezTo>
                  <a:pt x="-52915" y="386663"/>
                  <a:pt x="88196" y="261780"/>
                  <a:pt x="127002" y="200397"/>
                </a:cubicBezTo>
                <a:cubicBezTo>
                  <a:pt x="165808" y="139014"/>
                  <a:pt x="230719" y="14835"/>
                  <a:pt x="254002" y="5663"/>
                </a:cubicBezTo>
                <a:cubicBezTo>
                  <a:pt x="277285" y="-3509"/>
                  <a:pt x="220135" y="142541"/>
                  <a:pt x="266702" y="145363"/>
                </a:cubicBezTo>
                <a:cubicBezTo>
                  <a:pt x="313269" y="148185"/>
                  <a:pt x="340080" y="-69125"/>
                  <a:pt x="533402" y="22597"/>
                </a:cubicBezTo>
                <a:cubicBezTo>
                  <a:pt x="726724" y="114319"/>
                  <a:pt x="1353257" y="634313"/>
                  <a:pt x="1443568" y="678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0870566-6057-41F1-91E6-E9D0409D3651}"/>
              </a:ext>
            </a:extLst>
          </p:cNvPr>
          <p:cNvSpPr/>
          <p:nvPr/>
        </p:nvSpPr>
        <p:spPr>
          <a:xfrm>
            <a:off x="4021561" y="2641164"/>
            <a:ext cx="886407" cy="539122"/>
          </a:xfrm>
          <a:custGeom>
            <a:avLst/>
            <a:gdLst>
              <a:gd name="connsiteX0" fmla="*/ 884872 w 886407"/>
              <a:gd name="connsiteY0" fmla="*/ 538069 h 539122"/>
              <a:gd name="connsiteX1" fmla="*/ 740939 w 886407"/>
              <a:gd name="connsiteY1" fmla="*/ 80869 h 539122"/>
              <a:gd name="connsiteX2" fmla="*/ 304906 w 886407"/>
              <a:gd name="connsiteY2" fmla="*/ 8903 h 539122"/>
              <a:gd name="connsiteX3" fmla="*/ 106 w 886407"/>
              <a:gd name="connsiteY3" fmla="*/ 186703 h 539122"/>
              <a:gd name="connsiteX4" fmla="*/ 275272 w 886407"/>
              <a:gd name="connsiteY4" fmla="*/ 85103 h 539122"/>
              <a:gd name="connsiteX5" fmla="*/ 668972 w 886407"/>
              <a:gd name="connsiteY5" fmla="*/ 203636 h 539122"/>
              <a:gd name="connsiteX6" fmla="*/ 884872 w 886407"/>
              <a:gd name="connsiteY6" fmla="*/ 538069 h 53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407" h="539122">
                <a:moveTo>
                  <a:pt x="884872" y="538069"/>
                </a:moveTo>
                <a:cubicBezTo>
                  <a:pt x="896867" y="517608"/>
                  <a:pt x="837600" y="169063"/>
                  <a:pt x="740939" y="80869"/>
                </a:cubicBezTo>
                <a:cubicBezTo>
                  <a:pt x="644278" y="-7325"/>
                  <a:pt x="428378" y="-8736"/>
                  <a:pt x="304906" y="8903"/>
                </a:cubicBezTo>
                <a:cubicBezTo>
                  <a:pt x="181434" y="26542"/>
                  <a:pt x="5045" y="174003"/>
                  <a:pt x="106" y="186703"/>
                </a:cubicBezTo>
                <a:cubicBezTo>
                  <a:pt x="-4833" y="199403"/>
                  <a:pt x="163794" y="82281"/>
                  <a:pt x="275272" y="85103"/>
                </a:cubicBezTo>
                <a:cubicBezTo>
                  <a:pt x="386750" y="87925"/>
                  <a:pt x="568078" y="132375"/>
                  <a:pt x="668972" y="203636"/>
                </a:cubicBezTo>
                <a:cubicBezTo>
                  <a:pt x="769866" y="274897"/>
                  <a:pt x="872877" y="558530"/>
                  <a:pt x="884872" y="538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4E6AF1C-7234-43D2-854C-1B6F5F3C6558}"/>
              </a:ext>
            </a:extLst>
          </p:cNvPr>
          <p:cNvSpPr/>
          <p:nvPr/>
        </p:nvSpPr>
        <p:spPr>
          <a:xfrm>
            <a:off x="4452185" y="2471094"/>
            <a:ext cx="869589" cy="215092"/>
          </a:xfrm>
          <a:custGeom>
            <a:avLst/>
            <a:gdLst>
              <a:gd name="connsiteX0" fmla="*/ 733648 w 869589"/>
              <a:gd name="connsiteY0" fmla="*/ 214956 h 215092"/>
              <a:gd name="connsiteX1" fmla="*/ 706132 w 869589"/>
              <a:gd name="connsiteY1" fmla="*/ 62556 h 215092"/>
              <a:gd name="connsiteX2" fmla="*/ 534682 w 869589"/>
              <a:gd name="connsiteY2" fmla="*/ 51973 h 215092"/>
              <a:gd name="connsiteX3" fmla="*/ 3398 w 869589"/>
              <a:gd name="connsiteY3" fmla="*/ 123939 h 215092"/>
              <a:gd name="connsiteX4" fmla="*/ 327248 w 869589"/>
              <a:gd name="connsiteY4" fmla="*/ 43506 h 215092"/>
              <a:gd name="connsiteX5" fmla="*/ 727298 w 869589"/>
              <a:gd name="connsiteY5" fmla="*/ 1173 h 215092"/>
              <a:gd name="connsiteX6" fmla="*/ 869115 w 869589"/>
              <a:gd name="connsiteY6" fmla="*/ 87956 h 215092"/>
              <a:gd name="connsiteX7" fmla="*/ 733648 w 869589"/>
              <a:gd name="connsiteY7" fmla="*/ 214956 h 21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589" h="215092">
                <a:moveTo>
                  <a:pt x="733648" y="214956"/>
                </a:moveTo>
                <a:cubicBezTo>
                  <a:pt x="706484" y="210723"/>
                  <a:pt x="739293" y="89720"/>
                  <a:pt x="706132" y="62556"/>
                </a:cubicBezTo>
                <a:cubicBezTo>
                  <a:pt x="672971" y="35392"/>
                  <a:pt x="651804" y="41743"/>
                  <a:pt x="534682" y="51973"/>
                </a:cubicBezTo>
                <a:cubicBezTo>
                  <a:pt x="417560" y="62203"/>
                  <a:pt x="37970" y="125350"/>
                  <a:pt x="3398" y="123939"/>
                </a:cubicBezTo>
                <a:cubicBezTo>
                  <a:pt x="-31174" y="122528"/>
                  <a:pt x="206598" y="63967"/>
                  <a:pt x="327248" y="43506"/>
                </a:cubicBezTo>
                <a:cubicBezTo>
                  <a:pt x="447898" y="23045"/>
                  <a:pt x="636987" y="-6235"/>
                  <a:pt x="727298" y="1173"/>
                </a:cubicBezTo>
                <a:cubicBezTo>
                  <a:pt x="817609" y="8581"/>
                  <a:pt x="875465" y="52326"/>
                  <a:pt x="869115" y="87956"/>
                </a:cubicBezTo>
                <a:cubicBezTo>
                  <a:pt x="862765" y="123586"/>
                  <a:pt x="760812" y="219189"/>
                  <a:pt x="733648" y="214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F71EC9E-E9DC-48EE-9C83-1327211CEDB0}"/>
              </a:ext>
            </a:extLst>
          </p:cNvPr>
          <p:cNvSpPr/>
          <p:nvPr/>
        </p:nvSpPr>
        <p:spPr>
          <a:xfrm>
            <a:off x="4930496" y="2492131"/>
            <a:ext cx="919395" cy="428919"/>
          </a:xfrm>
          <a:custGeom>
            <a:avLst/>
            <a:gdLst>
              <a:gd name="connsiteX0" fmla="*/ 1337 w 919395"/>
              <a:gd name="connsiteY0" fmla="*/ 428869 h 428919"/>
              <a:gd name="connsiteX1" fmla="*/ 312487 w 919395"/>
              <a:gd name="connsiteY1" fmla="*/ 166402 h 428919"/>
              <a:gd name="connsiteX2" fmla="*/ 894571 w 919395"/>
              <a:gd name="connsiteY2" fmla="*/ 9769 h 428919"/>
              <a:gd name="connsiteX3" fmla="*/ 773921 w 919395"/>
              <a:gd name="connsiteY3" fmla="*/ 35169 h 428919"/>
              <a:gd name="connsiteX4" fmla="*/ 424671 w 919395"/>
              <a:gd name="connsiteY4" fmla="*/ 187569 h 428919"/>
              <a:gd name="connsiteX5" fmla="*/ 1337 w 919395"/>
              <a:gd name="connsiteY5" fmla="*/ 428869 h 42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395" h="428919">
                <a:moveTo>
                  <a:pt x="1337" y="428869"/>
                </a:moveTo>
                <a:cubicBezTo>
                  <a:pt x="-17360" y="425341"/>
                  <a:pt x="163615" y="236252"/>
                  <a:pt x="312487" y="166402"/>
                </a:cubicBezTo>
                <a:cubicBezTo>
                  <a:pt x="461359" y="96552"/>
                  <a:pt x="817665" y="31641"/>
                  <a:pt x="894571" y="9769"/>
                </a:cubicBezTo>
                <a:cubicBezTo>
                  <a:pt x="971477" y="-12103"/>
                  <a:pt x="852238" y="5536"/>
                  <a:pt x="773921" y="35169"/>
                </a:cubicBezTo>
                <a:cubicBezTo>
                  <a:pt x="695604" y="64802"/>
                  <a:pt x="550613" y="125127"/>
                  <a:pt x="424671" y="187569"/>
                </a:cubicBezTo>
                <a:cubicBezTo>
                  <a:pt x="298729" y="250011"/>
                  <a:pt x="20034" y="432397"/>
                  <a:pt x="1337" y="428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3BDF47D-8C3C-41F4-A745-A3C3A3F282DC}"/>
              </a:ext>
            </a:extLst>
          </p:cNvPr>
          <p:cNvSpPr/>
          <p:nvPr/>
        </p:nvSpPr>
        <p:spPr>
          <a:xfrm>
            <a:off x="5666378" y="2518040"/>
            <a:ext cx="1315876" cy="570970"/>
          </a:xfrm>
          <a:custGeom>
            <a:avLst/>
            <a:gdLst>
              <a:gd name="connsiteX0" fmla="*/ 7347 w 1315876"/>
              <a:gd name="connsiteY0" fmla="*/ 63235 h 570970"/>
              <a:gd name="connsiteX1" fmla="*/ 67672 w 1315876"/>
              <a:gd name="connsiteY1" fmla="*/ 63235 h 570970"/>
              <a:gd name="connsiteX2" fmla="*/ 518522 w 1315876"/>
              <a:gd name="connsiteY2" fmla="*/ 75935 h 570970"/>
              <a:gd name="connsiteX3" fmla="*/ 1267822 w 1315876"/>
              <a:gd name="connsiteY3" fmla="*/ 558535 h 570970"/>
              <a:gd name="connsiteX4" fmla="*/ 1134472 w 1315876"/>
              <a:gd name="connsiteY4" fmla="*/ 393435 h 570970"/>
              <a:gd name="connsiteX5" fmla="*/ 270872 w 1315876"/>
              <a:gd name="connsiteY5" fmla="*/ 15610 h 570970"/>
              <a:gd name="connsiteX6" fmla="*/ 7347 w 1315876"/>
              <a:gd name="connsiteY6" fmla="*/ 63235 h 57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876" h="570970">
                <a:moveTo>
                  <a:pt x="7347" y="63235"/>
                </a:moveTo>
                <a:cubicBezTo>
                  <a:pt x="-26520" y="71173"/>
                  <a:pt x="67672" y="63235"/>
                  <a:pt x="67672" y="63235"/>
                </a:cubicBezTo>
                <a:cubicBezTo>
                  <a:pt x="152868" y="65352"/>
                  <a:pt x="318497" y="-6615"/>
                  <a:pt x="518522" y="75935"/>
                </a:cubicBezTo>
                <a:cubicBezTo>
                  <a:pt x="718547" y="158485"/>
                  <a:pt x="1165164" y="505618"/>
                  <a:pt x="1267822" y="558535"/>
                </a:cubicBezTo>
                <a:cubicBezTo>
                  <a:pt x="1370480" y="611452"/>
                  <a:pt x="1300630" y="483922"/>
                  <a:pt x="1134472" y="393435"/>
                </a:cubicBezTo>
                <a:cubicBezTo>
                  <a:pt x="968314" y="302948"/>
                  <a:pt x="466134" y="66939"/>
                  <a:pt x="270872" y="15610"/>
                </a:cubicBezTo>
                <a:cubicBezTo>
                  <a:pt x="75610" y="-35719"/>
                  <a:pt x="41214" y="55297"/>
                  <a:pt x="7347" y="63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47180A4-86DB-4219-B0A2-B3F2C15E5705}"/>
              </a:ext>
            </a:extLst>
          </p:cNvPr>
          <p:cNvSpPr/>
          <p:nvPr/>
        </p:nvSpPr>
        <p:spPr>
          <a:xfrm>
            <a:off x="4782305" y="2920773"/>
            <a:ext cx="856756" cy="1250498"/>
          </a:xfrm>
          <a:custGeom>
            <a:avLst/>
            <a:gdLst>
              <a:gd name="connsiteX0" fmla="*/ 621545 w 856756"/>
              <a:gd name="connsiteY0" fmla="*/ 1244827 h 1250498"/>
              <a:gd name="connsiteX1" fmla="*/ 361195 w 856756"/>
              <a:gd name="connsiteY1" fmla="*/ 892402 h 1250498"/>
              <a:gd name="connsiteX2" fmla="*/ 11945 w 856756"/>
              <a:gd name="connsiteY2" fmla="*/ 501877 h 1250498"/>
              <a:gd name="connsiteX3" fmla="*/ 154820 w 856756"/>
              <a:gd name="connsiteY3" fmla="*/ 225652 h 1250498"/>
              <a:gd name="connsiteX4" fmla="*/ 850145 w 856756"/>
              <a:gd name="connsiteY4" fmla="*/ 3402 h 1250498"/>
              <a:gd name="connsiteX5" fmla="*/ 485020 w 856756"/>
              <a:gd name="connsiteY5" fmla="*/ 105002 h 1250498"/>
              <a:gd name="connsiteX6" fmla="*/ 148470 w 856756"/>
              <a:gd name="connsiteY6" fmla="*/ 292327 h 1250498"/>
              <a:gd name="connsiteX7" fmla="*/ 237370 w 856756"/>
              <a:gd name="connsiteY7" fmla="*/ 600302 h 1250498"/>
              <a:gd name="connsiteX8" fmla="*/ 621545 w 856756"/>
              <a:gd name="connsiteY8" fmla="*/ 1244827 h 12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56" h="1250498">
                <a:moveTo>
                  <a:pt x="621545" y="1244827"/>
                </a:moveTo>
                <a:cubicBezTo>
                  <a:pt x="642183" y="1293510"/>
                  <a:pt x="462795" y="1016227"/>
                  <a:pt x="361195" y="892402"/>
                </a:cubicBezTo>
                <a:cubicBezTo>
                  <a:pt x="259595" y="768577"/>
                  <a:pt x="46341" y="613002"/>
                  <a:pt x="11945" y="501877"/>
                </a:cubicBezTo>
                <a:cubicBezTo>
                  <a:pt x="-22451" y="390752"/>
                  <a:pt x="15120" y="308731"/>
                  <a:pt x="154820" y="225652"/>
                </a:cubicBezTo>
                <a:cubicBezTo>
                  <a:pt x="294520" y="142573"/>
                  <a:pt x="795112" y="23510"/>
                  <a:pt x="850145" y="3402"/>
                </a:cubicBezTo>
                <a:cubicBezTo>
                  <a:pt x="905178" y="-16706"/>
                  <a:pt x="601966" y="56848"/>
                  <a:pt x="485020" y="105002"/>
                </a:cubicBezTo>
                <a:cubicBezTo>
                  <a:pt x="368074" y="153156"/>
                  <a:pt x="189745" y="209777"/>
                  <a:pt x="148470" y="292327"/>
                </a:cubicBezTo>
                <a:cubicBezTo>
                  <a:pt x="107195" y="374877"/>
                  <a:pt x="151116" y="442081"/>
                  <a:pt x="237370" y="600302"/>
                </a:cubicBezTo>
                <a:cubicBezTo>
                  <a:pt x="323624" y="758523"/>
                  <a:pt x="600907" y="1196144"/>
                  <a:pt x="621545" y="1244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1FB767D-BFBF-44AB-BA2C-D70D89E70103}"/>
              </a:ext>
            </a:extLst>
          </p:cNvPr>
          <p:cNvSpPr/>
          <p:nvPr/>
        </p:nvSpPr>
        <p:spPr>
          <a:xfrm>
            <a:off x="5303136" y="2746547"/>
            <a:ext cx="1812808" cy="1083195"/>
          </a:xfrm>
          <a:custGeom>
            <a:avLst/>
            <a:gdLst>
              <a:gd name="connsiteX0" fmla="*/ 81664 w 1812808"/>
              <a:gd name="connsiteY0" fmla="*/ 85553 h 1083195"/>
              <a:gd name="connsiteX1" fmla="*/ 151514 w 1812808"/>
              <a:gd name="connsiteY1" fmla="*/ 95078 h 1083195"/>
              <a:gd name="connsiteX2" fmla="*/ 989714 w 1812808"/>
              <a:gd name="connsiteY2" fmla="*/ 107778 h 1083195"/>
              <a:gd name="connsiteX3" fmla="*/ 1767589 w 1812808"/>
              <a:gd name="connsiteY3" fmla="*/ 1034878 h 1083195"/>
              <a:gd name="connsiteX4" fmla="*/ 1691389 w 1812808"/>
              <a:gd name="connsiteY4" fmla="*/ 892003 h 1083195"/>
              <a:gd name="connsiteX5" fmla="*/ 1453264 w 1812808"/>
              <a:gd name="connsiteY5" fmla="*/ 377653 h 1083195"/>
              <a:gd name="connsiteX6" fmla="*/ 1021464 w 1812808"/>
              <a:gd name="connsiteY6" fmla="*/ 12528 h 1083195"/>
              <a:gd name="connsiteX7" fmla="*/ 81664 w 1812808"/>
              <a:gd name="connsiteY7" fmla="*/ 85553 h 108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808" h="1083195">
                <a:moveTo>
                  <a:pt x="81664" y="85553"/>
                </a:moveTo>
                <a:cubicBezTo>
                  <a:pt x="-63328" y="99311"/>
                  <a:pt x="172" y="91374"/>
                  <a:pt x="151514" y="95078"/>
                </a:cubicBezTo>
                <a:cubicBezTo>
                  <a:pt x="302856" y="98782"/>
                  <a:pt x="720368" y="-48855"/>
                  <a:pt x="989714" y="107778"/>
                </a:cubicBezTo>
                <a:cubicBezTo>
                  <a:pt x="1259060" y="264411"/>
                  <a:pt x="1650643" y="904174"/>
                  <a:pt x="1767589" y="1034878"/>
                </a:cubicBezTo>
                <a:cubicBezTo>
                  <a:pt x="1884535" y="1165582"/>
                  <a:pt x="1743777" y="1001541"/>
                  <a:pt x="1691389" y="892003"/>
                </a:cubicBezTo>
                <a:cubicBezTo>
                  <a:pt x="1639002" y="782466"/>
                  <a:pt x="1564918" y="524232"/>
                  <a:pt x="1453264" y="377653"/>
                </a:cubicBezTo>
                <a:cubicBezTo>
                  <a:pt x="1341610" y="231074"/>
                  <a:pt x="1252181" y="61211"/>
                  <a:pt x="1021464" y="12528"/>
                </a:cubicBezTo>
                <a:cubicBezTo>
                  <a:pt x="790747" y="-36155"/>
                  <a:pt x="226656" y="71795"/>
                  <a:pt x="81664" y="85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7EE9C1B-D3AB-41A5-AEFA-956745D86145}"/>
              </a:ext>
            </a:extLst>
          </p:cNvPr>
          <p:cNvSpPr/>
          <p:nvPr/>
        </p:nvSpPr>
        <p:spPr>
          <a:xfrm>
            <a:off x="5195152" y="3160353"/>
            <a:ext cx="1686327" cy="858294"/>
          </a:xfrm>
          <a:custGeom>
            <a:avLst/>
            <a:gdLst>
              <a:gd name="connsiteX0" fmla="*/ 297598 w 1686327"/>
              <a:gd name="connsiteY0" fmla="*/ 821097 h 858294"/>
              <a:gd name="connsiteX1" fmla="*/ 259498 w 1686327"/>
              <a:gd name="connsiteY1" fmla="*/ 754422 h 858294"/>
              <a:gd name="connsiteX2" fmla="*/ 100748 w 1686327"/>
              <a:gd name="connsiteY2" fmla="*/ 309922 h 858294"/>
              <a:gd name="connsiteX3" fmla="*/ 195998 w 1686327"/>
              <a:gd name="connsiteY3" fmla="*/ 87672 h 858294"/>
              <a:gd name="connsiteX4" fmla="*/ 1075473 w 1686327"/>
              <a:gd name="connsiteY4" fmla="*/ 138472 h 858294"/>
              <a:gd name="connsiteX5" fmla="*/ 1675548 w 1686327"/>
              <a:gd name="connsiteY5" fmla="*/ 852847 h 858294"/>
              <a:gd name="connsiteX6" fmla="*/ 1437423 w 1686327"/>
              <a:gd name="connsiteY6" fmla="*/ 446447 h 858294"/>
              <a:gd name="connsiteX7" fmla="*/ 1135798 w 1686327"/>
              <a:gd name="connsiteY7" fmla="*/ 55922 h 858294"/>
              <a:gd name="connsiteX8" fmla="*/ 84873 w 1686327"/>
              <a:gd name="connsiteY8" fmla="*/ 30522 h 858294"/>
              <a:gd name="connsiteX9" fmla="*/ 88048 w 1686327"/>
              <a:gd name="connsiteY9" fmla="*/ 322622 h 858294"/>
              <a:gd name="connsiteX10" fmla="*/ 297598 w 1686327"/>
              <a:gd name="connsiteY10" fmla="*/ 821097 h 85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6327" h="858294">
                <a:moveTo>
                  <a:pt x="297598" y="821097"/>
                </a:moveTo>
                <a:cubicBezTo>
                  <a:pt x="326173" y="893064"/>
                  <a:pt x="292306" y="839618"/>
                  <a:pt x="259498" y="754422"/>
                </a:cubicBezTo>
                <a:cubicBezTo>
                  <a:pt x="226690" y="669226"/>
                  <a:pt x="111331" y="421047"/>
                  <a:pt x="100748" y="309922"/>
                </a:cubicBezTo>
                <a:cubicBezTo>
                  <a:pt x="90165" y="198797"/>
                  <a:pt x="33544" y="116247"/>
                  <a:pt x="195998" y="87672"/>
                </a:cubicBezTo>
                <a:cubicBezTo>
                  <a:pt x="358452" y="59097"/>
                  <a:pt x="828881" y="10943"/>
                  <a:pt x="1075473" y="138472"/>
                </a:cubicBezTo>
                <a:cubicBezTo>
                  <a:pt x="1322065" y="266001"/>
                  <a:pt x="1615223" y="801518"/>
                  <a:pt x="1675548" y="852847"/>
                </a:cubicBezTo>
                <a:cubicBezTo>
                  <a:pt x="1735873" y="904176"/>
                  <a:pt x="1527381" y="579268"/>
                  <a:pt x="1437423" y="446447"/>
                </a:cubicBezTo>
                <a:cubicBezTo>
                  <a:pt x="1347465" y="313626"/>
                  <a:pt x="1361223" y="125243"/>
                  <a:pt x="1135798" y="55922"/>
                </a:cubicBezTo>
                <a:cubicBezTo>
                  <a:pt x="910373" y="-13399"/>
                  <a:pt x="259498" y="-13928"/>
                  <a:pt x="84873" y="30522"/>
                </a:cubicBezTo>
                <a:cubicBezTo>
                  <a:pt x="-89752" y="74972"/>
                  <a:pt x="53652" y="183980"/>
                  <a:pt x="88048" y="322622"/>
                </a:cubicBezTo>
                <a:cubicBezTo>
                  <a:pt x="122444" y="461264"/>
                  <a:pt x="269023" y="749130"/>
                  <a:pt x="297598" y="82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01FC784-4F2A-44D0-8D99-C46474D9F8BE}"/>
              </a:ext>
            </a:extLst>
          </p:cNvPr>
          <p:cNvSpPr/>
          <p:nvPr/>
        </p:nvSpPr>
        <p:spPr>
          <a:xfrm>
            <a:off x="5837202" y="2929255"/>
            <a:ext cx="763455" cy="279226"/>
          </a:xfrm>
          <a:custGeom>
            <a:avLst/>
            <a:gdLst>
              <a:gd name="connsiteX0" fmla="*/ 23848 w 763455"/>
              <a:gd name="connsiteY0" fmla="*/ 7620 h 279226"/>
              <a:gd name="connsiteX1" fmla="*/ 119098 w 763455"/>
              <a:gd name="connsiteY1" fmla="*/ 20320 h 279226"/>
              <a:gd name="connsiteX2" fmla="*/ 515973 w 763455"/>
              <a:gd name="connsiteY2" fmla="*/ 64770 h 279226"/>
              <a:gd name="connsiteX3" fmla="*/ 754098 w 763455"/>
              <a:gd name="connsiteY3" fmla="*/ 277495 h 279226"/>
              <a:gd name="connsiteX4" fmla="*/ 646148 w 763455"/>
              <a:gd name="connsiteY4" fmla="*/ 156845 h 279226"/>
              <a:gd name="connsiteX5" fmla="*/ 23848 w 763455"/>
              <a:gd name="connsiteY5" fmla="*/ 7620 h 27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455" h="279226">
                <a:moveTo>
                  <a:pt x="23848" y="7620"/>
                </a:moveTo>
                <a:cubicBezTo>
                  <a:pt x="-63994" y="-15134"/>
                  <a:pt x="119098" y="20320"/>
                  <a:pt x="119098" y="20320"/>
                </a:cubicBezTo>
                <a:cubicBezTo>
                  <a:pt x="201119" y="29845"/>
                  <a:pt x="410140" y="21908"/>
                  <a:pt x="515973" y="64770"/>
                </a:cubicBezTo>
                <a:cubicBezTo>
                  <a:pt x="621806" y="107632"/>
                  <a:pt x="732402" y="262149"/>
                  <a:pt x="754098" y="277495"/>
                </a:cubicBezTo>
                <a:cubicBezTo>
                  <a:pt x="775794" y="292841"/>
                  <a:pt x="767327" y="202353"/>
                  <a:pt x="646148" y="156845"/>
                </a:cubicBezTo>
                <a:cubicBezTo>
                  <a:pt x="524969" y="111337"/>
                  <a:pt x="111690" y="30374"/>
                  <a:pt x="23848" y="7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842C6DD-3A43-451B-A0AE-D68651CC128D}"/>
              </a:ext>
            </a:extLst>
          </p:cNvPr>
          <p:cNvSpPr/>
          <p:nvPr/>
        </p:nvSpPr>
        <p:spPr>
          <a:xfrm>
            <a:off x="5304022" y="3915944"/>
            <a:ext cx="814948" cy="867674"/>
          </a:xfrm>
          <a:custGeom>
            <a:avLst/>
            <a:gdLst>
              <a:gd name="connsiteX0" fmla="*/ 4578 w 814948"/>
              <a:gd name="connsiteY0" fmla="*/ 78206 h 867674"/>
              <a:gd name="connsiteX1" fmla="*/ 344303 w 814948"/>
              <a:gd name="connsiteY1" fmla="*/ 119481 h 867674"/>
              <a:gd name="connsiteX2" fmla="*/ 804678 w 814948"/>
              <a:gd name="connsiteY2" fmla="*/ 856081 h 867674"/>
              <a:gd name="connsiteX3" fmla="*/ 655453 w 814948"/>
              <a:gd name="connsiteY3" fmla="*/ 541756 h 867674"/>
              <a:gd name="connsiteX4" fmla="*/ 553853 w 814948"/>
              <a:gd name="connsiteY4" fmla="*/ 157581 h 867674"/>
              <a:gd name="connsiteX5" fmla="*/ 172853 w 814948"/>
              <a:gd name="connsiteY5" fmla="*/ 2006 h 867674"/>
              <a:gd name="connsiteX6" fmla="*/ 4578 w 814948"/>
              <a:gd name="connsiteY6" fmla="*/ 78206 h 86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948" h="867674">
                <a:moveTo>
                  <a:pt x="4578" y="78206"/>
                </a:moveTo>
                <a:cubicBezTo>
                  <a:pt x="33153" y="97785"/>
                  <a:pt x="210953" y="-10165"/>
                  <a:pt x="344303" y="119481"/>
                </a:cubicBezTo>
                <a:cubicBezTo>
                  <a:pt x="477653" y="249127"/>
                  <a:pt x="752820" y="785702"/>
                  <a:pt x="804678" y="856081"/>
                </a:cubicBezTo>
                <a:cubicBezTo>
                  <a:pt x="856536" y="926460"/>
                  <a:pt x="697257" y="658173"/>
                  <a:pt x="655453" y="541756"/>
                </a:cubicBezTo>
                <a:cubicBezTo>
                  <a:pt x="613649" y="425339"/>
                  <a:pt x="634286" y="247539"/>
                  <a:pt x="553853" y="157581"/>
                </a:cubicBezTo>
                <a:cubicBezTo>
                  <a:pt x="473420" y="67623"/>
                  <a:pt x="258578" y="16823"/>
                  <a:pt x="172853" y="2006"/>
                </a:cubicBezTo>
                <a:cubicBezTo>
                  <a:pt x="87128" y="-12811"/>
                  <a:pt x="-23997" y="58627"/>
                  <a:pt x="4578" y="7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592A1B8-720F-411F-A9C6-744FA493B4F6}"/>
              </a:ext>
            </a:extLst>
          </p:cNvPr>
          <p:cNvSpPr/>
          <p:nvPr/>
        </p:nvSpPr>
        <p:spPr>
          <a:xfrm>
            <a:off x="7091186" y="3949696"/>
            <a:ext cx="127925" cy="745646"/>
          </a:xfrm>
          <a:custGeom>
            <a:avLst/>
            <a:gdLst>
              <a:gd name="connsiteX0" fmla="*/ 17639 w 127925"/>
              <a:gd name="connsiteY0" fmla="*/ 3179 h 745646"/>
              <a:gd name="connsiteX1" fmla="*/ 52564 w 127925"/>
              <a:gd name="connsiteY1" fmla="*/ 219079 h 745646"/>
              <a:gd name="connsiteX2" fmla="*/ 125589 w 127925"/>
              <a:gd name="connsiteY2" fmla="*/ 727079 h 745646"/>
              <a:gd name="connsiteX3" fmla="*/ 100189 w 127925"/>
              <a:gd name="connsiteY3" fmla="*/ 609604 h 745646"/>
              <a:gd name="connsiteX4" fmla="*/ 4939 w 127925"/>
              <a:gd name="connsiteY4" fmla="*/ 365129 h 745646"/>
              <a:gd name="connsiteX5" fmla="*/ 17639 w 127925"/>
              <a:gd name="connsiteY5" fmla="*/ 3179 h 74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25" h="745646">
                <a:moveTo>
                  <a:pt x="17639" y="3179"/>
                </a:moveTo>
                <a:cubicBezTo>
                  <a:pt x="25576" y="-21163"/>
                  <a:pt x="34572" y="98429"/>
                  <a:pt x="52564" y="219079"/>
                </a:cubicBezTo>
                <a:cubicBezTo>
                  <a:pt x="70556" y="339729"/>
                  <a:pt x="117652" y="661992"/>
                  <a:pt x="125589" y="727079"/>
                </a:cubicBezTo>
                <a:cubicBezTo>
                  <a:pt x="133526" y="792166"/>
                  <a:pt x="120297" y="669929"/>
                  <a:pt x="100189" y="609604"/>
                </a:cubicBezTo>
                <a:cubicBezTo>
                  <a:pt x="80081" y="549279"/>
                  <a:pt x="18697" y="470962"/>
                  <a:pt x="4939" y="365129"/>
                </a:cubicBezTo>
                <a:cubicBezTo>
                  <a:pt x="-8819" y="259296"/>
                  <a:pt x="9702" y="27521"/>
                  <a:pt x="17639" y="3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E4B85AB-04EF-4162-98F7-3207823D8D7F}"/>
              </a:ext>
            </a:extLst>
          </p:cNvPr>
          <p:cNvSpPr/>
          <p:nvPr/>
        </p:nvSpPr>
        <p:spPr>
          <a:xfrm>
            <a:off x="6114157" y="4654497"/>
            <a:ext cx="317925" cy="726648"/>
          </a:xfrm>
          <a:custGeom>
            <a:avLst/>
            <a:gdLst>
              <a:gd name="connsiteX0" fmla="*/ 893 w 317925"/>
              <a:gd name="connsiteY0" fmla="*/ 53 h 726648"/>
              <a:gd name="connsiteX1" fmla="*/ 216793 w 317925"/>
              <a:gd name="connsiteY1" fmla="*/ 212778 h 726648"/>
              <a:gd name="connsiteX2" fmla="*/ 267593 w 317925"/>
              <a:gd name="connsiteY2" fmla="*/ 717603 h 726648"/>
              <a:gd name="connsiteX3" fmla="*/ 248543 w 317925"/>
              <a:gd name="connsiteY3" fmla="*/ 514403 h 726648"/>
              <a:gd name="connsiteX4" fmla="*/ 308868 w 317925"/>
              <a:gd name="connsiteY4" fmla="*/ 228653 h 726648"/>
              <a:gd name="connsiteX5" fmla="*/ 893 w 317925"/>
              <a:gd name="connsiteY5" fmla="*/ 53 h 72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25" h="726648">
                <a:moveTo>
                  <a:pt x="893" y="53"/>
                </a:moveTo>
                <a:cubicBezTo>
                  <a:pt x="-14453" y="-2593"/>
                  <a:pt x="172343" y="93187"/>
                  <a:pt x="216793" y="212778"/>
                </a:cubicBezTo>
                <a:cubicBezTo>
                  <a:pt x="261243" y="332369"/>
                  <a:pt x="262301" y="667332"/>
                  <a:pt x="267593" y="717603"/>
                </a:cubicBezTo>
                <a:cubicBezTo>
                  <a:pt x="272885" y="767874"/>
                  <a:pt x="241664" y="595895"/>
                  <a:pt x="248543" y="514403"/>
                </a:cubicBezTo>
                <a:cubicBezTo>
                  <a:pt x="255422" y="432911"/>
                  <a:pt x="346439" y="311732"/>
                  <a:pt x="308868" y="228653"/>
                </a:cubicBezTo>
                <a:cubicBezTo>
                  <a:pt x="271297" y="145574"/>
                  <a:pt x="16239" y="2699"/>
                  <a:pt x="89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0EBFA6E-EB10-4EBD-B4F8-AD09E9F760EB}"/>
              </a:ext>
            </a:extLst>
          </p:cNvPr>
          <p:cNvSpPr/>
          <p:nvPr/>
        </p:nvSpPr>
        <p:spPr>
          <a:xfrm>
            <a:off x="7039422" y="4528637"/>
            <a:ext cx="176017" cy="1022479"/>
          </a:xfrm>
          <a:custGeom>
            <a:avLst/>
            <a:gdLst>
              <a:gd name="connsiteX0" fmla="*/ 126553 w 176017"/>
              <a:gd name="connsiteY0" fmla="*/ 11613 h 1022479"/>
              <a:gd name="connsiteX1" fmla="*/ 171003 w 176017"/>
              <a:gd name="connsiteY1" fmla="*/ 338638 h 1022479"/>
              <a:gd name="connsiteX2" fmla="*/ 2728 w 176017"/>
              <a:gd name="connsiteY2" fmla="*/ 1008563 h 1022479"/>
              <a:gd name="connsiteX3" fmla="*/ 72578 w 176017"/>
              <a:gd name="connsiteY3" fmla="*/ 732338 h 1022479"/>
              <a:gd name="connsiteX4" fmla="*/ 126553 w 176017"/>
              <a:gd name="connsiteY4" fmla="*/ 11613 h 102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17" h="1022479">
                <a:moveTo>
                  <a:pt x="126553" y="11613"/>
                </a:moveTo>
                <a:cubicBezTo>
                  <a:pt x="142957" y="-54004"/>
                  <a:pt x="191641" y="172480"/>
                  <a:pt x="171003" y="338638"/>
                </a:cubicBezTo>
                <a:cubicBezTo>
                  <a:pt x="150366" y="504796"/>
                  <a:pt x="19132" y="942946"/>
                  <a:pt x="2728" y="1008563"/>
                </a:cubicBezTo>
                <a:cubicBezTo>
                  <a:pt x="-13676" y="1074180"/>
                  <a:pt x="48236" y="895321"/>
                  <a:pt x="72578" y="732338"/>
                </a:cubicBezTo>
                <a:cubicBezTo>
                  <a:pt x="96920" y="569355"/>
                  <a:pt x="110149" y="77230"/>
                  <a:pt x="126553" y="11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0E1B3F1-7D37-4AC1-9074-C329DDB6B9CC}"/>
              </a:ext>
            </a:extLst>
          </p:cNvPr>
          <p:cNvSpPr/>
          <p:nvPr/>
        </p:nvSpPr>
        <p:spPr>
          <a:xfrm>
            <a:off x="6667084" y="5404595"/>
            <a:ext cx="411230" cy="662053"/>
          </a:xfrm>
          <a:custGeom>
            <a:avLst/>
            <a:gdLst>
              <a:gd name="connsiteX0" fmla="*/ 403641 w 411230"/>
              <a:gd name="connsiteY0" fmla="*/ 8780 h 662053"/>
              <a:gd name="connsiteX1" fmla="*/ 378241 w 411230"/>
              <a:gd name="connsiteY1" fmla="*/ 65930 h 662053"/>
              <a:gd name="connsiteX2" fmla="*/ 273466 w 411230"/>
              <a:gd name="connsiteY2" fmla="*/ 335805 h 662053"/>
              <a:gd name="connsiteX3" fmla="*/ 3591 w 411230"/>
              <a:gd name="connsiteY3" fmla="*/ 659655 h 662053"/>
              <a:gd name="connsiteX4" fmla="*/ 127416 w 411230"/>
              <a:gd name="connsiteY4" fmla="*/ 469155 h 662053"/>
              <a:gd name="connsiteX5" fmla="*/ 257591 w 411230"/>
              <a:gd name="connsiteY5" fmla="*/ 208805 h 662053"/>
              <a:gd name="connsiteX6" fmla="*/ 403641 w 411230"/>
              <a:gd name="connsiteY6" fmla="*/ 8780 h 66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230" h="662053">
                <a:moveTo>
                  <a:pt x="403641" y="8780"/>
                </a:moveTo>
                <a:cubicBezTo>
                  <a:pt x="423749" y="-15032"/>
                  <a:pt x="399937" y="11426"/>
                  <a:pt x="378241" y="65930"/>
                </a:cubicBezTo>
                <a:cubicBezTo>
                  <a:pt x="356545" y="120434"/>
                  <a:pt x="335908" y="236851"/>
                  <a:pt x="273466" y="335805"/>
                </a:cubicBezTo>
                <a:cubicBezTo>
                  <a:pt x="211024" y="434759"/>
                  <a:pt x="27933" y="637430"/>
                  <a:pt x="3591" y="659655"/>
                </a:cubicBezTo>
                <a:cubicBezTo>
                  <a:pt x="-20751" y="681880"/>
                  <a:pt x="85083" y="544297"/>
                  <a:pt x="127416" y="469155"/>
                </a:cubicBezTo>
                <a:cubicBezTo>
                  <a:pt x="169749" y="394013"/>
                  <a:pt x="210495" y="283947"/>
                  <a:pt x="257591" y="208805"/>
                </a:cubicBezTo>
                <a:cubicBezTo>
                  <a:pt x="304687" y="133663"/>
                  <a:pt x="383533" y="32592"/>
                  <a:pt x="403641" y="8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2E286E1-36B2-4037-BFB5-CC0131731E6E}"/>
              </a:ext>
            </a:extLst>
          </p:cNvPr>
          <p:cNvSpPr/>
          <p:nvPr/>
        </p:nvSpPr>
        <p:spPr>
          <a:xfrm>
            <a:off x="6088751" y="4951427"/>
            <a:ext cx="276268" cy="423900"/>
          </a:xfrm>
          <a:custGeom>
            <a:avLst/>
            <a:gdLst>
              <a:gd name="connsiteX0" fmla="*/ 13599 w 276268"/>
              <a:gd name="connsiteY0" fmla="*/ 1573 h 423900"/>
              <a:gd name="connsiteX1" fmla="*/ 51699 w 276268"/>
              <a:gd name="connsiteY1" fmla="*/ 36498 h 423900"/>
              <a:gd name="connsiteX2" fmla="*/ 197749 w 276268"/>
              <a:gd name="connsiteY2" fmla="*/ 153973 h 423900"/>
              <a:gd name="connsiteX3" fmla="*/ 219974 w 276268"/>
              <a:gd name="connsiteY3" fmla="*/ 423848 h 423900"/>
              <a:gd name="connsiteX4" fmla="*/ 226324 w 276268"/>
              <a:gd name="connsiteY4" fmla="*/ 176198 h 423900"/>
              <a:gd name="connsiteX5" fmla="*/ 267599 w 276268"/>
              <a:gd name="connsiteY5" fmla="*/ 77773 h 423900"/>
              <a:gd name="connsiteX6" fmla="*/ 13599 w 276268"/>
              <a:gd name="connsiteY6" fmla="*/ 1573 h 4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68" h="423900">
                <a:moveTo>
                  <a:pt x="13599" y="1573"/>
                </a:moveTo>
                <a:cubicBezTo>
                  <a:pt x="-22384" y="-5306"/>
                  <a:pt x="21007" y="11098"/>
                  <a:pt x="51699" y="36498"/>
                </a:cubicBezTo>
                <a:cubicBezTo>
                  <a:pt x="82391" y="61898"/>
                  <a:pt x="169703" y="89415"/>
                  <a:pt x="197749" y="153973"/>
                </a:cubicBezTo>
                <a:cubicBezTo>
                  <a:pt x="225795" y="218531"/>
                  <a:pt x="215212" y="420144"/>
                  <a:pt x="219974" y="423848"/>
                </a:cubicBezTo>
                <a:cubicBezTo>
                  <a:pt x="224736" y="427552"/>
                  <a:pt x="218387" y="233877"/>
                  <a:pt x="226324" y="176198"/>
                </a:cubicBezTo>
                <a:cubicBezTo>
                  <a:pt x="234262" y="118519"/>
                  <a:pt x="299349" y="105290"/>
                  <a:pt x="267599" y="77773"/>
                </a:cubicBezTo>
                <a:cubicBezTo>
                  <a:pt x="235849" y="50256"/>
                  <a:pt x="49582" y="8452"/>
                  <a:pt x="13599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E3CE8B5-8160-43CF-831E-DBAE35137570}"/>
              </a:ext>
            </a:extLst>
          </p:cNvPr>
          <p:cNvSpPr/>
          <p:nvPr/>
        </p:nvSpPr>
        <p:spPr>
          <a:xfrm>
            <a:off x="3217237" y="4788842"/>
            <a:ext cx="211135" cy="542827"/>
          </a:xfrm>
          <a:custGeom>
            <a:avLst/>
            <a:gdLst>
              <a:gd name="connsiteX0" fmla="*/ 209646 w 211135"/>
              <a:gd name="connsiteY0" fmla="*/ 1175 h 542827"/>
              <a:gd name="connsiteX1" fmla="*/ 82646 w 211135"/>
              <a:gd name="connsiteY1" fmla="*/ 162041 h 542827"/>
              <a:gd name="connsiteX2" fmla="*/ 96 w 211135"/>
              <a:gd name="connsiteY2" fmla="*/ 540925 h 542827"/>
              <a:gd name="connsiteX3" fmla="*/ 67830 w 211135"/>
              <a:gd name="connsiteY3" fmla="*/ 299625 h 542827"/>
              <a:gd name="connsiteX4" fmla="*/ 148263 w 211135"/>
              <a:gd name="connsiteY4" fmla="*/ 98541 h 542827"/>
              <a:gd name="connsiteX5" fmla="*/ 209646 w 211135"/>
              <a:gd name="connsiteY5" fmla="*/ 1175 h 5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35" h="542827">
                <a:moveTo>
                  <a:pt x="209646" y="1175"/>
                </a:moveTo>
                <a:cubicBezTo>
                  <a:pt x="198710" y="11758"/>
                  <a:pt x="117571" y="72083"/>
                  <a:pt x="82646" y="162041"/>
                </a:cubicBezTo>
                <a:cubicBezTo>
                  <a:pt x="47721" y="251999"/>
                  <a:pt x="2565" y="517994"/>
                  <a:pt x="96" y="540925"/>
                </a:cubicBezTo>
                <a:cubicBezTo>
                  <a:pt x="-2373" y="563856"/>
                  <a:pt x="43135" y="373356"/>
                  <a:pt x="67830" y="299625"/>
                </a:cubicBezTo>
                <a:cubicBezTo>
                  <a:pt x="92525" y="225894"/>
                  <a:pt x="128155" y="143344"/>
                  <a:pt x="148263" y="98541"/>
                </a:cubicBezTo>
                <a:cubicBezTo>
                  <a:pt x="168371" y="53738"/>
                  <a:pt x="220582" y="-9408"/>
                  <a:pt x="209646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E43F748-74A2-4A90-8B61-5FF12F8E5261}"/>
              </a:ext>
            </a:extLst>
          </p:cNvPr>
          <p:cNvSpPr/>
          <p:nvPr/>
        </p:nvSpPr>
        <p:spPr>
          <a:xfrm>
            <a:off x="3131254" y="5359342"/>
            <a:ext cx="86316" cy="512666"/>
          </a:xfrm>
          <a:custGeom>
            <a:avLst/>
            <a:gdLst>
              <a:gd name="connsiteX0" fmla="*/ 86079 w 86316"/>
              <a:gd name="connsiteY0" fmla="*/ 58 h 512666"/>
              <a:gd name="connsiteX1" fmla="*/ 35279 w 86316"/>
              <a:gd name="connsiteY1" fmla="*/ 199025 h 512666"/>
              <a:gd name="connsiteX2" fmla="*/ 26813 w 86316"/>
              <a:gd name="connsiteY2" fmla="*/ 510175 h 512666"/>
              <a:gd name="connsiteX3" fmla="*/ 1413 w 86316"/>
              <a:gd name="connsiteY3" fmla="*/ 336608 h 512666"/>
              <a:gd name="connsiteX4" fmla="*/ 11996 w 86316"/>
              <a:gd name="connsiteY4" fmla="*/ 179975 h 512666"/>
              <a:gd name="connsiteX5" fmla="*/ 86079 w 86316"/>
              <a:gd name="connsiteY5" fmla="*/ 58 h 51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16" h="512666">
                <a:moveTo>
                  <a:pt x="86079" y="58"/>
                </a:moveTo>
                <a:cubicBezTo>
                  <a:pt x="89959" y="3233"/>
                  <a:pt x="45157" y="114006"/>
                  <a:pt x="35279" y="199025"/>
                </a:cubicBezTo>
                <a:cubicBezTo>
                  <a:pt x="25401" y="284044"/>
                  <a:pt x="32457" y="487245"/>
                  <a:pt x="26813" y="510175"/>
                </a:cubicBezTo>
                <a:cubicBezTo>
                  <a:pt x="21169" y="533105"/>
                  <a:pt x="3882" y="391641"/>
                  <a:pt x="1413" y="336608"/>
                </a:cubicBezTo>
                <a:cubicBezTo>
                  <a:pt x="-1057" y="281575"/>
                  <a:pt x="-1762" y="236419"/>
                  <a:pt x="11996" y="179975"/>
                </a:cubicBezTo>
                <a:cubicBezTo>
                  <a:pt x="25754" y="123531"/>
                  <a:pt x="82199" y="-3117"/>
                  <a:pt x="8607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1BC7526-58F8-48C9-9A92-3C59AD8A77C7}"/>
              </a:ext>
            </a:extLst>
          </p:cNvPr>
          <p:cNvSpPr/>
          <p:nvPr/>
        </p:nvSpPr>
        <p:spPr>
          <a:xfrm>
            <a:off x="3052176" y="5875811"/>
            <a:ext cx="79302" cy="648857"/>
          </a:xfrm>
          <a:custGeom>
            <a:avLst/>
            <a:gdLst>
              <a:gd name="connsiteX0" fmla="*/ 78374 w 79302"/>
              <a:gd name="connsiteY0" fmla="*/ 2172 h 648857"/>
              <a:gd name="connsiteX1" fmla="*/ 44507 w 79302"/>
              <a:gd name="connsiteY1" fmla="*/ 429739 h 648857"/>
              <a:gd name="connsiteX2" fmla="*/ 44507 w 79302"/>
              <a:gd name="connsiteY2" fmla="*/ 647756 h 648857"/>
              <a:gd name="connsiteX3" fmla="*/ 31807 w 79302"/>
              <a:gd name="connsiteY3" fmla="*/ 503822 h 648857"/>
              <a:gd name="connsiteX4" fmla="*/ 2174 w 79302"/>
              <a:gd name="connsiteY4" fmla="*/ 275222 h 648857"/>
              <a:gd name="connsiteX5" fmla="*/ 78374 w 79302"/>
              <a:gd name="connsiteY5" fmla="*/ 2172 h 64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02" h="648857">
                <a:moveTo>
                  <a:pt x="78374" y="2172"/>
                </a:moveTo>
                <a:cubicBezTo>
                  <a:pt x="85429" y="27925"/>
                  <a:pt x="50151" y="322142"/>
                  <a:pt x="44507" y="429739"/>
                </a:cubicBezTo>
                <a:cubicBezTo>
                  <a:pt x="38863" y="537336"/>
                  <a:pt x="46624" y="635409"/>
                  <a:pt x="44507" y="647756"/>
                </a:cubicBezTo>
                <a:cubicBezTo>
                  <a:pt x="42390" y="660103"/>
                  <a:pt x="38862" y="565911"/>
                  <a:pt x="31807" y="503822"/>
                </a:cubicBezTo>
                <a:cubicBezTo>
                  <a:pt x="24751" y="441733"/>
                  <a:pt x="-8762" y="364122"/>
                  <a:pt x="2174" y="275222"/>
                </a:cubicBezTo>
                <a:cubicBezTo>
                  <a:pt x="13110" y="186322"/>
                  <a:pt x="71319" y="-23581"/>
                  <a:pt x="78374" y="2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F392A56-EA73-4E1C-8DFD-1A99B5482413}"/>
              </a:ext>
            </a:extLst>
          </p:cNvPr>
          <p:cNvSpPr/>
          <p:nvPr/>
        </p:nvSpPr>
        <p:spPr>
          <a:xfrm>
            <a:off x="2942365" y="6438868"/>
            <a:ext cx="112852" cy="556536"/>
          </a:xfrm>
          <a:custGeom>
            <a:avLst/>
            <a:gdLst>
              <a:gd name="connsiteX0" fmla="*/ 111985 w 112852"/>
              <a:gd name="connsiteY0" fmla="*/ 32 h 556536"/>
              <a:gd name="connsiteX1" fmla="*/ 54835 w 112852"/>
              <a:gd name="connsiteY1" fmla="*/ 215932 h 556536"/>
              <a:gd name="connsiteX2" fmla="*/ 54835 w 112852"/>
              <a:gd name="connsiteY2" fmla="*/ 552482 h 556536"/>
              <a:gd name="connsiteX3" fmla="*/ 33668 w 112852"/>
              <a:gd name="connsiteY3" fmla="*/ 389499 h 556536"/>
              <a:gd name="connsiteX4" fmla="*/ 4035 w 112852"/>
              <a:gd name="connsiteY4" fmla="*/ 201115 h 556536"/>
              <a:gd name="connsiteX5" fmla="*/ 111985 w 112852"/>
              <a:gd name="connsiteY5" fmla="*/ 32 h 55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2" h="556536">
                <a:moveTo>
                  <a:pt x="111985" y="32"/>
                </a:moveTo>
                <a:cubicBezTo>
                  <a:pt x="120452" y="2501"/>
                  <a:pt x="64360" y="123857"/>
                  <a:pt x="54835" y="215932"/>
                </a:cubicBezTo>
                <a:cubicBezTo>
                  <a:pt x="45310" y="308007"/>
                  <a:pt x="58363" y="523554"/>
                  <a:pt x="54835" y="552482"/>
                </a:cubicBezTo>
                <a:cubicBezTo>
                  <a:pt x="51307" y="581410"/>
                  <a:pt x="42135" y="448060"/>
                  <a:pt x="33668" y="389499"/>
                </a:cubicBezTo>
                <a:cubicBezTo>
                  <a:pt x="25201" y="330938"/>
                  <a:pt x="-12193" y="267084"/>
                  <a:pt x="4035" y="201115"/>
                </a:cubicBezTo>
                <a:cubicBezTo>
                  <a:pt x="20263" y="135146"/>
                  <a:pt x="103518" y="-2437"/>
                  <a:pt x="11198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8CA2612A-B1FC-4746-90A0-393D697ABDB0}"/>
              </a:ext>
            </a:extLst>
          </p:cNvPr>
          <p:cNvSpPr/>
          <p:nvPr/>
        </p:nvSpPr>
        <p:spPr>
          <a:xfrm>
            <a:off x="2853473" y="4663311"/>
            <a:ext cx="180657" cy="252431"/>
          </a:xfrm>
          <a:custGeom>
            <a:avLst/>
            <a:gdLst>
              <a:gd name="connsiteX0" fmla="*/ 180240 w 180657"/>
              <a:gd name="connsiteY0" fmla="*/ 764 h 252431"/>
              <a:gd name="connsiteX1" fmla="*/ 83402 w 180657"/>
              <a:gd name="connsiteY1" fmla="*/ 42039 h 252431"/>
              <a:gd name="connsiteX2" fmla="*/ 2440 w 180657"/>
              <a:gd name="connsiteY2" fmla="*/ 251589 h 252431"/>
              <a:gd name="connsiteX3" fmla="*/ 23077 w 180657"/>
              <a:gd name="connsiteY3" fmla="*/ 113477 h 252431"/>
              <a:gd name="connsiteX4" fmla="*/ 43715 w 180657"/>
              <a:gd name="connsiteY4" fmla="*/ 57914 h 252431"/>
              <a:gd name="connsiteX5" fmla="*/ 180240 w 180657"/>
              <a:gd name="connsiteY5" fmla="*/ 764 h 25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57" h="252431">
                <a:moveTo>
                  <a:pt x="180240" y="764"/>
                </a:moveTo>
                <a:cubicBezTo>
                  <a:pt x="186855" y="-1882"/>
                  <a:pt x="113035" y="235"/>
                  <a:pt x="83402" y="42039"/>
                </a:cubicBezTo>
                <a:cubicBezTo>
                  <a:pt x="53769" y="83843"/>
                  <a:pt x="12494" y="239683"/>
                  <a:pt x="2440" y="251589"/>
                </a:cubicBezTo>
                <a:cubicBezTo>
                  <a:pt x="-7614" y="263495"/>
                  <a:pt x="16198" y="145756"/>
                  <a:pt x="23077" y="113477"/>
                </a:cubicBezTo>
                <a:cubicBezTo>
                  <a:pt x="29956" y="81198"/>
                  <a:pt x="19109" y="75906"/>
                  <a:pt x="43715" y="57914"/>
                </a:cubicBezTo>
                <a:cubicBezTo>
                  <a:pt x="68321" y="39922"/>
                  <a:pt x="173625" y="3410"/>
                  <a:pt x="180240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00B62E3-AAFA-4698-B7A6-17034B8E72BE}"/>
              </a:ext>
            </a:extLst>
          </p:cNvPr>
          <p:cNvSpPr/>
          <p:nvPr/>
        </p:nvSpPr>
        <p:spPr>
          <a:xfrm>
            <a:off x="2881306" y="4676507"/>
            <a:ext cx="150821" cy="268608"/>
          </a:xfrm>
          <a:custGeom>
            <a:avLst/>
            <a:gdLst>
              <a:gd name="connsiteX0" fmla="*/ 150819 w 150821"/>
              <a:gd name="connsiteY0" fmla="*/ 268 h 268608"/>
              <a:gd name="connsiteX1" fmla="*/ 55569 w 150821"/>
              <a:gd name="connsiteY1" fmla="*/ 66943 h 268608"/>
              <a:gd name="connsiteX2" fmla="*/ 7 w 150821"/>
              <a:gd name="connsiteY2" fmla="*/ 268556 h 268608"/>
              <a:gd name="connsiteX3" fmla="*/ 52394 w 150821"/>
              <a:gd name="connsiteY3" fmla="*/ 85993 h 268608"/>
              <a:gd name="connsiteX4" fmla="*/ 150819 w 150821"/>
              <a:gd name="connsiteY4" fmla="*/ 268 h 26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21" h="268608">
                <a:moveTo>
                  <a:pt x="150819" y="268"/>
                </a:moveTo>
                <a:cubicBezTo>
                  <a:pt x="151348" y="-2907"/>
                  <a:pt x="80704" y="22228"/>
                  <a:pt x="55569" y="66943"/>
                </a:cubicBezTo>
                <a:cubicBezTo>
                  <a:pt x="30434" y="111658"/>
                  <a:pt x="536" y="265381"/>
                  <a:pt x="7" y="268556"/>
                </a:cubicBezTo>
                <a:cubicBezTo>
                  <a:pt x="-522" y="271731"/>
                  <a:pt x="28846" y="129120"/>
                  <a:pt x="52394" y="85993"/>
                </a:cubicBezTo>
                <a:cubicBezTo>
                  <a:pt x="75942" y="42866"/>
                  <a:pt x="150290" y="3443"/>
                  <a:pt x="15081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03207D5-C00B-4609-95DE-71E8D3B1BB02}"/>
              </a:ext>
            </a:extLst>
          </p:cNvPr>
          <p:cNvSpPr/>
          <p:nvPr/>
        </p:nvSpPr>
        <p:spPr>
          <a:xfrm>
            <a:off x="2866955" y="4944001"/>
            <a:ext cx="41357" cy="360870"/>
          </a:xfrm>
          <a:custGeom>
            <a:avLst/>
            <a:gdLst>
              <a:gd name="connsiteX0" fmla="*/ 12770 w 41357"/>
              <a:gd name="connsiteY0" fmla="*/ 1062 h 360870"/>
              <a:gd name="connsiteX1" fmla="*/ 70 w 41357"/>
              <a:gd name="connsiteY1" fmla="*/ 113774 h 360870"/>
              <a:gd name="connsiteX2" fmla="*/ 19120 w 41357"/>
              <a:gd name="connsiteY2" fmla="*/ 248712 h 360870"/>
              <a:gd name="connsiteX3" fmla="*/ 41345 w 41357"/>
              <a:gd name="connsiteY3" fmla="*/ 359837 h 360870"/>
              <a:gd name="connsiteX4" fmla="*/ 15945 w 41357"/>
              <a:gd name="connsiteY4" fmla="*/ 182037 h 360870"/>
              <a:gd name="connsiteX5" fmla="*/ 12770 w 41357"/>
              <a:gd name="connsiteY5" fmla="*/ 1062 h 36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7" h="360870">
                <a:moveTo>
                  <a:pt x="12770" y="1062"/>
                </a:moveTo>
                <a:cubicBezTo>
                  <a:pt x="10124" y="-10315"/>
                  <a:pt x="-988" y="72499"/>
                  <a:pt x="70" y="113774"/>
                </a:cubicBezTo>
                <a:cubicBezTo>
                  <a:pt x="1128" y="155049"/>
                  <a:pt x="12241" y="207701"/>
                  <a:pt x="19120" y="248712"/>
                </a:cubicBezTo>
                <a:cubicBezTo>
                  <a:pt x="25999" y="289723"/>
                  <a:pt x="41874" y="370949"/>
                  <a:pt x="41345" y="359837"/>
                </a:cubicBezTo>
                <a:cubicBezTo>
                  <a:pt x="40816" y="348725"/>
                  <a:pt x="23882" y="238658"/>
                  <a:pt x="15945" y="182037"/>
                </a:cubicBezTo>
                <a:cubicBezTo>
                  <a:pt x="8008" y="125416"/>
                  <a:pt x="15416" y="12439"/>
                  <a:pt x="12770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99D32DD-40FB-46E4-B85C-FAC448F133D3}"/>
              </a:ext>
            </a:extLst>
          </p:cNvPr>
          <p:cNvSpPr/>
          <p:nvPr/>
        </p:nvSpPr>
        <p:spPr>
          <a:xfrm>
            <a:off x="2844114" y="4954423"/>
            <a:ext cx="54685" cy="541869"/>
          </a:xfrm>
          <a:custGeom>
            <a:avLst/>
            <a:gdLst>
              <a:gd name="connsiteX0" fmla="*/ 686 w 54685"/>
              <a:gd name="connsiteY0" fmla="*/ 1752 h 541869"/>
              <a:gd name="connsiteX1" fmla="*/ 27674 w 54685"/>
              <a:gd name="connsiteY1" fmla="*/ 230352 h 541869"/>
              <a:gd name="connsiteX2" fmla="*/ 54661 w 54685"/>
              <a:gd name="connsiteY2" fmla="*/ 390690 h 541869"/>
              <a:gd name="connsiteX3" fmla="*/ 22911 w 54685"/>
              <a:gd name="connsiteY3" fmla="*/ 541502 h 541869"/>
              <a:gd name="connsiteX4" fmla="*/ 26086 w 54685"/>
              <a:gd name="connsiteY4" fmla="*/ 346240 h 541869"/>
              <a:gd name="connsiteX5" fmla="*/ 8624 w 54685"/>
              <a:gd name="connsiteY5" fmla="*/ 135102 h 541869"/>
              <a:gd name="connsiteX6" fmla="*/ 686 w 54685"/>
              <a:gd name="connsiteY6" fmla="*/ 1752 h 54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85" h="541869">
                <a:moveTo>
                  <a:pt x="686" y="1752"/>
                </a:moveTo>
                <a:cubicBezTo>
                  <a:pt x="3861" y="17627"/>
                  <a:pt x="18678" y="165529"/>
                  <a:pt x="27674" y="230352"/>
                </a:cubicBezTo>
                <a:cubicBezTo>
                  <a:pt x="36670" y="295175"/>
                  <a:pt x="55455" y="338832"/>
                  <a:pt x="54661" y="390690"/>
                </a:cubicBezTo>
                <a:cubicBezTo>
                  <a:pt x="53867" y="442548"/>
                  <a:pt x="27674" y="548910"/>
                  <a:pt x="22911" y="541502"/>
                </a:cubicBezTo>
                <a:cubicBezTo>
                  <a:pt x="18149" y="534094"/>
                  <a:pt x="28467" y="413973"/>
                  <a:pt x="26086" y="346240"/>
                </a:cubicBezTo>
                <a:cubicBezTo>
                  <a:pt x="23705" y="278507"/>
                  <a:pt x="11005" y="188548"/>
                  <a:pt x="8624" y="135102"/>
                </a:cubicBezTo>
                <a:cubicBezTo>
                  <a:pt x="6243" y="81656"/>
                  <a:pt x="-2489" y="-14123"/>
                  <a:pt x="686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BA6581D-FD70-4551-8BB0-27F7EBB65433}"/>
              </a:ext>
            </a:extLst>
          </p:cNvPr>
          <p:cNvSpPr/>
          <p:nvPr/>
        </p:nvSpPr>
        <p:spPr>
          <a:xfrm>
            <a:off x="2841516" y="5533963"/>
            <a:ext cx="50068" cy="385011"/>
          </a:xfrm>
          <a:custGeom>
            <a:avLst/>
            <a:gdLst>
              <a:gd name="connsiteX0" fmla="*/ 17572 w 50068"/>
              <a:gd name="connsiteY0" fmla="*/ 62 h 385011"/>
              <a:gd name="connsiteX1" fmla="*/ 17572 w 50068"/>
              <a:gd name="connsiteY1" fmla="*/ 131825 h 385011"/>
              <a:gd name="connsiteX2" fmla="*/ 17572 w 50068"/>
              <a:gd name="connsiteY2" fmla="*/ 269937 h 385011"/>
              <a:gd name="connsiteX3" fmla="*/ 38209 w 50068"/>
              <a:gd name="connsiteY3" fmla="*/ 355662 h 385011"/>
              <a:gd name="connsiteX4" fmla="*/ 49322 w 50068"/>
              <a:gd name="connsiteY4" fmla="*/ 382650 h 385011"/>
              <a:gd name="connsiteX5" fmla="*/ 17572 w 50068"/>
              <a:gd name="connsiteY5" fmla="*/ 303275 h 385011"/>
              <a:gd name="connsiteX6" fmla="*/ 109 w 50068"/>
              <a:gd name="connsiteY6" fmla="*/ 117537 h 385011"/>
              <a:gd name="connsiteX7" fmla="*/ 17572 w 50068"/>
              <a:gd name="connsiteY7" fmla="*/ 62 h 38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68" h="385011">
                <a:moveTo>
                  <a:pt x="17572" y="62"/>
                </a:moveTo>
                <a:cubicBezTo>
                  <a:pt x="20482" y="2443"/>
                  <a:pt x="17572" y="131825"/>
                  <a:pt x="17572" y="131825"/>
                </a:cubicBezTo>
                <a:cubicBezTo>
                  <a:pt x="17572" y="176804"/>
                  <a:pt x="14133" y="232631"/>
                  <a:pt x="17572" y="269937"/>
                </a:cubicBezTo>
                <a:cubicBezTo>
                  <a:pt x="21011" y="307243"/>
                  <a:pt x="32917" y="336877"/>
                  <a:pt x="38209" y="355662"/>
                </a:cubicBezTo>
                <a:cubicBezTo>
                  <a:pt x="43501" y="374448"/>
                  <a:pt x="52762" y="391381"/>
                  <a:pt x="49322" y="382650"/>
                </a:cubicBezTo>
                <a:cubicBezTo>
                  <a:pt x="45883" y="373919"/>
                  <a:pt x="25774" y="347460"/>
                  <a:pt x="17572" y="303275"/>
                </a:cubicBezTo>
                <a:cubicBezTo>
                  <a:pt x="9370" y="259090"/>
                  <a:pt x="1696" y="170983"/>
                  <a:pt x="109" y="117537"/>
                </a:cubicBezTo>
                <a:cubicBezTo>
                  <a:pt x="-1478" y="64091"/>
                  <a:pt x="14662" y="-2319"/>
                  <a:pt x="1757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D2C7DD2-8EC6-4032-A60E-F0E10BD5C9AA}"/>
              </a:ext>
            </a:extLst>
          </p:cNvPr>
          <p:cNvSpPr/>
          <p:nvPr/>
        </p:nvSpPr>
        <p:spPr>
          <a:xfrm>
            <a:off x="2908032" y="5951257"/>
            <a:ext cx="132971" cy="164195"/>
          </a:xfrm>
          <a:custGeom>
            <a:avLst/>
            <a:gdLst>
              <a:gd name="connsiteX0" fmla="*/ 3443 w 132971"/>
              <a:gd name="connsiteY0" fmla="*/ 281 h 164195"/>
              <a:gd name="connsiteX1" fmla="*/ 22493 w 132971"/>
              <a:gd name="connsiteY1" fmla="*/ 79656 h 164195"/>
              <a:gd name="connsiteX2" fmla="*/ 132031 w 132971"/>
              <a:gd name="connsiteY2" fmla="*/ 163793 h 164195"/>
              <a:gd name="connsiteX3" fmla="*/ 70118 w 132971"/>
              <a:gd name="connsiteY3" fmla="*/ 108231 h 164195"/>
              <a:gd name="connsiteX4" fmla="*/ 3443 w 132971"/>
              <a:gd name="connsiteY4" fmla="*/ 281 h 16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71" h="164195">
                <a:moveTo>
                  <a:pt x="3443" y="281"/>
                </a:moveTo>
                <a:cubicBezTo>
                  <a:pt x="-4495" y="-4482"/>
                  <a:pt x="1062" y="52404"/>
                  <a:pt x="22493" y="79656"/>
                </a:cubicBezTo>
                <a:cubicBezTo>
                  <a:pt x="43924" y="106908"/>
                  <a:pt x="124094" y="159031"/>
                  <a:pt x="132031" y="163793"/>
                </a:cubicBezTo>
                <a:cubicBezTo>
                  <a:pt x="139969" y="168556"/>
                  <a:pt x="95783" y="129927"/>
                  <a:pt x="70118" y="108231"/>
                </a:cubicBezTo>
                <a:cubicBezTo>
                  <a:pt x="44453" y="86535"/>
                  <a:pt x="11381" y="5044"/>
                  <a:pt x="3443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EE3090FD-7C1D-4499-9DA5-678D492DD484}"/>
              </a:ext>
            </a:extLst>
          </p:cNvPr>
          <p:cNvSpPr/>
          <p:nvPr/>
        </p:nvSpPr>
        <p:spPr>
          <a:xfrm>
            <a:off x="2910756" y="4779399"/>
            <a:ext cx="89638" cy="235765"/>
          </a:xfrm>
          <a:custGeom>
            <a:avLst/>
            <a:gdLst>
              <a:gd name="connsiteX0" fmla="*/ 89619 w 89638"/>
              <a:gd name="connsiteY0" fmla="*/ 564 h 235765"/>
              <a:gd name="connsiteX1" fmla="*/ 13419 w 89638"/>
              <a:gd name="connsiteY1" fmla="*/ 100576 h 235765"/>
              <a:gd name="connsiteX2" fmla="*/ 18182 w 89638"/>
              <a:gd name="connsiteY2" fmla="*/ 235514 h 235765"/>
              <a:gd name="connsiteX3" fmla="*/ 11832 w 89638"/>
              <a:gd name="connsiteY3" fmla="*/ 132326 h 235765"/>
              <a:gd name="connsiteX4" fmla="*/ 5482 w 89638"/>
              <a:gd name="connsiteY4" fmla="*/ 62476 h 235765"/>
              <a:gd name="connsiteX5" fmla="*/ 89619 w 89638"/>
              <a:gd name="connsiteY5" fmla="*/ 564 h 23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38" h="235765">
                <a:moveTo>
                  <a:pt x="89619" y="564"/>
                </a:moveTo>
                <a:cubicBezTo>
                  <a:pt x="90942" y="6914"/>
                  <a:pt x="25325" y="61418"/>
                  <a:pt x="13419" y="100576"/>
                </a:cubicBezTo>
                <a:cubicBezTo>
                  <a:pt x="1513" y="139734"/>
                  <a:pt x="18446" y="230222"/>
                  <a:pt x="18182" y="235514"/>
                </a:cubicBezTo>
                <a:cubicBezTo>
                  <a:pt x="17918" y="240806"/>
                  <a:pt x="13949" y="161166"/>
                  <a:pt x="11832" y="132326"/>
                </a:cubicBezTo>
                <a:cubicBezTo>
                  <a:pt x="9715" y="103486"/>
                  <a:pt x="-9070" y="81790"/>
                  <a:pt x="5482" y="62476"/>
                </a:cubicBezTo>
                <a:cubicBezTo>
                  <a:pt x="20034" y="43162"/>
                  <a:pt x="88296" y="-5786"/>
                  <a:pt x="89619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AFD05C5-E301-4350-A56A-28801DB62C4F}"/>
              </a:ext>
            </a:extLst>
          </p:cNvPr>
          <p:cNvSpPr/>
          <p:nvPr/>
        </p:nvSpPr>
        <p:spPr>
          <a:xfrm>
            <a:off x="2932635" y="4898886"/>
            <a:ext cx="96720" cy="403823"/>
          </a:xfrm>
          <a:custGeom>
            <a:avLst/>
            <a:gdLst>
              <a:gd name="connsiteX0" fmla="*/ 96315 w 96720"/>
              <a:gd name="connsiteY0" fmla="*/ 139 h 403823"/>
              <a:gd name="connsiteX1" fmla="*/ 42340 w 96720"/>
              <a:gd name="connsiteY1" fmla="*/ 123964 h 403823"/>
              <a:gd name="connsiteX2" fmla="*/ 1065 w 96720"/>
              <a:gd name="connsiteY2" fmla="*/ 398602 h 403823"/>
              <a:gd name="connsiteX3" fmla="*/ 12178 w 96720"/>
              <a:gd name="connsiteY3" fmla="*/ 292239 h 403823"/>
              <a:gd name="connsiteX4" fmla="*/ 12178 w 96720"/>
              <a:gd name="connsiteY4" fmla="*/ 144602 h 403823"/>
              <a:gd name="connsiteX5" fmla="*/ 96315 w 96720"/>
              <a:gd name="connsiteY5" fmla="*/ 139 h 40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720" h="403823">
                <a:moveTo>
                  <a:pt x="96315" y="139"/>
                </a:moveTo>
                <a:cubicBezTo>
                  <a:pt x="101342" y="-3301"/>
                  <a:pt x="58215" y="57553"/>
                  <a:pt x="42340" y="123964"/>
                </a:cubicBezTo>
                <a:cubicBezTo>
                  <a:pt x="26465" y="190375"/>
                  <a:pt x="6092" y="370556"/>
                  <a:pt x="1065" y="398602"/>
                </a:cubicBezTo>
                <a:cubicBezTo>
                  <a:pt x="-3962" y="426648"/>
                  <a:pt x="10326" y="334572"/>
                  <a:pt x="12178" y="292239"/>
                </a:cubicBezTo>
                <a:cubicBezTo>
                  <a:pt x="14030" y="249906"/>
                  <a:pt x="-1845" y="193021"/>
                  <a:pt x="12178" y="144602"/>
                </a:cubicBezTo>
                <a:cubicBezTo>
                  <a:pt x="26201" y="96183"/>
                  <a:pt x="91288" y="3579"/>
                  <a:pt x="9631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F848541-F678-45F8-9787-9B876843D45F}"/>
              </a:ext>
            </a:extLst>
          </p:cNvPr>
          <p:cNvSpPr/>
          <p:nvPr/>
        </p:nvSpPr>
        <p:spPr>
          <a:xfrm>
            <a:off x="2878393" y="5208253"/>
            <a:ext cx="71737" cy="383677"/>
          </a:xfrm>
          <a:custGeom>
            <a:avLst/>
            <a:gdLst>
              <a:gd name="connsiteX0" fmla="*/ 71182 w 71737"/>
              <a:gd name="connsiteY0" fmla="*/ 335 h 383677"/>
              <a:gd name="connsiteX1" fmla="*/ 34670 w 71737"/>
              <a:gd name="connsiteY1" fmla="*/ 135272 h 383677"/>
              <a:gd name="connsiteX2" fmla="*/ 45782 w 71737"/>
              <a:gd name="connsiteY2" fmla="*/ 379747 h 383677"/>
              <a:gd name="connsiteX3" fmla="*/ 25145 w 71737"/>
              <a:gd name="connsiteY3" fmla="*/ 278147 h 383677"/>
              <a:gd name="connsiteX4" fmla="*/ 1332 w 71737"/>
              <a:gd name="connsiteY4" fmla="*/ 171785 h 383677"/>
              <a:gd name="connsiteX5" fmla="*/ 71182 w 71737"/>
              <a:gd name="connsiteY5" fmla="*/ 335 h 38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37" h="383677">
                <a:moveTo>
                  <a:pt x="71182" y="335"/>
                </a:moveTo>
                <a:cubicBezTo>
                  <a:pt x="76738" y="-5750"/>
                  <a:pt x="38903" y="72037"/>
                  <a:pt x="34670" y="135272"/>
                </a:cubicBezTo>
                <a:cubicBezTo>
                  <a:pt x="30437" y="198507"/>
                  <a:pt x="47370" y="355934"/>
                  <a:pt x="45782" y="379747"/>
                </a:cubicBezTo>
                <a:cubicBezTo>
                  <a:pt x="44194" y="403560"/>
                  <a:pt x="32553" y="312807"/>
                  <a:pt x="25145" y="278147"/>
                </a:cubicBezTo>
                <a:cubicBezTo>
                  <a:pt x="17737" y="243487"/>
                  <a:pt x="-5812" y="217293"/>
                  <a:pt x="1332" y="171785"/>
                </a:cubicBezTo>
                <a:cubicBezTo>
                  <a:pt x="8476" y="126277"/>
                  <a:pt x="65626" y="6420"/>
                  <a:pt x="7118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446A075-D85C-4BC0-B914-06B8FCD10CA5}"/>
              </a:ext>
            </a:extLst>
          </p:cNvPr>
          <p:cNvSpPr/>
          <p:nvPr/>
        </p:nvSpPr>
        <p:spPr>
          <a:xfrm>
            <a:off x="3009433" y="4756127"/>
            <a:ext cx="151387" cy="617975"/>
          </a:xfrm>
          <a:custGeom>
            <a:avLst/>
            <a:gdLst>
              <a:gd name="connsiteX0" fmla="*/ 151280 w 151387"/>
              <a:gd name="connsiteY0" fmla="*/ 23 h 617975"/>
              <a:gd name="connsiteX1" fmla="*/ 36980 w 151387"/>
              <a:gd name="connsiteY1" fmla="*/ 231798 h 617975"/>
              <a:gd name="connsiteX2" fmla="*/ 2055 w 151387"/>
              <a:gd name="connsiteY2" fmla="*/ 608036 h 617975"/>
              <a:gd name="connsiteX3" fmla="*/ 5230 w 151387"/>
              <a:gd name="connsiteY3" fmla="*/ 484211 h 617975"/>
              <a:gd name="connsiteX4" fmla="*/ 14755 w 151387"/>
              <a:gd name="connsiteY4" fmla="*/ 219098 h 617975"/>
              <a:gd name="connsiteX5" fmla="*/ 151280 w 151387"/>
              <a:gd name="connsiteY5" fmla="*/ 23 h 61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87" h="617975">
                <a:moveTo>
                  <a:pt x="151280" y="23"/>
                </a:moveTo>
                <a:cubicBezTo>
                  <a:pt x="154984" y="2140"/>
                  <a:pt x="61851" y="130463"/>
                  <a:pt x="36980" y="231798"/>
                </a:cubicBezTo>
                <a:cubicBezTo>
                  <a:pt x="12109" y="333134"/>
                  <a:pt x="7347" y="565967"/>
                  <a:pt x="2055" y="608036"/>
                </a:cubicBezTo>
                <a:cubicBezTo>
                  <a:pt x="-3237" y="650105"/>
                  <a:pt x="3113" y="549034"/>
                  <a:pt x="5230" y="484211"/>
                </a:cubicBezTo>
                <a:cubicBezTo>
                  <a:pt x="7347" y="419388"/>
                  <a:pt x="-11174" y="297944"/>
                  <a:pt x="14755" y="219098"/>
                </a:cubicBezTo>
                <a:cubicBezTo>
                  <a:pt x="40684" y="140252"/>
                  <a:pt x="147576" y="-2094"/>
                  <a:pt x="15128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8BCC0EB-6597-4F25-AB1C-472619070695}"/>
              </a:ext>
            </a:extLst>
          </p:cNvPr>
          <p:cNvSpPr/>
          <p:nvPr/>
        </p:nvSpPr>
        <p:spPr>
          <a:xfrm>
            <a:off x="2945982" y="5299062"/>
            <a:ext cx="108578" cy="475932"/>
          </a:xfrm>
          <a:custGeom>
            <a:avLst/>
            <a:gdLst>
              <a:gd name="connsiteX0" fmla="*/ 108368 w 108578"/>
              <a:gd name="connsiteY0" fmla="*/ 13 h 475932"/>
              <a:gd name="connsiteX1" fmla="*/ 30581 w 108578"/>
              <a:gd name="connsiteY1" fmla="*/ 258776 h 475932"/>
              <a:gd name="connsiteX2" fmla="*/ 27406 w 108578"/>
              <a:gd name="connsiteY2" fmla="*/ 473088 h 475932"/>
              <a:gd name="connsiteX3" fmla="*/ 22643 w 108578"/>
              <a:gd name="connsiteY3" fmla="*/ 373076 h 475932"/>
              <a:gd name="connsiteX4" fmla="*/ 3593 w 108578"/>
              <a:gd name="connsiteY4" fmla="*/ 247663 h 475932"/>
              <a:gd name="connsiteX5" fmla="*/ 108368 w 108578"/>
              <a:gd name="connsiteY5" fmla="*/ 13 h 47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78" h="475932">
                <a:moveTo>
                  <a:pt x="108368" y="13"/>
                </a:moveTo>
                <a:cubicBezTo>
                  <a:pt x="112866" y="1865"/>
                  <a:pt x="44075" y="179930"/>
                  <a:pt x="30581" y="258776"/>
                </a:cubicBezTo>
                <a:cubicBezTo>
                  <a:pt x="17087" y="337622"/>
                  <a:pt x="28729" y="454038"/>
                  <a:pt x="27406" y="473088"/>
                </a:cubicBezTo>
                <a:cubicBezTo>
                  <a:pt x="26083" y="492138"/>
                  <a:pt x="26612" y="410647"/>
                  <a:pt x="22643" y="373076"/>
                </a:cubicBezTo>
                <a:cubicBezTo>
                  <a:pt x="18674" y="335505"/>
                  <a:pt x="-9901" y="307723"/>
                  <a:pt x="3593" y="247663"/>
                </a:cubicBezTo>
                <a:cubicBezTo>
                  <a:pt x="17087" y="187603"/>
                  <a:pt x="103870" y="-1839"/>
                  <a:pt x="10836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5413BFD-D67B-4B95-9A1F-EEB96E11A287}"/>
              </a:ext>
            </a:extLst>
          </p:cNvPr>
          <p:cNvSpPr/>
          <p:nvPr/>
        </p:nvSpPr>
        <p:spPr>
          <a:xfrm>
            <a:off x="2987616" y="5284747"/>
            <a:ext cx="162074" cy="774957"/>
          </a:xfrm>
          <a:custGeom>
            <a:avLst/>
            <a:gdLst>
              <a:gd name="connsiteX0" fmla="*/ 161984 w 162074"/>
              <a:gd name="connsiteY0" fmla="*/ 41 h 774957"/>
              <a:gd name="connsiteX1" fmla="*/ 11172 w 162074"/>
              <a:gd name="connsiteY1" fmla="*/ 400091 h 774957"/>
              <a:gd name="connsiteX2" fmla="*/ 14347 w 162074"/>
              <a:gd name="connsiteY2" fmla="*/ 481053 h 774957"/>
              <a:gd name="connsiteX3" fmla="*/ 39747 w 162074"/>
              <a:gd name="connsiteY3" fmla="*/ 596941 h 774957"/>
              <a:gd name="connsiteX4" fmla="*/ 15934 w 162074"/>
              <a:gd name="connsiteY4" fmla="*/ 774741 h 774957"/>
              <a:gd name="connsiteX5" fmla="*/ 41334 w 162074"/>
              <a:gd name="connsiteY5" fmla="*/ 628691 h 774957"/>
              <a:gd name="connsiteX6" fmla="*/ 33397 w 162074"/>
              <a:gd name="connsiteY6" fmla="*/ 425491 h 774957"/>
              <a:gd name="connsiteX7" fmla="*/ 161984 w 162074"/>
              <a:gd name="connsiteY7" fmla="*/ 41 h 77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74" h="774957">
                <a:moveTo>
                  <a:pt x="161984" y="41"/>
                </a:moveTo>
                <a:cubicBezTo>
                  <a:pt x="158280" y="-4192"/>
                  <a:pt x="35778" y="319922"/>
                  <a:pt x="11172" y="400091"/>
                </a:cubicBezTo>
                <a:cubicBezTo>
                  <a:pt x="-13434" y="480260"/>
                  <a:pt x="9584" y="448245"/>
                  <a:pt x="14347" y="481053"/>
                </a:cubicBezTo>
                <a:cubicBezTo>
                  <a:pt x="19110" y="513861"/>
                  <a:pt x="39482" y="547993"/>
                  <a:pt x="39747" y="596941"/>
                </a:cubicBezTo>
                <a:cubicBezTo>
                  <a:pt x="40011" y="645889"/>
                  <a:pt x="15670" y="769449"/>
                  <a:pt x="15934" y="774741"/>
                </a:cubicBezTo>
                <a:cubicBezTo>
                  <a:pt x="16198" y="780033"/>
                  <a:pt x="38423" y="686899"/>
                  <a:pt x="41334" y="628691"/>
                </a:cubicBezTo>
                <a:cubicBezTo>
                  <a:pt x="44244" y="570483"/>
                  <a:pt x="12495" y="529737"/>
                  <a:pt x="33397" y="425491"/>
                </a:cubicBezTo>
                <a:cubicBezTo>
                  <a:pt x="54299" y="321245"/>
                  <a:pt x="165688" y="4274"/>
                  <a:pt x="16198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1B82844-478A-42B0-9D1E-16F131246D45}"/>
              </a:ext>
            </a:extLst>
          </p:cNvPr>
          <p:cNvSpPr/>
          <p:nvPr/>
        </p:nvSpPr>
        <p:spPr>
          <a:xfrm>
            <a:off x="5853016" y="6536762"/>
            <a:ext cx="360520" cy="614996"/>
          </a:xfrm>
          <a:custGeom>
            <a:avLst/>
            <a:gdLst>
              <a:gd name="connsiteX0" fmla="*/ 360459 w 360520"/>
              <a:gd name="connsiteY0" fmla="*/ 563 h 614996"/>
              <a:gd name="connsiteX1" fmla="*/ 128684 w 360520"/>
              <a:gd name="connsiteY1" fmla="*/ 343463 h 614996"/>
              <a:gd name="connsiteX2" fmla="*/ 1684 w 360520"/>
              <a:gd name="connsiteY2" fmla="*/ 613338 h 614996"/>
              <a:gd name="connsiteX3" fmla="*/ 62009 w 360520"/>
              <a:gd name="connsiteY3" fmla="*/ 448238 h 614996"/>
              <a:gd name="connsiteX4" fmla="*/ 150909 w 360520"/>
              <a:gd name="connsiteY4" fmla="*/ 267263 h 614996"/>
              <a:gd name="connsiteX5" fmla="*/ 360459 w 360520"/>
              <a:gd name="connsiteY5" fmla="*/ 563 h 61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520" h="614996">
                <a:moveTo>
                  <a:pt x="360459" y="563"/>
                </a:moveTo>
                <a:cubicBezTo>
                  <a:pt x="356755" y="13263"/>
                  <a:pt x="188480" y="241334"/>
                  <a:pt x="128684" y="343463"/>
                </a:cubicBezTo>
                <a:cubicBezTo>
                  <a:pt x="68888" y="445592"/>
                  <a:pt x="12796" y="595876"/>
                  <a:pt x="1684" y="613338"/>
                </a:cubicBezTo>
                <a:cubicBezTo>
                  <a:pt x="-9428" y="630800"/>
                  <a:pt x="37138" y="505917"/>
                  <a:pt x="62009" y="448238"/>
                </a:cubicBezTo>
                <a:cubicBezTo>
                  <a:pt x="86880" y="390559"/>
                  <a:pt x="101167" y="341346"/>
                  <a:pt x="150909" y="267263"/>
                </a:cubicBezTo>
                <a:cubicBezTo>
                  <a:pt x="200651" y="193180"/>
                  <a:pt x="364163" y="-12137"/>
                  <a:pt x="360459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D8C1321-E69D-41E6-8241-AAD6827E54C9}"/>
              </a:ext>
            </a:extLst>
          </p:cNvPr>
          <p:cNvSpPr/>
          <p:nvPr/>
        </p:nvSpPr>
        <p:spPr>
          <a:xfrm>
            <a:off x="5470604" y="7159592"/>
            <a:ext cx="359038" cy="640808"/>
          </a:xfrm>
          <a:custGeom>
            <a:avLst/>
            <a:gdLst>
              <a:gd name="connsiteX0" fmla="*/ 358696 w 359038"/>
              <a:gd name="connsiteY0" fmla="*/ 33 h 640808"/>
              <a:gd name="connsiteX1" fmla="*/ 117396 w 359038"/>
              <a:gd name="connsiteY1" fmla="*/ 409608 h 640808"/>
              <a:gd name="connsiteX2" fmla="*/ 3096 w 359038"/>
              <a:gd name="connsiteY2" fmla="*/ 638208 h 640808"/>
              <a:gd name="connsiteX3" fmla="*/ 34846 w 359038"/>
              <a:gd name="connsiteY3" fmla="*/ 527083 h 640808"/>
              <a:gd name="connsiteX4" fmla="*/ 60246 w 359038"/>
              <a:gd name="connsiteY4" fmla="*/ 431833 h 640808"/>
              <a:gd name="connsiteX5" fmla="*/ 358696 w 359038"/>
              <a:gd name="connsiteY5" fmla="*/ 33 h 64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038" h="640808">
                <a:moveTo>
                  <a:pt x="358696" y="33"/>
                </a:moveTo>
                <a:cubicBezTo>
                  <a:pt x="368221" y="-3671"/>
                  <a:pt x="176663" y="303246"/>
                  <a:pt x="117396" y="409608"/>
                </a:cubicBezTo>
                <a:cubicBezTo>
                  <a:pt x="58129" y="515970"/>
                  <a:pt x="16854" y="618629"/>
                  <a:pt x="3096" y="638208"/>
                </a:cubicBezTo>
                <a:cubicBezTo>
                  <a:pt x="-10662" y="657787"/>
                  <a:pt x="25321" y="561479"/>
                  <a:pt x="34846" y="527083"/>
                </a:cubicBezTo>
                <a:cubicBezTo>
                  <a:pt x="44371" y="492687"/>
                  <a:pt x="6800" y="520733"/>
                  <a:pt x="60246" y="431833"/>
                </a:cubicBezTo>
                <a:cubicBezTo>
                  <a:pt x="113692" y="342933"/>
                  <a:pt x="349171" y="3737"/>
                  <a:pt x="35869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426F4AE-7512-47CB-B1F9-6921A117BC2E}"/>
              </a:ext>
            </a:extLst>
          </p:cNvPr>
          <p:cNvSpPr/>
          <p:nvPr/>
        </p:nvSpPr>
        <p:spPr>
          <a:xfrm>
            <a:off x="4335117" y="8020675"/>
            <a:ext cx="817351" cy="365473"/>
          </a:xfrm>
          <a:custGeom>
            <a:avLst/>
            <a:gdLst>
              <a:gd name="connsiteX0" fmla="*/ 1933 w 817351"/>
              <a:gd name="connsiteY0" fmla="*/ 359208 h 365473"/>
              <a:gd name="connsiteX1" fmla="*/ 61200 w 817351"/>
              <a:gd name="connsiteY1" fmla="*/ 348625 h 365473"/>
              <a:gd name="connsiteX2" fmla="*/ 406216 w 817351"/>
              <a:gd name="connsiteY2" fmla="*/ 215275 h 365473"/>
              <a:gd name="connsiteX3" fmla="*/ 808383 w 817351"/>
              <a:gd name="connsiteY3" fmla="*/ 7842 h 365473"/>
              <a:gd name="connsiteX4" fmla="*/ 670800 w 817351"/>
              <a:gd name="connsiteY4" fmla="*/ 52292 h 365473"/>
              <a:gd name="connsiteX5" fmla="*/ 499350 w 817351"/>
              <a:gd name="connsiteY5" fmla="*/ 134842 h 365473"/>
              <a:gd name="connsiteX6" fmla="*/ 1933 w 817351"/>
              <a:gd name="connsiteY6" fmla="*/ 359208 h 36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351" h="365473">
                <a:moveTo>
                  <a:pt x="1933" y="359208"/>
                </a:moveTo>
                <a:cubicBezTo>
                  <a:pt x="-2124" y="365911"/>
                  <a:pt x="-6180" y="372614"/>
                  <a:pt x="61200" y="348625"/>
                </a:cubicBezTo>
                <a:cubicBezTo>
                  <a:pt x="128580" y="324636"/>
                  <a:pt x="281686" y="272072"/>
                  <a:pt x="406216" y="215275"/>
                </a:cubicBezTo>
                <a:cubicBezTo>
                  <a:pt x="530746" y="158478"/>
                  <a:pt x="764286" y="35006"/>
                  <a:pt x="808383" y="7842"/>
                </a:cubicBezTo>
                <a:cubicBezTo>
                  <a:pt x="852480" y="-19322"/>
                  <a:pt x="722306" y="31125"/>
                  <a:pt x="670800" y="52292"/>
                </a:cubicBezTo>
                <a:cubicBezTo>
                  <a:pt x="619294" y="73459"/>
                  <a:pt x="499350" y="134842"/>
                  <a:pt x="499350" y="134842"/>
                </a:cubicBezTo>
                <a:lnTo>
                  <a:pt x="1933" y="3592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9EE7A61-FF48-4601-A0A5-A06586F38A88}"/>
              </a:ext>
            </a:extLst>
          </p:cNvPr>
          <p:cNvSpPr/>
          <p:nvPr/>
        </p:nvSpPr>
        <p:spPr>
          <a:xfrm>
            <a:off x="5185708" y="7769993"/>
            <a:ext cx="309379" cy="237732"/>
          </a:xfrm>
          <a:custGeom>
            <a:avLst/>
            <a:gdLst>
              <a:gd name="connsiteX0" fmla="*/ 309159 w 309379"/>
              <a:gd name="connsiteY0" fmla="*/ 290 h 237732"/>
              <a:gd name="connsiteX1" fmla="*/ 169459 w 309379"/>
              <a:gd name="connsiteY1" fmla="*/ 144224 h 237732"/>
              <a:gd name="connsiteX2" fmla="*/ 125 w 309379"/>
              <a:gd name="connsiteY2" fmla="*/ 237357 h 237732"/>
              <a:gd name="connsiteX3" fmla="*/ 196975 w 309379"/>
              <a:gd name="connsiteY3" fmla="*/ 110357 h 237732"/>
              <a:gd name="connsiteX4" fmla="*/ 309159 w 309379"/>
              <a:gd name="connsiteY4" fmla="*/ 290 h 23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9" h="237732">
                <a:moveTo>
                  <a:pt x="309159" y="290"/>
                </a:moveTo>
                <a:cubicBezTo>
                  <a:pt x="304573" y="5934"/>
                  <a:pt x="220965" y="104713"/>
                  <a:pt x="169459" y="144224"/>
                </a:cubicBezTo>
                <a:cubicBezTo>
                  <a:pt x="117953" y="183735"/>
                  <a:pt x="-4461" y="243001"/>
                  <a:pt x="125" y="237357"/>
                </a:cubicBezTo>
                <a:cubicBezTo>
                  <a:pt x="4711" y="231713"/>
                  <a:pt x="148292" y="148104"/>
                  <a:pt x="196975" y="110357"/>
                </a:cubicBezTo>
                <a:cubicBezTo>
                  <a:pt x="245658" y="72610"/>
                  <a:pt x="313745" y="-5354"/>
                  <a:pt x="309159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90725293-C0B9-4ED4-B300-48B03D7E3448}"/>
              </a:ext>
            </a:extLst>
          </p:cNvPr>
          <p:cNvSpPr/>
          <p:nvPr/>
        </p:nvSpPr>
        <p:spPr>
          <a:xfrm>
            <a:off x="3443897" y="8080408"/>
            <a:ext cx="773121" cy="308134"/>
          </a:xfrm>
          <a:custGeom>
            <a:avLst/>
            <a:gdLst>
              <a:gd name="connsiteX0" fmla="*/ 16853 w 773121"/>
              <a:gd name="connsiteY0" fmla="*/ 5259 h 308134"/>
              <a:gd name="connsiteX1" fmla="*/ 65536 w 773121"/>
              <a:gd name="connsiteY1" fmla="*/ 56059 h 308134"/>
              <a:gd name="connsiteX2" fmla="*/ 306836 w 773121"/>
              <a:gd name="connsiteY2" fmla="*/ 206342 h 308134"/>
              <a:gd name="connsiteX3" fmla="*/ 761920 w 773121"/>
              <a:gd name="connsiteY3" fmla="*/ 305825 h 308134"/>
              <a:gd name="connsiteX4" fmla="*/ 607403 w 773121"/>
              <a:gd name="connsiteY4" fmla="*/ 267725 h 308134"/>
              <a:gd name="connsiteX5" fmla="*/ 313186 w 773121"/>
              <a:gd name="connsiteY5" fmla="*/ 170359 h 308134"/>
              <a:gd name="connsiteX6" fmla="*/ 16853 w 773121"/>
              <a:gd name="connsiteY6" fmla="*/ 5259 h 30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21" h="308134">
                <a:moveTo>
                  <a:pt x="16853" y="5259"/>
                </a:moveTo>
                <a:cubicBezTo>
                  <a:pt x="-24422" y="-13791"/>
                  <a:pt x="17206" y="22545"/>
                  <a:pt x="65536" y="56059"/>
                </a:cubicBezTo>
                <a:cubicBezTo>
                  <a:pt x="113866" y="89573"/>
                  <a:pt x="190772" y="164714"/>
                  <a:pt x="306836" y="206342"/>
                </a:cubicBezTo>
                <a:cubicBezTo>
                  <a:pt x="422900" y="247970"/>
                  <a:pt x="711826" y="295595"/>
                  <a:pt x="761920" y="305825"/>
                </a:cubicBezTo>
                <a:cubicBezTo>
                  <a:pt x="812015" y="316056"/>
                  <a:pt x="682192" y="290303"/>
                  <a:pt x="607403" y="267725"/>
                </a:cubicBezTo>
                <a:cubicBezTo>
                  <a:pt x="532614" y="245147"/>
                  <a:pt x="410200" y="211634"/>
                  <a:pt x="313186" y="170359"/>
                </a:cubicBezTo>
                <a:cubicBezTo>
                  <a:pt x="216172" y="129084"/>
                  <a:pt x="58128" y="24309"/>
                  <a:pt x="16853" y="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C359117-1E5A-47C1-8CF0-94682916B01F}"/>
              </a:ext>
            </a:extLst>
          </p:cNvPr>
          <p:cNvSpPr/>
          <p:nvPr/>
        </p:nvSpPr>
        <p:spPr>
          <a:xfrm>
            <a:off x="3118534" y="7452697"/>
            <a:ext cx="322637" cy="574012"/>
          </a:xfrm>
          <a:custGeom>
            <a:avLst/>
            <a:gdLst>
              <a:gd name="connsiteX0" fmla="*/ 1433 w 322637"/>
              <a:gd name="connsiteY0" fmla="*/ 86 h 574012"/>
              <a:gd name="connsiteX1" fmla="*/ 115733 w 322637"/>
              <a:gd name="connsiteY1" fmla="*/ 218103 h 574012"/>
              <a:gd name="connsiteX2" fmla="*/ 316816 w 322637"/>
              <a:gd name="connsiteY2" fmla="*/ 569470 h 574012"/>
              <a:gd name="connsiteX3" fmla="*/ 261783 w 322637"/>
              <a:gd name="connsiteY3" fmla="*/ 406486 h 574012"/>
              <a:gd name="connsiteX4" fmla="*/ 191933 w 322637"/>
              <a:gd name="connsiteY4" fmla="*/ 241386 h 574012"/>
              <a:gd name="connsiteX5" fmla="*/ 1433 w 322637"/>
              <a:gd name="connsiteY5" fmla="*/ 86 h 57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37" h="574012">
                <a:moveTo>
                  <a:pt x="1433" y="86"/>
                </a:moveTo>
                <a:cubicBezTo>
                  <a:pt x="-11267" y="-3794"/>
                  <a:pt x="63169" y="123206"/>
                  <a:pt x="115733" y="218103"/>
                </a:cubicBezTo>
                <a:cubicBezTo>
                  <a:pt x="168297" y="313000"/>
                  <a:pt x="292474" y="538073"/>
                  <a:pt x="316816" y="569470"/>
                </a:cubicBezTo>
                <a:cubicBezTo>
                  <a:pt x="341158" y="600867"/>
                  <a:pt x="282597" y="461167"/>
                  <a:pt x="261783" y="406486"/>
                </a:cubicBezTo>
                <a:cubicBezTo>
                  <a:pt x="240969" y="351805"/>
                  <a:pt x="233914" y="309119"/>
                  <a:pt x="191933" y="241386"/>
                </a:cubicBezTo>
                <a:cubicBezTo>
                  <a:pt x="149952" y="173653"/>
                  <a:pt x="14133" y="3966"/>
                  <a:pt x="143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F4E5A8F-F022-493D-B615-65431059831F}"/>
              </a:ext>
            </a:extLst>
          </p:cNvPr>
          <p:cNvSpPr/>
          <p:nvPr/>
        </p:nvSpPr>
        <p:spPr>
          <a:xfrm>
            <a:off x="2979134" y="6987114"/>
            <a:ext cx="122595" cy="456500"/>
          </a:xfrm>
          <a:custGeom>
            <a:avLst/>
            <a:gdLst>
              <a:gd name="connsiteX0" fmla="*/ 26533 w 122595"/>
              <a:gd name="connsiteY0" fmla="*/ 3 h 456500"/>
              <a:gd name="connsiteX1" fmla="*/ 30766 w 122595"/>
              <a:gd name="connsiteY1" fmla="*/ 101603 h 456500"/>
              <a:gd name="connsiteX2" fmla="*/ 119666 w 122595"/>
              <a:gd name="connsiteY2" fmla="*/ 448736 h 456500"/>
              <a:gd name="connsiteX3" fmla="*/ 92149 w 122595"/>
              <a:gd name="connsiteY3" fmla="*/ 323853 h 456500"/>
              <a:gd name="connsiteX4" fmla="*/ 3249 w 122595"/>
              <a:gd name="connsiteY4" fmla="*/ 103719 h 456500"/>
              <a:gd name="connsiteX5" fmla="*/ 26533 w 122595"/>
              <a:gd name="connsiteY5" fmla="*/ 3 h 45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95" h="456500">
                <a:moveTo>
                  <a:pt x="26533" y="3"/>
                </a:moveTo>
                <a:cubicBezTo>
                  <a:pt x="31119" y="-350"/>
                  <a:pt x="15244" y="26814"/>
                  <a:pt x="30766" y="101603"/>
                </a:cubicBezTo>
                <a:cubicBezTo>
                  <a:pt x="46288" y="176392"/>
                  <a:pt x="109436" y="411694"/>
                  <a:pt x="119666" y="448736"/>
                </a:cubicBezTo>
                <a:cubicBezTo>
                  <a:pt x="129896" y="485778"/>
                  <a:pt x="111552" y="381356"/>
                  <a:pt x="92149" y="323853"/>
                </a:cubicBezTo>
                <a:cubicBezTo>
                  <a:pt x="72746" y="266350"/>
                  <a:pt x="16654" y="156283"/>
                  <a:pt x="3249" y="103719"/>
                </a:cubicBezTo>
                <a:cubicBezTo>
                  <a:pt x="-10156" y="51155"/>
                  <a:pt x="21947" y="356"/>
                  <a:pt x="265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3E5B0A42-93AF-45A4-980A-F8DD73AFC233}"/>
              </a:ext>
            </a:extLst>
          </p:cNvPr>
          <p:cNvSpPr/>
          <p:nvPr/>
        </p:nvSpPr>
        <p:spPr>
          <a:xfrm>
            <a:off x="5960068" y="6515094"/>
            <a:ext cx="441322" cy="407942"/>
          </a:xfrm>
          <a:custGeom>
            <a:avLst/>
            <a:gdLst>
              <a:gd name="connsiteX0" fmla="*/ 440732 w 441322"/>
              <a:gd name="connsiteY0" fmla="*/ 6 h 407942"/>
              <a:gd name="connsiteX1" fmla="*/ 316907 w 441322"/>
              <a:gd name="connsiteY1" fmla="*/ 203206 h 407942"/>
              <a:gd name="connsiteX2" fmla="*/ 34332 w 441322"/>
              <a:gd name="connsiteY2" fmla="*/ 390531 h 407942"/>
              <a:gd name="connsiteX3" fmla="*/ 31157 w 441322"/>
              <a:gd name="connsiteY3" fmla="*/ 377831 h 407942"/>
              <a:gd name="connsiteX4" fmla="*/ 272457 w 441322"/>
              <a:gd name="connsiteY4" fmla="*/ 196856 h 407942"/>
              <a:gd name="connsiteX5" fmla="*/ 440732 w 441322"/>
              <a:gd name="connsiteY5" fmla="*/ 6 h 40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322" h="407942">
                <a:moveTo>
                  <a:pt x="440732" y="6"/>
                </a:moveTo>
                <a:cubicBezTo>
                  <a:pt x="448140" y="1064"/>
                  <a:pt x="384640" y="138119"/>
                  <a:pt x="316907" y="203206"/>
                </a:cubicBezTo>
                <a:cubicBezTo>
                  <a:pt x="249174" y="268293"/>
                  <a:pt x="81957" y="361427"/>
                  <a:pt x="34332" y="390531"/>
                </a:cubicBezTo>
                <a:cubicBezTo>
                  <a:pt x="-13293" y="419635"/>
                  <a:pt x="-8530" y="410110"/>
                  <a:pt x="31157" y="377831"/>
                </a:cubicBezTo>
                <a:cubicBezTo>
                  <a:pt x="70844" y="345552"/>
                  <a:pt x="205782" y="259827"/>
                  <a:pt x="272457" y="196856"/>
                </a:cubicBezTo>
                <a:cubicBezTo>
                  <a:pt x="339132" y="133885"/>
                  <a:pt x="433324" y="-1052"/>
                  <a:pt x="4407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C39123A-4F26-42FA-A299-5C13A07590A6}"/>
              </a:ext>
            </a:extLst>
          </p:cNvPr>
          <p:cNvSpPr/>
          <p:nvPr/>
        </p:nvSpPr>
        <p:spPr>
          <a:xfrm>
            <a:off x="6708972" y="6079606"/>
            <a:ext cx="200771" cy="285127"/>
          </a:xfrm>
          <a:custGeom>
            <a:avLst/>
            <a:gdLst>
              <a:gd name="connsiteX0" fmla="*/ 1391 w 200771"/>
              <a:gd name="connsiteY0" fmla="*/ 2107 h 285127"/>
              <a:gd name="connsiteX1" fmla="*/ 106166 w 200771"/>
              <a:gd name="connsiteY1" fmla="*/ 27507 h 285127"/>
              <a:gd name="connsiteX2" fmla="*/ 137916 w 200771"/>
              <a:gd name="connsiteY2" fmla="*/ 92594 h 285127"/>
              <a:gd name="connsiteX3" fmla="*/ 141091 w 200771"/>
              <a:gd name="connsiteY3" fmla="*/ 283094 h 285127"/>
              <a:gd name="connsiteX4" fmla="*/ 171253 w 200771"/>
              <a:gd name="connsiteY4" fmla="*/ 186257 h 285127"/>
              <a:gd name="connsiteX5" fmla="*/ 190303 w 200771"/>
              <a:gd name="connsiteY5" fmla="*/ 78307 h 285127"/>
              <a:gd name="connsiteX6" fmla="*/ 1391 w 200771"/>
              <a:gd name="connsiteY6" fmla="*/ 2107 h 28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771" h="285127">
                <a:moveTo>
                  <a:pt x="1391" y="2107"/>
                </a:moveTo>
                <a:cubicBezTo>
                  <a:pt x="-12632" y="-6360"/>
                  <a:pt x="83412" y="12426"/>
                  <a:pt x="106166" y="27507"/>
                </a:cubicBezTo>
                <a:cubicBezTo>
                  <a:pt x="128920" y="42588"/>
                  <a:pt x="132095" y="49996"/>
                  <a:pt x="137916" y="92594"/>
                </a:cubicBezTo>
                <a:cubicBezTo>
                  <a:pt x="143737" y="135192"/>
                  <a:pt x="135535" y="267484"/>
                  <a:pt x="141091" y="283094"/>
                </a:cubicBezTo>
                <a:cubicBezTo>
                  <a:pt x="146647" y="298704"/>
                  <a:pt x="163051" y="220388"/>
                  <a:pt x="171253" y="186257"/>
                </a:cubicBezTo>
                <a:cubicBezTo>
                  <a:pt x="179455" y="152126"/>
                  <a:pt x="219407" y="110322"/>
                  <a:pt x="190303" y="78307"/>
                </a:cubicBezTo>
                <a:cubicBezTo>
                  <a:pt x="161199" y="46292"/>
                  <a:pt x="15414" y="10574"/>
                  <a:pt x="1391" y="2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E93D737-B614-408F-8B6C-D5783E624675}"/>
              </a:ext>
            </a:extLst>
          </p:cNvPr>
          <p:cNvSpPr/>
          <p:nvPr/>
        </p:nvSpPr>
        <p:spPr>
          <a:xfrm>
            <a:off x="6705182" y="6187328"/>
            <a:ext cx="101459" cy="91751"/>
          </a:xfrm>
          <a:custGeom>
            <a:avLst/>
            <a:gdLst>
              <a:gd name="connsiteX0" fmla="*/ 418 w 101459"/>
              <a:gd name="connsiteY0" fmla="*/ 747 h 91751"/>
              <a:gd name="connsiteX1" fmla="*/ 63918 w 101459"/>
              <a:gd name="connsiteY1" fmla="*/ 54722 h 91751"/>
              <a:gd name="connsiteX2" fmla="*/ 76618 w 101459"/>
              <a:gd name="connsiteY2" fmla="*/ 91235 h 91751"/>
              <a:gd name="connsiteX3" fmla="*/ 98843 w 101459"/>
              <a:gd name="connsiteY3" fmla="*/ 27735 h 91751"/>
              <a:gd name="connsiteX4" fmla="*/ 418 w 101459"/>
              <a:gd name="connsiteY4" fmla="*/ 747 h 9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59" h="91751">
                <a:moveTo>
                  <a:pt x="418" y="747"/>
                </a:moveTo>
                <a:cubicBezTo>
                  <a:pt x="-5403" y="5245"/>
                  <a:pt x="51218" y="39641"/>
                  <a:pt x="63918" y="54722"/>
                </a:cubicBezTo>
                <a:cubicBezTo>
                  <a:pt x="76618" y="69803"/>
                  <a:pt x="70797" y="95733"/>
                  <a:pt x="76618" y="91235"/>
                </a:cubicBezTo>
                <a:cubicBezTo>
                  <a:pt x="82439" y="86737"/>
                  <a:pt x="109955" y="42551"/>
                  <a:pt x="98843" y="27735"/>
                </a:cubicBezTo>
                <a:cubicBezTo>
                  <a:pt x="87731" y="12919"/>
                  <a:pt x="6239" y="-3751"/>
                  <a:pt x="418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CB710DA-EFFF-42B3-AF15-AE3BB57550F9}"/>
              </a:ext>
            </a:extLst>
          </p:cNvPr>
          <p:cNvSpPr/>
          <p:nvPr/>
        </p:nvSpPr>
        <p:spPr>
          <a:xfrm>
            <a:off x="6292812" y="6710340"/>
            <a:ext cx="276301" cy="304835"/>
          </a:xfrm>
          <a:custGeom>
            <a:avLst/>
            <a:gdLst>
              <a:gd name="connsiteX0" fmla="*/ 276263 w 276301"/>
              <a:gd name="connsiteY0" fmla="*/ 23 h 304835"/>
              <a:gd name="connsiteX1" fmla="*/ 187363 w 276301"/>
              <a:gd name="connsiteY1" fmla="*/ 147660 h 304835"/>
              <a:gd name="connsiteX2" fmla="*/ 125451 w 276301"/>
              <a:gd name="connsiteY2" fmla="*/ 214335 h 304835"/>
              <a:gd name="connsiteX3" fmla="*/ 38 w 276301"/>
              <a:gd name="connsiteY3" fmla="*/ 304823 h 304835"/>
              <a:gd name="connsiteX4" fmla="*/ 112751 w 276301"/>
              <a:gd name="connsiteY4" fmla="*/ 207985 h 304835"/>
              <a:gd name="connsiteX5" fmla="*/ 176251 w 276301"/>
              <a:gd name="connsiteY5" fmla="*/ 136548 h 304835"/>
              <a:gd name="connsiteX6" fmla="*/ 276263 w 276301"/>
              <a:gd name="connsiteY6" fmla="*/ 23 h 3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301" h="304835">
                <a:moveTo>
                  <a:pt x="276263" y="23"/>
                </a:moveTo>
                <a:cubicBezTo>
                  <a:pt x="278115" y="1875"/>
                  <a:pt x="212498" y="111941"/>
                  <a:pt x="187363" y="147660"/>
                </a:cubicBezTo>
                <a:cubicBezTo>
                  <a:pt x="162228" y="183379"/>
                  <a:pt x="156672" y="188141"/>
                  <a:pt x="125451" y="214335"/>
                </a:cubicBezTo>
                <a:cubicBezTo>
                  <a:pt x="94230" y="240529"/>
                  <a:pt x="2155" y="305881"/>
                  <a:pt x="38" y="304823"/>
                </a:cubicBezTo>
                <a:cubicBezTo>
                  <a:pt x="-2079" y="303765"/>
                  <a:pt x="83382" y="236031"/>
                  <a:pt x="112751" y="207985"/>
                </a:cubicBezTo>
                <a:cubicBezTo>
                  <a:pt x="142120" y="179939"/>
                  <a:pt x="149793" y="165652"/>
                  <a:pt x="176251" y="136548"/>
                </a:cubicBezTo>
                <a:cubicBezTo>
                  <a:pt x="202709" y="107444"/>
                  <a:pt x="274411" y="-1829"/>
                  <a:pt x="27626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0B59629-42C0-474A-B983-3BCCDDD4AF13}"/>
              </a:ext>
            </a:extLst>
          </p:cNvPr>
          <p:cNvSpPr/>
          <p:nvPr/>
        </p:nvSpPr>
        <p:spPr>
          <a:xfrm>
            <a:off x="5936501" y="6998933"/>
            <a:ext cx="386869" cy="111328"/>
          </a:xfrm>
          <a:custGeom>
            <a:avLst/>
            <a:gdLst>
              <a:gd name="connsiteX0" fmla="*/ 749 w 386869"/>
              <a:gd name="connsiteY0" fmla="*/ 98780 h 111328"/>
              <a:gd name="connsiteX1" fmla="*/ 175374 w 386869"/>
              <a:gd name="connsiteY1" fmla="*/ 105130 h 111328"/>
              <a:gd name="connsiteX2" fmla="*/ 386512 w 386869"/>
              <a:gd name="connsiteY2" fmla="*/ 355 h 111328"/>
              <a:gd name="connsiteX3" fmla="*/ 222999 w 386869"/>
              <a:gd name="connsiteY3" fmla="*/ 71792 h 111328"/>
              <a:gd name="connsiteX4" fmla="*/ 116637 w 386869"/>
              <a:gd name="connsiteY4" fmla="*/ 95605 h 111328"/>
              <a:gd name="connsiteX5" fmla="*/ 749 w 386869"/>
              <a:gd name="connsiteY5" fmla="*/ 98780 h 11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69" h="111328">
                <a:moveTo>
                  <a:pt x="749" y="98780"/>
                </a:moveTo>
                <a:cubicBezTo>
                  <a:pt x="10539" y="100368"/>
                  <a:pt x="111080" y="121534"/>
                  <a:pt x="175374" y="105130"/>
                </a:cubicBezTo>
                <a:cubicBezTo>
                  <a:pt x="239668" y="88726"/>
                  <a:pt x="378575" y="5911"/>
                  <a:pt x="386512" y="355"/>
                </a:cubicBezTo>
                <a:cubicBezTo>
                  <a:pt x="394450" y="-5201"/>
                  <a:pt x="267978" y="55917"/>
                  <a:pt x="222999" y="71792"/>
                </a:cubicBezTo>
                <a:cubicBezTo>
                  <a:pt x="178020" y="87667"/>
                  <a:pt x="153679" y="90843"/>
                  <a:pt x="116637" y="95605"/>
                </a:cubicBezTo>
                <a:cubicBezTo>
                  <a:pt x="79595" y="100367"/>
                  <a:pt x="-9041" y="97192"/>
                  <a:pt x="749" y="98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432D0B4-1CC2-4878-BEC8-948F335E229D}"/>
              </a:ext>
            </a:extLst>
          </p:cNvPr>
          <p:cNvSpPr/>
          <p:nvPr/>
        </p:nvSpPr>
        <p:spPr>
          <a:xfrm>
            <a:off x="3228268" y="3598299"/>
            <a:ext cx="1407667" cy="578194"/>
          </a:xfrm>
          <a:custGeom>
            <a:avLst/>
            <a:gdLst>
              <a:gd name="connsiteX0" fmla="*/ 1407232 w 1407667"/>
              <a:gd name="connsiteY0" fmla="*/ 173601 h 578194"/>
              <a:gd name="connsiteX1" fmla="*/ 640999 w 1407667"/>
              <a:gd name="connsiteY1" fmla="*/ 105868 h 578194"/>
              <a:gd name="connsiteX2" fmla="*/ 14465 w 1407667"/>
              <a:gd name="connsiteY2" fmla="*/ 571534 h 578194"/>
              <a:gd name="connsiteX3" fmla="*/ 221899 w 1407667"/>
              <a:gd name="connsiteY3" fmla="*/ 359868 h 578194"/>
              <a:gd name="connsiteX4" fmla="*/ 467432 w 1407667"/>
              <a:gd name="connsiteY4" fmla="*/ 67768 h 578194"/>
              <a:gd name="connsiteX5" fmla="*/ 746832 w 1407667"/>
              <a:gd name="connsiteY5" fmla="*/ 8501 h 578194"/>
              <a:gd name="connsiteX6" fmla="*/ 1407232 w 1407667"/>
              <a:gd name="connsiteY6" fmla="*/ 173601 h 5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7667" h="578194">
                <a:moveTo>
                  <a:pt x="1407232" y="173601"/>
                </a:moveTo>
                <a:cubicBezTo>
                  <a:pt x="1389593" y="189829"/>
                  <a:pt x="873127" y="39546"/>
                  <a:pt x="640999" y="105868"/>
                </a:cubicBezTo>
                <a:cubicBezTo>
                  <a:pt x="408871" y="172190"/>
                  <a:pt x="84315" y="529201"/>
                  <a:pt x="14465" y="571534"/>
                </a:cubicBezTo>
                <a:cubicBezTo>
                  <a:pt x="-55385" y="613867"/>
                  <a:pt x="146405" y="443829"/>
                  <a:pt x="221899" y="359868"/>
                </a:cubicBezTo>
                <a:cubicBezTo>
                  <a:pt x="297393" y="275907"/>
                  <a:pt x="379943" y="126329"/>
                  <a:pt x="467432" y="67768"/>
                </a:cubicBezTo>
                <a:cubicBezTo>
                  <a:pt x="554921" y="9207"/>
                  <a:pt x="592315" y="-14077"/>
                  <a:pt x="746832" y="8501"/>
                </a:cubicBezTo>
                <a:cubicBezTo>
                  <a:pt x="901349" y="31079"/>
                  <a:pt x="1424871" y="157373"/>
                  <a:pt x="1407232" y="173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6BD56671-E734-4A42-85BC-F49F53013FFE}"/>
              </a:ext>
            </a:extLst>
          </p:cNvPr>
          <p:cNvSpPr/>
          <p:nvPr/>
        </p:nvSpPr>
        <p:spPr>
          <a:xfrm>
            <a:off x="3651092" y="3317045"/>
            <a:ext cx="1166841" cy="331694"/>
          </a:xfrm>
          <a:custGeom>
            <a:avLst/>
            <a:gdLst>
              <a:gd name="connsiteX0" fmla="*/ 40375 w 1166841"/>
              <a:gd name="connsiteY0" fmla="*/ 35755 h 331694"/>
              <a:gd name="connsiteX1" fmla="*/ 222408 w 1166841"/>
              <a:gd name="connsiteY1" fmla="*/ 23055 h 331694"/>
              <a:gd name="connsiteX2" fmla="*/ 700775 w 1166841"/>
              <a:gd name="connsiteY2" fmla="*/ 23055 h 331694"/>
              <a:gd name="connsiteX3" fmla="*/ 1149508 w 1166841"/>
              <a:gd name="connsiteY3" fmla="*/ 327855 h 331694"/>
              <a:gd name="connsiteX4" fmla="*/ 975941 w 1166841"/>
              <a:gd name="connsiteY4" fmla="*/ 183922 h 331694"/>
              <a:gd name="connsiteX5" fmla="*/ 40375 w 1166841"/>
              <a:gd name="connsiteY5" fmla="*/ 3575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841" h="331694">
                <a:moveTo>
                  <a:pt x="40375" y="35755"/>
                </a:moveTo>
                <a:cubicBezTo>
                  <a:pt x="-85214" y="8944"/>
                  <a:pt x="112341" y="25172"/>
                  <a:pt x="222408" y="23055"/>
                </a:cubicBezTo>
                <a:cubicBezTo>
                  <a:pt x="332475" y="20938"/>
                  <a:pt x="546258" y="-27745"/>
                  <a:pt x="700775" y="23055"/>
                </a:cubicBezTo>
                <a:cubicBezTo>
                  <a:pt x="855292" y="73855"/>
                  <a:pt x="1103647" y="301044"/>
                  <a:pt x="1149508" y="327855"/>
                </a:cubicBezTo>
                <a:cubicBezTo>
                  <a:pt x="1195369" y="354666"/>
                  <a:pt x="1154447" y="234017"/>
                  <a:pt x="975941" y="183922"/>
                </a:cubicBezTo>
                <a:cubicBezTo>
                  <a:pt x="797436" y="133828"/>
                  <a:pt x="165964" y="62566"/>
                  <a:pt x="40375" y="35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6FA5C34-5A8C-426D-8692-4C67D58A7A64}"/>
              </a:ext>
            </a:extLst>
          </p:cNvPr>
          <p:cNvSpPr/>
          <p:nvPr/>
        </p:nvSpPr>
        <p:spPr>
          <a:xfrm>
            <a:off x="3949182" y="2864555"/>
            <a:ext cx="963761" cy="416799"/>
          </a:xfrm>
          <a:custGeom>
            <a:avLst/>
            <a:gdLst>
              <a:gd name="connsiteX0" fmla="*/ 948785 w 963761"/>
              <a:gd name="connsiteY0" fmla="*/ 416278 h 416799"/>
              <a:gd name="connsiteX1" fmla="*/ 732885 w 963761"/>
              <a:gd name="connsiteY1" fmla="*/ 111478 h 416799"/>
              <a:gd name="connsiteX2" fmla="*/ 157151 w 963761"/>
              <a:gd name="connsiteY2" fmla="*/ 1412 h 416799"/>
              <a:gd name="connsiteX3" fmla="*/ 8985 w 963761"/>
              <a:gd name="connsiteY3" fmla="*/ 47978 h 416799"/>
              <a:gd name="connsiteX4" fmla="*/ 356118 w 963761"/>
              <a:gd name="connsiteY4" fmla="*/ 31045 h 416799"/>
              <a:gd name="connsiteX5" fmla="*/ 948785 w 963761"/>
              <a:gd name="connsiteY5" fmla="*/ 416278 h 41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761" h="416799">
                <a:moveTo>
                  <a:pt x="948785" y="416278"/>
                </a:moveTo>
                <a:cubicBezTo>
                  <a:pt x="1011579" y="429683"/>
                  <a:pt x="864824" y="180622"/>
                  <a:pt x="732885" y="111478"/>
                </a:cubicBezTo>
                <a:cubicBezTo>
                  <a:pt x="600946" y="42334"/>
                  <a:pt x="277801" y="11995"/>
                  <a:pt x="157151" y="1412"/>
                </a:cubicBezTo>
                <a:cubicBezTo>
                  <a:pt x="36501" y="-9171"/>
                  <a:pt x="-24176" y="43039"/>
                  <a:pt x="8985" y="47978"/>
                </a:cubicBezTo>
                <a:cubicBezTo>
                  <a:pt x="42146" y="52917"/>
                  <a:pt x="200190" y="-32455"/>
                  <a:pt x="356118" y="31045"/>
                </a:cubicBezTo>
                <a:cubicBezTo>
                  <a:pt x="512046" y="94545"/>
                  <a:pt x="885991" y="402873"/>
                  <a:pt x="948785" y="41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A7267DB1-CB89-4E04-8519-F529A52B0D9F}"/>
              </a:ext>
            </a:extLst>
          </p:cNvPr>
          <p:cNvSpPr/>
          <p:nvPr/>
        </p:nvSpPr>
        <p:spPr>
          <a:xfrm>
            <a:off x="5064404" y="2619585"/>
            <a:ext cx="1122121" cy="306237"/>
          </a:xfrm>
          <a:custGeom>
            <a:avLst/>
            <a:gdLst>
              <a:gd name="connsiteX0" fmla="*/ 24063 w 1122121"/>
              <a:gd name="connsiteY0" fmla="*/ 297182 h 306237"/>
              <a:gd name="connsiteX1" fmla="*/ 201863 w 1122121"/>
              <a:gd name="connsiteY1" fmla="*/ 250615 h 306237"/>
              <a:gd name="connsiteX2" fmla="*/ 798763 w 1122121"/>
              <a:gd name="connsiteY2" fmla="*/ 9315 h 306237"/>
              <a:gd name="connsiteX3" fmla="*/ 1120496 w 1122121"/>
              <a:gd name="connsiteY3" fmla="*/ 55882 h 306237"/>
              <a:gd name="connsiteX4" fmla="*/ 671763 w 1122121"/>
              <a:gd name="connsiteY4" fmla="*/ 115148 h 306237"/>
              <a:gd name="connsiteX5" fmla="*/ 24063 w 1122121"/>
              <a:gd name="connsiteY5" fmla="*/ 297182 h 30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121" h="306237">
                <a:moveTo>
                  <a:pt x="24063" y="297182"/>
                </a:moveTo>
                <a:cubicBezTo>
                  <a:pt x="-54254" y="319760"/>
                  <a:pt x="72746" y="298593"/>
                  <a:pt x="201863" y="250615"/>
                </a:cubicBezTo>
                <a:cubicBezTo>
                  <a:pt x="330980" y="202637"/>
                  <a:pt x="645657" y="41771"/>
                  <a:pt x="798763" y="9315"/>
                </a:cubicBezTo>
                <a:cubicBezTo>
                  <a:pt x="951869" y="-23141"/>
                  <a:pt x="1141663" y="38243"/>
                  <a:pt x="1120496" y="55882"/>
                </a:cubicBezTo>
                <a:cubicBezTo>
                  <a:pt x="1099329" y="73521"/>
                  <a:pt x="850974" y="74931"/>
                  <a:pt x="671763" y="115148"/>
                </a:cubicBezTo>
                <a:cubicBezTo>
                  <a:pt x="492552" y="155365"/>
                  <a:pt x="102380" y="274604"/>
                  <a:pt x="24063" y="297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14CF349-5119-4691-B191-FAA3CBCC0411}"/>
              </a:ext>
            </a:extLst>
          </p:cNvPr>
          <p:cNvSpPr/>
          <p:nvPr/>
        </p:nvSpPr>
        <p:spPr>
          <a:xfrm>
            <a:off x="5042986" y="2988179"/>
            <a:ext cx="783262" cy="889380"/>
          </a:xfrm>
          <a:custGeom>
            <a:avLst/>
            <a:gdLst>
              <a:gd name="connsiteX0" fmla="*/ 282547 w 783262"/>
              <a:gd name="connsiteY0" fmla="*/ 859921 h 889380"/>
              <a:gd name="connsiteX1" fmla="*/ 235981 w 783262"/>
              <a:gd name="connsiteY1" fmla="*/ 754088 h 889380"/>
              <a:gd name="connsiteX2" fmla="*/ 7381 w 783262"/>
              <a:gd name="connsiteY2" fmla="*/ 322288 h 889380"/>
              <a:gd name="connsiteX3" fmla="*/ 125914 w 783262"/>
              <a:gd name="connsiteY3" fmla="*/ 161421 h 889380"/>
              <a:gd name="connsiteX4" fmla="*/ 782081 w 783262"/>
              <a:gd name="connsiteY4" fmla="*/ 554 h 889380"/>
              <a:gd name="connsiteX5" fmla="*/ 282547 w 783262"/>
              <a:gd name="connsiteY5" fmla="*/ 114854 h 889380"/>
              <a:gd name="connsiteX6" fmla="*/ 113214 w 783262"/>
              <a:gd name="connsiteY6" fmla="*/ 279954 h 889380"/>
              <a:gd name="connsiteX7" fmla="*/ 282547 w 783262"/>
              <a:gd name="connsiteY7" fmla="*/ 859921 h 8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262" h="889380">
                <a:moveTo>
                  <a:pt x="282547" y="859921"/>
                </a:moveTo>
                <a:cubicBezTo>
                  <a:pt x="303008" y="938943"/>
                  <a:pt x="281842" y="843694"/>
                  <a:pt x="235981" y="754088"/>
                </a:cubicBezTo>
                <a:cubicBezTo>
                  <a:pt x="190120" y="664482"/>
                  <a:pt x="25725" y="421066"/>
                  <a:pt x="7381" y="322288"/>
                </a:cubicBezTo>
                <a:cubicBezTo>
                  <a:pt x="-10963" y="223510"/>
                  <a:pt x="-3203" y="215043"/>
                  <a:pt x="125914" y="161421"/>
                </a:cubicBezTo>
                <a:cubicBezTo>
                  <a:pt x="255031" y="107799"/>
                  <a:pt x="755976" y="8315"/>
                  <a:pt x="782081" y="554"/>
                </a:cubicBezTo>
                <a:cubicBezTo>
                  <a:pt x="808186" y="-7207"/>
                  <a:pt x="394025" y="68287"/>
                  <a:pt x="282547" y="114854"/>
                </a:cubicBezTo>
                <a:cubicBezTo>
                  <a:pt x="171069" y="161421"/>
                  <a:pt x="112508" y="157893"/>
                  <a:pt x="113214" y="279954"/>
                </a:cubicBezTo>
                <a:cubicBezTo>
                  <a:pt x="113920" y="402015"/>
                  <a:pt x="262086" y="780899"/>
                  <a:pt x="282547" y="859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E3B241A-1DCE-4176-8871-F40C6F1C4454}"/>
              </a:ext>
            </a:extLst>
          </p:cNvPr>
          <p:cNvSpPr/>
          <p:nvPr/>
        </p:nvSpPr>
        <p:spPr>
          <a:xfrm>
            <a:off x="5674111" y="3084617"/>
            <a:ext cx="970806" cy="344400"/>
          </a:xfrm>
          <a:custGeom>
            <a:avLst/>
            <a:gdLst>
              <a:gd name="connsiteX0" fmla="*/ 40889 w 970806"/>
              <a:gd name="connsiteY0" fmla="*/ 43816 h 344400"/>
              <a:gd name="connsiteX1" fmla="*/ 150956 w 970806"/>
              <a:gd name="connsiteY1" fmla="*/ 22650 h 344400"/>
              <a:gd name="connsiteX2" fmla="*/ 709756 w 970806"/>
              <a:gd name="connsiteY2" fmla="*/ 81916 h 344400"/>
              <a:gd name="connsiteX3" fmla="*/ 967989 w 970806"/>
              <a:gd name="connsiteY3" fmla="*/ 344383 h 344400"/>
              <a:gd name="connsiteX4" fmla="*/ 840989 w 970806"/>
              <a:gd name="connsiteY4" fmla="*/ 94616 h 344400"/>
              <a:gd name="connsiteX5" fmla="*/ 743622 w 970806"/>
              <a:gd name="connsiteY5" fmla="*/ 1483 h 344400"/>
              <a:gd name="connsiteX6" fmla="*/ 40889 w 970806"/>
              <a:gd name="connsiteY6" fmla="*/ 43816 h 3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806" h="344400">
                <a:moveTo>
                  <a:pt x="40889" y="43816"/>
                </a:moveTo>
                <a:cubicBezTo>
                  <a:pt x="-57889" y="47344"/>
                  <a:pt x="39478" y="16300"/>
                  <a:pt x="150956" y="22650"/>
                </a:cubicBezTo>
                <a:cubicBezTo>
                  <a:pt x="262434" y="29000"/>
                  <a:pt x="573584" y="28294"/>
                  <a:pt x="709756" y="81916"/>
                </a:cubicBezTo>
                <a:cubicBezTo>
                  <a:pt x="845928" y="135538"/>
                  <a:pt x="946117" y="342266"/>
                  <a:pt x="967989" y="344383"/>
                </a:cubicBezTo>
                <a:cubicBezTo>
                  <a:pt x="989861" y="346500"/>
                  <a:pt x="878383" y="151766"/>
                  <a:pt x="840989" y="94616"/>
                </a:cubicBezTo>
                <a:cubicBezTo>
                  <a:pt x="803595" y="37466"/>
                  <a:pt x="877678" y="12066"/>
                  <a:pt x="743622" y="1483"/>
                </a:cubicBezTo>
                <a:cubicBezTo>
                  <a:pt x="609566" y="-9100"/>
                  <a:pt x="139667" y="40288"/>
                  <a:pt x="40889" y="43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B65BD80-74CF-4437-AC03-DADE4C99B7B8}"/>
              </a:ext>
            </a:extLst>
          </p:cNvPr>
          <p:cNvSpPr/>
          <p:nvPr/>
        </p:nvSpPr>
        <p:spPr>
          <a:xfrm>
            <a:off x="5385197" y="3276913"/>
            <a:ext cx="1221377" cy="805475"/>
          </a:xfrm>
          <a:custGeom>
            <a:avLst/>
            <a:gdLst>
              <a:gd name="connsiteX0" fmla="*/ 257836 w 1221377"/>
              <a:gd name="connsiteY0" fmla="*/ 761687 h 805475"/>
              <a:gd name="connsiteX1" fmla="*/ 228203 w 1221377"/>
              <a:gd name="connsiteY1" fmla="*/ 719354 h 805475"/>
              <a:gd name="connsiteX2" fmla="*/ 50403 w 1221377"/>
              <a:gd name="connsiteY2" fmla="*/ 329887 h 805475"/>
              <a:gd name="connsiteX3" fmla="*/ 8070 w 1221377"/>
              <a:gd name="connsiteY3" fmla="*/ 139387 h 805475"/>
              <a:gd name="connsiteX4" fmla="*/ 185870 w 1221377"/>
              <a:gd name="connsiteY4" fmla="*/ 58954 h 805475"/>
              <a:gd name="connsiteX5" fmla="*/ 731970 w 1221377"/>
              <a:gd name="connsiteY5" fmla="*/ 46254 h 805475"/>
              <a:gd name="connsiteX6" fmla="*/ 1206103 w 1221377"/>
              <a:gd name="connsiteY6" fmla="*/ 681254 h 805475"/>
              <a:gd name="connsiteX7" fmla="*/ 1049470 w 1221377"/>
              <a:gd name="connsiteY7" fmla="*/ 406087 h 805475"/>
              <a:gd name="connsiteX8" fmla="*/ 503370 w 1221377"/>
              <a:gd name="connsiteY8" fmla="*/ 75887 h 805475"/>
              <a:gd name="connsiteX9" fmla="*/ 156236 w 1221377"/>
              <a:gd name="connsiteY9" fmla="*/ 198654 h 805475"/>
              <a:gd name="connsiteX10" fmla="*/ 257836 w 1221377"/>
              <a:gd name="connsiteY10" fmla="*/ 761687 h 80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1377" h="805475">
                <a:moveTo>
                  <a:pt x="257836" y="761687"/>
                </a:moveTo>
                <a:cubicBezTo>
                  <a:pt x="269830" y="848470"/>
                  <a:pt x="262775" y="791321"/>
                  <a:pt x="228203" y="719354"/>
                </a:cubicBezTo>
                <a:cubicBezTo>
                  <a:pt x="193631" y="647387"/>
                  <a:pt x="87092" y="426548"/>
                  <a:pt x="50403" y="329887"/>
                </a:cubicBezTo>
                <a:cubicBezTo>
                  <a:pt x="13714" y="233226"/>
                  <a:pt x="-14508" y="184542"/>
                  <a:pt x="8070" y="139387"/>
                </a:cubicBezTo>
                <a:cubicBezTo>
                  <a:pt x="30648" y="94231"/>
                  <a:pt x="65220" y="74476"/>
                  <a:pt x="185870" y="58954"/>
                </a:cubicBezTo>
                <a:cubicBezTo>
                  <a:pt x="306520" y="43432"/>
                  <a:pt x="561931" y="-57463"/>
                  <a:pt x="731970" y="46254"/>
                </a:cubicBezTo>
                <a:cubicBezTo>
                  <a:pt x="902009" y="149971"/>
                  <a:pt x="1153186" y="621282"/>
                  <a:pt x="1206103" y="681254"/>
                </a:cubicBezTo>
                <a:cubicBezTo>
                  <a:pt x="1259020" y="741226"/>
                  <a:pt x="1166592" y="506981"/>
                  <a:pt x="1049470" y="406087"/>
                </a:cubicBezTo>
                <a:cubicBezTo>
                  <a:pt x="932348" y="305193"/>
                  <a:pt x="652242" y="110459"/>
                  <a:pt x="503370" y="75887"/>
                </a:cubicBezTo>
                <a:cubicBezTo>
                  <a:pt x="354498" y="41315"/>
                  <a:pt x="200686" y="85060"/>
                  <a:pt x="156236" y="198654"/>
                </a:cubicBezTo>
                <a:cubicBezTo>
                  <a:pt x="111786" y="312248"/>
                  <a:pt x="245842" y="674904"/>
                  <a:pt x="257836" y="761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E95BAFFE-5F0A-466E-A8E1-114564790ABD}"/>
              </a:ext>
            </a:extLst>
          </p:cNvPr>
          <p:cNvSpPr/>
          <p:nvPr/>
        </p:nvSpPr>
        <p:spPr>
          <a:xfrm>
            <a:off x="6852772" y="3678159"/>
            <a:ext cx="260791" cy="1066946"/>
          </a:xfrm>
          <a:custGeom>
            <a:avLst/>
            <a:gdLst>
              <a:gd name="connsiteX0" fmla="*/ 995 w 260791"/>
              <a:gd name="connsiteY0" fmla="*/ 608 h 1066946"/>
              <a:gd name="connsiteX1" fmla="*/ 161861 w 260791"/>
              <a:gd name="connsiteY1" fmla="*/ 419708 h 1066946"/>
              <a:gd name="connsiteX2" fmla="*/ 123761 w 260791"/>
              <a:gd name="connsiteY2" fmla="*/ 1063174 h 1066946"/>
              <a:gd name="connsiteX3" fmla="*/ 199961 w 260791"/>
              <a:gd name="connsiteY3" fmla="*/ 669474 h 1066946"/>
              <a:gd name="connsiteX4" fmla="*/ 250761 w 260791"/>
              <a:gd name="connsiteY4" fmla="*/ 335041 h 1066946"/>
              <a:gd name="connsiteX5" fmla="*/ 995 w 260791"/>
              <a:gd name="connsiteY5" fmla="*/ 608 h 106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91" h="1066946">
                <a:moveTo>
                  <a:pt x="995" y="608"/>
                </a:moveTo>
                <a:cubicBezTo>
                  <a:pt x="-13822" y="14719"/>
                  <a:pt x="141400" y="242614"/>
                  <a:pt x="161861" y="419708"/>
                </a:cubicBezTo>
                <a:cubicBezTo>
                  <a:pt x="182322" y="596802"/>
                  <a:pt x="117411" y="1021546"/>
                  <a:pt x="123761" y="1063174"/>
                </a:cubicBezTo>
                <a:cubicBezTo>
                  <a:pt x="130111" y="1104802"/>
                  <a:pt x="178794" y="790829"/>
                  <a:pt x="199961" y="669474"/>
                </a:cubicBezTo>
                <a:cubicBezTo>
                  <a:pt x="221128" y="548119"/>
                  <a:pt x="285333" y="448635"/>
                  <a:pt x="250761" y="335041"/>
                </a:cubicBezTo>
                <a:cubicBezTo>
                  <a:pt x="216189" y="221447"/>
                  <a:pt x="15812" y="-13503"/>
                  <a:pt x="995" y="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D6B1156-F6A2-48DA-8A20-BF59E36EC713}"/>
              </a:ext>
            </a:extLst>
          </p:cNvPr>
          <p:cNvSpPr/>
          <p:nvPr/>
        </p:nvSpPr>
        <p:spPr>
          <a:xfrm>
            <a:off x="5589652" y="3843615"/>
            <a:ext cx="664736" cy="766628"/>
          </a:xfrm>
          <a:custGeom>
            <a:avLst/>
            <a:gdLst>
              <a:gd name="connsiteX0" fmla="*/ 2581 w 664736"/>
              <a:gd name="connsiteY0" fmla="*/ 161118 h 766628"/>
              <a:gd name="connsiteX1" fmla="*/ 349715 w 664736"/>
              <a:gd name="connsiteY1" fmla="*/ 51052 h 766628"/>
              <a:gd name="connsiteX2" fmla="*/ 658748 w 664736"/>
              <a:gd name="connsiteY2" fmla="*/ 762252 h 766628"/>
              <a:gd name="connsiteX3" fmla="*/ 552915 w 664736"/>
              <a:gd name="connsiteY3" fmla="*/ 334685 h 766628"/>
              <a:gd name="connsiteX4" fmla="*/ 540215 w 664736"/>
              <a:gd name="connsiteY4" fmla="*/ 4485 h 766628"/>
              <a:gd name="connsiteX5" fmla="*/ 2581 w 664736"/>
              <a:gd name="connsiteY5" fmla="*/ 161118 h 76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736" h="766628">
                <a:moveTo>
                  <a:pt x="2581" y="161118"/>
                </a:moveTo>
                <a:cubicBezTo>
                  <a:pt x="-29169" y="168879"/>
                  <a:pt x="240354" y="-49137"/>
                  <a:pt x="349715" y="51052"/>
                </a:cubicBezTo>
                <a:cubicBezTo>
                  <a:pt x="459076" y="151241"/>
                  <a:pt x="624881" y="714980"/>
                  <a:pt x="658748" y="762252"/>
                </a:cubicBezTo>
                <a:cubicBezTo>
                  <a:pt x="692615" y="809524"/>
                  <a:pt x="572671" y="460980"/>
                  <a:pt x="552915" y="334685"/>
                </a:cubicBezTo>
                <a:cubicBezTo>
                  <a:pt x="533160" y="208391"/>
                  <a:pt x="627704" y="39763"/>
                  <a:pt x="540215" y="4485"/>
                </a:cubicBezTo>
                <a:cubicBezTo>
                  <a:pt x="452726" y="-30793"/>
                  <a:pt x="34331" y="153357"/>
                  <a:pt x="2581" y="16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3F4AAEE9-11B7-4026-956F-7CEEE4701159}"/>
              </a:ext>
            </a:extLst>
          </p:cNvPr>
          <p:cNvSpPr/>
          <p:nvPr/>
        </p:nvSpPr>
        <p:spPr>
          <a:xfrm>
            <a:off x="5581659" y="3481314"/>
            <a:ext cx="1073188" cy="1421433"/>
          </a:xfrm>
          <a:custGeom>
            <a:avLst/>
            <a:gdLst>
              <a:gd name="connsiteX0" fmla="*/ 14808 w 1073188"/>
              <a:gd name="connsiteY0" fmla="*/ 303286 h 1421433"/>
              <a:gd name="connsiteX1" fmla="*/ 61374 w 1073188"/>
              <a:gd name="connsiteY1" fmla="*/ 252486 h 1421433"/>
              <a:gd name="connsiteX2" fmla="*/ 349241 w 1073188"/>
              <a:gd name="connsiteY2" fmla="*/ 159353 h 1421433"/>
              <a:gd name="connsiteX3" fmla="*/ 785274 w 1073188"/>
              <a:gd name="connsiteY3" fmla="*/ 565753 h 1421433"/>
              <a:gd name="connsiteX4" fmla="*/ 1068908 w 1073188"/>
              <a:gd name="connsiteY4" fmla="*/ 1412419 h 1421433"/>
              <a:gd name="connsiteX5" fmla="*/ 950374 w 1073188"/>
              <a:gd name="connsiteY5" fmla="*/ 980619 h 1421433"/>
              <a:gd name="connsiteX6" fmla="*/ 869941 w 1073188"/>
              <a:gd name="connsiteY6" fmla="*/ 485319 h 1421433"/>
              <a:gd name="connsiteX7" fmla="*/ 256108 w 1073188"/>
              <a:gd name="connsiteY7" fmla="*/ 2719 h 1421433"/>
              <a:gd name="connsiteX8" fmla="*/ 14808 w 1073188"/>
              <a:gd name="connsiteY8" fmla="*/ 303286 h 142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188" h="1421433">
                <a:moveTo>
                  <a:pt x="14808" y="303286"/>
                </a:moveTo>
                <a:cubicBezTo>
                  <a:pt x="-17648" y="344914"/>
                  <a:pt x="5635" y="276475"/>
                  <a:pt x="61374" y="252486"/>
                </a:cubicBezTo>
                <a:cubicBezTo>
                  <a:pt x="117113" y="228497"/>
                  <a:pt x="228591" y="107142"/>
                  <a:pt x="349241" y="159353"/>
                </a:cubicBezTo>
                <a:cubicBezTo>
                  <a:pt x="469891" y="211564"/>
                  <a:pt x="665330" y="356909"/>
                  <a:pt x="785274" y="565753"/>
                </a:cubicBezTo>
                <a:cubicBezTo>
                  <a:pt x="905218" y="774597"/>
                  <a:pt x="1041391" y="1343275"/>
                  <a:pt x="1068908" y="1412419"/>
                </a:cubicBezTo>
                <a:cubicBezTo>
                  <a:pt x="1096425" y="1481563"/>
                  <a:pt x="983535" y="1135136"/>
                  <a:pt x="950374" y="980619"/>
                </a:cubicBezTo>
                <a:cubicBezTo>
                  <a:pt x="917213" y="826102"/>
                  <a:pt x="985652" y="648302"/>
                  <a:pt x="869941" y="485319"/>
                </a:cubicBezTo>
                <a:cubicBezTo>
                  <a:pt x="754230" y="322336"/>
                  <a:pt x="401453" y="36586"/>
                  <a:pt x="256108" y="2719"/>
                </a:cubicBezTo>
                <a:cubicBezTo>
                  <a:pt x="110763" y="-31148"/>
                  <a:pt x="47264" y="261658"/>
                  <a:pt x="14808" y="30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911AC1D-0597-45B6-BF3C-C90BC26F67F7}"/>
              </a:ext>
            </a:extLst>
          </p:cNvPr>
          <p:cNvSpPr/>
          <p:nvPr/>
        </p:nvSpPr>
        <p:spPr>
          <a:xfrm>
            <a:off x="6733883" y="4199045"/>
            <a:ext cx="285028" cy="1264975"/>
          </a:xfrm>
          <a:custGeom>
            <a:avLst/>
            <a:gdLst>
              <a:gd name="connsiteX0" fmla="*/ 64850 w 285028"/>
              <a:gd name="connsiteY0" fmla="*/ 422 h 1264975"/>
              <a:gd name="connsiteX1" fmla="*/ 179150 w 285028"/>
              <a:gd name="connsiteY1" fmla="*/ 516888 h 1264975"/>
              <a:gd name="connsiteX2" fmla="*/ 1350 w 285028"/>
              <a:gd name="connsiteY2" fmla="*/ 1257722 h 1264975"/>
              <a:gd name="connsiteX3" fmla="*/ 107184 w 285028"/>
              <a:gd name="connsiteY3" fmla="*/ 868255 h 1264975"/>
              <a:gd name="connsiteX4" fmla="*/ 284984 w 285028"/>
              <a:gd name="connsiteY4" fmla="*/ 436455 h 1264975"/>
              <a:gd name="connsiteX5" fmla="*/ 64850 w 285028"/>
              <a:gd name="connsiteY5" fmla="*/ 422 h 126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028" h="1264975">
                <a:moveTo>
                  <a:pt x="64850" y="422"/>
                </a:moveTo>
                <a:cubicBezTo>
                  <a:pt x="47211" y="13827"/>
                  <a:pt x="189733" y="307338"/>
                  <a:pt x="179150" y="516888"/>
                </a:cubicBezTo>
                <a:cubicBezTo>
                  <a:pt x="168567" y="726438"/>
                  <a:pt x="13344" y="1199161"/>
                  <a:pt x="1350" y="1257722"/>
                </a:cubicBezTo>
                <a:cubicBezTo>
                  <a:pt x="-10644" y="1316283"/>
                  <a:pt x="59912" y="1005133"/>
                  <a:pt x="107184" y="868255"/>
                </a:cubicBezTo>
                <a:cubicBezTo>
                  <a:pt x="154456" y="731377"/>
                  <a:pt x="287806" y="576860"/>
                  <a:pt x="284984" y="436455"/>
                </a:cubicBezTo>
                <a:cubicBezTo>
                  <a:pt x="282162" y="296050"/>
                  <a:pt x="82489" y="-12983"/>
                  <a:pt x="64850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149E3E7-50E3-4518-B454-3673864CD41E}"/>
              </a:ext>
            </a:extLst>
          </p:cNvPr>
          <p:cNvSpPr/>
          <p:nvPr/>
        </p:nvSpPr>
        <p:spPr>
          <a:xfrm>
            <a:off x="6465406" y="3986674"/>
            <a:ext cx="416606" cy="1291472"/>
          </a:xfrm>
          <a:custGeom>
            <a:avLst/>
            <a:gdLst>
              <a:gd name="connsiteX0" fmla="*/ 20061 w 416606"/>
              <a:gd name="connsiteY0" fmla="*/ 30759 h 1291472"/>
              <a:gd name="connsiteX1" fmla="*/ 83561 w 416606"/>
              <a:gd name="connsiteY1" fmla="*/ 119659 h 1291472"/>
              <a:gd name="connsiteX2" fmla="*/ 307927 w 416606"/>
              <a:gd name="connsiteY2" fmla="*/ 619193 h 1291472"/>
              <a:gd name="connsiteX3" fmla="*/ 113194 w 416606"/>
              <a:gd name="connsiteY3" fmla="*/ 1283826 h 1291472"/>
              <a:gd name="connsiteX4" fmla="*/ 202094 w 416606"/>
              <a:gd name="connsiteY4" fmla="*/ 953626 h 1291472"/>
              <a:gd name="connsiteX5" fmla="*/ 413761 w 416606"/>
              <a:gd name="connsiteY5" fmla="*/ 547226 h 1291472"/>
              <a:gd name="connsiteX6" fmla="*/ 20061 w 416606"/>
              <a:gd name="connsiteY6" fmla="*/ 30759 h 129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606" h="1291472">
                <a:moveTo>
                  <a:pt x="20061" y="30759"/>
                </a:moveTo>
                <a:cubicBezTo>
                  <a:pt x="-34972" y="-40502"/>
                  <a:pt x="35583" y="21587"/>
                  <a:pt x="83561" y="119659"/>
                </a:cubicBezTo>
                <a:cubicBezTo>
                  <a:pt x="131539" y="217731"/>
                  <a:pt x="302988" y="425165"/>
                  <a:pt x="307927" y="619193"/>
                </a:cubicBezTo>
                <a:cubicBezTo>
                  <a:pt x="312866" y="813221"/>
                  <a:pt x="130833" y="1228087"/>
                  <a:pt x="113194" y="1283826"/>
                </a:cubicBezTo>
                <a:cubicBezTo>
                  <a:pt x="95555" y="1339565"/>
                  <a:pt x="151999" y="1076393"/>
                  <a:pt x="202094" y="953626"/>
                </a:cubicBezTo>
                <a:cubicBezTo>
                  <a:pt x="252189" y="830859"/>
                  <a:pt x="441983" y="696098"/>
                  <a:pt x="413761" y="547226"/>
                </a:cubicBezTo>
                <a:cubicBezTo>
                  <a:pt x="385539" y="398354"/>
                  <a:pt x="75094" y="102020"/>
                  <a:pt x="20061" y="30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D18F621-3F2E-4D4F-8DD0-716FBE4F36C7}"/>
              </a:ext>
            </a:extLst>
          </p:cNvPr>
          <p:cNvSpPr/>
          <p:nvPr/>
        </p:nvSpPr>
        <p:spPr>
          <a:xfrm>
            <a:off x="6412993" y="4442809"/>
            <a:ext cx="203786" cy="1277617"/>
          </a:xfrm>
          <a:custGeom>
            <a:avLst/>
            <a:gdLst>
              <a:gd name="connsiteX0" fmla="*/ 186774 w 203786"/>
              <a:gd name="connsiteY0" fmla="*/ 6424 h 1277617"/>
              <a:gd name="connsiteX1" fmla="*/ 191007 w 203786"/>
              <a:gd name="connsiteY1" fmla="*/ 99558 h 1277617"/>
              <a:gd name="connsiteX2" fmla="*/ 110574 w 203786"/>
              <a:gd name="connsiteY2" fmla="*/ 531358 h 1277617"/>
              <a:gd name="connsiteX3" fmla="*/ 161374 w 203786"/>
              <a:gd name="connsiteY3" fmla="*/ 1267958 h 1277617"/>
              <a:gd name="connsiteX4" fmla="*/ 135974 w 203786"/>
              <a:gd name="connsiteY4" fmla="*/ 925058 h 1277617"/>
              <a:gd name="connsiteX5" fmla="*/ 507 w 203786"/>
              <a:gd name="connsiteY5" fmla="*/ 531358 h 1277617"/>
              <a:gd name="connsiteX6" fmla="*/ 191007 w 203786"/>
              <a:gd name="connsiteY6" fmla="*/ 65691 h 1277617"/>
              <a:gd name="connsiteX7" fmla="*/ 186774 w 203786"/>
              <a:gd name="connsiteY7" fmla="*/ 6424 h 127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86" h="1277617">
                <a:moveTo>
                  <a:pt x="186774" y="6424"/>
                </a:moveTo>
                <a:cubicBezTo>
                  <a:pt x="186774" y="12068"/>
                  <a:pt x="203707" y="12069"/>
                  <a:pt x="191007" y="99558"/>
                </a:cubicBezTo>
                <a:cubicBezTo>
                  <a:pt x="178307" y="187047"/>
                  <a:pt x="115513" y="336625"/>
                  <a:pt x="110574" y="531358"/>
                </a:cubicBezTo>
                <a:cubicBezTo>
                  <a:pt x="105635" y="726091"/>
                  <a:pt x="157141" y="1202341"/>
                  <a:pt x="161374" y="1267958"/>
                </a:cubicBezTo>
                <a:cubicBezTo>
                  <a:pt x="165607" y="1333575"/>
                  <a:pt x="162785" y="1047825"/>
                  <a:pt x="135974" y="925058"/>
                </a:cubicBezTo>
                <a:cubicBezTo>
                  <a:pt x="109163" y="802291"/>
                  <a:pt x="-8665" y="674586"/>
                  <a:pt x="507" y="531358"/>
                </a:cubicBezTo>
                <a:cubicBezTo>
                  <a:pt x="9679" y="388130"/>
                  <a:pt x="159963" y="151769"/>
                  <a:pt x="191007" y="65691"/>
                </a:cubicBezTo>
                <a:cubicBezTo>
                  <a:pt x="222051" y="-20387"/>
                  <a:pt x="186774" y="780"/>
                  <a:pt x="186774" y="6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3AC6DF6-3D60-4FDA-9236-4D9B9FC28127}"/>
              </a:ext>
            </a:extLst>
          </p:cNvPr>
          <p:cNvSpPr/>
          <p:nvPr/>
        </p:nvSpPr>
        <p:spPr>
          <a:xfrm>
            <a:off x="6625137" y="4876313"/>
            <a:ext cx="422013" cy="899636"/>
          </a:xfrm>
          <a:custGeom>
            <a:avLst/>
            <a:gdLst>
              <a:gd name="connsiteX0" fmla="*/ 372563 w 422013"/>
              <a:gd name="connsiteY0" fmla="*/ 487 h 899636"/>
              <a:gd name="connsiteX1" fmla="*/ 254030 w 422013"/>
              <a:gd name="connsiteY1" fmla="*/ 550820 h 899636"/>
              <a:gd name="connsiteX2" fmla="*/ 30 w 422013"/>
              <a:gd name="connsiteY2" fmla="*/ 897954 h 899636"/>
              <a:gd name="connsiteX3" fmla="*/ 270963 w 422013"/>
              <a:gd name="connsiteY3" fmla="*/ 673587 h 899636"/>
              <a:gd name="connsiteX4" fmla="*/ 419130 w 422013"/>
              <a:gd name="connsiteY4" fmla="*/ 457687 h 899636"/>
              <a:gd name="connsiteX5" fmla="*/ 372563 w 422013"/>
              <a:gd name="connsiteY5" fmla="*/ 487 h 89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013" h="899636">
                <a:moveTo>
                  <a:pt x="372563" y="487"/>
                </a:moveTo>
                <a:cubicBezTo>
                  <a:pt x="345046" y="16009"/>
                  <a:pt x="316119" y="401242"/>
                  <a:pt x="254030" y="550820"/>
                </a:cubicBezTo>
                <a:cubicBezTo>
                  <a:pt x="191941" y="700398"/>
                  <a:pt x="-2792" y="877493"/>
                  <a:pt x="30" y="897954"/>
                </a:cubicBezTo>
                <a:cubicBezTo>
                  <a:pt x="2852" y="918415"/>
                  <a:pt x="201113" y="746965"/>
                  <a:pt x="270963" y="673587"/>
                </a:cubicBezTo>
                <a:cubicBezTo>
                  <a:pt x="340813" y="600209"/>
                  <a:pt x="406430" y="571281"/>
                  <a:pt x="419130" y="457687"/>
                </a:cubicBezTo>
                <a:cubicBezTo>
                  <a:pt x="431830" y="344093"/>
                  <a:pt x="400080" y="-15035"/>
                  <a:pt x="372563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EE8ADBD-0424-4033-9F76-1881ADEDAEC2}"/>
              </a:ext>
            </a:extLst>
          </p:cNvPr>
          <p:cNvSpPr/>
          <p:nvPr/>
        </p:nvSpPr>
        <p:spPr>
          <a:xfrm>
            <a:off x="3143816" y="4004613"/>
            <a:ext cx="938099" cy="712922"/>
          </a:xfrm>
          <a:custGeom>
            <a:avLst/>
            <a:gdLst>
              <a:gd name="connsiteX0" fmla="*/ 878909 w 938099"/>
              <a:gd name="connsiteY0" fmla="*/ 21287 h 712922"/>
              <a:gd name="connsiteX1" fmla="*/ 812234 w 938099"/>
              <a:gd name="connsiteY1" fmla="*/ 65737 h 712922"/>
              <a:gd name="connsiteX2" fmla="*/ 174059 w 938099"/>
              <a:gd name="connsiteY2" fmla="*/ 367362 h 712922"/>
              <a:gd name="connsiteX3" fmla="*/ 8959 w 938099"/>
              <a:gd name="connsiteY3" fmla="*/ 710262 h 712922"/>
              <a:gd name="connsiteX4" fmla="*/ 34359 w 938099"/>
              <a:gd name="connsiteY4" fmla="*/ 516587 h 712922"/>
              <a:gd name="connsiteX5" fmla="*/ 139134 w 938099"/>
              <a:gd name="connsiteY5" fmla="*/ 335612 h 712922"/>
              <a:gd name="connsiteX6" fmla="*/ 878909 w 938099"/>
              <a:gd name="connsiteY6" fmla="*/ 21287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099" h="712922">
                <a:moveTo>
                  <a:pt x="878909" y="21287"/>
                </a:moveTo>
                <a:cubicBezTo>
                  <a:pt x="991092" y="-23692"/>
                  <a:pt x="929709" y="8058"/>
                  <a:pt x="812234" y="65737"/>
                </a:cubicBezTo>
                <a:cubicBezTo>
                  <a:pt x="694759" y="123416"/>
                  <a:pt x="307938" y="259941"/>
                  <a:pt x="174059" y="367362"/>
                </a:cubicBezTo>
                <a:cubicBezTo>
                  <a:pt x="40180" y="474783"/>
                  <a:pt x="32242" y="685391"/>
                  <a:pt x="8959" y="710262"/>
                </a:cubicBezTo>
                <a:cubicBezTo>
                  <a:pt x="-14324" y="735133"/>
                  <a:pt x="12663" y="579029"/>
                  <a:pt x="34359" y="516587"/>
                </a:cubicBezTo>
                <a:cubicBezTo>
                  <a:pt x="56055" y="454145"/>
                  <a:pt x="1021" y="414458"/>
                  <a:pt x="139134" y="335612"/>
                </a:cubicBezTo>
                <a:cubicBezTo>
                  <a:pt x="277247" y="256766"/>
                  <a:pt x="766726" y="66266"/>
                  <a:pt x="878909" y="2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DE08D84-02EE-42D9-A3B7-A49727F2DDF5}"/>
              </a:ext>
            </a:extLst>
          </p:cNvPr>
          <p:cNvSpPr/>
          <p:nvPr/>
        </p:nvSpPr>
        <p:spPr>
          <a:xfrm>
            <a:off x="3092744" y="4758384"/>
            <a:ext cx="282704" cy="474065"/>
          </a:xfrm>
          <a:custGeom>
            <a:avLst/>
            <a:gdLst>
              <a:gd name="connsiteX0" fmla="*/ 282281 w 282704"/>
              <a:gd name="connsiteY0" fmla="*/ 941 h 474065"/>
              <a:gd name="connsiteX1" fmla="*/ 79081 w 282704"/>
              <a:gd name="connsiteY1" fmla="*/ 258116 h 474065"/>
              <a:gd name="connsiteX2" fmla="*/ 34631 w 282704"/>
              <a:gd name="connsiteY2" fmla="*/ 474016 h 474065"/>
              <a:gd name="connsiteX3" fmla="*/ 25106 w 282704"/>
              <a:gd name="connsiteY3" fmla="*/ 277166 h 474065"/>
              <a:gd name="connsiteX4" fmla="*/ 18756 w 282704"/>
              <a:gd name="connsiteY4" fmla="*/ 175566 h 474065"/>
              <a:gd name="connsiteX5" fmla="*/ 282281 w 282704"/>
              <a:gd name="connsiteY5" fmla="*/ 941 h 47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04" h="474065">
                <a:moveTo>
                  <a:pt x="282281" y="941"/>
                </a:moveTo>
                <a:cubicBezTo>
                  <a:pt x="292335" y="14699"/>
                  <a:pt x="120356" y="179270"/>
                  <a:pt x="79081" y="258116"/>
                </a:cubicBezTo>
                <a:cubicBezTo>
                  <a:pt x="37806" y="336962"/>
                  <a:pt x="43627" y="470841"/>
                  <a:pt x="34631" y="474016"/>
                </a:cubicBezTo>
                <a:cubicBezTo>
                  <a:pt x="25635" y="477191"/>
                  <a:pt x="27752" y="326908"/>
                  <a:pt x="25106" y="277166"/>
                </a:cubicBezTo>
                <a:cubicBezTo>
                  <a:pt x="22460" y="227424"/>
                  <a:pt x="-25694" y="223191"/>
                  <a:pt x="18756" y="175566"/>
                </a:cubicBezTo>
                <a:cubicBezTo>
                  <a:pt x="63206" y="127941"/>
                  <a:pt x="272227" y="-12817"/>
                  <a:pt x="282281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B48937-C6D3-4D58-8432-769EF86E78FD}"/>
              </a:ext>
            </a:extLst>
          </p:cNvPr>
          <p:cNvSpPr/>
          <p:nvPr/>
        </p:nvSpPr>
        <p:spPr>
          <a:xfrm>
            <a:off x="6556391" y="4872571"/>
            <a:ext cx="256983" cy="660508"/>
          </a:xfrm>
          <a:custGeom>
            <a:avLst/>
            <a:gdLst>
              <a:gd name="connsiteX0" fmla="*/ 174609 w 256983"/>
              <a:gd name="connsiteY0" fmla="*/ 93129 h 660508"/>
              <a:gd name="connsiteX1" fmla="*/ 149209 w 256983"/>
              <a:gd name="connsiteY1" fmla="*/ 457196 h 660508"/>
              <a:gd name="connsiteX2" fmla="*/ 1042 w 256983"/>
              <a:gd name="connsiteY2" fmla="*/ 660396 h 660508"/>
              <a:gd name="connsiteX3" fmla="*/ 233876 w 256983"/>
              <a:gd name="connsiteY3" fmla="*/ 482596 h 660508"/>
              <a:gd name="connsiteX4" fmla="*/ 242342 w 256983"/>
              <a:gd name="connsiteY4" fmla="*/ 262462 h 660508"/>
              <a:gd name="connsiteX5" fmla="*/ 178842 w 256983"/>
              <a:gd name="connsiteY5" fmla="*/ 8462 h 660508"/>
              <a:gd name="connsiteX6" fmla="*/ 174609 w 256983"/>
              <a:gd name="connsiteY6" fmla="*/ 93129 h 66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983" h="660508">
                <a:moveTo>
                  <a:pt x="174609" y="93129"/>
                </a:moveTo>
                <a:cubicBezTo>
                  <a:pt x="169670" y="167918"/>
                  <a:pt x="178137" y="362652"/>
                  <a:pt x="149209" y="457196"/>
                </a:cubicBezTo>
                <a:cubicBezTo>
                  <a:pt x="120281" y="551741"/>
                  <a:pt x="-13069" y="656163"/>
                  <a:pt x="1042" y="660396"/>
                </a:cubicBezTo>
                <a:cubicBezTo>
                  <a:pt x="15153" y="664629"/>
                  <a:pt x="193659" y="548918"/>
                  <a:pt x="233876" y="482596"/>
                </a:cubicBezTo>
                <a:cubicBezTo>
                  <a:pt x="274093" y="416274"/>
                  <a:pt x="251514" y="341484"/>
                  <a:pt x="242342" y="262462"/>
                </a:cubicBezTo>
                <a:cubicBezTo>
                  <a:pt x="233170" y="183440"/>
                  <a:pt x="188014" y="34568"/>
                  <a:pt x="178842" y="8462"/>
                </a:cubicBezTo>
                <a:cubicBezTo>
                  <a:pt x="169670" y="-17644"/>
                  <a:pt x="179548" y="18340"/>
                  <a:pt x="174609" y="93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F4FBC2E-A020-429D-AF0F-983A4600DAB5}"/>
              </a:ext>
            </a:extLst>
          </p:cNvPr>
          <p:cNvSpPr/>
          <p:nvPr/>
        </p:nvSpPr>
        <p:spPr>
          <a:xfrm>
            <a:off x="5113867" y="2831771"/>
            <a:ext cx="1207131" cy="144466"/>
          </a:xfrm>
          <a:custGeom>
            <a:avLst/>
            <a:gdLst>
              <a:gd name="connsiteX0" fmla="*/ 0 w 1207131"/>
              <a:gd name="connsiteY0" fmla="*/ 144262 h 144466"/>
              <a:gd name="connsiteX1" fmla="*/ 203200 w 1207131"/>
              <a:gd name="connsiteY1" fmla="*/ 135796 h 144466"/>
              <a:gd name="connsiteX2" fmla="*/ 1037166 w 1207131"/>
              <a:gd name="connsiteY2" fmla="*/ 72296 h 144466"/>
              <a:gd name="connsiteX3" fmla="*/ 1206500 w 1207131"/>
              <a:gd name="connsiteY3" fmla="*/ 93462 h 144466"/>
              <a:gd name="connsiteX4" fmla="*/ 1016000 w 1207131"/>
              <a:gd name="connsiteY4" fmla="*/ 329 h 144466"/>
              <a:gd name="connsiteX5" fmla="*/ 0 w 1207131"/>
              <a:gd name="connsiteY5" fmla="*/ 144262 h 14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31" h="144466">
                <a:moveTo>
                  <a:pt x="0" y="144262"/>
                </a:moveTo>
                <a:cubicBezTo>
                  <a:pt x="15169" y="146026"/>
                  <a:pt x="203200" y="135796"/>
                  <a:pt x="203200" y="135796"/>
                </a:cubicBezTo>
                <a:lnTo>
                  <a:pt x="1037166" y="72296"/>
                </a:lnTo>
                <a:cubicBezTo>
                  <a:pt x="1204383" y="65240"/>
                  <a:pt x="1210028" y="105456"/>
                  <a:pt x="1206500" y="93462"/>
                </a:cubicBezTo>
                <a:cubicBezTo>
                  <a:pt x="1202972" y="81468"/>
                  <a:pt x="1214967" y="-6021"/>
                  <a:pt x="1016000" y="329"/>
                </a:cubicBezTo>
                <a:cubicBezTo>
                  <a:pt x="817033" y="6679"/>
                  <a:pt x="414866" y="69120"/>
                  <a:pt x="0" y="144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9BA799E-EFC3-4ECD-B049-C764606AB9E5}"/>
              </a:ext>
            </a:extLst>
          </p:cNvPr>
          <p:cNvSpPr/>
          <p:nvPr/>
        </p:nvSpPr>
        <p:spPr>
          <a:xfrm>
            <a:off x="6141675" y="5622849"/>
            <a:ext cx="163875" cy="638251"/>
          </a:xfrm>
          <a:custGeom>
            <a:avLst/>
            <a:gdLst>
              <a:gd name="connsiteX0" fmla="*/ 138475 w 163875"/>
              <a:gd name="connsiteY0" fmla="*/ 76 h 638251"/>
              <a:gd name="connsiteX1" fmla="*/ 65450 w 163875"/>
              <a:gd name="connsiteY1" fmla="*/ 88976 h 638251"/>
              <a:gd name="connsiteX2" fmla="*/ 38463 w 163875"/>
              <a:gd name="connsiteY2" fmla="*/ 150889 h 638251"/>
              <a:gd name="connsiteX3" fmla="*/ 38463 w 163875"/>
              <a:gd name="connsiteY3" fmla="*/ 246139 h 638251"/>
              <a:gd name="connsiteX4" fmla="*/ 32113 w 163875"/>
              <a:gd name="connsiteY4" fmla="*/ 304876 h 638251"/>
              <a:gd name="connsiteX5" fmla="*/ 35288 w 163875"/>
              <a:gd name="connsiteY5" fmla="*/ 374726 h 638251"/>
              <a:gd name="connsiteX6" fmla="*/ 65450 w 163875"/>
              <a:gd name="connsiteY6" fmla="*/ 446164 h 638251"/>
              <a:gd name="connsiteX7" fmla="*/ 163875 w 163875"/>
              <a:gd name="connsiteY7" fmla="*/ 638251 h 638251"/>
              <a:gd name="connsiteX8" fmla="*/ 127363 w 163875"/>
              <a:gd name="connsiteY8" fmla="*/ 566814 h 638251"/>
              <a:gd name="connsiteX9" fmla="*/ 3538 w 163875"/>
              <a:gd name="connsiteY9" fmla="*/ 322339 h 638251"/>
              <a:gd name="connsiteX10" fmla="*/ 41638 w 163875"/>
              <a:gd name="connsiteY10" fmla="*/ 104851 h 638251"/>
              <a:gd name="connsiteX11" fmla="*/ 138475 w 163875"/>
              <a:gd name="connsiteY11" fmla="*/ 76 h 63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875" h="638251">
                <a:moveTo>
                  <a:pt x="138475" y="76"/>
                </a:moveTo>
                <a:cubicBezTo>
                  <a:pt x="142444" y="-2570"/>
                  <a:pt x="82119" y="63841"/>
                  <a:pt x="65450" y="88976"/>
                </a:cubicBezTo>
                <a:cubicBezTo>
                  <a:pt x="48781" y="114111"/>
                  <a:pt x="42961" y="124695"/>
                  <a:pt x="38463" y="150889"/>
                </a:cubicBezTo>
                <a:cubicBezTo>
                  <a:pt x="33965" y="177083"/>
                  <a:pt x="39521" y="220475"/>
                  <a:pt x="38463" y="246139"/>
                </a:cubicBezTo>
                <a:cubicBezTo>
                  <a:pt x="37405" y="271803"/>
                  <a:pt x="32642" y="283445"/>
                  <a:pt x="32113" y="304876"/>
                </a:cubicBezTo>
                <a:cubicBezTo>
                  <a:pt x="31584" y="326307"/>
                  <a:pt x="29732" y="351178"/>
                  <a:pt x="35288" y="374726"/>
                </a:cubicBezTo>
                <a:cubicBezTo>
                  <a:pt x="40844" y="398274"/>
                  <a:pt x="44019" y="402243"/>
                  <a:pt x="65450" y="446164"/>
                </a:cubicBezTo>
                <a:cubicBezTo>
                  <a:pt x="86881" y="490085"/>
                  <a:pt x="153556" y="618143"/>
                  <a:pt x="163875" y="638251"/>
                </a:cubicBezTo>
                <a:lnTo>
                  <a:pt x="127363" y="566814"/>
                </a:lnTo>
                <a:cubicBezTo>
                  <a:pt x="100640" y="514162"/>
                  <a:pt x="17825" y="399333"/>
                  <a:pt x="3538" y="322339"/>
                </a:cubicBezTo>
                <a:cubicBezTo>
                  <a:pt x="-10750" y="245345"/>
                  <a:pt x="21530" y="157239"/>
                  <a:pt x="41638" y="104851"/>
                </a:cubicBezTo>
                <a:cubicBezTo>
                  <a:pt x="61746" y="52464"/>
                  <a:pt x="134506" y="2722"/>
                  <a:pt x="13847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475BB62-374A-4F3A-9745-4F628AE61B59}"/>
              </a:ext>
            </a:extLst>
          </p:cNvPr>
          <p:cNvSpPr/>
          <p:nvPr/>
        </p:nvSpPr>
        <p:spPr>
          <a:xfrm>
            <a:off x="6286990" y="5624927"/>
            <a:ext cx="132700" cy="227464"/>
          </a:xfrm>
          <a:custGeom>
            <a:avLst/>
            <a:gdLst>
              <a:gd name="connsiteX0" fmla="*/ 1098 w 132700"/>
              <a:gd name="connsiteY0" fmla="*/ 2761 h 227464"/>
              <a:gd name="connsiteX1" fmla="*/ 47135 w 132700"/>
              <a:gd name="connsiteY1" fmla="*/ 78961 h 227464"/>
              <a:gd name="connsiteX2" fmla="*/ 129685 w 132700"/>
              <a:gd name="connsiteY2" fmla="*/ 213898 h 227464"/>
              <a:gd name="connsiteX3" fmla="*/ 104285 w 132700"/>
              <a:gd name="connsiteY3" fmla="*/ 199611 h 227464"/>
              <a:gd name="connsiteX4" fmla="*/ 1098 w 132700"/>
              <a:gd name="connsiteY4" fmla="*/ 2761 h 2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00" h="227464">
                <a:moveTo>
                  <a:pt x="1098" y="2761"/>
                </a:moveTo>
                <a:cubicBezTo>
                  <a:pt x="-8427" y="-17347"/>
                  <a:pt x="47135" y="78961"/>
                  <a:pt x="47135" y="78961"/>
                </a:cubicBezTo>
                <a:cubicBezTo>
                  <a:pt x="68566" y="114150"/>
                  <a:pt x="120160" y="193790"/>
                  <a:pt x="129685" y="213898"/>
                </a:cubicBezTo>
                <a:cubicBezTo>
                  <a:pt x="139210" y="234006"/>
                  <a:pt x="124922" y="233742"/>
                  <a:pt x="104285" y="199611"/>
                </a:cubicBezTo>
                <a:cubicBezTo>
                  <a:pt x="83648" y="165480"/>
                  <a:pt x="10623" y="22869"/>
                  <a:pt x="1098" y="2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0D561D3E-C16C-4AB6-8C55-36A9DC314C65}"/>
              </a:ext>
            </a:extLst>
          </p:cNvPr>
          <p:cNvSpPr/>
          <p:nvPr/>
        </p:nvSpPr>
        <p:spPr>
          <a:xfrm>
            <a:off x="6264255" y="5650938"/>
            <a:ext cx="160510" cy="200784"/>
          </a:xfrm>
          <a:custGeom>
            <a:avLst/>
            <a:gdLst>
              <a:gd name="connsiteX0" fmla="*/ 20 w 160510"/>
              <a:gd name="connsiteY0" fmla="*/ 562 h 200784"/>
              <a:gd name="connsiteX1" fmla="*/ 14308 w 160510"/>
              <a:gd name="connsiteY1" fmla="*/ 75175 h 200784"/>
              <a:gd name="connsiteX2" fmla="*/ 30183 w 160510"/>
              <a:gd name="connsiteY2" fmla="*/ 113275 h 200784"/>
              <a:gd name="connsiteX3" fmla="*/ 160358 w 160510"/>
              <a:gd name="connsiteY3" fmla="*/ 199000 h 200784"/>
              <a:gd name="connsiteX4" fmla="*/ 55583 w 160510"/>
              <a:gd name="connsiteY4" fmla="*/ 167250 h 200784"/>
              <a:gd name="connsiteX5" fmla="*/ 17483 w 160510"/>
              <a:gd name="connsiteY5" fmla="*/ 118037 h 200784"/>
              <a:gd name="connsiteX6" fmla="*/ 20 w 160510"/>
              <a:gd name="connsiteY6" fmla="*/ 562 h 20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10" h="200784">
                <a:moveTo>
                  <a:pt x="20" y="562"/>
                </a:moveTo>
                <a:cubicBezTo>
                  <a:pt x="-509" y="-6582"/>
                  <a:pt x="9281" y="56390"/>
                  <a:pt x="14308" y="75175"/>
                </a:cubicBezTo>
                <a:cubicBezTo>
                  <a:pt x="19335" y="93960"/>
                  <a:pt x="5841" y="92638"/>
                  <a:pt x="30183" y="113275"/>
                </a:cubicBezTo>
                <a:cubicBezTo>
                  <a:pt x="54525" y="133912"/>
                  <a:pt x="156125" y="190004"/>
                  <a:pt x="160358" y="199000"/>
                </a:cubicBezTo>
                <a:cubicBezTo>
                  <a:pt x="164591" y="207996"/>
                  <a:pt x="79395" y="180744"/>
                  <a:pt x="55583" y="167250"/>
                </a:cubicBezTo>
                <a:cubicBezTo>
                  <a:pt x="31771" y="153756"/>
                  <a:pt x="27802" y="146347"/>
                  <a:pt x="17483" y="118037"/>
                </a:cubicBezTo>
                <a:cubicBezTo>
                  <a:pt x="7164" y="89727"/>
                  <a:pt x="549" y="7706"/>
                  <a:pt x="20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5A57894-5BE8-4C8B-95CF-64D1935571F7}"/>
              </a:ext>
            </a:extLst>
          </p:cNvPr>
          <p:cNvSpPr/>
          <p:nvPr/>
        </p:nvSpPr>
        <p:spPr>
          <a:xfrm>
            <a:off x="6425309" y="5888038"/>
            <a:ext cx="116857" cy="179388"/>
          </a:xfrm>
          <a:custGeom>
            <a:avLst/>
            <a:gdLst>
              <a:gd name="connsiteX0" fmla="*/ 891 w 116857"/>
              <a:gd name="connsiteY0" fmla="*/ 0 h 179388"/>
              <a:gd name="connsiteX1" fmla="*/ 19941 w 116857"/>
              <a:gd name="connsiteY1" fmla="*/ 112712 h 179388"/>
              <a:gd name="connsiteX2" fmla="*/ 116779 w 116857"/>
              <a:gd name="connsiteY2" fmla="*/ 179387 h 179388"/>
              <a:gd name="connsiteX3" fmla="*/ 35816 w 116857"/>
              <a:gd name="connsiteY3" fmla="*/ 111125 h 179388"/>
              <a:gd name="connsiteX4" fmla="*/ 891 w 116857"/>
              <a:gd name="connsiteY4" fmla="*/ 0 h 17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57" h="179388">
                <a:moveTo>
                  <a:pt x="891" y="0"/>
                </a:moveTo>
                <a:cubicBezTo>
                  <a:pt x="-1755" y="264"/>
                  <a:pt x="626" y="82814"/>
                  <a:pt x="19941" y="112712"/>
                </a:cubicBezTo>
                <a:cubicBezTo>
                  <a:pt x="39256" y="142610"/>
                  <a:pt x="114133" y="179651"/>
                  <a:pt x="116779" y="179387"/>
                </a:cubicBezTo>
                <a:cubicBezTo>
                  <a:pt x="119425" y="179123"/>
                  <a:pt x="54072" y="141288"/>
                  <a:pt x="35816" y="111125"/>
                </a:cubicBezTo>
                <a:cubicBezTo>
                  <a:pt x="17560" y="80962"/>
                  <a:pt x="3537" y="-264"/>
                  <a:pt x="8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EBE96CA-5ADC-48BA-8415-2EE60C6712CE}"/>
              </a:ext>
            </a:extLst>
          </p:cNvPr>
          <p:cNvSpPr/>
          <p:nvPr/>
        </p:nvSpPr>
        <p:spPr>
          <a:xfrm>
            <a:off x="6295496" y="6168912"/>
            <a:ext cx="122071" cy="71113"/>
          </a:xfrm>
          <a:custGeom>
            <a:avLst/>
            <a:gdLst>
              <a:gd name="connsiteX0" fmla="*/ 529 w 122071"/>
              <a:gd name="connsiteY0" fmla="*/ 68376 h 71113"/>
              <a:gd name="connsiteX1" fmla="*/ 119592 w 122071"/>
              <a:gd name="connsiteY1" fmla="*/ 113 h 71113"/>
              <a:gd name="connsiteX2" fmla="*/ 76729 w 122071"/>
              <a:gd name="connsiteY2" fmla="*/ 52501 h 71113"/>
              <a:gd name="connsiteX3" fmla="*/ 529 w 122071"/>
              <a:gd name="connsiteY3" fmla="*/ 68376 h 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71" h="71113">
                <a:moveTo>
                  <a:pt x="529" y="68376"/>
                </a:moveTo>
                <a:cubicBezTo>
                  <a:pt x="7673" y="59645"/>
                  <a:pt x="106892" y="2759"/>
                  <a:pt x="119592" y="113"/>
                </a:cubicBezTo>
                <a:cubicBezTo>
                  <a:pt x="132292" y="-2533"/>
                  <a:pt x="92869" y="41918"/>
                  <a:pt x="76729" y="52501"/>
                </a:cubicBezTo>
                <a:cubicBezTo>
                  <a:pt x="60589" y="63084"/>
                  <a:pt x="-6615" y="77107"/>
                  <a:pt x="529" y="68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B6F55D5-C8D2-4F6D-B7AA-54E0ED8523E3}"/>
              </a:ext>
            </a:extLst>
          </p:cNvPr>
          <p:cNvSpPr/>
          <p:nvPr/>
        </p:nvSpPr>
        <p:spPr>
          <a:xfrm>
            <a:off x="6538859" y="6091971"/>
            <a:ext cx="315194" cy="318491"/>
          </a:xfrm>
          <a:custGeom>
            <a:avLst/>
            <a:gdLst>
              <a:gd name="connsiteX0" fmla="*/ 54 w 315194"/>
              <a:gd name="connsiteY0" fmla="*/ 854 h 318491"/>
              <a:gd name="connsiteX1" fmla="*/ 198491 w 315194"/>
              <a:gd name="connsiteY1" fmla="*/ 183417 h 318491"/>
              <a:gd name="connsiteX2" fmla="*/ 311204 w 315194"/>
              <a:gd name="connsiteY2" fmla="*/ 316767 h 318491"/>
              <a:gd name="connsiteX3" fmla="*/ 279454 w 315194"/>
              <a:gd name="connsiteY3" fmla="*/ 250092 h 318491"/>
              <a:gd name="connsiteX4" fmla="*/ 179441 w 315194"/>
              <a:gd name="connsiteY4" fmla="*/ 119917 h 318491"/>
              <a:gd name="connsiteX5" fmla="*/ 54 w 315194"/>
              <a:gd name="connsiteY5" fmla="*/ 854 h 31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94" h="318491">
                <a:moveTo>
                  <a:pt x="54" y="854"/>
                </a:moveTo>
                <a:cubicBezTo>
                  <a:pt x="3229" y="11437"/>
                  <a:pt x="146633" y="130765"/>
                  <a:pt x="198491" y="183417"/>
                </a:cubicBezTo>
                <a:cubicBezTo>
                  <a:pt x="250349" y="236069"/>
                  <a:pt x="297710" y="305655"/>
                  <a:pt x="311204" y="316767"/>
                </a:cubicBezTo>
                <a:cubicBezTo>
                  <a:pt x="324698" y="327880"/>
                  <a:pt x="301414" y="282900"/>
                  <a:pt x="279454" y="250092"/>
                </a:cubicBezTo>
                <a:cubicBezTo>
                  <a:pt x="257494" y="217284"/>
                  <a:pt x="226802" y="159075"/>
                  <a:pt x="179441" y="119917"/>
                </a:cubicBezTo>
                <a:cubicBezTo>
                  <a:pt x="132081" y="80759"/>
                  <a:pt x="-3121" y="-9729"/>
                  <a:pt x="54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EEF8288-FB79-48A6-822C-57CBE9D80C2E}"/>
              </a:ext>
            </a:extLst>
          </p:cNvPr>
          <p:cNvSpPr/>
          <p:nvPr/>
        </p:nvSpPr>
        <p:spPr>
          <a:xfrm>
            <a:off x="6295841" y="6208466"/>
            <a:ext cx="166045" cy="287880"/>
          </a:xfrm>
          <a:custGeom>
            <a:avLst/>
            <a:gdLst>
              <a:gd name="connsiteX0" fmla="*/ 184 w 166045"/>
              <a:gd name="connsiteY0" fmla="*/ 247 h 287880"/>
              <a:gd name="connsiteX1" fmla="*/ 41459 w 166045"/>
              <a:gd name="connsiteY1" fmla="*/ 135184 h 287880"/>
              <a:gd name="connsiteX2" fmla="*/ 71622 w 166045"/>
              <a:gd name="connsiteY2" fmla="*/ 193922 h 287880"/>
              <a:gd name="connsiteX3" fmla="*/ 165284 w 166045"/>
              <a:gd name="connsiteY3" fmla="*/ 287584 h 287880"/>
              <a:gd name="connsiteX4" fmla="*/ 112897 w 166045"/>
              <a:gd name="connsiteY4" fmla="*/ 219322 h 287880"/>
              <a:gd name="connsiteX5" fmla="*/ 58922 w 166045"/>
              <a:gd name="connsiteY5" fmla="*/ 105022 h 287880"/>
              <a:gd name="connsiteX6" fmla="*/ 184 w 166045"/>
              <a:gd name="connsiteY6" fmla="*/ 247 h 2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45" h="287880">
                <a:moveTo>
                  <a:pt x="184" y="247"/>
                </a:moveTo>
                <a:cubicBezTo>
                  <a:pt x="-2726" y="5274"/>
                  <a:pt x="29553" y="102905"/>
                  <a:pt x="41459" y="135184"/>
                </a:cubicBezTo>
                <a:cubicBezTo>
                  <a:pt x="53365" y="167463"/>
                  <a:pt x="50984" y="168522"/>
                  <a:pt x="71622" y="193922"/>
                </a:cubicBezTo>
                <a:cubicBezTo>
                  <a:pt x="92260" y="219322"/>
                  <a:pt x="158405" y="283351"/>
                  <a:pt x="165284" y="287584"/>
                </a:cubicBezTo>
                <a:cubicBezTo>
                  <a:pt x="172163" y="291817"/>
                  <a:pt x="130624" y="249749"/>
                  <a:pt x="112897" y="219322"/>
                </a:cubicBezTo>
                <a:cubicBezTo>
                  <a:pt x="95170" y="188895"/>
                  <a:pt x="77443" y="142064"/>
                  <a:pt x="58922" y="105022"/>
                </a:cubicBezTo>
                <a:cubicBezTo>
                  <a:pt x="40401" y="67980"/>
                  <a:pt x="3094" y="-4780"/>
                  <a:pt x="184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4FB2E3E-6A4D-4DC2-8B65-C23238249EB3}"/>
              </a:ext>
            </a:extLst>
          </p:cNvPr>
          <p:cNvSpPr/>
          <p:nvPr/>
        </p:nvSpPr>
        <p:spPr>
          <a:xfrm>
            <a:off x="6462689" y="6500832"/>
            <a:ext cx="76051" cy="126582"/>
          </a:xfrm>
          <a:custGeom>
            <a:avLst/>
            <a:gdLst>
              <a:gd name="connsiteX0" fmla="*/ 24 w 76051"/>
              <a:gd name="connsiteY0" fmla="*/ 1568 h 126582"/>
              <a:gd name="connsiteX1" fmla="*/ 63524 w 76051"/>
              <a:gd name="connsiteY1" fmla="*/ 98406 h 126582"/>
              <a:gd name="connsiteX2" fmla="*/ 69874 w 76051"/>
              <a:gd name="connsiteY2" fmla="*/ 123806 h 126582"/>
              <a:gd name="connsiteX3" fmla="*/ 71461 w 76051"/>
              <a:gd name="connsiteY3" fmla="*/ 44431 h 126582"/>
              <a:gd name="connsiteX4" fmla="*/ 24 w 76051"/>
              <a:gd name="connsiteY4" fmla="*/ 1568 h 12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1" h="126582">
                <a:moveTo>
                  <a:pt x="24" y="1568"/>
                </a:moveTo>
                <a:cubicBezTo>
                  <a:pt x="-1299" y="10564"/>
                  <a:pt x="51882" y="78033"/>
                  <a:pt x="63524" y="98406"/>
                </a:cubicBezTo>
                <a:cubicBezTo>
                  <a:pt x="75166" y="118779"/>
                  <a:pt x="68551" y="132802"/>
                  <a:pt x="69874" y="123806"/>
                </a:cubicBezTo>
                <a:cubicBezTo>
                  <a:pt x="71197" y="114810"/>
                  <a:pt x="82044" y="64539"/>
                  <a:pt x="71461" y="44431"/>
                </a:cubicBezTo>
                <a:cubicBezTo>
                  <a:pt x="60878" y="24323"/>
                  <a:pt x="1347" y="-7428"/>
                  <a:pt x="24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91F5F99-C2CF-4B3A-AF69-5D35C3BBC848}"/>
              </a:ext>
            </a:extLst>
          </p:cNvPr>
          <p:cNvSpPr/>
          <p:nvPr/>
        </p:nvSpPr>
        <p:spPr>
          <a:xfrm>
            <a:off x="6867059" y="6432478"/>
            <a:ext cx="322072" cy="338840"/>
          </a:xfrm>
          <a:custGeom>
            <a:avLst/>
            <a:gdLst>
              <a:gd name="connsiteX0" fmla="*/ 466 w 322072"/>
              <a:gd name="connsiteY0" fmla="*/ 72 h 338840"/>
              <a:gd name="connsiteX1" fmla="*/ 171916 w 322072"/>
              <a:gd name="connsiteY1" fmla="*/ 184222 h 338840"/>
              <a:gd name="connsiteX2" fmla="*/ 316379 w 322072"/>
              <a:gd name="connsiteY2" fmla="*/ 335035 h 338840"/>
              <a:gd name="connsiteX3" fmla="*/ 276691 w 322072"/>
              <a:gd name="connsiteY3" fmla="*/ 282647 h 338840"/>
              <a:gd name="connsiteX4" fmla="*/ 125879 w 322072"/>
              <a:gd name="connsiteY4" fmla="*/ 163585 h 338840"/>
              <a:gd name="connsiteX5" fmla="*/ 466 w 322072"/>
              <a:gd name="connsiteY5" fmla="*/ 72 h 33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72" h="338840">
                <a:moveTo>
                  <a:pt x="466" y="72"/>
                </a:moveTo>
                <a:cubicBezTo>
                  <a:pt x="8139" y="3511"/>
                  <a:pt x="119264" y="128395"/>
                  <a:pt x="171916" y="184222"/>
                </a:cubicBezTo>
                <a:cubicBezTo>
                  <a:pt x="224568" y="240049"/>
                  <a:pt x="298917" y="318631"/>
                  <a:pt x="316379" y="335035"/>
                </a:cubicBezTo>
                <a:cubicBezTo>
                  <a:pt x="333842" y="351439"/>
                  <a:pt x="308441" y="311222"/>
                  <a:pt x="276691" y="282647"/>
                </a:cubicBezTo>
                <a:cubicBezTo>
                  <a:pt x="244941" y="254072"/>
                  <a:pt x="170064" y="210945"/>
                  <a:pt x="125879" y="163585"/>
                </a:cubicBezTo>
                <a:cubicBezTo>
                  <a:pt x="81694" y="116225"/>
                  <a:pt x="-7207" y="-3367"/>
                  <a:pt x="466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82D6DCF9-C49D-4D82-8411-C6CBD81933C0}"/>
              </a:ext>
            </a:extLst>
          </p:cNvPr>
          <p:cNvSpPr/>
          <p:nvPr/>
        </p:nvSpPr>
        <p:spPr>
          <a:xfrm>
            <a:off x="6564789" y="6639547"/>
            <a:ext cx="212680" cy="380229"/>
          </a:xfrm>
          <a:custGeom>
            <a:avLst/>
            <a:gdLst>
              <a:gd name="connsiteX0" fmla="*/ 5874 w 212680"/>
              <a:gd name="connsiteY0" fmla="*/ 2553 h 380229"/>
              <a:gd name="connsiteX1" fmla="*/ 16986 w 212680"/>
              <a:gd name="connsiteY1" fmla="*/ 80341 h 380229"/>
              <a:gd name="connsiteX2" fmla="*/ 64611 w 212680"/>
              <a:gd name="connsiteY2" fmla="*/ 166066 h 380229"/>
              <a:gd name="connsiteX3" fmla="*/ 207486 w 212680"/>
              <a:gd name="connsiteY3" fmla="*/ 372441 h 380229"/>
              <a:gd name="connsiteX4" fmla="*/ 174149 w 212680"/>
              <a:gd name="connsiteY4" fmla="*/ 321641 h 380229"/>
              <a:gd name="connsiteX5" fmla="*/ 104299 w 212680"/>
              <a:gd name="connsiteY5" fmla="*/ 178766 h 380229"/>
              <a:gd name="connsiteX6" fmla="*/ 5874 w 212680"/>
              <a:gd name="connsiteY6" fmla="*/ 2553 h 38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80" h="380229">
                <a:moveTo>
                  <a:pt x="5874" y="2553"/>
                </a:moveTo>
                <a:cubicBezTo>
                  <a:pt x="-8678" y="-13851"/>
                  <a:pt x="7197" y="53089"/>
                  <a:pt x="16986" y="80341"/>
                </a:cubicBezTo>
                <a:cubicBezTo>
                  <a:pt x="26775" y="107593"/>
                  <a:pt x="32861" y="117383"/>
                  <a:pt x="64611" y="166066"/>
                </a:cubicBezTo>
                <a:cubicBezTo>
                  <a:pt x="96361" y="214749"/>
                  <a:pt x="189230" y="346512"/>
                  <a:pt x="207486" y="372441"/>
                </a:cubicBezTo>
                <a:cubicBezTo>
                  <a:pt x="225742" y="398370"/>
                  <a:pt x="191347" y="353920"/>
                  <a:pt x="174149" y="321641"/>
                </a:cubicBezTo>
                <a:cubicBezTo>
                  <a:pt x="156951" y="289362"/>
                  <a:pt x="132080" y="227978"/>
                  <a:pt x="104299" y="178766"/>
                </a:cubicBezTo>
                <a:cubicBezTo>
                  <a:pt x="76518" y="129554"/>
                  <a:pt x="20426" y="18957"/>
                  <a:pt x="5874" y="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E686DCC6-F63A-4FCA-84F2-34344810E15D}"/>
              </a:ext>
            </a:extLst>
          </p:cNvPr>
          <p:cNvSpPr/>
          <p:nvPr/>
        </p:nvSpPr>
        <p:spPr>
          <a:xfrm>
            <a:off x="7064327" y="6671841"/>
            <a:ext cx="280717" cy="310906"/>
          </a:xfrm>
          <a:custGeom>
            <a:avLst/>
            <a:gdLst>
              <a:gd name="connsiteX0" fmla="*/ 48 w 280717"/>
              <a:gd name="connsiteY0" fmla="*/ 422 h 310906"/>
              <a:gd name="connsiteX1" fmla="*/ 150861 w 280717"/>
              <a:gd name="connsiteY1" fmla="*/ 163934 h 310906"/>
              <a:gd name="connsiteX2" fmla="*/ 276273 w 280717"/>
              <a:gd name="connsiteY2" fmla="*/ 306809 h 310906"/>
              <a:gd name="connsiteX3" fmla="*/ 244523 w 280717"/>
              <a:gd name="connsiteY3" fmla="*/ 267122 h 310906"/>
              <a:gd name="connsiteX4" fmla="*/ 166736 w 280717"/>
              <a:gd name="connsiteY4" fmla="*/ 214734 h 310906"/>
              <a:gd name="connsiteX5" fmla="*/ 48 w 280717"/>
              <a:gd name="connsiteY5" fmla="*/ 422 h 31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17" h="310906">
                <a:moveTo>
                  <a:pt x="48" y="422"/>
                </a:moveTo>
                <a:cubicBezTo>
                  <a:pt x="-2598" y="-8045"/>
                  <a:pt x="104824" y="112870"/>
                  <a:pt x="150861" y="163934"/>
                </a:cubicBezTo>
                <a:cubicBezTo>
                  <a:pt x="196898" y="214998"/>
                  <a:pt x="260663" y="289611"/>
                  <a:pt x="276273" y="306809"/>
                </a:cubicBezTo>
                <a:cubicBezTo>
                  <a:pt x="291883" y="324007"/>
                  <a:pt x="262779" y="282468"/>
                  <a:pt x="244523" y="267122"/>
                </a:cubicBezTo>
                <a:cubicBezTo>
                  <a:pt x="226267" y="251776"/>
                  <a:pt x="203513" y="257067"/>
                  <a:pt x="166736" y="214734"/>
                </a:cubicBezTo>
                <a:cubicBezTo>
                  <a:pt x="129959" y="172401"/>
                  <a:pt x="2694" y="8889"/>
                  <a:pt x="48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F85F5C6-2B3F-482F-B3A8-5EDD6F216E59}"/>
              </a:ext>
            </a:extLst>
          </p:cNvPr>
          <p:cNvSpPr/>
          <p:nvPr/>
        </p:nvSpPr>
        <p:spPr>
          <a:xfrm>
            <a:off x="6304575" y="7055854"/>
            <a:ext cx="485833" cy="107575"/>
          </a:xfrm>
          <a:custGeom>
            <a:avLst/>
            <a:gdLst>
              <a:gd name="connsiteX0" fmla="*/ 975 w 485833"/>
              <a:gd name="connsiteY0" fmla="*/ 106946 h 107575"/>
              <a:gd name="connsiteX1" fmla="*/ 320063 w 485833"/>
              <a:gd name="connsiteY1" fmla="*/ 16459 h 107575"/>
              <a:gd name="connsiteX2" fmla="*/ 483575 w 485833"/>
              <a:gd name="connsiteY2" fmla="*/ 584 h 107575"/>
              <a:gd name="connsiteX3" fmla="*/ 402613 w 485833"/>
              <a:gd name="connsiteY3" fmla="*/ 8521 h 107575"/>
              <a:gd name="connsiteX4" fmla="*/ 226400 w 485833"/>
              <a:gd name="connsiteY4" fmla="*/ 54559 h 107575"/>
              <a:gd name="connsiteX5" fmla="*/ 975 w 485833"/>
              <a:gd name="connsiteY5" fmla="*/ 106946 h 10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833" h="107575">
                <a:moveTo>
                  <a:pt x="975" y="106946"/>
                </a:moveTo>
                <a:cubicBezTo>
                  <a:pt x="16585" y="100596"/>
                  <a:pt x="239630" y="34186"/>
                  <a:pt x="320063" y="16459"/>
                </a:cubicBezTo>
                <a:cubicBezTo>
                  <a:pt x="400496" y="-1268"/>
                  <a:pt x="469817" y="1907"/>
                  <a:pt x="483575" y="584"/>
                </a:cubicBezTo>
                <a:cubicBezTo>
                  <a:pt x="497333" y="-739"/>
                  <a:pt x="445476" y="-475"/>
                  <a:pt x="402613" y="8521"/>
                </a:cubicBezTo>
                <a:cubicBezTo>
                  <a:pt x="359751" y="17517"/>
                  <a:pt x="291488" y="39213"/>
                  <a:pt x="226400" y="54559"/>
                </a:cubicBezTo>
                <a:cubicBezTo>
                  <a:pt x="161313" y="69905"/>
                  <a:pt x="-14635" y="113296"/>
                  <a:pt x="975" y="10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8278C7F8-A79B-430C-82F4-2BA21C86A273}"/>
              </a:ext>
            </a:extLst>
          </p:cNvPr>
          <p:cNvSpPr/>
          <p:nvPr/>
        </p:nvSpPr>
        <p:spPr>
          <a:xfrm>
            <a:off x="6786956" y="6964289"/>
            <a:ext cx="688809" cy="78010"/>
          </a:xfrm>
          <a:custGeom>
            <a:avLst/>
            <a:gdLst>
              <a:gd name="connsiteX0" fmla="*/ 21832 w 688809"/>
              <a:gd name="connsiteY0" fmla="*/ 74686 h 78010"/>
              <a:gd name="connsiteX1" fmla="*/ 77394 w 688809"/>
              <a:gd name="connsiteY1" fmla="*/ 65161 h 78010"/>
              <a:gd name="connsiteX2" fmla="*/ 358382 w 688809"/>
              <a:gd name="connsiteY2" fmla="*/ 60399 h 78010"/>
              <a:gd name="connsiteX3" fmla="*/ 506019 w 688809"/>
              <a:gd name="connsiteY3" fmla="*/ 44524 h 78010"/>
              <a:gd name="connsiteX4" fmla="*/ 686994 w 688809"/>
              <a:gd name="connsiteY4" fmla="*/ 74 h 78010"/>
              <a:gd name="connsiteX5" fmla="*/ 586982 w 688809"/>
              <a:gd name="connsiteY5" fmla="*/ 34999 h 78010"/>
              <a:gd name="connsiteX6" fmla="*/ 393307 w 688809"/>
              <a:gd name="connsiteY6" fmla="*/ 74686 h 78010"/>
              <a:gd name="connsiteX7" fmla="*/ 21832 w 688809"/>
              <a:gd name="connsiteY7" fmla="*/ 74686 h 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809" h="78010">
                <a:moveTo>
                  <a:pt x="21832" y="74686"/>
                </a:moveTo>
                <a:cubicBezTo>
                  <a:pt x="-30820" y="73099"/>
                  <a:pt x="21302" y="67542"/>
                  <a:pt x="77394" y="65161"/>
                </a:cubicBezTo>
                <a:cubicBezTo>
                  <a:pt x="133486" y="62780"/>
                  <a:pt x="286945" y="63838"/>
                  <a:pt x="358382" y="60399"/>
                </a:cubicBezTo>
                <a:cubicBezTo>
                  <a:pt x="429820" y="56959"/>
                  <a:pt x="451250" y="54578"/>
                  <a:pt x="506019" y="44524"/>
                </a:cubicBezTo>
                <a:cubicBezTo>
                  <a:pt x="560788" y="34470"/>
                  <a:pt x="673500" y="1661"/>
                  <a:pt x="686994" y="74"/>
                </a:cubicBezTo>
                <a:cubicBezTo>
                  <a:pt x="700488" y="-1513"/>
                  <a:pt x="635930" y="22564"/>
                  <a:pt x="586982" y="34999"/>
                </a:cubicBezTo>
                <a:cubicBezTo>
                  <a:pt x="538034" y="47434"/>
                  <a:pt x="491203" y="68072"/>
                  <a:pt x="393307" y="74686"/>
                </a:cubicBezTo>
                <a:cubicBezTo>
                  <a:pt x="295411" y="81300"/>
                  <a:pt x="74484" y="76273"/>
                  <a:pt x="21832" y="74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E81DECE-BACE-4E6B-8C69-A600C93A6F67}"/>
              </a:ext>
            </a:extLst>
          </p:cNvPr>
          <p:cNvSpPr/>
          <p:nvPr/>
        </p:nvSpPr>
        <p:spPr>
          <a:xfrm>
            <a:off x="6134609" y="7139534"/>
            <a:ext cx="197929" cy="522538"/>
          </a:xfrm>
          <a:custGeom>
            <a:avLst/>
            <a:gdLst>
              <a:gd name="connsiteX0" fmla="*/ 197929 w 197929"/>
              <a:gd name="connsiteY0" fmla="*/ 2629 h 522538"/>
              <a:gd name="connsiteX1" fmla="*/ 121729 w 197929"/>
              <a:gd name="connsiteY1" fmla="*/ 105816 h 522538"/>
              <a:gd name="connsiteX2" fmla="*/ 2666 w 197929"/>
              <a:gd name="connsiteY2" fmla="*/ 509041 h 522538"/>
              <a:gd name="connsiteX3" fmla="*/ 45529 w 197929"/>
              <a:gd name="connsiteY3" fmla="*/ 404266 h 522538"/>
              <a:gd name="connsiteX4" fmla="*/ 121729 w 197929"/>
              <a:gd name="connsiteY4" fmla="*/ 180429 h 522538"/>
              <a:gd name="connsiteX5" fmla="*/ 197929 w 197929"/>
              <a:gd name="connsiteY5" fmla="*/ 2629 h 52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29" h="522538">
                <a:moveTo>
                  <a:pt x="197929" y="2629"/>
                </a:moveTo>
                <a:cubicBezTo>
                  <a:pt x="197929" y="-9806"/>
                  <a:pt x="154273" y="21414"/>
                  <a:pt x="121729" y="105816"/>
                </a:cubicBezTo>
                <a:cubicBezTo>
                  <a:pt x="89185" y="190218"/>
                  <a:pt x="15366" y="459299"/>
                  <a:pt x="2666" y="509041"/>
                </a:cubicBezTo>
                <a:cubicBezTo>
                  <a:pt x="-10034" y="558783"/>
                  <a:pt x="25685" y="459035"/>
                  <a:pt x="45529" y="404266"/>
                </a:cubicBezTo>
                <a:cubicBezTo>
                  <a:pt x="65373" y="349497"/>
                  <a:pt x="99504" y="244987"/>
                  <a:pt x="121729" y="180429"/>
                </a:cubicBezTo>
                <a:cubicBezTo>
                  <a:pt x="143954" y="115871"/>
                  <a:pt x="197929" y="15064"/>
                  <a:pt x="197929" y="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2DA2BAA-16D7-4260-8C92-1402D3BBD91F}"/>
              </a:ext>
            </a:extLst>
          </p:cNvPr>
          <p:cNvSpPr/>
          <p:nvPr/>
        </p:nvSpPr>
        <p:spPr>
          <a:xfrm>
            <a:off x="6119365" y="7666387"/>
            <a:ext cx="54930" cy="375443"/>
          </a:xfrm>
          <a:custGeom>
            <a:avLst/>
            <a:gdLst>
              <a:gd name="connsiteX0" fmla="*/ 54423 w 54930"/>
              <a:gd name="connsiteY0" fmla="*/ 1238 h 375443"/>
              <a:gd name="connsiteX1" fmla="*/ 27435 w 54930"/>
              <a:gd name="connsiteY1" fmla="*/ 110776 h 375443"/>
              <a:gd name="connsiteX2" fmla="*/ 25848 w 54930"/>
              <a:gd name="connsiteY2" fmla="*/ 367951 h 375443"/>
              <a:gd name="connsiteX3" fmla="*/ 24260 w 54930"/>
              <a:gd name="connsiteY3" fmla="*/ 294926 h 375443"/>
              <a:gd name="connsiteX4" fmla="*/ 448 w 54930"/>
              <a:gd name="connsiteY4" fmla="*/ 174276 h 375443"/>
              <a:gd name="connsiteX5" fmla="*/ 54423 w 54930"/>
              <a:gd name="connsiteY5" fmla="*/ 1238 h 37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30" h="375443">
                <a:moveTo>
                  <a:pt x="54423" y="1238"/>
                </a:moveTo>
                <a:cubicBezTo>
                  <a:pt x="58921" y="-9345"/>
                  <a:pt x="32197" y="49657"/>
                  <a:pt x="27435" y="110776"/>
                </a:cubicBezTo>
                <a:cubicBezTo>
                  <a:pt x="22673" y="171895"/>
                  <a:pt x="26377" y="337259"/>
                  <a:pt x="25848" y="367951"/>
                </a:cubicBezTo>
                <a:cubicBezTo>
                  <a:pt x="25319" y="398643"/>
                  <a:pt x="28493" y="327205"/>
                  <a:pt x="24260" y="294926"/>
                </a:cubicBezTo>
                <a:cubicBezTo>
                  <a:pt x="20027" y="262647"/>
                  <a:pt x="-3521" y="222695"/>
                  <a:pt x="448" y="174276"/>
                </a:cubicBezTo>
                <a:cubicBezTo>
                  <a:pt x="4417" y="125857"/>
                  <a:pt x="49925" y="11821"/>
                  <a:pt x="54423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548B261-7CA6-418A-ACE0-0FDFF3D1FDE8}"/>
              </a:ext>
            </a:extLst>
          </p:cNvPr>
          <p:cNvSpPr/>
          <p:nvPr/>
        </p:nvSpPr>
        <p:spPr>
          <a:xfrm>
            <a:off x="6237282" y="8202151"/>
            <a:ext cx="223253" cy="265141"/>
          </a:xfrm>
          <a:custGeom>
            <a:avLst/>
            <a:gdLst>
              <a:gd name="connsiteX0" fmla="*/ 222256 w 223253"/>
              <a:gd name="connsiteY0" fmla="*/ 462 h 265141"/>
              <a:gd name="connsiteX1" fmla="*/ 193681 w 223253"/>
              <a:gd name="connsiteY1" fmla="*/ 105237 h 265141"/>
              <a:gd name="connsiteX2" fmla="*/ 153993 w 223253"/>
              <a:gd name="connsiteY2" fmla="*/ 171912 h 265141"/>
              <a:gd name="connsiteX3" fmla="*/ 103193 w 223253"/>
              <a:gd name="connsiteY3" fmla="*/ 240174 h 265141"/>
              <a:gd name="connsiteX4" fmla="*/ 6 w 223253"/>
              <a:gd name="connsiteY4" fmla="*/ 263987 h 265141"/>
              <a:gd name="connsiteX5" fmla="*/ 98431 w 223253"/>
              <a:gd name="connsiteY5" fmla="*/ 208424 h 265141"/>
              <a:gd name="connsiteX6" fmla="*/ 157168 w 223253"/>
              <a:gd name="connsiteY6" fmla="*/ 149687 h 265141"/>
              <a:gd name="connsiteX7" fmla="*/ 222256 w 223253"/>
              <a:gd name="connsiteY7" fmla="*/ 462 h 26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53" h="265141">
                <a:moveTo>
                  <a:pt x="222256" y="462"/>
                </a:moveTo>
                <a:cubicBezTo>
                  <a:pt x="228341" y="-6946"/>
                  <a:pt x="205058" y="76662"/>
                  <a:pt x="193681" y="105237"/>
                </a:cubicBezTo>
                <a:cubicBezTo>
                  <a:pt x="182304" y="133812"/>
                  <a:pt x="169074" y="149423"/>
                  <a:pt x="153993" y="171912"/>
                </a:cubicBezTo>
                <a:cubicBezTo>
                  <a:pt x="138912" y="194402"/>
                  <a:pt x="128857" y="224828"/>
                  <a:pt x="103193" y="240174"/>
                </a:cubicBezTo>
                <a:cubicBezTo>
                  <a:pt x="77529" y="255520"/>
                  <a:pt x="800" y="269279"/>
                  <a:pt x="6" y="263987"/>
                </a:cubicBezTo>
                <a:cubicBezTo>
                  <a:pt x="-788" y="258695"/>
                  <a:pt x="72237" y="227474"/>
                  <a:pt x="98431" y="208424"/>
                </a:cubicBezTo>
                <a:cubicBezTo>
                  <a:pt x="124625" y="189374"/>
                  <a:pt x="133620" y="184877"/>
                  <a:pt x="157168" y="149687"/>
                </a:cubicBezTo>
                <a:cubicBezTo>
                  <a:pt x="180716" y="114498"/>
                  <a:pt x="216171" y="7870"/>
                  <a:pt x="222256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4F0A77F-EAE5-4105-9BA7-2EE557C7964F}"/>
              </a:ext>
            </a:extLst>
          </p:cNvPr>
          <p:cNvSpPr/>
          <p:nvPr/>
        </p:nvSpPr>
        <p:spPr>
          <a:xfrm>
            <a:off x="6100750" y="7960312"/>
            <a:ext cx="71763" cy="247283"/>
          </a:xfrm>
          <a:custGeom>
            <a:avLst/>
            <a:gdLst>
              <a:gd name="connsiteX0" fmla="*/ 38113 w 71763"/>
              <a:gd name="connsiteY0" fmla="*/ 1001 h 247283"/>
              <a:gd name="connsiteX1" fmla="*/ 27000 w 71763"/>
              <a:gd name="connsiteY1" fmla="*/ 101013 h 247283"/>
              <a:gd name="connsiteX2" fmla="*/ 71450 w 71763"/>
              <a:gd name="connsiteY2" fmla="*/ 245476 h 247283"/>
              <a:gd name="connsiteX3" fmla="*/ 44463 w 71763"/>
              <a:gd name="connsiteY3" fmla="*/ 174038 h 247283"/>
              <a:gd name="connsiteX4" fmla="*/ 13 w 71763"/>
              <a:gd name="connsiteY4" fmla="*/ 56563 h 247283"/>
              <a:gd name="connsiteX5" fmla="*/ 38113 w 71763"/>
              <a:gd name="connsiteY5" fmla="*/ 1001 h 2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63" h="247283">
                <a:moveTo>
                  <a:pt x="38113" y="1001"/>
                </a:moveTo>
                <a:cubicBezTo>
                  <a:pt x="42611" y="8409"/>
                  <a:pt x="21444" y="60267"/>
                  <a:pt x="27000" y="101013"/>
                </a:cubicBezTo>
                <a:cubicBezTo>
                  <a:pt x="32556" y="141759"/>
                  <a:pt x="68540" y="233305"/>
                  <a:pt x="71450" y="245476"/>
                </a:cubicBezTo>
                <a:cubicBezTo>
                  <a:pt x="74361" y="257647"/>
                  <a:pt x="56369" y="205523"/>
                  <a:pt x="44463" y="174038"/>
                </a:cubicBezTo>
                <a:cubicBezTo>
                  <a:pt x="32557" y="142553"/>
                  <a:pt x="807" y="84344"/>
                  <a:pt x="13" y="56563"/>
                </a:cubicBezTo>
                <a:cubicBezTo>
                  <a:pt x="-781" y="28782"/>
                  <a:pt x="33615" y="-6407"/>
                  <a:pt x="38113" y="1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98343E7-0BB8-476D-9D51-C12A1F7504A5}"/>
              </a:ext>
            </a:extLst>
          </p:cNvPr>
          <p:cNvSpPr/>
          <p:nvPr/>
        </p:nvSpPr>
        <p:spPr>
          <a:xfrm>
            <a:off x="6167339" y="8199408"/>
            <a:ext cx="139015" cy="273081"/>
          </a:xfrm>
          <a:custGeom>
            <a:avLst/>
            <a:gdLst>
              <a:gd name="connsiteX0" fmla="*/ 99 w 139015"/>
              <a:gd name="connsiteY0" fmla="*/ 30 h 273081"/>
              <a:gd name="connsiteX1" fmla="*/ 90586 w 139015"/>
              <a:gd name="connsiteY1" fmla="*/ 71467 h 273081"/>
              <a:gd name="connsiteX2" fmla="*/ 120749 w 139015"/>
              <a:gd name="connsiteY2" fmla="*/ 182592 h 273081"/>
              <a:gd name="connsiteX3" fmla="*/ 100111 w 139015"/>
              <a:gd name="connsiteY3" fmla="*/ 219105 h 273081"/>
              <a:gd name="connsiteX4" fmla="*/ 52486 w 139015"/>
              <a:gd name="connsiteY4" fmla="*/ 273080 h 273081"/>
              <a:gd name="connsiteX5" fmla="*/ 123924 w 139015"/>
              <a:gd name="connsiteY5" fmla="*/ 217517 h 273081"/>
              <a:gd name="connsiteX6" fmla="*/ 138211 w 139015"/>
              <a:gd name="connsiteY6" fmla="*/ 173067 h 273081"/>
              <a:gd name="connsiteX7" fmla="*/ 109636 w 139015"/>
              <a:gd name="connsiteY7" fmla="*/ 79405 h 273081"/>
              <a:gd name="connsiteX8" fmla="*/ 99 w 139015"/>
              <a:gd name="connsiteY8" fmla="*/ 30 h 2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015" h="273081">
                <a:moveTo>
                  <a:pt x="99" y="30"/>
                </a:moveTo>
                <a:cubicBezTo>
                  <a:pt x="-3076" y="-1293"/>
                  <a:pt x="70478" y="41040"/>
                  <a:pt x="90586" y="71467"/>
                </a:cubicBezTo>
                <a:cubicBezTo>
                  <a:pt x="110694" y="101894"/>
                  <a:pt x="119162" y="157986"/>
                  <a:pt x="120749" y="182592"/>
                </a:cubicBezTo>
                <a:cubicBezTo>
                  <a:pt x="122336" y="207198"/>
                  <a:pt x="111488" y="204024"/>
                  <a:pt x="100111" y="219105"/>
                </a:cubicBezTo>
                <a:cubicBezTo>
                  <a:pt x="88734" y="234186"/>
                  <a:pt x="48517" y="273345"/>
                  <a:pt x="52486" y="273080"/>
                </a:cubicBezTo>
                <a:cubicBezTo>
                  <a:pt x="56455" y="272815"/>
                  <a:pt x="109637" y="234186"/>
                  <a:pt x="123924" y="217517"/>
                </a:cubicBezTo>
                <a:cubicBezTo>
                  <a:pt x="138211" y="200848"/>
                  <a:pt x="140592" y="196086"/>
                  <a:pt x="138211" y="173067"/>
                </a:cubicBezTo>
                <a:cubicBezTo>
                  <a:pt x="135830" y="150048"/>
                  <a:pt x="132390" y="107980"/>
                  <a:pt x="109636" y="79405"/>
                </a:cubicBezTo>
                <a:cubicBezTo>
                  <a:pt x="86882" y="50830"/>
                  <a:pt x="3274" y="1353"/>
                  <a:pt x="9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EB21C97-B688-4AC3-ADEB-B6E7B6ABC82E}"/>
              </a:ext>
            </a:extLst>
          </p:cNvPr>
          <p:cNvSpPr/>
          <p:nvPr/>
        </p:nvSpPr>
        <p:spPr>
          <a:xfrm>
            <a:off x="6176402" y="8210213"/>
            <a:ext cx="35316" cy="254610"/>
          </a:xfrm>
          <a:custGeom>
            <a:avLst/>
            <a:gdLst>
              <a:gd name="connsiteX0" fmla="*/ 5323 w 35316"/>
              <a:gd name="connsiteY0" fmla="*/ 1925 h 254610"/>
              <a:gd name="connsiteX1" fmla="*/ 561 w 35316"/>
              <a:gd name="connsiteY1" fmla="*/ 82887 h 254610"/>
              <a:gd name="connsiteX2" fmla="*/ 13261 w 35316"/>
              <a:gd name="connsiteY2" fmla="*/ 143212 h 254610"/>
              <a:gd name="connsiteX3" fmla="*/ 32311 w 35316"/>
              <a:gd name="connsiteY3" fmla="*/ 254337 h 254610"/>
              <a:gd name="connsiteX4" fmla="*/ 32311 w 35316"/>
              <a:gd name="connsiteY4" fmla="*/ 170200 h 254610"/>
              <a:gd name="connsiteX5" fmla="*/ 5323 w 35316"/>
              <a:gd name="connsiteY5" fmla="*/ 1925 h 25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6" h="254610">
                <a:moveTo>
                  <a:pt x="5323" y="1925"/>
                </a:moveTo>
                <a:cubicBezTo>
                  <a:pt x="31" y="-12627"/>
                  <a:pt x="-762" y="59339"/>
                  <a:pt x="561" y="82887"/>
                </a:cubicBezTo>
                <a:cubicBezTo>
                  <a:pt x="1884" y="106435"/>
                  <a:pt x="7969" y="114637"/>
                  <a:pt x="13261" y="143212"/>
                </a:cubicBezTo>
                <a:cubicBezTo>
                  <a:pt x="18553" y="171787"/>
                  <a:pt x="29136" y="249839"/>
                  <a:pt x="32311" y="254337"/>
                </a:cubicBezTo>
                <a:cubicBezTo>
                  <a:pt x="35486" y="258835"/>
                  <a:pt x="37074" y="206977"/>
                  <a:pt x="32311" y="170200"/>
                </a:cubicBezTo>
                <a:cubicBezTo>
                  <a:pt x="27549" y="133423"/>
                  <a:pt x="10615" y="16477"/>
                  <a:pt x="5323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72431A7-C5C1-446D-9914-85B6CBFEDF42}"/>
              </a:ext>
            </a:extLst>
          </p:cNvPr>
          <p:cNvSpPr/>
          <p:nvPr/>
        </p:nvSpPr>
        <p:spPr>
          <a:xfrm>
            <a:off x="7494238" y="6972139"/>
            <a:ext cx="261398" cy="226996"/>
          </a:xfrm>
          <a:custGeom>
            <a:avLst/>
            <a:gdLst>
              <a:gd name="connsiteX0" fmla="*/ 879 w 261398"/>
              <a:gd name="connsiteY0" fmla="*/ 2278 h 226996"/>
              <a:gd name="connsiteX1" fmla="*/ 127879 w 261398"/>
              <a:gd name="connsiteY1" fmla="*/ 12861 h 226996"/>
              <a:gd name="connsiteX2" fmla="*/ 189262 w 261398"/>
              <a:gd name="connsiteY2" fmla="*/ 82711 h 226996"/>
              <a:gd name="connsiteX3" fmla="*/ 256995 w 261398"/>
              <a:gd name="connsiteY3" fmla="*/ 226644 h 226996"/>
              <a:gd name="connsiteX4" fmla="*/ 248529 w 261398"/>
              <a:gd name="connsiteY4" fmla="*/ 120811 h 226996"/>
              <a:gd name="connsiteX5" fmla="*/ 197729 w 261398"/>
              <a:gd name="connsiteY5" fmla="*/ 40378 h 226996"/>
              <a:gd name="connsiteX6" fmla="*/ 879 w 261398"/>
              <a:gd name="connsiteY6" fmla="*/ 2278 h 22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398" h="226996">
                <a:moveTo>
                  <a:pt x="879" y="2278"/>
                </a:moveTo>
                <a:cubicBezTo>
                  <a:pt x="-10763" y="-2308"/>
                  <a:pt x="96482" y="-544"/>
                  <a:pt x="127879" y="12861"/>
                </a:cubicBezTo>
                <a:cubicBezTo>
                  <a:pt x="159276" y="26266"/>
                  <a:pt x="167743" y="47081"/>
                  <a:pt x="189262" y="82711"/>
                </a:cubicBezTo>
                <a:cubicBezTo>
                  <a:pt x="210781" y="118342"/>
                  <a:pt x="247117" y="220294"/>
                  <a:pt x="256995" y="226644"/>
                </a:cubicBezTo>
                <a:cubicBezTo>
                  <a:pt x="266873" y="232994"/>
                  <a:pt x="258407" y="151855"/>
                  <a:pt x="248529" y="120811"/>
                </a:cubicBezTo>
                <a:cubicBezTo>
                  <a:pt x="238651" y="89767"/>
                  <a:pt x="235476" y="60839"/>
                  <a:pt x="197729" y="40378"/>
                </a:cubicBezTo>
                <a:cubicBezTo>
                  <a:pt x="159982" y="19917"/>
                  <a:pt x="12521" y="6864"/>
                  <a:pt x="879" y="2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11B255F5-06C9-4CF2-9EFD-0F22A06A8735}"/>
              </a:ext>
            </a:extLst>
          </p:cNvPr>
          <p:cNvSpPr/>
          <p:nvPr/>
        </p:nvSpPr>
        <p:spPr>
          <a:xfrm>
            <a:off x="6392733" y="7108644"/>
            <a:ext cx="990502" cy="207835"/>
          </a:xfrm>
          <a:custGeom>
            <a:avLst/>
            <a:gdLst>
              <a:gd name="connsiteX0" fmla="*/ 3834 w 990502"/>
              <a:gd name="connsiteY0" fmla="*/ 206556 h 207835"/>
              <a:gd name="connsiteX1" fmla="*/ 291700 w 990502"/>
              <a:gd name="connsiteY1" fmla="*/ 100723 h 207835"/>
              <a:gd name="connsiteX2" fmla="*/ 971150 w 990502"/>
              <a:gd name="connsiteY2" fmla="*/ 5473 h 207835"/>
              <a:gd name="connsiteX3" fmla="*/ 748900 w 990502"/>
              <a:gd name="connsiteY3" fmla="*/ 26639 h 207835"/>
              <a:gd name="connsiteX4" fmla="*/ 166817 w 990502"/>
              <a:gd name="connsiteY4" fmla="*/ 151523 h 207835"/>
              <a:gd name="connsiteX5" fmla="*/ 3834 w 990502"/>
              <a:gd name="connsiteY5" fmla="*/ 206556 h 20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502" h="207835">
                <a:moveTo>
                  <a:pt x="3834" y="206556"/>
                </a:moveTo>
                <a:cubicBezTo>
                  <a:pt x="24648" y="198089"/>
                  <a:pt x="130481" y="134237"/>
                  <a:pt x="291700" y="100723"/>
                </a:cubicBezTo>
                <a:cubicBezTo>
                  <a:pt x="452919" y="67209"/>
                  <a:pt x="894950" y="17820"/>
                  <a:pt x="971150" y="5473"/>
                </a:cubicBezTo>
                <a:cubicBezTo>
                  <a:pt x="1047350" y="-6874"/>
                  <a:pt x="882956" y="2297"/>
                  <a:pt x="748900" y="26639"/>
                </a:cubicBezTo>
                <a:cubicBezTo>
                  <a:pt x="614844" y="50981"/>
                  <a:pt x="285350" y="123301"/>
                  <a:pt x="166817" y="151523"/>
                </a:cubicBezTo>
                <a:cubicBezTo>
                  <a:pt x="48284" y="179745"/>
                  <a:pt x="-16980" y="215023"/>
                  <a:pt x="3834" y="206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1F820D5-B790-4CE5-AE9A-A6EA16324FDE}"/>
              </a:ext>
            </a:extLst>
          </p:cNvPr>
          <p:cNvSpPr/>
          <p:nvPr/>
        </p:nvSpPr>
        <p:spPr>
          <a:xfrm>
            <a:off x="6307163" y="7276328"/>
            <a:ext cx="112712" cy="220662"/>
          </a:xfrm>
          <a:custGeom>
            <a:avLst/>
            <a:gdLst>
              <a:gd name="connsiteX0" fmla="*/ 112687 w 112712"/>
              <a:gd name="connsiteY0" fmla="*/ 772 h 220662"/>
              <a:gd name="connsiteX1" fmla="*/ 14262 w 112712"/>
              <a:gd name="connsiteY1" fmla="*/ 88085 h 220662"/>
              <a:gd name="connsiteX2" fmla="*/ 1562 w 112712"/>
              <a:gd name="connsiteY2" fmla="*/ 219847 h 220662"/>
              <a:gd name="connsiteX3" fmla="*/ 23787 w 112712"/>
              <a:gd name="connsiteY3" fmla="*/ 137297 h 220662"/>
              <a:gd name="connsiteX4" fmla="*/ 112687 w 112712"/>
              <a:gd name="connsiteY4" fmla="*/ 772 h 22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12" h="220662">
                <a:moveTo>
                  <a:pt x="112687" y="772"/>
                </a:moveTo>
                <a:cubicBezTo>
                  <a:pt x="111099" y="-7430"/>
                  <a:pt x="32783" y="51573"/>
                  <a:pt x="14262" y="88085"/>
                </a:cubicBezTo>
                <a:cubicBezTo>
                  <a:pt x="-4259" y="124598"/>
                  <a:pt x="-26" y="211645"/>
                  <a:pt x="1562" y="219847"/>
                </a:cubicBezTo>
                <a:cubicBezTo>
                  <a:pt x="3150" y="228049"/>
                  <a:pt x="6060" y="172486"/>
                  <a:pt x="23787" y="137297"/>
                </a:cubicBezTo>
                <a:cubicBezTo>
                  <a:pt x="41514" y="102108"/>
                  <a:pt x="114275" y="8974"/>
                  <a:pt x="112687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562B7FF-12C2-4D09-A4F5-41A742B8B4A5}"/>
              </a:ext>
            </a:extLst>
          </p:cNvPr>
          <p:cNvSpPr/>
          <p:nvPr/>
        </p:nvSpPr>
        <p:spPr>
          <a:xfrm>
            <a:off x="6305237" y="7508107"/>
            <a:ext cx="42765" cy="433738"/>
          </a:xfrm>
          <a:custGeom>
            <a:avLst/>
            <a:gdLst>
              <a:gd name="connsiteX0" fmla="*/ 11426 w 42765"/>
              <a:gd name="connsiteY0" fmla="*/ 3943 h 433738"/>
              <a:gd name="connsiteX1" fmla="*/ 20951 w 42765"/>
              <a:gd name="connsiteY1" fmla="*/ 132531 h 433738"/>
              <a:gd name="connsiteX2" fmla="*/ 313 w 42765"/>
              <a:gd name="connsiteY2" fmla="*/ 223018 h 433738"/>
              <a:gd name="connsiteX3" fmla="*/ 40001 w 42765"/>
              <a:gd name="connsiteY3" fmla="*/ 432568 h 433738"/>
              <a:gd name="connsiteX4" fmla="*/ 36826 w 42765"/>
              <a:gd name="connsiteY4" fmla="*/ 294456 h 433738"/>
              <a:gd name="connsiteX5" fmla="*/ 11426 w 42765"/>
              <a:gd name="connsiteY5" fmla="*/ 3943 h 43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5" h="433738">
                <a:moveTo>
                  <a:pt x="11426" y="3943"/>
                </a:moveTo>
                <a:cubicBezTo>
                  <a:pt x="8780" y="-23045"/>
                  <a:pt x="22803" y="96019"/>
                  <a:pt x="20951" y="132531"/>
                </a:cubicBezTo>
                <a:cubicBezTo>
                  <a:pt x="19099" y="169043"/>
                  <a:pt x="-2862" y="173012"/>
                  <a:pt x="313" y="223018"/>
                </a:cubicBezTo>
                <a:cubicBezTo>
                  <a:pt x="3488" y="273024"/>
                  <a:pt x="33916" y="420662"/>
                  <a:pt x="40001" y="432568"/>
                </a:cubicBezTo>
                <a:cubicBezTo>
                  <a:pt x="46086" y="444474"/>
                  <a:pt x="40795" y="363248"/>
                  <a:pt x="36826" y="294456"/>
                </a:cubicBezTo>
                <a:cubicBezTo>
                  <a:pt x="32857" y="225664"/>
                  <a:pt x="14072" y="30931"/>
                  <a:pt x="11426" y="3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581B237-0E4D-4DDE-BDEA-258D8B90D193}"/>
              </a:ext>
            </a:extLst>
          </p:cNvPr>
          <p:cNvSpPr/>
          <p:nvPr/>
        </p:nvSpPr>
        <p:spPr>
          <a:xfrm>
            <a:off x="6367463" y="7980097"/>
            <a:ext cx="195864" cy="233056"/>
          </a:xfrm>
          <a:custGeom>
            <a:avLst/>
            <a:gdLst>
              <a:gd name="connsiteX0" fmla="*/ 0 w 195864"/>
              <a:gd name="connsiteY0" fmla="*/ 266 h 233056"/>
              <a:gd name="connsiteX1" fmla="*/ 33337 w 195864"/>
              <a:gd name="connsiteY1" fmla="*/ 103453 h 233056"/>
              <a:gd name="connsiteX2" fmla="*/ 85725 w 195864"/>
              <a:gd name="connsiteY2" fmla="*/ 155841 h 233056"/>
              <a:gd name="connsiteX3" fmla="*/ 195262 w 195864"/>
              <a:gd name="connsiteY3" fmla="*/ 232041 h 233056"/>
              <a:gd name="connsiteX4" fmla="*/ 125412 w 195864"/>
              <a:gd name="connsiteY4" fmla="*/ 195528 h 233056"/>
              <a:gd name="connsiteX5" fmla="*/ 33337 w 195864"/>
              <a:gd name="connsiteY5" fmla="*/ 136791 h 233056"/>
              <a:gd name="connsiteX6" fmla="*/ 0 w 195864"/>
              <a:gd name="connsiteY6" fmla="*/ 266 h 2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64" h="233056">
                <a:moveTo>
                  <a:pt x="0" y="266"/>
                </a:moveTo>
                <a:cubicBezTo>
                  <a:pt x="0" y="-5290"/>
                  <a:pt x="19050" y="77524"/>
                  <a:pt x="33337" y="103453"/>
                </a:cubicBezTo>
                <a:cubicBezTo>
                  <a:pt x="47624" y="129382"/>
                  <a:pt x="58738" y="134410"/>
                  <a:pt x="85725" y="155841"/>
                </a:cubicBezTo>
                <a:cubicBezTo>
                  <a:pt x="112712" y="177272"/>
                  <a:pt x="188648" y="225427"/>
                  <a:pt x="195262" y="232041"/>
                </a:cubicBezTo>
                <a:cubicBezTo>
                  <a:pt x="201876" y="238655"/>
                  <a:pt x="152400" y="211403"/>
                  <a:pt x="125412" y="195528"/>
                </a:cubicBezTo>
                <a:cubicBezTo>
                  <a:pt x="98425" y="179653"/>
                  <a:pt x="52916" y="168276"/>
                  <a:pt x="33337" y="136791"/>
                </a:cubicBezTo>
                <a:cubicBezTo>
                  <a:pt x="13758" y="105306"/>
                  <a:pt x="0" y="5822"/>
                  <a:pt x="0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B266006-71F0-4D05-AD8E-15D4D2AF73AF}"/>
              </a:ext>
            </a:extLst>
          </p:cNvPr>
          <p:cNvSpPr/>
          <p:nvPr/>
        </p:nvSpPr>
        <p:spPr>
          <a:xfrm>
            <a:off x="7351291" y="7088058"/>
            <a:ext cx="346492" cy="137916"/>
          </a:xfrm>
          <a:custGeom>
            <a:avLst/>
            <a:gdLst>
              <a:gd name="connsiteX0" fmla="*/ 422 w 346492"/>
              <a:gd name="connsiteY0" fmla="*/ 28705 h 137916"/>
              <a:gd name="connsiteX1" fmla="*/ 211559 w 346492"/>
              <a:gd name="connsiteY1" fmla="*/ 11242 h 137916"/>
              <a:gd name="connsiteX2" fmla="*/ 336972 w 346492"/>
              <a:gd name="connsiteY2" fmla="*/ 136655 h 137916"/>
              <a:gd name="connsiteX3" fmla="*/ 317922 w 346492"/>
              <a:gd name="connsiteY3" fmla="*/ 71567 h 137916"/>
              <a:gd name="connsiteX4" fmla="*/ 160759 w 346492"/>
              <a:gd name="connsiteY4" fmla="*/ 1717 h 137916"/>
              <a:gd name="connsiteX5" fmla="*/ 422 w 346492"/>
              <a:gd name="connsiteY5" fmla="*/ 28705 h 13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492" h="137916">
                <a:moveTo>
                  <a:pt x="422" y="28705"/>
                </a:moveTo>
                <a:cubicBezTo>
                  <a:pt x="8889" y="30292"/>
                  <a:pt x="155467" y="-6750"/>
                  <a:pt x="211559" y="11242"/>
                </a:cubicBezTo>
                <a:cubicBezTo>
                  <a:pt x="267651" y="29234"/>
                  <a:pt x="319245" y="126601"/>
                  <a:pt x="336972" y="136655"/>
                </a:cubicBezTo>
                <a:cubicBezTo>
                  <a:pt x="354699" y="146709"/>
                  <a:pt x="347291" y="94057"/>
                  <a:pt x="317922" y="71567"/>
                </a:cubicBezTo>
                <a:cubicBezTo>
                  <a:pt x="288553" y="49077"/>
                  <a:pt x="208384" y="11506"/>
                  <a:pt x="160759" y="1717"/>
                </a:cubicBezTo>
                <a:cubicBezTo>
                  <a:pt x="113134" y="-8073"/>
                  <a:pt x="-8045" y="27118"/>
                  <a:pt x="422" y="28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E31AB214-F038-4840-8CE1-37BFEF48E733}"/>
              </a:ext>
            </a:extLst>
          </p:cNvPr>
          <p:cNvSpPr/>
          <p:nvPr/>
        </p:nvSpPr>
        <p:spPr>
          <a:xfrm>
            <a:off x="7758350" y="7240315"/>
            <a:ext cx="55643" cy="372352"/>
          </a:xfrm>
          <a:custGeom>
            <a:avLst/>
            <a:gdLst>
              <a:gd name="connsiteX0" fmla="*/ 6113 w 55643"/>
              <a:gd name="connsiteY0" fmla="*/ 1860 h 372352"/>
              <a:gd name="connsiteX1" fmla="*/ 14050 w 55643"/>
              <a:gd name="connsiteY1" fmla="*/ 89173 h 372352"/>
              <a:gd name="connsiteX2" fmla="*/ 55325 w 55643"/>
              <a:gd name="connsiteY2" fmla="*/ 365398 h 372352"/>
              <a:gd name="connsiteX3" fmla="*/ 31513 w 55643"/>
              <a:gd name="connsiteY3" fmla="*/ 278085 h 372352"/>
              <a:gd name="connsiteX4" fmla="*/ 1350 w 55643"/>
              <a:gd name="connsiteY4" fmla="*/ 154260 h 372352"/>
              <a:gd name="connsiteX5" fmla="*/ 6113 w 55643"/>
              <a:gd name="connsiteY5" fmla="*/ 1860 h 37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3" h="372352">
                <a:moveTo>
                  <a:pt x="6113" y="1860"/>
                </a:moveTo>
                <a:cubicBezTo>
                  <a:pt x="8230" y="-8988"/>
                  <a:pt x="5848" y="28584"/>
                  <a:pt x="14050" y="89173"/>
                </a:cubicBezTo>
                <a:cubicBezTo>
                  <a:pt x="22252" y="149762"/>
                  <a:pt x="52415" y="333913"/>
                  <a:pt x="55325" y="365398"/>
                </a:cubicBezTo>
                <a:cubicBezTo>
                  <a:pt x="58235" y="396883"/>
                  <a:pt x="40509" y="313274"/>
                  <a:pt x="31513" y="278085"/>
                </a:cubicBezTo>
                <a:cubicBezTo>
                  <a:pt x="22517" y="242896"/>
                  <a:pt x="5583" y="202150"/>
                  <a:pt x="1350" y="154260"/>
                </a:cubicBezTo>
                <a:cubicBezTo>
                  <a:pt x="-2883" y="106371"/>
                  <a:pt x="3996" y="12708"/>
                  <a:pt x="6113" y="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36DE6E0-C1C2-4755-92B5-C88D1789733E}"/>
              </a:ext>
            </a:extLst>
          </p:cNvPr>
          <p:cNvSpPr/>
          <p:nvPr/>
        </p:nvSpPr>
        <p:spPr>
          <a:xfrm>
            <a:off x="7703981" y="7256463"/>
            <a:ext cx="123195" cy="378401"/>
          </a:xfrm>
          <a:custGeom>
            <a:avLst/>
            <a:gdLst>
              <a:gd name="connsiteX0" fmla="*/ 11269 w 123195"/>
              <a:gd name="connsiteY0" fmla="*/ 0 h 378401"/>
              <a:gd name="connsiteX1" fmla="*/ 30319 w 123195"/>
              <a:gd name="connsiteY1" fmla="*/ 120650 h 378401"/>
              <a:gd name="connsiteX2" fmla="*/ 120807 w 123195"/>
              <a:gd name="connsiteY2" fmla="*/ 373062 h 378401"/>
              <a:gd name="connsiteX3" fmla="*/ 89057 w 123195"/>
              <a:gd name="connsiteY3" fmla="*/ 279400 h 378401"/>
              <a:gd name="connsiteX4" fmla="*/ 4919 w 123195"/>
              <a:gd name="connsiteY4" fmla="*/ 122237 h 378401"/>
              <a:gd name="connsiteX5" fmla="*/ 11269 w 123195"/>
              <a:gd name="connsiteY5" fmla="*/ 0 h 37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95" h="378401">
                <a:moveTo>
                  <a:pt x="11269" y="0"/>
                </a:moveTo>
                <a:cubicBezTo>
                  <a:pt x="15502" y="-264"/>
                  <a:pt x="12063" y="58473"/>
                  <a:pt x="30319" y="120650"/>
                </a:cubicBezTo>
                <a:cubicBezTo>
                  <a:pt x="48575" y="182827"/>
                  <a:pt x="111017" y="346604"/>
                  <a:pt x="120807" y="373062"/>
                </a:cubicBezTo>
                <a:cubicBezTo>
                  <a:pt x="130597" y="399520"/>
                  <a:pt x="108372" y="321204"/>
                  <a:pt x="89057" y="279400"/>
                </a:cubicBezTo>
                <a:cubicBezTo>
                  <a:pt x="69742" y="237596"/>
                  <a:pt x="17354" y="167745"/>
                  <a:pt x="4919" y="122237"/>
                </a:cubicBezTo>
                <a:cubicBezTo>
                  <a:pt x="-7516" y="76729"/>
                  <a:pt x="7036" y="264"/>
                  <a:pt x="1126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2072544-6E21-434C-A0FD-06B6D024CE04}"/>
              </a:ext>
            </a:extLst>
          </p:cNvPr>
          <p:cNvSpPr/>
          <p:nvPr/>
        </p:nvSpPr>
        <p:spPr>
          <a:xfrm>
            <a:off x="7822679" y="7683670"/>
            <a:ext cx="170533" cy="522525"/>
          </a:xfrm>
          <a:custGeom>
            <a:avLst/>
            <a:gdLst>
              <a:gd name="connsiteX0" fmla="*/ 521 w 170533"/>
              <a:gd name="connsiteY0" fmla="*/ 1418 h 522525"/>
              <a:gd name="connsiteX1" fmla="*/ 30684 w 170533"/>
              <a:gd name="connsiteY1" fmla="*/ 122068 h 522525"/>
              <a:gd name="connsiteX2" fmla="*/ 167209 w 170533"/>
              <a:gd name="connsiteY2" fmla="*/ 507830 h 522525"/>
              <a:gd name="connsiteX3" fmla="*/ 119584 w 170533"/>
              <a:gd name="connsiteY3" fmla="*/ 417343 h 522525"/>
              <a:gd name="connsiteX4" fmla="*/ 21159 w 170533"/>
              <a:gd name="connsiteY4" fmla="*/ 183980 h 522525"/>
              <a:gd name="connsiteX5" fmla="*/ 521 w 170533"/>
              <a:gd name="connsiteY5" fmla="*/ 1418 h 5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533" h="522525">
                <a:moveTo>
                  <a:pt x="521" y="1418"/>
                </a:moveTo>
                <a:cubicBezTo>
                  <a:pt x="2109" y="-8901"/>
                  <a:pt x="2903" y="37666"/>
                  <a:pt x="30684" y="122068"/>
                </a:cubicBezTo>
                <a:cubicBezTo>
                  <a:pt x="58465" y="206470"/>
                  <a:pt x="152392" y="458618"/>
                  <a:pt x="167209" y="507830"/>
                </a:cubicBezTo>
                <a:cubicBezTo>
                  <a:pt x="182026" y="557042"/>
                  <a:pt x="143926" y="471318"/>
                  <a:pt x="119584" y="417343"/>
                </a:cubicBezTo>
                <a:cubicBezTo>
                  <a:pt x="95242" y="363368"/>
                  <a:pt x="42590" y="249861"/>
                  <a:pt x="21159" y="183980"/>
                </a:cubicBezTo>
                <a:cubicBezTo>
                  <a:pt x="-272" y="118099"/>
                  <a:pt x="-1067" y="11737"/>
                  <a:pt x="521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E7C4379-9475-4402-B597-8851A3339FAB}"/>
              </a:ext>
            </a:extLst>
          </p:cNvPr>
          <p:cNvSpPr/>
          <p:nvPr/>
        </p:nvSpPr>
        <p:spPr>
          <a:xfrm>
            <a:off x="7330668" y="7228107"/>
            <a:ext cx="385861" cy="92106"/>
          </a:xfrm>
          <a:custGeom>
            <a:avLst/>
            <a:gdLst>
              <a:gd name="connsiteX0" fmla="*/ 5699 w 385861"/>
              <a:gd name="connsiteY0" fmla="*/ 65926 h 92106"/>
              <a:gd name="connsiteX1" fmla="*/ 67082 w 385861"/>
              <a:gd name="connsiteY1" fmla="*/ 61693 h 92106"/>
              <a:gd name="connsiteX2" fmla="*/ 202549 w 385861"/>
              <a:gd name="connsiteY2" fmla="*/ 310 h 92106"/>
              <a:gd name="connsiteX3" fmla="*/ 384582 w 385861"/>
              <a:gd name="connsiteY3" fmla="*/ 91326 h 92106"/>
              <a:gd name="connsiteX4" fmla="*/ 272399 w 385861"/>
              <a:gd name="connsiteY4" fmla="*/ 44760 h 92106"/>
              <a:gd name="connsiteX5" fmla="*/ 62849 w 385861"/>
              <a:gd name="connsiteY5" fmla="*/ 53226 h 92106"/>
              <a:gd name="connsiteX6" fmla="*/ 249115 w 385861"/>
              <a:gd name="connsiteY6" fmla="*/ 36293 h 92106"/>
              <a:gd name="connsiteX7" fmla="*/ 204665 w 385861"/>
              <a:gd name="connsiteY7" fmla="*/ 21476 h 92106"/>
              <a:gd name="connsiteX8" fmla="*/ 5699 w 385861"/>
              <a:gd name="connsiteY8" fmla="*/ 65926 h 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861" h="92106">
                <a:moveTo>
                  <a:pt x="5699" y="65926"/>
                </a:moveTo>
                <a:cubicBezTo>
                  <a:pt x="-17231" y="72629"/>
                  <a:pt x="34274" y="72629"/>
                  <a:pt x="67082" y="61693"/>
                </a:cubicBezTo>
                <a:cubicBezTo>
                  <a:pt x="99890" y="50757"/>
                  <a:pt x="149632" y="-4629"/>
                  <a:pt x="202549" y="310"/>
                </a:cubicBezTo>
                <a:cubicBezTo>
                  <a:pt x="255466" y="5249"/>
                  <a:pt x="372940" y="83918"/>
                  <a:pt x="384582" y="91326"/>
                </a:cubicBezTo>
                <a:cubicBezTo>
                  <a:pt x="396224" y="98734"/>
                  <a:pt x="326021" y="51110"/>
                  <a:pt x="272399" y="44760"/>
                </a:cubicBezTo>
                <a:cubicBezTo>
                  <a:pt x="218777" y="38410"/>
                  <a:pt x="66730" y="54637"/>
                  <a:pt x="62849" y="53226"/>
                </a:cubicBezTo>
                <a:cubicBezTo>
                  <a:pt x="58968" y="51815"/>
                  <a:pt x="225479" y="41585"/>
                  <a:pt x="249115" y="36293"/>
                </a:cubicBezTo>
                <a:cubicBezTo>
                  <a:pt x="272751" y="31001"/>
                  <a:pt x="241001" y="16184"/>
                  <a:pt x="204665" y="21476"/>
                </a:cubicBezTo>
                <a:cubicBezTo>
                  <a:pt x="168329" y="26768"/>
                  <a:pt x="28629" y="59223"/>
                  <a:pt x="5699" y="65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38AF649-F9C6-4526-9409-9FF2855D5CF1}"/>
              </a:ext>
            </a:extLst>
          </p:cNvPr>
          <p:cNvSpPr/>
          <p:nvPr/>
        </p:nvSpPr>
        <p:spPr>
          <a:xfrm>
            <a:off x="6862222" y="7307687"/>
            <a:ext cx="520686" cy="183286"/>
          </a:xfrm>
          <a:custGeom>
            <a:avLst/>
            <a:gdLst>
              <a:gd name="connsiteX0" fmla="*/ 11 w 520686"/>
              <a:gd name="connsiteY0" fmla="*/ 183196 h 183286"/>
              <a:gd name="connsiteX1" fmla="*/ 209561 w 520686"/>
              <a:gd name="connsiteY1" fmla="*/ 102763 h 183286"/>
              <a:gd name="connsiteX2" fmla="*/ 516478 w 520686"/>
              <a:gd name="connsiteY2" fmla="*/ 1163 h 183286"/>
              <a:gd name="connsiteX3" fmla="*/ 376778 w 520686"/>
              <a:gd name="connsiteY3" fmla="*/ 51963 h 183286"/>
              <a:gd name="connsiteX4" fmla="*/ 218028 w 520686"/>
              <a:gd name="connsiteY4" fmla="*/ 117580 h 183286"/>
              <a:gd name="connsiteX5" fmla="*/ 11 w 520686"/>
              <a:gd name="connsiteY5" fmla="*/ 183196 h 18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686" h="183286">
                <a:moveTo>
                  <a:pt x="11" y="183196"/>
                </a:moveTo>
                <a:cubicBezTo>
                  <a:pt x="-1400" y="180726"/>
                  <a:pt x="123483" y="133102"/>
                  <a:pt x="209561" y="102763"/>
                </a:cubicBezTo>
                <a:cubicBezTo>
                  <a:pt x="295639" y="72424"/>
                  <a:pt x="516478" y="1163"/>
                  <a:pt x="516478" y="1163"/>
                </a:cubicBezTo>
                <a:cubicBezTo>
                  <a:pt x="544348" y="-7304"/>
                  <a:pt x="426520" y="32560"/>
                  <a:pt x="376778" y="51963"/>
                </a:cubicBezTo>
                <a:cubicBezTo>
                  <a:pt x="327036" y="71366"/>
                  <a:pt x="280470" y="98177"/>
                  <a:pt x="218028" y="117580"/>
                </a:cubicBezTo>
                <a:cubicBezTo>
                  <a:pt x="155586" y="136983"/>
                  <a:pt x="1422" y="185666"/>
                  <a:pt x="11" y="18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7C32D3C-2F59-46A8-85DF-25E476162028}"/>
              </a:ext>
            </a:extLst>
          </p:cNvPr>
          <p:cNvSpPr/>
          <p:nvPr/>
        </p:nvSpPr>
        <p:spPr>
          <a:xfrm>
            <a:off x="6580134" y="7466475"/>
            <a:ext cx="343700" cy="204566"/>
          </a:xfrm>
          <a:custGeom>
            <a:avLst/>
            <a:gdLst>
              <a:gd name="connsiteX0" fmla="*/ 342954 w 343700"/>
              <a:gd name="connsiteY0" fmla="*/ 1125 h 204566"/>
              <a:gd name="connsiteX1" fmla="*/ 157216 w 343700"/>
              <a:gd name="connsiteY1" fmla="*/ 82088 h 204566"/>
              <a:gd name="connsiteX2" fmla="*/ 69904 w 343700"/>
              <a:gd name="connsiteY2" fmla="*/ 128125 h 204566"/>
              <a:gd name="connsiteX3" fmla="*/ 54 w 343700"/>
              <a:gd name="connsiteY3" fmla="*/ 204325 h 204566"/>
              <a:gd name="connsiteX4" fmla="*/ 81016 w 343700"/>
              <a:gd name="connsiteY4" fmla="*/ 147175 h 204566"/>
              <a:gd name="connsiteX5" fmla="*/ 342954 w 343700"/>
              <a:gd name="connsiteY5" fmla="*/ 1125 h 20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700" h="204566">
                <a:moveTo>
                  <a:pt x="342954" y="1125"/>
                </a:moveTo>
                <a:cubicBezTo>
                  <a:pt x="355654" y="-9723"/>
                  <a:pt x="202724" y="60921"/>
                  <a:pt x="157216" y="82088"/>
                </a:cubicBezTo>
                <a:cubicBezTo>
                  <a:pt x="111708" y="103255"/>
                  <a:pt x="96098" y="107752"/>
                  <a:pt x="69904" y="128125"/>
                </a:cubicBezTo>
                <a:cubicBezTo>
                  <a:pt x="43710" y="148498"/>
                  <a:pt x="-1798" y="201150"/>
                  <a:pt x="54" y="204325"/>
                </a:cubicBezTo>
                <a:cubicBezTo>
                  <a:pt x="1906" y="207500"/>
                  <a:pt x="24924" y="178925"/>
                  <a:pt x="81016" y="147175"/>
                </a:cubicBezTo>
                <a:cubicBezTo>
                  <a:pt x="137108" y="115425"/>
                  <a:pt x="330254" y="11973"/>
                  <a:pt x="342954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9D480E8-1536-4E2A-95BD-897B04BFF246}"/>
              </a:ext>
            </a:extLst>
          </p:cNvPr>
          <p:cNvSpPr/>
          <p:nvPr/>
        </p:nvSpPr>
        <p:spPr>
          <a:xfrm>
            <a:off x="6578571" y="7708956"/>
            <a:ext cx="21306" cy="199795"/>
          </a:xfrm>
          <a:custGeom>
            <a:avLst/>
            <a:gdLst>
              <a:gd name="connsiteX0" fmla="*/ 29 w 21306"/>
              <a:gd name="connsiteY0" fmla="*/ 1532 h 199795"/>
              <a:gd name="connsiteX1" fmla="*/ 20667 w 21306"/>
              <a:gd name="connsiteY1" fmla="*/ 196794 h 199795"/>
              <a:gd name="connsiteX2" fmla="*/ 15904 w 21306"/>
              <a:gd name="connsiteY2" fmla="*/ 111069 h 199795"/>
              <a:gd name="connsiteX3" fmla="*/ 29 w 21306"/>
              <a:gd name="connsiteY3" fmla="*/ 1532 h 19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" h="199795">
                <a:moveTo>
                  <a:pt x="29" y="1532"/>
                </a:moveTo>
                <a:cubicBezTo>
                  <a:pt x="823" y="15819"/>
                  <a:pt x="18021" y="178538"/>
                  <a:pt x="20667" y="196794"/>
                </a:cubicBezTo>
                <a:cubicBezTo>
                  <a:pt x="23313" y="215050"/>
                  <a:pt x="16962" y="145465"/>
                  <a:pt x="15904" y="111069"/>
                </a:cubicBezTo>
                <a:cubicBezTo>
                  <a:pt x="14846" y="76673"/>
                  <a:pt x="-765" y="-12755"/>
                  <a:pt x="29" y="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E5B9A3C-F79A-4CEA-ABE7-A0317659D19D}"/>
              </a:ext>
            </a:extLst>
          </p:cNvPr>
          <p:cNvSpPr/>
          <p:nvPr/>
        </p:nvSpPr>
        <p:spPr>
          <a:xfrm>
            <a:off x="6520894" y="7667423"/>
            <a:ext cx="82856" cy="542050"/>
          </a:xfrm>
          <a:custGeom>
            <a:avLst/>
            <a:gdLst>
              <a:gd name="connsiteX0" fmla="*/ 56119 w 82856"/>
              <a:gd name="connsiteY0" fmla="*/ 202 h 542050"/>
              <a:gd name="connsiteX1" fmla="*/ 21194 w 82856"/>
              <a:gd name="connsiteY1" fmla="*/ 158952 h 542050"/>
              <a:gd name="connsiteX2" fmla="*/ 81519 w 82856"/>
              <a:gd name="connsiteY2" fmla="*/ 525665 h 542050"/>
              <a:gd name="connsiteX3" fmla="*/ 59294 w 82856"/>
              <a:gd name="connsiteY3" fmla="*/ 457402 h 542050"/>
              <a:gd name="connsiteX4" fmla="*/ 16431 w 82856"/>
              <a:gd name="connsiteY4" fmla="*/ 270077 h 542050"/>
              <a:gd name="connsiteX5" fmla="*/ 556 w 82856"/>
              <a:gd name="connsiteY5" fmla="*/ 128790 h 542050"/>
              <a:gd name="connsiteX6" fmla="*/ 56119 w 82856"/>
              <a:gd name="connsiteY6" fmla="*/ 202 h 54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6" h="542050">
                <a:moveTo>
                  <a:pt x="56119" y="202"/>
                </a:moveTo>
                <a:cubicBezTo>
                  <a:pt x="59559" y="5229"/>
                  <a:pt x="16961" y="71375"/>
                  <a:pt x="21194" y="158952"/>
                </a:cubicBezTo>
                <a:cubicBezTo>
                  <a:pt x="25427" y="246529"/>
                  <a:pt x="75169" y="475923"/>
                  <a:pt x="81519" y="525665"/>
                </a:cubicBezTo>
                <a:cubicBezTo>
                  <a:pt x="87869" y="575407"/>
                  <a:pt x="70142" y="500000"/>
                  <a:pt x="59294" y="457402"/>
                </a:cubicBezTo>
                <a:cubicBezTo>
                  <a:pt x="48446" y="414804"/>
                  <a:pt x="26221" y="324846"/>
                  <a:pt x="16431" y="270077"/>
                </a:cubicBezTo>
                <a:cubicBezTo>
                  <a:pt x="6641" y="215308"/>
                  <a:pt x="-2355" y="172446"/>
                  <a:pt x="556" y="128790"/>
                </a:cubicBezTo>
                <a:cubicBezTo>
                  <a:pt x="3466" y="85134"/>
                  <a:pt x="52679" y="-4825"/>
                  <a:pt x="56119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F36A947-85BC-4A15-8A75-9764711C8E8A}"/>
              </a:ext>
            </a:extLst>
          </p:cNvPr>
          <p:cNvSpPr/>
          <p:nvPr/>
        </p:nvSpPr>
        <p:spPr>
          <a:xfrm>
            <a:off x="6612321" y="8223240"/>
            <a:ext cx="396583" cy="192053"/>
          </a:xfrm>
          <a:custGeom>
            <a:avLst/>
            <a:gdLst>
              <a:gd name="connsiteX0" fmla="*/ 1204 w 396583"/>
              <a:gd name="connsiteY0" fmla="*/ 10 h 192053"/>
              <a:gd name="connsiteX1" fmla="*/ 109154 w 396583"/>
              <a:gd name="connsiteY1" fmla="*/ 73035 h 192053"/>
              <a:gd name="connsiteX2" fmla="*/ 326642 w 396583"/>
              <a:gd name="connsiteY2" fmla="*/ 166698 h 192053"/>
              <a:gd name="connsiteX3" fmla="*/ 394904 w 396583"/>
              <a:gd name="connsiteY3" fmla="*/ 190510 h 192053"/>
              <a:gd name="connsiteX4" fmla="*/ 271079 w 396583"/>
              <a:gd name="connsiteY4" fmla="*/ 133360 h 192053"/>
              <a:gd name="connsiteX5" fmla="*/ 174242 w 396583"/>
              <a:gd name="connsiteY5" fmla="*/ 77798 h 192053"/>
              <a:gd name="connsiteX6" fmla="*/ 1204 w 396583"/>
              <a:gd name="connsiteY6" fmla="*/ 10 h 19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583" h="192053">
                <a:moveTo>
                  <a:pt x="1204" y="10"/>
                </a:moveTo>
                <a:cubicBezTo>
                  <a:pt x="-9644" y="-784"/>
                  <a:pt x="54914" y="45254"/>
                  <a:pt x="109154" y="73035"/>
                </a:cubicBezTo>
                <a:cubicBezTo>
                  <a:pt x="163394" y="100816"/>
                  <a:pt x="279017" y="147119"/>
                  <a:pt x="326642" y="166698"/>
                </a:cubicBezTo>
                <a:cubicBezTo>
                  <a:pt x="374267" y="186277"/>
                  <a:pt x="404165" y="196066"/>
                  <a:pt x="394904" y="190510"/>
                </a:cubicBezTo>
                <a:cubicBezTo>
                  <a:pt x="385644" y="184954"/>
                  <a:pt x="307856" y="152145"/>
                  <a:pt x="271079" y="133360"/>
                </a:cubicBezTo>
                <a:cubicBezTo>
                  <a:pt x="234302" y="114575"/>
                  <a:pt x="217104" y="100023"/>
                  <a:pt x="174242" y="77798"/>
                </a:cubicBezTo>
                <a:cubicBezTo>
                  <a:pt x="131380" y="55573"/>
                  <a:pt x="12052" y="804"/>
                  <a:pt x="120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A5686DD-2FFE-4819-8660-865F9E11DC99}"/>
              </a:ext>
            </a:extLst>
          </p:cNvPr>
          <p:cNvSpPr/>
          <p:nvPr/>
        </p:nvSpPr>
        <p:spPr>
          <a:xfrm>
            <a:off x="6941265" y="8060498"/>
            <a:ext cx="184427" cy="355672"/>
          </a:xfrm>
          <a:custGeom>
            <a:avLst/>
            <a:gdLst>
              <a:gd name="connsiteX0" fmla="*/ 873 w 184427"/>
              <a:gd name="connsiteY0" fmla="*/ 827 h 355672"/>
              <a:gd name="connsiteX1" fmla="*/ 102473 w 184427"/>
              <a:gd name="connsiteY1" fmla="*/ 62740 h 355672"/>
              <a:gd name="connsiteX2" fmla="*/ 142160 w 184427"/>
              <a:gd name="connsiteY2" fmla="*/ 132590 h 355672"/>
              <a:gd name="connsiteX3" fmla="*/ 164385 w 184427"/>
              <a:gd name="connsiteY3" fmla="*/ 267527 h 355672"/>
              <a:gd name="connsiteX4" fmla="*/ 151685 w 184427"/>
              <a:gd name="connsiteY4" fmla="*/ 304040 h 355672"/>
              <a:gd name="connsiteX5" fmla="*/ 88185 w 184427"/>
              <a:gd name="connsiteY5" fmla="*/ 354840 h 355672"/>
              <a:gd name="connsiteX6" fmla="*/ 161210 w 184427"/>
              <a:gd name="connsiteY6" fmla="*/ 329440 h 355672"/>
              <a:gd name="connsiteX7" fmla="*/ 180260 w 184427"/>
              <a:gd name="connsiteY7" fmla="*/ 251652 h 355672"/>
              <a:gd name="connsiteX8" fmla="*/ 165973 w 184427"/>
              <a:gd name="connsiteY8" fmla="*/ 108777 h 355672"/>
              <a:gd name="connsiteX9" fmla="*/ 873 w 184427"/>
              <a:gd name="connsiteY9" fmla="*/ 827 h 35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27" h="355672">
                <a:moveTo>
                  <a:pt x="873" y="827"/>
                </a:moveTo>
                <a:cubicBezTo>
                  <a:pt x="-9710" y="-6846"/>
                  <a:pt x="78925" y="40779"/>
                  <a:pt x="102473" y="62740"/>
                </a:cubicBezTo>
                <a:cubicBezTo>
                  <a:pt x="126021" y="84701"/>
                  <a:pt x="131841" y="98459"/>
                  <a:pt x="142160" y="132590"/>
                </a:cubicBezTo>
                <a:cubicBezTo>
                  <a:pt x="152479" y="166721"/>
                  <a:pt x="162798" y="238952"/>
                  <a:pt x="164385" y="267527"/>
                </a:cubicBezTo>
                <a:cubicBezTo>
                  <a:pt x="165973" y="296102"/>
                  <a:pt x="164385" y="289488"/>
                  <a:pt x="151685" y="304040"/>
                </a:cubicBezTo>
                <a:cubicBezTo>
                  <a:pt x="138985" y="318592"/>
                  <a:pt x="86598" y="350607"/>
                  <a:pt x="88185" y="354840"/>
                </a:cubicBezTo>
                <a:cubicBezTo>
                  <a:pt x="89772" y="359073"/>
                  <a:pt x="145864" y="346638"/>
                  <a:pt x="161210" y="329440"/>
                </a:cubicBezTo>
                <a:cubicBezTo>
                  <a:pt x="176556" y="312242"/>
                  <a:pt x="179466" y="288429"/>
                  <a:pt x="180260" y="251652"/>
                </a:cubicBezTo>
                <a:cubicBezTo>
                  <a:pt x="181054" y="214875"/>
                  <a:pt x="195342" y="151375"/>
                  <a:pt x="165973" y="108777"/>
                </a:cubicBezTo>
                <a:cubicBezTo>
                  <a:pt x="136604" y="66179"/>
                  <a:pt x="11456" y="8500"/>
                  <a:pt x="873" y="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B7FA6E8-E200-4D3E-8570-EFEF7578D61F}"/>
              </a:ext>
            </a:extLst>
          </p:cNvPr>
          <p:cNvSpPr/>
          <p:nvPr/>
        </p:nvSpPr>
        <p:spPr>
          <a:xfrm>
            <a:off x="6769532" y="7823200"/>
            <a:ext cx="167081" cy="350249"/>
          </a:xfrm>
          <a:custGeom>
            <a:avLst/>
            <a:gdLst>
              <a:gd name="connsiteX0" fmla="*/ 36081 w 167081"/>
              <a:gd name="connsiteY0" fmla="*/ 0 h 350249"/>
              <a:gd name="connsiteX1" fmla="*/ 137681 w 167081"/>
              <a:gd name="connsiteY1" fmla="*/ 100013 h 350249"/>
              <a:gd name="connsiteX2" fmla="*/ 164668 w 167081"/>
              <a:gd name="connsiteY2" fmla="*/ 130175 h 350249"/>
              <a:gd name="connsiteX3" fmla="*/ 163081 w 167081"/>
              <a:gd name="connsiteY3" fmla="*/ 180975 h 350249"/>
              <a:gd name="connsiteX4" fmla="*/ 140856 w 167081"/>
              <a:gd name="connsiteY4" fmla="*/ 242888 h 350249"/>
              <a:gd name="connsiteX5" fmla="*/ 1156 w 167081"/>
              <a:gd name="connsiteY5" fmla="*/ 349250 h 350249"/>
              <a:gd name="connsiteX6" fmla="*/ 78943 w 167081"/>
              <a:gd name="connsiteY6" fmla="*/ 288925 h 350249"/>
              <a:gd name="connsiteX7" fmla="*/ 161493 w 167081"/>
              <a:gd name="connsiteY7" fmla="*/ 169863 h 350249"/>
              <a:gd name="connsiteX8" fmla="*/ 101168 w 167081"/>
              <a:gd name="connsiteY8" fmla="*/ 90488 h 350249"/>
              <a:gd name="connsiteX9" fmla="*/ 36081 w 167081"/>
              <a:gd name="connsiteY9" fmla="*/ 0 h 35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81" h="350249">
                <a:moveTo>
                  <a:pt x="36081" y="0"/>
                </a:moveTo>
                <a:lnTo>
                  <a:pt x="137681" y="100013"/>
                </a:lnTo>
                <a:cubicBezTo>
                  <a:pt x="159112" y="121709"/>
                  <a:pt x="160435" y="116681"/>
                  <a:pt x="164668" y="130175"/>
                </a:cubicBezTo>
                <a:cubicBezTo>
                  <a:pt x="168901" y="143669"/>
                  <a:pt x="167050" y="162190"/>
                  <a:pt x="163081" y="180975"/>
                </a:cubicBezTo>
                <a:cubicBezTo>
                  <a:pt x="159112" y="199760"/>
                  <a:pt x="167843" y="214842"/>
                  <a:pt x="140856" y="242888"/>
                </a:cubicBezTo>
                <a:cubicBezTo>
                  <a:pt x="113869" y="270934"/>
                  <a:pt x="11475" y="341577"/>
                  <a:pt x="1156" y="349250"/>
                </a:cubicBezTo>
                <a:cubicBezTo>
                  <a:pt x="-9163" y="356923"/>
                  <a:pt x="52220" y="318823"/>
                  <a:pt x="78943" y="288925"/>
                </a:cubicBezTo>
                <a:cubicBezTo>
                  <a:pt x="105666" y="259027"/>
                  <a:pt x="157789" y="202936"/>
                  <a:pt x="161493" y="169863"/>
                </a:cubicBezTo>
                <a:cubicBezTo>
                  <a:pt x="165197" y="136790"/>
                  <a:pt x="101168" y="90488"/>
                  <a:pt x="101168" y="90488"/>
                </a:cubicBezTo>
                <a:lnTo>
                  <a:pt x="3608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9EC2880-62B2-4F08-817B-C59C595AFEE4}"/>
              </a:ext>
            </a:extLst>
          </p:cNvPr>
          <p:cNvSpPr/>
          <p:nvPr/>
        </p:nvSpPr>
        <p:spPr>
          <a:xfrm>
            <a:off x="6811948" y="7650082"/>
            <a:ext cx="450092" cy="274647"/>
          </a:xfrm>
          <a:custGeom>
            <a:avLst/>
            <a:gdLst>
              <a:gd name="connsiteX0" fmla="*/ 449277 w 450092"/>
              <a:gd name="connsiteY0" fmla="*/ 81 h 274647"/>
              <a:gd name="connsiteX1" fmla="*/ 331802 w 450092"/>
              <a:gd name="connsiteY1" fmla="*/ 174706 h 274647"/>
              <a:gd name="connsiteX2" fmla="*/ 282590 w 450092"/>
              <a:gd name="connsiteY2" fmla="*/ 217568 h 274647"/>
              <a:gd name="connsiteX3" fmla="*/ 222265 w 450092"/>
              <a:gd name="connsiteY3" fmla="*/ 252493 h 274647"/>
              <a:gd name="connsiteX4" fmla="*/ 168290 w 450092"/>
              <a:gd name="connsiteY4" fmla="*/ 268368 h 274647"/>
              <a:gd name="connsiteX5" fmla="*/ 120665 w 450092"/>
              <a:gd name="connsiteY5" fmla="*/ 268368 h 274647"/>
              <a:gd name="connsiteX6" fmla="*/ 15 w 450092"/>
              <a:gd name="connsiteY6" fmla="*/ 192168 h 274647"/>
              <a:gd name="connsiteX7" fmla="*/ 112727 w 450092"/>
              <a:gd name="connsiteY7" fmla="*/ 255668 h 274647"/>
              <a:gd name="connsiteX8" fmla="*/ 195277 w 450092"/>
              <a:gd name="connsiteY8" fmla="*/ 252493 h 274647"/>
              <a:gd name="connsiteX9" fmla="*/ 266715 w 450092"/>
              <a:gd name="connsiteY9" fmla="*/ 198518 h 274647"/>
              <a:gd name="connsiteX10" fmla="*/ 449277 w 450092"/>
              <a:gd name="connsiteY10" fmla="*/ 81 h 27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092" h="274647">
                <a:moveTo>
                  <a:pt x="449277" y="81"/>
                </a:moveTo>
                <a:cubicBezTo>
                  <a:pt x="460125" y="-3888"/>
                  <a:pt x="359583" y="138458"/>
                  <a:pt x="331802" y="174706"/>
                </a:cubicBezTo>
                <a:cubicBezTo>
                  <a:pt x="304021" y="210954"/>
                  <a:pt x="300846" y="204604"/>
                  <a:pt x="282590" y="217568"/>
                </a:cubicBezTo>
                <a:cubicBezTo>
                  <a:pt x="264334" y="230533"/>
                  <a:pt x="241315" y="244026"/>
                  <a:pt x="222265" y="252493"/>
                </a:cubicBezTo>
                <a:cubicBezTo>
                  <a:pt x="203215" y="260960"/>
                  <a:pt x="185223" y="265722"/>
                  <a:pt x="168290" y="268368"/>
                </a:cubicBezTo>
                <a:cubicBezTo>
                  <a:pt x="151357" y="271014"/>
                  <a:pt x="148711" y="281068"/>
                  <a:pt x="120665" y="268368"/>
                </a:cubicBezTo>
                <a:cubicBezTo>
                  <a:pt x="92619" y="255668"/>
                  <a:pt x="1338" y="194285"/>
                  <a:pt x="15" y="192168"/>
                </a:cubicBezTo>
                <a:cubicBezTo>
                  <a:pt x="-1308" y="190051"/>
                  <a:pt x="80183" y="245614"/>
                  <a:pt x="112727" y="255668"/>
                </a:cubicBezTo>
                <a:cubicBezTo>
                  <a:pt x="145271" y="265722"/>
                  <a:pt x="169612" y="262018"/>
                  <a:pt x="195277" y="252493"/>
                </a:cubicBezTo>
                <a:cubicBezTo>
                  <a:pt x="220942" y="242968"/>
                  <a:pt x="225969" y="239264"/>
                  <a:pt x="266715" y="198518"/>
                </a:cubicBezTo>
                <a:cubicBezTo>
                  <a:pt x="307461" y="157772"/>
                  <a:pt x="438429" y="4050"/>
                  <a:pt x="449277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AAA84FA-81EE-4C33-8752-005A37836CBF}"/>
              </a:ext>
            </a:extLst>
          </p:cNvPr>
          <p:cNvSpPr/>
          <p:nvPr/>
        </p:nvSpPr>
        <p:spPr>
          <a:xfrm>
            <a:off x="7072045" y="7892915"/>
            <a:ext cx="379683" cy="249644"/>
          </a:xfrm>
          <a:custGeom>
            <a:avLst/>
            <a:gdLst>
              <a:gd name="connsiteX0" fmla="*/ 268 w 379683"/>
              <a:gd name="connsiteY0" fmla="*/ 135 h 249644"/>
              <a:gd name="connsiteX1" fmla="*/ 106630 w 379683"/>
              <a:gd name="connsiteY1" fmla="*/ 90623 h 249644"/>
              <a:gd name="connsiteX2" fmla="*/ 178068 w 379683"/>
              <a:gd name="connsiteY2" fmla="*/ 95385 h 249644"/>
              <a:gd name="connsiteX3" fmla="*/ 379680 w 379683"/>
              <a:gd name="connsiteY3" fmla="*/ 69985 h 249644"/>
              <a:gd name="connsiteX4" fmla="*/ 182830 w 379683"/>
              <a:gd name="connsiteY4" fmla="*/ 119198 h 249644"/>
              <a:gd name="connsiteX5" fmla="*/ 117743 w 379683"/>
              <a:gd name="connsiteY5" fmla="*/ 173173 h 249644"/>
              <a:gd name="connsiteX6" fmla="*/ 136793 w 379683"/>
              <a:gd name="connsiteY6" fmla="*/ 249373 h 249644"/>
              <a:gd name="connsiteX7" fmla="*/ 93930 w 379683"/>
              <a:gd name="connsiteY7" fmla="*/ 144598 h 249644"/>
              <a:gd name="connsiteX8" fmla="*/ 197118 w 379683"/>
              <a:gd name="connsiteY8" fmla="*/ 106498 h 249644"/>
              <a:gd name="connsiteX9" fmla="*/ 322530 w 379683"/>
              <a:gd name="connsiteY9" fmla="*/ 74748 h 249644"/>
              <a:gd name="connsiteX10" fmla="*/ 139968 w 379683"/>
              <a:gd name="connsiteY10" fmla="*/ 69985 h 249644"/>
              <a:gd name="connsiteX11" fmla="*/ 268 w 379683"/>
              <a:gd name="connsiteY11" fmla="*/ 135 h 24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683" h="249644">
                <a:moveTo>
                  <a:pt x="268" y="135"/>
                </a:moveTo>
                <a:cubicBezTo>
                  <a:pt x="-5288" y="3575"/>
                  <a:pt x="76997" y="74748"/>
                  <a:pt x="106630" y="90623"/>
                </a:cubicBezTo>
                <a:cubicBezTo>
                  <a:pt x="136263" y="106498"/>
                  <a:pt x="132560" y="98825"/>
                  <a:pt x="178068" y="95385"/>
                </a:cubicBezTo>
                <a:cubicBezTo>
                  <a:pt x="223576" y="91945"/>
                  <a:pt x="378886" y="66016"/>
                  <a:pt x="379680" y="69985"/>
                </a:cubicBezTo>
                <a:cubicBezTo>
                  <a:pt x="380474" y="73954"/>
                  <a:pt x="226486" y="102000"/>
                  <a:pt x="182830" y="119198"/>
                </a:cubicBezTo>
                <a:cubicBezTo>
                  <a:pt x="139174" y="136396"/>
                  <a:pt x="125416" y="151477"/>
                  <a:pt x="117743" y="173173"/>
                </a:cubicBezTo>
                <a:cubicBezTo>
                  <a:pt x="110070" y="194869"/>
                  <a:pt x="140762" y="254135"/>
                  <a:pt x="136793" y="249373"/>
                </a:cubicBezTo>
                <a:cubicBezTo>
                  <a:pt x="132824" y="244611"/>
                  <a:pt x="83876" y="168410"/>
                  <a:pt x="93930" y="144598"/>
                </a:cubicBezTo>
                <a:cubicBezTo>
                  <a:pt x="103984" y="120786"/>
                  <a:pt x="159018" y="118140"/>
                  <a:pt x="197118" y="106498"/>
                </a:cubicBezTo>
                <a:cubicBezTo>
                  <a:pt x="235218" y="94856"/>
                  <a:pt x="332055" y="80833"/>
                  <a:pt x="322530" y="74748"/>
                </a:cubicBezTo>
                <a:cubicBezTo>
                  <a:pt x="313005" y="68663"/>
                  <a:pt x="194207" y="80304"/>
                  <a:pt x="139968" y="69985"/>
                </a:cubicBezTo>
                <a:cubicBezTo>
                  <a:pt x="85729" y="59666"/>
                  <a:pt x="5824" y="-3305"/>
                  <a:pt x="268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03CFC61-B908-429D-A0D7-CACD60FC4689}"/>
              </a:ext>
            </a:extLst>
          </p:cNvPr>
          <p:cNvSpPr/>
          <p:nvPr/>
        </p:nvSpPr>
        <p:spPr>
          <a:xfrm>
            <a:off x="6830697" y="7828683"/>
            <a:ext cx="551623" cy="476102"/>
          </a:xfrm>
          <a:custGeom>
            <a:avLst/>
            <a:gdLst>
              <a:gd name="connsiteX0" fmla="*/ 316 w 551623"/>
              <a:gd name="connsiteY0" fmla="*/ 16742 h 476102"/>
              <a:gd name="connsiteX1" fmla="*/ 135253 w 551623"/>
              <a:gd name="connsiteY1" fmla="*/ 85005 h 476102"/>
              <a:gd name="connsiteX2" fmla="*/ 309878 w 551623"/>
              <a:gd name="connsiteY2" fmla="*/ 867 h 476102"/>
              <a:gd name="connsiteX3" fmla="*/ 262253 w 551623"/>
              <a:gd name="connsiteY3" fmla="*/ 45317 h 476102"/>
              <a:gd name="connsiteX4" fmla="*/ 344803 w 551623"/>
              <a:gd name="connsiteY4" fmla="*/ 110405 h 476102"/>
              <a:gd name="connsiteX5" fmla="*/ 508316 w 551623"/>
              <a:gd name="connsiteY5" fmla="*/ 134217 h 476102"/>
              <a:gd name="connsiteX6" fmla="*/ 543241 w 551623"/>
              <a:gd name="connsiteY6" fmla="*/ 142155 h 476102"/>
              <a:gd name="connsiteX7" fmla="*/ 378141 w 551623"/>
              <a:gd name="connsiteY7" fmla="*/ 183430 h 476102"/>
              <a:gd name="connsiteX8" fmla="*/ 341628 w 551623"/>
              <a:gd name="connsiteY8" fmla="*/ 296142 h 476102"/>
              <a:gd name="connsiteX9" fmla="*/ 317816 w 551623"/>
              <a:gd name="connsiteY9" fmla="*/ 473942 h 476102"/>
              <a:gd name="connsiteX10" fmla="*/ 294003 w 551623"/>
              <a:gd name="connsiteY10" fmla="*/ 388217 h 476102"/>
              <a:gd name="connsiteX11" fmla="*/ 192403 w 551623"/>
              <a:gd name="connsiteY11" fmla="*/ 289792 h 476102"/>
              <a:gd name="connsiteX12" fmla="*/ 79691 w 551623"/>
              <a:gd name="connsiteY12" fmla="*/ 226292 h 476102"/>
              <a:gd name="connsiteX13" fmla="*/ 97153 w 551623"/>
              <a:gd name="connsiteY13" fmla="*/ 142155 h 476102"/>
              <a:gd name="connsiteX14" fmla="*/ 316 w 551623"/>
              <a:gd name="connsiteY14" fmla="*/ 16742 h 47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1623" h="476102">
                <a:moveTo>
                  <a:pt x="316" y="16742"/>
                </a:moveTo>
                <a:cubicBezTo>
                  <a:pt x="6666" y="7217"/>
                  <a:pt x="83659" y="87651"/>
                  <a:pt x="135253" y="85005"/>
                </a:cubicBezTo>
                <a:cubicBezTo>
                  <a:pt x="186847" y="82359"/>
                  <a:pt x="288711" y="7482"/>
                  <a:pt x="309878" y="867"/>
                </a:cubicBezTo>
                <a:cubicBezTo>
                  <a:pt x="331045" y="-5748"/>
                  <a:pt x="256432" y="27061"/>
                  <a:pt x="262253" y="45317"/>
                </a:cubicBezTo>
                <a:cubicBezTo>
                  <a:pt x="268074" y="63573"/>
                  <a:pt x="303793" y="95588"/>
                  <a:pt x="344803" y="110405"/>
                </a:cubicBezTo>
                <a:cubicBezTo>
                  <a:pt x="385813" y="125222"/>
                  <a:pt x="508316" y="134217"/>
                  <a:pt x="508316" y="134217"/>
                </a:cubicBezTo>
                <a:cubicBezTo>
                  <a:pt x="541389" y="139509"/>
                  <a:pt x="564937" y="133953"/>
                  <a:pt x="543241" y="142155"/>
                </a:cubicBezTo>
                <a:cubicBezTo>
                  <a:pt x="521545" y="150357"/>
                  <a:pt x="411743" y="157766"/>
                  <a:pt x="378141" y="183430"/>
                </a:cubicBezTo>
                <a:cubicBezTo>
                  <a:pt x="344539" y="209094"/>
                  <a:pt x="351682" y="247723"/>
                  <a:pt x="341628" y="296142"/>
                </a:cubicBezTo>
                <a:cubicBezTo>
                  <a:pt x="331574" y="344561"/>
                  <a:pt x="325753" y="458596"/>
                  <a:pt x="317816" y="473942"/>
                </a:cubicBezTo>
                <a:cubicBezTo>
                  <a:pt x="309879" y="489288"/>
                  <a:pt x="314905" y="418909"/>
                  <a:pt x="294003" y="388217"/>
                </a:cubicBezTo>
                <a:cubicBezTo>
                  <a:pt x="273101" y="357525"/>
                  <a:pt x="228122" y="316779"/>
                  <a:pt x="192403" y="289792"/>
                </a:cubicBezTo>
                <a:cubicBezTo>
                  <a:pt x="156684" y="262805"/>
                  <a:pt x="95566" y="250898"/>
                  <a:pt x="79691" y="226292"/>
                </a:cubicBezTo>
                <a:cubicBezTo>
                  <a:pt x="63816" y="201686"/>
                  <a:pt x="109324" y="174963"/>
                  <a:pt x="97153" y="142155"/>
                </a:cubicBezTo>
                <a:cubicBezTo>
                  <a:pt x="84982" y="109347"/>
                  <a:pt x="-6034" y="26267"/>
                  <a:pt x="316" y="16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B3F667E-D291-4476-94F4-A5A76876B9E3}"/>
              </a:ext>
            </a:extLst>
          </p:cNvPr>
          <p:cNvSpPr/>
          <p:nvPr/>
        </p:nvSpPr>
        <p:spPr>
          <a:xfrm>
            <a:off x="6810921" y="8405792"/>
            <a:ext cx="121819" cy="536500"/>
          </a:xfrm>
          <a:custGeom>
            <a:avLst/>
            <a:gdLst>
              <a:gd name="connsiteX0" fmla="*/ 15329 w 121819"/>
              <a:gd name="connsiteY0" fmla="*/ 1608 h 536500"/>
              <a:gd name="connsiteX1" fmla="*/ 5804 w 121819"/>
              <a:gd name="connsiteY1" fmla="*/ 139721 h 536500"/>
              <a:gd name="connsiteX2" fmla="*/ 116929 w 121819"/>
              <a:gd name="connsiteY2" fmla="*/ 522308 h 536500"/>
              <a:gd name="connsiteX3" fmla="*/ 93117 w 121819"/>
              <a:gd name="connsiteY3" fmla="*/ 431821 h 536500"/>
              <a:gd name="connsiteX4" fmla="*/ 12154 w 121819"/>
              <a:gd name="connsiteY4" fmla="*/ 215921 h 536500"/>
              <a:gd name="connsiteX5" fmla="*/ 15329 w 121819"/>
              <a:gd name="connsiteY5" fmla="*/ 1608 h 53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19" h="536500">
                <a:moveTo>
                  <a:pt x="15329" y="1608"/>
                </a:moveTo>
                <a:cubicBezTo>
                  <a:pt x="14271" y="-11092"/>
                  <a:pt x="-11129" y="52938"/>
                  <a:pt x="5804" y="139721"/>
                </a:cubicBezTo>
                <a:cubicBezTo>
                  <a:pt x="22737" y="226504"/>
                  <a:pt x="102377" y="473625"/>
                  <a:pt x="116929" y="522308"/>
                </a:cubicBezTo>
                <a:cubicBezTo>
                  <a:pt x="131481" y="570991"/>
                  <a:pt x="110579" y="482885"/>
                  <a:pt x="93117" y="431821"/>
                </a:cubicBezTo>
                <a:cubicBezTo>
                  <a:pt x="75655" y="380757"/>
                  <a:pt x="27500" y="285242"/>
                  <a:pt x="12154" y="215921"/>
                </a:cubicBezTo>
                <a:cubicBezTo>
                  <a:pt x="-3192" y="146600"/>
                  <a:pt x="16387" y="14308"/>
                  <a:pt x="15329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8266357-6442-4BDF-90FB-33E2EF8CCC26}"/>
              </a:ext>
            </a:extLst>
          </p:cNvPr>
          <p:cNvSpPr/>
          <p:nvPr/>
        </p:nvSpPr>
        <p:spPr>
          <a:xfrm>
            <a:off x="6948735" y="8964348"/>
            <a:ext cx="181710" cy="170552"/>
          </a:xfrm>
          <a:custGeom>
            <a:avLst/>
            <a:gdLst>
              <a:gd name="connsiteX0" fmla="*/ 2928 w 181710"/>
              <a:gd name="connsiteY0" fmla="*/ 265 h 170552"/>
              <a:gd name="connsiteX1" fmla="*/ 50553 w 181710"/>
              <a:gd name="connsiteY1" fmla="*/ 84402 h 170552"/>
              <a:gd name="connsiteX2" fmla="*/ 179140 w 181710"/>
              <a:gd name="connsiteY2" fmla="*/ 170127 h 170552"/>
              <a:gd name="connsiteX3" fmla="*/ 126753 w 181710"/>
              <a:gd name="connsiteY3" fmla="*/ 112977 h 170552"/>
              <a:gd name="connsiteX4" fmla="*/ 2928 w 181710"/>
              <a:gd name="connsiteY4" fmla="*/ 265 h 17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10" h="170552">
                <a:moveTo>
                  <a:pt x="2928" y="265"/>
                </a:moveTo>
                <a:cubicBezTo>
                  <a:pt x="-9772" y="-4498"/>
                  <a:pt x="21184" y="56092"/>
                  <a:pt x="50553" y="84402"/>
                </a:cubicBezTo>
                <a:cubicBezTo>
                  <a:pt x="79922" y="112712"/>
                  <a:pt x="166440" y="165364"/>
                  <a:pt x="179140" y="170127"/>
                </a:cubicBezTo>
                <a:cubicBezTo>
                  <a:pt x="191840" y="174890"/>
                  <a:pt x="154799" y="138642"/>
                  <a:pt x="126753" y="112977"/>
                </a:cubicBezTo>
                <a:cubicBezTo>
                  <a:pt x="98707" y="87313"/>
                  <a:pt x="15628" y="5028"/>
                  <a:pt x="2928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158911E-3AA2-4980-86BC-CDB9DFC70ECC}"/>
              </a:ext>
            </a:extLst>
          </p:cNvPr>
          <p:cNvSpPr/>
          <p:nvPr/>
        </p:nvSpPr>
        <p:spPr>
          <a:xfrm>
            <a:off x="7021470" y="8560675"/>
            <a:ext cx="254558" cy="461739"/>
          </a:xfrm>
          <a:custGeom>
            <a:avLst/>
            <a:gdLst>
              <a:gd name="connsiteX0" fmla="*/ 119105 w 254558"/>
              <a:gd name="connsiteY0" fmla="*/ 713 h 461739"/>
              <a:gd name="connsiteX1" fmla="*/ 31793 w 254558"/>
              <a:gd name="connsiteY1" fmla="*/ 146763 h 461739"/>
              <a:gd name="connsiteX2" fmla="*/ 46080 w 254558"/>
              <a:gd name="connsiteY2" fmla="*/ 246775 h 461739"/>
              <a:gd name="connsiteX3" fmla="*/ 107993 w 254558"/>
              <a:gd name="connsiteY3" fmla="*/ 386475 h 461739"/>
              <a:gd name="connsiteX4" fmla="*/ 182605 w 254558"/>
              <a:gd name="connsiteY4" fmla="*/ 437275 h 461739"/>
              <a:gd name="connsiteX5" fmla="*/ 252455 w 254558"/>
              <a:gd name="connsiteY5" fmla="*/ 459500 h 461739"/>
              <a:gd name="connsiteX6" fmla="*/ 98468 w 254558"/>
              <a:gd name="connsiteY6" fmla="*/ 384888 h 461739"/>
              <a:gd name="connsiteX7" fmla="*/ 43 w 254558"/>
              <a:gd name="connsiteY7" fmla="*/ 211850 h 461739"/>
              <a:gd name="connsiteX8" fmla="*/ 119105 w 254558"/>
              <a:gd name="connsiteY8" fmla="*/ 713 h 4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58" h="461739">
                <a:moveTo>
                  <a:pt x="119105" y="713"/>
                </a:moveTo>
                <a:cubicBezTo>
                  <a:pt x="124397" y="-10135"/>
                  <a:pt x="43964" y="105753"/>
                  <a:pt x="31793" y="146763"/>
                </a:cubicBezTo>
                <a:cubicBezTo>
                  <a:pt x="19622" y="187773"/>
                  <a:pt x="33380" y="206823"/>
                  <a:pt x="46080" y="246775"/>
                </a:cubicBezTo>
                <a:cubicBezTo>
                  <a:pt x="58780" y="286727"/>
                  <a:pt x="85239" y="354725"/>
                  <a:pt x="107993" y="386475"/>
                </a:cubicBezTo>
                <a:cubicBezTo>
                  <a:pt x="130747" y="418225"/>
                  <a:pt x="158528" y="425104"/>
                  <a:pt x="182605" y="437275"/>
                </a:cubicBezTo>
                <a:cubicBezTo>
                  <a:pt x="206682" y="449446"/>
                  <a:pt x="266478" y="468231"/>
                  <a:pt x="252455" y="459500"/>
                </a:cubicBezTo>
                <a:cubicBezTo>
                  <a:pt x="238432" y="450769"/>
                  <a:pt x="140537" y="426163"/>
                  <a:pt x="98468" y="384888"/>
                </a:cubicBezTo>
                <a:cubicBezTo>
                  <a:pt x="56399" y="343613"/>
                  <a:pt x="-1809" y="274556"/>
                  <a:pt x="43" y="211850"/>
                </a:cubicBezTo>
                <a:cubicBezTo>
                  <a:pt x="1895" y="149144"/>
                  <a:pt x="113813" y="11561"/>
                  <a:pt x="119105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943B229A-BF16-479B-8BEB-58F7E391DAC5}"/>
              </a:ext>
            </a:extLst>
          </p:cNvPr>
          <p:cNvSpPr/>
          <p:nvPr/>
        </p:nvSpPr>
        <p:spPr>
          <a:xfrm>
            <a:off x="7227775" y="8928053"/>
            <a:ext cx="517720" cy="120756"/>
          </a:xfrm>
          <a:custGeom>
            <a:avLst/>
            <a:gdLst>
              <a:gd name="connsiteX0" fmla="*/ 79488 w 517720"/>
              <a:gd name="connsiteY0" fmla="*/ 87360 h 120756"/>
              <a:gd name="connsiteX1" fmla="*/ 138225 w 517720"/>
              <a:gd name="connsiteY1" fmla="*/ 95297 h 120756"/>
              <a:gd name="connsiteX2" fmla="*/ 382700 w 517720"/>
              <a:gd name="connsiteY2" fmla="*/ 66722 h 120756"/>
              <a:gd name="connsiteX3" fmla="*/ 517638 w 517720"/>
              <a:gd name="connsiteY3" fmla="*/ 47 h 120756"/>
              <a:gd name="connsiteX4" fmla="*/ 365238 w 517720"/>
              <a:gd name="connsiteY4" fmla="*/ 77835 h 120756"/>
              <a:gd name="connsiteX5" fmla="*/ 216013 w 517720"/>
              <a:gd name="connsiteY5" fmla="*/ 120697 h 120756"/>
              <a:gd name="connsiteX6" fmla="*/ 4875 w 517720"/>
              <a:gd name="connsiteY6" fmla="*/ 87360 h 120756"/>
              <a:gd name="connsiteX7" fmla="*/ 79488 w 517720"/>
              <a:gd name="connsiteY7" fmla="*/ 87360 h 12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720" h="120756">
                <a:moveTo>
                  <a:pt x="79488" y="87360"/>
                </a:moveTo>
                <a:cubicBezTo>
                  <a:pt x="101713" y="88683"/>
                  <a:pt x="87690" y="98737"/>
                  <a:pt x="138225" y="95297"/>
                </a:cubicBezTo>
                <a:cubicBezTo>
                  <a:pt x="188760" y="91857"/>
                  <a:pt x="319465" y="82597"/>
                  <a:pt x="382700" y="66722"/>
                </a:cubicBezTo>
                <a:cubicBezTo>
                  <a:pt x="445936" y="50847"/>
                  <a:pt x="520548" y="-1805"/>
                  <a:pt x="517638" y="47"/>
                </a:cubicBezTo>
                <a:cubicBezTo>
                  <a:pt x="514728" y="1899"/>
                  <a:pt x="415509" y="57727"/>
                  <a:pt x="365238" y="77835"/>
                </a:cubicBezTo>
                <a:cubicBezTo>
                  <a:pt x="314967" y="97943"/>
                  <a:pt x="276073" y="119110"/>
                  <a:pt x="216013" y="120697"/>
                </a:cubicBezTo>
                <a:cubicBezTo>
                  <a:pt x="155953" y="122284"/>
                  <a:pt x="29746" y="91593"/>
                  <a:pt x="4875" y="87360"/>
                </a:cubicBezTo>
                <a:cubicBezTo>
                  <a:pt x="-19996" y="83127"/>
                  <a:pt x="57263" y="86037"/>
                  <a:pt x="79488" y="87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5CCAF8F-662A-4BC5-8021-CCF33441D037}"/>
              </a:ext>
            </a:extLst>
          </p:cNvPr>
          <p:cNvSpPr/>
          <p:nvPr/>
        </p:nvSpPr>
        <p:spPr>
          <a:xfrm>
            <a:off x="7080348" y="8921201"/>
            <a:ext cx="523777" cy="233094"/>
          </a:xfrm>
          <a:custGeom>
            <a:avLst/>
            <a:gdLst>
              <a:gd name="connsiteX0" fmla="*/ 58640 w 523777"/>
              <a:gd name="connsiteY0" fmla="*/ 229149 h 233094"/>
              <a:gd name="connsiteX1" fmla="*/ 115790 w 523777"/>
              <a:gd name="connsiteY1" fmla="*/ 219624 h 233094"/>
              <a:gd name="connsiteX2" fmla="*/ 323752 w 523777"/>
              <a:gd name="connsiteY2" fmla="*/ 171999 h 233094"/>
              <a:gd name="connsiteX3" fmla="*/ 523777 w 523777"/>
              <a:gd name="connsiteY3" fmla="*/ 221212 h 233094"/>
              <a:gd name="connsiteX4" fmla="*/ 322165 w 523777"/>
              <a:gd name="connsiteY4" fmla="*/ 165649 h 233094"/>
              <a:gd name="connsiteX5" fmla="*/ 206277 w 523777"/>
              <a:gd name="connsiteY5" fmla="*/ 154537 h 233094"/>
              <a:gd name="connsiteX6" fmla="*/ 1490 w 523777"/>
              <a:gd name="connsiteY6" fmla="*/ 549 h 233094"/>
              <a:gd name="connsiteX7" fmla="*/ 115790 w 523777"/>
              <a:gd name="connsiteY7" fmla="*/ 105324 h 233094"/>
              <a:gd name="connsiteX8" fmla="*/ 155477 w 523777"/>
              <a:gd name="connsiteY8" fmla="*/ 162474 h 233094"/>
              <a:gd name="connsiteX9" fmla="*/ 58640 w 523777"/>
              <a:gd name="connsiteY9" fmla="*/ 229149 h 2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777" h="233094">
                <a:moveTo>
                  <a:pt x="58640" y="229149"/>
                </a:moveTo>
                <a:cubicBezTo>
                  <a:pt x="52026" y="238674"/>
                  <a:pt x="71605" y="229149"/>
                  <a:pt x="115790" y="219624"/>
                </a:cubicBezTo>
                <a:cubicBezTo>
                  <a:pt x="159975" y="210099"/>
                  <a:pt x="255754" y="171734"/>
                  <a:pt x="323752" y="171999"/>
                </a:cubicBezTo>
                <a:cubicBezTo>
                  <a:pt x="391750" y="172264"/>
                  <a:pt x="524042" y="222270"/>
                  <a:pt x="523777" y="221212"/>
                </a:cubicBezTo>
                <a:cubicBezTo>
                  <a:pt x="523513" y="220154"/>
                  <a:pt x="375082" y="176761"/>
                  <a:pt x="322165" y="165649"/>
                </a:cubicBezTo>
                <a:cubicBezTo>
                  <a:pt x="269248" y="154536"/>
                  <a:pt x="259723" y="182054"/>
                  <a:pt x="206277" y="154537"/>
                </a:cubicBezTo>
                <a:cubicBezTo>
                  <a:pt x="152831" y="127020"/>
                  <a:pt x="16571" y="8751"/>
                  <a:pt x="1490" y="549"/>
                </a:cubicBezTo>
                <a:cubicBezTo>
                  <a:pt x="-13591" y="-7653"/>
                  <a:pt x="90126" y="78337"/>
                  <a:pt x="115790" y="105324"/>
                </a:cubicBezTo>
                <a:cubicBezTo>
                  <a:pt x="141454" y="132311"/>
                  <a:pt x="165267" y="143953"/>
                  <a:pt x="155477" y="162474"/>
                </a:cubicBezTo>
                <a:cubicBezTo>
                  <a:pt x="145687" y="180995"/>
                  <a:pt x="65254" y="219624"/>
                  <a:pt x="58640" y="229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CA51AE6-D2BA-40AB-9DA9-82276E0B072C}"/>
              </a:ext>
            </a:extLst>
          </p:cNvPr>
          <p:cNvSpPr/>
          <p:nvPr/>
        </p:nvSpPr>
        <p:spPr>
          <a:xfrm>
            <a:off x="7153258" y="9121760"/>
            <a:ext cx="415763" cy="96505"/>
          </a:xfrm>
          <a:custGeom>
            <a:avLst/>
            <a:gdLst>
              <a:gd name="connsiteX0" fmla="*/ 6367 w 415763"/>
              <a:gd name="connsiteY0" fmla="*/ 88915 h 96505"/>
              <a:gd name="connsiteX1" fmla="*/ 58755 w 415763"/>
              <a:gd name="connsiteY1" fmla="*/ 88915 h 96505"/>
              <a:gd name="connsiteX2" fmla="*/ 254017 w 415763"/>
              <a:gd name="connsiteY2" fmla="*/ 49228 h 96505"/>
              <a:gd name="connsiteX3" fmla="*/ 414355 w 415763"/>
              <a:gd name="connsiteY3" fmla="*/ 15 h 96505"/>
              <a:gd name="connsiteX4" fmla="*/ 323867 w 415763"/>
              <a:gd name="connsiteY4" fmla="*/ 44465 h 96505"/>
              <a:gd name="connsiteX5" fmla="*/ 180992 w 415763"/>
              <a:gd name="connsiteY5" fmla="*/ 93678 h 96505"/>
              <a:gd name="connsiteX6" fmla="*/ 6367 w 415763"/>
              <a:gd name="connsiteY6" fmla="*/ 88915 h 9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763" h="96505">
                <a:moveTo>
                  <a:pt x="6367" y="88915"/>
                </a:moveTo>
                <a:cubicBezTo>
                  <a:pt x="-14006" y="88121"/>
                  <a:pt x="17480" y="95529"/>
                  <a:pt x="58755" y="88915"/>
                </a:cubicBezTo>
                <a:cubicBezTo>
                  <a:pt x="100030" y="82301"/>
                  <a:pt x="194750" y="64045"/>
                  <a:pt x="254017" y="49228"/>
                </a:cubicBezTo>
                <a:cubicBezTo>
                  <a:pt x="313284" y="34411"/>
                  <a:pt x="402713" y="809"/>
                  <a:pt x="414355" y="15"/>
                </a:cubicBezTo>
                <a:cubicBezTo>
                  <a:pt x="425997" y="-779"/>
                  <a:pt x="362761" y="28854"/>
                  <a:pt x="323867" y="44465"/>
                </a:cubicBezTo>
                <a:cubicBezTo>
                  <a:pt x="284973" y="60075"/>
                  <a:pt x="230734" y="85476"/>
                  <a:pt x="180992" y="93678"/>
                </a:cubicBezTo>
                <a:cubicBezTo>
                  <a:pt x="131250" y="101880"/>
                  <a:pt x="26740" y="89709"/>
                  <a:pt x="6367" y="88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6BA6C18-77C7-4639-88A4-CE4B9AC32333}"/>
              </a:ext>
            </a:extLst>
          </p:cNvPr>
          <p:cNvSpPr/>
          <p:nvPr/>
        </p:nvSpPr>
        <p:spPr>
          <a:xfrm>
            <a:off x="7980016" y="8235458"/>
            <a:ext cx="206445" cy="546253"/>
          </a:xfrm>
          <a:custGeom>
            <a:avLst/>
            <a:gdLst>
              <a:gd name="connsiteX0" fmla="*/ 347 w 206445"/>
              <a:gd name="connsiteY0" fmla="*/ 492 h 546253"/>
              <a:gd name="connsiteX1" fmla="*/ 46384 w 206445"/>
              <a:gd name="connsiteY1" fmla="*/ 203692 h 546253"/>
              <a:gd name="connsiteX2" fmla="*/ 201959 w 206445"/>
              <a:gd name="connsiteY2" fmla="*/ 535480 h 546253"/>
              <a:gd name="connsiteX3" fmla="*/ 152747 w 206445"/>
              <a:gd name="connsiteY3" fmla="*/ 446580 h 546253"/>
              <a:gd name="connsiteX4" fmla="*/ 32097 w 206445"/>
              <a:gd name="connsiteY4" fmla="*/ 259255 h 546253"/>
              <a:gd name="connsiteX5" fmla="*/ 347 w 206445"/>
              <a:gd name="connsiteY5" fmla="*/ 492 h 54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445" h="546253">
                <a:moveTo>
                  <a:pt x="347" y="492"/>
                </a:moveTo>
                <a:cubicBezTo>
                  <a:pt x="2728" y="-8769"/>
                  <a:pt x="12782" y="114527"/>
                  <a:pt x="46384" y="203692"/>
                </a:cubicBezTo>
                <a:cubicBezTo>
                  <a:pt x="79986" y="292857"/>
                  <a:pt x="184232" y="494999"/>
                  <a:pt x="201959" y="535480"/>
                </a:cubicBezTo>
                <a:cubicBezTo>
                  <a:pt x="219686" y="575961"/>
                  <a:pt x="181057" y="492617"/>
                  <a:pt x="152747" y="446580"/>
                </a:cubicBezTo>
                <a:cubicBezTo>
                  <a:pt x="124437" y="400543"/>
                  <a:pt x="56439" y="328576"/>
                  <a:pt x="32097" y="259255"/>
                </a:cubicBezTo>
                <a:cubicBezTo>
                  <a:pt x="7755" y="189934"/>
                  <a:pt x="-2034" y="9753"/>
                  <a:pt x="347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20B884E-8853-4CCF-8352-5CCC6EEE260C}"/>
              </a:ext>
            </a:extLst>
          </p:cNvPr>
          <p:cNvSpPr/>
          <p:nvPr/>
        </p:nvSpPr>
        <p:spPr>
          <a:xfrm>
            <a:off x="8111100" y="8724931"/>
            <a:ext cx="213714" cy="525854"/>
          </a:xfrm>
          <a:custGeom>
            <a:avLst/>
            <a:gdLst>
              <a:gd name="connsiteX0" fmla="*/ 32775 w 213714"/>
              <a:gd name="connsiteY0" fmla="*/ 3144 h 525854"/>
              <a:gd name="connsiteX1" fmla="*/ 40713 w 213714"/>
              <a:gd name="connsiteY1" fmla="*/ 128557 h 525854"/>
              <a:gd name="connsiteX2" fmla="*/ 201050 w 213714"/>
              <a:gd name="connsiteY2" fmla="*/ 501619 h 525854"/>
              <a:gd name="connsiteX3" fmla="*/ 188350 w 213714"/>
              <a:gd name="connsiteY3" fmla="*/ 468282 h 525854"/>
              <a:gd name="connsiteX4" fmla="*/ 67700 w 213714"/>
              <a:gd name="connsiteY4" fmla="*/ 296832 h 525854"/>
              <a:gd name="connsiteX5" fmla="*/ 1025 w 213714"/>
              <a:gd name="connsiteY5" fmla="*/ 58707 h 525854"/>
              <a:gd name="connsiteX6" fmla="*/ 32775 w 213714"/>
              <a:gd name="connsiteY6" fmla="*/ 3144 h 52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14" h="525854">
                <a:moveTo>
                  <a:pt x="32775" y="3144"/>
                </a:moveTo>
                <a:cubicBezTo>
                  <a:pt x="39390" y="14786"/>
                  <a:pt x="12667" y="45478"/>
                  <a:pt x="40713" y="128557"/>
                </a:cubicBezTo>
                <a:cubicBezTo>
                  <a:pt x="68759" y="211636"/>
                  <a:pt x="176444" y="444998"/>
                  <a:pt x="201050" y="501619"/>
                </a:cubicBezTo>
                <a:cubicBezTo>
                  <a:pt x="225656" y="558240"/>
                  <a:pt x="210575" y="502413"/>
                  <a:pt x="188350" y="468282"/>
                </a:cubicBezTo>
                <a:cubicBezTo>
                  <a:pt x="166125" y="434151"/>
                  <a:pt x="98921" y="365094"/>
                  <a:pt x="67700" y="296832"/>
                </a:cubicBezTo>
                <a:cubicBezTo>
                  <a:pt x="36479" y="228570"/>
                  <a:pt x="8169" y="104744"/>
                  <a:pt x="1025" y="58707"/>
                </a:cubicBezTo>
                <a:cubicBezTo>
                  <a:pt x="-6119" y="12670"/>
                  <a:pt x="26160" y="-8498"/>
                  <a:pt x="32775" y="3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7713CA0-E1F4-4254-A4B7-7928C7BD15D0}"/>
              </a:ext>
            </a:extLst>
          </p:cNvPr>
          <p:cNvSpPr/>
          <p:nvPr/>
        </p:nvSpPr>
        <p:spPr>
          <a:xfrm>
            <a:off x="7211647" y="7701947"/>
            <a:ext cx="278648" cy="206219"/>
          </a:xfrm>
          <a:custGeom>
            <a:avLst/>
            <a:gdLst>
              <a:gd name="connsiteX0" fmla="*/ 1953 w 278648"/>
              <a:gd name="connsiteY0" fmla="*/ 205920 h 206219"/>
              <a:gd name="connsiteX1" fmla="*/ 224203 w 278648"/>
              <a:gd name="connsiteY1" fmla="*/ 64103 h 206219"/>
              <a:gd name="connsiteX2" fmla="*/ 272886 w 278648"/>
              <a:gd name="connsiteY2" fmla="*/ 603 h 206219"/>
              <a:gd name="connsiteX3" fmla="*/ 124720 w 278648"/>
              <a:gd name="connsiteY3" fmla="*/ 97970 h 206219"/>
              <a:gd name="connsiteX4" fmla="*/ 1953 w 278648"/>
              <a:gd name="connsiteY4" fmla="*/ 205920 h 20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48" h="206219">
                <a:moveTo>
                  <a:pt x="1953" y="205920"/>
                </a:moveTo>
                <a:cubicBezTo>
                  <a:pt x="18534" y="200275"/>
                  <a:pt x="179048" y="98322"/>
                  <a:pt x="224203" y="64103"/>
                </a:cubicBezTo>
                <a:cubicBezTo>
                  <a:pt x="269358" y="29884"/>
                  <a:pt x="289467" y="-5042"/>
                  <a:pt x="272886" y="603"/>
                </a:cubicBezTo>
                <a:cubicBezTo>
                  <a:pt x="256305" y="6248"/>
                  <a:pt x="170934" y="59870"/>
                  <a:pt x="124720" y="97970"/>
                </a:cubicBezTo>
                <a:cubicBezTo>
                  <a:pt x="78506" y="136070"/>
                  <a:pt x="-14628" y="211565"/>
                  <a:pt x="1953" y="20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40504B9-C799-421D-9E73-39F1791FF440}"/>
              </a:ext>
            </a:extLst>
          </p:cNvPr>
          <p:cNvSpPr/>
          <p:nvPr/>
        </p:nvSpPr>
        <p:spPr>
          <a:xfrm>
            <a:off x="7323094" y="7184435"/>
            <a:ext cx="292273" cy="70440"/>
          </a:xfrm>
          <a:custGeom>
            <a:avLst/>
            <a:gdLst>
              <a:gd name="connsiteX0" fmla="*/ 44 w 292273"/>
              <a:gd name="connsiteY0" fmla="*/ 70440 h 70440"/>
              <a:gd name="connsiteX1" fmla="*/ 185781 w 292273"/>
              <a:gd name="connsiteY1" fmla="*/ 2178 h 70440"/>
              <a:gd name="connsiteX2" fmla="*/ 292144 w 292273"/>
              <a:gd name="connsiteY2" fmla="*/ 30753 h 70440"/>
              <a:gd name="connsiteX3" fmla="*/ 203244 w 292273"/>
              <a:gd name="connsiteY3" fmla="*/ 590 h 70440"/>
              <a:gd name="connsiteX4" fmla="*/ 44 w 292273"/>
              <a:gd name="connsiteY4" fmla="*/ 70440 h 7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73" h="70440">
                <a:moveTo>
                  <a:pt x="44" y="70440"/>
                </a:moveTo>
                <a:cubicBezTo>
                  <a:pt x="-2866" y="70705"/>
                  <a:pt x="137098" y="8792"/>
                  <a:pt x="185781" y="2178"/>
                </a:cubicBezTo>
                <a:cubicBezTo>
                  <a:pt x="234464" y="-4436"/>
                  <a:pt x="289234" y="31018"/>
                  <a:pt x="292144" y="30753"/>
                </a:cubicBezTo>
                <a:cubicBezTo>
                  <a:pt x="295054" y="30488"/>
                  <a:pt x="248223" y="-4966"/>
                  <a:pt x="203244" y="590"/>
                </a:cubicBezTo>
                <a:cubicBezTo>
                  <a:pt x="158265" y="6146"/>
                  <a:pt x="2954" y="70175"/>
                  <a:pt x="44" y="70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56225D18-015A-4825-820A-9E6DB0C38F33}"/>
              </a:ext>
            </a:extLst>
          </p:cNvPr>
          <p:cNvSpPr/>
          <p:nvPr/>
        </p:nvSpPr>
        <p:spPr>
          <a:xfrm>
            <a:off x="6157896" y="7808913"/>
            <a:ext cx="101663" cy="69850"/>
          </a:xfrm>
          <a:custGeom>
            <a:avLst/>
            <a:gdLst>
              <a:gd name="connsiteX0" fmla="*/ 17 w 101663"/>
              <a:gd name="connsiteY0" fmla="*/ 0 h 69850"/>
              <a:gd name="connsiteX1" fmla="*/ 63517 w 101663"/>
              <a:gd name="connsiteY1" fmla="*/ 57150 h 69850"/>
              <a:gd name="connsiteX2" fmla="*/ 101617 w 101663"/>
              <a:gd name="connsiteY2" fmla="*/ 69850 h 69850"/>
              <a:gd name="connsiteX3" fmla="*/ 69867 w 101663"/>
              <a:gd name="connsiteY3" fmla="*/ 57150 h 69850"/>
              <a:gd name="connsiteX4" fmla="*/ 17 w 101663"/>
              <a:gd name="connsiteY4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63" h="69850">
                <a:moveTo>
                  <a:pt x="17" y="0"/>
                </a:moveTo>
                <a:cubicBezTo>
                  <a:pt x="-1041" y="0"/>
                  <a:pt x="46584" y="45508"/>
                  <a:pt x="63517" y="57150"/>
                </a:cubicBezTo>
                <a:cubicBezTo>
                  <a:pt x="80450" y="68792"/>
                  <a:pt x="100559" y="69850"/>
                  <a:pt x="101617" y="69850"/>
                </a:cubicBezTo>
                <a:cubicBezTo>
                  <a:pt x="102675" y="69850"/>
                  <a:pt x="85478" y="65617"/>
                  <a:pt x="69867" y="57150"/>
                </a:cubicBezTo>
                <a:cubicBezTo>
                  <a:pt x="54256" y="48683"/>
                  <a:pt x="1075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E277EA27-D187-415D-B864-4714ACE5A6F9}"/>
              </a:ext>
            </a:extLst>
          </p:cNvPr>
          <p:cNvSpPr/>
          <p:nvPr/>
        </p:nvSpPr>
        <p:spPr>
          <a:xfrm>
            <a:off x="6150775" y="7902520"/>
            <a:ext cx="130966" cy="98532"/>
          </a:xfrm>
          <a:custGeom>
            <a:avLst/>
            <a:gdLst>
              <a:gd name="connsiteX0" fmla="*/ 788 w 130966"/>
              <a:gd name="connsiteY0" fmla="*/ 55 h 98532"/>
              <a:gd name="connsiteX1" fmla="*/ 103975 w 130966"/>
              <a:gd name="connsiteY1" fmla="*/ 81018 h 98532"/>
              <a:gd name="connsiteX2" fmla="*/ 130963 w 130966"/>
              <a:gd name="connsiteY2" fmla="*/ 98480 h 98532"/>
              <a:gd name="connsiteX3" fmla="*/ 105563 w 130966"/>
              <a:gd name="connsiteY3" fmla="*/ 85780 h 98532"/>
              <a:gd name="connsiteX4" fmla="*/ 57938 w 130966"/>
              <a:gd name="connsiteY4" fmla="*/ 68318 h 98532"/>
              <a:gd name="connsiteX5" fmla="*/ 788 w 130966"/>
              <a:gd name="connsiteY5" fmla="*/ 55 h 9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66" h="98532">
                <a:moveTo>
                  <a:pt x="788" y="55"/>
                </a:moveTo>
                <a:cubicBezTo>
                  <a:pt x="8461" y="2172"/>
                  <a:pt x="82279" y="64614"/>
                  <a:pt x="103975" y="81018"/>
                </a:cubicBezTo>
                <a:cubicBezTo>
                  <a:pt x="125671" y="97422"/>
                  <a:pt x="130698" y="97686"/>
                  <a:pt x="130963" y="98480"/>
                </a:cubicBezTo>
                <a:cubicBezTo>
                  <a:pt x="131228" y="99274"/>
                  <a:pt x="117734" y="90807"/>
                  <a:pt x="105563" y="85780"/>
                </a:cubicBezTo>
                <a:cubicBezTo>
                  <a:pt x="93392" y="80753"/>
                  <a:pt x="72225" y="79166"/>
                  <a:pt x="57938" y="68318"/>
                </a:cubicBezTo>
                <a:cubicBezTo>
                  <a:pt x="43651" y="57470"/>
                  <a:pt x="-6885" y="-2062"/>
                  <a:pt x="78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76882B5B-DBE0-4570-98E8-2E90D7D9463A}"/>
              </a:ext>
            </a:extLst>
          </p:cNvPr>
          <p:cNvSpPr/>
          <p:nvPr/>
        </p:nvSpPr>
        <p:spPr>
          <a:xfrm>
            <a:off x="6137169" y="8059038"/>
            <a:ext cx="95502" cy="111964"/>
          </a:xfrm>
          <a:custGeom>
            <a:avLst/>
            <a:gdLst>
              <a:gd name="connsiteX0" fmla="*/ 106 w 95502"/>
              <a:gd name="connsiteY0" fmla="*/ 2287 h 111964"/>
              <a:gd name="connsiteX1" fmla="*/ 74719 w 95502"/>
              <a:gd name="connsiteY1" fmla="*/ 67375 h 111964"/>
              <a:gd name="connsiteX2" fmla="*/ 95356 w 95502"/>
              <a:gd name="connsiteY2" fmla="*/ 111825 h 111964"/>
              <a:gd name="connsiteX3" fmla="*/ 82656 w 95502"/>
              <a:gd name="connsiteY3" fmla="*/ 53087 h 111964"/>
              <a:gd name="connsiteX4" fmla="*/ 58844 w 95502"/>
              <a:gd name="connsiteY4" fmla="*/ 18162 h 111964"/>
              <a:gd name="connsiteX5" fmla="*/ 106 w 95502"/>
              <a:gd name="connsiteY5" fmla="*/ 2287 h 11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02" h="111964">
                <a:moveTo>
                  <a:pt x="106" y="2287"/>
                </a:moveTo>
                <a:cubicBezTo>
                  <a:pt x="2752" y="10489"/>
                  <a:pt x="58844" y="49119"/>
                  <a:pt x="74719" y="67375"/>
                </a:cubicBezTo>
                <a:cubicBezTo>
                  <a:pt x="90594" y="85631"/>
                  <a:pt x="94033" y="114206"/>
                  <a:pt x="95356" y="111825"/>
                </a:cubicBezTo>
                <a:cubicBezTo>
                  <a:pt x="96679" y="109444"/>
                  <a:pt x="88741" y="68698"/>
                  <a:pt x="82656" y="53087"/>
                </a:cubicBezTo>
                <a:cubicBezTo>
                  <a:pt x="76571" y="37477"/>
                  <a:pt x="72602" y="26364"/>
                  <a:pt x="58844" y="18162"/>
                </a:cubicBezTo>
                <a:cubicBezTo>
                  <a:pt x="45086" y="9960"/>
                  <a:pt x="-2540" y="-5915"/>
                  <a:pt x="106" y="2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BED1868E-E22C-4813-9F3C-C27341B718D9}"/>
              </a:ext>
            </a:extLst>
          </p:cNvPr>
          <p:cNvSpPr/>
          <p:nvPr/>
        </p:nvSpPr>
        <p:spPr>
          <a:xfrm>
            <a:off x="6392766" y="7937500"/>
            <a:ext cx="93709" cy="98425"/>
          </a:xfrm>
          <a:custGeom>
            <a:avLst/>
            <a:gdLst>
              <a:gd name="connsiteX0" fmla="*/ 97 w 93709"/>
              <a:gd name="connsiteY0" fmla="*/ 0 h 98425"/>
              <a:gd name="connsiteX1" fmla="*/ 73122 w 93709"/>
              <a:gd name="connsiteY1" fmla="*/ 49213 h 98425"/>
              <a:gd name="connsiteX2" fmla="*/ 77884 w 93709"/>
              <a:gd name="connsiteY2" fmla="*/ 98425 h 98425"/>
              <a:gd name="connsiteX3" fmla="*/ 90584 w 93709"/>
              <a:gd name="connsiteY3" fmla="*/ 49213 h 98425"/>
              <a:gd name="connsiteX4" fmla="*/ 97 w 93709"/>
              <a:gd name="connsiteY4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09" h="98425">
                <a:moveTo>
                  <a:pt x="97" y="0"/>
                </a:moveTo>
                <a:cubicBezTo>
                  <a:pt x="-2813" y="0"/>
                  <a:pt x="60158" y="32809"/>
                  <a:pt x="73122" y="49213"/>
                </a:cubicBezTo>
                <a:cubicBezTo>
                  <a:pt x="86086" y="65617"/>
                  <a:pt x="74974" y="98425"/>
                  <a:pt x="77884" y="98425"/>
                </a:cubicBezTo>
                <a:cubicBezTo>
                  <a:pt x="80794" y="98425"/>
                  <a:pt x="101432" y="63765"/>
                  <a:pt x="90584" y="49213"/>
                </a:cubicBezTo>
                <a:cubicBezTo>
                  <a:pt x="79736" y="34661"/>
                  <a:pt x="3007" y="0"/>
                  <a:pt x="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3A4A4061-9659-44C9-B257-D562E182BC2C}"/>
              </a:ext>
            </a:extLst>
          </p:cNvPr>
          <p:cNvSpPr/>
          <p:nvPr/>
        </p:nvSpPr>
        <p:spPr>
          <a:xfrm>
            <a:off x="6327463" y="7452817"/>
            <a:ext cx="75104" cy="143863"/>
          </a:xfrm>
          <a:custGeom>
            <a:avLst/>
            <a:gdLst>
              <a:gd name="connsiteX0" fmla="*/ 312 w 75104"/>
              <a:gd name="connsiteY0" fmla="*/ 496 h 143863"/>
              <a:gd name="connsiteX1" fmla="*/ 47937 w 75104"/>
              <a:gd name="connsiteY1" fmla="*/ 125908 h 143863"/>
              <a:gd name="connsiteX2" fmla="*/ 40000 w 75104"/>
              <a:gd name="connsiteY2" fmla="*/ 138608 h 143863"/>
              <a:gd name="connsiteX3" fmla="*/ 74925 w 75104"/>
              <a:gd name="connsiteY3" fmla="*/ 83046 h 143863"/>
              <a:gd name="connsiteX4" fmla="*/ 312 w 75104"/>
              <a:gd name="connsiteY4" fmla="*/ 496 h 1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04" h="143863">
                <a:moveTo>
                  <a:pt x="312" y="496"/>
                </a:moveTo>
                <a:cubicBezTo>
                  <a:pt x="-4186" y="7640"/>
                  <a:pt x="41322" y="102889"/>
                  <a:pt x="47937" y="125908"/>
                </a:cubicBezTo>
                <a:cubicBezTo>
                  <a:pt x="54552" y="148927"/>
                  <a:pt x="35502" y="145752"/>
                  <a:pt x="40000" y="138608"/>
                </a:cubicBezTo>
                <a:cubicBezTo>
                  <a:pt x="44498" y="131464"/>
                  <a:pt x="77835" y="100773"/>
                  <a:pt x="74925" y="83046"/>
                </a:cubicBezTo>
                <a:cubicBezTo>
                  <a:pt x="72015" y="65319"/>
                  <a:pt x="4810" y="-6648"/>
                  <a:pt x="312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6DAC0DB-18D0-4E8C-AE47-F01F895C792C}"/>
              </a:ext>
            </a:extLst>
          </p:cNvPr>
          <p:cNvSpPr/>
          <p:nvPr/>
        </p:nvSpPr>
        <p:spPr>
          <a:xfrm>
            <a:off x="6556571" y="7479072"/>
            <a:ext cx="105245" cy="123296"/>
          </a:xfrm>
          <a:custGeom>
            <a:avLst/>
            <a:gdLst>
              <a:gd name="connsiteX0" fmla="*/ 104579 w 105245"/>
              <a:gd name="connsiteY0" fmla="*/ 121878 h 123296"/>
              <a:gd name="connsiteX1" fmla="*/ 1392 w 105245"/>
              <a:gd name="connsiteY1" fmla="*/ 1228 h 123296"/>
              <a:gd name="connsiteX2" fmla="*/ 45842 w 105245"/>
              <a:gd name="connsiteY2" fmla="*/ 63141 h 123296"/>
              <a:gd name="connsiteX3" fmla="*/ 104579 w 105245"/>
              <a:gd name="connsiteY3" fmla="*/ 121878 h 12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45" h="123296">
                <a:moveTo>
                  <a:pt x="104579" y="121878"/>
                </a:moveTo>
                <a:cubicBezTo>
                  <a:pt x="97171" y="111559"/>
                  <a:pt x="11181" y="11017"/>
                  <a:pt x="1392" y="1228"/>
                </a:cubicBezTo>
                <a:cubicBezTo>
                  <a:pt x="-8397" y="-8561"/>
                  <a:pt x="36317" y="42768"/>
                  <a:pt x="45842" y="63141"/>
                </a:cubicBezTo>
                <a:cubicBezTo>
                  <a:pt x="55367" y="83514"/>
                  <a:pt x="111987" y="132197"/>
                  <a:pt x="104579" y="12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75B343B-E0FE-418E-8C45-BD50CAE09245}"/>
              </a:ext>
            </a:extLst>
          </p:cNvPr>
          <p:cNvSpPr/>
          <p:nvPr/>
        </p:nvSpPr>
        <p:spPr>
          <a:xfrm>
            <a:off x="6599215" y="7615219"/>
            <a:ext cx="184331" cy="113297"/>
          </a:xfrm>
          <a:custGeom>
            <a:avLst/>
            <a:gdLst>
              <a:gd name="connsiteX0" fmla="*/ 23 w 184331"/>
              <a:gd name="connsiteY0" fmla="*/ 49231 h 113297"/>
              <a:gd name="connsiteX1" fmla="*/ 68285 w 184331"/>
              <a:gd name="connsiteY1" fmla="*/ 98444 h 113297"/>
              <a:gd name="connsiteX2" fmla="*/ 68285 w 184331"/>
              <a:gd name="connsiteY2" fmla="*/ 111144 h 113297"/>
              <a:gd name="connsiteX3" fmla="*/ 87335 w 184331"/>
              <a:gd name="connsiteY3" fmla="*/ 60344 h 113297"/>
              <a:gd name="connsiteX4" fmla="*/ 184173 w 184331"/>
              <a:gd name="connsiteY4" fmla="*/ 19 h 113297"/>
              <a:gd name="connsiteX5" fmla="*/ 61935 w 184331"/>
              <a:gd name="connsiteY5" fmla="*/ 66694 h 113297"/>
              <a:gd name="connsiteX6" fmla="*/ 23 w 184331"/>
              <a:gd name="connsiteY6" fmla="*/ 49231 h 11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331" h="113297">
                <a:moveTo>
                  <a:pt x="23" y="49231"/>
                </a:moveTo>
                <a:cubicBezTo>
                  <a:pt x="1081" y="54522"/>
                  <a:pt x="56908" y="88125"/>
                  <a:pt x="68285" y="98444"/>
                </a:cubicBezTo>
                <a:cubicBezTo>
                  <a:pt x="79662" y="108763"/>
                  <a:pt x="65110" y="117494"/>
                  <a:pt x="68285" y="111144"/>
                </a:cubicBezTo>
                <a:cubicBezTo>
                  <a:pt x="71460" y="104794"/>
                  <a:pt x="68021" y="78865"/>
                  <a:pt x="87335" y="60344"/>
                </a:cubicBezTo>
                <a:cubicBezTo>
                  <a:pt x="106649" y="41823"/>
                  <a:pt x="188406" y="-1039"/>
                  <a:pt x="184173" y="19"/>
                </a:cubicBezTo>
                <a:cubicBezTo>
                  <a:pt x="179940" y="1077"/>
                  <a:pt x="90510" y="58492"/>
                  <a:pt x="61935" y="66694"/>
                </a:cubicBezTo>
                <a:cubicBezTo>
                  <a:pt x="33360" y="74896"/>
                  <a:pt x="-1035" y="43940"/>
                  <a:pt x="23" y="49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DBFFCAF-844B-4306-871E-4A9AADF6B989}"/>
              </a:ext>
            </a:extLst>
          </p:cNvPr>
          <p:cNvSpPr/>
          <p:nvPr/>
        </p:nvSpPr>
        <p:spPr>
          <a:xfrm>
            <a:off x="6592924" y="7769222"/>
            <a:ext cx="62447" cy="211773"/>
          </a:xfrm>
          <a:custGeom>
            <a:avLst/>
            <a:gdLst>
              <a:gd name="connsiteX0" fmla="*/ 61876 w 62447"/>
              <a:gd name="connsiteY0" fmla="*/ 3 h 211773"/>
              <a:gd name="connsiteX1" fmla="*/ 31714 w 62447"/>
              <a:gd name="connsiteY1" fmla="*/ 87316 h 211773"/>
              <a:gd name="connsiteX2" fmla="*/ 28539 w 62447"/>
              <a:gd name="connsiteY2" fmla="*/ 211141 h 211773"/>
              <a:gd name="connsiteX3" fmla="*/ 15839 w 62447"/>
              <a:gd name="connsiteY3" fmla="*/ 133353 h 211773"/>
              <a:gd name="connsiteX4" fmla="*/ 1551 w 62447"/>
              <a:gd name="connsiteY4" fmla="*/ 84141 h 211773"/>
              <a:gd name="connsiteX5" fmla="*/ 61876 w 62447"/>
              <a:gd name="connsiteY5" fmla="*/ 3 h 21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7" h="211773">
                <a:moveTo>
                  <a:pt x="61876" y="3"/>
                </a:moveTo>
                <a:cubicBezTo>
                  <a:pt x="66903" y="532"/>
                  <a:pt x="37270" y="52126"/>
                  <a:pt x="31714" y="87316"/>
                </a:cubicBezTo>
                <a:cubicBezTo>
                  <a:pt x="26158" y="122506"/>
                  <a:pt x="31185" y="203468"/>
                  <a:pt x="28539" y="211141"/>
                </a:cubicBezTo>
                <a:cubicBezTo>
                  <a:pt x="25893" y="218814"/>
                  <a:pt x="20337" y="154520"/>
                  <a:pt x="15839" y="133353"/>
                </a:cubicBezTo>
                <a:cubicBezTo>
                  <a:pt x="11341" y="112186"/>
                  <a:pt x="-5064" y="104514"/>
                  <a:pt x="1551" y="84141"/>
                </a:cubicBezTo>
                <a:cubicBezTo>
                  <a:pt x="8165" y="63768"/>
                  <a:pt x="56849" y="-526"/>
                  <a:pt x="618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A770DEF-8D81-4D83-B93F-A72866C87F94}"/>
              </a:ext>
            </a:extLst>
          </p:cNvPr>
          <p:cNvSpPr/>
          <p:nvPr/>
        </p:nvSpPr>
        <p:spPr>
          <a:xfrm>
            <a:off x="7064905" y="7311891"/>
            <a:ext cx="399584" cy="150484"/>
          </a:xfrm>
          <a:custGeom>
            <a:avLst/>
            <a:gdLst>
              <a:gd name="connsiteX0" fmla="*/ 397933 w 399584"/>
              <a:gd name="connsiteY0" fmla="*/ 134 h 150484"/>
              <a:gd name="connsiteX1" fmla="*/ 324908 w 399584"/>
              <a:gd name="connsiteY1" fmla="*/ 46172 h 150484"/>
              <a:gd name="connsiteX2" fmla="*/ 4233 w 399584"/>
              <a:gd name="connsiteY2" fmla="*/ 149359 h 150484"/>
              <a:gd name="connsiteX3" fmla="*/ 150283 w 399584"/>
              <a:gd name="connsiteY3" fmla="*/ 98559 h 150484"/>
              <a:gd name="connsiteX4" fmla="*/ 282045 w 399584"/>
              <a:gd name="connsiteY4" fmla="*/ 58872 h 150484"/>
              <a:gd name="connsiteX5" fmla="*/ 397933 w 399584"/>
              <a:gd name="connsiteY5" fmla="*/ 134 h 15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84" h="150484">
                <a:moveTo>
                  <a:pt x="397933" y="134"/>
                </a:moveTo>
                <a:cubicBezTo>
                  <a:pt x="405077" y="-1983"/>
                  <a:pt x="390525" y="21301"/>
                  <a:pt x="324908" y="46172"/>
                </a:cubicBezTo>
                <a:cubicBezTo>
                  <a:pt x="259291" y="71043"/>
                  <a:pt x="33337" y="140628"/>
                  <a:pt x="4233" y="149359"/>
                </a:cubicBezTo>
                <a:cubicBezTo>
                  <a:pt x="-24871" y="158090"/>
                  <a:pt x="103981" y="113640"/>
                  <a:pt x="150283" y="98559"/>
                </a:cubicBezTo>
                <a:cubicBezTo>
                  <a:pt x="196585" y="83478"/>
                  <a:pt x="237066" y="75276"/>
                  <a:pt x="282045" y="58872"/>
                </a:cubicBezTo>
                <a:cubicBezTo>
                  <a:pt x="327024" y="42468"/>
                  <a:pt x="390789" y="2251"/>
                  <a:pt x="39793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CD2C4FD5-D415-4F61-9ED8-EEC2FC34E99B}"/>
              </a:ext>
            </a:extLst>
          </p:cNvPr>
          <p:cNvSpPr/>
          <p:nvPr/>
        </p:nvSpPr>
        <p:spPr>
          <a:xfrm>
            <a:off x="6582970" y="7230548"/>
            <a:ext cx="432552" cy="86660"/>
          </a:xfrm>
          <a:custGeom>
            <a:avLst/>
            <a:gdLst>
              <a:gd name="connsiteX0" fmla="*/ 393 w 432552"/>
              <a:gd name="connsiteY0" fmla="*/ 81477 h 86660"/>
              <a:gd name="connsiteX1" fmla="*/ 71830 w 432552"/>
              <a:gd name="connsiteY1" fmla="*/ 67190 h 86660"/>
              <a:gd name="connsiteX2" fmla="*/ 278205 w 432552"/>
              <a:gd name="connsiteY2" fmla="*/ 24327 h 86660"/>
              <a:gd name="connsiteX3" fmla="*/ 432193 w 432552"/>
              <a:gd name="connsiteY3" fmla="*/ 13215 h 86660"/>
              <a:gd name="connsiteX4" fmla="*/ 235343 w 432552"/>
              <a:gd name="connsiteY4" fmla="*/ 3690 h 86660"/>
              <a:gd name="connsiteX5" fmla="*/ 51193 w 432552"/>
              <a:gd name="connsiteY5" fmla="*/ 79890 h 86660"/>
              <a:gd name="connsiteX6" fmla="*/ 393 w 432552"/>
              <a:gd name="connsiteY6" fmla="*/ 81477 h 8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52" h="86660">
                <a:moveTo>
                  <a:pt x="393" y="81477"/>
                </a:moveTo>
                <a:cubicBezTo>
                  <a:pt x="3833" y="79360"/>
                  <a:pt x="25528" y="76715"/>
                  <a:pt x="71830" y="67190"/>
                </a:cubicBezTo>
                <a:cubicBezTo>
                  <a:pt x="118132" y="57665"/>
                  <a:pt x="218145" y="33323"/>
                  <a:pt x="278205" y="24327"/>
                </a:cubicBezTo>
                <a:cubicBezTo>
                  <a:pt x="338265" y="15331"/>
                  <a:pt x="439337" y="16654"/>
                  <a:pt x="432193" y="13215"/>
                </a:cubicBezTo>
                <a:cubicBezTo>
                  <a:pt x="425049" y="9775"/>
                  <a:pt x="298843" y="-7423"/>
                  <a:pt x="235343" y="3690"/>
                </a:cubicBezTo>
                <a:cubicBezTo>
                  <a:pt x="171843" y="14802"/>
                  <a:pt x="86118" y="66925"/>
                  <a:pt x="51193" y="79890"/>
                </a:cubicBezTo>
                <a:cubicBezTo>
                  <a:pt x="16268" y="92855"/>
                  <a:pt x="-3047" y="83594"/>
                  <a:pt x="393" y="81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2405D37-CF51-4E04-8196-FAC3DB558C7A}"/>
              </a:ext>
            </a:extLst>
          </p:cNvPr>
          <p:cNvSpPr/>
          <p:nvPr/>
        </p:nvSpPr>
        <p:spPr>
          <a:xfrm>
            <a:off x="6413471" y="7316527"/>
            <a:ext cx="150842" cy="52441"/>
          </a:xfrm>
          <a:custGeom>
            <a:avLst/>
            <a:gdLst>
              <a:gd name="connsiteX0" fmla="*/ 29 w 150842"/>
              <a:gd name="connsiteY0" fmla="*/ 17723 h 52441"/>
              <a:gd name="connsiteX1" fmla="*/ 52417 w 150842"/>
              <a:gd name="connsiteY1" fmla="*/ 51061 h 52441"/>
              <a:gd name="connsiteX2" fmla="*/ 60354 w 150842"/>
              <a:gd name="connsiteY2" fmla="*/ 41536 h 52441"/>
              <a:gd name="connsiteX3" fmla="*/ 150842 w 150842"/>
              <a:gd name="connsiteY3" fmla="*/ 261 h 52441"/>
              <a:gd name="connsiteX4" fmla="*/ 60354 w 150842"/>
              <a:gd name="connsiteY4" fmla="*/ 24073 h 52441"/>
              <a:gd name="connsiteX5" fmla="*/ 29 w 150842"/>
              <a:gd name="connsiteY5" fmla="*/ 17723 h 5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42" h="52441">
                <a:moveTo>
                  <a:pt x="29" y="17723"/>
                </a:moveTo>
                <a:cubicBezTo>
                  <a:pt x="-1294" y="22221"/>
                  <a:pt x="42363" y="47092"/>
                  <a:pt x="52417" y="51061"/>
                </a:cubicBezTo>
                <a:cubicBezTo>
                  <a:pt x="62471" y="55030"/>
                  <a:pt x="43950" y="50003"/>
                  <a:pt x="60354" y="41536"/>
                </a:cubicBezTo>
                <a:cubicBezTo>
                  <a:pt x="76758" y="33069"/>
                  <a:pt x="150842" y="3171"/>
                  <a:pt x="150842" y="261"/>
                </a:cubicBezTo>
                <a:cubicBezTo>
                  <a:pt x="150842" y="-2649"/>
                  <a:pt x="83373" y="19575"/>
                  <a:pt x="60354" y="24073"/>
                </a:cubicBezTo>
                <a:cubicBezTo>
                  <a:pt x="37335" y="28571"/>
                  <a:pt x="1352" y="13225"/>
                  <a:pt x="29" y="17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3B8D1F1-82FE-4BF2-AB41-E65F898483AF}"/>
              </a:ext>
            </a:extLst>
          </p:cNvPr>
          <p:cNvSpPr/>
          <p:nvPr/>
        </p:nvSpPr>
        <p:spPr>
          <a:xfrm>
            <a:off x="7339013" y="7049530"/>
            <a:ext cx="318969" cy="29700"/>
          </a:xfrm>
          <a:custGeom>
            <a:avLst/>
            <a:gdLst>
              <a:gd name="connsiteX0" fmla="*/ 0 w 318969"/>
              <a:gd name="connsiteY0" fmla="*/ 10083 h 29700"/>
              <a:gd name="connsiteX1" fmla="*/ 79375 w 318969"/>
              <a:gd name="connsiteY1" fmla="*/ 19608 h 29700"/>
              <a:gd name="connsiteX2" fmla="*/ 292100 w 318969"/>
              <a:gd name="connsiteY2" fmla="*/ 19608 h 29700"/>
              <a:gd name="connsiteX3" fmla="*/ 309562 w 318969"/>
              <a:gd name="connsiteY3" fmla="*/ 29133 h 29700"/>
              <a:gd name="connsiteX4" fmla="*/ 233362 w 318969"/>
              <a:gd name="connsiteY4" fmla="*/ 558 h 29700"/>
              <a:gd name="connsiteX5" fmla="*/ 0 w 318969"/>
              <a:gd name="connsiteY5" fmla="*/ 10083 h 2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969" h="29700">
                <a:moveTo>
                  <a:pt x="0" y="10083"/>
                </a:moveTo>
                <a:lnTo>
                  <a:pt x="79375" y="19608"/>
                </a:lnTo>
                <a:cubicBezTo>
                  <a:pt x="128058" y="21195"/>
                  <a:pt x="253736" y="18021"/>
                  <a:pt x="292100" y="19608"/>
                </a:cubicBezTo>
                <a:cubicBezTo>
                  <a:pt x="330464" y="21195"/>
                  <a:pt x="319352" y="32308"/>
                  <a:pt x="309562" y="29133"/>
                </a:cubicBezTo>
                <a:cubicBezTo>
                  <a:pt x="299772" y="25958"/>
                  <a:pt x="281516" y="3469"/>
                  <a:pt x="233362" y="558"/>
                </a:cubicBezTo>
                <a:cubicBezTo>
                  <a:pt x="185208" y="-2353"/>
                  <a:pt x="25664" y="6908"/>
                  <a:pt x="0" y="1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E7612EE-6BFC-4DE7-A3E2-8C42D5188586}"/>
              </a:ext>
            </a:extLst>
          </p:cNvPr>
          <p:cNvSpPr/>
          <p:nvPr/>
        </p:nvSpPr>
        <p:spPr>
          <a:xfrm>
            <a:off x="7716688" y="7567595"/>
            <a:ext cx="162584" cy="551155"/>
          </a:xfrm>
          <a:custGeom>
            <a:avLst/>
            <a:gdLst>
              <a:gd name="connsiteX0" fmla="*/ 27137 w 162584"/>
              <a:gd name="connsiteY0" fmla="*/ 18 h 551155"/>
              <a:gd name="connsiteX1" fmla="*/ 22375 w 162584"/>
              <a:gd name="connsiteY1" fmla="*/ 228618 h 551155"/>
              <a:gd name="connsiteX2" fmla="*/ 157312 w 162584"/>
              <a:gd name="connsiteY2" fmla="*/ 539768 h 551155"/>
              <a:gd name="connsiteX3" fmla="*/ 122387 w 162584"/>
              <a:gd name="connsiteY3" fmla="*/ 460393 h 551155"/>
              <a:gd name="connsiteX4" fmla="*/ 3325 w 162584"/>
              <a:gd name="connsiteY4" fmla="*/ 239730 h 551155"/>
              <a:gd name="connsiteX5" fmla="*/ 27137 w 162584"/>
              <a:gd name="connsiteY5" fmla="*/ 18 h 55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84" h="551155">
                <a:moveTo>
                  <a:pt x="27137" y="18"/>
                </a:moveTo>
                <a:cubicBezTo>
                  <a:pt x="30312" y="-1834"/>
                  <a:pt x="679" y="138660"/>
                  <a:pt x="22375" y="228618"/>
                </a:cubicBezTo>
                <a:cubicBezTo>
                  <a:pt x="44071" y="318576"/>
                  <a:pt x="140643" y="501139"/>
                  <a:pt x="157312" y="539768"/>
                </a:cubicBezTo>
                <a:cubicBezTo>
                  <a:pt x="173981" y="578397"/>
                  <a:pt x="148051" y="510399"/>
                  <a:pt x="122387" y="460393"/>
                </a:cubicBezTo>
                <a:cubicBezTo>
                  <a:pt x="96723" y="410387"/>
                  <a:pt x="17348" y="311961"/>
                  <a:pt x="3325" y="239730"/>
                </a:cubicBezTo>
                <a:cubicBezTo>
                  <a:pt x="-10698" y="167499"/>
                  <a:pt x="23962" y="1870"/>
                  <a:pt x="2713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4BA77DF-2559-4DBA-8F7E-1A07375C9BCE}"/>
              </a:ext>
            </a:extLst>
          </p:cNvPr>
          <p:cNvSpPr/>
          <p:nvPr/>
        </p:nvSpPr>
        <p:spPr>
          <a:xfrm>
            <a:off x="7148243" y="8446860"/>
            <a:ext cx="472046" cy="189457"/>
          </a:xfrm>
          <a:custGeom>
            <a:avLst/>
            <a:gdLst>
              <a:gd name="connsiteX0" fmla="*/ 1857 w 472046"/>
              <a:gd name="connsiteY0" fmla="*/ 757 h 189457"/>
              <a:gd name="connsiteX1" fmla="*/ 82290 w 472046"/>
              <a:gd name="connsiteY1" fmla="*/ 104473 h 189457"/>
              <a:gd name="connsiteX2" fmla="*/ 465407 w 472046"/>
              <a:gd name="connsiteY2" fmla="*/ 182790 h 189457"/>
              <a:gd name="connsiteX3" fmla="*/ 310890 w 472046"/>
              <a:gd name="connsiteY3" fmla="*/ 182790 h 189457"/>
              <a:gd name="connsiteX4" fmla="*/ 124624 w 472046"/>
              <a:gd name="connsiteY4" fmla="*/ 161623 h 189457"/>
              <a:gd name="connsiteX5" fmla="*/ 1857 w 472046"/>
              <a:gd name="connsiteY5" fmla="*/ 757 h 1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046" h="189457">
                <a:moveTo>
                  <a:pt x="1857" y="757"/>
                </a:moveTo>
                <a:cubicBezTo>
                  <a:pt x="-5199" y="-8768"/>
                  <a:pt x="5032" y="74134"/>
                  <a:pt x="82290" y="104473"/>
                </a:cubicBezTo>
                <a:cubicBezTo>
                  <a:pt x="159548" y="134812"/>
                  <a:pt x="427307" y="169737"/>
                  <a:pt x="465407" y="182790"/>
                </a:cubicBezTo>
                <a:cubicBezTo>
                  <a:pt x="503507" y="195843"/>
                  <a:pt x="367687" y="186318"/>
                  <a:pt x="310890" y="182790"/>
                </a:cubicBezTo>
                <a:cubicBezTo>
                  <a:pt x="254093" y="179262"/>
                  <a:pt x="176130" y="185965"/>
                  <a:pt x="124624" y="161623"/>
                </a:cubicBezTo>
                <a:cubicBezTo>
                  <a:pt x="73119" y="137281"/>
                  <a:pt x="8913" y="10282"/>
                  <a:pt x="1857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ADE2788-2E0B-4461-907B-ACEDE52B64A2}"/>
              </a:ext>
            </a:extLst>
          </p:cNvPr>
          <p:cNvSpPr/>
          <p:nvPr/>
        </p:nvSpPr>
        <p:spPr>
          <a:xfrm>
            <a:off x="6993425" y="8317914"/>
            <a:ext cx="179088" cy="493677"/>
          </a:xfrm>
          <a:custGeom>
            <a:avLst/>
            <a:gdLst>
              <a:gd name="connsiteX0" fmla="*/ 175725 w 179088"/>
              <a:gd name="connsiteY0" fmla="*/ 13286 h 493677"/>
              <a:gd name="connsiteX1" fmla="*/ 160908 w 179088"/>
              <a:gd name="connsiteY1" fmla="*/ 66203 h 493677"/>
              <a:gd name="connsiteX2" fmla="*/ 86825 w 179088"/>
              <a:gd name="connsiteY2" fmla="*/ 267286 h 493677"/>
              <a:gd name="connsiteX3" fmla="*/ 78358 w 179088"/>
              <a:gd name="connsiteY3" fmla="*/ 489536 h 493677"/>
              <a:gd name="connsiteX4" fmla="*/ 46608 w 179088"/>
              <a:gd name="connsiteY4" fmla="*/ 396403 h 493677"/>
              <a:gd name="connsiteX5" fmla="*/ 2158 w 179088"/>
              <a:gd name="connsiteY5" fmla="*/ 203786 h 493677"/>
              <a:gd name="connsiteX6" fmla="*/ 120692 w 179088"/>
              <a:gd name="connsiteY6" fmla="*/ 586 h 493677"/>
              <a:gd name="connsiteX7" fmla="*/ 110108 w 179088"/>
              <a:gd name="connsiteY7" fmla="*/ 138169 h 493677"/>
              <a:gd name="connsiteX8" fmla="*/ 175725 w 179088"/>
              <a:gd name="connsiteY8" fmla="*/ 13286 h 49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088" h="493677">
                <a:moveTo>
                  <a:pt x="175725" y="13286"/>
                </a:moveTo>
                <a:cubicBezTo>
                  <a:pt x="184192" y="1292"/>
                  <a:pt x="175725" y="23870"/>
                  <a:pt x="160908" y="66203"/>
                </a:cubicBezTo>
                <a:cubicBezTo>
                  <a:pt x="146091" y="108536"/>
                  <a:pt x="100583" y="196731"/>
                  <a:pt x="86825" y="267286"/>
                </a:cubicBezTo>
                <a:cubicBezTo>
                  <a:pt x="73067" y="337842"/>
                  <a:pt x="85061" y="468017"/>
                  <a:pt x="78358" y="489536"/>
                </a:cubicBezTo>
                <a:cubicBezTo>
                  <a:pt x="71655" y="511055"/>
                  <a:pt x="59308" y="444028"/>
                  <a:pt x="46608" y="396403"/>
                </a:cubicBezTo>
                <a:cubicBezTo>
                  <a:pt x="33908" y="348778"/>
                  <a:pt x="-10189" y="269755"/>
                  <a:pt x="2158" y="203786"/>
                </a:cubicBezTo>
                <a:cubicBezTo>
                  <a:pt x="14505" y="137817"/>
                  <a:pt x="102700" y="11522"/>
                  <a:pt x="120692" y="586"/>
                </a:cubicBezTo>
                <a:cubicBezTo>
                  <a:pt x="138684" y="-10350"/>
                  <a:pt x="103405" y="135347"/>
                  <a:pt x="110108" y="138169"/>
                </a:cubicBezTo>
                <a:cubicBezTo>
                  <a:pt x="116811" y="140991"/>
                  <a:pt x="167258" y="25280"/>
                  <a:pt x="175725" y="1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983B4D43-FCD7-48AA-8DB0-07B93B79B0FC}"/>
              </a:ext>
            </a:extLst>
          </p:cNvPr>
          <p:cNvSpPr/>
          <p:nvPr/>
        </p:nvSpPr>
        <p:spPr>
          <a:xfrm>
            <a:off x="6963830" y="8583134"/>
            <a:ext cx="214029" cy="497189"/>
          </a:xfrm>
          <a:custGeom>
            <a:avLst/>
            <a:gdLst>
              <a:gd name="connsiteX0" fmla="*/ 38103 w 214029"/>
              <a:gd name="connsiteY0" fmla="*/ 2066 h 497189"/>
              <a:gd name="connsiteX1" fmla="*/ 3 w 214029"/>
              <a:gd name="connsiteY1" fmla="*/ 194683 h 497189"/>
              <a:gd name="connsiteX2" fmla="*/ 40220 w 214029"/>
              <a:gd name="connsiteY2" fmla="*/ 342849 h 497189"/>
              <a:gd name="connsiteX3" fmla="*/ 190503 w 214029"/>
              <a:gd name="connsiteY3" fmla="*/ 495249 h 497189"/>
              <a:gd name="connsiteX4" fmla="*/ 91020 w 214029"/>
              <a:gd name="connsiteY4" fmla="*/ 431749 h 497189"/>
              <a:gd name="connsiteX5" fmla="*/ 196853 w 214029"/>
              <a:gd name="connsiteY5" fmla="*/ 474083 h 497189"/>
              <a:gd name="connsiteX6" fmla="*/ 198970 w 214029"/>
              <a:gd name="connsiteY6" fmla="*/ 431749 h 497189"/>
              <a:gd name="connsiteX7" fmla="*/ 50803 w 214029"/>
              <a:gd name="connsiteY7" fmla="*/ 325916 h 497189"/>
              <a:gd name="connsiteX8" fmla="*/ 38103 w 214029"/>
              <a:gd name="connsiteY8" fmla="*/ 2066 h 49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029" h="497189">
                <a:moveTo>
                  <a:pt x="38103" y="2066"/>
                </a:moveTo>
                <a:cubicBezTo>
                  <a:pt x="29636" y="-19806"/>
                  <a:pt x="-350" y="137886"/>
                  <a:pt x="3" y="194683"/>
                </a:cubicBezTo>
                <a:cubicBezTo>
                  <a:pt x="356" y="251480"/>
                  <a:pt x="8470" y="292755"/>
                  <a:pt x="40220" y="342849"/>
                </a:cubicBezTo>
                <a:cubicBezTo>
                  <a:pt x="71970" y="392943"/>
                  <a:pt x="182036" y="480432"/>
                  <a:pt x="190503" y="495249"/>
                </a:cubicBezTo>
                <a:cubicBezTo>
                  <a:pt x="198970" y="510066"/>
                  <a:pt x="89962" y="435277"/>
                  <a:pt x="91020" y="431749"/>
                </a:cubicBezTo>
                <a:cubicBezTo>
                  <a:pt x="92078" y="428221"/>
                  <a:pt x="178861" y="474083"/>
                  <a:pt x="196853" y="474083"/>
                </a:cubicBezTo>
                <a:cubicBezTo>
                  <a:pt x="214845" y="474083"/>
                  <a:pt x="223312" y="456443"/>
                  <a:pt x="198970" y="431749"/>
                </a:cubicBezTo>
                <a:cubicBezTo>
                  <a:pt x="174628" y="407055"/>
                  <a:pt x="78320" y="391180"/>
                  <a:pt x="50803" y="325916"/>
                </a:cubicBezTo>
                <a:cubicBezTo>
                  <a:pt x="23286" y="260652"/>
                  <a:pt x="46570" y="23938"/>
                  <a:pt x="38103" y="2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3E24452-C34F-45DE-AB0A-F45572535A80}"/>
              </a:ext>
            </a:extLst>
          </p:cNvPr>
          <p:cNvSpPr/>
          <p:nvPr/>
        </p:nvSpPr>
        <p:spPr>
          <a:xfrm>
            <a:off x="6532651" y="6546730"/>
            <a:ext cx="298617" cy="86929"/>
          </a:xfrm>
          <a:custGeom>
            <a:avLst/>
            <a:gdLst>
              <a:gd name="connsiteX0" fmla="*/ 1499 w 298617"/>
              <a:gd name="connsiteY0" fmla="*/ 33987 h 86929"/>
              <a:gd name="connsiteX1" fmla="*/ 77699 w 298617"/>
              <a:gd name="connsiteY1" fmla="*/ 21287 h 86929"/>
              <a:gd name="connsiteX2" fmla="*/ 151782 w 298617"/>
              <a:gd name="connsiteY2" fmla="*/ 120 h 86929"/>
              <a:gd name="connsiteX3" fmla="*/ 297832 w 298617"/>
              <a:gd name="connsiteY3" fmla="*/ 14937 h 86929"/>
              <a:gd name="connsiteX4" fmla="*/ 81932 w 298617"/>
              <a:gd name="connsiteY4" fmla="*/ 59387 h 86929"/>
              <a:gd name="connsiteX5" fmla="*/ 196232 w 298617"/>
              <a:gd name="connsiteY5" fmla="*/ 27637 h 86929"/>
              <a:gd name="connsiteX6" fmla="*/ 24782 w 298617"/>
              <a:gd name="connsiteY6" fmla="*/ 86903 h 86929"/>
              <a:gd name="connsiteX7" fmla="*/ 149666 w 298617"/>
              <a:gd name="connsiteY7" fmla="*/ 19170 h 86929"/>
              <a:gd name="connsiteX8" fmla="*/ 1499 w 298617"/>
              <a:gd name="connsiteY8" fmla="*/ 33987 h 8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617" h="86929">
                <a:moveTo>
                  <a:pt x="1499" y="33987"/>
                </a:moveTo>
                <a:cubicBezTo>
                  <a:pt x="-10495" y="34340"/>
                  <a:pt x="52652" y="26931"/>
                  <a:pt x="77699" y="21287"/>
                </a:cubicBezTo>
                <a:cubicBezTo>
                  <a:pt x="102746" y="15643"/>
                  <a:pt x="115093" y="1178"/>
                  <a:pt x="151782" y="120"/>
                </a:cubicBezTo>
                <a:cubicBezTo>
                  <a:pt x="188471" y="-938"/>
                  <a:pt x="309474" y="5059"/>
                  <a:pt x="297832" y="14937"/>
                </a:cubicBezTo>
                <a:cubicBezTo>
                  <a:pt x="286190" y="24815"/>
                  <a:pt x="98865" y="57270"/>
                  <a:pt x="81932" y="59387"/>
                </a:cubicBezTo>
                <a:cubicBezTo>
                  <a:pt x="64999" y="61504"/>
                  <a:pt x="205757" y="23051"/>
                  <a:pt x="196232" y="27637"/>
                </a:cubicBezTo>
                <a:cubicBezTo>
                  <a:pt x="186707" y="32223"/>
                  <a:pt x="32543" y="88314"/>
                  <a:pt x="24782" y="86903"/>
                </a:cubicBezTo>
                <a:cubicBezTo>
                  <a:pt x="17021" y="85492"/>
                  <a:pt x="153194" y="24814"/>
                  <a:pt x="149666" y="19170"/>
                </a:cubicBezTo>
                <a:cubicBezTo>
                  <a:pt x="146138" y="13526"/>
                  <a:pt x="13493" y="33634"/>
                  <a:pt x="1499" y="33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6EA78D2-A68A-4908-A0E9-5E4834AD98E2}"/>
              </a:ext>
            </a:extLst>
          </p:cNvPr>
          <p:cNvSpPr/>
          <p:nvPr/>
        </p:nvSpPr>
        <p:spPr>
          <a:xfrm>
            <a:off x="6201830" y="5791200"/>
            <a:ext cx="76338" cy="317691"/>
          </a:xfrm>
          <a:custGeom>
            <a:avLst/>
            <a:gdLst>
              <a:gd name="connsiteX0" fmla="*/ 52920 w 76338"/>
              <a:gd name="connsiteY0" fmla="*/ 0 h 317691"/>
              <a:gd name="connsiteX1" fmla="*/ 29637 w 76338"/>
              <a:gd name="connsiteY1" fmla="*/ 148167 h 317691"/>
              <a:gd name="connsiteX2" fmla="*/ 76203 w 76338"/>
              <a:gd name="connsiteY2" fmla="*/ 315383 h 317691"/>
              <a:gd name="connsiteX3" fmla="*/ 42337 w 76338"/>
              <a:gd name="connsiteY3" fmla="*/ 239183 h 317691"/>
              <a:gd name="connsiteX4" fmla="*/ 3 w 76338"/>
              <a:gd name="connsiteY4" fmla="*/ 148167 h 317691"/>
              <a:gd name="connsiteX5" fmla="*/ 52920 w 76338"/>
              <a:gd name="connsiteY5" fmla="*/ 0 h 31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38" h="317691">
                <a:moveTo>
                  <a:pt x="52920" y="0"/>
                </a:moveTo>
                <a:cubicBezTo>
                  <a:pt x="57859" y="0"/>
                  <a:pt x="25757" y="95603"/>
                  <a:pt x="29637" y="148167"/>
                </a:cubicBezTo>
                <a:cubicBezTo>
                  <a:pt x="33517" y="200731"/>
                  <a:pt x="74086" y="300214"/>
                  <a:pt x="76203" y="315383"/>
                </a:cubicBezTo>
                <a:cubicBezTo>
                  <a:pt x="78320" y="330552"/>
                  <a:pt x="55037" y="267052"/>
                  <a:pt x="42337" y="239183"/>
                </a:cubicBezTo>
                <a:cubicBezTo>
                  <a:pt x="29637" y="211314"/>
                  <a:pt x="-350" y="183797"/>
                  <a:pt x="3" y="148167"/>
                </a:cubicBezTo>
                <a:cubicBezTo>
                  <a:pt x="356" y="112537"/>
                  <a:pt x="47981" y="0"/>
                  <a:pt x="529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6790380-01E6-4099-9AA0-8D380E67A3C7}"/>
              </a:ext>
            </a:extLst>
          </p:cNvPr>
          <p:cNvSpPr/>
          <p:nvPr/>
        </p:nvSpPr>
        <p:spPr>
          <a:xfrm>
            <a:off x="6794205" y="6394394"/>
            <a:ext cx="108246" cy="144834"/>
          </a:xfrm>
          <a:custGeom>
            <a:avLst/>
            <a:gdLst>
              <a:gd name="connsiteX0" fmla="*/ 8762 w 108246"/>
              <a:gd name="connsiteY0" fmla="*/ 56 h 144834"/>
              <a:gd name="connsiteX1" fmla="*/ 38395 w 108246"/>
              <a:gd name="connsiteY1" fmla="*/ 84723 h 144834"/>
              <a:gd name="connsiteX2" fmla="*/ 108245 w 108246"/>
              <a:gd name="connsiteY2" fmla="*/ 143989 h 144834"/>
              <a:gd name="connsiteX3" fmla="*/ 40512 w 108246"/>
              <a:gd name="connsiteY3" fmla="*/ 116473 h 144834"/>
              <a:gd name="connsiteX4" fmla="*/ 2412 w 108246"/>
              <a:gd name="connsiteY4" fmla="*/ 72023 h 144834"/>
              <a:gd name="connsiteX5" fmla="*/ 8762 w 108246"/>
              <a:gd name="connsiteY5" fmla="*/ 56 h 14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46" h="144834">
                <a:moveTo>
                  <a:pt x="8762" y="56"/>
                </a:moveTo>
                <a:cubicBezTo>
                  <a:pt x="14759" y="2173"/>
                  <a:pt x="21815" y="60734"/>
                  <a:pt x="38395" y="84723"/>
                </a:cubicBezTo>
                <a:cubicBezTo>
                  <a:pt x="54975" y="108712"/>
                  <a:pt x="107892" y="138697"/>
                  <a:pt x="108245" y="143989"/>
                </a:cubicBezTo>
                <a:cubicBezTo>
                  <a:pt x="108598" y="149281"/>
                  <a:pt x="58151" y="128467"/>
                  <a:pt x="40512" y="116473"/>
                </a:cubicBezTo>
                <a:cubicBezTo>
                  <a:pt x="22873" y="104479"/>
                  <a:pt x="8409" y="88604"/>
                  <a:pt x="2412" y="72023"/>
                </a:cubicBezTo>
                <a:cubicBezTo>
                  <a:pt x="-3585" y="55442"/>
                  <a:pt x="2765" y="-2061"/>
                  <a:pt x="876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399D376-8D4A-4442-A3C2-BA1718447ECF}"/>
              </a:ext>
            </a:extLst>
          </p:cNvPr>
          <p:cNvSpPr/>
          <p:nvPr/>
        </p:nvSpPr>
        <p:spPr>
          <a:xfrm>
            <a:off x="4724129" y="7537413"/>
            <a:ext cx="267815" cy="223097"/>
          </a:xfrm>
          <a:custGeom>
            <a:avLst/>
            <a:gdLst>
              <a:gd name="connsiteX0" fmla="*/ 181246 w 267815"/>
              <a:gd name="connsiteY0" fmla="*/ 37 h 223097"/>
              <a:gd name="connsiteX1" fmla="*/ 190771 w 267815"/>
              <a:gd name="connsiteY1" fmla="*/ 177837 h 223097"/>
              <a:gd name="connsiteX2" fmla="*/ 271 w 267815"/>
              <a:gd name="connsiteY2" fmla="*/ 222287 h 223097"/>
              <a:gd name="connsiteX3" fmla="*/ 238396 w 267815"/>
              <a:gd name="connsiteY3" fmla="*/ 203237 h 223097"/>
              <a:gd name="connsiteX4" fmla="*/ 257446 w 267815"/>
              <a:gd name="connsiteY4" fmla="*/ 161962 h 223097"/>
              <a:gd name="connsiteX5" fmla="*/ 181246 w 267815"/>
              <a:gd name="connsiteY5" fmla="*/ 37 h 2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15" h="223097">
                <a:moveTo>
                  <a:pt x="181246" y="37"/>
                </a:moveTo>
                <a:cubicBezTo>
                  <a:pt x="170133" y="2683"/>
                  <a:pt x="220934" y="140795"/>
                  <a:pt x="190771" y="177837"/>
                </a:cubicBezTo>
                <a:cubicBezTo>
                  <a:pt x="160608" y="214879"/>
                  <a:pt x="-7666" y="218054"/>
                  <a:pt x="271" y="222287"/>
                </a:cubicBezTo>
                <a:cubicBezTo>
                  <a:pt x="8208" y="226520"/>
                  <a:pt x="195534" y="213291"/>
                  <a:pt x="238396" y="203237"/>
                </a:cubicBezTo>
                <a:cubicBezTo>
                  <a:pt x="281259" y="193183"/>
                  <a:pt x="267500" y="187891"/>
                  <a:pt x="257446" y="161962"/>
                </a:cubicBezTo>
                <a:cubicBezTo>
                  <a:pt x="247392" y="136033"/>
                  <a:pt x="192359" y="-2609"/>
                  <a:pt x="1812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42B266-FA17-438A-8595-537663A0BEF9}"/>
              </a:ext>
            </a:extLst>
          </p:cNvPr>
          <p:cNvSpPr/>
          <p:nvPr/>
        </p:nvSpPr>
        <p:spPr>
          <a:xfrm>
            <a:off x="3694355" y="7343600"/>
            <a:ext cx="204978" cy="261863"/>
          </a:xfrm>
          <a:custGeom>
            <a:avLst/>
            <a:gdLst>
              <a:gd name="connsiteX0" fmla="*/ 4520 w 204978"/>
              <a:gd name="connsiteY0" fmla="*/ 175 h 261863"/>
              <a:gd name="connsiteX1" fmla="*/ 61670 w 204978"/>
              <a:gd name="connsiteY1" fmla="*/ 171625 h 261863"/>
              <a:gd name="connsiteX2" fmla="*/ 204545 w 204978"/>
              <a:gd name="connsiteY2" fmla="*/ 260525 h 261863"/>
              <a:gd name="connsiteX3" fmla="*/ 102945 w 204978"/>
              <a:gd name="connsiteY3" fmla="*/ 219250 h 261863"/>
              <a:gd name="connsiteX4" fmla="*/ 14045 w 204978"/>
              <a:gd name="connsiteY4" fmla="*/ 139875 h 261863"/>
              <a:gd name="connsiteX5" fmla="*/ 4520 w 204978"/>
              <a:gd name="connsiteY5" fmla="*/ 175 h 26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78" h="261863">
                <a:moveTo>
                  <a:pt x="4520" y="175"/>
                </a:moveTo>
                <a:cubicBezTo>
                  <a:pt x="12457" y="5467"/>
                  <a:pt x="28333" y="128233"/>
                  <a:pt x="61670" y="171625"/>
                </a:cubicBezTo>
                <a:cubicBezTo>
                  <a:pt x="95007" y="215017"/>
                  <a:pt x="197666" y="252587"/>
                  <a:pt x="204545" y="260525"/>
                </a:cubicBezTo>
                <a:cubicBezTo>
                  <a:pt x="211424" y="268463"/>
                  <a:pt x="134695" y="239358"/>
                  <a:pt x="102945" y="219250"/>
                </a:cubicBezTo>
                <a:cubicBezTo>
                  <a:pt x="71195" y="199142"/>
                  <a:pt x="29391" y="168979"/>
                  <a:pt x="14045" y="139875"/>
                </a:cubicBezTo>
                <a:cubicBezTo>
                  <a:pt x="-1301" y="110771"/>
                  <a:pt x="-3417" y="-5117"/>
                  <a:pt x="4520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20D1FF2-7A1F-47C6-9D90-51DC070D85C8}"/>
              </a:ext>
            </a:extLst>
          </p:cNvPr>
          <p:cNvSpPr/>
          <p:nvPr/>
        </p:nvSpPr>
        <p:spPr>
          <a:xfrm>
            <a:off x="5580063" y="7725416"/>
            <a:ext cx="213348" cy="534241"/>
          </a:xfrm>
          <a:custGeom>
            <a:avLst/>
            <a:gdLst>
              <a:gd name="connsiteX0" fmla="*/ 1587 w 213348"/>
              <a:gd name="connsiteY0" fmla="*/ 417 h 534241"/>
              <a:gd name="connsiteX1" fmla="*/ 92604 w 213348"/>
              <a:gd name="connsiteY1" fmla="*/ 243834 h 534241"/>
              <a:gd name="connsiteX2" fmla="*/ 211137 w 213348"/>
              <a:gd name="connsiteY2" fmla="*/ 529584 h 534241"/>
              <a:gd name="connsiteX3" fmla="*/ 160337 w 213348"/>
              <a:gd name="connsiteY3" fmla="*/ 404701 h 534241"/>
              <a:gd name="connsiteX4" fmla="*/ 43920 w 213348"/>
              <a:gd name="connsiteY4" fmla="*/ 190917 h 534241"/>
              <a:gd name="connsiteX5" fmla="*/ 1587 w 213348"/>
              <a:gd name="connsiteY5" fmla="*/ 417 h 53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348" h="534241">
                <a:moveTo>
                  <a:pt x="1587" y="417"/>
                </a:moveTo>
                <a:cubicBezTo>
                  <a:pt x="9701" y="9236"/>
                  <a:pt x="57679" y="155640"/>
                  <a:pt x="92604" y="243834"/>
                </a:cubicBezTo>
                <a:cubicBezTo>
                  <a:pt x="127529" y="332029"/>
                  <a:pt x="199848" y="502773"/>
                  <a:pt x="211137" y="529584"/>
                </a:cubicBezTo>
                <a:cubicBezTo>
                  <a:pt x="222426" y="556395"/>
                  <a:pt x="188206" y="461145"/>
                  <a:pt x="160337" y="404701"/>
                </a:cubicBezTo>
                <a:cubicBezTo>
                  <a:pt x="132468" y="348257"/>
                  <a:pt x="70026" y="257239"/>
                  <a:pt x="43920" y="190917"/>
                </a:cubicBezTo>
                <a:cubicBezTo>
                  <a:pt x="17815" y="124595"/>
                  <a:pt x="-6527" y="-8402"/>
                  <a:pt x="1587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AB1653E7-1C41-47D8-9689-ECDE939FDF95}"/>
              </a:ext>
            </a:extLst>
          </p:cNvPr>
          <p:cNvSpPr/>
          <p:nvPr/>
        </p:nvSpPr>
        <p:spPr>
          <a:xfrm>
            <a:off x="5670840" y="7909378"/>
            <a:ext cx="488609" cy="459720"/>
          </a:xfrm>
          <a:custGeom>
            <a:avLst/>
            <a:gdLst>
              <a:gd name="connsiteX0" fmla="*/ 1827 w 488609"/>
              <a:gd name="connsiteY0" fmla="*/ 2722 h 459720"/>
              <a:gd name="connsiteX1" fmla="*/ 154227 w 488609"/>
              <a:gd name="connsiteY1" fmla="*/ 161472 h 459720"/>
              <a:gd name="connsiteX2" fmla="*/ 306627 w 488609"/>
              <a:gd name="connsiteY2" fmla="*/ 301172 h 459720"/>
              <a:gd name="connsiteX3" fmla="*/ 486543 w 488609"/>
              <a:gd name="connsiteY3" fmla="*/ 455689 h 459720"/>
              <a:gd name="connsiteX4" fmla="*/ 395527 w 488609"/>
              <a:gd name="connsiteY4" fmla="*/ 404889 h 459720"/>
              <a:gd name="connsiteX5" fmla="*/ 262177 w 488609"/>
              <a:gd name="connsiteY5" fmla="*/ 301172 h 459720"/>
              <a:gd name="connsiteX6" fmla="*/ 1827 w 488609"/>
              <a:gd name="connsiteY6" fmla="*/ 2722 h 4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609" h="459720">
                <a:moveTo>
                  <a:pt x="1827" y="2722"/>
                </a:moveTo>
                <a:cubicBezTo>
                  <a:pt x="-16165" y="-20561"/>
                  <a:pt x="103427" y="111730"/>
                  <a:pt x="154227" y="161472"/>
                </a:cubicBezTo>
                <a:cubicBezTo>
                  <a:pt x="205027" y="211214"/>
                  <a:pt x="251241" y="252136"/>
                  <a:pt x="306627" y="301172"/>
                </a:cubicBezTo>
                <a:cubicBezTo>
                  <a:pt x="362013" y="350208"/>
                  <a:pt x="471726" y="438403"/>
                  <a:pt x="486543" y="455689"/>
                </a:cubicBezTo>
                <a:cubicBezTo>
                  <a:pt x="501360" y="472975"/>
                  <a:pt x="432921" y="430642"/>
                  <a:pt x="395527" y="404889"/>
                </a:cubicBezTo>
                <a:cubicBezTo>
                  <a:pt x="358133" y="379136"/>
                  <a:pt x="329910" y="374550"/>
                  <a:pt x="262177" y="301172"/>
                </a:cubicBezTo>
                <a:cubicBezTo>
                  <a:pt x="194444" y="227794"/>
                  <a:pt x="19819" y="26005"/>
                  <a:pt x="1827" y="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690C4D7E-E115-4AE8-B596-FF6E717A0282}"/>
              </a:ext>
            </a:extLst>
          </p:cNvPr>
          <p:cNvSpPr/>
          <p:nvPr/>
        </p:nvSpPr>
        <p:spPr>
          <a:xfrm>
            <a:off x="6250486" y="8496045"/>
            <a:ext cx="233962" cy="371155"/>
          </a:xfrm>
          <a:custGeom>
            <a:avLst/>
            <a:gdLst>
              <a:gd name="connsiteX0" fmla="*/ 31 w 233962"/>
              <a:gd name="connsiteY0" fmla="*/ 255 h 371155"/>
              <a:gd name="connsiteX1" fmla="*/ 82581 w 233962"/>
              <a:gd name="connsiteY1" fmla="*/ 137838 h 371155"/>
              <a:gd name="connsiteX2" fmla="*/ 211697 w 233962"/>
              <a:gd name="connsiteY2" fmla="*/ 258488 h 371155"/>
              <a:gd name="connsiteX3" fmla="*/ 232864 w 233962"/>
              <a:gd name="connsiteY3" fmla="*/ 317755 h 371155"/>
              <a:gd name="connsiteX4" fmla="*/ 230747 w 233962"/>
              <a:gd name="connsiteY4" fmla="*/ 370672 h 371155"/>
              <a:gd name="connsiteX5" fmla="*/ 230747 w 233962"/>
              <a:gd name="connsiteY5" fmla="*/ 286005 h 371155"/>
              <a:gd name="connsiteX6" fmla="*/ 186297 w 233962"/>
              <a:gd name="connsiteY6" fmla="*/ 203455 h 371155"/>
              <a:gd name="connsiteX7" fmla="*/ 74114 w 233962"/>
              <a:gd name="connsiteY7" fmla="*/ 106088 h 371155"/>
              <a:gd name="connsiteX8" fmla="*/ 31 w 233962"/>
              <a:gd name="connsiteY8" fmla="*/ 255 h 37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62" h="371155">
                <a:moveTo>
                  <a:pt x="31" y="255"/>
                </a:moveTo>
                <a:cubicBezTo>
                  <a:pt x="1442" y="5547"/>
                  <a:pt x="47303" y="94799"/>
                  <a:pt x="82581" y="137838"/>
                </a:cubicBezTo>
                <a:cubicBezTo>
                  <a:pt x="117859" y="180877"/>
                  <a:pt x="186650" y="228502"/>
                  <a:pt x="211697" y="258488"/>
                </a:cubicBezTo>
                <a:cubicBezTo>
                  <a:pt x="236744" y="288474"/>
                  <a:pt x="229689" y="299058"/>
                  <a:pt x="232864" y="317755"/>
                </a:cubicBezTo>
                <a:cubicBezTo>
                  <a:pt x="236039" y="336452"/>
                  <a:pt x="231100" y="375964"/>
                  <a:pt x="230747" y="370672"/>
                </a:cubicBezTo>
                <a:cubicBezTo>
                  <a:pt x="230394" y="365380"/>
                  <a:pt x="238155" y="313875"/>
                  <a:pt x="230747" y="286005"/>
                </a:cubicBezTo>
                <a:cubicBezTo>
                  <a:pt x="223339" y="258135"/>
                  <a:pt x="212402" y="233441"/>
                  <a:pt x="186297" y="203455"/>
                </a:cubicBezTo>
                <a:cubicBezTo>
                  <a:pt x="160192" y="173469"/>
                  <a:pt x="103394" y="138896"/>
                  <a:pt x="74114" y="106088"/>
                </a:cubicBezTo>
                <a:cubicBezTo>
                  <a:pt x="44834" y="73280"/>
                  <a:pt x="-1380" y="-5037"/>
                  <a:pt x="31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07BC9C2-1E7A-4A35-9C3A-C1AB1D8A77F1}"/>
              </a:ext>
            </a:extLst>
          </p:cNvPr>
          <p:cNvSpPr/>
          <p:nvPr/>
        </p:nvSpPr>
        <p:spPr>
          <a:xfrm>
            <a:off x="6352086" y="8464518"/>
            <a:ext cx="440249" cy="258512"/>
          </a:xfrm>
          <a:custGeom>
            <a:avLst/>
            <a:gdLst>
              <a:gd name="connsiteX0" fmla="*/ 10614 w 440249"/>
              <a:gd name="connsiteY0" fmla="*/ 9557 h 258512"/>
              <a:gd name="connsiteX1" fmla="*/ 61414 w 440249"/>
              <a:gd name="connsiteY1" fmla="*/ 38132 h 258512"/>
              <a:gd name="connsiteX2" fmla="*/ 239214 w 440249"/>
              <a:gd name="connsiteY2" fmla="*/ 149257 h 258512"/>
              <a:gd name="connsiteX3" fmla="*/ 432889 w 440249"/>
              <a:gd name="connsiteY3" fmla="*/ 250857 h 258512"/>
              <a:gd name="connsiteX4" fmla="*/ 385264 w 440249"/>
              <a:gd name="connsiteY4" fmla="*/ 244507 h 258512"/>
              <a:gd name="connsiteX5" fmla="*/ 248739 w 440249"/>
              <a:gd name="connsiteY5" fmla="*/ 190532 h 258512"/>
              <a:gd name="connsiteX6" fmla="*/ 10614 w 440249"/>
              <a:gd name="connsiteY6" fmla="*/ 9557 h 25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49" h="258512">
                <a:moveTo>
                  <a:pt x="10614" y="9557"/>
                </a:moveTo>
                <a:cubicBezTo>
                  <a:pt x="-20607" y="-15843"/>
                  <a:pt x="23314" y="14849"/>
                  <a:pt x="61414" y="38132"/>
                </a:cubicBezTo>
                <a:cubicBezTo>
                  <a:pt x="99514" y="61415"/>
                  <a:pt x="177302" y="113803"/>
                  <a:pt x="239214" y="149257"/>
                </a:cubicBezTo>
                <a:cubicBezTo>
                  <a:pt x="301127" y="184711"/>
                  <a:pt x="408547" y="234982"/>
                  <a:pt x="432889" y="250857"/>
                </a:cubicBezTo>
                <a:cubicBezTo>
                  <a:pt x="457231" y="266732"/>
                  <a:pt x="415956" y="254561"/>
                  <a:pt x="385264" y="244507"/>
                </a:cubicBezTo>
                <a:cubicBezTo>
                  <a:pt x="354572" y="234453"/>
                  <a:pt x="316472" y="230219"/>
                  <a:pt x="248739" y="190532"/>
                </a:cubicBezTo>
                <a:cubicBezTo>
                  <a:pt x="181006" y="150845"/>
                  <a:pt x="41835" y="34957"/>
                  <a:pt x="10614" y="9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EFFFFE4B-C835-4BA7-8A93-D5A52206002F}"/>
              </a:ext>
            </a:extLst>
          </p:cNvPr>
          <p:cNvSpPr/>
          <p:nvPr/>
        </p:nvSpPr>
        <p:spPr>
          <a:xfrm>
            <a:off x="5581556" y="9442931"/>
            <a:ext cx="876243" cy="1543822"/>
          </a:xfrm>
          <a:custGeom>
            <a:avLst/>
            <a:gdLst>
              <a:gd name="connsiteX0" fmla="*/ 875124 w 876243"/>
              <a:gd name="connsiteY0" fmla="*/ 5869 h 1543822"/>
              <a:gd name="connsiteX1" fmla="*/ 448404 w 876243"/>
              <a:gd name="connsiteY1" fmla="*/ 793269 h 1543822"/>
              <a:gd name="connsiteX2" fmla="*/ 11524 w 876243"/>
              <a:gd name="connsiteY2" fmla="*/ 1529869 h 1543822"/>
              <a:gd name="connsiteX3" fmla="*/ 163924 w 876243"/>
              <a:gd name="connsiteY3" fmla="*/ 1214909 h 1543822"/>
              <a:gd name="connsiteX4" fmla="*/ 560164 w 876243"/>
              <a:gd name="connsiteY4" fmla="*/ 473229 h 1543822"/>
              <a:gd name="connsiteX5" fmla="*/ 875124 w 876243"/>
              <a:gd name="connsiteY5" fmla="*/ 5869 h 154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243" h="1543822">
                <a:moveTo>
                  <a:pt x="875124" y="5869"/>
                </a:moveTo>
                <a:cubicBezTo>
                  <a:pt x="856497" y="59209"/>
                  <a:pt x="592337" y="539269"/>
                  <a:pt x="448404" y="793269"/>
                </a:cubicBezTo>
                <a:cubicBezTo>
                  <a:pt x="304471" y="1047269"/>
                  <a:pt x="58937" y="1459596"/>
                  <a:pt x="11524" y="1529869"/>
                </a:cubicBezTo>
                <a:cubicBezTo>
                  <a:pt x="-35889" y="1600142"/>
                  <a:pt x="72484" y="1391016"/>
                  <a:pt x="163924" y="1214909"/>
                </a:cubicBezTo>
                <a:cubicBezTo>
                  <a:pt x="255364" y="1038802"/>
                  <a:pt x="445017" y="671349"/>
                  <a:pt x="560164" y="473229"/>
                </a:cubicBezTo>
                <a:cubicBezTo>
                  <a:pt x="675311" y="275109"/>
                  <a:pt x="893751" y="-47471"/>
                  <a:pt x="875124" y="5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BEC54596-D7DF-4B71-8B8F-17CB7AA5FF78}"/>
              </a:ext>
            </a:extLst>
          </p:cNvPr>
          <p:cNvSpPr/>
          <p:nvPr/>
        </p:nvSpPr>
        <p:spPr>
          <a:xfrm>
            <a:off x="5956295" y="9020994"/>
            <a:ext cx="1122665" cy="1664163"/>
          </a:xfrm>
          <a:custGeom>
            <a:avLst/>
            <a:gdLst>
              <a:gd name="connsiteX0" fmla="*/ 1028705 w 1122665"/>
              <a:gd name="connsiteY0" fmla="*/ 4473 h 1664163"/>
              <a:gd name="connsiteX1" fmla="*/ 385238 w 1122665"/>
              <a:gd name="connsiteY1" fmla="*/ 55273 h 1664163"/>
              <a:gd name="connsiteX2" fmla="*/ 427572 w 1122665"/>
              <a:gd name="connsiteY2" fmla="*/ 258473 h 1664163"/>
              <a:gd name="connsiteX3" fmla="*/ 563038 w 1122665"/>
              <a:gd name="connsiteY3" fmla="*/ 516706 h 1664163"/>
              <a:gd name="connsiteX4" fmla="*/ 664638 w 1122665"/>
              <a:gd name="connsiteY4" fmla="*/ 829973 h 1664163"/>
              <a:gd name="connsiteX5" fmla="*/ 647705 w 1122665"/>
              <a:gd name="connsiteY5" fmla="*/ 1003539 h 1664163"/>
              <a:gd name="connsiteX6" fmla="*/ 359838 w 1122665"/>
              <a:gd name="connsiteY6" fmla="*/ 1359139 h 1664163"/>
              <a:gd name="connsiteX7" fmla="*/ 5 w 1122665"/>
              <a:gd name="connsiteY7" fmla="*/ 1659706 h 1664163"/>
              <a:gd name="connsiteX8" fmla="*/ 351372 w 1122665"/>
              <a:gd name="connsiteY8" fmla="*/ 1515773 h 1664163"/>
              <a:gd name="connsiteX9" fmla="*/ 622305 w 1122665"/>
              <a:gd name="connsiteY9" fmla="*/ 1202506 h 1664163"/>
              <a:gd name="connsiteX10" fmla="*/ 736605 w 1122665"/>
              <a:gd name="connsiteY10" fmla="*/ 1257539 h 1664163"/>
              <a:gd name="connsiteX11" fmla="*/ 770472 w 1122665"/>
              <a:gd name="connsiteY11" fmla="*/ 1494606 h 1664163"/>
              <a:gd name="connsiteX12" fmla="*/ 668872 w 1122665"/>
              <a:gd name="connsiteY12" fmla="*/ 1604673 h 1664163"/>
              <a:gd name="connsiteX13" fmla="*/ 914405 w 1122665"/>
              <a:gd name="connsiteY13" fmla="*/ 1443806 h 1664163"/>
              <a:gd name="connsiteX14" fmla="*/ 1054105 w 1122665"/>
              <a:gd name="connsiteY14" fmla="*/ 1109373 h 1664163"/>
              <a:gd name="connsiteX15" fmla="*/ 1049872 w 1122665"/>
              <a:gd name="connsiteY15" fmla="*/ 753773 h 1664163"/>
              <a:gd name="connsiteX16" fmla="*/ 1121838 w 1122665"/>
              <a:gd name="connsiteY16" fmla="*/ 144173 h 1664163"/>
              <a:gd name="connsiteX17" fmla="*/ 1028705 w 1122665"/>
              <a:gd name="connsiteY17" fmla="*/ 4473 h 166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2665" h="1664163">
                <a:moveTo>
                  <a:pt x="1028705" y="4473"/>
                </a:moveTo>
                <a:cubicBezTo>
                  <a:pt x="905938" y="-10344"/>
                  <a:pt x="485427" y="12940"/>
                  <a:pt x="385238" y="55273"/>
                </a:cubicBezTo>
                <a:cubicBezTo>
                  <a:pt x="285049" y="97606"/>
                  <a:pt x="397939" y="181568"/>
                  <a:pt x="427572" y="258473"/>
                </a:cubicBezTo>
                <a:cubicBezTo>
                  <a:pt x="457205" y="335379"/>
                  <a:pt x="523527" y="421456"/>
                  <a:pt x="563038" y="516706"/>
                </a:cubicBezTo>
                <a:cubicBezTo>
                  <a:pt x="602549" y="611956"/>
                  <a:pt x="650527" y="748834"/>
                  <a:pt x="664638" y="829973"/>
                </a:cubicBezTo>
                <a:cubicBezTo>
                  <a:pt x="678749" y="911112"/>
                  <a:pt x="698505" y="915345"/>
                  <a:pt x="647705" y="1003539"/>
                </a:cubicBezTo>
                <a:cubicBezTo>
                  <a:pt x="596905" y="1091733"/>
                  <a:pt x="467788" y="1249778"/>
                  <a:pt x="359838" y="1359139"/>
                </a:cubicBezTo>
                <a:cubicBezTo>
                  <a:pt x="251888" y="1468500"/>
                  <a:pt x="1416" y="1633601"/>
                  <a:pt x="5" y="1659706"/>
                </a:cubicBezTo>
                <a:cubicBezTo>
                  <a:pt x="-1406" y="1685811"/>
                  <a:pt x="247656" y="1591973"/>
                  <a:pt x="351372" y="1515773"/>
                </a:cubicBezTo>
                <a:cubicBezTo>
                  <a:pt x="455088" y="1439573"/>
                  <a:pt x="558100" y="1245545"/>
                  <a:pt x="622305" y="1202506"/>
                </a:cubicBezTo>
                <a:cubicBezTo>
                  <a:pt x="686510" y="1159467"/>
                  <a:pt x="711911" y="1208856"/>
                  <a:pt x="736605" y="1257539"/>
                </a:cubicBezTo>
                <a:cubicBezTo>
                  <a:pt x="761299" y="1306222"/>
                  <a:pt x="781761" y="1436750"/>
                  <a:pt x="770472" y="1494606"/>
                </a:cubicBezTo>
                <a:cubicBezTo>
                  <a:pt x="759183" y="1552462"/>
                  <a:pt x="644883" y="1613140"/>
                  <a:pt x="668872" y="1604673"/>
                </a:cubicBezTo>
                <a:cubicBezTo>
                  <a:pt x="692861" y="1596206"/>
                  <a:pt x="850199" y="1526356"/>
                  <a:pt x="914405" y="1443806"/>
                </a:cubicBezTo>
                <a:cubicBezTo>
                  <a:pt x="978610" y="1361256"/>
                  <a:pt x="1031527" y="1224378"/>
                  <a:pt x="1054105" y="1109373"/>
                </a:cubicBezTo>
                <a:cubicBezTo>
                  <a:pt x="1076683" y="994368"/>
                  <a:pt x="1038583" y="914640"/>
                  <a:pt x="1049872" y="753773"/>
                </a:cubicBezTo>
                <a:cubicBezTo>
                  <a:pt x="1061161" y="592906"/>
                  <a:pt x="1131010" y="266234"/>
                  <a:pt x="1121838" y="144173"/>
                </a:cubicBezTo>
                <a:cubicBezTo>
                  <a:pt x="1112666" y="22112"/>
                  <a:pt x="1151472" y="19290"/>
                  <a:pt x="1028705" y="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CE5ECD7-9593-43F6-93B7-39EE1C14685C}"/>
              </a:ext>
            </a:extLst>
          </p:cNvPr>
          <p:cNvSpPr/>
          <p:nvPr/>
        </p:nvSpPr>
        <p:spPr>
          <a:xfrm>
            <a:off x="2716366" y="7416742"/>
            <a:ext cx="319826" cy="598394"/>
          </a:xfrm>
          <a:custGeom>
            <a:avLst/>
            <a:gdLst>
              <a:gd name="connsiteX0" fmla="*/ 306234 w 319826"/>
              <a:gd name="connsiteY0" fmla="*/ 58 h 598394"/>
              <a:gd name="connsiteX1" fmla="*/ 35301 w 319826"/>
              <a:gd name="connsiteY1" fmla="*/ 177858 h 598394"/>
              <a:gd name="connsiteX2" fmla="*/ 18367 w 319826"/>
              <a:gd name="connsiteY2" fmla="*/ 317558 h 598394"/>
              <a:gd name="connsiteX3" fmla="*/ 175001 w 319826"/>
              <a:gd name="connsiteY3" fmla="*/ 529225 h 598394"/>
              <a:gd name="connsiteX4" fmla="*/ 234267 w 319826"/>
              <a:gd name="connsiteY4" fmla="*/ 592725 h 598394"/>
              <a:gd name="connsiteX5" fmla="*/ 179234 w 319826"/>
              <a:gd name="connsiteY5" fmla="*/ 406458 h 598394"/>
              <a:gd name="connsiteX6" fmla="*/ 268134 w 319826"/>
              <a:gd name="connsiteY6" fmla="*/ 160925 h 598394"/>
              <a:gd name="connsiteX7" fmla="*/ 306234 w 319826"/>
              <a:gd name="connsiteY7" fmla="*/ 58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826" h="598394">
                <a:moveTo>
                  <a:pt x="306234" y="58"/>
                </a:moveTo>
                <a:cubicBezTo>
                  <a:pt x="267429" y="2880"/>
                  <a:pt x="83279" y="124941"/>
                  <a:pt x="35301" y="177858"/>
                </a:cubicBezTo>
                <a:cubicBezTo>
                  <a:pt x="-12677" y="230775"/>
                  <a:pt x="-4916" y="258997"/>
                  <a:pt x="18367" y="317558"/>
                </a:cubicBezTo>
                <a:cubicBezTo>
                  <a:pt x="41650" y="376119"/>
                  <a:pt x="139018" y="483364"/>
                  <a:pt x="175001" y="529225"/>
                </a:cubicBezTo>
                <a:cubicBezTo>
                  <a:pt x="210984" y="575086"/>
                  <a:pt x="233562" y="613186"/>
                  <a:pt x="234267" y="592725"/>
                </a:cubicBezTo>
                <a:cubicBezTo>
                  <a:pt x="234972" y="572264"/>
                  <a:pt x="173589" y="478425"/>
                  <a:pt x="179234" y="406458"/>
                </a:cubicBezTo>
                <a:cubicBezTo>
                  <a:pt x="184878" y="334491"/>
                  <a:pt x="245556" y="225130"/>
                  <a:pt x="268134" y="160925"/>
                </a:cubicBezTo>
                <a:cubicBezTo>
                  <a:pt x="290712" y="96720"/>
                  <a:pt x="345039" y="-2764"/>
                  <a:pt x="30623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1FFEF057-6671-444E-970E-F91019FB5820}"/>
              </a:ext>
            </a:extLst>
          </p:cNvPr>
          <p:cNvSpPr/>
          <p:nvPr/>
        </p:nvSpPr>
        <p:spPr>
          <a:xfrm>
            <a:off x="2535414" y="7322356"/>
            <a:ext cx="489410" cy="511226"/>
          </a:xfrm>
          <a:custGeom>
            <a:avLst/>
            <a:gdLst>
              <a:gd name="connsiteX0" fmla="*/ 482953 w 489410"/>
              <a:gd name="connsiteY0" fmla="*/ 1311 h 511226"/>
              <a:gd name="connsiteX1" fmla="*/ 387703 w 489410"/>
              <a:gd name="connsiteY1" fmla="*/ 124077 h 511226"/>
              <a:gd name="connsiteX2" fmla="*/ 186619 w 489410"/>
              <a:gd name="connsiteY2" fmla="*/ 261661 h 511226"/>
              <a:gd name="connsiteX3" fmla="*/ 2469 w 489410"/>
              <a:gd name="connsiteY3" fmla="*/ 509311 h 511226"/>
              <a:gd name="connsiteX4" fmla="*/ 89253 w 489410"/>
              <a:gd name="connsiteY4" fmla="*/ 367494 h 511226"/>
              <a:gd name="connsiteX5" fmla="*/ 214136 w 489410"/>
              <a:gd name="connsiteY5" fmla="*/ 204511 h 511226"/>
              <a:gd name="connsiteX6" fmla="*/ 482953 w 489410"/>
              <a:gd name="connsiteY6" fmla="*/ 1311 h 51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410" h="511226">
                <a:moveTo>
                  <a:pt x="482953" y="1311"/>
                </a:moveTo>
                <a:cubicBezTo>
                  <a:pt x="511881" y="-12095"/>
                  <a:pt x="437092" y="80685"/>
                  <a:pt x="387703" y="124077"/>
                </a:cubicBezTo>
                <a:cubicBezTo>
                  <a:pt x="338314" y="167469"/>
                  <a:pt x="250825" y="197455"/>
                  <a:pt x="186619" y="261661"/>
                </a:cubicBezTo>
                <a:cubicBezTo>
                  <a:pt x="122413" y="325867"/>
                  <a:pt x="18697" y="491672"/>
                  <a:pt x="2469" y="509311"/>
                </a:cubicBezTo>
                <a:cubicBezTo>
                  <a:pt x="-13759" y="526950"/>
                  <a:pt x="53975" y="418294"/>
                  <a:pt x="89253" y="367494"/>
                </a:cubicBezTo>
                <a:cubicBezTo>
                  <a:pt x="124531" y="316694"/>
                  <a:pt x="149578" y="266953"/>
                  <a:pt x="214136" y="204511"/>
                </a:cubicBezTo>
                <a:cubicBezTo>
                  <a:pt x="278694" y="142069"/>
                  <a:pt x="454025" y="14717"/>
                  <a:pt x="482953" y="1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152CC88-5749-4D07-AE8D-CED2E1B50EC0}"/>
              </a:ext>
            </a:extLst>
          </p:cNvPr>
          <p:cNvSpPr/>
          <p:nvPr/>
        </p:nvSpPr>
        <p:spPr>
          <a:xfrm>
            <a:off x="1982840" y="7821213"/>
            <a:ext cx="570126" cy="414823"/>
          </a:xfrm>
          <a:custGeom>
            <a:avLst/>
            <a:gdLst>
              <a:gd name="connsiteX0" fmla="*/ 2593 w 570126"/>
              <a:gd name="connsiteY0" fmla="*/ 412620 h 414823"/>
              <a:gd name="connsiteX1" fmla="*/ 190977 w 570126"/>
              <a:gd name="connsiteY1" fmla="*/ 308904 h 414823"/>
              <a:gd name="connsiteX2" fmla="*/ 561393 w 570126"/>
              <a:gd name="connsiteY2" fmla="*/ 6220 h 414823"/>
              <a:gd name="connsiteX3" fmla="*/ 461910 w 570126"/>
              <a:gd name="connsiteY3" fmla="*/ 97237 h 414823"/>
              <a:gd name="connsiteX4" fmla="*/ 320093 w 570126"/>
              <a:gd name="connsiteY4" fmla="*/ 228470 h 414823"/>
              <a:gd name="connsiteX5" fmla="*/ 2593 w 570126"/>
              <a:gd name="connsiteY5" fmla="*/ 412620 h 41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126" h="414823">
                <a:moveTo>
                  <a:pt x="2593" y="412620"/>
                </a:moveTo>
                <a:cubicBezTo>
                  <a:pt x="-18926" y="426026"/>
                  <a:pt x="97844" y="376637"/>
                  <a:pt x="190977" y="308904"/>
                </a:cubicBezTo>
                <a:cubicBezTo>
                  <a:pt x="284110" y="241171"/>
                  <a:pt x="516237" y="41498"/>
                  <a:pt x="561393" y="6220"/>
                </a:cubicBezTo>
                <a:cubicBezTo>
                  <a:pt x="606549" y="-29058"/>
                  <a:pt x="461910" y="97237"/>
                  <a:pt x="461910" y="97237"/>
                </a:cubicBezTo>
                <a:cubicBezTo>
                  <a:pt x="421693" y="134279"/>
                  <a:pt x="399115" y="174142"/>
                  <a:pt x="320093" y="228470"/>
                </a:cubicBezTo>
                <a:cubicBezTo>
                  <a:pt x="241071" y="282798"/>
                  <a:pt x="24112" y="399214"/>
                  <a:pt x="2593" y="412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35F0F64F-1B6C-4127-9F26-0A6CA7356FB8}"/>
              </a:ext>
            </a:extLst>
          </p:cNvPr>
          <p:cNvSpPr/>
          <p:nvPr/>
        </p:nvSpPr>
        <p:spPr>
          <a:xfrm>
            <a:off x="2540677" y="7916753"/>
            <a:ext cx="247281" cy="322897"/>
          </a:xfrm>
          <a:custGeom>
            <a:avLst/>
            <a:gdLst>
              <a:gd name="connsiteX0" fmla="*/ 246973 w 247281"/>
              <a:gd name="connsiteY0" fmla="*/ 1697 h 322897"/>
              <a:gd name="connsiteX1" fmla="*/ 54356 w 247281"/>
              <a:gd name="connsiteY1" fmla="*/ 259930 h 322897"/>
              <a:gd name="connsiteX2" fmla="*/ 1440 w 247281"/>
              <a:gd name="connsiteY2" fmla="*/ 317080 h 322897"/>
              <a:gd name="connsiteX3" fmla="*/ 96690 w 247281"/>
              <a:gd name="connsiteY3" fmla="*/ 156214 h 322897"/>
              <a:gd name="connsiteX4" fmla="*/ 246973 w 247281"/>
              <a:gd name="connsiteY4" fmla="*/ 1697 h 32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281" h="322897">
                <a:moveTo>
                  <a:pt x="246973" y="1697"/>
                </a:moveTo>
                <a:cubicBezTo>
                  <a:pt x="239917" y="18983"/>
                  <a:pt x="95278" y="207366"/>
                  <a:pt x="54356" y="259930"/>
                </a:cubicBezTo>
                <a:cubicBezTo>
                  <a:pt x="13434" y="312494"/>
                  <a:pt x="-5616" y="334366"/>
                  <a:pt x="1440" y="317080"/>
                </a:cubicBezTo>
                <a:cubicBezTo>
                  <a:pt x="8496" y="299794"/>
                  <a:pt x="55062" y="208778"/>
                  <a:pt x="96690" y="156214"/>
                </a:cubicBezTo>
                <a:cubicBezTo>
                  <a:pt x="138318" y="103650"/>
                  <a:pt x="254029" y="-15589"/>
                  <a:pt x="246973" y="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A105206E-A51C-40BD-9627-8EDAA271AEF4}"/>
              </a:ext>
            </a:extLst>
          </p:cNvPr>
          <p:cNvSpPr/>
          <p:nvPr/>
        </p:nvSpPr>
        <p:spPr>
          <a:xfrm>
            <a:off x="2587443" y="7803811"/>
            <a:ext cx="119817" cy="277666"/>
          </a:xfrm>
          <a:custGeom>
            <a:avLst/>
            <a:gdLst>
              <a:gd name="connsiteX0" fmla="*/ 119774 w 119817"/>
              <a:gd name="connsiteY0" fmla="*/ 339 h 277666"/>
              <a:gd name="connsiteX1" fmla="*/ 26640 w 119817"/>
              <a:gd name="connsiteY1" fmla="*/ 182372 h 277666"/>
              <a:gd name="connsiteX2" fmla="*/ 3357 w 119817"/>
              <a:gd name="connsiteY2" fmla="*/ 277622 h 277666"/>
              <a:gd name="connsiteX3" fmla="*/ 1240 w 119817"/>
              <a:gd name="connsiteY3" fmla="*/ 171789 h 277666"/>
              <a:gd name="connsiteX4" fmla="*/ 13940 w 119817"/>
              <a:gd name="connsiteY4" fmla="*/ 137922 h 277666"/>
              <a:gd name="connsiteX5" fmla="*/ 119774 w 119817"/>
              <a:gd name="connsiteY5" fmla="*/ 339 h 2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17" h="277666">
                <a:moveTo>
                  <a:pt x="119774" y="339"/>
                </a:moveTo>
                <a:cubicBezTo>
                  <a:pt x="121891" y="7747"/>
                  <a:pt x="46043" y="136158"/>
                  <a:pt x="26640" y="182372"/>
                </a:cubicBezTo>
                <a:cubicBezTo>
                  <a:pt x="7237" y="228586"/>
                  <a:pt x="7590" y="279386"/>
                  <a:pt x="3357" y="277622"/>
                </a:cubicBezTo>
                <a:cubicBezTo>
                  <a:pt x="-876" y="275858"/>
                  <a:pt x="-524" y="195072"/>
                  <a:pt x="1240" y="171789"/>
                </a:cubicBezTo>
                <a:cubicBezTo>
                  <a:pt x="3004" y="148506"/>
                  <a:pt x="-6874" y="166850"/>
                  <a:pt x="13940" y="137922"/>
                </a:cubicBezTo>
                <a:cubicBezTo>
                  <a:pt x="34754" y="108994"/>
                  <a:pt x="117657" y="-7069"/>
                  <a:pt x="119774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88093BA2-726E-44EF-90FB-197B171647F9}"/>
              </a:ext>
            </a:extLst>
          </p:cNvPr>
          <p:cNvSpPr/>
          <p:nvPr/>
        </p:nvSpPr>
        <p:spPr>
          <a:xfrm>
            <a:off x="1702245" y="8621280"/>
            <a:ext cx="492960" cy="130767"/>
          </a:xfrm>
          <a:custGeom>
            <a:avLst/>
            <a:gdLst>
              <a:gd name="connsiteX0" fmla="*/ 5905 w 492960"/>
              <a:gd name="connsiteY0" fmla="*/ 4137 h 130767"/>
              <a:gd name="connsiteX1" fmla="*/ 107505 w 492960"/>
              <a:gd name="connsiteY1" fmla="*/ 23187 h 130767"/>
              <a:gd name="connsiteX2" fmla="*/ 480038 w 492960"/>
              <a:gd name="connsiteY2" fmla="*/ 97270 h 130767"/>
              <a:gd name="connsiteX3" fmla="*/ 399605 w 492960"/>
              <a:gd name="connsiteY3" fmla="*/ 126903 h 130767"/>
              <a:gd name="connsiteX4" fmla="*/ 321288 w 492960"/>
              <a:gd name="connsiteY4" fmla="*/ 118437 h 130767"/>
              <a:gd name="connsiteX5" fmla="*/ 5905 w 492960"/>
              <a:gd name="connsiteY5" fmla="*/ 4137 h 13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960" h="130767">
                <a:moveTo>
                  <a:pt x="5905" y="4137"/>
                </a:moveTo>
                <a:cubicBezTo>
                  <a:pt x="-29725" y="-11738"/>
                  <a:pt x="107505" y="23187"/>
                  <a:pt x="107505" y="23187"/>
                </a:cubicBezTo>
                <a:cubicBezTo>
                  <a:pt x="186527" y="38709"/>
                  <a:pt x="431355" y="79984"/>
                  <a:pt x="480038" y="97270"/>
                </a:cubicBezTo>
                <a:cubicBezTo>
                  <a:pt x="528721" y="114556"/>
                  <a:pt x="426063" y="123375"/>
                  <a:pt x="399605" y="126903"/>
                </a:cubicBezTo>
                <a:cubicBezTo>
                  <a:pt x="373147" y="130431"/>
                  <a:pt x="387258" y="136429"/>
                  <a:pt x="321288" y="118437"/>
                </a:cubicBezTo>
                <a:cubicBezTo>
                  <a:pt x="255319" y="100445"/>
                  <a:pt x="41535" y="20012"/>
                  <a:pt x="5905" y="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51BC6D9-1974-4ACD-893A-4D0A7586D56F}"/>
              </a:ext>
            </a:extLst>
          </p:cNvPr>
          <p:cNvSpPr/>
          <p:nvPr/>
        </p:nvSpPr>
        <p:spPr>
          <a:xfrm>
            <a:off x="1717994" y="8049395"/>
            <a:ext cx="523002" cy="551196"/>
          </a:xfrm>
          <a:custGeom>
            <a:avLst/>
            <a:gdLst>
              <a:gd name="connsiteX0" fmla="*/ 510856 w 523002"/>
              <a:gd name="connsiteY0" fmla="*/ 6638 h 551196"/>
              <a:gd name="connsiteX1" fmla="*/ 464289 w 523002"/>
              <a:gd name="connsiteY1" fmla="*/ 57438 h 551196"/>
              <a:gd name="connsiteX2" fmla="*/ 244156 w 523002"/>
              <a:gd name="connsiteY2" fmla="*/ 201372 h 551196"/>
              <a:gd name="connsiteX3" fmla="*/ 739 w 523002"/>
              <a:gd name="connsiteY3" fmla="*/ 548505 h 551196"/>
              <a:gd name="connsiteX4" fmla="*/ 172189 w 523002"/>
              <a:gd name="connsiteY4" fmla="*/ 353772 h 551196"/>
              <a:gd name="connsiteX5" fmla="*/ 278023 w 523002"/>
              <a:gd name="connsiteY5" fmla="*/ 195022 h 551196"/>
              <a:gd name="connsiteX6" fmla="*/ 510856 w 523002"/>
              <a:gd name="connsiteY6" fmla="*/ 6638 h 5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002" h="551196">
                <a:moveTo>
                  <a:pt x="510856" y="6638"/>
                </a:moveTo>
                <a:cubicBezTo>
                  <a:pt x="541900" y="-16293"/>
                  <a:pt x="508739" y="24982"/>
                  <a:pt x="464289" y="57438"/>
                </a:cubicBezTo>
                <a:cubicBezTo>
                  <a:pt x="419839" y="89894"/>
                  <a:pt x="321414" y="119528"/>
                  <a:pt x="244156" y="201372"/>
                </a:cubicBezTo>
                <a:cubicBezTo>
                  <a:pt x="166898" y="283216"/>
                  <a:pt x="12734" y="523105"/>
                  <a:pt x="739" y="548505"/>
                </a:cubicBezTo>
                <a:cubicBezTo>
                  <a:pt x="-11256" y="573905"/>
                  <a:pt x="125975" y="412686"/>
                  <a:pt x="172189" y="353772"/>
                </a:cubicBezTo>
                <a:cubicBezTo>
                  <a:pt x="218403" y="294858"/>
                  <a:pt x="221226" y="250055"/>
                  <a:pt x="278023" y="195022"/>
                </a:cubicBezTo>
                <a:cubicBezTo>
                  <a:pt x="334820" y="139989"/>
                  <a:pt x="479812" y="29569"/>
                  <a:pt x="510856" y="6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5012AD40-5D80-4EB8-BC3B-BCFE9D8A9F0B}"/>
              </a:ext>
            </a:extLst>
          </p:cNvPr>
          <p:cNvSpPr/>
          <p:nvPr/>
        </p:nvSpPr>
        <p:spPr>
          <a:xfrm>
            <a:off x="2203480" y="8223656"/>
            <a:ext cx="385442" cy="485618"/>
          </a:xfrm>
          <a:custGeom>
            <a:avLst/>
            <a:gdLst>
              <a:gd name="connsiteX0" fmla="*/ 368270 w 385442"/>
              <a:gd name="connsiteY0" fmla="*/ 16527 h 485618"/>
              <a:gd name="connsiteX1" fmla="*/ 323820 w 385442"/>
              <a:gd name="connsiteY1" fmla="*/ 58861 h 485618"/>
              <a:gd name="connsiteX2" fmla="*/ 101570 w 385442"/>
              <a:gd name="connsiteY2" fmla="*/ 298044 h 485618"/>
              <a:gd name="connsiteX3" fmla="*/ 4203 w 385442"/>
              <a:gd name="connsiteY3" fmla="*/ 484311 h 485618"/>
              <a:gd name="connsiteX4" fmla="*/ 23253 w 385442"/>
              <a:gd name="connsiteY4" fmla="*/ 376361 h 485618"/>
              <a:gd name="connsiteX5" fmla="*/ 74053 w 385442"/>
              <a:gd name="connsiteY5" fmla="*/ 287461 h 485618"/>
              <a:gd name="connsiteX6" fmla="*/ 368270 w 385442"/>
              <a:gd name="connsiteY6" fmla="*/ 16527 h 48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442" h="485618">
                <a:moveTo>
                  <a:pt x="368270" y="16527"/>
                </a:moveTo>
                <a:cubicBezTo>
                  <a:pt x="409898" y="-21573"/>
                  <a:pt x="368270" y="11942"/>
                  <a:pt x="323820" y="58861"/>
                </a:cubicBezTo>
                <a:cubicBezTo>
                  <a:pt x="279370" y="105780"/>
                  <a:pt x="154839" y="227136"/>
                  <a:pt x="101570" y="298044"/>
                </a:cubicBezTo>
                <a:cubicBezTo>
                  <a:pt x="48301" y="368952"/>
                  <a:pt x="17256" y="471258"/>
                  <a:pt x="4203" y="484311"/>
                </a:cubicBezTo>
                <a:cubicBezTo>
                  <a:pt x="-8850" y="497364"/>
                  <a:pt x="11611" y="409169"/>
                  <a:pt x="23253" y="376361"/>
                </a:cubicBezTo>
                <a:cubicBezTo>
                  <a:pt x="34895" y="343553"/>
                  <a:pt x="18667" y="348139"/>
                  <a:pt x="74053" y="287461"/>
                </a:cubicBezTo>
                <a:cubicBezTo>
                  <a:pt x="129439" y="226783"/>
                  <a:pt x="326642" y="54627"/>
                  <a:pt x="368270" y="1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9CC2D7A-E807-47CD-837F-E29141AEE062}"/>
              </a:ext>
            </a:extLst>
          </p:cNvPr>
          <p:cNvSpPr/>
          <p:nvPr/>
        </p:nvSpPr>
        <p:spPr>
          <a:xfrm>
            <a:off x="1696128" y="8773582"/>
            <a:ext cx="476580" cy="350755"/>
          </a:xfrm>
          <a:custGeom>
            <a:avLst/>
            <a:gdLst>
              <a:gd name="connsiteX0" fmla="*/ 475572 w 476580"/>
              <a:gd name="connsiteY0" fmla="*/ 1 h 350755"/>
              <a:gd name="connsiteX1" fmla="*/ 278722 w 476580"/>
              <a:gd name="connsiteY1" fmla="*/ 133351 h 350755"/>
              <a:gd name="connsiteX2" fmla="*/ 3555 w 476580"/>
              <a:gd name="connsiteY2" fmla="*/ 345018 h 350755"/>
              <a:gd name="connsiteX3" fmla="*/ 136905 w 476580"/>
              <a:gd name="connsiteY3" fmla="*/ 277285 h 350755"/>
              <a:gd name="connsiteX4" fmla="*/ 346455 w 476580"/>
              <a:gd name="connsiteY4" fmla="*/ 135468 h 350755"/>
              <a:gd name="connsiteX5" fmla="*/ 475572 w 476580"/>
              <a:gd name="connsiteY5" fmla="*/ 1 h 35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580" h="350755">
                <a:moveTo>
                  <a:pt x="475572" y="1"/>
                </a:moveTo>
                <a:cubicBezTo>
                  <a:pt x="464283" y="-352"/>
                  <a:pt x="357391" y="75848"/>
                  <a:pt x="278722" y="133351"/>
                </a:cubicBezTo>
                <a:cubicBezTo>
                  <a:pt x="200053" y="190854"/>
                  <a:pt x="27191" y="321029"/>
                  <a:pt x="3555" y="345018"/>
                </a:cubicBezTo>
                <a:cubicBezTo>
                  <a:pt x="-20081" y="369007"/>
                  <a:pt x="79755" y="312210"/>
                  <a:pt x="136905" y="277285"/>
                </a:cubicBezTo>
                <a:cubicBezTo>
                  <a:pt x="194055" y="242360"/>
                  <a:pt x="292127" y="182035"/>
                  <a:pt x="346455" y="135468"/>
                </a:cubicBezTo>
                <a:cubicBezTo>
                  <a:pt x="400783" y="88901"/>
                  <a:pt x="486861" y="354"/>
                  <a:pt x="4755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BF15D1B5-BB6B-4840-AC9E-46E6D1524BD7}"/>
              </a:ext>
            </a:extLst>
          </p:cNvPr>
          <p:cNvSpPr/>
          <p:nvPr/>
        </p:nvSpPr>
        <p:spPr>
          <a:xfrm>
            <a:off x="1655046" y="8733897"/>
            <a:ext cx="507294" cy="373602"/>
          </a:xfrm>
          <a:custGeom>
            <a:avLst/>
            <a:gdLst>
              <a:gd name="connsiteX0" fmla="*/ 491254 w 507294"/>
              <a:gd name="connsiteY0" fmla="*/ 12170 h 373602"/>
              <a:gd name="connsiteX1" fmla="*/ 425637 w 507294"/>
              <a:gd name="connsiteY1" fmla="*/ 65086 h 373602"/>
              <a:gd name="connsiteX2" fmla="*/ 182221 w 507294"/>
              <a:gd name="connsiteY2" fmla="*/ 221720 h 373602"/>
              <a:gd name="connsiteX3" fmla="*/ 187 w 507294"/>
              <a:gd name="connsiteY3" fmla="*/ 372003 h 373602"/>
              <a:gd name="connsiteX4" fmla="*/ 154704 w 507294"/>
              <a:gd name="connsiteY4" fmla="*/ 285220 h 373602"/>
              <a:gd name="connsiteX5" fmla="*/ 491254 w 507294"/>
              <a:gd name="connsiteY5" fmla="*/ 12170 h 37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294" h="373602">
                <a:moveTo>
                  <a:pt x="491254" y="12170"/>
                </a:moveTo>
                <a:cubicBezTo>
                  <a:pt x="536409" y="-24519"/>
                  <a:pt x="477142" y="30161"/>
                  <a:pt x="425637" y="65086"/>
                </a:cubicBezTo>
                <a:cubicBezTo>
                  <a:pt x="374131" y="100011"/>
                  <a:pt x="253129" y="170567"/>
                  <a:pt x="182221" y="221720"/>
                </a:cubicBezTo>
                <a:cubicBezTo>
                  <a:pt x="111313" y="272873"/>
                  <a:pt x="4773" y="361420"/>
                  <a:pt x="187" y="372003"/>
                </a:cubicBezTo>
                <a:cubicBezTo>
                  <a:pt x="-4399" y="382586"/>
                  <a:pt x="76034" y="339195"/>
                  <a:pt x="154704" y="285220"/>
                </a:cubicBezTo>
                <a:cubicBezTo>
                  <a:pt x="233373" y="231245"/>
                  <a:pt x="446099" y="48859"/>
                  <a:pt x="491254" y="12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DE4048E6-23AF-461B-BB6F-A350C2C91458}"/>
              </a:ext>
            </a:extLst>
          </p:cNvPr>
          <p:cNvSpPr/>
          <p:nvPr/>
        </p:nvSpPr>
        <p:spPr>
          <a:xfrm>
            <a:off x="1669432" y="9132334"/>
            <a:ext cx="412651" cy="802850"/>
          </a:xfrm>
          <a:custGeom>
            <a:avLst/>
            <a:gdLst>
              <a:gd name="connsiteX0" fmla="*/ 9085 w 412651"/>
              <a:gd name="connsiteY0" fmla="*/ 11666 h 802850"/>
              <a:gd name="connsiteX1" fmla="*/ 396435 w 412651"/>
              <a:gd name="connsiteY1" fmla="*/ 771549 h 802850"/>
              <a:gd name="connsiteX2" fmla="*/ 320235 w 412651"/>
              <a:gd name="connsiteY2" fmla="*/ 625499 h 802850"/>
              <a:gd name="connsiteX3" fmla="*/ 140318 w 412651"/>
              <a:gd name="connsiteY3" fmla="*/ 331283 h 802850"/>
              <a:gd name="connsiteX4" fmla="*/ 9085 w 412651"/>
              <a:gd name="connsiteY4" fmla="*/ 11666 h 80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51" h="802850">
                <a:moveTo>
                  <a:pt x="9085" y="11666"/>
                </a:moveTo>
                <a:cubicBezTo>
                  <a:pt x="51771" y="85044"/>
                  <a:pt x="344577" y="669244"/>
                  <a:pt x="396435" y="771549"/>
                </a:cubicBezTo>
                <a:cubicBezTo>
                  <a:pt x="448293" y="873855"/>
                  <a:pt x="362921" y="698877"/>
                  <a:pt x="320235" y="625499"/>
                </a:cubicBezTo>
                <a:cubicBezTo>
                  <a:pt x="277549" y="552121"/>
                  <a:pt x="195704" y="431472"/>
                  <a:pt x="140318" y="331283"/>
                </a:cubicBezTo>
                <a:cubicBezTo>
                  <a:pt x="84932" y="231094"/>
                  <a:pt x="-33601" y="-61712"/>
                  <a:pt x="9085" y="1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3C8686D-186C-48DB-A54A-A267F246C6DA}"/>
              </a:ext>
            </a:extLst>
          </p:cNvPr>
          <p:cNvSpPr/>
          <p:nvPr/>
        </p:nvSpPr>
        <p:spPr>
          <a:xfrm>
            <a:off x="1723772" y="9115056"/>
            <a:ext cx="434045" cy="883450"/>
          </a:xfrm>
          <a:custGeom>
            <a:avLst/>
            <a:gdLst>
              <a:gd name="connsiteX0" fmla="*/ 14011 w 434045"/>
              <a:gd name="connsiteY0" fmla="*/ 28944 h 883450"/>
              <a:gd name="connsiteX1" fmla="*/ 77511 w 434045"/>
              <a:gd name="connsiteY1" fmla="*/ 143244 h 883450"/>
              <a:gd name="connsiteX2" fmla="*/ 418295 w 434045"/>
              <a:gd name="connsiteY2" fmla="*/ 856561 h 883450"/>
              <a:gd name="connsiteX3" fmla="*/ 367495 w 434045"/>
              <a:gd name="connsiteY3" fmla="*/ 712627 h 883450"/>
              <a:gd name="connsiteX4" fmla="*/ 280711 w 434045"/>
              <a:gd name="connsiteY4" fmla="*/ 517894 h 883450"/>
              <a:gd name="connsiteX5" fmla="*/ 14011 w 434045"/>
              <a:gd name="connsiteY5" fmla="*/ 28944 h 88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45" h="883450">
                <a:moveTo>
                  <a:pt x="14011" y="28944"/>
                </a:moveTo>
                <a:cubicBezTo>
                  <a:pt x="-19856" y="-33498"/>
                  <a:pt x="10130" y="5308"/>
                  <a:pt x="77511" y="143244"/>
                </a:cubicBezTo>
                <a:cubicBezTo>
                  <a:pt x="144892" y="281180"/>
                  <a:pt x="369964" y="761664"/>
                  <a:pt x="418295" y="856561"/>
                </a:cubicBezTo>
                <a:cubicBezTo>
                  <a:pt x="466626" y="951458"/>
                  <a:pt x="390426" y="769071"/>
                  <a:pt x="367495" y="712627"/>
                </a:cubicBezTo>
                <a:cubicBezTo>
                  <a:pt x="344564" y="656183"/>
                  <a:pt x="337508" y="632194"/>
                  <a:pt x="280711" y="517894"/>
                </a:cubicBezTo>
                <a:cubicBezTo>
                  <a:pt x="223914" y="403594"/>
                  <a:pt x="47878" y="91386"/>
                  <a:pt x="14011" y="28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8A65854-0663-4794-ACC0-2A8CC4CE2FBB}"/>
              </a:ext>
            </a:extLst>
          </p:cNvPr>
          <p:cNvSpPr/>
          <p:nvPr/>
        </p:nvSpPr>
        <p:spPr>
          <a:xfrm>
            <a:off x="2005882" y="9869615"/>
            <a:ext cx="339397" cy="562207"/>
          </a:xfrm>
          <a:custGeom>
            <a:avLst/>
            <a:gdLst>
              <a:gd name="connsiteX0" fmla="*/ 718 w 339397"/>
              <a:gd name="connsiteY0" fmla="*/ 402 h 562207"/>
              <a:gd name="connsiteX1" fmla="*/ 165818 w 339397"/>
              <a:gd name="connsiteY1" fmla="*/ 279802 h 562207"/>
              <a:gd name="connsiteX2" fmla="*/ 337268 w 339397"/>
              <a:gd name="connsiteY2" fmla="*/ 561318 h 562207"/>
              <a:gd name="connsiteX3" fmla="*/ 246251 w 339397"/>
              <a:gd name="connsiteY3" fmla="*/ 356002 h 562207"/>
              <a:gd name="connsiteX4" fmla="*/ 718 w 339397"/>
              <a:gd name="connsiteY4" fmla="*/ 402 h 5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97" h="562207">
                <a:moveTo>
                  <a:pt x="718" y="402"/>
                </a:moveTo>
                <a:cubicBezTo>
                  <a:pt x="-12687" y="-12298"/>
                  <a:pt x="165818" y="279802"/>
                  <a:pt x="165818" y="279802"/>
                </a:cubicBezTo>
                <a:cubicBezTo>
                  <a:pt x="221910" y="373288"/>
                  <a:pt x="323863" y="548618"/>
                  <a:pt x="337268" y="561318"/>
                </a:cubicBezTo>
                <a:cubicBezTo>
                  <a:pt x="350673" y="574018"/>
                  <a:pt x="298462" y="448077"/>
                  <a:pt x="246251" y="356002"/>
                </a:cubicBezTo>
                <a:cubicBezTo>
                  <a:pt x="194040" y="263927"/>
                  <a:pt x="14123" y="13102"/>
                  <a:pt x="718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9B755CE-1ABB-4DD8-9A19-0BD28AD66F3E}"/>
              </a:ext>
            </a:extLst>
          </p:cNvPr>
          <p:cNvSpPr/>
          <p:nvPr/>
        </p:nvSpPr>
        <p:spPr>
          <a:xfrm>
            <a:off x="2158374" y="10010386"/>
            <a:ext cx="239047" cy="405998"/>
          </a:xfrm>
          <a:custGeom>
            <a:avLst/>
            <a:gdLst>
              <a:gd name="connsiteX0" fmla="*/ 6976 w 239047"/>
              <a:gd name="connsiteY0" fmla="*/ 9914 h 405998"/>
              <a:gd name="connsiteX1" fmla="*/ 32376 w 239047"/>
              <a:gd name="connsiteY1" fmla="*/ 54364 h 405998"/>
              <a:gd name="connsiteX2" fmla="*/ 231343 w 239047"/>
              <a:gd name="connsiteY2" fmla="*/ 397264 h 405998"/>
              <a:gd name="connsiteX3" fmla="*/ 182659 w 239047"/>
              <a:gd name="connsiteY3" fmla="*/ 280847 h 405998"/>
              <a:gd name="connsiteX4" fmla="*/ 6976 w 239047"/>
              <a:gd name="connsiteY4" fmla="*/ 9914 h 4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047" h="405998">
                <a:moveTo>
                  <a:pt x="6976" y="9914"/>
                </a:moveTo>
                <a:cubicBezTo>
                  <a:pt x="-18071" y="-27833"/>
                  <a:pt x="32376" y="54364"/>
                  <a:pt x="32376" y="54364"/>
                </a:cubicBezTo>
                <a:cubicBezTo>
                  <a:pt x="69771" y="118922"/>
                  <a:pt x="206296" y="359517"/>
                  <a:pt x="231343" y="397264"/>
                </a:cubicBezTo>
                <a:cubicBezTo>
                  <a:pt x="256390" y="435011"/>
                  <a:pt x="215115" y="341877"/>
                  <a:pt x="182659" y="280847"/>
                </a:cubicBezTo>
                <a:cubicBezTo>
                  <a:pt x="150203" y="219817"/>
                  <a:pt x="32023" y="47661"/>
                  <a:pt x="6976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C0D855B-5F8E-4B47-AC6C-0260ED2F127A}"/>
              </a:ext>
            </a:extLst>
          </p:cNvPr>
          <p:cNvSpPr/>
          <p:nvPr/>
        </p:nvSpPr>
        <p:spPr>
          <a:xfrm>
            <a:off x="2344917" y="10473719"/>
            <a:ext cx="407856" cy="712218"/>
          </a:xfrm>
          <a:custGeom>
            <a:avLst/>
            <a:gdLst>
              <a:gd name="connsiteX0" fmla="*/ 13050 w 407856"/>
              <a:gd name="connsiteY0" fmla="*/ 27064 h 712218"/>
              <a:gd name="connsiteX1" fmla="*/ 40566 w 407856"/>
              <a:gd name="connsiteY1" fmla="*/ 77864 h 712218"/>
              <a:gd name="connsiteX2" fmla="*/ 256466 w 407856"/>
              <a:gd name="connsiteY2" fmla="*/ 456748 h 712218"/>
              <a:gd name="connsiteX3" fmla="*/ 406750 w 407856"/>
              <a:gd name="connsiteY3" fmla="*/ 706514 h 712218"/>
              <a:gd name="connsiteX4" fmla="*/ 317850 w 407856"/>
              <a:gd name="connsiteY4" fmla="*/ 613381 h 712218"/>
              <a:gd name="connsiteX5" fmla="*/ 190850 w 407856"/>
              <a:gd name="connsiteY5" fmla="*/ 405948 h 712218"/>
              <a:gd name="connsiteX6" fmla="*/ 13050 w 407856"/>
              <a:gd name="connsiteY6" fmla="*/ 27064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856" h="712218">
                <a:moveTo>
                  <a:pt x="13050" y="27064"/>
                </a:moveTo>
                <a:cubicBezTo>
                  <a:pt x="-11997" y="-27617"/>
                  <a:pt x="-3" y="6250"/>
                  <a:pt x="40566" y="77864"/>
                </a:cubicBezTo>
                <a:cubicBezTo>
                  <a:pt x="81135" y="149478"/>
                  <a:pt x="195435" y="351973"/>
                  <a:pt x="256466" y="456748"/>
                </a:cubicBezTo>
                <a:cubicBezTo>
                  <a:pt x="317497" y="561523"/>
                  <a:pt x="396519" y="680409"/>
                  <a:pt x="406750" y="706514"/>
                </a:cubicBezTo>
                <a:cubicBezTo>
                  <a:pt x="416981" y="732620"/>
                  <a:pt x="353833" y="663475"/>
                  <a:pt x="317850" y="613381"/>
                </a:cubicBezTo>
                <a:cubicBezTo>
                  <a:pt x="281867" y="563287"/>
                  <a:pt x="243767" y="502962"/>
                  <a:pt x="190850" y="405948"/>
                </a:cubicBezTo>
                <a:cubicBezTo>
                  <a:pt x="137933" y="308934"/>
                  <a:pt x="38097" y="81745"/>
                  <a:pt x="13050" y="27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569149E0-758C-40AD-A420-3747312EB635}"/>
              </a:ext>
            </a:extLst>
          </p:cNvPr>
          <p:cNvSpPr/>
          <p:nvPr/>
        </p:nvSpPr>
        <p:spPr>
          <a:xfrm>
            <a:off x="2436518" y="10472337"/>
            <a:ext cx="162426" cy="371057"/>
          </a:xfrm>
          <a:custGeom>
            <a:avLst/>
            <a:gdLst>
              <a:gd name="connsiteX0" fmla="*/ 6115 w 162426"/>
              <a:gd name="connsiteY0" fmla="*/ 13630 h 371057"/>
              <a:gd name="connsiteX1" fmla="*/ 25165 w 162426"/>
              <a:gd name="connsiteY1" fmla="*/ 64430 h 371057"/>
              <a:gd name="connsiteX2" fmla="*/ 160632 w 162426"/>
              <a:gd name="connsiteY2" fmla="*/ 364996 h 371057"/>
              <a:gd name="connsiteX3" fmla="*/ 97132 w 162426"/>
              <a:gd name="connsiteY3" fmla="*/ 248580 h 371057"/>
              <a:gd name="connsiteX4" fmla="*/ 6115 w 162426"/>
              <a:gd name="connsiteY4" fmla="*/ 13630 h 3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426" h="371057">
                <a:moveTo>
                  <a:pt x="6115" y="13630"/>
                </a:moveTo>
                <a:cubicBezTo>
                  <a:pt x="-5880" y="-17062"/>
                  <a:pt x="-588" y="5869"/>
                  <a:pt x="25165" y="64430"/>
                </a:cubicBezTo>
                <a:cubicBezTo>
                  <a:pt x="50918" y="122991"/>
                  <a:pt x="148637" y="334304"/>
                  <a:pt x="160632" y="364996"/>
                </a:cubicBezTo>
                <a:cubicBezTo>
                  <a:pt x="172627" y="395688"/>
                  <a:pt x="121474" y="302555"/>
                  <a:pt x="97132" y="248580"/>
                </a:cubicBezTo>
                <a:cubicBezTo>
                  <a:pt x="72790" y="194605"/>
                  <a:pt x="18110" y="44322"/>
                  <a:pt x="6115" y="13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A36F05C-0262-4B04-884C-21F3CA833E4C}"/>
              </a:ext>
            </a:extLst>
          </p:cNvPr>
          <p:cNvSpPr/>
          <p:nvPr/>
        </p:nvSpPr>
        <p:spPr>
          <a:xfrm>
            <a:off x="5463355" y="7841768"/>
            <a:ext cx="818580" cy="1342874"/>
          </a:xfrm>
          <a:custGeom>
            <a:avLst/>
            <a:gdLst>
              <a:gd name="connsiteX0" fmla="*/ 114485 w 818580"/>
              <a:gd name="connsiteY0" fmla="*/ 11912 h 1342874"/>
              <a:gd name="connsiteX1" fmla="*/ 160205 w 818580"/>
              <a:gd name="connsiteY1" fmla="*/ 138912 h 1342874"/>
              <a:gd name="connsiteX2" fmla="*/ 414205 w 818580"/>
              <a:gd name="connsiteY2" fmla="*/ 626592 h 1342874"/>
              <a:gd name="connsiteX3" fmla="*/ 815525 w 818580"/>
              <a:gd name="connsiteY3" fmla="*/ 1215872 h 1342874"/>
              <a:gd name="connsiteX4" fmla="*/ 602165 w 818580"/>
              <a:gd name="connsiteY4" fmla="*/ 1134592 h 1342874"/>
              <a:gd name="connsiteX5" fmla="*/ 663125 w 818580"/>
              <a:gd name="connsiteY5" fmla="*/ 1342872 h 1342874"/>
              <a:gd name="connsiteX6" fmla="*/ 388805 w 818580"/>
              <a:gd name="connsiteY6" fmla="*/ 1129512 h 1342874"/>
              <a:gd name="connsiteX7" fmla="*/ 246565 w 818580"/>
              <a:gd name="connsiteY7" fmla="*/ 1159992 h 1342874"/>
              <a:gd name="connsiteX8" fmla="*/ 48445 w 818580"/>
              <a:gd name="connsiteY8" fmla="*/ 768832 h 1342874"/>
              <a:gd name="connsiteX9" fmla="*/ 2725 w 818580"/>
              <a:gd name="connsiteY9" fmla="*/ 377672 h 1342874"/>
              <a:gd name="connsiteX10" fmla="*/ 114485 w 818580"/>
              <a:gd name="connsiteY10" fmla="*/ 11912 h 13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8580" h="1342874">
                <a:moveTo>
                  <a:pt x="114485" y="11912"/>
                </a:moveTo>
                <a:cubicBezTo>
                  <a:pt x="140732" y="-27881"/>
                  <a:pt x="110252" y="36465"/>
                  <a:pt x="160205" y="138912"/>
                </a:cubicBezTo>
                <a:cubicBezTo>
                  <a:pt x="210158" y="241359"/>
                  <a:pt x="304985" y="447099"/>
                  <a:pt x="414205" y="626592"/>
                </a:cubicBezTo>
                <a:cubicBezTo>
                  <a:pt x="523425" y="806085"/>
                  <a:pt x="784198" y="1131205"/>
                  <a:pt x="815525" y="1215872"/>
                </a:cubicBezTo>
                <a:cubicBezTo>
                  <a:pt x="846852" y="1300539"/>
                  <a:pt x="627565" y="1113425"/>
                  <a:pt x="602165" y="1134592"/>
                </a:cubicBezTo>
                <a:cubicBezTo>
                  <a:pt x="576765" y="1155759"/>
                  <a:pt x="698685" y="1343719"/>
                  <a:pt x="663125" y="1342872"/>
                </a:cubicBezTo>
                <a:cubicBezTo>
                  <a:pt x="627565" y="1342025"/>
                  <a:pt x="458232" y="1159992"/>
                  <a:pt x="388805" y="1129512"/>
                </a:cubicBezTo>
                <a:cubicBezTo>
                  <a:pt x="319378" y="1099032"/>
                  <a:pt x="303292" y="1220105"/>
                  <a:pt x="246565" y="1159992"/>
                </a:cubicBezTo>
                <a:cubicBezTo>
                  <a:pt x="189838" y="1099879"/>
                  <a:pt x="89085" y="899218"/>
                  <a:pt x="48445" y="768832"/>
                </a:cubicBezTo>
                <a:cubicBezTo>
                  <a:pt x="7805" y="638446"/>
                  <a:pt x="-6588" y="507212"/>
                  <a:pt x="2725" y="377672"/>
                </a:cubicBezTo>
                <a:cubicBezTo>
                  <a:pt x="12038" y="248132"/>
                  <a:pt x="88238" y="51705"/>
                  <a:pt x="114485" y="1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127847B5-2B4C-4535-BB46-BD69763BA6DF}"/>
              </a:ext>
            </a:extLst>
          </p:cNvPr>
          <p:cNvSpPr/>
          <p:nvPr/>
        </p:nvSpPr>
        <p:spPr>
          <a:xfrm>
            <a:off x="138288" y="8183167"/>
            <a:ext cx="1964857" cy="746872"/>
          </a:xfrm>
          <a:custGeom>
            <a:avLst/>
            <a:gdLst>
              <a:gd name="connsiteX0" fmla="*/ 125872 w 1964857"/>
              <a:gd name="connsiteY0" fmla="*/ 732233 h 746872"/>
              <a:gd name="connsiteX1" fmla="*/ 283352 w 1964857"/>
              <a:gd name="connsiteY1" fmla="*/ 671273 h 746872"/>
              <a:gd name="connsiteX2" fmla="*/ 776112 w 1964857"/>
              <a:gd name="connsiteY2" fmla="*/ 468073 h 746872"/>
              <a:gd name="connsiteX3" fmla="*/ 1212992 w 1964857"/>
              <a:gd name="connsiteY3" fmla="*/ 330913 h 746872"/>
              <a:gd name="connsiteX4" fmla="*/ 1964832 w 1964857"/>
              <a:gd name="connsiteY4" fmla="*/ 713 h 746872"/>
              <a:gd name="connsiteX5" fmla="*/ 1238392 w 1964857"/>
              <a:gd name="connsiteY5" fmla="*/ 249633 h 746872"/>
              <a:gd name="connsiteX6" fmla="*/ 715152 w 1964857"/>
              <a:gd name="connsiteY6" fmla="*/ 478233 h 746872"/>
              <a:gd name="connsiteX7" fmla="*/ 34432 w 1964857"/>
              <a:gd name="connsiteY7" fmla="*/ 722073 h 746872"/>
              <a:gd name="connsiteX8" fmla="*/ 125872 w 1964857"/>
              <a:gd name="connsiteY8" fmla="*/ 732233 h 74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4857" h="746872">
                <a:moveTo>
                  <a:pt x="125872" y="732233"/>
                </a:moveTo>
                <a:cubicBezTo>
                  <a:pt x="167359" y="723766"/>
                  <a:pt x="283352" y="671273"/>
                  <a:pt x="283352" y="671273"/>
                </a:cubicBezTo>
                <a:cubicBezTo>
                  <a:pt x="391725" y="627246"/>
                  <a:pt x="621172" y="524800"/>
                  <a:pt x="776112" y="468073"/>
                </a:cubicBezTo>
                <a:cubicBezTo>
                  <a:pt x="931052" y="411346"/>
                  <a:pt x="1014872" y="408806"/>
                  <a:pt x="1212992" y="330913"/>
                </a:cubicBezTo>
                <a:cubicBezTo>
                  <a:pt x="1411112" y="253020"/>
                  <a:pt x="1960599" y="14260"/>
                  <a:pt x="1964832" y="713"/>
                </a:cubicBezTo>
                <a:cubicBezTo>
                  <a:pt x="1969065" y="-12834"/>
                  <a:pt x="1446672" y="170046"/>
                  <a:pt x="1238392" y="249633"/>
                </a:cubicBezTo>
                <a:cubicBezTo>
                  <a:pt x="1030112" y="329220"/>
                  <a:pt x="915812" y="399493"/>
                  <a:pt x="715152" y="478233"/>
                </a:cubicBezTo>
                <a:cubicBezTo>
                  <a:pt x="514492" y="556973"/>
                  <a:pt x="136032" y="678893"/>
                  <a:pt x="34432" y="722073"/>
                </a:cubicBezTo>
                <a:cubicBezTo>
                  <a:pt x="-67168" y="765253"/>
                  <a:pt x="84385" y="740700"/>
                  <a:pt x="125872" y="732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0C3B38F-37D5-4F57-9D07-D32F2ED8C98A}"/>
              </a:ext>
            </a:extLst>
          </p:cNvPr>
          <p:cNvSpPr/>
          <p:nvPr/>
        </p:nvSpPr>
        <p:spPr>
          <a:xfrm>
            <a:off x="39496" y="8941327"/>
            <a:ext cx="507803" cy="438438"/>
          </a:xfrm>
          <a:custGeom>
            <a:avLst/>
            <a:gdLst>
              <a:gd name="connsiteX0" fmla="*/ 721 w 507803"/>
              <a:gd name="connsiteY0" fmla="*/ 7940 h 438438"/>
              <a:gd name="connsiteX1" fmla="*/ 174287 w 507803"/>
              <a:gd name="connsiteY1" fmla="*/ 43923 h 438438"/>
              <a:gd name="connsiteX2" fmla="*/ 500254 w 507803"/>
              <a:gd name="connsiteY2" fmla="*/ 435506 h 438438"/>
              <a:gd name="connsiteX3" fmla="*/ 390187 w 507803"/>
              <a:gd name="connsiteY3" fmla="*/ 213256 h 438438"/>
              <a:gd name="connsiteX4" fmla="*/ 235671 w 507803"/>
              <a:gd name="connsiteY4" fmla="*/ 31223 h 438438"/>
              <a:gd name="connsiteX5" fmla="*/ 721 w 507803"/>
              <a:gd name="connsiteY5" fmla="*/ 7940 h 43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803" h="438438">
                <a:moveTo>
                  <a:pt x="721" y="7940"/>
                </a:moveTo>
                <a:cubicBezTo>
                  <a:pt x="-9510" y="10057"/>
                  <a:pt x="91032" y="-27338"/>
                  <a:pt x="174287" y="43923"/>
                </a:cubicBezTo>
                <a:cubicBezTo>
                  <a:pt x="257543" y="115184"/>
                  <a:pt x="464271" y="407284"/>
                  <a:pt x="500254" y="435506"/>
                </a:cubicBezTo>
                <a:cubicBezTo>
                  <a:pt x="536237" y="463728"/>
                  <a:pt x="434284" y="280636"/>
                  <a:pt x="390187" y="213256"/>
                </a:cubicBezTo>
                <a:cubicBezTo>
                  <a:pt x="346090" y="145876"/>
                  <a:pt x="299524" y="69676"/>
                  <a:pt x="235671" y="31223"/>
                </a:cubicBezTo>
                <a:cubicBezTo>
                  <a:pt x="171818" y="-7230"/>
                  <a:pt x="10952" y="5823"/>
                  <a:pt x="721" y="7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04FC696-08C8-47B4-80FE-6767D9E4484D}"/>
              </a:ext>
            </a:extLst>
          </p:cNvPr>
          <p:cNvSpPr/>
          <p:nvPr/>
        </p:nvSpPr>
        <p:spPr>
          <a:xfrm>
            <a:off x="582516" y="9403779"/>
            <a:ext cx="258561" cy="390121"/>
          </a:xfrm>
          <a:custGeom>
            <a:avLst/>
            <a:gdLst>
              <a:gd name="connsiteX0" fmla="*/ 3801 w 258561"/>
              <a:gd name="connsiteY0" fmla="*/ 4804 h 390121"/>
              <a:gd name="connsiteX1" fmla="*/ 71534 w 258561"/>
              <a:gd name="connsiteY1" fmla="*/ 95821 h 390121"/>
              <a:gd name="connsiteX2" fmla="*/ 255684 w 258561"/>
              <a:gd name="connsiteY2" fmla="*/ 387921 h 390121"/>
              <a:gd name="connsiteX3" fmla="*/ 173134 w 258561"/>
              <a:gd name="connsiteY3" fmla="*/ 218588 h 390121"/>
              <a:gd name="connsiteX4" fmla="*/ 3801 w 258561"/>
              <a:gd name="connsiteY4" fmla="*/ 4804 h 39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61" h="390121">
                <a:moveTo>
                  <a:pt x="3801" y="4804"/>
                </a:moveTo>
                <a:cubicBezTo>
                  <a:pt x="-13132" y="-15657"/>
                  <a:pt x="29554" y="31968"/>
                  <a:pt x="71534" y="95821"/>
                </a:cubicBezTo>
                <a:cubicBezTo>
                  <a:pt x="113514" y="159674"/>
                  <a:pt x="238751" y="367460"/>
                  <a:pt x="255684" y="387921"/>
                </a:cubicBezTo>
                <a:cubicBezTo>
                  <a:pt x="272617" y="408382"/>
                  <a:pt x="210881" y="281030"/>
                  <a:pt x="173134" y="218588"/>
                </a:cubicBezTo>
                <a:cubicBezTo>
                  <a:pt x="135387" y="156146"/>
                  <a:pt x="20734" y="25265"/>
                  <a:pt x="3801" y="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3B33A01A-702D-4B46-9804-22E8D5173FCE}"/>
              </a:ext>
            </a:extLst>
          </p:cNvPr>
          <p:cNvSpPr/>
          <p:nvPr/>
        </p:nvSpPr>
        <p:spPr>
          <a:xfrm>
            <a:off x="904303" y="9858772"/>
            <a:ext cx="277272" cy="537986"/>
          </a:xfrm>
          <a:custGeom>
            <a:avLst/>
            <a:gdLst>
              <a:gd name="connsiteX0" fmla="*/ 3747 w 277272"/>
              <a:gd name="connsiteY0" fmla="*/ 661 h 537986"/>
              <a:gd name="connsiteX1" fmla="*/ 54547 w 277272"/>
              <a:gd name="connsiteY1" fmla="*/ 59928 h 537986"/>
              <a:gd name="connsiteX2" fmla="*/ 154030 w 277272"/>
              <a:gd name="connsiteY2" fmla="*/ 201745 h 537986"/>
              <a:gd name="connsiteX3" fmla="*/ 274680 w 277272"/>
              <a:gd name="connsiteY3" fmla="*/ 536178 h 537986"/>
              <a:gd name="connsiteX4" fmla="*/ 230230 w 277272"/>
              <a:gd name="connsiteY4" fmla="*/ 324511 h 537986"/>
              <a:gd name="connsiteX5" fmla="*/ 154030 w 277272"/>
              <a:gd name="connsiteY5" fmla="*/ 93795 h 537986"/>
              <a:gd name="connsiteX6" fmla="*/ 3747 w 277272"/>
              <a:gd name="connsiteY6" fmla="*/ 661 h 53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272" h="537986">
                <a:moveTo>
                  <a:pt x="3747" y="661"/>
                </a:moveTo>
                <a:cubicBezTo>
                  <a:pt x="-12834" y="-4984"/>
                  <a:pt x="29500" y="26414"/>
                  <a:pt x="54547" y="59928"/>
                </a:cubicBezTo>
                <a:cubicBezTo>
                  <a:pt x="79594" y="93442"/>
                  <a:pt x="117341" y="122370"/>
                  <a:pt x="154030" y="201745"/>
                </a:cubicBezTo>
                <a:cubicBezTo>
                  <a:pt x="190719" y="281120"/>
                  <a:pt x="261980" y="515717"/>
                  <a:pt x="274680" y="536178"/>
                </a:cubicBezTo>
                <a:cubicBezTo>
                  <a:pt x="287380" y="556639"/>
                  <a:pt x="250338" y="398242"/>
                  <a:pt x="230230" y="324511"/>
                </a:cubicBezTo>
                <a:cubicBezTo>
                  <a:pt x="210122" y="250781"/>
                  <a:pt x="189308" y="148475"/>
                  <a:pt x="154030" y="93795"/>
                </a:cubicBezTo>
                <a:cubicBezTo>
                  <a:pt x="118752" y="39115"/>
                  <a:pt x="20328" y="6306"/>
                  <a:pt x="3747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50469DB0-0830-4B1B-BEF5-E2B463CF2D68}"/>
              </a:ext>
            </a:extLst>
          </p:cNvPr>
          <p:cNvSpPr/>
          <p:nvPr/>
        </p:nvSpPr>
        <p:spPr>
          <a:xfrm>
            <a:off x="1215781" y="10330028"/>
            <a:ext cx="295731" cy="898788"/>
          </a:xfrm>
          <a:custGeom>
            <a:avLst/>
            <a:gdLst>
              <a:gd name="connsiteX0" fmla="*/ 1302 w 295731"/>
              <a:gd name="connsiteY0" fmla="*/ 1422 h 898788"/>
              <a:gd name="connsiteX1" fmla="*/ 75386 w 295731"/>
              <a:gd name="connsiteY1" fmla="*/ 202505 h 898788"/>
              <a:gd name="connsiteX2" fmla="*/ 287052 w 295731"/>
              <a:gd name="connsiteY2" fmla="*/ 873489 h 898788"/>
              <a:gd name="connsiteX3" fmla="*/ 242602 w 295731"/>
              <a:gd name="connsiteY3" fmla="*/ 733789 h 898788"/>
              <a:gd name="connsiteX4" fmla="*/ 128302 w 295731"/>
              <a:gd name="connsiteY4" fmla="*/ 509422 h 898788"/>
              <a:gd name="connsiteX5" fmla="*/ 37286 w 295731"/>
              <a:gd name="connsiteY5" fmla="*/ 276589 h 898788"/>
              <a:gd name="connsiteX6" fmla="*/ 1302 w 295731"/>
              <a:gd name="connsiteY6" fmla="*/ 1422 h 89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31" h="898788">
                <a:moveTo>
                  <a:pt x="1302" y="1422"/>
                </a:moveTo>
                <a:cubicBezTo>
                  <a:pt x="7652" y="-10925"/>
                  <a:pt x="27761" y="57161"/>
                  <a:pt x="75386" y="202505"/>
                </a:cubicBezTo>
                <a:cubicBezTo>
                  <a:pt x="123011" y="347849"/>
                  <a:pt x="259183" y="784942"/>
                  <a:pt x="287052" y="873489"/>
                </a:cubicBezTo>
                <a:cubicBezTo>
                  <a:pt x="314921" y="962036"/>
                  <a:pt x="269060" y="794467"/>
                  <a:pt x="242602" y="733789"/>
                </a:cubicBezTo>
                <a:cubicBezTo>
                  <a:pt x="216144" y="673111"/>
                  <a:pt x="162521" y="585622"/>
                  <a:pt x="128302" y="509422"/>
                </a:cubicBezTo>
                <a:cubicBezTo>
                  <a:pt x="94083" y="433222"/>
                  <a:pt x="61980" y="359492"/>
                  <a:pt x="37286" y="276589"/>
                </a:cubicBezTo>
                <a:cubicBezTo>
                  <a:pt x="12592" y="193686"/>
                  <a:pt x="-5048" y="13769"/>
                  <a:pt x="1302" y="1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A0030EC-E722-4146-B6D2-D6779F647D89}"/>
              </a:ext>
            </a:extLst>
          </p:cNvPr>
          <p:cNvSpPr/>
          <p:nvPr/>
        </p:nvSpPr>
        <p:spPr>
          <a:xfrm>
            <a:off x="704918" y="10881781"/>
            <a:ext cx="673062" cy="138167"/>
          </a:xfrm>
          <a:custGeom>
            <a:avLst/>
            <a:gdLst>
              <a:gd name="connsiteX0" fmla="*/ 10515 w 673062"/>
              <a:gd name="connsiteY0" fmla="*/ 46569 h 138167"/>
              <a:gd name="connsiteX1" fmla="*/ 122699 w 673062"/>
              <a:gd name="connsiteY1" fmla="*/ 35986 h 138167"/>
              <a:gd name="connsiteX2" fmla="*/ 533332 w 673062"/>
              <a:gd name="connsiteY2" fmla="*/ 84669 h 138167"/>
              <a:gd name="connsiteX3" fmla="*/ 673032 w 673062"/>
              <a:gd name="connsiteY3" fmla="*/ 137586 h 138167"/>
              <a:gd name="connsiteX4" fmla="*/ 543915 w 673062"/>
              <a:gd name="connsiteY4" fmla="*/ 48686 h 138167"/>
              <a:gd name="connsiteX5" fmla="*/ 338599 w 673062"/>
              <a:gd name="connsiteY5" fmla="*/ 2 h 138167"/>
              <a:gd name="connsiteX6" fmla="*/ 10515 w 673062"/>
              <a:gd name="connsiteY6" fmla="*/ 46569 h 13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062" h="138167">
                <a:moveTo>
                  <a:pt x="10515" y="46569"/>
                </a:moveTo>
                <a:cubicBezTo>
                  <a:pt x="-25468" y="52566"/>
                  <a:pt x="35563" y="29636"/>
                  <a:pt x="122699" y="35986"/>
                </a:cubicBezTo>
                <a:cubicBezTo>
                  <a:pt x="209835" y="42336"/>
                  <a:pt x="441610" y="67736"/>
                  <a:pt x="533332" y="84669"/>
                </a:cubicBezTo>
                <a:cubicBezTo>
                  <a:pt x="625054" y="101602"/>
                  <a:pt x="671268" y="143583"/>
                  <a:pt x="673032" y="137586"/>
                </a:cubicBezTo>
                <a:cubicBezTo>
                  <a:pt x="674796" y="131589"/>
                  <a:pt x="599654" y="71617"/>
                  <a:pt x="543915" y="48686"/>
                </a:cubicBezTo>
                <a:cubicBezTo>
                  <a:pt x="488176" y="25755"/>
                  <a:pt x="425735" y="355"/>
                  <a:pt x="338599" y="2"/>
                </a:cubicBezTo>
                <a:cubicBezTo>
                  <a:pt x="251463" y="-351"/>
                  <a:pt x="46498" y="40572"/>
                  <a:pt x="10515" y="4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2FCBE2DB-75B1-491F-A2FB-40B5B4397E1D}"/>
              </a:ext>
            </a:extLst>
          </p:cNvPr>
          <p:cNvSpPr/>
          <p:nvPr/>
        </p:nvSpPr>
        <p:spPr>
          <a:xfrm>
            <a:off x="969429" y="10999907"/>
            <a:ext cx="488326" cy="144558"/>
          </a:xfrm>
          <a:custGeom>
            <a:avLst/>
            <a:gdLst>
              <a:gd name="connsiteX0" fmla="*/ 8471 w 488326"/>
              <a:gd name="connsiteY0" fmla="*/ 410 h 144558"/>
              <a:gd name="connsiteX1" fmla="*/ 101604 w 488326"/>
              <a:gd name="connsiteY1" fmla="*/ 51210 h 144558"/>
              <a:gd name="connsiteX2" fmla="*/ 368304 w 488326"/>
              <a:gd name="connsiteY2" fmla="*/ 123176 h 144558"/>
              <a:gd name="connsiteX3" fmla="*/ 486838 w 488326"/>
              <a:gd name="connsiteY3" fmla="*/ 142226 h 144558"/>
              <a:gd name="connsiteX4" fmla="*/ 294221 w 488326"/>
              <a:gd name="connsiteY4" fmla="*/ 78726 h 144558"/>
              <a:gd name="connsiteX5" fmla="*/ 8471 w 488326"/>
              <a:gd name="connsiteY5" fmla="*/ 410 h 1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326" h="144558">
                <a:moveTo>
                  <a:pt x="8471" y="410"/>
                </a:moveTo>
                <a:cubicBezTo>
                  <a:pt x="-23632" y="-4176"/>
                  <a:pt x="41632" y="30749"/>
                  <a:pt x="101604" y="51210"/>
                </a:cubicBezTo>
                <a:cubicBezTo>
                  <a:pt x="161576" y="71671"/>
                  <a:pt x="304098" y="108007"/>
                  <a:pt x="368304" y="123176"/>
                </a:cubicBezTo>
                <a:cubicBezTo>
                  <a:pt x="432510" y="138345"/>
                  <a:pt x="499185" y="149634"/>
                  <a:pt x="486838" y="142226"/>
                </a:cubicBezTo>
                <a:cubicBezTo>
                  <a:pt x="474491" y="134818"/>
                  <a:pt x="367952" y="99540"/>
                  <a:pt x="294221" y="78726"/>
                </a:cubicBezTo>
                <a:cubicBezTo>
                  <a:pt x="220490" y="57912"/>
                  <a:pt x="40574" y="4996"/>
                  <a:pt x="8471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2E8247D-F34E-4B28-B34C-9E0141C321E3}"/>
              </a:ext>
            </a:extLst>
          </p:cNvPr>
          <p:cNvSpPr/>
          <p:nvPr/>
        </p:nvSpPr>
        <p:spPr>
          <a:xfrm>
            <a:off x="444702" y="10646768"/>
            <a:ext cx="784336" cy="104056"/>
          </a:xfrm>
          <a:custGeom>
            <a:avLst/>
            <a:gdLst>
              <a:gd name="connsiteX0" fmla="*/ 6148 w 784336"/>
              <a:gd name="connsiteY0" fmla="*/ 100607 h 104056"/>
              <a:gd name="connsiteX1" fmla="*/ 158548 w 784336"/>
              <a:gd name="connsiteY1" fmla="*/ 87907 h 104056"/>
              <a:gd name="connsiteX2" fmla="*/ 568123 w 784336"/>
              <a:gd name="connsiteY2" fmla="*/ 40282 h 104056"/>
              <a:gd name="connsiteX3" fmla="*/ 784023 w 784336"/>
              <a:gd name="connsiteY3" fmla="*/ 84732 h 104056"/>
              <a:gd name="connsiteX4" fmla="*/ 609398 w 784336"/>
              <a:gd name="connsiteY4" fmla="*/ 2182 h 104056"/>
              <a:gd name="connsiteX5" fmla="*/ 342698 w 784336"/>
              <a:gd name="connsiteY5" fmla="*/ 30757 h 104056"/>
              <a:gd name="connsiteX6" fmla="*/ 6148 w 784336"/>
              <a:gd name="connsiteY6" fmla="*/ 100607 h 1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336" h="104056">
                <a:moveTo>
                  <a:pt x="6148" y="100607"/>
                </a:moveTo>
                <a:cubicBezTo>
                  <a:pt x="-24544" y="110132"/>
                  <a:pt x="64886" y="97961"/>
                  <a:pt x="158548" y="87907"/>
                </a:cubicBezTo>
                <a:cubicBezTo>
                  <a:pt x="252211" y="77853"/>
                  <a:pt x="463877" y="40811"/>
                  <a:pt x="568123" y="40282"/>
                </a:cubicBezTo>
                <a:cubicBezTo>
                  <a:pt x="672369" y="39753"/>
                  <a:pt x="777144" y="91082"/>
                  <a:pt x="784023" y="84732"/>
                </a:cubicBezTo>
                <a:cubicBezTo>
                  <a:pt x="790902" y="78382"/>
                  <a:pt x="682952" y="11178"/>
                  <a:pt x="609398" y="2182"/>
                </a:cubicBezTo>
                <a:cubicBezTo>
                  <a:pt x="535844" y="-6814"/>
                  <a:pt x="440065" y="13824"/>
                  <a:pt x="342698" y="30757"/>
                </a:cubicBezTo>
                <a:cubicBezTo>
                  <a:pt x="245331" y="47690"/>
                  <a:pt x="36840" y="91082"/>
                  <a:pt x="6148" y="100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AFFD34A-2A4F-4EAD-B3C8-B571F55A4500}"/>
              </a:ext>
            </a:extLst>
          </p:cNvPr>
          <p:cNvSpPr/>
          <p:nvPr/>
        </p:nvSpPr>
        <p:spPr>
          <a:xfrm>
            <a:off x="827970" y="8723600"/>
            <a:ext cx="554521" cy="588397"/>
          </a:xfrm>
          <a:custGeom>
            <a:avLst/>
            <a:gdLst>
              <a:gd name="connsiteX0" fmla="*/ 26105 w 554521"/>
              <a:gd name="connsiteY0" fmla="*/ 7650 h 588397"/>
              <a:gd name="connsiteX1" fmla="*/ 89605 w 554521"/>
              <a:gd name="connsiteY1" fmla="*/ 26700 h 588397"/>
              <a:gd name="connsiteX2" fmla="*/ 534105 w 554521"/>
              <a:gd name="connsiteY2" fmla="*/ 42575 h 588397"/>
              <a:gd name="connsiteX3" fmla="*/ 480130 w 554521"/>
              <a:gd name="connsiteY3" fmla="*/ 560100 h 588397"/>
              <a:gd name="connsiteX4" fmla="*/ 483305 w 554521"/>
              <a:gd name="connsiteY4" fmla="*/ 490250 h 588397"/>
              <a:gd name="connsiteX5" fmla="*/ 492830 w 554521"/>
              <a:gd name="connsiteY5" fmla="*/ 236250 h 588397"/>
              <a:gd name="connsiteX6" fmla="*/ 410280 w 554521"/>
              <a:gd name="connsiteY6" fmla="*/ 102900 h 588397"/>
              <a:gd name="connsiteX7" fmla="*/ 26105 w 554521"/>
              <a:gd name="connsiteY7" fmla="*/ 765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521" h="588397">
                <a:moveTo>
                  <a:pt x="26105" y="7650"/>
                </a:moveTo>
                <a:cubicBezTo>
                  <a:pt x="-27341" y="-5050"/>
                  <a:pt x="4938" y="20879"/>
                  <a:pt x="89605" y="26700"/>
                </a:cubicBezTo>
                <a:cubicBezTo>
                  <a:pt x="174272" y="32521"/>
                  <a:pt x="469018" y="-46325"/>
                  <a:pt x="534105" y="42575"/>
                </a:cubicBezTo>
                <a:cubicBezTo>
                  <a:pt x="599192" y="131475"/>
                  <a:pt x="488597" y="485487"/>
                  <a:pt x="480130" y="560100"/>
                </a:cubicBezTo>
                <a:cubicBezTo>
                  <a:pt x="471663" y="634713"/>
                  <a:pt x="481188" y="544225"/>
                  <a:pt x="483305" y="490250"/>
                </a:cubicBezTo>
                <a:cubicBezTo>
                  <a:pt x="485422" y="436275"/>
                  <a:pt x="505001" y="300808"/>
                  <a:pt x="492830" y="236250"/>
                </a:cubicBezTo>
                <a:cubicBezTo>
                  <a:pt x="480659" y="171692"/>
                  <a:pt x="485422" y="143646"/>
                  <a:pt x="410280" y="102900"/>
                </a:cubicBezTo>
                <a:cubicBezTo>
                  <a:pt x="335138" y="62154"/>
                  <a:pt x="79551" y="20350"/>
                  <a:pt x="26105" y="7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6D11F06-EDE1-4128-80B3-D2407C32E2AA}"/>
              </a:ext>
            </a:extLst>
          </p:cNvPr>
          <p:cNvSpPr/>
          <p:nvPr/>
        </p:nvSpPr>
        <p:spPr>
          <a:xfrm>
            <a:off x="743535" y="8872614"/>
            <a:ext cx="600506" cy="455583"/>
          </a:xfrm>
          <a:custGeom>
            <a:avLst/>
            <a:gdLst>
              <a:gd name="connsiteX0" fmla="*/ 8940 w 600506"/>
              <a:gd name="connsiteY0" fmla="*/ 11036 h 455583"/>
              <a:gd name="connsiteX1" fmla="*/ 34340 w 600506"/>
              <a:gd name="connsiteY1" fmla="*/ 80886 h 455583"/>
              <a:gd name="connsiteX2" fmla="*/ 205790 w 600506"/>
              <a:gd name="connsiteY2" fmla="*/ 299961 h 455583"/>
              <a:gd name="connsiteX3" fmla="*/ 596315 w 600506"/>
              <a:gd name="connsiteY3" fmla="*/ 452361 h 455583"/>
              <a:gd name="connsiteX4" fmla="*/ 396290 w 600506"/>
              <a:gd name="connsiteY4" fmla="*/ 395211 h 455583"/>
              <a:gd name="connsiteX5" fmla="*/ 145465 w 600506"/>
              <a:gd name="connsiteY5" fmla="*/ 293611 h 455583"/>
              <a:gd name="connsiteX6" fmla="*/ 8940 w 600506"/>
              <a:gd name="connsiteY6" fmla="*/ 11036 h 45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506" h="455583">
                <a:moveTo>
                  <a:pt x="8940" y="11036"/>
                </a:moveTo>
                <a:cubicBezTo>
                  <a:pt x="-9581" y="-24418"/>
                  <a:pt x="1532" y="32732"/>
                  <a:pt x="34340" y="80886"/>
                </a:cubicBezTo>
                <a:cubicBezTo>
                  <a:pt x="67148" y="129040"/>
                  <a:pt x="112128" y="238049"/>
                  <a:pt x="205790" y="299961"/>
                </a:cubicBezTo>
                <a:cubicBezTo>
                  <a:pt x="299452" y="361873"/>
                  <a:pt x="564565" y="436486"/>
                  <a:pt x="596315" y="452361"/>
                </a:cubicBezTo>
                <a:cubicBezTo>
                  <a:pt x="628065" y="468236"/>
                  <a:pt x="471432" y="421669"/>
                  <a:pt x="396290" y="395211"/>
                </a:cubicBezTo>
                <a:cubicBezTo>
                  <a:pt x="321148" y="368753"/>
                  <a:pt x="205790" y="354994"/>
                  <a:pt x="145465" y="293611"/>
                </a:cubicBezTo>
                <a:cubicBezTo>
                  <a:pt x="85140" y="232228"/>
                  <a:pt x="27461" y="46490"/>
                  <a:pt x="8940" y="1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F5B467EE-6893-43DB-9068-95BD106543C8}"/>
              </a:ext>
            </a:extLst>
          </p:cNvPr>
          <p:cNvSpPr/>
          <p:nvPr/>
        </p:nvSpPr>
        <p:spPr>
          <a:xfrm>
            <a:off x="5402476" y="7772021"/>
            <a:ext cx="155601" cy="143719"/>
          </a:xfrm>
          <a:custGeom>
            <a:avLst/>
            <a:gdLst>
              <a:gd name="connsiteX0" fmla="*/ 153774 w 155601"/>
              <a:gd name="connsiteY0" fmla="*/ 379 h 143719"/>
              <a:gd name="connsiteX1" fmla="*/ 20424 w 155601"/>
              <a:gd name="connsiteY1" fmla="*/ 127379 h 143719"/>
              <a:gd name="connsiteX2" fmla="*/ 7724 w 155601"/>
              <a:gd name="connsiteY2" fmla="*/ 137962 h 143719"/>
              <a:gd name="connsiteX3" fmla="*/ 92391 w 155601"/>
              <a:gd name="connsiteY3" fmla="*/ 89279 h 143719"/>
              <a:gd name="connsiteX4" fmla="*/ 153774 w 155601"/>
              <a:gd name="connsiteY4" fmla="*/ 379 h 14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01" h="143719">
                <a:moveTo>
                  <a:pt x="153774" y="379"/>
                </a:moveTo>
                <a:cubicBezTo>
                  <a:pt x="141779" y="6729"/>
                  <a:pt x="44766" y="104449"/>
                  <a:pt x="20424" y="127379"/>
                </a:cubicBezTo>
                <a:cubicBezTo>
                  <a:pt x="-3918" y="150309"/>
                  <a:pt x="-4271" y="144312"/>
                  <a:pt x="7724" y="137962"/>
                </a:cubicBezTo>
                <a:cubicBezTo>
                  <a:pt x="19718" y="131612"/>
                  <a:pt x="69108" y="109387"/>
                  <a:pt x="92391" y="89279"/>
                </a:cubicBezTo>
                <a:cubicBezTo>
                  <a:pt x="115674" y="69171"/>
                  <a:pt x="165769" y="-5971"/>
                  <a:pt x="153774" y="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8F7C25BB-A7EE-423F-A635-E4BA8E11DDE9}"/>
              </a:ext>
            </a:extLst>
          </p:cNvPr>
          <p:cNvSpPr/>
          <p:nvPr/>
        </p:nvSpPr>
        <p:spPr>
          <a:xfrm>
            <a:off x="5012183" y="7907682"/>
            <a:ext cx="385997" cy="1151113"/>
          </a:xfrm>
          <a:custGeom>
            <a:avLst/>
            <a:gdLst>
              <a:gd name="connsiteX0" fmla="*/ 376850 w 385997"/>
              <a:gd name="connsiteY0" fmla="*/ 36168 h 1151113"/>
              <a:gd name="connsiteX1" fmla="*/ 357800 w 385997"/>
              <a:gd name="connsiteY1" fmla="*/ 93318 h 1151113"/>
              <a:gd name="connsiteX2" fmla="*/ 201167 w 385997"/>
              <a:gd name="connsiteY2" fmla="*/ 527235 h 1151113"/>
              <a:gd name="connsiteX3" fmla="*/ 4317 w 385997"/>
              <a:gd name="connsiteY3" fmla="*/ 1134718 h 1151113"/>
              <a:gd name="connsiteX4" fmla="*/ 80517 w 385997"/>
              <a:gd name="connsiteY4" fmla="*/ 939985 h 1151113"/>
              <a:gd name="connsiteX5" fmla="*/ 256200 w 385997"/>
              <a:gd name="connsiteY5" fmla="*/ 535701 h 1151113"/>
              <a:gd name="connsiteX6" fmla="*/ 376850 w 385997"/>
              <a:gd name="connsiteY6" fmla="*/ 36168 h 115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997" h="1151113">
                <a:moveTo>
                  <a:pt x="376850" y="36168"/>
                </a:moveTo>
                <a:cubicBezTo>
                  <a:pt x="393783" y="-37562"/>
                  <a:pt x="387081" y="11473"/>
                  <a:pt x="357800" y="93318"/>
                </a:cubicBezTo>
                <a:cubicBezTo>
                  <a:pt x="328519" y="175163"/>
                  <a:pt x="260081" y="353668"/>
                  <a:pt x="201167" y="527235"/>
                </a:cubicBezTo>
                <a:cubicBezTo>
                  <a:pt x="142253" y="700802"/>
                  <a:pt x="24425" y="1065926"/>
                  <a:pt x="4317" y="1134718"/>
                </a:cubicBezTo>
                <a:cubicBezTo>
                  <a:pt x="-15791" y="1203510"/>
                  <a:pt x="38537" y="1039821"/>
                  <a:pt x="80517" y="939985"/>
                </a:cubicBezTo>
                <a:cubicBezTo>
                  <a:pt x="122497" y="840149"/>
                  <a:pt x="201872" y="688101"/>
                  <a:pt x="256200" y="535701"/>
                </a:cubicBezTo>
                <a:cubicBezTo>
                  <a:pt x="310528" y="383301"/>
                  <a:pt x="359917" y="109898"/>
                  <a:pt x="376850" y="36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2A0BAF0C-8CFD-4E1C-97B8-582F29E7179F}"/>
              </a:ext>
            </a:extLst>
          </p:cNvPr>
          <p:cNvSpPr/>
          <p:nvPr/>
        </p:nvSpPr>
        <p:spPr>
          <a:xfrm>
            <a:off x="4349048" y="7957595"/>
            <a:ext cx="1035735" cy="577435"/>
          </a:xfrm>
          <a:custGeom>
            <a:avLst/>
            <a:gdLst>
              <a:gd name="connsiteX0" fmla="*/ 1018819 w 1035735"/>
              <a:gd name="connsiteY0" fmla="*/ 9538 h 577435"/>
              <a:gd name="connsiteX1" fmla="*/ 951085 w 1035735"/>
              <a:gd name="connsiteY1" fmla="*/ 47638 h 577435"/>
              <a:gd name="connsiteX2" fmla="*/ 671685 w 1035735"/>
              <a:gd name="connsiteY2" fmla="*/ 286822 h 577435"/>
              <a:gd name="connsiteX3" fmla="*/ 333019 w 1035735"/>
              <a:gd name="connsiteY3" fmla="*/ 432872 h 577435"/>
              <a:gd name="connsiteX4" fmla="*/ 7052 w 1035735"/>
              <a:gd name="connsiteY4" fmla="*/ 576805 h 577435"/>
              <a:gd name="connsiteX5" fmla="*/ 119235 w 1035735"/>
              <a:gd name="connsiteY5" fmla="*/ 481555 h 577435"/>
              <a:gd name="connsiteX6" fmla="*/ 239885 w 1035735"/>
              <a:gd name="connsiteY6" fmla="*/ 390538 h 577435"/>
              <a:gd name="connsiteX7" fmla="*/ 675919 w 1035735"/>
              <a:gd name="connsiteY7" fmla="*/ 170405 h 577435"/>
              <a:gd name="connsiteX8" fmla="*/ 1018819 w 1035735"/>
              <a:gd name="connsiteY8" fmla="*/ 9538 h 5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735" h="577435">
                <a:moveTo>
                  <a:pt x="1018819" y="9538"/>
                </a:moveTo>
                <a:cubicBezTo>
                  <a:pt x="1064680" y="-10923"/>
                  <a:pt x="1008941" y="1424"/>
                  <a:pt x="951085" y="47638"/>
                </a:cubicBezTo>
                <a:cubicBezTo>
                  <a:pt x="893229" y="93852"/>
                  <a:pt x="774696" y="222616"/>
                  <a:pt x="671685" y="286822"/>
                </a:cubicBezTo>
                <a:cubicBezTo>
                  <a:pt x="568674" y="351028"/>
                  <a:pt x="333019" y="432872"/>
                  <a:pt x="333019" y="432872"/>
                </a:cubicBezTo>
                <a:cubicBezTo>
                  <a:pt x="222247" y="481203"/>
                  <a:pt x="42683" y="568691"/>
                  <a:pt x="7052" y="576805"/>
                </a:cubicBezTo>
                <a:cubicBezTo>
                  <a:pt x="-28579" y="584919"/>
                  <a:pt x="80430" y="512599"/>
                  <a:pt x="119235" y="481555"/>
                </a:cubicBezTo>
                <a:cubicBezTo>
                  <a:pt x="158040" y="450511"/>
                  <a:pt x="147104" y="442396"/>
                  <a:pt x="239885" y="390538"/>
                </a:cubicBezTo>
                <a:cubicBezTo>
                  <a:pt x="332666" y="338680"/>
                  <a:pt x="675919" y="170405"/>
                  <a:pt x="675919" y="170405"/>
                </a:cubicBezTo>
                <a:cubicBezTo>
                  <a:pt x="803977" y="104436"/>
                  <a:pt x="972958" y="29999"/>
                  <a:pt x="1018819" y="9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9B9FC48E-A30C-4BCD-B74A-199B4F45C4C2}"/>
              </a:ext>
            </a:extLst>
          </p:cNvPr>
          <p:cNvSpPr/>
          <p:nvPr/>
        </p:nvSpPr>
        <p:spPr>
          <a:xfrm>
            <a:off x="4352275" y="8532996"/>
            <a:ext cx="674075" cy="553046"/>
          </a:xfrm>
          <a:custGeom>
            <a:avLst/>
            <a:gdLst>
              <a:gd name="connsiteX0" fmla="*/ 1708 w 674075"/>
              <a:gd name="connsiteY0" fmla="*/ 1404 h 553046"/>
              <a:gd name="connsiteX1" fmla="*/ 226075 w 674075"/>
              <a:gd name="connsiteY1" fmla="*/ 136871 h 553046"/>
              <a:gd name="connsiteX2" fmla="*/ 458908 w 674075"/>
              <a:gd name="connsiteY2" fmla="*/ 382404 h 553046"/>
              <a:gd name="connsiteX3" fmla="*/ 668458 w 674075"/>
              <a:gd name="connsiteY3" fmla="*/ 551737 h 553046"/>
              <a:gd name="connsiteX4" fmla="*/ 604958 w 674075"/>
              <a:gd name="connsiteY4" fmla="*/ 454371 h 553046"/>
              <a:gd name="connsiteX5" fmla="*/ 507592 w 674075"/>
              <a:gd name="connsiteY5" fmla="*/ 335837 h 553046"/>
              <a:gd name="connsiteX6" fmla="*/ 348842 w 674075"/>
              <a:gd name="connsiteY6" fmla="*/ 217304 h 553046"/>
              <a:gd name="connsiteX7" fmla="*/ 1708 w 674075"/>
              <a:gd name="connsiteY7" fmla="*/ 1404 h 55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075" h="553046">
                <a:moveTo>
                  <a:pt x="1708" y="1404"/>
                </a:moveTo>
                <a:cubicBezTo>
                  <a:pt x="-18753" y="-12002"/>
                  <a:pt x="149875" y="73371"/>
                  <a:pt x="226075" y="136871"/>
                </a:cubicBezTo>
                <a:cubicBezTo>
                  <a:pt x="302275" y="200371"/>
                  <a:pt x="385177" y="313260"/>
                  <a:pt x="458908" y="382404"/>
                </a:cubicBezTo>
                <a:cubicBezTo>
                  <a:pt x="532639" y="451548"/>
                  <a:pt x="644116" y="539743"/>
                  <a:pt x="668458" y="551737"/>
                </a:cubicBezTo>
                <a:cubicBezTo>
                  <a:pt x="692800" y="563731"/>
                  <a:pt x="631769" y="490354"/>
                  <a:pt x="604958" y="454371"/>
                </a:cubicBezTo>
                <a:cubicBezTo>
                  <a:pt x="578147" y="418388"/>
                  <a:pt x="550278" y="375348"/>
                  <a:pt x="507592" y="335837"/>
                </a:cubicBezTo>
                <a:cubicBezTo>
                  <a:pt x="464906" y="296326"/>
                  <a:pt x="429275" y="271279"/>
                  <a:pt x="348842" y="217304"/>
                </a:cubicBezTo>
                <a:cubicBezTo>
                  <a:pt x="268409" y="163329"/>
                  <a:pt x="22169" y="14810"/>
                  <a:pt x="1708" y="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FA0023F4-CC62-4339-BAE3-4355586254F0}"/>
              </a:ext>
            </a:extLst>
          </p:cNvPr>
          <p:cNvSpPr/>
          <p:nvPr/>
        </p:nvSpPr>
        <p:spPr>
          <a:xfrm>
            <a:off x="3022408" y="7329191"/>
            <a:ext cx="389198" cy="747515"/>
          </a:xfrm>
          <a:custGeom>
            <a:avLst/>
            <a:gdLst>
              <a:gd name="connsiteX0" fmla="*/ 24005 w 389198"/>
              <a:gd name="connsiteY0" fmla="*/ 3472 h 747515"/>
              <a:gd name="connsiteX1" fmla="*/ 16067 w 389198"/>
              <a:gd name="connsiteY1" fmla="*/ 100309 h 747515"/>
              <a:gd name="connsiteX2" fmla="*/ 76392 w 389198"/>
              <a:gd name="connsiteY2" fmla="*/ 262234 h 747515"/>
              <a:gd name="connsiteX3" fmla="*/ 368492 w 389198"/>
              <a:gd name="connsiteY3" fmla="*/ 722609 h 747515"/>
              <a:gd name="connsiteX4" fmla="*/ 327217 w 389198"/>
              <a:gd name="connsiteY4" fmla="*/ 636884 h 747515"/>
              <a:gd name="connsiteX5" fmla="*/ 22417 w 389198"/>
              <a:gd name="connsiteY5" fmla="*/ 222547 h 747515"/>
              <a:gd name="connsiteX6" fmla="*/ 24005 w 389198"/>
              <a:gd name="connsiteY6" fmla="*/ 3472 h 74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198" h="747515">
                <a:moveTo>
                  <a:pt x="24005" y="3472"/>
                </a:moveTo>
                <a:cubicBezTo>
                  <a:pt x="22947" y="-16901"/>
                  <a:pt x="7336" y="57182"/>
                  <a:pt x="16067" y="100309"/>
                </a:cubicBezTo>
                <a:cubicBezTo>
                  <a:pt x="24798" y="143436"/>
                  <a:pt x="17654" y="158517"/>
                  <a:pt x="76392" y="262234"/>
                </a:cubicBezTo>
                <a:cubicBezTo>
                  <a:pt x="135130" y="365951"/>
                  <a:pt x="326688" y="660167"/>
                  <a:pt x="368492" y="722609"/>
                </a:cubicBezTo>
                <a:cubicBezTo>
                  <a:pt x="410296" y="785051"/>
                  <a:pt x="384896" y="720228"/>
                  <a:pt x="327217" y="636884"/>
                </a:cubicBezTo>
                <a:cubicBezTo>
                  <a:pt x="269538" y="553540"/>
                  <a:pt x="74275" y="327322"/>
                  <a:pt x="22417" y="222547"/>
                </a:cubicBezTo>
                <a:cubicBezTo>
                  <a:pt x="-29441" y="117772"/>
                  <a:pt x="25063" y="23845"/>
                  <a:pt x="24005" y="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D679B22-B616-4894-A402-0F7408CB8F26}"/>
              </a:ext>
            </a:extLst>
          </p:cNvPr>
          <p:cNvSpPr/>
          <p:nvPr/>
        </p:nvSpPr>
        <p:spPr>
          <a:xfrm>
            <a:off x="3289009" y="8481369"/>
            <a:ext cx="820358" cy="457341"/>
          </a:xfrm>
          <a:custGeom>
            <a:avLst/>
            <a:gdLst>
              <a:gd name="connsiteX0" fmla="*/ 819441 w 820358"/>
              <a:gd name="connsiteY0" fmla="*/ 5406 h 457341"/>
              <a:gd name="connsiteX1" fmla="*/ 595604 w 820358"/>
              <a:gd name="connsiteY1" fmla="*/ 48269 h 457341"/>
              <a:gd name="connsiteX2" fmla="*/ 17754 w 820358"/>
              <a:gd name="connsiteY2" fmla="*/ 445144 h 457341"/>
              <a:gd name="connsiteX3" fmla="*/ 176504 w 820358"/>
              <a:gd name="connsiteY3" fmla="*/ 337194 h 457341"/>
              <a:gd name="connsiteX4" fmla="*/ 467016 w 820358"/>
              <a:gd name="connsiteY4" fmla="*/ 148281 h 457341"/>
              <a:gd name="connsiteX5" fmla="*/ 667041 w 820358"/>
              <a:gd name="connsiteY5" fmla="*/ 35569 h 457341"/>
              <a:gd name="connsiteX6" fmla="*/ 819441 w 820358"/>
              <a:gd name="connsiteY6" fmla="*/ 5406 h 45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358" h="457341">
                <a:moveTo>
                  <a:pt x="819441" y="5406"/>
                </a:moveTo>
                <a:cubicBezTo>
                  <a:pt x="807535" y="7523"/>
                  <a:pt x="729218" y="-25021"/>
                  <a:pt x="595604" y="48269"/>
                </a:cubicBezTo>
                <a:cubicBezTo>
                  <a:pt x="461990" y="121559"/>
                  <a:pt x="17754" y="445144"/>
                  <a:pt x="17754" y="445144"/>
                </a:cubicBezTo>
                <a:cubicBezTo>
                  <a:pt x="-52096" y="493298"/>
                  <a:pt x="101627" y="386671"/>
                  <a:pt x="176504" y="337194"/>
                </a:cubicBezTo>
                <a:cubicBezTo>
                  <a:pt x="251381" y="287717"/>
                  <a:pt x="385260" y="198552"/>
                  <a:pt x="467016" y="148281"/>
                </a:cubicBezTo>
                <a:cubicBezTo>
                  <a:pt x="548772" y="98010"/>
                  <a:pt x="609626" y="59117"/>
                  <a:pt x="667041" y="35569"/>
                </a:cubicBezTo>
                <a:cubicBezTo>
                  <a:pt x="724456" y="12021"/>
                  <a:pt x="831347" y="3289"/>
                  <a:pt x="819441" y="5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B5C1B4A3-AC76-4BF3-B777-D7210E440BCA}"/>
              </a:ext>
            </a:extLst>
          </p:cNvPr>
          <p:cNvSpPr/>
          <p:nvPr/>
        </p:nvSpPr>
        <p:spPr>
          <a:xfrm>
            <a:off x="3023713" y="8113681"/>
            <a:ext cx="106268" cy="238218"/>
          </a:xfrm>
          <a:custGeom>
            <a:avLst/>
            <a:gdLst>
              <a:gd name="connsiteX0" fmla="*/ 475 w 106268"/>
              <a:gd name="connsiteY0" fmla="*/ 32 h 238218"/>
              <a:gd name="connsiteX1" fmla="*/ 60800 w 106268"/>
              <a:gd name="connsiteY1" fmla="*/ 139732 h 238218"/>
              <a:gd name="connsiteX2" fmla="*/ 102075 w 106268"/>
              <a:gd name="connsiteY2" fmla="*/ 238157 h 238218"/>
              <a:gd name="connsiteX3" fmla="*/ 95725 w 106268"/>
              <a:gd name="connsiteY3" fmla="*/ 152432 h 238218"/>
              <a:gd name="connsiteX4" fmla="*/ 475 w 106268"/>
              <a:gd name="connsiteY4" fmla="*/ 32 h 23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68" h="238218">
                <a:moveTo>
                  <a:pt x="475" y="32"/>
                </a:moveTo>
                <a:cubicBezTo>
                  <a:pt x="-5346" y="-2085"/>
                  <a:pt x="43867" y="100045"/>
                  <a:pt x="60800" y="139732"/>
                </a:cubicBezTo>
                <a:cubicBezTo>
                  <a:pt x="77733" y="179419"/>
                  <a:pt x="96254" y="236040"/>
                  <a:pt x="102075" y="238157"/>
                </a:cubicBezTo>
                <a:cubicBezTo>
                  <a:pt x="107896" y="240274"/>
                  <a:pt x="109219" y="187622"/>
                  <a:pt x="95725" y="152432"/>
                </a:cubicBezTo>
                <a:cubicBezTo>
                  <a:pt x="82231" y="117242"/>
                  <a:pt x="6296" y="2149"/>
                  <a:pt x="47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5E5FB04-366C-4A29-9809-8A16E4C4EF6B}"/>
              </a:ext>
            </a:extLst>
          </p:cNvPr>
          <p:cNvSpPr/>
          <p:nvPr/>
        </p:nvSpPr>
        <p:spPr>
          <a:xfrm>
            <a:off x="2988170" y="8101129"/>
            <a:ext cx="296260" cy="822104"/>
          </a:xfrm>
          <a:custGeom>
            <a:avLst/>
            <a:gdLst>
              <a:gd name="connsiteX0" fmla="*/ 5855 w 296260"/>
              <a:gd name="connsiteY0" fmla="*/ 18934 h 822104"/>
              <a:gd name="connsiteX1" fmla="*/ 31255 w 296260"/>
              <a:gd name="connsiteY1" fmla="*/ 66559 h 822104"/>
              <a:gd name="connsiteX2" fmla="*/ 99518 w 296260"/>
              <a:gd name="connsiteY2" fmla="*/ 231659 h 822104"/>
              <a:gd name="connsiteX3" fmla="*/ 178893 w 296260"/>
              <a:gd name="connsiteY3" fmla="*/ 422159 h 822104"/>
              <a:gd name="connsiteX4" fmla="*/ 294780 w 296260"/>
              <a:gd name="connsiteY4" fmla="*/ 817446 h 822104"/>
              <a:gd name="connsiteX5" fmla="*/ 237630 w 296260"/>
              <a:gd name="connsiteY5" fmla="*/ 622184 h 822104"/>
              <a:gd name="connsiteX6" fmla="*/ 139205 w 296260"/>
              <a:gd name="connsiteY6" fmla="*/ 369771 h 822104"/>
              <a:gd name="connsiteX7" fmla="*/ 5855 w 296260"/>
              <a:gd name="connsiteY7" fmla="*/ 18934 h 82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260" h="822104">
                <a:moveTo>
                  <a:pt x="5855" y="18934"/>
                </a:moveTo>
                <a:cubicBezTo>
                  <a:pt x="-12137" y="-31601"/>
                  <a:pt x="15644" y="31105"/>
                  <a:pt x="31255" y="66559"/>
                </a:cubicBezTo>
                <a:cubicBezTo>
                  <a:pt x="46866" y="102013"/>
                  <a:pt x="99518" y="231659"/>
                  <a:pt x="99518" y="231659"/>
                </a:cubicBezTo>
                <a:cubicBezTo>
                  <a:pt x="124124" y="290926"/>
                  <a:pt x="146349" y="324528"/>
                  <a:pt x="178893" y="422159"/>
                </a:cubicBezTo>
                <a:cubicBezTo>
                  <a:pt x="211437" y="519790"/>
                  <a:pt x="284991" y="784109"/>
                  <a:pt x="294780" y="817446"/>
                </a:cubicBezTo>
                <a:cubicBezTo>
                  <a:pt x="304569" y="850783"/>
                  <a:pt x="263559" y="696796"/>
                  <a:pt x="237630" y="622184"/>
                </a:cubicBezTo>
                <a:cubicBezTo>
                  <a:pt x="211701" y="547572"/>
                  <a:pt x="178893" y="464757"/>
                  <a:pt x="139205" y="369771"/>
                </a:cubicBezTo>
                <a:cubicBezTo>
                  <a:pt x="99518" y="274786"/>
                  <a:pt x="23847" y="69469"/>
                  <a:pt x="5855" y="18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DE490AD1-C5EF-427F-82E0-F79FA95AB955}"/>
              </a:ext>
            </a:extLst>
          </p:cNvPr>
          <p:cNvSpPr/>
          <p:nvPr/>
        </p:nvSpPr>
        <p:spPr>
          <a:xfrm>
            <a:off x="3274900" y="8978802"/>
            <a:ext cx="491933" cy="1664982"/>
          </a:xfrm>
          <a:custGeom>
            <a:avLst/>
            <a:gdLst>
              <a:gd name="connsiteX0" fmla="*/ 10167 w 491933"/>
              <a:gd name="connsiteY0" fmla="*/ 4331 h 1664982"/>
              <a:gd name="connsiteX1" fmla="*/ 251467 w 491933"/>
              <a:gd name="connsiteY1" fmla="*/ 834065 h 1664982"/>
              <a:gd name="connsiteX2" fmla="*/ 488533 w 491933"/>
              <a:gd name="connsiteY2" fmla="*/ 1646865 h 1664982"/>
              <a:gd name="connsiteX3" fmla="*/ 370000 w 491933"/>
              <a:gd name="connsiteY3" fmla="*/ 1329365 h 1664982"/>
              <a:gd name="connsiteX4" fmla="*/ 77900 w 491933"/>
              <a:gd name="connsiteY4" fmla="*/ 541965 h 1664982"/>
              <a:gd name="connsiteX5" fmla="*/ 10167 w 491933"/>
              <a:gd name="connsiteY5" fmla="*/ 4331 h 166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933" h="1664982">
                <a:moveTo>
                  <a:pt x="10167" y="4331"/>
                </a:moveTo>
                <a:cubicBezTo>
                  <a:pt x="39095" y="53014"/>
                  <a:pt x="251467" y="834065"/>
                  <a:pt x="251467" y="834065"/>
                </a:cubicBezTo>
                <a:cubicBezTo>
                  <a:pt x="331195" y="1107821"/>
                  <a:pt x="468778" y="1564315"/>
                  <a:pt x="488533" y="1646865"/>
                </a:cubicBezTo>
                <a:cubicBezTo>
                  <a:pt x="508288" y="1729415"/>
                  <a:pt x="438439" y="1513515"/>
                  <a:pt x="370000" y="1329365"/>
                </a:cubicBezTo>
                <a:cubicBezTo>
                  <a:pt x="301561" y="1145215"/>
                  <a:pt x="138578" y="755043"/>
                  <a:pt x="77900" y="541965"/>
                </a:cubicBezTo>
                <a:cubicBezTo>
                  <a:pt x="17222" y="328887"/>
                  <a:pt x="-18761" y="-44352"/>
                  <a:pt x="10167" y="4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EBA47E66-6AAB-49E9-9367-8628CD39F72D}"/>
              </a:ext>
            </a:extLst>
          </p:cNvPr>
          <p:cNvSpPr/>
          <p:nvPr/>
        </p:nvSpPr>
        <p:spPr>
          <a:xfrm>
            <a:off x="4368267" y="9291330"/>
            <a:ext cx="651112" cy="1904704"/>
          </a:xfrm>
          <a:custGeom>
            <a:avLst/>
            <a:gdLst>
              <a:gd name="connsiteX0" fmla="*/ 644000 w 651112"/>
              <a:gd name="connsiteY0" fmla="*/ 30470 h 1904704"/>
              <a:gd name="connsiteX1" fmla="*/ 618600 w 651112"/>
              <a:gd name="connsiteY1" fmla="*/ 102437 h 1904704"/>
              <a:gd name="connsiteX2" fmla="*/ 195266 w 651112"/>
              <a:gd name="connsiteY2" fmla="*/ 1300470 h 1904704"/>
              <a:gd name="connsiteX3" fmla="*/ 533 w 651112"/>
              <a:gd name="connsiteY3" fmla="*/ 1897370 h 1904704"/>
              <a:gd name="connsiteX4" fmla="*/ 148700 w 651112"/>
              <a:gd name="connsiteY4" fmla="*/ 1571403 h 1904704"/>
              <a:gd name="connsiteX5" fmla="*/ 466200 w 651112"/>
              <a:gd name="connsiteY5" fmla="*/ 690870 h 1904704"/>
              <a:gd name="connsiteX6" fmla="*/ 644000 w 651112"/>
              <a:gd name="connsiteY6" fmla="*/ 30470 h 190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112" h="1904704">
                <a:moveTo>
                  <a:pt x="644000" y="30470"/>
                </a:moveTo>
                <a:cubicBezTo>
                  <a:pt x="669400" y="-67602"/>
                  <a:pt x="618600" y="102437"/>
                  <a:pt x="618600" y="102437"/>
                </a:cubicBezTo>
                <a:cubicBezTo>
                  <a:pt x="543811" y="314104"/>
                  <a:pt x="298277" y="1001315"/>
                  <a:pt x="195266" y="1300470"/>
                </a:cubicBezTo>
                <a:cubicBezTo>
                  <a:pt x="92255" y="1599625"/>
                  <a:pt x="8294" y="1852215"/>
                  <a:pt x="533" y="1897370"/>
                </a:cubicBezTo>
                <a:cubicBezTo>
                  <a:pt x="-7228" y="1942525"/>
                  <a:pt x="71089" y="1772486"/>
                  <a:pt x="148700" y="1571403"/>
                </a:cubicBezTo>
                <a:cubicBezTo>
                  <a:pt x="226311" y="1370320"/>
                  <a:pt x="381533" y="946281"/>
                  <a:pt x="466200" y="690870"/>
                </a:cubicBezTo>
                <a:cubicBezTo>
                  <a:pt x="550867" y="435459"/>
                  <a:pt x="618600" y="128542"/>
                  <a:pt x="644000" y="30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31228349-7C89-40F0-849C-E185AE7D4988}"/>
              </a:ext>
            </a:extLst>
          </p:cNvPr>
          <p:cNvSpPr/>
          <p:nvPr/>
        </p:nvSpPr>
        <p:spPr>
          <a:xfrm>
            <a:off x="3562793" y="8778234"/>
            <a:ext cx="345365" cy="630908"/>
          </a:xfrm>
          <a:custGeom>
            <a:avLst/>
            <a:gdLst>
              <a:gd name="connsiteX0" fmla="*/ 1674 w 345365"/>
              <a:gd name="connsiteY0" fmla="*/ 1699 h 630908"/>
              <a:gd name="connsiteX1" fmla="*/ 115974 w 345365"/>
              <a:gd name="connsiteY1" fmla="*/ 171033 h 630908"/>
              <a:gd name="connsiteX2" fmla="*/ 200640 w 345365"/>
              <a:gd name="connsiteY2" fmla="*/ 348833 h 630908"/>
              <a:gd name="connsiteX3" fmla="*/ 342457 w 345365"/>
              <a:gd name="connsiteY3" fmla="*/ 628233 h 630908"/>
              <a:gd name="connsiteX4" fmla="*/ 289540 w 345365"/>
              <a:gd name="connsiteY4" fmla="*/ 477949 h 630908"/>
              <a:gd name="connsiteX5" fmla="*/ 209107 w 345365"/>
              <a:gd name="connsiteY5" fmla="*/ 278983 h 630908"/>
              <a:gd name="connsiteX6" fmla="*/ 1674 w 345365"/>
              <a:gd name="connsiteY6" fmla="*/ 1699 h 63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365" h="630908">
                <a:moveTo>
                  <a:pt x="1674" y="1699"/>
                </a:moveTo>
                <a:cubicBezTo>
                  <a:pt x="-13848" y="-16292"/>
                  <a:pt x="82813" y="113177"/>
                  <a:pt x="115974" y="171033"/>
                </a:cubicBezTo>
                <a:cubicBezTo>
                  <a:pt x="149135" y="228889"/>
                  <a:pt x="162893" y="272633"/>
                  <a:pt x="200640" y="348833"/>
                </a:cubicBezTo>
                <a:cubicBezTo>
                  <a:pt x="238387" y="425033"/>
                  <a:pt x="327640" y="606714"/>
                  <a:pt x="342457" y="628233"/>
                </a:cubicBezTo>
                <a:cubicBezTo>
                  <a:pt x="357274" y="649752"/>
                  <a:pt x="311765" y="536157"/>
                  <a:pt x="289540" y="477949"/>
                </a:cubicBezTo>
                <a:cubicBezTo>
                  <a:pt x="267315" y="419741"/>
                  <a:pt x="254615" y="356947"/>
                  <a:pt x="209107" y="278983"/>
                </a:cubicBezTo>
                <a:cubicBezTo>
                  <a:pt x="163599" y="201019"/>
                  <a:pt x="17196" y="19690"/>
                  <a:pt x="1674" y="1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AE545DF-0E93-4757-BE41-E05C85B6DBAC}"/>
              </a:ext>
            </a:extLst>
          </p:cNvPr>
          <p:cNvSpPr/>
          <p:nvPr/>
        </p:nvSpPr>
        <p:spPr>
          <a:xfrm>
            <a:off x="4197343" y="8554573"/>
            <a:ext cx="327157" cy="282572"/>
          </a:xfrm>
          <a:custGeom>
            <a:avLst/>
            <a:gdLst>
              <a:gd name="connsiteX0" fmla="*/ 2124 w 327157"/>
              <a:gd name="connsiteY0" fmla="*/ 994 h 282572"/>
              <a:gd name="connsiteX1" fmla="*/ 162990 w 327157"/>
              <a:gd name="connsiteY1" fmla="*/ 102594 h 282572"/>
              <a:gd name="connsiteX2" fmla="*/ 264590 w 327157"/>
              <a:gd name="connsiteY2" fmla="*/ 183027 h 282572"/>
              <a:gd name="connsiteX3" fmla="*/ 321740 w 327157"/>
              <a:gd name="connsiteY3" fmla="*/ 282510 h 282572"/>
              <a:gd name="connsiteX4" fmla="*/ 287874 w 327157"/>
              <a:gd name="connsiteY4" fmla="*/ 168210 h 282572"/>
              <a:gd name="connsiteX5" fmla="*/ 2124 w 327157"/>
              <a:gd name="connsiteY5" fmla="*/ 994 h 2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157" h="282572">
                <a:moveTo>
                  <a:pt x="2124" y="994"/>
                </a:moveTo>
                <a:cubicBezTo>
                  <a:pt x="-18690" y="-9942"/>
                  <a:pt x="119246" y="72255"/>
                  <a:pt x="162990" y="102594"/>
                </a:cubicBezTo>
                <a:cubicBezTo>
                  <a:pt x="206734" y="132933"/>
                  <a:pt x="238132" y="153041"/>
                  <a:pt x="264590" y="183027"/>
                </a:cubicBezTo>
                <a:cubicBezTo>
                  <a:pt x="291048" y="213013"/>
                  <a:pt x="317859" y="284980"/>
                  <a:pt x="321740" y="282510"/>
                </a:cubicBezTo>
                <a:cubicBezTo>
                  <a:pt x="325621" y="280041"/>
                  <a:pt x="342202" y="213718"/>
                  <a:pt x="287874" y="168210"/>
                </a:cubicBezTo>
                <a:cubicBezTo>
                  <a:pt x="233546" y="122702"/>
                  <a:pt x="22938" y="11930"/>
                  <a:pt x="2124" y="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68C6C2D-4994-43AB-90A7-69ED7346B085}"/>
              </a:ext>
            </a:extLst>
          </p:cNvPr>
          <p:cNvSpPr/>
          <p:nvPr/>
        </p:nvSpPr>
        <p:spPr>
          <a:xfrm>
            <a:off x="3661764" y="8364574"/>
            <a:ext cx="908297" cy="319401"/>
          </a:xfrm>
          <a:custGeom>
            <a:avLst/>
            <a:gdLst>
              <a:gd name="connsiteX0" fmla="*/ 903886 w 908297"/>
              <a:gd name="connsiteY0" fmla="*/ 493 h 319401"/>
              <a:gd name="connsiteX1" fmla="*/ 649886 w 908297"/>
              <a:gd name="connsiteY1" fmla="*/ 146543 h 319401"/>
              <a:gd name="connsiteX2" fmla="*/ 567336 w 908297"/>
              <a:gd name="connsiteY2" fmla="*/ 207926 h 319401"/>
              <a:gd name="connsiteX3" fmla="*/ 315453 w 908297"/>
              <a:gd name="connsiteY3" fmla="*/ 231209 h 319401"/>
              <a:gd name="connsiteX4" fmla="*/ 69 w 908297"/>
              <a:gd name="connsiteY4" fmla="*/ 317993 h 319401"/>
              <a:gd name="connsiteX5" fmla="*/ 287936 w 908297"/>
              <a:gd name="connsiteY5" fmla="*/ 152893 h 319401"/>
              <a:gd name="connsiteX6" fmla="*/ 412819 w 908297"/>
              <a:gd name="connsiteY6" fmla="*/ 99976 h 319401"/>
              <a:gd name="connsiteX7" fmla="*/ 903886 w 908297"/>
              <a:gd name="connsiteY7" fmla="*/ 493 h 3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297" h="319401">
                <a:moveTo>
                  <a:pt x="903886" y="493"/>
                </a:moveTo>
                <a:cubicBezTo>
                  <a:pt x="943397" y="8254"/>
                  <a:pt x="705978" y="111971"/>
                  <a:pt x="649886" y="146543"/>
                </a:cubicBezTo>
                <a:cubicBezTo>
                  <a:pt x="593794" y="181115"/>
                  <a:pt x="623075" y="193815"/>
                  <a:pt x="567336" y="207926"/>
                </a:cubicBezTo>
                <a:cubicBezTo>
                  <a:pt x="511597" y="222037"/>
                  <a:pt x="409997" y="212865"/>
                  <a:pt x="315453" y="231209"/>
                </a:cubicBezTo>
                <a:cubicBezTo>
                  <a:pt x="220909" y="249553"/>
                  <a:pt x="4655" y="331046"/>
                  <a:pt x="69" y="317993"/>
                </a:cubicBezTo>
                <a:cubicBezTo>
                  <a:pt x="-4517" y="304940"/>
                  <a:pt x="219144" y="189229"/>
                  <a:pt x="287936" y="152893"/>
                </a:cubicBezTo>
                <a:cubicBezTo>
                  <a:pt x="356728" y="116557"/>
                  <a:pt x="304869" y="121143"/>
                  <a:pt x="412819" y="99976"/>
                </a:cubicBezTo>
                <a:cubicBezTo>
                  <a:pt x="520769" y="78809"/>
                  <a:pt x="864375" y="-7268"/>
                  <a:pt x="903886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7D38E685-E056-42F1-AD38-46A70AF9558B}"/>
              </a:ext>
            </a:extLst>
          </p:cNvPr>
          <p:cNvSpPr/>
          <p:nvPr/>
        </p:nvSpPr>
        <p:spPr>
          <a:xfrm>
            <a:off x="4459572" y="8830746"/>
            <a:ext cx="340872" cy="84840"/>
          </a:xfrm>
          <a:custGeom>
            <a:avLst/>
            <a:gdLst>
              <a:gd name="connsiteX0" fmla="*/ 2361 w 340872"/>
              <a:gd name="connsiteY0" fmla="*/ 82537 h 84840"/>
              <a:gd name="connsiteX1" fmla="*/ 78561 w 340872"/>
              <a:gd name="connsiteY1" fmla="*/ 65604 h 84840"/>
              <a:gd name="connsiteX2" fmla="*/ 338911 w 340872"/>
              <a:gd name="connsiteY2" fmla="*/ 8454 h 84840"/>
              <a:gd name="connsiteX3" fmla="*/ 188628 w 340872"/>
              <a:gd name="connsiteY3" fmla="*/ 4221 h 84840"/>
              <a:gd name="connsiteX4" fmla="*/ 2361 w 340872"/>
              <a:gd name="connsiteY4" fmla="*/ 82537 h 8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72" h="84840">
                <a:moveTo>
                  <a:pt x="2361" y="82537"/>
                </a:moveTo>
                <a:cubicBezTo>
                  <a:pt x="-15984" y="92768"/>
                  <a:pt x="78561" y="65604"/>
                  <a:pt x="78561" y="65604"/>
                </a:cubicBezTo>
                <a:cubicBezTo>
                  <a:pt x="134653" y="53257"/>
                  <a:pt x="320567" y="18684"/>
                  <a:pt x="338911" y="8454"/>
                </a:cubicBezTo>
                <a:cubicBezTo>
                  <a:pt x="357256" y="-1777"/>
                  <a:pt x="242250" y="-2129"/>
                  <a:pt x="188628" y="4221"/>
                </a:cubicBezTo>
                <a:cubicBezTo>
                  <a:pt x="135006" y="10571"/>
                  <a:pt x="20706" y="72306"/>
                  <a:pt x="2361" y="8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CFF1CB41-69F8-486F-B9B6-EAE35C11C291}"/>
              </a:ext>
            </a:extLst>
          </p:cNvPr>
          <p:cNvSpPr/>
          <p:nvPr/>
        </p:nvSpPr>
        <p:spPr>
          <a:xfrm>
            <a:off x="4362323" y="8895245"/>
            <a:ext cx="121270" cy="621055"/>
          </a:xfrm>
          <a:custGeom>
            <a:avLst/>
            <a:gdLst>
              <a:gd name="connsiteX0" fmla="*/ 118660 w 121270"/>
              <a:gd name="connsiteY0" fmla="*/ 18038 h 621055"/>
              <a:gd name="connsiteX1" fmla="*/ 80560 w 121270"/>
              <a:gd name="connsiteY1" fmla="*/ 68838 h 621055"/>
              <a:gd name="connsiteX2" fmla="*/ 36110 w 121270"/>
              <a:gd name="connsiteY2" fmla="*/ 320722 h 621055"/>
              <a:gd name="connsiteX3" fmla="*/ 74210 w 121270"/>
              <a:gd name="connsiteY3" fmla="*/ 617055 h 621055"/>
              <a:gd name="connsiteX4" fmla="*/ 36110 w 121270"/>
              <a:gd name="connsiteY4" fmla="*/ 481588 h 621055"/>
              <a:gd name="connsiteX5" fmla="*/ 4360 w 121270"/>
              <a:gd name="connsiteY5" fmla="*/ 333422 h 621055"/>
              <a:gd name="connsiteX6" fmla="*/ 118660 w 121270"/>
              <a:gd name="connsiteY6" fmla="*/ 18038 h 62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70" h="621055">
                <a:moveTo>
                  <a:pt x="118660" y="18038"/>
                </a:moveTo>
                <a:cubicBezTo>
                  <a:pt x="131360" y="-26059"/>
                  <a:pt x="94318" y="18391"/>
                  <a:pt x="80560" y="68838"/>
                </a:cubicBezTo>
                <a:cubicBezTo>
                  <a:pt x="66802" y="119285"/>
                  <a:pt x="37168" y="229353"/>
                  <a:pt x="36110" y="320722"/>
                </a:cubicBezTo>
                <a:cubicBezTo>
                  <a:pt x="35052" y="412092"/>
                  <a:pt x="74210" y="590244"/>
                  <a:pt x="74210" y="617055"/>
                </a:cubicBezTo>
                <a:cubicBezTo>
                  <a:pt x="74210" y="643866"/>
                  <a:pt x="47752" y="528860"/>
                  <a:pt x="36110" y="481588"/>
                </a:cubicBezTo>
                <a:cubicBezTo>
                  <a:pt x="24468" y="434316"/>
                  <a:pt x="-12573" y="413150"/>
                  <a:pt x="4360" y="333422"/>
                </a:cubicBezTo>
                <a:cubicBezTo>
                  <a:pt x="21293" y="253694"/>
                  <a:pt x="105960" y="62135"/>
                  <a:pt x="118660" y="18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41491ABA-B3EB-491F-B940-8E6BEC223161}"/>
              </a:ext>
            </a:extLst>
          </p:cNvPr>
          <p:cNvSpPr/>
          <p:nvPr/>
        </p:nvSpPr>
        <p:spPr>
          <a:xfrm>
            <a:off x="3895260" y="9338964"/>
            <a:ext cx="516528" cy="102235"/>
          </a:xfrm>
          <a:custGeom>
            <a:avLst/>
            <a:gdLst>
              <a:gd name="connsiteX0" fmla="*/ 9990 w 516528"/>
              <a:gd name="connsiteY0" fmla="*/ 12999 h 102235"/>
              <a:gd name="connsiteX1" fmla="*/ 63965 w 516528"/>
              <a:gd name="connsiteY1" fmla="*/ 12999 h 102235"/>
              <a:gd name="connsiteX2" fmla="*/ 290978 w 516528"/>
              <a:gd name="connsiteY2" fmla="*/ 20936 h 102235"/>
              <a:gd name="connsiteX3" fmla="*/ 510053 w 516528"/>
              <a:gd name="connsiteY3" fmla="*/ 101899 h 102235"/>
              <a:gd name="connsiteX4" fmla="*/ 444965 w 516528"/>
              <a:gd name="connsiteY4" fmla="*/ 47924 h 102235"/>
              <a:gd name="connsiteX5" fmla="*/ 305265 w 516528"/>
              <a:gd name="connsiteY5" fmla="*/ 1886 h 102235"/>
              <a:gd name="connsiteX6" fmla="*/ 9990 w 516528"/>
              <a:gd name="connsiteY6" fmla="*/ 12999 h 10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528" h="102235">
                <a:moveTo>
                  <a:pt x="9990" y="12999"/>
                </a:moveTo>
                <a:cubicBezTo>
                  <a:pt x="-30227" y="14851"/>
                  <a:pt x="63965" y="12999"/>
                  <a:pt x="63965" y="12999"/>
                </a:cubicBezTo>
                <a:cubicBezTo>
                  <a:pt x="110796" y="14322"/>
                  <a:pt x="216630" y="6119"/>
                  <a:pt x="290978" y="20936"/>
                </a:cubicBezTo>
                <a:cubicBezTo>
                  <a:pt x="365326" y="35753"/>
                  <a:pt x="484389" y="97401"/>
                  <a:pt x="510053" y="101899"/>
                </a:cubicBezTo>
                <a:cubicBezTo>
                  <a:pt x="535717" y="106397"/>
                  <a:pt x="479096" y="64593"/>
                  <a:pt x="444965" y="47924"/>
                </a:cubicBezTo>
                <a:cubicBezTo>
                  <a:pt x="410834" y="31255"/>
                  <a:pt x="371146" y="9294"/>
                  <a:pt x="305265" y="1886"/>
                </a:cubicBezTo>
                <a:cubicBezTo>
                  <a:pt x="239384" y="-5522"/>
                  <a:pt x="50207" y="11147"/>
                  <a:pt x="9990" y="1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F808006-F60B-4271-B762-1CE36FD34A45}"/>
              </a:ext>
            </a:extLst>
          </p:cNvPr>
          <p:cNvSpPr/>
          <p:nvPr/>
        </p:nvSpPr>
        <p:spPr>
          <a:xfrm>
            <a:off x="3911151" y="9396393"/>
            <a:ext cx="524658" cy="85749"/>
          </a:xfrm>
          <a:custGeom>
            <a:avLst/>
            <a:gdLst>
              <a:gd name="connsiteX0" fmla="*/ 6799 w 524658"/>
              <a:gd name="connsiteY0" fmla="*/ 25420 h 85749"/>
              <a:gd name="connsiteX1" fmla="*/ 75062 w 524658"/>
              <a:gd name="connsiteY1" fmla="*/ 25420 h 85749"/>
              <a:gd name="connsiteX2" fmla="*/ 365574 w 524658"/>
              <a:gd name="connsiteY2" fmla="*/ 25420 h 85749"/>
              <a:gd name="connsiteX3" fmla="*/ 524324 w 524658"/>
              <a:gd name="connsiteY3" fmla="*/ 85745 h 85749"/>
              <a:gd name="connsiteX4" fmla="*/ 403674 w 524658"/>
              <a:gd name="connsiteY4" fmla="*/ 28595 h 85749"/>
              <a:gd name="connsiteX5" fmla="*/ 276674 w 524658"/>
              <a:gd name="connsiteY5" fmla="*/ 20 h 85749"/>
              <a:gd name="connsiteX6" fmla="*/ 6799 w 524658"/>
              <a:gd name="connsiteY6" fmla="*/ 25420 h 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658" h="85749">
                <a:moveTo>
                  <a:pt x="6799" y="25420"/>
                </a:moveTo>
                <a:cubicBezTo>
                  <a:pt x="-26803" y="29653"/>
                  <a:pt x="75062" y="25420"/>
                  <a:pt x="75062" y="25420"/>
                </a:cubicBezTo>
                <a:cubicBezTo>
                  <a:pt x="134858" y="25420"/>
                  <a:pt x="290697" y="15366"/>
                  <a:pt x="365574" y="25420"/>
                </a:cubicBezTo>
                <a:cubicBezTo>
                  <a:pt x="440451" y="35474"/>
                  <a:pt x="517974" y="85216"/>
                  <a:pt x="524324" y="85745"/>
                </a:cubicBezTo>
                <a:cubicBezTo>
                  <a:pt x="530674" y="86274"/>
                  <a:pt x="444949" y="42883"/>
                  <a:pt x="403674" y="28595"/>
                </a:cubicBezTo>
                <a:cubicBezTo>
                  <a:pt x="362399" y="14307"/>
                  <a:pt x="341232" y="814"/>
                  <a:pt x="276674" y="20"/>
                </a:cubicBezTo>
                <a:cubicBezTo>
                  <a:pt x="212116" y="-774"/>
                  <a:pt x="40401" y="21187"/>
                  <a:pt x="6799" y="25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CFD56C91-690E-4D14-AC0E-E2B313F50C15}"/>
              </a:ext>
            </a:extLst>
          </p:cNvPr>
          <p:cNvSpPr/>
          <p:nvPr/>
        </p:nvSpPr>
        <p:spPr>
          <a:xfrm>
            <a:off x="3834680" y="9458527"/>
            <a:ext cx="240676" cy="912498"/>
          </a:xfrm>
          <a:custGeom>
            <a:avLst/>
            <a:gdLst>
              <a:gd name="connsiteX0" fmla="*/ 240433 w 240676"/>
              <a:gd name="connsiteY0" fmla="*/ 2973 h 912498"/>
              <a:gd name="connsiteX1" fmla="*/ 197570 w 240676"/>
              <a:gd name="connsiteY1" fmla="*/ 306186 h 912498"/>
              <a:gd name="connsiteX2" fmla="*/ 5483 w 240676"/>
              <a:gd name="connsiteY2" fmla="*/ 895148 h 912498"/>
              <a:gd name="connsiteX3" fmla="*/ 64220 w 240676"/>
              <a:gd name="connsiteY3" fmla="*/ 731636 h 912498"/>
              <a:gd name="connsiteX4" fmla="*/ 188045 w 240676"/>
              <a:gd name="connsiteY4" fmla="*/ 477636 h 912498"/>
              <a:gd name="connsiteX5" fmla="*/ 240433 w 240676"/>
              <a:gd name="connsiteY5" fmla="*/ 2973 h 9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676" h="912498">
                <a:moveTo>
                  <a:pt x="240433" y="2973"/>
                </a:moveTo>
                <a:cubicBezTo>
                  <a:pt x="242021" y="-25602"/>
                  <a:pt x="236728" y="157490"/>
                  <a:pt x="197570" y="306186"/>
                </a:cubicBezTo>
                <a:cubicBezTo>
                  <a:pt x="158412" y="454882"/>
                  <a:pt x="27708" y="824240"/>
                  <a:pt x="5483" y="895148"/>
                </a:cubicBezTo>
                <a:cubicBezTo>
                  <a:pt x="-16742" y="966056"/>
                  <a:pt x="33793" y="801221"/>
                  <a:pt x="64220" y="731636"/>
                </a:cubicBezTo>
                <a:cubicBezTo>
                  <a:pt x="94647" y="662051"/>
                  <a:pt x="159470" y="600138"/>
                  <a:pt x="188045" y="477636"/>
                </a:cubicBezTo>
                <a:cubicBezTo>
                  <a:pt x="216620" y="355134"/>
                  <a:pt x="238845" y="31548"/>
                  <a:pt x="240433" y="2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D6110D9-5D91-45A9-A003-FD111165A523}"/>
              </a:ext>
            </a:extLst>
          </p:cNvPr>
          <p:cNvSpPr/>
          <p:nvPr/>
        </p:nvSpPr>
        <p:spPr>
          <a:xfrm>
            <a:off x="4363523" y="9470272"/>
            <a:ext cx="306097" cy="772319"/>
          </a:xfrm>
          <a:custGeom>
            <a:avLst/>
            <a:gdLst>
              <a:gd name="connsiteX0" fmla="*/ 14802 w 306097"/>
              <a:gd name="connsiteY0" fmla="*/ 13453 h 772319"/>
              <a:gd name="connsiteX1" fmla="*/ 8452 w 306097"/>
              <a:gd name="connsiteY1" fmla="*/ 64253 h 772319"/>
              <a:gd name="connsiteX2" fmla="*/ 49727 w 306097"/>
              <a:gd name="connsiteY2" fmla="*/ 200778 h 772319"/>
              <a:gd name="connsiteX3" fmla="*/ 281502 w 306097"/>
              <a:gd name="connsiteY3" fmla="*/ 642103 h 772319"/>
              <a:gd name="connsiteX4" fmla="*/ 297377 w 306097"/>
              <a:gd name="connsiteY4" fmla="*/ 772278 h 772319"/>
              <a:gd name="connsiteX5" fmla="*/ 264040 w 306097"/>
              <a:gd name="connsiteY5" fmla="*/ 651628 h 772319"/>
              <a:gd name="connsiteX6" fmla="*/ 157677 w 306097"/>
              <a:gd name="connsiteY6" fmla="*/ 305553 h 772319"/>
              <a:gd name="connsiteX7" fmla="*/ 14802 w 306097"/>
              <a:gd name="connsiteY7" fmla="*/ 13453 h 77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097" h="772319">
                <a:moveTo>
                  <a:pt x="14802" y="13453"/>
                </a:moveTo>
                <a:cubicBezTo>
                  <a:pt x="-10069" y="-26764"/>
                  <a:pt x="2631" y="33032"/>
                  <a:pt x="8452" y="64253"/>
                </a:cubicBezTo>
                <a:cubicBezTo>
                  <a:pt x="14273" y="95474"/>
                  <a:pt x="4219" y="104470"/>
                  <a:pt x="49727" y="200778"/>
                </a:cubicBezTo>
                <a:cubicBezTo>
                  <a:pt x="95235" y="297086"/>
                  <a:pt x="240227" y="546853"/>
                  <a:pt x="281502" y="642103"/>
                </a:cubicBezTo>
                <a:cubicBezTo>
                  <a:pt x="322777" y="737353"/>
                  <a:pt x="300287" y="770691"/>
                  <a:pt x="297377" y="772278"/>
                </a:cubicBezTo>
                <a:cubicBezTo>
                  <a:pt x="294467" y="773865"/>
                  <a:pt x="287323" y="729415"/>
                  <a:pt x="264040" y="651628"/>
                </a:cubicBezTo>
                <a:cubicBezTo>
                  <a:pt x="240757" y="573841"/>
                  <a:pt x="198687" y="413238"/>
                  <a:pt x="157677" y="305553"/>
                </a:cubicBezTo>
                <a:cubicBezTo>
                  <a:pt x="116667" y="197868"/>
                  <a:pt x="39673" y="53670"/>
                  <a:pt x="14802" y="13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D81A586F-2A05-4541-8844-2F36B6D70E31}"/>
              </a:ext>
            </a:extLst>
          </p:cNvPr>
          <p:cNvSpPr/>
          <p:nvPr/>
        </p:nvSpPr>
        <p:spPr>
          <a:xfrm>
            <a:off x="3793657" y="10143001"/>
            <a:ext cx="162551" cy="392830"/>
          </a:xfrm>
          <a:custGeom>
            <a:avLst/>
            <a:gdLst>
              <a:gd name="connsiteX0" fmla="*/ 162393 w 162551"/>
              <a:gd name="connsiteY0" fmla="*/ 66 h 392830"/>
              <a:gd name="connsiteX1" fmla="*/ 43860 w 162551"/>
              <a:gd name="connsiteY1" fmla="*/ 268882 h 392830"/>
              <a:gd name="connsiteX2" fmla="*/ 1526 w 162551"/>
              <a:gd name="connsiteY2" fmla="*/ 391649 h 392830"/>
              <a:gd name="connsiteX3" fmla="*/ 9993 w 162551"/>
              <a:gd name="connsiteY3" fmla="*/ 326032 h 392830"/>
              <a:gd name="connsiteX4" fmla="*/ 16343 w 162551"/>
              <a:gd name="connsiteY4" fmla="*/ 243482 h 392830"/>
              <a:gd name="connsiteX5" fmla="*/ 162393 w 162551"/>
              <a:gd name="connsiteY5" fmla="*/ 66 h 39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51" h="392830">
                <a:moveTo>
                  <a:pt x="162393" y="66"/>
                </a:moveTo>
                <a:cubicBezTo>
                  <a:pt x="166979" y="4299"/>
                  <a:pt x="70671" y="203618"/>
                  <a:pt x="43860" y="268882"/>
                </a:cubicBezTo>
                <a:cubicBezTo>
                  <a:pt x="17049" y="334146"/>
                  <a:pt x="7170" y="382124"/>
                  <a:pt x="1526" y="391649"/>
                </a:cubicBezTo>
                <a:cubicBezTo>
                  <a:pt x="-4119" y="401174"/>
                  <a:pt x="7524" y="350726"/>
                  <a:pt x="9993" y="326032"/>
                </a:cubicBezTo>
                <a:cubicBezTo>
                  <a:pt x="12462" y="301338"/>
                  <a:pt x="-6588" y="293224"/>
                  <a:pt x="16343" y="243482"/>
                </a:cubicBezTo>
                <a:cubicBezTo>
                  <a:pt x="39273" y="193740"/>
                  <a:pt x="157807" y="-4167"/>
                  <a:pt x="16239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3B1E75F-64BD-4524-99CD-83891812B6B0}"/>
              </a:ext>
            </a:extLst>
          </p:cNvPr>
          <p:cNvSpPr/>
          <p:nvPr/>
        </p:nvSpPr>
        <p:spPr>
          <a:xfrm>
            <a:off x="5444224" y="10892032"/>
            <a:ext cx="231336" cy="386520"/>
          </a:xfrm>
          <a:custGeom>
            <a:avLst/>
            <a:gdLst>
              <a:gd name="connsiteX0" fmla="*/ 194576 w 231336"/>
              <a:gd name="connsiteY0" fmla="*/ 76535 h 386520"/>
              <a:gd name="connsiteX1" fmla="*/ 12543 w 231336"/>
              <a:gd name="connsiteY1" fmla="*/ 381335 h 386520"/>
              <a:gd name="connsiteX2" fmla="*/ 37943 w 231336"/>
              <a:gd name="connsiteY2" fmla="*/ 250101 h 386520"/>
              <a:gd name="connsiteX3" fmla="*/ 215743 w 231336"/>
              <a:gd name="connsiteY3" fmla="*/ 13035 h 386520"/>
              <a:gd name="connsiteX4" fmla="*/ 194576 w 231336"/>
              <a:gd name="connsiteY4" fmla="*/ 76535 h 38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36" h="386520">
                <a:moveTo>
                  <a:pt x="194576" y="76535"/>
                </a:moveTo>
                <a:cubicBezTo>
                  <a:pt x="160709" y="137918"/>
                  <a:pt x="38648" y="352407"/>
                  <a:pt x="12543" y="381335"/>
                </a:cubicBezTo>
                <a:cubicBezTo>
                  <a:pt x="-13562" y="410263"/>
                  <a:pt x="4076" y="311484"/>
                  <a:pt x="37943" y="250101"/>
                </a:cubicBezTo>
                <a:cubicBezTo>
                  <a:pt x="71810" y="188718"/>
                  <a:pt x="185404" y="46902"/>
                  <a:pt x="215743" y="13035"/>
                </a:cubicBezTo>
                <a:cubicBezTo>
                  <a:pt x="246082" y="-20832"/>
                  <a:pt x="228443" y="15152"/>
                  <a:pt x="194576" y="76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B459138-3467-4DBB-BBD3-F3A0B80DBAE7}"/>
              </a:ext>
            </a:extLst>
          </p:cNvPr>
          <p:cNvSpPr/>
          <p:nvPr/>
        </p:nvSpPr>
        <p:spPr>
          <a:xfrm>
            <a:off x="5538642" y="10980759"/>
            <a:ext cx="1068030" cy="242332"/>
          </a:xfrm>
          <a:custGeom>
            <a:avLst/>
            <a:gdLst>
              <a:gd name="connsiteX0" fmla="*/ 21841 w 1068030"/>
              <a:gd name="connsiteY0" fmla="*/ 241808 h 242332"/>
              <a:gd name="connsiteX1" fmla="*/ 459991 w 1068030"/>
              <a:gd name="connsiteY1" fmla="*/ 97874 h 242332"/>
              <a:gd name="connsiteX2" fmla="*/ 1061125 w 1068030"/>
              <a:gd name="connsiteY2" fmla="*/ 6858 h 242332"/>
              <a:gd name="connsiteX3" fmla="*/ 745741 w 1068030"/>
              <a:gd name="connsiteY3" fmla="*/ 21674 h 242332"/>
              <a:gd name="connsiteX4" fmla="*/ 136141 w 1068030"/>
              <a:gd name="connsiteY4" fmla="*/ 142324 h 242332"/>
              <a:gd name="connsiteX5" fmla="*/ 21841 w 1068030"/>
              <a:gd name="connsiteY5" fmla="*/ 241808 h 24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8030" h="242332">
                <a:moveTo>
                  <a:pt x="21841" y="241808"/>
                </a:moveTo>
                <a:cubicBezTo>
                  <a:pt x="75816" y="234400"/>
                  <a:pt x="286777" y="137032"/>
                  <a:pt x="459991" y="97874"/>
                </a:cubicBezTo>
                <a:cubicBezTo>
                  <a:pt x="633205" y="58716"/>
                  <a:pt x="1013500" y="19558"/>
                  <a:pt x="1061125" y="6858"/>
                </a:cubicBezTo>
                <a:cubicBezTo>
                  <a:pt x="1108750" y="-5842"/>
                  <a:pt x="899905" y="-904"/>
                  <a:pt x="745741" y="21674"/>
                </a:cubicBezTo>
                <a:cubicBezTo>
                  <a:pt x="591577" y="44252"/>
                  <a:pt x="255380" y="108457"/>
                  <a:pt x="136141" y="142324"/>
                </a:cubicBezTo>
                <a:cubicBezTo>
                  <a:pt x="16902" y="176191"/>
                  <a:pt x="-32134" y="249216"/>
                  <a:pt x="21841" y="241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906010B0-4B74-4BFA-B1D1-1080EB0F73B1}"/>
              </a:ext>
            </a:extLst>
          </p:cNvPr>
          <p:cNvSpPr/>
          <p:nvPr/>
        </p:nvSpPr>
        <p:spPr>
          <a:xfrm>
            <a:off x="5529505" y="10665544"/>
            <a:ext cx="1069783" cy="559218"/>
          </a:xfrm>
          <a:custGeom>
            <a:avLst/>
            <a:gdLst>
              <a:gd name="connsiteX0" fmla="*/ 16162 w 1069783"/>
              <a:gd name="connsiteY0" fmla="*/ 531623 h 559218"/>
              <a:gd name="connsiteX1" fmla="*/ 54262 w 1069783"/>
              <a:gd name="connsiteY1" fmla="*/ 485056 h 559218"/>
              <a:gd name="connsiteX2" fmla="*/ 276512 w 1069783"/>
              <a:gd name="connsiteY2" fmla="*/ 91356 h 559218"/>
              <a:gd name="connsiteX3" fmla="*/ 475478 w 1069783"/>
              <a:gd name="connsiteY3" fmla="*/ 29973 h 559218"/>
              <a:gd name="connsiteX4" fmla="*/ 695612 w 1069783"/>
              <a:gd name="connsiteY4" fmla="*/ 339 h 559218"/>
              <a:gd name="connsiteX5" fmla="*/ 886112 w 1069783"/>
              <a:gd name="connsiteY5" fmla="*/ 19389 h 559218"/>
              <a:gd name="connsiteX6" fmla="*/ 979245 w 1069783"/>
              <a:gd name="connsiteY6" fmla="*/ 95589 h 559218"/>
              <a:gd name="connsiteX7" fmla="*/ 1068145 w 1069783"/>
              <a:gd name="connsiteY7" fmla="*/ 116756 h 559218"/>
              <a:gd name="connsiteX8" fmla="*/ 1032162 w 1069783"/>
              <a:gd name="connsiteY8" fmla="*/ 290323 h 559218"/>
              <a:gd name="connsiteX9" fmla="*/ 972895 w 1069783"/>
              <a:gd name="connsiteY9" fmla="*/ 150623 h 559218"/>
              <a:gd name="connsiteX10" fmla="*/ 773928 w 1069783"/>
              <a:gd name="connsiteY10" fmla="*/ 44789 h 559218"/>
              <a:gd name="connsiteX11" fmla="*/ 526278 w 1069783"/>
              <a:gd name="connsiteY11" fmla="*/ 57489 h 559218"/>
              <a:gd name="connsiteX12" fmla="*/ 274395 w 1069783"/>
              <a:gd name="connsiteY12" fmla="*/ 171789 h 559218"/>
              <a:gd name="connsiteX13" fmla="*/ 16162 w 1069783"/>
              <a:gd name="connsiteY13" fmla="*/ 531623 h 55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9783" h="559218">
                <a:moveTo>
                  <a:pt x="16162" y="531623"/>
                </a:moveTo>
                <a:cubicBezTo>
                  <a:pt x="-20527" y="583834"/>
                  <a:pt x="10870" y="558434"/>
                  <a:pt x="54262" y="485056"/>
                </a:cubicBezTo>
                <a:cubicBezTo>
                  <a:pt x="97654" y="411678"/>
                  <a:pt x="206309" y="167203"/>
                  <a:pt x="276512" y="91356"/>
                </a:cubicBezTo>
                <a:cubicBezTo>
                  <a:pt x="346715" y="15509"/>
                  <a:pt x="405628" y="45142"/>
                  <a:pt x="475478" y="29973"/>
                </a:cubicBezTo>
                <a:cubicBezTo>
                  <a:pt x="545328" y="14804"/>
                  <a:pt x="627173" y="2103"/>
                  <a:pt x="695612" y="339"/>
                </a:cubicBezTo>
                <a:cubicBezTo>
                  <a:pt x="764051" y="-1425"/>
                  <a:pt x="838840" y="3514"/>
                  <a:pt x="886112" y="19389"/>
                </a:cubicBezTo>
                <a:cubicBezTo>
                  <a:pt x="933384" y="35264"/>
                  <a:pt x="948906" y="79361"/>
                  <a:pt x="979245" y="95589"/>
                </a:cubicBezTo>
                <a:cubicBezTo>
                  <a:pt x="1009584" y="111817"/>
                  <a:pt x="1059325" y="84300"/>
                  <a:pt x="1068145" y="116756"/>
                </a:cubicBezTo>
                <a:cubicBezTo>
                  <a:pt x="1076965" y="149212"/>
                  <a:pt x="1048037" y="284679"/>
                  <a:pt x="1032162" y="290323"/>
                </a:cubicBezTo>
                <a:cubicBezTo>
                  <a:pt x="1016287" y="295967"/>
                  <a:pt x="1015934" y="191545"/>
                  <a:pt x="972895" y="150623"/>
                </a:cubicBezTo>
                <a:cubicBezTo>
                  <a:pt x="929856" y="109701"/>
                  <a:pt x="848364" y="60311"/>
                  <a:pt x="773928" y="44789"/>
                </a:cubicBezTo>
                <a:cubicBezTo>
                  <a:pt x="699492" y="29267"/>
                  <a:pt x="609533" y="36322"/>
                  <a:pt x="526278" y="57489"/>
                </a:cubicBezTo>
                <a:cubicBezTo>
                  <a:pt x="443023" y="78656"/>
                  <a:pt x="355534" y="95236"/>
                  <a:pt x="274395" y="171789"/>
                </a:cubicBezTo>
                <a:cubicBezTo>
                  <a:pt x="193256" y="248342"/>
                  <a:pt x="52851" y="479412"/>
                  <a:pt x="16162" y="53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77371473-E995-407C-944E-42850B502144}"/>
              </a:ext>
            </a:extLst>
          </p:cNvPr>
          <p:cNvSpPr/>
          <p:nvPr/>
        </p:nvSpPr>
        <p:spPr>
          <a:xfrm>
            <a:off x="3593037" y="9388277"/>
            <a:ext cx="492937" cy="1237981"/>
          </a:xfrm>
          <a:custGeom>
            <a:avLst/>
            <a:gdLst>
              <a:gd name="connsiteX0" fmla="*/ 255063 w 492937"/>
              <a:gd name="connsiteY0" fmla="*/ 9723 h 1237981"/>
              <a:gd name="connsiteX1" fmla="*/ 483663 w 492937"/>
              <a:gd name="connsiteY1" fmla="*/ 90156 h 1237981"/>
              <a:gd name="connsiteX2" fmla="*/ 428630 w 492937"/>
              <a:gd name="connsiteY2" fmla="*/ 310290 h 1237981"/>
              <a:gd name="connsiteX3" fmla="*/ 246596 w 492937"/>
              <a:gd name="connsiteY3" fmla="*/ 945290 h 1237981"/>
              <a:gd name="connsiteX4" fmla="*/ 178863 w 492937"/>
              <a:gd name="connsiteY4" fmla="*/ 1237390 h 1237981"/>
              <a:gd name="connsiteX5" fmla="*/ 77263 w 492937"/>
              <a:gd name="connsiteY5" fmla="*/ 1013023 h 1237981"/>
              <a:gd name="connsiteX6" fmla="*/ 9530 w 492937"/>
              <a:gd name="connsiteY6" fmla="*/ 742090 h 1237981"/>
              <a:gd name="connsiteX7" fmla="*/ 293163 w 492937"/>
              <a:gd name="connsiteY7" fmla="*/ 297590 h 1237981"/>
              <a:gd name="connsiteX8" fmla="*/ 255063 w 492937"/>
              <a:gd name="connsiteY8" fmla="*/ 9723 h 123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937" h="1237981">
                <a:moveTo>
                  <a:pt x="255063" y="9723"/>
                </a:moveTo>
                <a:cubicBezTo>
                  <a:pt x="286813" y="-24849"/>
                  <a:pt x="454735" y="40062"/>
                  <a:pt x="483663" y="90156"/>
                </a:cubicBezTo>
                <a:cubicBezTo>
                  <a:pt x="512591" y="140251"/>
                  <a:pt x="468141" y="167768"/>
                  <a:pt x="428630" y="310290"/>
                </a:cubicBezTo>
                <a:cubicBezTo>
                  <a:pt x="389119" y="452812"/>
                  <a:pt x="288224" y="790773"/>
                  <a:pt x="246596" y="945290"/>
                </a:cubicBezTo>
                <a:cubicBezTo>
                  <a:pt x="204968" y="1099807"/>
                  <a:pt x="207085" y="1226101"/>
                  <a:pt x="178863" y="1237390"/>
                </a:cubicBezTo>
                <a:cubicBezTo>
                  <a:pt x="150641" y="1248679"/>
                  <a:pt x="105485" y="1095573"/>
                  <a:pt x="77263" y="1013023"/>
                </a:cubicBezTo>
                <a:cubicBezTo>
                  <a:pt x="49041" y="930473"/>
                  <a:pt x="-26453" y="861329"/>
                  <a:pt x="9530" y="742090"/>
                </a:cubicBezTo>
                <a:cubicBezTo>
                  <a:pt x="45513" y="622851"/>
                  <a:pt x="247302" y="418946"/>
                  <a:pt x="293163" y="297590"/>
                </a:cubicBezTo>
                <a:cubicBezTo>
                  <a:pt x="339024" y="176234"/>
                  <a:pt x="223313" y="44295"/>
                  <a:pt x="255063" y="9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B4487AB8-3AC7-438A-9831-02F755EF8220}"/>
              </a:ext>
            </a:extLst>
          </p:cNvPr>
          <p:cNvSpPr/>
          <p:nvPr/>
        </p:nvSpPr>
        <p:spPr>
          <a:xfrm>
            <a:off x="6273680" y="5189931"/>
            <a:ext cx="252337" cy="728014"/>
          </a:xfrm>
          <a:custGeom>
            <a:avLst/>
            <a:gdLst>
              <a:gd name="connsiteX0" fmla="*/ 177920 w 252337"/>
              <a:gd name="connsiteY0" fmla="*/ 136 h 728014"/>
              <a:gd name="connsiteX1" fmla="*/ 78437 w 252337"/>
              <a:gd name="connsiteY1" fmla="*/ 243552 h 728014"/>
              <a:gd name="connsiteX2" fmla="*/ 243537 w 252337"/>
              <a:gd name="connsiteY2" fmla="*/ 709219 h 728014"/>
              <a:gd name="connsiteX3" fmla="*/ 205437 w 252337"/>
              <a:gd name="connsiteY3" fmla="*/ 601269 h 728014"/>
              <a:gd name="connsiteX4" fmla="*/ 120 w 252337"/>
              <a:gd name="connsiteY4" fmla="*/ 273186 h 728014"/>
              <a:gd name="connsiteX5" fmla="*/ 177920 w 252337"/>
              <a:gd name="connsiteY5" fmla="*/ 136 h 72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337" h="728014">
                <a:moveTo>
                  <a:pt x="177920" y="136"/>
                </a:moveTo>
                <a:cubicBezTo>
                  <a:pt x="190973" y="-4803"/>
                  <a:pt x="67501" y="125372"/>
                  <a:pt x="78437" y="243552"/>
                </a:cubicBezTo>
                <a:cubicBezTo>
                  <a:pt x="89373" y="361732"/>
                  <a:pt x="222370" y="649599"/>
                  <a:pt x="243537" y="709219"/>
                </a:cubicBezTo>
                <a:cubicBezTo>
                  <a:pt x="264704" y="768839"/>
                  <a:pt x="246007" y="673941"/>
                  <a:pt x="205437" y="601269"/>
                </a:cubicBezTo>
                <a:cubicBezTo>
                  <a:pt x="164867" y="528597"/>
                  <a:pt x="5412" y="373375"/>
                  <a:pt x="120" y="273186"/>
                </a:cubicBezTo>
                <a:cubicBezTo>
                  <a:pt x="-5172" y="172997"/>
                  <a:pt x="164867" y="5075"/>
                  <a:pt x="17792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16BF914-DB1D-4722-BBCF-AF2C826B0B5E}"/>
              </a:ext>
            </a:extLst>
          </p:cNvPr>
          <p:cNvSpPr/>
          <p:nvPr/>
        </p:nvSpPr>
        <p:spPr>
          <a:xfrm>
            <a:off x="3776069" y="8671190"/>
            <a:ext cx="389935" cy="727679"/>
          </a:xfrm>
          <a:custGeom>
            <a:avLst/>
            <a:gdLst>
              <a:gd name="connsiteX0" fmla="*/ 72031 w 389935"/>
              <a:gd name="connsiteY0" fmla="*/ 793 h 727679"/>
              <a:gd name="connsiteX1" fmla="*/ 61448 w 389935"/>
              <a:gd name="connsiteY1" fmla="*/ 96043 h 727679"/>
              <a:gd name="connsiteX2" fmla="*/ 156698 w 389935"/>
              <a:gd name="connsiteY2" fmla="*/ 316177 h 727679"/>
              <a:gd name="connsiteX3" fmla="*/ 296398 w 389935"/>
              <a:gd name="connsiteY3" fmla="*/ 546893 h 727679"/>
              <a:gd name="connsiteX4" fmla="*/ 311214 w 389935"/>
              <a:gd name="connsiteY4" fmla="*/ 633677 h 727679"/>
              <a:gd name="connsiteX5" fmla="*/ 351431 w 389935"/>
              <a:gd name="connsiteY5" fmla="*/ 709877 h 727679"/>
              <a:gd name="connsiteX6" fmla="*/ 378948 w 389935"/>
              <a:gd name="connsiteY6" fmla="*/ 716227 h 727679"/>
              <a:gd name="connsiteX7" fmla="*/ 156698 w 389935"/>
              <a:gd name="connsiteY7" fmla="*/ 718343 h 727679"/>
              <a:gd name="connsiteX8" fmla="*/ 196914 w 389935"/>
              <a:gd name="connsiteY8" fmla="*/ 587110 h 727679"/>
              <a:gd name="connsiteX9" fmla="*/ 65681 w 389935"/>
              <a:gd name="connsiteY9" fmla="*/ 307710 h 727679"/>
              <a:gd name="connsiteX10" fmla="*/ 64 w 389935"/>
              <a:gd name="connsiteY10" fmla="*/ 142610 h 727679"/>
              <a:gd name="connsiteX11" fmla="*/ 72031 w 389935"/>
              <a:gd name="connsiteY11" fmla="*/ 793 h 72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9935" h="727679">
                <a:moveTo>
                  <a:pt x="72031" y="793"/>
                </a:moveTo>
                <a:cubicBezTo>
                  <a:pt x="82262" y="-6968"/>
                  <a:pt x="47337" y="43479"/>
                  <a:pt x="61448" y="96043"/>
                </a:cubicBezTo>
                <a:cubicBezTo>
                  <a:pt x="75559" y="148607"/>
                  <a:pt x="117540" y="241035"/>
                  <a:pt x="156698" y="316177"/>
                </a:cubicBezTo>
                <a:cubicBezTo>
                  <a:pt x="195856" y="391319"/>
                  <a:pt x="270645" y="493976"/>
                  <a:pt x="296398" y="546893"/>
                </a:cubicBezTo>
                <a:cubicBezTo>
                  <a:pt x="322151" y="599810"/>
                  <a:pt x="302042" y="606513"/>
                  <a:pt x="311214" y="633677"/>
                </a:cubicBezTo>
                <a:cubicBezTo>
                  <a:pt x="320386" y="660841"/>
                  <a:pt x="340142" y="696119"/>
                  <a:pt x="351431" y="709877"/>
                </a:cubicBezTo>
                <a:cubicBezTo>
                  <a:pt x="362720" y="723635"/>
                  <a:pt x="411403" y="714816"/>
                  <a:pt x="378948" y="716227"/>
                </a:cubicBezTo>
                <a:cubicBezTo>
                  <a:pt x="346493" y="717638"/>
                  <a:pt x="187037" y="739862"/>
                  <a:pt x="156698" y="718343"/>
                </a:cubicBezTo>
                <a:cubicBezTo>
                  <a:pt x="126359" y="696824"/>
                  <a:pt x="212083" y="655549"/>
                  <a:pt x="196914" y="587110"/>
                </a:cubicBezTo>
                <a:cubicBezTo>
                  <a:pt x="181745" y="518671"/>
                  <a:pt x="98489" y="381793"/>
                  <a:pt x="65681" y="307710"/>
                </a:cubicBezTo>
                <a:cubicBezTo>
                  <a:pt x="32873" y="233627"/>
                  <a:pt x="-1700" y="195527"/>
                  <a:pt x="64" y="142610"/>
                </a:cubicBezTo>
                <a:cubicBezTo>
                  <a:pt x="1828" y="89693"/>
                  <a:pt x="61800" y="8554"/>
                  <a:pt x="72031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E5FD6CDE-9DE1-42F5-B817-7003EADAE39B}"/>
              </a:ext>
            </a:extLst>
          </p:cNvPr>
          <p:cNvSpPr/>
          <p:nvPr/>
        </p:nvSpPr>
        <p:spPr>
          <a:xfrm>
            <a:off x="1920874" y="8054533"/>
            <a:ext cx="1105452" cy="1120550"/>
          </a:xfrm>
          <a:custGeom>
            <a:avLst/>
            <a:gdLst>
              <a:gd name="connsiteX0" fmla="*/ 898526 w 1105452"/>
              <a:gd name="connsiteY0" fmla="*/ 22667 h 1120550"/>
              <a:gd name="connsiteX1" fmla="*/ 774701 w 1105452"/>
              <a:gd name="connsiteY1" fmla="*/ 165542 h 1120550"/>
              <a:gd name="connsiteX2" fmla="*/ 193676 w 1105452"/>
              <a:gd name="connsiteY2" fmla="*/ 927542 h 1120550"/>
              <a:gd name="connsiteX3" fmla="*/ 514351 w 1105452"/>
              <a:gd name="connsiteY3" fmla="*/ 632267 h 1120550"/>
              <a:gd name="connsiteX4" fmla="*/ 1 w 1105452"/>
              <a:gd name="connsiteY4" fmla="*/ 1118042 h 1120550"/>
              <a:gd name="connsiteX5" fmla="*/ 520701 w 1105452"/>
              <a:gd name="connsiteY5" fmla="*/ 810067 h 1120550"/>
              <a:gd name="connsiteX6" fmla="*/ 1104901 w 1105452"/>
              <a:gd name="connsiteY6" fmla="*/ 537017 h 1120550"/>
              <a:gd name="connsiteX7" fmla="*/ 631826 w 1105452"/>
              <a:gd name="connsiteY7" fmla="*/ 502092 h 1120550"/>
              <a:gd name="connsiteX8" fmla="*/ 898526 w 1105452"/>
              <a:gd name="connsiteY8" fmla="*/ 22667 h 112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452" h="1120550">
                <a:moveTo>
                  <a:pt x="898526" y="22667"/>
                </a:moveTo>
                <a:cubicBezTo>
                  <a:pt x="922338" y="-33425"/>
                  <a:pt x="892176" y="14729"/>
                  <a:pt x="774701" y="165542"/>
                </a:cubicBezTo>
                <a:cubicBezTo>
                  <a:pt x="657226" y="316355"/>
                  <a:pt x="237068" y="849755"/>
                  <a:pt x="193676" y="927542"/>
                </a:cubicBezTo>
                <a:cubicBezTo>
                  <a:pt x="150284" y="1005330"/>
                  <a:pt x="546630" y="600517"/>
                  <a:pt x="514351" y="632267"/>
                </a:cubicBezTo>
                <a:cubicBezTo>
                  <a:pt x="482072" y="664017"/>
                  <a:pt x="-1057" y="1088409"/>
                  <a:pt x="1" y="1118042"/>
                </a:cubicBezTo>
                <a:cubicBezTo>
                  <a:pt x="1059" y="1147675"/>
                  <a:pt x="336551" y="906904"/>
                  <a:pt x="520701" y="810067"/>
                </a:cubicBezTo>
                <a:cubicBezTo>
                  <a:pt x="704851" y="713230"/>
                  <a:pt x="1086380" y="588346"/>
                  <a:pt x="1104901" y="537017"/>
                </a:cubicBezTo>
                <a:cubicBezTo>
                  <a:pt x="1123422" y="485688"/>
                  <a:pt x="669397" y="584642"/>
                  <a:pt x="631826" y="502092"/>
                </a:cubicBezTo>
                <a:cubicBezTo>
                  <a:pt x="594255" y="419542"/>
                  <a:pt x="874714" y="78759"/>
                  <a:pt x="898526" y="2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8A687FF8-C1E0-4159-9F48-C561F3FD73A0}"/>
              </a:ext>
            </a:extLst>
          </p:cNvPr>
          <p:cNvSpPr/>
          <p:nvPr/>
        </p:nvSpPr>
        <p:spPr>
          <a:xfrm>
            <a:off x="7062788" y="9280245"/>
            <a:ext cx="581587" cy="55843"/>
          </a:xfrm>
          <a:custGeom>
            <a:avLst/>
            <a:gdLst>
              <a:gd name="connsiteX0" fmla="*/ 0 w 581587"/>
              <a:gd name="connsiteY0" fmla="*/ 55843 h 55843"/>
              <a:gd name="connsiteX1" fmla="*/ 260350 w 581587"/>
              <a:gd name="connsiteY1" fmla="*/ 30443 h 55843"/>
              <a:gd name="connsiteX2" fmla="*/ 577850 w 581587"/>
              <a:gd name="connsiteY2" fmla="*/ 280 h 55843"/>
              <a:gd name="connsiteX3" fmla="*/ 442912 w 581587"/>
              <a:gd name="connsiteY3" fmla="*/ 14568 h 55843"/>
              <a:gd name="connsiteX4" fmla="*/ 322262 w 581587"/>
              <a:gd name="connsiteY4" fmla="*/ 27268 h 55843"/>
              <a:gd name="connsiteX5" fmla="*/ 387350 w 581587"/>
              <a:gd name="connsiteY5" fmla="*/ 32030 h 55843"/>
              <a:gd name="connsiteX6" fmla="*/ 0 w 581587"/>
              <a:gd name="connsiteY6" fmla="*/ 55843 h 5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587" h="55843">
                <a:moveTo>
                  <a:pt x="0" y="55843"/>
                </a:moveTo>
                <a:lnTo>
                  <a:pt x="260350" y="30443"/>
                </a:lnTo>
                <a:lnTo>
                  <a:pt x="577850" y="280"/>
                </a:lnTo>
                <a:cubicBezTo>
                  <a:pt x="608277" y="-2366"/>
                  <a:pt x="442912" y="14568"/>
                  <a:pt x="442912" y="14568"/>
                </a:cubicBezTo>
                <a:cubicBezTo>
                  <a:pt x="400314" y="19066"/>
                  <a:pt x="331522" y="24358"/>
                  <a:pt x="322262" y="27268"/>
                </a:cubicBezTo>
                <a:cubicBezTo>
                  <a:pt x="313002" y="30178"/>
                  <a:pt x="442913" y="27003"/>
                  <a:pt x="387350" y="32030"/>
                </a:cubicBezTo>
                <a:cubicBezTo>
                  <a:pt x="331787" y="37057"/>
                  <a:pt x="160337" y="47243"/>
                  <a:pt x="0" y="5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432A7704-D717-4D86-A302-CD1CC055138A}"/>
              </a:ext>
            </a:extLst>
          </p:cNvPr>
          <p:cNvSpPr/>
          <p:nvPr/>
        </p:nvSpPr>
        <p:spPr>
          <a:xfrm>
            <a:off x="7067550" y="9311933"/>
            <a:ext cx="579732" cy="51142"/>
          </a:xfrm>
          <a:custGeom>
            <a:avLst/>
            <a:gdLst>
              <a:gd name="connsiteX0" fmla="*/ 0 w 579732"/>
              <a:gd name="connsiteY0" fmla="*/ 51142 h 51142"/>
              <a:gd name="connsiteX1" fmla="*/ 215900 w 579732"/>
              <a:gd name="connsiteY1" fmla="*/ 36855 h 51142"/>
              <a:gd name="connsiteX2" fmla="*/ 569913 w 579732"/>
              <a:gd name="connsiteY2" fmla="*/ 5105 h 51142"/>
              <a:gd name="connsiteX3" fmla="*/ 460375 w 579732"/>
              <a:gd name="connsiteY3" fmla="*/ 1930 h 51142"/>
              <a:gd name="connsiteX4" fmla="*/ 242888 w 579732"/>
              <a:gd name="connsiteY4" fmla="*/ 24155 h 51142"/>
              <a:gd name="connsiteX5" fmla="*/ 0 w 579732"/>
              <a:gd name="connsiteY5" fmla="*/ 51142 h 5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732" h="51142">
                <a:moveTo>
                  <a:pt x="0" y="51142"/>
                </a:moveTo>
                <a:cubicBezTo>
                  <a:pt x="60457" y="47835"/>
                  <a:pt x="215900" y="36855"/>
                  <a:pt x="215900" y="36855"/>
                </a:cubicBezTo>
                <a:lnTo>
                  <a:pt x="569913" y="5105"/>
                </a:lnTo>
                <a:cubicBezTo>
                  <a:pt x="610659" y="-716"/>
                  <a:pt x="514879" y="-1245"/>
                  <a:pt x="460375" y="1930"/>
                </a:cubicBezTo>
                <a:cubicBezTo>
                  <a:pt x="405871" y="5105"/>
                  <a:pt x="242888" y="24155"/>
                  <a:pt x="242888" y="24155"/>
                </a:cubicBezTo>
                <a:lnTo>
                  <a:pt x="0" y="511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3CB38C02-B88D-4DF3-B94C-472BF7BB4945}"/>
              </a:ext>
            </a:extLst>
          </p:cNvPr>
          <p:cNvSpPr/>
          <p:nvPr/>
        </p:nvSpPr>
        <p:spPr>
          <a:xfrm>
            <a:off x="7863680" y="9250714"/>
            <a:ext cx="466498" cy="27119"/>
          </a:xfrm>
          <a:custGeom>
            <a:avLst/>
            <a:gdLst>
              <a:gd name="connsiteX0" fmla="*/ 2383 w 466498"/>
              <a:gd name="connsiteY0" fmla="*/ 25049 h 27119"/>
              <a:gd name="connsiteX1" fmla="*/ 215108 w 466498"/>
              <a:gd name="connsiteY1" fmla="*/ 20286 h 27119"/>
              <a:gd name="connsiteX2" fmla="*/ 413545 w 466498"/>
              <a:gd name="connsiteY2" fmla="*/ 1236 h 27119"/>
              <a:gd name="connsiteX3" fmla="*/ 464345 w 466498"/>
              <a:gd name="connsiteY3" fmla="*/ 4411 h 27119"/>
              <a:gd name="connsiteX4" fmla="*/ 361158 w 466498"/>
              <a:gd name="connsiteY4" fmla="*/ 25049 h 27119"/>
              <a:gd name="connsiteX5" fmla="*/ 2383 w 466498"/>
              <a:gd name="connsiteY5" fmla="*/ 25049 h 2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498" h="27119">
                <a:moveTo>
                  <a:pt x="2383" y="25049"/>
                </a:moveTo>
                <a:cubicBezTo>
                  <a:pt x="-21959" y="24255"/>
                  <a:pt x="146581" y="24255"/>
                  <a:pt x="215108" y="20286"/>
                </a:cubicBezTo>
                <a:cubicBezTo>
                  <a:pt x="283635" y="16317"/>
                  <a:pt x="372006" y="3882"/>
                  <a:pt x="413545" y="1236"/>
                </a:cubicBezTo>
                <a:cubicBezTo>
                  <a:pt x="455084" y="-1410"/>
                  <a:pt x="473076" y="442"/>
                  <a:pt x="464345" y="4411"/>
                </a:cubicBezTo>
                <a:cubicBezTo>
                  <a:pt x="455614" y="8380"/>
                  <a:pt x="434977" y="20816"/>
                  <a:pt x="361158" y="25049"/>
                </a:cubicBezTo>
                <a:cubicBezTo>
                  <a:pt x="287339" y="29282"/>
                  <a:pt x="26725" y="25843"/>
                  <a:pt x="2383" y="2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C62DCC01-6187-4AF9-BF3A-C978FDD0DE91}"/>
              </a:ext>
            </a:extLst>
          </p:cNvPr>
          <p:cNvSpPr/>
          <p:nvPr/>
        </p:nvSpPr>
        <p:spPr>
          <a:xfrm>
            <a:off x="7854269" y="9256713"/>
            <a:ext cx="608568" cy="46313"/>
          </a:xfrm>
          <a:custGeom>
            <a:avLst/>
            <a:gdLst>
              <a:gd name="connsiteX0" fmla="*/ 681 w 608568"/>
              <a:gd name="connsiteY0" fmla="*/ 46037 h 46313"/>
              <a:gd name="connsiteX1" fmla="*/ 434069 w 608568"/>
              <a:gd name="connsiteY1" fmla="*/ 33337 h 46313"/>
              <a:gd name="connsiteX2" fmla="*/ 586469 w 608568"/>
              <a:gd name="connsiteY2" fmla="*/ 20637 h 46313"/>
              <a:gd name="connsiteX3" fmla="*/ 602344 w 608568"/>
              <a:gd name="connsiteY3" fmla="*/ 0 h 46313"/>
              <a:gd name="connsiteX4" fmla="*/ 543606 w 608568"/>
              <a:gd name="connsiteY4" fmla="*/ 20637 h 46313"/>
              <a:gd name="connsiteX5" fmla="*/ 681 w 608568"/>
              <a:gd name="connsiteY5" fmla="*/ 46037 h 4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568" h="46313">
                <a:moveTo>
                  <a:pt x="681" y="46037"/>
                </a:moveTo>
                <a:cubicBezTo>
                  <a:pt x="-17575" y="48154"/>
                  <a:pt x="336438" y="37570"/>
                  <a:pt x="434069" y="33337"/>
                </a:cubicBezTo>
                <a:cubicBezTo>
                  <a:pt x="531700" y="29104"/>
                  <a:pt x="558423" y="26193"/>
                  <a:pt x="586469" y="20637"/>
                </a:cubicBezTo>
                <a:cubicBezTo>
                  <a:pt x="614515" y="15081"/>
                  <a:pt x="609488" y="0"/>
                  <a:pt x="602344" y="0"/>
                </a:cubicBezTo>
                <a:cubicBezTo>
                  <a:pt x="595200" y="0"/>
                  <a:pt x="645471" y="12964"/>
                  <a:pt x="543606" y="20637"/>
                </a:cubicBezTo>
                <a:cubicBezTo>
                  <a:pt x="441741" y="28310"/>
                  <a:pt x="18937" y="43920"/>
                  <a:pt x="681" y="46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0CCD826-44FB-45A9-A8F4-7DE012EF55B6}"/>
              </a:ext>
            </a:extLst>
          </p:cNvPr>
          <p:cNvSpPr/>
          <p:nvPr/>
        </p:nvSpPr>
        <p:spPr>
          <a:xfrm>
            <a:off x="7078374" y="9410562"/>
            <a:ext cx="314432" cy="39766"/>
          </a:xfrm>
          <a:custGeom>
            <a:avLst/>
            <a:gdLst>
              <a:gd name="connsiteX0" fmla="*/ 5051 w 314432"/>
              <a:gd name="connsiteY0" fmla="*/ 38238 h 39766"/>
              <a:gd name="connsiteX1" fmla="*/ 87601 w 314432"/>
              <a:gd name="connsiteY1" fmla="*/ 35063 h 39766"/>
              <a:gd name="connsiteX2" fmla="*/ 309851 w 314432"/>
              <a:gd name="connsiteY2" fmla="*/ 138 h 39766"/>
              <a:gd name="connsiteX3" fmla="*/ 219364 w 314432"/>
              <a:gd name="connsiteY3" fmla="*/ 23951 h 39766"/>
              <a:gd name="connsiteX4" fmla="*/ 5051 w 314432"/>
              <a:gd name="connsiteY4" fmla="*/ 38238 h 3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432" h="39766">
                <a:moveTo>
                  <a:pt x="5051" y="38238"/>
                </a:moveTo>
                <a:cubicBezTo>
                  <a:pt x="-16909" y="40090"/>
                  <a:pt x="36801" y="41413"/>
                  <a:pt x="87601" y="35063"/>
                </a:cubicBezTo>
                <a:cubicBezTo>
                  <a:pt x="138401" y="28713"/>
                  <a:pt x="287891" y="1990"/>
                  <a:pt x="309851" y="138"/>
                </a:cubicBezTo>
                <a:cubicBezTo>
                  <a:pt x="331811" y="-1714"/>
                  <a:pt x="270429" y="15484"/>
                  <a:pt x="219364" y="23951"/>
                </a:cubicBezTo>
                <a:cubicBezTo>
                  <a:pt x="168300" y="32418"/>
                  <a:pt x="27011" y="36386"/>
                  <a:pt x="5051" y="38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0B993239-D8FE-4850-8A02-591655DC4D92}"/>
              </a:ext>
            </a:extLst>
          </p:cNvPr>
          <p:cNvSpPr/>
          <p:nvPr/>
        </p:nvSpPr>
        <p:spPr>
          <a:xfrm>
            <a:off x="8026318" y="9375302"/>
            <a:ext cx="468860" cy="16803"/>
          </a:xfrm>
          <a:custGeom>
            <a:avLst/>
            <a:gdLst>
              <a:gd name="connsiteX0" fmla="*/ 82 w 468860"/>
              <a:gd name="connsiteY0" fmla="*/ 16348 h 16803"/>
              <a:gd name="connsiteX1" fmla="*/ 355682 w 468860"/>
              <a:gd name="connsiteY1" fmla="*/ 11586 h 16803"/>
              <a:gd name="connsiteX2" fmla="*/ 468395 w 468860"/>
              <a:gd name="connsiteY2" fmla="*/ 2061 h 16803"/>
              <a:gd name="connsiteX3" fmla="*/ 323932 w 468860"/>
              <a:gd name="connsiteY3" fmla="*/ 473 h 16803"/>
              <a:gd name="connsiteX4" fmla="*/ 82 w 468860"/>
              <a:gd name="connsiteY4" fmla="*/ 16348 h 1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860" h="16803">
                <a:moveTo>
                  <a:pt x="82" y="16348"/>
                </a:moveTo>
                <a:cubicBezTo>
                  <a:pt x="5374" y="18200"/>
                  <a:pt x="277630" y="13967"/>
                  <a:pt x="355682" y="11586"/>
                </a:cubicBezTo>
                <a:cubicBezTo>
                  <a:pt x="433734" y="9205"/>
                  <a:pt x="473687" y="3913"/>
                  <a:pt x="468395" y="2061"/>
                </a:cubicBezTo>
                <a:cubicBezTo>
                  <a:pt x="463103" y="209"/>
                  <a:pt x="402778" y="-585"/>
                  <a:pt x="323932" y="473"/>
                </a:cubicBezTo>
                <a:cubicBezTo>
                  <a:pt x="245086" y="1531"/>
                  <a:pt x="-5210" y="14496"/>
                  <a:pt x="82" y="16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34C4C28B-7A5B-465D-8730-6B917E0111EF}"/>
              </a:ext>
            </a:extLst>
          </p:cNvPr>
          <p:cNvSpPr/>
          <p:nvPr/>
        </p:nvSpPr>
        <p:spPr>
          <a:xfrm>
            <a:off x="8008938" y="9612313"/>
            <a:ext cx="487363" cy="21926"/>
          </a:xfrm>
          <a:custGeom>
            <a:avLst/>
            <a:gdLst>
              <a:gd name="connsiteX0" fmla="*/ 0 w 487363"/>
              <a:gd name="connsiteY0" fmla="*/ 3175 h 21926"/>
              <a:gd name="connsiteX1" fmla="*/ 61912 w 487363"/>
              <a:gd name="connsiteY1" fmla="*/ 3175 h 21926"/>
              <a:gd name="connsiteX2" fmla="*/ 355600 w 487363"/>
              <a:gd name="connsiteY2" fmla="*/ 0 h 21926"/>
              <a:gd name="connsiteX3" fmla="*/ 487362 w 487363"/>
              <a:gd name="connsiteY3" fmla="*/ 1587 h 21926"/>
              <a:gd name="connsiteX4" fmla="*/ 357187 w 487363"/>
              <a:gd name="connsiteY4" fmla="*/ 20637 h 21926"/>
              <a:gd name="connsiteX5" fmla="*/ 0 w 487363"/>
              <a:gd name="connsiteY5" fmla="*/ 317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363" h="21926">
                <a:moveTo>
                  <a:pt x="0" y="3175"/>
                </a:moveTo>
                <a:cubicBezTo>
                  <a:pt x="1322" y="3439"/>
                  <a:pt x="61912" y="3175"/>
                  <a:pt x="61912" y="3175"/>
                </a:cubicBezTo>
                <a:lnTo>
                  <a:pt x="355600" y="0"/>
                </a:lnTo>
                <a:lnTo>
                  <a:pt x="487362" y="1587"/>
                </a:lnTo>
                <a:cubicBezTo>
                  <a:pt x="487626" y="5026"/>
                  <a:pt x="439472" y="17462"/>
                  <a:pt x="357187" y="20637"/>
                </a:cubicBezTo>
                <a:cubicBezTo>
                  <a:pt x="274902" y="23812"/>
                  <a:pt x="134276" y="22224"/>
                  <a:pt x="0" y="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39F349AF-7BFD-411C-BE4D-49090C93AC83}"/>
              </a:ext>
            </a:extLst>
          </p:cNvPr>
          <p:cNvSpPr/>
          <p:nvPr/>
        </p:nvSpPr>
        <p:spPr>
          <a:xfrm>
            <a:off x="8003160" y="9425325"/>
            <a:ext cx="54382" cy="153873"/>
          </a:xfrm>
          <a:custGeom>
            <a:avLst/>
            <a:gdLst>
              <a:gd name="connsiteX0" fmla="*/ 1015 w 54382"/>
              <a:gd name="connsiteY0" fmla="*/ 1250 h 153873"/>
              <a:gd name="connsiteX1" fmla="*/ 53403 w 54382"/>
              <a:gd name="connsiteY1" fmla="*/ 45700 h 153873"/>
              <a:gd name="connsiteX2" fmla="*/ 35940 w 54382"/>
              <a:gd name="connsiteY2" fmla="*/ 112375 h 153873"/>
              <a:gd name="connsiteX3" fmla="*/ 45465 w 54382"/>
              <a:gd name="connsiteY3" fmla="*/ 153650 h 153873"/>
              <a:gd name="connsiteX4" fmla="*/ 20065 w 54382"/>
              <a:gd name="connsiteY4" fmla="*/ 94913 h 153873"/>
              <a:gd name="connsiteX5" fmla="*/ 1015 w 54382"/>
              <a:gd name="connsiteY5" fmla="*/ 1250 h 15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82" h="153873">
                <a:moveTo>
                  <a:pt x="1015" y="1250"/>
                </a:moveTo>
                <a:cubicBezTo>
                  <a:pt x="6571" y="-6952"/>
                  <a:pt x="47582" y="27179"/>
                  <a:pt x="53403" y="45700"/>
                </a:cubicBezTo>
                <a:cubicBezTo>
                  <a:pt x="59224" y="64221"/>
                  <a:pt x="37263" y="94383"/>
                  <a:pt x="35940" y="112375"/>
                </a:cubicBezTo>
                <a:cubicBezTo>
                  <a:pt x="34617" y="130367"/>
                  <a:pt x="48111" y="156560"/>
                  <a:pt x="45465" y="153650"/>
                </a:cubicBezTo>
                <a:cubicBezTo>
                  <a:pt x="42819" y="150740"/>
                  <a:pt x="25886" y="114228"/>
                  <a:pt x="20065" y="94913"/>
                </a:cubicBezTo>
                <a:cubicBezTo>
                  <a:pt x="14244" y="75599"/>
                  <a:pt x="-4541" y="9452"/>
                  <a:pt x="1015" y="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F6E713F-2A10-4D47-84B9-FC3D8FCFEAD2}"/>
              </a:ext>
            </a:extLst>
          </p:cNvPr>
          <p:cNvSpPr/>
          <p:nvPr/>
        </p:nvSpPr>
        <p:spPr>
          <a:xfrm>
            <a:off x="7829545" y="9297866"/>
            <a:ext cx="176500" cy="435317"/>
          </a:xfrm>
          <a:custGeom>
            <a:avLst/>
            <a:gdLst>
              <a:gd name="connsiteX0" fmla="*/ 20643 w 176500"/>
              <a:gd name="connsiteY0" fmla="*/ 3297 h 435317"/>
              <a:gd name="connsiteX1" fmla="*/ 160343 w 176500"/>
              <a:gd name="connsiteY1" fmla="*/ 50922 h 435317"/>
              <a:gd name="connsiteX2" fmla="*/ 160343 w 176500"/>
              <a:gd name="connsiteY2" fmla="*/ 69972 h 435317"/>
              <a:gd name="connsiteX3" fmla="*/ 169868 w 176500"/>
              <a:gd name="connsiteY3" fmla="*/ 309684 h 435317"/>
              <a:gd name="connsiteX4" fmla="*/ 166693 w 176500"/>
              <a:gd name="connsiteY4" fmla="*/ 344609 h 435317"/>
              <a:gd name="connsiteX5" fmla="*/ 158755 w 176500"/>
              <a:gd name="connsiteY5" fmla="*/ 360484 h 435317"/>
              <a:gd name="connsiteX6" fmla="*/ 107955 w 176500"/>
              <a:gd name="connsiteY6" fmla="*/ 382709 h 435317"/>
              <a:gd name="connsiteX7" fmla="*/ 5 w 176500"/>
              <a:gd name="connsiteY7" fmla="*/ 435097 h 435317"/>
              <a:gd name="connsiteX8" fmla="*/ 112718 w 176500"/>
              <a:gd name="connsiteY8" fmla="*/ 400172 h 435317"/>
              <a:gd name="connsiteX9" fmla="*/ 171455 w 176500"/>
              <a:gd name="connsiteY9" fmla="*/ 368422 h 435317"/>
              <a:gd name="connsiteX10" fmla="*/ 163518 w 176500"/>
              <a:gd name="connsiteY10" fmla="*/ 249359 h 435317"/>
              <a:gd name="connsiteX11" fmla="*/ 168280 w 176500"/>
              <a:gd name="connsiteY11" fmla="*/ 30284 h 435317"/>
              <a:gd name="connsiteX12" fmla="*/ 20643 w 176500"/>
              <a:gd name="connsiteY12" fmla="*/ 3297 h 4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500" h="435317">
                <a:moveTo>
                  <a:pt x="20643" y="3297"/>
                </a:moveTo>
                <a:cubicBezTo>
                  <a:pt x="19320" y="6737"/>
                  <a:pt x="137060" y="39810"/>
                  <a:pt x="160343" y="50922"/>
                </a:cubicBezTo>
                <a:cubicBezTo>
                  <a:pt x="183626" y="62034"/>
                  <a:pt x="158756" y="26845"/>
                  <a:pt x="160343" y="69972"/>
                </a:cubicBezTo>
                <a:cubicBezTo>
                  <a:pt x="161930" y="113099"/>
                  <a:pt x="168810" y="263911"/>
                  <a:pt x="169868" y="309684"/>
                </a:cubicBezTo>
                <a:cubicBezTo>
                  <a:pt x="170926" y="355457"/>
                  <a:pt x="168545" y="336142"/>
                  <a:pt x="166693" y="344609"/>
                </a:cubicBezTo>
                <a:cubicBezTo>
                  <a:pt x="164841" y="353076"/>
                  <a:pt x="168545" y="354134"/>
                  <a:pt x="158755" y="360484"/>
                </a:cubicBezTo>
                <a:cubicBezTo>
                  <a:pt x="148965" y="366834"/>
                  <a:pt x="134413" y="370274"/>
                  <a:pt x="107955" y="382709"/>
                </a:cubicBezTo>
                <a:cubicBezTo>
                  <a:pt x="81497" y="395145"/>
                  <a:pt x="-789" y="432187"/>
                  <a:pt x="5" y="435097"/>
                </a:cubicBezTo>
                <a:cubicBezTo>
                  <a:pt x="799" y="438007"/>
                  <a:pt x="84143" y="411284"/>
                  <a:pt x="112718" y="400172"/>
                </a:cubicBezTo>
                <a:cubicBezTo>
                  <a:pt x="141293" y="389060"/>
                  <a:pt x="162988" y="393557"/>
                  <a:pt x="171455" y="368422"/>
                </a:cubicBezTo>
                <a:cubicBezTo>
                  <a:pt x="179922" y="343287"/>
                  <a:pt x="164047" y="305715"/>
                  <a:pt x="163518" y="249359"/>
                </a:cubicBezTo>
                <a:cubicBezTo>
                  <a:pt x="162989" y="193003"/>
                  <a:pt x="189447" y="69442"/>
                  <a:pt x="168280" y="30284"/>
                </a:cubicBezTo>
                <a:cubicBezTo>
                  <a:pt x="147113" y="-8874"/>
                  <a:pt x="21966" y="-143"/>
                  <a:pt x="20643" y="3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AE65E6E7-5829-4EA5-958D-F394A0FE1533}"/>
              </a:ext>
            </a:extLst>
          </p:cNvPr>
          <p:cNvSpPr/>
          <p:nvPr/>
        </p:nvSpPr>
        <p:spPr>
          <a:xfrm>
            <a:off x="7818428" y="9319985"/>
            <a:ext cx="155772" cy="379748"/>
          </a:xfrm>
          <a:custGeom>
            <a:avLst/>
            <a:gdLst>
              <a:gd name="connsiteX0" fmla="*/ 10 w 155772"/>
              <a:gd name="connsiteY0" fmla="*/ 228 h 379748"/>
              <a:gd name="connsiteX1" fmla="*/ 142885 w 155772"/>
              <a:gd name="connsiteY1" fmla="*/ 33565 h 379748"/>
              <a:gd name="connsiteX2" fmla="*/ 142885 w 155772"/>
              <a:gd name="connsiteY2" fmla="*/ 90715 h 379748"/>
              <a:gd name="connsiteX3" fmla="*/ 155585 w 155772"/>
              <a:gd name="connsiteY3" fmla="*/ 300265 h 379748"/>
              <a:gd name="connsiteX4" fmla="*/ 131772 w 155772"/>
              <a:gd name="connsiteY4" fmla="*/ 317728 h 379748"/>
              <a:gd name="connsiteX5" fmla="*/ 17472 w 155772"/>
              <a:gd name="connsiteY5" fmla="*/ 379640 h 379748"/>
              <a:gd name="connsiteX6" fmla="*/ 139710 w 155772"/>
              <a:gd name="connsiteY6" fmla="*/ 332015 h 379748"/>
              <a:gd name="connsiteX7" fmla="*/ 142885 w 155772"/>
              <a:gd name="connsiteY7" fmla="*/ 303440 h 379748"/>
              <a:gd name="connsiteX8" fmla="*/ 131772 w 155772"/>
              <a:gd name="connsiteY8" fmla="*/ 187553 h 379748"/>
              <a:gd name="connsiteX9" fmla="*/ 134947 w 155772"/>
              <a:gd name="connsiteY9" fmla="*/ 49440 h 379748"/>
              <a:gd name="connsiteX10" fmla="*/ 10 w 155772"/>
              <a:gd name="connsiteY10" fmla="*/ 228 h 37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772" h="379748">
                <a:moveTo>
                  <a:pt x="10" y="228"/>
                </a:moveTo>
                <a:cubicBezTo>
                  <a:pt x="1333" y="-2418"/>
                  <a:pt x="119073" y="18484"/>
                  <a:pt x="142885" y="33565"/>
                </a:cubicBezTo>
                <a:cubicBezTo>
                  <a:pt x="166697" y="48646"/>
                  <a:pt x="140768" y="46265"/>
                  <a:pt x="142885" y="90715"/>
                </a:cubicBezTo>
                <a:cubicBezTo>
                  <a:pt x="145002" y="135165"/>
                  <a:pt x="157437" y="262430"/>
                  <a:pt x="155585" y="300265"/>
                </a:cubicBezTo>
                <a:cubicBezTo>
                  <a:pt x="153733" y="338100"/>
                  <a:pt x="154791" y="304499"/>
                  <a:pt x="131772" y="317728"/>
                </a:cubicBezTo>
                <a:cubicBezTo>
                  <a:pt x="108753" y="330957"/>
                  <a:pt x="16149" y="377259"/>
                  <a:pt x="17472" y="379640"/>
                </a:cubicBezTo>
                <a:cubicBezTo>
                  <a:pt x="18795" y="382021"/>
                  <a:pt x="118808" y="344715"/>
                  <a:pt x="139710" y="332015"/>
                </a:cubicBezTo>
                <a:cubicBezTo>
                  <a:pt x="160612" y="319315"/>
                  <a:pt x="144208" y="327517"/>
                  <a:pt x="142885" y="303440"/>
                </a:cubicBezTo>
                <a:cubicBezTo>
                  <a:pt x="141562" y="279363"/>
                  <a:pt x="133095" y="229886"/>
                  <a:pt x="131772" y="187553"/>
                </a:cubicBezTo>
                <a:cubicBezTo>
                  <a:pt x="130449" y="145220"/>
                  <a:pt x="148970" y="79867"/>
                  <a:pt x="134947" y="49440"/>
                </a:cubicBezTo>
                <a:cubicBezTo>
                  <a:pt x="120924" y="19013"/>
                  <a:pt x="-1313" y="2874"/>
                  <a:pt x="1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52B3523-3CB8-43C4-8733-5E1B79329690}"/>
              </a:ext>
            </a:extLst>
          </p:cNvPr>
          <p:cNvSpPr/>
          <p:nvPr/>
        </p:nvSpPr>
        <p:spPr>
          <a:xfrm>
            <a:off x="7373597" y="9408785"/>
            <a:ext cx="272103" cy="46916"/>
          </a:xfrm>
          <a:custGeom>
            <a:avLst/>
            <a:gdLst>
              <a:gd name="connsiteX0" fmla="*/ 341 w 272103"/>
              <a:gd name="connsiteY0" fmla="*/ 46365 h 46916"/>
              <a:gd name="connsiteX1" fmla="*/ 216241 w 272103"/>
              <a:gd name="connsiteY1" fmla="*/ 25728 h 46916"/>
              <a:gd name="connsiteX2" fmla="*/ 270216 w 272103"/>
              <a:gd name="connsiteY2" fmla="*/ 25728 h 46916"/>
              <a:gd name="connsiteX3" fmla="*/ 168616 w 272103"/>
              <a:gd name="connsiteY3" fmla="*/ 328 h 46916"/>
              <a:gd name="connsiteX4" fmla="*/ 341 w 272103"/>
              <a:gd name="connsiteY4" fmla="*/ 46365 h 4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103" h="46916">
                <a:moveTo>
                  <a:pt x="341" y="46365"/>
                </a:moveTo>
                <a:cubicBezTo>
                  <a:pt x="8278" y="50598"/>
                  <a:pt x="171262" y="29167"/>
                  <a:pt x="216241" y="25728"/>
                </a:cubicBezTo>
                <a:cubicBezTo>
                  <a:pt x="261220" y="22289"/>
                  <a:pt x="278153" y="29961"/>
                  <a:pt x="270216" y="25728"/>
                </a:cubicBezTo>
                <a:cubicBezTo>
                  <a:pt x="262279" y="21495"/>
                  <a:pt x="212008" y="-3112"/>
                  <a:pt x="168616" y="328"/>
                </a:cubicBezTo>
                <a:cubicBezTo>
                  <a:pt x="125224" y="3767"/>
                  <a:pt x="-7596" y="42132"/>
                  <a:pt x="341" y="46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121D36F-BDD5-4AE1-A686-5AFE89B3BD04}"/>
              </a:ext>
            </a:extLst>
          </p:cNvPr>
          <p:cNvSpPr/>
          <p:nvPr/>
        </p:nvSpPr>
        <p:spPr>
          <a:xfrm>
            <a:off x="7103770" y="9627812"/>
            <a:ext cx="529420" cy="81574"/>
          </a:xfrm>
          <a:custGeom>
            <a:avLst/>
            <a:gdLst>
              <a:gd name="connsiteX0" fmla="*/ 293 w 529420"/>
              <a:gd name="connsiteY0" fmla="*/ 81338 h 81574"/>
              <a:gd name="connsiteX1" fmla="*/ 279693 w 529420"/>
              <a:gd name="connsiteY1" fmla="*/ 27363 h 81574"/>
              <a:gd name="connsiteX2" fmla="*/ 528930 w 529420"/>
              <a:gd name="connsiteY2" fmla="*/ 16251 h 81574"/>
              <a:gd name="connsiteX3" fmla="*/ 333668 w 529420"/>
              <a:gd name="connsiteY3" fmla="*/ 3551 h 81574"/>
              <a:gd name="connsiteX4" fmla="*/ 293 w 529420"/>
              <a:gd name="connsiteY4" fmla="*/ 81338 h 8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420" h="81574">
                <a:moveTo>
                  <a:pt x="293" y="81338"/>
                </a:moveTo>
                <a:cubicBezTo>
                  <a:pt x="-8703" y="85307"/>
                  <a:pt x="191587" y="38211"/>
                  <a:pt x="279693" y="27363"/>
                </a:cubicBezTo>
                <a:cubicBezTo>
                  <a:pt x="367799" y="16515"/>
                  <a:pt x="519934" y="20220"/>
                  <a:pt x="528930" y="16251"/>
                </a:cubicBezTo>
                <a:cubicBezTo>
                  <a:pt x="537926" y="12282"/>
                  <a:pt x="421245" y="-8091"/>
                  <a:pt x="333668" y="3551"/>
                </a:cubicBezTo>
                <a:cubicBezTo>
                  <a:pt x="246091" y="15193"/>
                  <a:pt x="9289" y="77369"/>
                  <a:pt x="293" y="8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1E9CD790-FCC8-4108-BCD3-6596F36A80F2}"/>
              </a:ext>
            </a:extLst>
          </p:cNvPr>
          <p:cNvSpPr/>
          <p:nvPr/>
        </p:nvSpPr>
        <p:spPr>
          <a:xfrm>
            <a:off x="7041967" y="9345917"/>
            <a:ext cx="52228" cy="460343"/>
          </a:xfrm>
          <a:custGeom>
            <a:avLst/>
            <a:gdLst>
              <a:gd name="connsiteX0" fmla="*/ 38283 w 52228"/>
              <a:gd name="connsiteY0" fmla="*/ 2871 h 460343"/>
              <a:gd name="connsiteX1" fmla="*/ 23996 w 52228"/>
              <a:gd name="connsiteY1" fmla="*/ 85421 h 460343"/>
              <a:gd name="connsiteX2" fmla="*/ 23996 w 52228"/>
              <a:gd name="connsiteY2" fmla="*/ 125108 h 460343"/>
              <a:gd name="connsiteX3" fmla="*/ 25583 w 52228"/>
              <a:gd name="connsiteY3" fmla="*/ 201308 h 460343"/>
              <a:gd name="connsiteX4" fmla="*/ 50983 w 52228"/>
              <a:gd name="connsiteY4" fmla="*/ 452133 h 460343"/>
              <a:gd name="connsiteX5" fmla="*/ 44633 w 52228"/>
              <a:gd name="connsiteY5" fmla="*/ 387046 h 460343"/>
              <a:gd name="connsiteX6" fmla="*/ 12883 w 52228"/>
              <a:gd name="connsiteY6" fmla="*/ 261633 h 460343"/>
              <a:gd name="connsiteX7" fmla="*/ 1771 w 52228"/>
              <a:gd name="connsiteY7" fmla="*/ 199721 h 460343"/>
              <a:gd name="connsiteX8" fmla="*/ 38283 w 52228"/>
              <a:gd name="connsiteY8" fmla="*/ 2871 h 46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28" h="460343">
                <a:moveTo>
                  <a:pt x="38283" y="2871"/>
                </a:moveTo>
                <a:cubicBezTo>
                  <a:pt x="41987" y="-16179"/>
                  <a:pt x="26377" y="65048"/>
                  <a:pt x="23996" y="85421"/>
                </a:cubicBezTo>
                <a:cubicBezTo>
                  <a:pt x="21615" y="105794"/>
                  <a:pt x="23731" y="105794"/>
                  <a:pt x="23996" y="125108"/>
                </a:cubicBezTo>
                <a:cubicBezTo>
                  <a:pt x="24260" y="144423"/>
                  <a:pt x="21085" y="146804"/>
                  <a:pt x="25583" y="201308"/>
                </a:cubicBezTo>
                <a:cubicBezTo>
                  <a:pt x="30081" y="255812"/>
                  <a:pt x="47808" y="421177"/>
                  <a:pt x="50983" y="452133"/>
                </a:cubicBezTo>
                <a:cubicBezTo>
                  <a:pt x="54158" y="483089"/>
                  <a:pt x="50983" y="418796"/>
                  <a:pt x="44633" y="387046"/>
                </a:cubicBezTo>
                <a:cubicBezTo>
                  <a:pt x="38283" y="355296"/>
                  <a:pt x="20027" y="292854"/>
                  <a:pt x="12883" y="261633"/>
                </a:cubicBezTo>
                <a:cubicBezTo>
                  <a:pt x="5739" y="230412"/>
                  <a:pt x="-4050" y="236763"/>
                  <a:pt x="1771" y="199721"/>
                </a:cubicBezTo>
                <a:cubicBezTo>
                  <a:pt x="7592" y="162679"/>
                  <a:pt x="34579" y="21921"/>
                  <a:pt x="38283" y="2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39718B-FC64-490A-B4FD-ADC2EE736424}"/>
              </a:ext>
            </a:extLst>
          </p:cNvPr>
          <p:cNvSpPr/>
          <p:nvPr/>
        </p:nvSpPr>
        <p:spPr>
          <a:xfrm>
            <a:off x="7098648" y="9513492"/>
            <a:ext cx="21566" cy="117761"/>
          </a:xfrm>
          <a:custGeom>
            <a:avLst/>
            <a:gdLst>
              <a:gd name="connsiteX0" fmla="*/ 11765 w 21566"/>
              <a:gd name="connsiteY0" fmla="*/ 396 h 117761"/>
              <a:gd name="connsiteX1" fmla="*/ 21290 w 21566"/>
              <a:gd name="connsiteY1" fmla="*/ 114696 h 117761"/>
              <a:gd name="connsiteX2" fmla="*/ 652 w 21566"/>
              <a:gd name="connsiteY2" fmla="*/ 78183 h 117761"/>
              <a:gd name="connsiteX3" fmla="*/ 11765 w 21566"/>
              <a:gd name="connsiteY3" fmla="*/ 396 h 1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6" h="117761">
                <a:moveTo>
                  <a:pt x="11765" y="396"/>
                </a:moveTo>
                <a:cubicBezTo>
                  <a:pt x="15205" y="6481"/>
                  <a:pt x="23142" y="101731"/>
                  <a:pt x="21290" y="114696"/>
                </a:cubicBezTo>
                <a:cubicBezTo>
                  <a:pt x="19438" y="127661"/>
                  <a:pt x="4092" y="96439"/>
                  <a:pt x="652" y="78183"/>
                </a:cubicBezTo>
                <a:cubicBezTo>
                  <a:pt x="-2788" y="59927"/>
                  <a:pt x="8325" y="-5689"/>
                  <a:pt x="11765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C580F250-15B7-491A-9C64-ABCFFAB6AA21}"/>
              </a:ext>
            </a:extLst>
          </p:cNvPr>
          <p:cNvSpPr/>
          <p:nvPr/>
        </p:nvSpPr>
        <p:spPr>
          <a:xfrm>
            <a:off x="7171115" y="9504317"/>
            <a:ext cx="29907" cy="120102"/>
          </a:xfrm>
          <a:custGeom>
            <a:avLst/>
            <a:gdLst>
              <a:gd name="connsiteX0" fmla="*/ 1210 w 29907"/>
              <a:gd name="connsiteY0" fmla="*/ 46 h 120102"/>
              <a:gd name="connsiteX1" fmla="*/ 12323 w 29907"/>
              <a:gd name="connsiteY1" fmla="*/ 88946 h 120102"/>
              <a:gd name="connsiteX2" fmla="*/ 29785 w 29907"/>
              <a:gd name="connsiteY2" fmla="*/ 119108 h 120102"/>
              <a:gd name="connsiteX3" fmla="*/ 2798 w 29907"/>
              <a:gd name="connsiteY3" fmla="*/ 101646 h 120102"/>
              <a:gd name="connsiteX4" fmla="*/ 1210 w 29907"/>
              <a:gd name="connsiteY4" fmla="*/ 46 h 12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7" h="120102">
                <a:moveTo>
                  <a:pt x="1210" y="46"/>
                </a:moveTo>
                <a:cubicBezTo>
                  <a:pt x="2798" y="-2071"/>
                  <a:pt x="7561" y="69102"/>
                  <a:pt x="12323" y="88946"/>
                </a:cubicBezTo>
                <a:cubicBezTo>
                  <a:pt x="17085" y="108790"/>
                  <a:pt x="31373" y="116991"/>
                  <a:pt x="29785" y="119108"/>
                </a:cubicBezTo>
                <a:cubicBezTo>
                  <a:pt x="28197" y="121225"/>
                  <a:pt x="6502" y="121754"/>
                  <a:pt x="2798" y="101646"/>
                </a:cubicBezTo>
                <a:cubicBezTo>
                  <a:pt x="-906" y="81538"/>
                  <a:pt x="-378" y="2163"/>
                  <a:pt x="121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B775FBB4-9C72-42E4-9C21-4C75E007F383}"/>
              </a:ext>
            </a:extLst>
          </p:cNvPr>
          <p:cNvSpPr/>
          <p:nvPr/>
        </p:nvSpPr>
        <p:spPr>
          <a:xfrm>
            <a:off x="7223086" y="9496425"/>
            <a:ext cx="44825" cy="120743"/>
          </a:xfrm>
          <a:custGeom>
            <a:avLst/>
            <a:gdLst>
              <a:gd name="connsiteX0" fmla="*/ 30202 w 44825"/>
              <a:gd name="connsiteY0" fmla="*/ 0 h 120743"/>
              <a:gd name="connsiteX1" fmla="*/ 41314 w 44825"/>
              <a:gd name="connsiteY1" fmla="*/ 100013 h 120743"/>
              <a:gd name="connsiteX2" fmla="*/ 41314 w 44825"/>
              <a:gd name="connsiteY2" fmla="*/ 120650 h 120743"/>
              <a:gd name="connsiteX3" fmla="*/ 39 w 44825"/>
              <a:gd name="connsiteY3" fmla="*/ 96838 h 120743"/>
              <a:gd name="connsiteX4" fmla="*/ 33377 w 44825"/>
              <a:gd name="connsiteY4" fmla="*/ 98425 h 120743"/>
              <a:gd name="connsiteX5" fmla="*/ 30202 w 44825"/>
              <a:gd name="connsiteY5" fmla="*/ 0 h 12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25" h="120743">
                <a:moveTo>
                  <a:pt x="30202" y="0"/>
                </a:moveTo>
                <a:cubicBezTo>
                  <a:pt x="31525" y="265"/>
                  <a:pt x="39462" y="79905"/>
                  <a:pt x="41314" y="100013"/>
                </a:cubicBezTo>
                <a:cubicBezTo>
                  <a:pt x="43166" y="120121"/>
                  <a:pt x="48193" y="121179"/>
                  <a:pt x="41314" y="120650"/>
                </a:cubicBezTo>
                <a:cubicBezTo>
                  <a:pt x="34435" y="120121"/>
                  <a:pt x="1362" y="100542"/>
                  <a:pt x="39" y="96838"/>
                </a:cubicBezTo>
                <a:cubicBezTo>
                  <a:pt x="-1284" y="93134"/>
                  <a:pt x="30731" y="107950"/>
                  <a:pt x="33377" y="98425"/>
                </a:cubicBezTo>
                <a:cubicBezTo>
                  <a:pt x="36023" y="88900"/>
                  <a:pt x="28879" y="-265"/>
                  <a:pt x="302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57E5FD6D-6DCE-48F7-BEBE-6B137154C40C}"/>
              </a:ext>
            </a:extLst>
          </p:cNvPr>
          <p:cNvSpPr/>
          <p:nvPr/>
        </p:nvSpPr>
        <p:spPr>
          <a:xfrm>
            <a:off x="7304011" y="9487787"/>
            <a:ext cx="48532" cy="134808"/>
          </a:xfrm>
          <a:custGeom>
            <a:avLst/>
            <a:gdLst>
              <a:gd name="connsiteX0" fmla="*/ 41352 w 48532"/>
              <a:gd name="connsiteY0" fmla="*/ 701 h 134808"/>
              <a:gd name="connsiteX1" fmla="*/ 46114 w 48532"/>
              <a:gd name="connsiteY1" fmla="*/ 130876 h 134808"/>
              <a:gd name="connsiteX2" fmla="*/ 77 w 48532"/>
              <a:gd name="connsiteY2" fmla="*/ 99126 h 134808"/>
              <a:gd name="connsiteX3" fmla="*/ 35002 w 48532"/>
              <a:gd name="connsiteY3" fmla="*/ 80076 h 134808"/>
              <a:gd name="connsiteX4" fmla="*/ 41352 w 48532"/>
              <a:gd name="connsiteY4" fmla="*/ 701 h 13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32" h="134808">
                <a:moveTo>
                  <a:pt x="41352" y="701"/>
                </a:moveTo>
                <a:cubicBezTo>
                  <a:pt x="43204" y="9168"/>
                  <a:pt x="52993" y="114472"/>
                  <a:pt x="46114" y="130876"/>
                </a:cubicBezTo>
                <a:cubicBezTo>
                  <a:pt x="39235" y="147280"/>
                  <a:pt x="1929" y="107593"/>
                  <a:pt x="77" y="99126"/>
                </a:cubicBezTo>
                <a:cubicBezTo>
                  <a:pt x="-1775" y="90659"/>
                  <a:pt x="29975" y="97274"/>
                  <a:pt x="35002" y="80076"/>
                </a:cubicBezTo>
                <a:cubicBezTo>
                  <a:pt x="40029" y="62878"/>
                  <a:pt x="39500" y="-7766"/>
                  <a:pt x="41352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7885278-D1C3-4BEE-B62C-831B9396FA3B}"/>
              </a:ext>
            </a:extLst>
          </p:cNvPr>
          <p:cNvSpPr/>
          <p:nvPr/>
        </p:nvSpPr>
        <p:spPr>
          <a:xfrm>
            <a:off x="7397749" y="9468754"/>
            <a:ext cx="54455" cy="140305"/>
          </a:xfrm>
          <a:custGeom>
            <a:avLst/>
            <a:gdLst>
              <a:gd name="connsiteX0" fmla="*/ 53976 w 54455"/>
              <a:gd name="connsiteY0" fmla="*/ 684 h 140305"/>
              <a:gd name="connsiteX1" fmla="*/ 47626 w 54455"/>
              <a:gd name="connsiteY1" fmla="*/ 134034 h 140305"/>
              <a:gd name="connsiteX2" fmla="*/ 1 w 54455"/>
              <a:gd name="connsiteY2" fmla="*/ 114984 h 140305"/>
              <a:gd name="connsiteX3" fmla="*/ 46039 w 54455"/>
              <a:gd name="connsiteY3" fmla="*/ 83234 h 140305"/>
              <a:gd name="connsiteX4" fmla="*/ 53976 w 54455"/>
              <a:gd name="connsiteY4" fmla="*/ 684 h 14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55" h="140305">
                <a:moveTo>
                  <a:pt x="53976" y="684"/>
                </a:moveTo>
                <a:cubicBezTo>
                  <a:pt x="54241" y="9151"/>
                  <a:pt x="56622" y="114984"/>
                  <a:pt x="47626" y="134034"/>
                </a:cubicBezTo>
                <a:cubicBezTo>
                  <a:pt x="38630" y="153084"/>
                  <a:pt x="265" y="123451"/>
                  <a:pt x="1" y="114984"/>
                </a:cubicBezTo>
                <a:cubicBezTo>
                  <a:pt x="-264" y="106517"/>
                  <a:pt x="39424" y="101755"/>
                  <a:pt x="46039" y="83234"/>
                </a:cubicBezTo>
                <a:cubicBezTo>
                  <a:pt x="52654" y="64713"/>
                  <a:pt x="53711" y="-7783"/>
                  <a:pt x="53976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B2E53BF-5500-4BA8-8ED6-0431B64DF51D}"/>
              </a:ext>
            </a:extLst>
          </p:cNvPr>
          <p:cNvSpPr/>
          <p:nvPr/>
        </p:nvSpPr>
        <p:spPr>
          <a:xfrm>
            <a:off x="7514966" y="9472441"/>
            <a:ext cx="47057" cy="135807"/>
          </a:xfrm>
          <a:custGeom>
            <a:avLst/>
            <a:gdLst>
              <a:gd name="connsiteX0" fmla="*/ 28834 w 47057"/>
              <a:gd name="connsiteY0" fmla="*/ 1759 h 135807"/>
              <a:gd name="connsiteX1" fmla="*/ 46297 w 47057"/>
              <a:gd name="connsiteY1" fmla="*/ 128759 h 135807"/>
              <a:gd name="connsiteX2" fmla="*/ 259 w 47057"/>
              <a:gd name="connsiteY2" fmla="*/ 112884 h 135807"/>
              <a:gd name="connsiteX3" fmla="*/ 27247 w 47057"/>
              <a:gd name="connsiteY3" fmla="*/ 57322 h 135807"/>
              <a:gd name="connsiteX4" fmla="*/ 28834 w 47057"/>
              <a:gd name="connsiteY4" fmla="*/ 1759 h 1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57" h="135807">
                <a:moveTo>
                  <a:pt x="28834" y="1759"/>
                </a:moveTo>
                <a:cubicBezTo>
                  <a:pt x="32009" y="13665"/>
                  <a:pt x="51060" y="110238"/>
                  <a:pt x="46297" y="128759"/>
                </a:cubicBezTo>
                <a:cubicBezTo>
                  <a:pt x="41534" y="147280"/>
                  <a:pt x="3434" y="124790"/>
                  <a:pt x="259" y="112884"/>
                </a:cubicBezTo>
                <a:cubicBezTo>
                  <a:pt x="-2916" y="100978"/>
                  <a:pt x="24072" y="72932"/>
                  <a:pt x="27247" y="57322"/>
                </a:cubicBezTo>
                <a:cubicBezTo>
                  <a:pt x="30422" y="41712"/>
                  <a:pt x="25659" y="-10147"/>
                  <a:pt x="28834" y="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A3E9695A-ED91-4BE6-BF90-985170D9CCB2}"/>
              </a:ext>
            </a:extLst>
          </p:cNvPr>
          <p:cNvSpPr/>
          <p:nvPr/>
        </p:nvSpPr>
        <p:spPr>
          <a:xfrm>
            <a:off x="7604374" y="9459018"/>
            <a:ext cx="23595" cy="146132"/>
          </a:xfrm>
          <a:custGeom>
            <a:avLst/>
            <a:gdLst>
              <a:gd name="connsiteX0" fmla="*/ 6101 w 23595"/>
              <a:gd name="connsiteY0" fmla="*/ 895 h 146132"/>
              <a:gd name="connsiteX1" fmla="*/ 23564 w 23595"/>
              <a:gd name="connsiteY1" fmla="*/ 143770 h 146132"/>
              <a:gd name="connsiteX2" fmla="*/ 1339 w 23595"/>
              <a:gd name="connsiteY2" fmla="*/ 85032 h 146132"/>
              <a:gd name="connsiteX3" fmla="*/ 6101 w 23595"/>
              <a:gd name="connsiteY3" fmla="*/ 895 h 14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5" h="146132">
                <a:moveTo>
                  <a:pt x="6101" y="895"/>
                </a:moveTo>
                <a:cubicBezTo>
                  <a:pt x="9805" y="10685"/>
                  <a:pt x="24358" y="129747"/>
                  <a:pt x="23564" y="143770"/>
                </a:cubicBezTo>
                <a:cubicBezTo>
                  <a:pt x="22770" y="157793"/>
                  <a:pt x="5043" y="105670"/>
                  <a:pt x="1339" y="85032"/>
                </a:cubicBezTo>
                <a:cubicBezTo>
                  <a:pt x="-2365" y="64394"/>
                  <a:pt x="2397" y="-8895"/>
                  <a:pt x="6101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7672CFB5-B457-49D0-804B-311AC85ADEFF}"/>
              </a:ext>
            </a:extLst>
          </p:cNvPr>
          <p:cNvSpPr/>
          <p:nvPr/>
        </p:nvSpPr>
        <p:spPr>
          <a:xfrm>
            <a:off x="7666466" y="9242312"/>
            <a:ext cx="212919" cy="46429"/>
          </a:xfrm>
          <a:custGeom>
            <a:avLst/>
            <a:gdLst>
              <a:gd name="connsiteX0" fmla="*/ 1159 w 212919"/>
              <a:gd name="connsiteY0" fmla="*/ 33451 h 46429"/>
              <a:gd name="connsiteX1" fmla="*/ 63072 w 212919"/>
              <a:gd name="connsiteY1" fmla="*/ 35038 h 46429"/>
              <a:gd name="connsiteX2" fmla="*/ 153559 w 212919"/>
              <a:gd name="connsiteY2" fmla="*/ 31863 h 46429"/>
              <a:gd name="connsiteX3" fmla="*/ 212297 w 212919"/>
              <a:gd name="connsiteY3" fmla="*/ 113 h 46429"/>
              <a:gd name="connsiteX4" fmla="*/ 117047 w 212919"/>
              <a:gd name="connsiteY4" fmla="*/ 44563 h 46429"/>
              <a:gd name="connsiteX5" fmla="*/ 1159 w 212919"/>
              <a:gd name="connsiteY5" fmla="*/ 33451 h 4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19" h="46429">
                <a:moveTo>
                  <a:pt x="1159" y="33451"/>
                </a:moveTo>
                <a:cubicBezTo>
                  <a:pt x="-7837" y="31864"/>
                  <a:pt x="37672" y="35303"/>
                  <a:pt x="63072" y="35038"/>
                </a:cubicBezTo>
                <a:cubicBezTo>
                  <a:pt x="88472" y="34773"/>
                  <a:pt x="128688" y="37684"/>
                  <a:pt x="153559" y="31863"/>
                </a:cubicBezTo>
                <a:cubicBezTo>
                  <a:pt x="178430" y="26042"/>
                  <a:pt x="218382" y="-2004"/>
                  <a:pt x="212297" y="113"/>
                </a:cubicBezTo>
                <a:cubicBezTo>
                  <a:pt x="206212" y="2230"/>
                  <a:pt x="152237" y="37155"/>
                  <a:pt x="117047" y="44563"/>
                </a:cubicBezTo>
                <a:cubicBezTo>
                  <a:pt x="81857" y="51971"/>
                  <a:pt x="10155" y="35038"/>
                  <a:pt x="1159" y="33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F0F5F9AD-EEC9-4F2F-82CE-65B88456F69B}"/>
              </a:ext>
            </a:extLst>
          </p:cNvPr>
          <p:cNvSpPr/>
          <p:nvPr/>
        </p:nvSpPr>
        <p:spPr>
          <a:xfrm>
            <a:off x="7657260" y="9240482"/>
            <a:ext cx="214037" cy="11682"/>
          </a:xfrm>
          <a:custGeom>
            <a:avLst/>
            <a:gdLst>
              <a:gd name="connsiteX0" fmla="*/ 211978 w 214037"/>
              <a:gd name="connsiteY0" fmla="*/ 3531 h 11682"/>
              <a:gd name="connsiteX1" fmla="*/ 2428 w 214037"/>
              <a:gd name="connsiteY1" fmla="*/ 356 h 11682"/>
              <a:gd name="connsiteX2" fmla="*/ 104028 w 214037"/>
              <a:gd name="connsiteY2" fmla="*/ 11468 h 11682"/>
              <a:gd name="connsiteX3" fmla="*/ 211978 w 214037"/>
              <a:gd name="connsiteY3" fmla="*/ 3531 h 1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37" h="11682">
                <a:moveTo>
                  <a:pt x="211978" y="3531"/>
                </a:moveTo>
                <a:cubicBezTo>
                  <a:pt x="195045" y="1679"/>
                  <a:pt x="20420" y="-967"/>
                  <a:pt x="2428" y="356"/>
                </a:cubicBezTo>
                <a:cubicBezTo>
                  <a:pt x="-15564" y="1679"/>
                  <a:pt x="71220" y="9881"/>
                  <a:pt x="104028" y="11468"/>
                </a:cubicBezTo>
                <a:cubicBezTo>
                  <a:pt x="136836" y="13056"/>
                  <a:pt x="228911" y="5383"/>
                  <a:pt x="211978" y="3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8C7AA390-6609-472B-8F82-236C5DE4582B}"/>
              </a:ext>
            </a:extLst>
          </p:cNvPr>
          <p:cNvSpPr/>
          <p:nvPr/>
        </p:nvSpPr>
        <p:spPr>
          <a:xfrm>
            <a:off x="7638717" y="9241937"/>
            <a:ext cx="66146" cy="539502"/>
          </a:xfrm>
          <a:custGeom>
            <a:avLst/>
            <a:gdLst>
              <a:gd name="connsiteX0" fmla="*/ 65421 w 66146"/>
              <a:gd name="connsiteY0" fmla="*/ 11601 h 539502"/>
              <a:gd name="connsiteX1" fmla="*/ 35258 w 66146"/>
              <a:gd name="connsiteY1" fmla="*/ 60813 h 539502"/>
              <a:gd name="connsiteX2" fmla="*/ 35258 w 66146"/>
              <a:gd name="connsiteY2" fmla="*/ 138601 h 539502"/>
              <a:gd name="connsiteX3" fmla="*/ 41608 w 66146"/>
              <a:gd name="connsiteY3" fmla="*/ 524363 h 539502"/>
              <a:gd name="connsiteX4" fmla="*/ 9858 w 66146"/>
              <a:gd name="connsiteY4" fmla="*/ 444988 h 539502"/>
              <a:gd name="connsiteX5" fmla="*/ 333 w 66146"/>
              <a:gd name="connsiteY5" fmla="*/ 289413 h 539502"/>
              <a:gd name="connsiteX6" fmla="*/ 65421 w 66146"/>
              <a:gd name="connsiteY6" fmla="*/ 11601 h 53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46" h="539502">
                <a:moveTo>
                  <a:pt x="65421" y="11601"/>
                </a:moveTo>
                <a:cubicBezTo>
                  <a:pt x="71242" y="-26499"/>
                  <a:pt x="40285" y="39646"/>
                  <a:pt x="35258" y="60813"/>
                </a:cubicBezTo>
                <a:cubicBezTo>
                  <a:pt x="30231" y="81980"/>
                  <a:pt x="34200" y="61343"/>
                  <a:pt x="35258" y="138601"/>
                </a:cubicBezTo>
                <a:cubicBezTo>
                  <a:pt x="36316" y="215859"/>
                  <a:pt x="45841" y="473299"/>
                  <a:pt x="41608" y="524363"/>
                </a:cubicBezTo>
                <a:cubicBezTo>
                  <a:pt x="37375" y="575427"/>
                  <a:pt x="16737" y="484146"/>
                  <a:pt x="9858" y="444988"/>
                </a:cubicBezTo>
                <a:cubicBezTo>
                  <a:pt x="2979" y="405830"/>
                  <a:pt x="-1254" y="361380"/>
                  <a:pt x="333" y="289413"/>
                </a:cubicBezTo>
                <a:cubicBezTo>
                  <a:pt x="1920" y="217446"/>
                  <a:pt x="59600" y="49701"/>
                  <a:pt x="65421" y="1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61E971B-0BEF-46EB-9A6F-7FCE459CAE7E}"/>
              </a:ext>
            </a:extLst>
          </p:cNvPr>
          <p:cNvSpPr/>
          <p:nvPr/>
        </p:nvSpPr>
        <p:spPr>
          <a:xfrm>
            <a:off x="7796189" y="9269037"/>
            <a:ext cx="30582" cy="336946"/>
          </a:xfrm>
          <a:custGeom>
            <a:avLst/>
            <a:gdLst>
              <a:gd name="connsiteX0" fmla="*/ 30186 w 30582"/>
              <a:gd name="connsiteY0" fmla="*/ 1963 h 336946"/>
              <a:gd name="connsiteX1" fmla="*/ 17486 w 30582"/>
              <a:gd name="connsiteY1" fmla="*/ 230563 h 336946"/>
              <a:gd name="connsiteX2" fmla="*/ 20661 w 30582"/>
              <a:gd name="connsiteY2" fmla="*/ 336926 h 336946"/>
              <a:gd name="connsiteX3" fmla="*/ 11136 w 30582"/>
              <a:gd name="connsiteY3" fmla="*/ 238501 h 336946"/>
              <a:gd name="connsiteX4" fmla="*/ 24 w 30582"/>
              <a:gd name="connsiteY4" fmla="*/ 125788 h 336946"/>
              <a:gd name="connsiteX5" fmla="*/ 30186 w 30582"/>
              <a:gd name="connsiteY5" fmla="*/ 1963 h 33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2" h="336946">
                <a:moveTo>
                  <a:pt x="30186" y="1963"/>
                </a:moveTo>
                <a:cubicBezTo>
                  <a:pt x="33096" y="19425"/>
                  <a:pt x="19073" y="174736"/>
                  <a:pt x="17486" y="230563"/>
                </a:cubicBezTo>
                <a:cubicBezTo>
                  <a:pt x="15899" y="286390"/>
                  <a:pt x="21719" y="335603"/>
                  <a:pt x="20661" y="336926"/>
                </a:cubicBezTo>
                <a:cubicBezTo>
                  <a:pt x="19603" y="338249"/>
                  <a:pt x="14576" y="273691"/>
                  <a:pt x="11136" y="238501"/>
                </a:cubicBezTo>
                <a:cubicBezTo>
                  <a:pt x="7696" y="203311"/>
                  <a:pt x="-505" y="163359"/>
                  <a:pt x="24" y="125788"/>
                </a:cubicBezTo>
                <a:cubicBezTo>
                  <a:pt x="553" y="88217"/>
                  <a:pt x="27276" y="-15499"/>
                  <a:pt x="30186" y="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BA5841E8-B50E-4284-B54B-9B6ED8349178}"/>
              </a:ext>
            </a:extLst>
          </p:cNvPr>
          <p:cNvSpPr/>
          <p:nvPr/>
        </p:nvSpPr>
        <p:spPr>
          <a:xfrm>
            <a:off x="7822936" y="9265281"/>
            <a:ext cx="22816" cy="325694"/>
          </a:xfrm>
          <a:custGeom>
            <a:avLst/>
            <a:gdLst>
              <a:gd name="connsiteX0" fmla="*/ 22489 w 22816"/>
              <a:gd name="connsiteY0" fmla="*/ 2544 h 325694"/>
              <a:gd name="connsiteX1" fmla="*/ 12964 w 22816"/>
              <a:gd name="connsiteY1" fmla="*/ 315282 h 325694"/>
              <a:gd name="connsiteX2" fmla="*/ 5027 w 22816"/>
              <a:gd name="connsiteY2" fmla="*/ 243844 h 325694"/>
              <a:gd name="connsiteX3" fmla="*/ 264 w 22816"/>
              <a:gd name="connsiteY3" fmla="*/ 170819 h 325694"/>
              <a:gd name="connsiteX4" fmla="*/ 22489 w 22816"/>
              <a:gd name="connsiteY4" fmla="*/ 2544 h 32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6" h="325694">
                <a:moveTo>
                  <a:pt x="22489" y="2544"/>
                </a:moveTo>
                <a:cubicBezTo>
                  <a:pt x="24606" y="26621"/>
                  <a:pt x="15874" y="275065"/>
                  <a:pt x="12964" y="315282"/>
                </a:cubicBezTo>
                <a:cubicBezTo>
                  <a:pt x="10054" y="355499"/>
                  <a:pt x="7144" y="267921"/>
                  <a:pt x="5027" y="243844"/>
                </a:cubicBezTo>
                <a:cubicBezTo>
                  <a:pt x="2910" y="219767"/>
                  <a:pt x="-1059" y="209448"/>
                  <a:pt x="264" y="170819"/>
                </a:cubicBezTo>
                <a:cubicBezTo>
                  <a:pt x="1587" y="132190"/>
                  <a:pt x="20372" y="-21533"/>
                  <a:pt x="22489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75695249-EFF2-488C-B7C4-E9A2083436C1}"/>
              </a:ext>
            </a:extLst>
          </p:cNvPr>
          <p:cNvSpPr/>
          <p:nvPr/>
        </p:nvSpPr>
        <p:spPr>
          <a:xfrm>
            <a:off x="7100888" y="9731603"/>
            <a:ext cx="560461" cy="53747"/>
          </a:xfrm>
          <a:custGeom>
            <a:avLst/>
            <a:gdLst>
              <a:gd name="connsiteX0" fmla="*/ 0 w 560461"/>
              <a:gd name="connsiteY0" fmla="*/ 53747 h 53747"/>
              <a:gd name="connsiteX1" fmla="*/ 354012 w 560461"/>
              <a:gd name="connsiteY1" fmla="*/ 4535 h 53747"/>
              <a:gd name="connsiteX2" fmla="*/ 560387 w 560461"/>
              <a:gd name="connsiteY2" fmla="*/ 4535 h 53747"/>
              <a:gd name="connsiteX3" fmla="*/ 333375 w 560461"/>
              <a:gd name="connsiteY3" fmla="*/ 25172 h 53747"/>
              <a:gd name="connsiteX4" fmla="*/ 0 w 560461"/>
              <a:gd name="connsiteY4" fmla="*/ 53747 h 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61" h="53747">
                <a:moveTo>
                  <a:pt x="0" y="53747"/>
                </a:moveTo>
                <a:cubicBezTo>
                  <a:pt x="130307" y="33242"/>
                  <a:pt x="260614" y="12737"/>
                  <a:pt x="354012" y="4535"/>
                </a:cubicBezTo>
                <a:cubicBezTo>
                  <a:pt x="447410" y="-3667"/>
                  <a:pt x="563826" y="1096"/>
                  <a:pt x="560387" y="4535"/>
                </a:cubicBezTo>
                <a:cubicBezTo>
                  <a:pt x="556948" y="7974"/>
                  <a:pt x="333375" y="25172"/>
                  <a:pt x="333375" y="25172"/>
                </a:cubicBezTo>
                <a:lnTo>
                  <a:pt x="0" y="537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443A3AD6-A195-4FF9-AB1C-0CE70AD8AF77}"/>
              </a:ext>
            </a:extLst>
          </p:cNvPr>
          <p:cNvSpPr/>
          <p:nvPr/>
        </p:nvSpPr>
        <p:spPr>
          <a:xfrm>
            <a:off x="7095632" y="9775934"/>
            <a:ext cx="529637" cy="34824"/>
          </a:xfrm>
          <a:custGeom>
            <a:avLst/>
            <a:gdLst>
              <a:gd name="connsiteX0" fmla="*/ 2081 w 529637"/>
              <a:gd name="connsiteY0" fmla="*/ 34816 h 34824"/>
              <a:gd name="connsiteX1" fmla="*/ 416418 w 529637"/>
              <a:gd name="connsiteY1" fmla="*/ 4654 h 34824"/>
              <a:gd name="connsiteX2" fmla="*/ 522781 w 529637"/>
              <a:gd name="connsiteY2" fmla="*/ 4654 h 34824"/>
              <a:gd name="connsiteX3" fmla="*/ 267193 w 529637"/>
              <a:gd name="connsiteY3" fmla="*/ 1479 h 34824"/>
              <a:gd name="connsiteX4" fmla="*/ 2081 w 529637"/>
              <a:gd name="connsiteY4" fmla="*/ 34816 h 3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637" h="34824">
                <a:moveTo>
                  <a:pt x="2081" y="34816"/>
                </a:moveTo>
                <a:cubicBezTo>
                  <a:pt x="26952" y="35345"/>
                  <a:pt x="329635" y="9681"/>
                  <a:pt x="416418" y="4654"/>
                </a:cubicBezTo>
                <a:cubicBezTo>
                  <a:pt x="503201" y="-373"/>
                  <a:pt x="547652" y="5183"/>
                  <a:pt x="522781" y="4654"/>
                </a:cubicBezTo>
                <a:cubicBezTo>
                  <a:pt x="497910" y="4125"/>
                  <a:pt x="352653" y="-3019"/>
                  <a:pt x="267193" y="1479"/>
                </a:cubicBezTo>
                <a:cubicBezTo>
                  <a:pt x="181733" y="5977"/>
                  <a:pt x="-22790" y="34287"/>
                  <a:pt x="2081" y="34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D159A1F5-3AAF-4630-83ED-AA07503408DF}"/>
              </a:ext>
            </a:extLst>
          </p:cNvPr>
          <p:cNvSpPr/>
          <p:nvPr/>
        </p:nvSpPr>
        <p:spPr>
          <a:xfrm>
            <a:off x="7880350" y="9712267"/>
            <a:ext cx="559333" cy="23871"/>
          </a:xfrm>
          <a:custGeom>
            <a:avLst/>
            <a:gdLst>
              <a:gd name="connsiteX0" fmla="*/ 0 w 559333"/>
              <a:gd name="connsiteY0" fmla="*/ 23871 h 23871"/>
              <a:gd name="connsiteX1" fmla="*/ 547688 w 559333"/>
              <a:gd name="connsiteY1" fmla="*/ 1646 h 23871"/>
              <a:gd name="connsiteX2" fmla="*/ 387350 w 559333"/>
              <a:gd name="connsiteY2" fmla="*/ 1646 h 23871"/>
              <a:gd name="connsiteX3" fmla="*/ 0 w 559333"/>
              <a:gd name="connsiteY3" fmla="*/ 23871 h 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333" h="23871">
                <a:moveTo>
                  <a:pt x="0" y="23871"/>
                </a:moveTo>
                <a:lnTo>
                  <a:pt x="547688" y="1646"/>
                </a:lnTo>
                <a:cubicBezTo>
                  <a:pt x="612246" y="-2058"/>
                  <a:pt x="387350" y="1646"/>
                  <a:pt x="387350" y="1646"/>
                </a:cubicBezTo>
                <a:lnTo>
                  <a:pt x="0" y="238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D731DA1B-D9BD-408B-B06E-E606A5F04F32}"/>
              </a:ext>
            </a:extLst>
          </p:cNvPr>
          <p:cNvSpPr/>
          <p:nvPr/>
        </p:nvSpPr>
        <p:spPr>
          <a:xfrm>
            <a:off x="7834313" y="9735922"/>
            <a:ext cx="647828" cy="22441"/>
          </a:xfrm>
          <a:custGeom>
            <a:avLst/>
            <a:gdLst>
              <a:gd name="connsiteX0" fmla="*/ 0 w 647828"/>
              <a:gd name="connsiteY0" fmla="*/ 19266 h 22441"/>
              <a:gd name="connsiteX1" fmla="*/ 90487 w 647828"/>
              <a:gd name="connsiteY1" fmla="*/ 22441 h 22441"/>
              <a:gd name="connsiteX2" fmla="*/ 536575 w 647828"/>
              <a:gd name="connsiteY2" fmla="*/ 14503 h 22441"/>
              <a:gd name="connsiteX3" fmla="*/ 644525 w 647828"/>
              <a:gd name="connsiteY3" fmla="*/ 14503 h 22441"/>
              <a:gd name="connsiteX4" fmla="*/ 452437 w 647828"/>
              <a:gd name="connsiteY4" fmla="*/ 216 h 22441"/>
              <a:gd name="connsiteX5" fmla="*/ 0 w 647828"/>
              <a:gd name="connsiteY5" fmla="*/ 19266 h 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828" h="22441">
                <a:moveTo>
                  <a:pt x="0" y="19266"/>
                </a:moveTo>
                <a:cubicBezTo>
                  <a:pt x="529" y="21250"/>
                  <a:pt x="90487" y="22441"/>
                  <a:pt x="90487" y="22441"/>
                </a:cubicBezTo>
                <a:lnTo>
                  <a:pt x="536575" y="14503"/>
                </a:lnTo>
                <a:cubicBezTo>
                  <a:pt x="628915" y="13180"/>
                  <a:pt x="658548" y="16884"/>
                  <a:pt x="644525" y="14503"/>
                </a:cubicBezTo>
                <a:cubicBezTo>
                  <a:pt x="630502" y="12122"/>
                  <a:pt x="560387" y="-1901"/>
                  <a:pt x="452437" y="216"/>
                </a:cubicBezTo>
                <a:cubicBezTo>
                  <a:pt x="344487" y="2333"/>
                  <a:pt x="170656" y="14768"/>
                  <a:pt x="0" y="1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25FAA5CF-73EC-4E78-9489-714649F83FCF}"/>
              </a:ext>
            </a:extLst>
          </p:cNvPr>
          <p:cNvSpPr/>
          <p:nvPr/>
        </p:nvSpPr>
        <p:spPr>
          <a:xfrm>
            <a:off x="8237350" y="9054698"/>
            <a:ext cx="175610" cy="100461"/>
          </a:xfrm>
          <a:custGeom>
            <a:avLst/>
            <a:gdLst>
              <a:gd name="connsiteX0" fmla="*/ 188 w 175610"/>
              <a:gd name="connsiteY0" fmla="*/ 402 h 100461"/>
              <a:gd name="connsiteX1" fmla="*/ 111313 w 175610"/>
              <a:gd name="connsiteY1" fmla="*/ 19452 h 100461"/>
              <a:gd name="connsiteX2" fmla="*/ 174813 w 175610"/>
              <a:gd name="connsiteY2" fmla="*/ 100415 h 100461"/>
              <a:gd name="connsiteX3" fmla="*/ 139888 w 175610"/>
              <a:gd name="connsiteY3" fmla="*/ 30565 h 100461"/>
              <a:gd name="connsiteX4" fmla="*/ 188 w 175610"/>
              <a:gd name="connsiteY4" fmla="*/ 402 h 10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0" h="100461">
                <a:moveTo>
                  <a:pt x="188" y="402"/>
                </a:moveTo>
                <a:cubicBezTo>
                  <a:pt x="-4574" y="-1450"/>
                  <a:pt x="82209" y="2783"/>
                  <a:pt x="111313" y="19452"/>
                </a:cubicBezTo>
                <a:cubicBezTo>
                  <a:pt x="140417" y="36121"/>
                  <a:pt x="170051" y="98563"/>
                  <a:pt x="174813" y="100415"/>
                </a:cubicBezTo>
                <a:cubicBezTo>
                  <a:pt x="179575" y="102267"/>
                  <a:pt x="162378" y="48821"/>
                  <a:pt x="139888" y="30565"/>
                </a:cubicBezTo>
                <a:cubicBezTo>
                  <a:pt x="117398" y="12309"/>
                  <a:pt x="4950" y="2254"/>
                  <a:pt x="188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0CDCEA6E-D9E4-4C68-93E5-4AC7FD2D226A}"/>
              </a:ext>
            </a:extLst>
          </p:cNvPr>
          <p:cNvSpPr/>
          <p:nvPr/>
        </p:nvSpPr>
        <p:spPr>
          <a:xfrm>
            <a:off x="8257541" y="9020165"/>
            <a:ext cx="133789" cy="46084"/>
          </a:xfrm>
          <a:custGeom>
            <a:avLst/>
            <a:gdLst>
              <a:gd name="connsiteX0" fmla="*/ 634 w 133789"/>
              <a:gd name="connsiteY0" fmla="*/ 1598 h 46084"/>
              <a:gd name="connsiteX1" fmla="*/ 60959 w 133789"/>
              <a:gd name="connsiteY1" fmla="*/ 4773 h 46084"/>
              <a:gd name="connsiteX2" fmla="*/ 121284 w 133789"/>
              <a:gd name="connsiteY2" fmla="*/ 22235 h 46084"/>
              <a:gd name="connsiteX3" fmla="*/ 132397 w 133789"/>
              <a:gd name="connsiteY3" fmla="*/ 46048 h 46084"/>
              <a:gd name="connsiteX4" fmla="*/ 100647 w 133789"/>
              <a:gd name="connsiteY4" fmla="*/ 26998 h 46084"/>
              <a:gd name="connsiteX5" fmla="*/ 634 w 133789"/>
              <a:gd name="connsiteY5" fmla="*/ 1598 h 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89" h="46084">
                <a:moveTo>
                  <a:pt x="634" y="1598"/>
                </a:moveTo>
                <a:cubicBezTo>
                  <a:pt x="-5981" y="-2106"/>
                  <a:pt x="40851" y="1334"/>
                  <a:pt x="60959" y="4773"/>
                </a:cubicBezTo>
                <a:cubicBezTo>
                  <a:pt x="81067" y="8212"/>
                  <a:pt x="109378" y="15356"/>
                  <a:pt x="121284" y="22235"/>
                </a:cubicBezTo>
                <a:cubicBezTo>
                  <a:pt x="133190" y="29114"/>
                  <a:pt x="135836" y="45254"/>
                  <a:pt x="132397" y="46048"/>
                </a:cubicBezTo>
                <a:cubicBezTo>
                  <a:pt x="128958" y="46842"/>
                  <a:pt x="126841" y="34406"/>
                  <a:pt x="100647" y="26998"/>
                </a:cubicBezTo>
                <a:cubicBezTo>
                  <a:pt x="74453" y="19590"/>
                  <a:pt x="7249" y="5302"/>
                  <a:pt x="634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A774ED2B-659E-4E40-A302-7B0923FFE915}"/>
              </a:ext>
            </a:extLst>
          </p:cNvPr>
          <p:cNvSpPr/>
          <p:nvPr/>
        </p:nvSpPr>
        <p:spPr>
          <a:xfrm>
            <a:off x="8379209" y="8999006"/>
            <a:ext cx="166781" cy="84774"/>
          </a:xfrm>
          <a:custGeom>
            <a:avLst/>
            <a:gdLst>
              <a:gd name="connsiteX0" fmla="*/ 50416 w 166781"/>
              <a:gd name="connsiteY0" fmla="*/ 84669 h 84774"/>
              <a:gd name="connsiteX1" fmla="*/ 1204 w 166781"/>
              <a:gd name="connsiteY1" fmla="*/ 24344 h 84774"/>
              <a:gd name="connsiteX2" fmla="*/ 110741 w 166781"/>
              <a:gd name="connsiteY2" fmla="*/ 532 h 84774"/>
              <a:gd name="connsiteX3" fmla="*/ 164716 w 166781"/>
              <a:gd name="connsiteY3" fmla="*/ 8469 h 84774"/>
              <a:gd name="connsiteX4" fmla="*/ 42479 w 166781"/>
              <a:gd name="connsiteY4" fmla="*/ 16407 h 84774"/>
              <a:gd name="connsiteX5" fmla="*/ 20254 w 166781"/>
              <a:gd name="connsiteY5" fmla="*/ 38632 h 84774"/>
              <a:gd name="connsiteX6" fmla="*/ 50416 w 166781"/>
              <a:gd name="connsiteY6" fmla="*/ 84669 h 8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781" h="84774">
                <a:moveTo>
                  <a:pt x="50416" y="84669"/>
                </a:moveTo>
                <a:cubicBezTo>
                  <a:pt x="47241" y="82288"/>
                  <a:pt x="-8850" y="38367"/>
                  <a:pt x="1204" y="24344"/>
                </a:cubicBezTo>
                <a:cubicBezTo>
                  <a:pt x="11258" y="10321"/>
                  <a:pt x="83489" y="3178"/>
                  <a:pt x="110741" y="532"/>
                </a:cubicBezTo>
                <a:cubicBezTo>
                  <a:pt x="137993" y="-2114"/>
                  <a:pt x="176093" y="5823"/>
                  <a:pt x="164716" y="8469"/>
                </a:cubicBezTo>
                <a:cubicBezTo>
                  <a:pt x="153339" y="11115"/>
                  <a:pt x="66556" y="11380"/>
                  <a:pt x="42479" y="16407"/>
                </a:cubicBezTo>
                <a:cubicBezTo>
                  <a:pt x="18402" y="21434"/>
                  <a:pt x="21048" y="28843"/>
                  <a:pt x="20254" y="38632"/>
                </a:cubicBezTo>
                <a:cubicBezTo>
                  <a:pt x="19460" y="48421"/>
                  <a:pt x="53591" y="87050"/>
                  <a:pt x="50416" y="84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5481647F-B621-4522-81CC-D0E062DA3641}"/>
              </a:ext>
            </a:extLst>
          </p:cNvPr>
          <p:cNvSpPr/>
          <p:nvPr/>
        </p:nvSpPr>
        <p:spPr>
          <a:xfrm>
            <a:off x="8423106" y="9091607"/>
            <a:ext cx="109941" cy="154628"/>
          </a:xfrm>
          <a:custGeom>
            <a:avLst/>
            <a:gdLst>
              <a:gd name="connsiteX0" fmla="*/ 68432 w 109941"/>
              <a:gd name="connsiteY0" fmla="*/ 6 h 154628"/>
              <a:gd name="connsiteX1" fmla="*/ 109707 w 109941"/>
              <a:gd name="connsiteY1" fmla="*/ 103193 h 154628"/>
              <a:gd name="connsiteX2" fmla="*/ 81132 w 109941"/>
              <a:gd name="connsiteY2" fmla="*/ 127006 h 154628"/>
              <a:gd name="connsiteX3" fmla="*/ 169 w 109941"/>
              <a:gd name="connsiteY3" fmla="*/ 153993 h 154628"/>
              <a:gd name="connsiteX4" fmla="*/ 104944 w 109941"/>
              <a:gd name="connsiteY4" fmla="*/ 98431 h 154628"/>
              <a:gd name="connsiteX5" fmla="*/ 68432 w 109941"/>
              <a:gd name="connsiteY5" fmla="*/ 6 h 15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41" h="154628">
                <a:moveTo>
                  <a:pt x="68432" y="6"/>
                </a:moveTo>
                <a:cubicBezTo>
                  <a:pt x="69226" y="800"/>
                  <a:pt x="107590" y="82026"/>
                  <a:pt x="109707" y="103193"/>
                </a:cubicBezTo>
                <a:cubicBezTo>
                  <a:pt x="111824" y="124360"/>
                  <a:pt x="99388" y="118539"/>
                  <a:pt x="81132" y="127006"/>
                </a:cubicBezTo>
                <a:cubicBezTo>
                  <a:pt x="62876" y="135473"/>
                  <a:pt x="-3800" y="158755"/>
                  <a:pt x="169" y="153993"/>
                </a:cubicBezTo>
                <a:cubicBezTo>
                  <a:pt x="4138" y="149231"/>
                  <a:pt x="92773" y="122773"/>
                  <a:pt x="104944" y="98431"/>
                </a:cubicBezTo>
                <a:cubicBezTo>
                  <a:pt x="117115" y="74089"/>
                  <a:pt x="67638" y="-788"/>
                  <a:pt x="684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48027794-DC29-4196-BBDA-105441A76ABA}"/>
              </a:ext>
            </a:extLst>
          </p:cNvPr>
          <p:cNvSpPr/>
          <p:nvPr/>
        </p:nvSpPr>
        <p:spPr>
          <a:xfrm>
            <a:off x="8485150" y="9280284"/>
            <a:ext cx="46142" cy="463443"/>
          </a:xfrm>
          <a:custGeom>
            <a:avLst/>
            <a:gdLst>
              <a:gd name="connsiteX0" fmla="*/ 34963 w 46142"/>
              <a:gd name="connsiteY0" fmla="*/ 241 h 463443"/>
              <a:gd name="connsiteX1" fmla="*/ 19088 w 46142"/>
              <a:gd name="connsiteY1" fmla="*/ 120891 h 463443"/>
              <a:gd name="connsiteX2" fmla="*/ 46075 w 46142"/>
              <a:gd name="connsiteY2" fmla="*/ 397116 h 463443"/>
              <a:gd name="connsiteX3" fmla="*/ 9563 w 46142"/>
              <a:gd name="connsiteY3" fmla="*/ 460616 h 463443"/>
              <a:gd name="connsiteX4" fmla="*/ 39725 w 46142"/>
              <a:gd name="connsiteY4" fmla="*/ 438391 h 463443"/>
              <a:gd name="connsiteX5" fmla="*/ 20675 w 46142"/>
              <a:gd name="connsiteY5" fmla="*/ 316154 h 463443"/>
              <a:gd name="connsiteX6" fmla="*/ 38 w 46142"/>
              <a:gd name="connsiteY6" fmla="*/ 147879 h 463443"/>
              <a:gd name="connsiteX7" fmla="*/ 34963 w 46142"/>
              <a:gd name="connsiteY7" fmla="*/ 241 h 46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42" h="463443">
                <a:moveTo>
                  <a:pt x="34963" y="241"/>
                </a:moveTo>
                <a:cubicBezTo>
                  <a:pt x="38138" y="-4257"/>
                  <a:pt x="17236" y="54745"/>
                  <a:pt x="19088" y="120891"/>
                </a:cubicBezTo>
                <a:cubicBezTo>
                  <a:pt x="20940" y="187037"/>
                  <a:pt x="47662" y="340495"/>
                  <a:pt x="46075" y="397116"/>
                </a:cubicBezTo>
                <a:cubicBezTo>
                  <a:pt x="44488" y="453737"/>
                  <a:pt x="10621" y="453737"/>
                  <a:pt x="9563" y="460616"/>
                </a:cubicBezTo>
                <a:cubicBezTo>
                  <a:pt x="8505" y="467495"/>
                  <a:pt x="37873" y="462468"/>
                  <a:pt x="39725" y="438391"/>
                </a:cubicBezTo>
                <a:cubicBezTo>
                  <a:pt x="41577" y="414314"/>
                  <a:pt x="27290" y="364573"/>
                  <a:pt x="20675" y="316154"/>
                </a:cubicBezTo>
                <a:cubicBezTo>
                  <a:pt x="14060" y="267735"/>
                  <a:pt x="1361" y="197621"/>
                  <a:pt x="38" y="147879"/>
                </a:cubicBezTo>
                <a:cubicBezTo>
                  <a:pt x="-1285" y="98137"/>
                  <a:pt x="31788" y="4739"/>
                  <a:pt x="34963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39D622D-F613-4CEF-AAD8-C00193C5A9D9}"/>
              </a:ext>
            </a:extLst>
          </p:cNvPr>
          <p:cNvSpPr/>
          <p:nvPr/>
        </p:nvSpPr>
        <p:spPr>
          <a:xfrm>
            <a:off x="8539122" y="9256469"/>
            <a:ext cx="24100" cy="487626"/>
          </a:xfrm>
          <a:custGeom>
            <a:avLst/>
            <a:gdLst>
              <a:gd name="connsiteX0" fmla="*/ 4803 w 24100"/>
              <a:gd name="connsiteY0" fmla="*/ 9769 h 487626"/>
              <a:gd name="connsiteX1" fmla="*/ 4803 w 24100"/>
              <a:gd name="connsiteY1" fmla="*/ 63744 h 487626"/>
              <a:gd name="connsiteX2" fmla="*/ 1628 w 24100"/>
              <a:gd name="connsiteY2" fmla="*/ 354256 h 487626"/>
              <a:gd name="connsiteX3" fmla="*/ 41 w 24100"/>
              <a:gd name="connsiteY3" fmla="*/ 487606 h 487626"/>
              <a:gd name="connsiteX4" fmla="*/ 3216 w 24100"/>
              <a:gd name="connsiteY4" fmla="*/ 346319 h 487626"/>
              <a:gd name="connsiteX5" fmla="*/ 23853 w 24100"/>
              <a:gd name="connsiteY5" fmla="*/ 206619 h 487626"/>
              <a:gd name="connsiteX6" fmla="*/ 4803 w 24100"/>
              <a:gd name="connsiteY6" fmla="*/ 9769 h 48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00" h="487626">
                <a:moveTo>
                  <a:pt x="4803" y="9769"/>
                </a:moveTo>
                <a:cubicBezTo>
                  <a:pt x="1628" y="-14044"/>
                  <a:pt x="5332" y="6330"/>
                  <a:pt x="4803" y="63744"/>
                </a:cubicBezTo>
                <a:cubicBezTo>
                  <a:pt x="4274" y="121158"/>
                  <a:pt x="2422" y="283612"/>
                  <a:pt x="1628" y="354256"/>
                </a:cubicBezTo>
                <a:cubicBezTo>
                  <a:pt x="834" y="424900"/>
                  <a:pt x="-224" y="488929"/>
                  <a:pt x="41" y="487606"/>
                </a:cubicBezTo>
                <a:cubicBezTo>
                  <a:pt x="306" y="486283"/>
                  <a:pt x="-753" y="393150"/>
                  <a:pt x="3216" y="346319"/>
                </a:cubicBezTo>
                <a:cubicBezTo>
                  <a:pt x="7185" y="299488"/>
                  <a:pt x="26499" y="257419"/>
                  <a:pt x="23853" y="206619"/>
                </a:cubicBezTo>
                <a:cubicBezTo>
                  <a:pt x="21207" y="155819"/>
                  <a:pt x="7978" y="33582"/>
                  <a:pt x="4803" y="9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BDAB6385-780D-474B-BCB5-E82B991F68AF}"/>
              </a:ext>
            </a:extLst>
          </p:cNvPr>
          <p:cNvSpPr/>
          <p:nvPr/>
        </p:nvSpPr>
        <p:spPr>
          <a:xfrm>
            <a:off x="8400504" y="9037423"/>
            <a:ext cx="146124" cy="165983"/>
          </a:xfrm>
          <a:custGeom>
            <a:avLst/>
            <a:gdLst>
              <a:gd name="connsiteX0" fmla="*/ 38646 w 146124"/>
              <a:gd name="connsiteY0" fmla="*/ 215 h 165983"/>
              <a:gd name="connsiteX1" fmla="*/ 546 w 146124"/>
              <a:gd name="connsiteY1" fmla="*/ 152615 h 165983"/>
              <a:gd name="connsiteX2" fmla="*/ 73571 w 146124"/>
              <a:gd name="connsiteY2" fmla="*/ 158965 h 165983"/>
              <a:gd name="connsiteX3" fmla="*/ 145008 w 146124"/>
              <a:gd name="connsiteY3" fmla="*/ 158965 h 165983"/>
              <a:gd name="connsiteX4" fmla="*/ 14833 w 146124"/>
              <a:gd name="connsiteY4" fmla="*/ 151027 h 165983"/>
              <a:gd name="connsiteX5" fmla="*/ 8483 w 146124"/>
              <a:gd name="connsiteY5" fmla="*/ 119277 h 165983"/>
              <a:gd name="connsiteX6" fmla="*/ 38646 w 146124"/>
              <a:gd name="connsiteY6" fmla="*/ 215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24" h="165983">
                <a:moveTo>
                  <a:pt x="38646" y="215"/>
                </a:moveTo>
                <a:cubicBezTo>
                  <a:pt x="37323" y="5771"/>
                  <a:pt x="-5275" y="126157"/>
                  <a:pt x="546" y="152615"/>
                </a:cubicBezTo>
                <a:cubicBezTo>
                  <a:pt x="6367" y="179073"/>
                  <a:pt x="49494" y="157907"/>
                  <a:pt x="73571" y="158965"/>
                </a:cubicBezTo>
                <a:cubicBezTo>
                  <a:pt x="97648" y="160023"/>
                  <a:pt x="154798" y="160288"/>
                  <a:pt x="145008" y="158965"/>
                </a:cubicBezTo>
                <a:cubicBezTo>
                  <a:pt x="135218" y="157642"/>
                  <a:pt x="37587" y="157642"/>
                  <a:pt x="14833" y="151027"/>
                </a:cubicBezTo>
                <a:cubicBezTo>
                  <a:pt x="-7921" y="144412"/>
                  <a:pt x="2927" y="140444"/>
                  <a:pt x="8483" y="119277"/>
                </a:cubicBezTo>
                <a:cubicBezTo>
                  <a:pt x="14039" y="98110"/>
                  <a:pt x="39969" y="-5341"/>
                  <a:pt x="3864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2CAB68BE-D7B6-434C-9D0A-6D36096964C1}"/>
              </a:ext>
            </a:extLst>
          </p:cNvPr>
          <p:cNvSpPr/>
          <p:nvPr/>
        </p:nvSpPr>
        <p:spPr>
          <a:xfrm>
            <a:off x="8567406" y="9193741"/>
            <a:ext cx="56399" cy="667836"/>
          </a:xfrm>
          <a:custGeom>
            <a:avLst/>
            <a:gdLst>
              <a:gd name="connsiteX0" fmla="*/ 332 w 56399"/>
              <a:gd name="connsiteY0" fmla="*/ 2647 h 667836"/>
              <a:gd name="connsiteX1" fmla="*/ 55894 w 56399"/>
              <a:gd name="connsiteY1" fmla="*/ 307447 h 667836"/>
              <a:gd name="connsiteX2" fmla="*/ 28907 w 56399"/>
              <a:gd name="connsiteY2" fmla="*/ 351897 h 667836"/>
              <a:gd name="connsiteX3" fmla="*/ 47957 w 56399"/>
              <a:gd name="connsiteY3" fmla="*/ 361422 h 667836"/>
              <a:gd name="connsiteX4" fmla="*/ 41607 w 56399"/>
              <a:gd name="connsiteY4" fmla="*/ 394759 h 667836"/>
              <a:gd name="connsiteX5" fmla="*/ 27319 w 56399"/>
              <a:gd name="connsiteY5" fmla="*/ 661459 h 667836"/>
              <a:gd name="connsiteX6" fmla="*/ 27319 w 56399"/>
              <a:gd name="connsiteY6" fmla="*/ 559859 h 667836"/>
              <a:gd name="connsiteX7" fmla="*/ 33669 w 56399"/>
              <a:gd name="connsiteY7" fmla="*/ 286809 h 667836"/>
              <a:gd name="connsiteX8" fmla="*/ 33669 w 56399"/>
              <a:gd name="connsiteY8" fmla="*/ 167747 h 667836"/>
              <a:gd name="connsiteX9" fmla="*/ 332 w 56399"/>
              <a:gd name="connsiteY9" fmla="*/ 2647 h 6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99" h="667836">
                <a:moveTo>
                  <a:pt x="332" y="2647"/>
                </a:moveTo>
                <a:cubicBezTo>
                  <a:pt x="4036" y="25930"/>
                  <a:pt x="51132" y="249239"/>
                  <a:pt x="55894" y="307447"/>
                </a:cubicBezTo>
                <a:cubicBezTo>
                  <a:pt x="60656" y="365655"/>
                  <a:pt x="30230" y="342901"/>
                  <a:pt x="28907" y="351897"/>
                </a:cubicBezTo>
                <a:cubicBezTo>
                  <a:pt x="27584" y="360893"/>
                  <a:pt x="45840" y="354278"/>
                  <a:pt x="47957" y="361422"/>
                </a:cubicBezTo>
                <a:cubicBezTo>
                  <a:pt x="50074" y="368566"/>
                  <a:pt x="45047" y="344753"/>
                  <a:pt x="41607" y="394759"/>
                </a:cubicBezTo>
                <a:cubicBezTo>
                  <a:pt x="38167" y="444765"/>
                  <a:pt x="29700" y="633942"/>
                  <a:pt x="27319" y="661459"/>
                </a:cubicBezTo>
                <a:cubicBezTo>
                  <a:pt x="24938" y="688976"/>
                  <a:pt x="26261" y="622301"/>
                  <a:pt x="27319" y="559859"/>
                </a:cubicBezTo>
                <a:cubicBezTo>
                  <a:pt x="28377" y="497417"/>
                  <a:pt x="32611" y="352161"/>
                  <a:pt x="33669" y="286809"/>
                </a:cubicBezTo>
                <a:cubicBezTo>
                  <a:pt x="34727" y="221457"/>
                  <a:pt x="42400" y="219605"/>
                  <a:pt x="33669" y="167747"/>
                </a:cubicBezTo>
                <a:cubicBezTo>
                  <a:pt x="24938" y="115889"/>
                  <a:pt x="-3372" y="-20636"/>
                  <a:pt x="332" y="2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0B6819DA-2770-4A3C-82D5-17E2F8413EF1}"/>
              </a:ext>
            </a:extLst>
          </p:cNvPr>
          <p:cNvSpPr/>
          <p:nvPr/>
        </p:nvSpPr>
        <p:spPr>
          <a:xfrm>
            <a:off x="8480358" y="9763934"/>
            <a:ext cx="105698" cy="263073"/>
          </a:xfrm>
          <a:custGeom>
            <a:avLst/>
            <a:gdLst>
              <a:gd name="connsiteX0" fmla="*/ 54042 w 105698"/>
              <a:gd name="connsiteY0" fmla="*/ 779 h 263073"/>
              <a:gd name="connsiteX1" fmla="*/ 90555 w 105698"/>
              <a:gd name="connsiteY1" fmla="*/ 137304 h 263073"/>
              <a:gd name="connsiteX2" fmla="*/ 67 w 105698"/>
              <a:gd name="connsiteY2" fmla="*/ 262716 h 263073"/>
              <a:gd name="connsiteX3" fmla="*/ 76267 w 105698"/>
              <a:gd name="connsiteY3" fmla="*/ 172229 h 263073"/>
              <a:gd name="connsiteX4" fmla="*/ 104842 w 105698"/>
              <a:gd name="connsiteY4" fmla="*/ 84916 h 263073"/>
              <a:gd name="connsiteX5" fmla="*/ 54042 w 105698"/>
              <a:gd name="connsiteY5" fmla="*/ 779 h 26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98" h="263073">
                <a:moveTo>
                  <a:pt x="54042" y="779"/>
                </a:moveTo>
                <a:cubicBezTo>
                  <a:pt x="51661" y="9510"/>
                  <a:pt x="99551" y="93648"/>
                  <a:pt x="90555" y="137304"/>
                </a:cubicBezTo>
                <a:cubicBezTo>
                  <a:pt x="81559" y="180960"/>
                  <a:pt x="2448" y="256895"/>
                  <a:pt x="67" y="262716"/>
                </a:cubicBezTo>
                <a:cubicBezTo>
                  <a:pt x="-2314" y="268537"/>
                  <a:pt x="58805" y="201862"/>
                  <a:pt x="76267" y="172229"/>
                </a:cubicBezTo>
                <a:cubicBezTo>
                  <a:pt x="93729" y="142596"/>
                  <a:pt x="109604" y="110845"/>
                  <a:pt x="104842" y="84916"/>
                </a:cubicBezTo>
                <a:cubicBezTo>
                  <a:pt x="100080" y="58987"/>
                  <a:pt x="56423" y="-7952"/>
                  <a:pt x="54042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84F1BA1C-5598-4270-BA2B-77D337B897BE}"/>
              </a:ext>
            </a:extLst>
          </p:cNvPr>
          <p:cNvSpPr/>
          <p:nvPr/>
        </p:nvSpPr>
        <p:spPr>
          <a:xfrm>
            <a:off x="8331143" y="9778792"/>
            <a:ext cx="213756" cy="290779"/>
          </a:xfrm>
          <a:custGeom>
            <a:avLst/>
            <a:gdLst>
              <a:gd name="connsiteX0" fmla="*/ 192145 w 213756"/>
              <a:gd name="connsiteY0" fmla="*/ 208 h 290779"/>
              <a:gd name="connsiteX1" fmla="*/ 185795 w 213756"/>
              <a:gd name="connsiteY1" fmla="*/ 171658 h 290779"/>
              <a:gd name="connsiteX2" fmla="*/ 157220 w 213756"/>
              <a:gd name="connsiteY2" fmla="*/ 225633 h 290779"/>
              <a:gd name="connsiteX3" fmla="*/ 57 w 213756"/>
              <a:gd name="connsiteY3" fmla="*/ 290721 h 290779"/>
              <a:gd name="connsiteX4" fmla="*/ 176270 w 213756"/>
              <a:gd name="connsiteY4" fmla="*/ 236746 h 290779"/>
              <a:gd name="connsiteX5" fmla="*/ 212782 w 213756"/>
              <a:gd name="connsiteY5" fmla="*/ 209758 h 290779"/>
              <a:gd name="connsiteX6" fmla="*/ 192145 w 213756"/>
              <a:gd name="connsiteY6" fmla="*/ 208 h 29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56" h="290779">
                <a:moveTo>
                  <a:pt x="192145" y="208"/>
                </a:moveTo>
                <a:cubicBezTo>
                  <a:pt x="187647" y="-6142"/>
                  <a:pt x="191616" y="134087"/>
                  <a:pt x="185795" y="171658"/>
                </a:cubicBezTo>
                <a:cubicBezTo>
                  <a:pt x="179974" y="209229"/>
                  <a:pt x="188176" y="205789"/>
                  <a:pt x="157220" y="225633"/>
                </a:cubicBezTo>
                <a:cubicBezTo>
                  <a:pt x="126264" y="245477"/>
                  <a:pt x="-3118" y="288869"/>
                  <a:pt x="57" y="290721"/>
                </a:cubicBezTo>
                <a:cubicBezTo>
                  <a:pt x="3232" y="292573"/>
                  <a:pt x="140816" y="250240"/>
                  <a:pt x="176270" y="236746"/>
                </a:cubicBezTo>
                <a:cubicBezTo>
                  <a:pt x="211724" y="223252"/>
                  <a:pt x="206961" y="249445"/>
                  <a:pt x="212782" y="209758"/>
                </a:cubicBezTo>
                <a:cubicBezTo>
                  <a:pt x="218603" y="170071"/>
                  <a:pt x="196643" y="6558"/>
                  <a:pt x="192145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1A57C251-2978-4F27-88A3-A249DB2875A3}"/>
              </a:ext>
            </a:extLst>
          </p:cNvPr>
          <p:cNvSpPr/>
          <p:nvPr/>
        </p:nvSpPr>
        <p:spPr>
          <a:xfrm>
            <a:off x="8294687" y="9793112"/>
            <a:ext cx="184506" cy="278109"/>
          </a:xfrm>
          <a:custGeom>
            <a:avLst/>
            <a:gdLst>
              <a:gd name="connsiteX0" fmla="*/ 158751 w 184506"/>
              <a:gd name="connsiteY0" fmla="*/ 176 h 278109"/>
              <a:gd name="connsiteX1" fmla="*/ 146051 w 184506"/>
              <a:gd name="connsiteY1" fmla="*/ 193851 h 278109"/>
              <a:gd name="connsiteX2" fmla="*/ 1 w 184506"/>
              <a:gd name="connsiteY2" fmla="*/ 277988 h 278109"/>
              <a:gd name="connsiteX3" fmla="*/ 149226 w 184506"/>
              <a:gd name="connsiteY3" fmla="*/ 211313 h 278109"/>
              <a:gd name="connsiteX4" fmla="*/ 184151 w 184506"/>
              <a:gd name="connsiteY4" fmla="*/ 160513 h 278109"/>
              <a:gd name="connsiteX5" fmla="*/ 158751 w 184506"/>
              <a:gd name="connsiteY5" fmla="*/ 176 h 27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506" h="278109">
                <a:moveTo>
                  <a:pt x="158751" y="176"/>
                </a:moveTo>
                <a:cubicBezTo>
                  <a:pt x="152401" y="5732"/>
                  <a:pt x="172509" y="147549"/>
                  <a:pt x="146051" y="193851"/>
                </a:cubicBezTo>
                <a:cubicBezTo>
                  <a:pt x="119593" y="240153"/>
                  <a:pt x="-528" y="275078"/>
                  <a:pt x="1" y="277988"/>
                </a:cubicBezTo>
                <a:cubicBezTo>
                  <a:pt x="530" y="280898"/>
                  <a:pt x="118534" y="230892"/>
                  <a:pt x="149226" y="211313"/>
                </a:cubicBezTo>
                <a:cubicBezTo>
                  <a:pt x="179918" y="191734"/>
                  <a:pt x="180711" y="199142"/>
                  <a:pt x="184151" y="160513"/>
                </a:cubicBezTo>
                <a:cubicBezTo>
                  <a:pt x="187591" y="121884"/>
                  <a:pt x="165101" y="-5380"/>
                  <a:pt x="158751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88EBA200-81E0-4701-86C9-BAEBFD136F36}"/>
              </a:ext>
            </a:extLst>
          </p:cNvPr>
          <p:cNvSpPr/>
          <p:nvPr/>
        </p:nvSpPr>
        <p:spPr>
          <a:xfrm>
            <a:off x="8270860" y="9796065"/>
            <a:ext cx="166088" cy="254533"/>
          </a:xfrm>
          <a:custGeom>
            <a:avLst/>
            <a:gdLst>
              <a:gd name="connsiteX0" fmla="*/ 163528 w 166088"/>
              <a:gd name="connsiteY0" fmla="*/ 3573 h 254533"/>
              <a:gd name="connsiteX1" fmla="*/ 155590 w 166088"/>
              <a:gd name="connsiteY1" fmla="*/ 59135 h 254533"/>
              <a:gd name="connsiteX2" fmla="*/ 125428 w 166088"/>
              <a:gd name="connsiteY2" fmla="*/ 181373 h 254533"/>
              <a:gd name="connsiteX3" fmla="*/ 73040 w 166088"/>
              <a:gd name="connsiteY3" fmla="*/ 221060 h 254533"/>
              <a:gd name="connsiteX4" fmla="*/ 15 w 166088"/>
              <a:gd name="connsiteY4" fmla="*/ 254398 h 254533"/>
              <a:gd name="connsiteX5" fmla="*/ 79390 w 166088"/>
              <a:gd name="connsiteY5" fmla="*/ 208360 h 254533"/>
              <a:gd name="connsiteX6" fmla="*/ 114315 w 166088"/>
              <a:gd name="connsiteY6" fmla="*/ 155973 h 254533"/>
              <a:gd name="connsiteX7" fmla="*/ 163528 w 166088"/>
              <a:gd name="connsiteY7" fmla="*/ 3573 h 25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088" h="254533">
                <a:moveTo>
                  <a:pt x="163528" y="3573"/>
                </a:moveTo>
                <a:cubicBezTo>
                  <a:pt x="170407" y="-12567"/>
                  <a:pt x="161940" y="29502"/>
                  <a:pt x="155590" y="59135"/>
                </a:cubicBezTo>
                <a:cubicBezTo>
                  <a:pt x="149240" y="88768"/>
                  <a:pt x="139186" y="154386"/>
                  <a:pt x="125428" y="181373"/>
                </a:cubicBezTo>
                <a:cubicBezTo>
                  <a:pt x="111670" y="208361"/>
                  <a:pt x="93942" y="208889"/>
                  <a:pt x="73040" y="221060"/>
                </a:cubicBezTo>
                <a:cubicBezTo>
                  <a:pt x="52138" y="233231"/>
                  <a:pt x="-1043" y="256515"/>
                  <a:pt x="15" y="254398"/>
                </a:cubicBezTo>
                <a:cubicBezTo>
                  <a:pt x="1073" y="252281"/>
                  <a:pt x="60340" y="224764"/>
                  <a:pt x="79390" y="208360"/>
                </a:cubicBezTo>
                <a:cubicBezTo>
                  <a:pt x="98440" y="191956"/>
                  <a:pt x="96852" y="193279"/>
                  <a:pt x="114315" y="155973"/>
                </a:cubicBezTo>
                <a:cubicBezTo>
                  <a:pt x="131778" y="118667"/>
                  <a:pt x="156649" y="19713"/>
                  <a:pt x="163528" y="3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65570CAC-0E13-4008-BD08-FB53DE9530F2}"/>
              </a:ext>
            </a:extLst>
          </p:cNvPr>
          <p:cNvSpPr/>
          <p:nvPr/>
        </p:nvSpPr>
        <p:spPr>
          <a:xfrm>
            <a:off x="8483599" y="9027993"/>
            <a:ext cx="160587" cy="513979"/>
          </a:xfrm>
          <a:custGeom>
            <a:avLst/>
            <a:gdLst>
              <a:gd name="connsiteX0" fmla="*/ 50801 w 160587"/>
              <a:gd name="connsiteY0" fmla="*/ 120 h 513979"/>
              <a:gd name="connsiteX1" fmla="*/ 38101 w 160587"/>
              <a:gd name="connsiteY1" fmla="*/ 71557 h 513979"/>
              <a:gd name="connsiteX2" fmla="*/ 92076 w 160587"/>
              <a:gd name="connsiteY2" fmla="*/ 142995 h 513979"/>
              <a:gd name="connsiteX3" fmla="*/ 158751 w 160587"/>
              <a:gd name="connsiteY3" fmla="*/ 344607 h 513979"/>
              <a:gd name="connsiteX4" fmla="*/ 141289 w 160587"/>
              <a:gd name="connsiteY4" fmla="*/ 512882 h 513979"/>
              <a:gd name="connsiteX5" fmla="*/ 134939 w 160587"/>
              <a:gd name="connsiteY5" fmla="*/ 404932 h 513979"/>
              <a:gd name="connsiteX6" fmla="*/ 47626 w 160587"/>
              <a:gd name="connsiteY6" fmla="*/ 169982 h 513979"/>
              <a:gd name="connsiteX7" fmla="*/ 1 w 160587"/>
              <a:gd name="connsiteY7" fmla="*/ 89020 h 513979"/>
              <a:gd name="connsiteX8" fmla="*/ 50801 w 160587"/>
              <a:gd name="connsiteY8" fmla="*/ 120 h 51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87" h="513979">
                <a:moveTo>
                  <a:pt x="50801" y="120"/>
                </a:moveTo>
                <a:cubicBezTo>
                  <a:pt x="57151" y="-2790"/>
                  <a:pt x="31222" y="47745"/>
                  <a:pt x="38101" y="71557"/>
                </a:cubicBezTo>
                <a:cubicBezTo>
                  <a:pt x="44980" y="95369"/>
                  <a:pt x="71968" y="97487"/>
                  <a:pt x="92076" y="142995"/>
                </a:cubicBezTo>
                <a:cubicBezTo>
                  <a:pt x="112184" y="188503"/>
                  <a:pt x="150549" y="282959"/>
                  <a:pt x="158751" y="344607"/>
                </a:cubicBezTo>
                <a:cubicBezTo>
                  <a:pt x="166953" y="406255"/>
                  <a:pt x="145258" y="502828"/>
                  <a:pt x="141289" y="512882"/>
                </a:cubicBezTo>
                <a:cubicBezTo>
                  <a:pt x="137320" y="522936"/>
                  <a:pt x="150550" y="462082"/>
                  <a:pt x="134939" y="404932"/>
                </a:cubicBezTo>
                <a:cubicBezTo>
                  <a:pt x="119329" y="347782"/>
                  <a:pt x="70116" y="222634"/>
                  <a:pt x="47626" y="169982"/>
                </a:cubicBezTo>
                <a:cubicBezTo>
                  <a:pt x="25136" y="117330"/>
                  <a:pt x="265" y="113362"/>
                  <a:pt x="1" y="89020"/>
                </a:cubicBezTo>
                <a:cubicBezTo>
                  <a:pt x="-264" y="64678"/>
                  <a:pt x="44451" y="3030"/>
                  <a:pt x="50801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FCDBF4A6-222F-4C39-B2E6-1C835DAD28D4}"/>
              </a:ext>
            </a:extLst>
          </p:cNvPr>
          <p:cNvSpPr/>
          <p:nvPr/>
        </p:nvSpPr>
        <p:spPr>
          <a:xfrm>
            <a:off x="8224929" y="9774129"/>
            <a:ext cx="227190" cy="316825"/>
          </a:xfrm>
          <a:custGeom>
            <a:avLst/>
            <a:gdLst>
              <a:gd name="connsiteX0" fmla="*/ 87221 w 227190"/>
              <a:gd name="connsiteY0" fmla="*/ 2754 h 316825"/>
              <a:gd name="connsiteX1" fmla="*/ 51238 w 227190"/>
              <a:gd name="connsiteY1" fmla="*/ 59904 h 316825"/>
              <a:gd name="connsiteX2" fmla="*/ 34304 w 227190"/>
              <a:gd name="connsiteY2" fmla="*/ 210188 h 316825"/>
              <a:gd name="connsiteX3" fmla="*/ 2554 w 227190"/>
              <a:gd name="connsiteY3" fmla="*/ 316021 h 316825"/>
              <a:gd name="connsiteX4" fmla="*/ 108388 w 227190"/>
              <a:gd name="connsiteY4" fmla="*/ 250404 h 316825"/>
              <a:gd name="connsiteX5" fmla="*/ 214221 w 227190"/>
              <a:gd name="connsiteY5" fmla="*/ 100121 h 316825"/>
              <a:gd name="connsiteX6" fmla="*/ 212104 w 227190"/>
              <a:gd name="connsiteY6" fmla="*/ 17571 h 316825"/>
              <a:gd name="connsiteX7" fmla="*/ 87221 w 227190"/>
              <a:gd name="connsiteY7" fmla="*/ 2754 h 31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190" h="316825">
                <a:moveTo>
                  <a:pt x="87221" y="2754"/>
                </a:moveTo>
                <a:cubicBezTo>
                  <a:pt x="60410" y="9809"/>
                  <a:pt x="60057" y="25332"/>
                  <a:pt x="51238" y="59904"/>
                </a:cubicBezTo>
                <a:cubicBezTo>
                  <a:pt x="42418" y="94476"/>
                  <a:pt x="42418" y="167502"/>
                  <a:pt x="34304" y="210188"/>
                </a:cubicBezTo>
                <a:cubicBezTo>
                  <a:pt x="26190" y="252874"/>
                  <a:pt x="-9793" y="309318"/>
                  <a:pt x="2554" y="316021"/>
                </a:cubicBezTo>
                <a:cubicBezTo>
                  <a:pt x="14901" y="322724"/>
                  <a:pt x="73110" y="286387"/>
                  <a:pt x="108388" y="250404"/>
                </a:cubicBezTo>
                <a:cubicBezTo>
                  <a:pt x="143666" y="214421"/>
                  <a:pt x="196935" y="138926"/>
                  <a:pt x="214221" y="100121"/>
                </a:cubicBezTo>
                <a:cubicBezTo>
                  <a:pt x="231507" y="61316"/>
                  <a:pt x="232212" y="32388"/>
                  <a:pt x="212104" y="17571"/>
                </a:cubicBezTo>
                <a:cubicBezTo>
                  <a:pt x="191996" y="2754"/>
                  <a:pt x="114032" y="-4301"/>
                  <a:pt x="87221" y="2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69C32F62-99E6-4E5F-8910-C34AB2D039F8}"/>
              </a:ext>
            </a:extLst>
          </p:cNvPr>
          <p:cNvSpPr/>
          <p:nvPr/>
        </p:nvSpPr>
        <p:spPr>
          <a:xfrm>
            <a:off x="6947860" y="9772274"/>
            <a:ext cx="655210" cy="271349"/>
          </a:xfrm>
          <a:custGeom>
            <a:avLst/>
            <a:gdLst>
              <a:gd name="connsiteX0" fmla="*/ 233990 w 655210"/>
              <a:gd name="connsiteY0" fmla="*/ 135843 h 271349"/>
              <a:gd name="connsiteX1" fmla="*/ 293257 w 655210"/>
              <a:gd name="connsiteY1" fmla="*/ 118909 h 271349"/>
              <a:gd name="connsiteX2" fmla="*/ 655207 w 655210"/>
              <a:gd name="connsiteY2" fmla="*/ 6726 h 271349"/>
              <a:gd name="connsiteX3" fmla="*/ 299607 w 655210"/>
              <a:gd name="connsiteY3" fmla="*/ 17309 h 271349"/>
              <a:gd name="connsiteX4" fmla="*/ 77357 w 655210"/>
              <a:gd name="connsiteY4" fmla="*/ 55409 h 271349"/>
              <a:gd name="connsiteX5" fmla="*/ 51957 w 655210"/>
              <a:gd name="connsiteY5" fmla="*/ 135843 h 271349"/>
              <a:gd name="connsiteX6" fmla="*/ 7507 w 655210"/>
              <a:gd name="connsiteY6" fmla="*/ 271309 h 271349"/>
              <a:gd name="connsiteX7" fmla="*/ 233990 w 655210"/>
              <a:gd name="connsiteY7" fmla="*/ 135843 h 27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10" h="271349">
                <a:moveTo>
                  <a:pt x="233990" y="135843"/>
                </a:moveTo>
                <a:cubicBezTo>
                  <a:pt x="281615" y="110443"/>
                  <a:pt x="293257" y="118909"/>
                  <a:pt x="293257" y="118909"/>
                </a:cubicBezTo>
                <a:cubicBezTo>
                  <a:pt x="363460" y="97390"/>
                  <a:pt x="654149" y="23659"/>
                  <a:pt x="655207" y="6726"/>
                </a:cubicBezTo>
                <a:cubicBezTo>
                  <a:pt x="656265" y="-10207"/>
                  <a:pt x="395915" y="9195"/>
                  <a:pt x="299607" y="17309"/>
                </a:cubicBezTo>
                <a:cubicBezTo>
                  <a:pt x="203299" y="25423"/>
                  <a:pt x="118632" y="35653"/>
                  <a:pt x="77357" y="55409"/>
                </a:cubicBezTo>
                <a:cubicBezTo>
                  <a:pt x="36082" y="75165"/>
                  <a:pt x="63599" y="99860"/>
                  <a:pt x="51957" y="135843"/>
                </a:cubicBezTo>
                <a:cubicBezTo>
                  <a:pt x="40315" y="171826"/>
                  <a:pt x="-21068" y="268840"/>
                  <a:pt x="7507" y="271309"/>
                </a:cubicBezTo>
                <a:cubicBezTo>
                  <a:pt x="36082" y="273778"/>
                  <a:pt x="186365" y="161243"/>
                  <a:pt x="233990" y="13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57276ABF-3C57-44B4-A7A8-29E2A569DCED}"/>
              </a:ext>
            </a:extLst>
          </p:cNvPr>
          <p:cNvSpPr/>
          <p:nvPr/>
        </p:nvSpPr>
        <p:spPr>
          <a:xfrm>
            <a:off x="8203239" y="9800163"/>
            <a:ext cx="75070" cy="330237"/>
          </a:xfrm>
          <a:custGeom>
            <a:avLst/>
            <a:gdLst>
              <a:gd name="connsiteX0" fmla="*/ 75044 w 75070"/>
              <a:gd name="connsiteY0" fmla="*/ 4 h 330237"/>
              <a:gd name="connsiteX1" fmla="*/ 11544 w 75070"/>
              <a:gd name="connsiteY1" fmla="*/ 251887 h 330237"/>
              <a:gd name="connsiteX2" fmla="*/ 11544 w 75070"/>
              <a:gd name="connsiteY2" fmla="*/ 330204 h 330237"/>
              <a:gd name="connsiteX3" fmla="*/ 3078 w 75070"/>
              <a:gd name="connsiteY3" fmla="*/ 245537 h 330237"/>
              <a:gd name="connsiteX4" fmla="*/ 75044 w 75070"/>
              <a:gd name="connsiteY4" fmla="*/ 4 h 3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70" h="330237">
                <a:moveTo>
                  <a:pt x="75044" y="4"/>
                </a:moveTo>
                <a:cubicBezTo>
                  <a:pt x="76455" y="1062"/>
                  <a:pt x="22127" y="196854"/>
                  <a:pt x="11544" y="251887"/>
                </a:cubicBezTo>
                <a:cubicBezTo>
                  <a:pt x="961" y="306920"/>
                  <a:pt x="12955" y="331262"/>
                  <a:pt x="11544" y="330204"/>
                </a:cubicBezTo>
                <a:cubicBezTo>
                  <a:pt x="10133" y="329146"/>
                  <a:pt x="-6800" y="297043"/>
                  <a:pt x="3078" y="245537"/>
                </a:cubicBezTo>
                <a:cubicBezTo>
                  <a:pt x="12956" y="194031"/>
                  <a:pt x="73633" y="-1054"/>
                  <a:pt x="7504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1468A34B-4E04-447E-A48D-B3DF2CA04A79}"/>
              </a:ext>
            </a:extLst>
          </p:cNvPr>
          <p:cNvSpPr/>
          <p:nvPr/>
        </p:nvSpPr>
        <p:spPr>
          <a:xfrm>
            <a:off x="7167589" y="9882698"/>
            <a:ext cx="75657" cy="353556"/>
          </a:xfrm>
          <a:custGeom>
            <a:avLst/>
            <a:gdLst>
              <a:gd name="connsiteX0" fmla="*/ 75644 w 75657"/>
              <a:gd name="connsiteY0" fmla="*/ 19 h 353556"/>
              <a:gd name="connsiteX1" fmla="*/ 7911 w 75657"/>
              <a:gd name="connsiteY1" fmla="*/ 237085 h 353556"/>
              <a:gd name="connsiteX2" fmla="*/ 18494 w 75657"/>
              <a:gd name="connsiteY2" fmla="*/ 353502 h 353556"/>
              <a:gd name="connsiteX3" fmla="*/ 1561 w 75657"/>
              <a:gd name="connsiteY3" fmla="*/ 224385 h 353556"/>
              <a:gd name="connsiteX4" fmla="*/ 75644 w 75657"/>
              <a:gd name="connsiteY4" fmla="*/ 19 h 35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57" h="353556">
                <a:moveTo>
                  <a:pt x="75644" y="19"/>
                </a:moveTo>
                <a:cubicBezTo>
                  <a:pt x="76702" y="2136"/>
                  <a:pt x="17436" y="178171"/>
                  <a:pt x="7911" y="237085"/>
                </a:cubicBezTo>
                <a:cubicBezTo>
                  <a:pt x="-1614" y="295999"/>
                  <a:pt x="19552" y="355619"/>
                  <a:pt x="18494" y="353502"/>
                </a:cubicBezTo>
                <a:cubicBezTo>
                  <a:pt x="17436" y="351385"/>
                  <a:pt x="-6200" y="280829"/>
                  <a:pt x="1561" y="224385"/>
                </a:cubicBezTo>
                <a:cubicBezTo>
                  <a:pt x="9322" y="167941"/>
                  <a:pt x="74586" y="-2098"/>
                  <a:pt x="7564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B52717BA-359A-4EEA-8B8A-D1FB189DC935}"/>
              </a:ext>
            </a:extLst>
          </p:cNvPr>
          <p:cNvSpPr/>
          <p:nvPr/>
        </p:nvSpPr>
        <p:spPr>
          <a:xfrm>
            <a:off x="7096829" y="9905998"/>
            <a:ext cx="94553" cy="273096"/>
          </a:xfrm>
          <a:custGeom>
            <a:avLst/>
            <a:gdLst>
              <a:gd name="connsiteX0" fmla="*/ 94546 w 94553"/>
              <a:gd name="connsiteY0" fmla="*/ 2 h 273096"/>
              <a:gd name="connsiteX1" fmla="*/ 54859 w 94553"/>
              <a:gd name="connsiteY1" fmla="*/ 100015 h 273096"/>
              <a:gd name="connsiteX2" fmla="*/ 13584 w 94553"/>
              <a:gd name="connsiteY2" fmla="*/ 133352 h 273096"/>
              <a:gd name="connsiteX3" fmla="*/ 884 w 94553"/>
              <a:gd name="connsiteY3" fmla="*/ 177802 h 273096"/>
              <a:gd name="connsiteX4" fmla="*/ 4059 w 94553"/>
              <a:gd name="connsiteY4" fmla="*/ 273052 h 273096"/>
              <a:gd name="connsiteX5" fmla="*/ 27871 w 94553"/>
              <a:gd name="connsiteY5" fmla="*/ 165102 h 273096"/>
              <a:gd name="connsiteX6" fmla="*/ 58034 w 94553"/>
              <a:gd name="connsiteY6" fmla="*/ 96840 h 273096"/>
              <a:gd name="connsiteX7" fmla="*/ 94546 w 94553"/>
              <a:gd name="connsiteY7" fmla="*/ 2 h 27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53" h="273096">
                <a:moveTo>
                  <a:pt x="94546" y="2"/>
                </a:moveTo>
                <a:cubicBezTo>
                  <a:pt x="94017" y="531"/>
                  <a:pt x="68353" y="77790"/>
                  <a:pt x="54859" y="100015"/>
                </a:cubicBezTo>
                <a:cubicBezTo>
                  <a:pt x="41365" y="122240"/>
                  <a:pt x="22580" y="120388"/>
                  <a:pt x="13584" y="133352"/>
                </a:cubicBezTo>
                <a:cubicBezTo>
                  <a:pt x="4588" y="146317"/>
                  <a:pt x="2471" y="154519"/>
                  <a:pt x="884" y="177802"/>
                </a:cubicBezTo>
                <a:cubicBezTo>
                  <a:pt x="-704" y="201085"/>
                  <a:pt x="-439" y="275169"/>
                  <a:pt x="4059" y="273052"/>
                </a:cubicBezTo>
                <a:cubicBezTo>
                  <a:pt x="8557" y="270935"/>
                  <a:pt x="18875" y="194471"/>
                  <a:pt x="27871" y="165102"/>
                </a:cubicBezTo>
                <a:cubicBezTo>
                  <a:pt x="36867" y="135733"/>
                  <a:pt x="49038" y="121182"/>
                  <a:pt x="58034" y="96840"/>
                </a:cubicBezTo>
                <a:cubicBezTo>
                  <a:pt x="67030" y="72498"/>
                  <a:pt x="95075" y="-527"/>
                  <a:pt x="945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84C99795-0CED-4AF2-B3CD-5C24D46FEB2F}"/>
              </a:ext>
            </a:extLst>
          </p:cNvPr>
          <p:cNvSpPr/>
          <p:nvPr/>
        </p:nvSpPr>
        <p:spPr>
          <a:xfrm>
            <a:off x="7197621" y="10174261"/>
            <a:ext cx="701237" cy="83304"/>
          </a:xfrm>
          <a:custGeom>
            <a:avLst/>
            <a:gdLst>
              <a:gd name="connsiteX0" fmla="*/ 104 w 701237"/>
              <a:gd name="connsiteY0" fmla="*/ 82577 h 83304"/>
              <a:gd name="connsiteX1" fmla="*/ 252517 w 701237"/>
              <a:gd name="connsiteY1" fmla="*/ 3202 h 83304"/>
              <a:gd name="connsiteX2" fmla="*/ 695429 w 701237"/>
              <a:gd name="connsiteY2" fmla="*/ 15902 h 83304"/>
              <a:gd name="connsiteX3" fmla="*/ 487467 w 701237"/>
              <a:gd name="connsiteY3" fmla="*/ 19077 h 83304"/>
              <a:gd name="connsiteX4" fmla="*/ 225529 w 701237"/>
              <a:gd name="connsiteY4" fmla="*/ 41302 h 83304"/>
              <a:gd name="connsiteX5" fmla="*/ 104 w 701237"/>
              <a:gd name="connsiteY5" fmla="*/ 82577 h 8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237" h="83304">
                <a:moveTo>
                  <a:pt x="104" y="82577"/>
                </a:moveTo>
                <a:cubicBezTo>
                  <a:pt x="4602" y="76227"/>
                  <a:pt x="136630" y="14314"/>
                  <a:pt x="252517" y="3202"/>
                </a:cubicBezTo>
                <a:cubicBezTo>
                  <a:pt x="368405" y="-7911"/>
                  <a:pt x="656271" y="13256"/>
                  <a:pt x="695429" y="15902"/>
                </a:cubicBezTo>
                <a:cubicBezTo>
                  <a:pt x="734587" y="18548"/>
                  <a:pt x="565784" y="14844"/>
                  <a:pt x="487467" y="19077"/>
                </a:cubicBezTo>
                <a:cubicBezTo>
                  <a:pt x="409150" y="23310"/>
                  <a:pt x="313106" y="30719"/>
                  <a:pt x="225529" y="41302"/>
                </a:cubicBezTo>
                <a:cubicBezTo>
                  <a:pt x="137952" y="51885"/>
                  <a:pt x="-4394" y="88927"/>
                  <a:pt x="104" y="82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C4EF7FD4-E609-4E45-97C2-08DFFB391D38}"/>
              </a:ext>
            </a:extLst>
          </p:cNvPr>
          <p:cNvSpPr/>
          <p:nvPr/>
        </p:nvSpPr>
        <p:spPr>
          <a:xfrm>
            <a:off x="8249959" y="10062852"/>
            <a:ext cx="51867" cy="289949"/>
          </a:xfrm>
          <a:custGeom>
            <a:avLst/>
            <a:gdLst>
              <a:gd name="connsiteX0" fmla="*/ 279 w 51867"/>
              <a:gd name="connsiteY0" fmla="*/ 311 h 289949"/>
              <a:gd name="connsiteX1" fmla="*/ 30441 w 51867"/>
              <a:gd name="connsiteY1" fmla="*/ 108261 h 289949"/>
              <a:gd name="connsiteX2" fmla="*/ 25679 w 51867"/>
              <a:gd name="connsiteY2" fmla="*/ 136836 h 289949"/>
              <a:gd name="connsiteX3" fmla="*/ 3454 w 51867"/>
              <a:gd name="connsiteY3" fmla="*/ 289236 h 289949"/>
              <a:gd name="connsiteX4" fmla="*/ 35204 w 51867"/>
              <a:gd name="connsiteY4" fmla="*/ 189223 h 289949"/>
              <a:gd name="connsiteX5" fmla="*/ 51079 w 51867"/>
              <a:gd name="connsiteY5" fmla="*/ 78098 h 289949"/>
              <a:gd name="connsiteX6" fmla="*/ 279 w 51867"/>
              <a:gd name="connsiteY6" fmla="*/ 311 h 28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67" h="289949">
                <a:moveTo>
                  <a:pt x="279" y="311"/>
                </a:moveTo>
                <a:cubicBezTo>
                  <a:pt x="-3161" y="5338"/>
                  <a:pt x="26208" y="85507"/>
                  <a:pt x="30441" y="108261"/>
                </a:cubicBezTo>
                <a:cubicBezTo>
                  <a:pt x="34674" y="131015"/>
                  <a:pt x="30177" y="106674"/>
                  <a:pt x="25679" y="136836"/>
                </a:cubicBezTo>
                <a:cubicBezTo>
                  <a:pt x="21181" y="166999"/>
                  <a:pt x="1866" y="280505"/>
                  <a:pt x="3454" y="289236"/>
                </a:cubicBezTo>
                <a:cubicBezTo>
                  <a:pt x="5042" y="297967"/>
                  <a:pt x="27267" y="224413"/>
                  <a:pt x="35204" y="189223"/>
                </a:cubicBezTo>
                <a:cubicBezTo>
                  <a:pt x="43141" y="154033"/>
                  <a:pt x="55048" y="103762"/>
                  <a:pt x="51079" y="78098"/>
                </a:cubicBezTo>
                <a:cubicBezTo>
                  <a:pt x="47110" y="52434"/>
                  <a:pt x="3719" y="-4716"/>
                  <a:pt x="279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EB09DCC-650C-43B8-BFFE-6400F02CC0FD}"/>
              </a:ext>
            </a:extLst>
          </p:cNvPr>
          <p:cNvSpPr/>
          <p:nvPr/>
        </p:nvSpPr>
        <p:spPr>
          <a:xfrm>
            <a:off x="7820406" y="10085294"/>
            <a:ext cx="460891" cy="125519"/>
          </a:xfrm>
          <a:custGeom>
            <a:avLst/>
            <a:gdLst>
              <a:gd name="connsiteX0" fmla="*/ 434594 w 460891"/>
              <a:gd name="connsiteY0" fmla="*/ 94 h 125519"/>
              <a:gd name="connsiteX1" fmla="*/ 402844 w 460891"/>
              <a:gd name="connsiteY1" fmla="*/ 79469 h 125519"/>
              <a:gd name="connsiteX2" fmla="*/ 339344 w 460891"/>
              <a:gd name="connsiteY2" fmla="*/ 103281 h 125519"/>
              <a:gd name="connsiteX3" fmla="*/ 1207 w 460891"/>
              <a:gd name="connsiteY3" fmla="*/ 125506 h 125519"/>
              <a:gd name="connsiteX4" fmla="*/ 234569 w 460891"/>
              <a:gd name="connsiteY4" fmla="*/ 106456 h 125519"/>
              <a:gd name="connsiteX5" fmla="*/ 447294 w 460891"/>
              <a:gd name="connsiteY5" fmla="*/ 96931 h 125519"/>
              <a:gd name="connsiteX6" fmla="*/ 434594 w 460891"/>
              <a:gd name="connsiteY6" fmla="*/ 94 h 12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891" h="125519">
                <a:moveTo>
                  <a:pt x="434594" y="94"/>
                </a:moveTo>
                <a:cubicBezTo>
                  <a:pt x="427186" y="-2816"/>
                  <a:pt x="418719" y="62271"/>
                  <a:pt x="402844" y="79469"/>
                </a:cubicBezTo>
                <a:cubicBezTo>
                  <a:pt x="386969" y="96667"/>
                  <a:pt x="406283" y="95608"/>
                  <a:pt x="339344" y="103281"/>
                </a:cubicBezTo>
                <a:cubicBezTo>
                  <a:pt x="272404" y="110954"/>
                  <a:pt x="18669" y="124977"/>
                  <a:pt x="1207" y="125506"/>
                </a:cubicBezTo>
                <a:cubicBezTo>
                  <a:pt x="-16255" y="126035"/>
                  <a:pt x="160221" y="111218"/>
                  <a:pt x="234569" y="106456"/>
                </a:cubicBezTo>
                <a:cubicBezTo>
                  <a:pt x="308917" y="101694"/>
                  <a:pt x="413427" y="110689"/>
                  <a:pt x="447294" y="96931"/>
                </a:cubicBezTo>
                <a:cubicBezTo>
                  <a:pt x="481161" y="83173"/>
                  <a:pt x="442002" y="3004"/>
                  <a:pt x="434594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B5AED4AC-B47E-4DED-ACF0-3980112CF830}"/>
              </a:ext>
            </a:extLst>
          </p:cNvPr>
          <p:cNvSpPr/>
          <p:nvPr/>
        </p:nvSpPr>
        <p:spPr>
          <a:xfrm>
            <a:off x="7093658" y="10180809"/>
            <a:ext cx="704161" cy="403316"/>
          </a:xfrm>
          <a:custGeom>
            <a:avLst/>
            <a:gdLst>
              <a:gd name="connsiteX0" fmla="*/ 11992 w 704161"/>
              <a:gd name="connsiteY0" fmla="*/ 7766 h 403316"/>
              <a:gd name="connsiteX1" fmla="*/ 51680 w 704161"/>
              <a:gd name="connsiteY1" fmla="*/ 80791 h 403316"/>
              <a:gd name="connsiteX2" fmla="*/ 134230 w 704161"/>
              <a:gd name="connsiteY2" fmla="*/ 185566 h 403316"/>
              <a:gd name="connsiteX3" fmla="*/ 277105 w 704161"/>
              <a:gd name="connsiteY3" fmla="*/ 331616 h 403316"/>
              <a:gd name="connsiteX4" fmla="*/ 448555 w 704161"/>
              <a:gd name="connsiteY4" fmla="*/ 379241 h 403316"/>
              <a:gd name="connsiteX5" fmla="*/ 704142 w 704161"/>
              <a:gd name="connsiteY5" fmla="*/ 403054 h 403316"/>
              <a:gd name="connsiteX6" fmla="*/ 461255 w 704161"/>
              <a:gd name="connsiteY6" fmla="*/ 364954 h 403316"/>
              <a:gd name="connsiteX7" fmla="*/ 269167 w 704161"/>
              <a:gd name="connsiteY7" fmla="*/ 272879 h 403316"/>
              <a:gd name="connsiteX8" fmla="*/ 11992 w 704161"/>
              <a:gd name="connsiteY8" fmla="*/ 7766 h 40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4161" h="403316">
                <a:moveTo>
                  <a:pt x="11992" y="7766"/>
                </a:moveTo>
                <a:cubicBezTo>
                  <a:pt x="-24256" y="-24249"/>
                  <a:pt x="31307" y="51158"/>
                  <a:pt x="51680" y="80791"/>
                </a:cubicBezTo>
                <a:cubicBezTo>
                  <a:pt x="72053" y="110424"/>
                  <a:pt x="96659" y="143762"/>
                  <a:pt x="134230" y="185566"/>
                </a:cubicBezTo>
                <a:cubicBezTo>
                  <a:pt x="171801" y="227370"/>
                  <a:pt x="224718" y="299337"/>
                  <a:pt x="277105" y="331616"/>
                </a:cubicBezTo>
                <a:cubicBezTo>
                  <a:pt x="329492" y="363895"/>
                  <a:pt x="377382" y="367335"/>
                  <a:pt x="448555" y="379241"/>
                </a:cubicBezTo>
                <a:cubicBezTo>
                  <a:pt x="519728" y="391147"/>
                  <a:pt x="702025" y="405435"/>
                  <a:pt x="704142" y="403054"/>
                </a:cubicBezTo>
                <a:cubicBezTo>
                  <a:pt x="706259" y="400673"/>
                  <a:pt x="533751" y="386650"/>
                  <a:pt x="461255" y="364954"/>
                </a:cubicBezTo>
                <a:cubicBezTo>
                  <a:pt x="388759" y="343258"/>
                  <a:pt x="346161" y="328442"/>
                  <a:pt x="269167" y="272879"/>
                </a:cubicBezTo>
                <a:cubicBezTo>
                  <a:pt x="192173" y="217316"/>
                  <a:pt x="48240" y="39781"/>
                  <a:pt x="11992" y="7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EA15DD37-8925-4EF2-8FCB-806B630F06E9}"/>
              </a:ext>
            </a:extLst>
          </p:cNvPr>
          <p:cNvSpPr/>
          <p:nvPr/>
        </p:nvSpPr>
        <p:spPr>
          <a:xfrm>
            <a:off x="7816270" y="10364092"/>
            <a:ext cx="454987" cy="186862"/>
          </a:xfrm>
          <a:custGeom>
            <a:avLst/>
            <a:gdLst>
              <a:gd name="connsiteX0" fmla="*/ 454605 w 454987"/>
              <a:gd name="connsiteY0" fmla="*/ 696 h 186862"/>
              <a:gd name="connsiteX1" fmla="*/ 170443 w 454987"/>
              <a:gd name="connsiteY1" fmla="*/ 143571 h 186862"/>
              <a:gd name="connsiteX2" fmla="*/ 580 w 454987"/>
              <a:gd name="connsiteY2" fmla="*/ 184846 h 186862"/>
              <a:gd name="connsiteX3" fmla="*/ 226005 w 454987"/>
              <a:gd name="connsiteY3" fmla="*/ 92771 h 186862"/>
              <a:gd name="connsiteX4" fmla="*/ 454605 w 454987"/>
              <a:gd name="connsiteY4" fmla="*/ 696 h 18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987" h="186862">
                <a:moveTo>
                  <a:pt x="454605" y="696"/>
                </a:moveTo>
                <a:cubicBezTo>
                  <a:pt x="445345" y="9163"/>
                  <a:pt x="246114" y="112879"/>
                  <a:pt x="170443" y="143571"/>
                </a:cubicBezTo>
                <a:cubicBezTo>
                  <a:pt x="94772" y="174263"/>
                  <a:pt x="-8680" y="193313"/>
                  <a:pt x="580" y="184846"/>
                </a:cubicBezTo>
                <a:cubicBezTo>
                  <a:pt x="9840" y="176379"/>
                  <a:pt x="149276" y="122404"/>
                  <a:pt x="226005" y="92771"/>
                </a:cubicBezTo>
                <a:cubicBezTo>
                  <a:pt x="302734" y="63138"/>
                  <a:pt x="463865" y="-7771"/>
                  <a:pt x="454605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6E0F08BB-CF4A-416C-907B-A18905012FC1}"/>
              </a:ext>
            </a:extLst>
          </p:cNvPr>
          <p:cNvSpPr/>
          <p:nvPr/>
        </p:nvSpPr>
        <p:spPr>
          <a:xfrm>
            <a:off x="8330635" y="10054601"/>
            <a:ext cx="169720" cy="430926"/>
          </a:xfrm>
          <a:custGeom>
            <a:avLst/>
            <a:gdLst>
              <a:gd name="connsiteX0" fmla="*/ 565 w 169720"/>
              <a:gd name="connsiteY0" fmla="*/ 624 h 430926"/>
              <a:gd name="connsiteX1" fmla="*/ 102165 w 169720"/>
              <a:gd name="connsiteY1" fmla="*/ 160962 h 430926"/>
              <a:gd name="connsiteX2" fmla="*/ 125978 w 169720"/>
              <a:gd name="connsiteY2" fmla="*/ 265737 h 430926"/>
              <a:gd name="connsiteX3" fmla="*/ 64065 w 169720"/>
              <a:gd name="connsiteY3" fmla="*/ 430837 h 430926"/>
              <a:gd name="connsiteX4" fmla="*/ 154553 w 169720"/>
              <a:gd name="connsiteY4" fmla="*/ 287962 h 430926"/>
              <a:gd name="connsiteX5" fmla="*/ 152965 w 169720"/>
              <a:gd name="connsiteY5" fmla="*/ 224462 h 430926"/>
              <a:gd name="connsiteX6" fmla="*/ 565 w 169720"/>
              <a:gd name="connsiteY6" fmla="*/ 624 h 43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720" h="430926">
                <a:moveTo>
                  <a:pt x="565" y="624"/>
                </a:moveTo>
                <a:cubicBezTo>
                  <a:pt x="-7902" y="-9959"/>
                  <a:pt x="81263" y="116777"/>
                  <a:pt x="102165" y="160962"/>
                </a:cubicBezTo>
                <a:cubicBezTo>
                  <a:pt x="123067" y="205147"/>
                  <a:pt x="132328" y="220758"/>
                  <a:pt x="125978" y="265737"/>
                </a:cubicBezTo>
                <a:cubicBezTo>
                  <a:pt x="119628" y="310716"/>
                  <a:pt x="59303" y="427133"/>
                  <a:pt x="64065" y="430837"/>
                </a:cubicBezTo>
                <a:cubicBezTo>
                  <a:pt x="68827" y="434541"/>
                  <a:pt x="139736" y="322358"/>
                  <a:pt x="154553" y="287962"/>
                </a:cubicBezTo>
                <a:cubicBezTo>
                  <a:pt x="169370" y="253566"/>
                  <a:pt x="180217" y="266795"/>
                  <a:pt x="152965" y="224462"/>
                </a:cubicBezTo>
                <a:cubicBezTo>
                  <a:pt x="125713" y="182129"/>
                  <a:pt x="9032" y="11207"/>
                  <a:pt x="565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CBFCC21-C288-4B8E-B259-778B2E37981A}"/>
              </a:ext>
            </a:extLst>
          </p:cNvPr>
          <p:cNvSpPr/>
          <p:nvPr/>
        </p:nvSpPr>
        <p:spPr>
          <a:xfrm>
            <a:off x="7836455" y="10094832"/>
            <a:ext cx="529943" cy="519592"/>
          </a:xfrm>
          <a:custGeom>
            <a:avLst/>
            <a:gdLst>
              <a:gd name="connsiteX0" fmla="*/ 26433 w 529943"/>
              <a:gd name="connsiteY0" fmla="*/ 504906 h 519592"/>
              <a:gd name="connsiteX1" fmla="*/ 75645 w 529943"/>
              <a:gd name="connsiteY1" fmla="*/ 484268 h 519592"/>
              <a:gd name="connsiteX2" fmla="*/ 302658 w 529943"/>
              <a:gd name="connsiteY2" fmla="*/ 368381 h 519592"/>
              <a:gd name="connsiteX3" fmla="*/ 485220 w 529943"/>
              <a:gd name="connsiteY3" fmla="*/ 244556 h 519592"/>
              <a:gd name="connsiteX4" fmla="*/ 510620 w 529943"/>
              <a:gd name="connsiteY4" fmla="*/ 160418 h 519592"/>
              <a:gd name="connsiteX5" fmla="*/ 483633 w 529943"/>
              <a:gd name="connsiteY5" fmla="*/ 81 h 519592"/>
              <a:gd name="connsiteX6" fmla="*/ 509033 w 529943"/>
              <a:gd name="connsiteY6" fmla="*/ 139781 h 519592"/>
              <a:gd name="connsiteX7" fmla="*/ 528083 w 529943"/>
              <a:gd name="connsiteY7" fmla="*/ 223918 h 519592"/>
              <a:gd name="connsiteX8" fmla="*/ 461408 w 529943"/>
              <a:gd name="connsiteY8" fmla="*/ 282656 h 519592"/>
              <a:gd name="connsiteX9" fmla="*/ 26433 w 529943"/>
              <a:gd name="connsiteY9" fmla="*/ 504906 h 51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943" h="519592">
                <a:moveTo>
                  <a:pt x="26433" y="504906"/>
                </a:moveTo>
                <a:cubicBezTo>
                  <a:pt x="-37861" y="538508"/>
                  <a:pt x="29608" y="507022"/>
                  <a:pt x="75645" y="484268"/>
                </a:cubicBezTo>
                <a:cubicBezTo>
                  <a:pt x="121682" y="461514"/>
                  <a:pt x="234396" y="408333"/>
                  <a:pt x="302658" y="368381"/>
                </a:cubicBezTo>
                <a:cubicBezTo>
                  <a:pt x="370921" y="328429"/>
                  <a:pt x="450560" y="279216"/>
                  <a:pt x="485220" y="244556"/>
                </a:cubicBezTo>
                <a:cubicBezTo>
                  <a:pt x="519880" y="209895"/>
                  <a:pt x="510884" y="201164"/>
                  <a:pt x="510620" y="160418"/>
                </a:cubicBezTo>
                <a:cubicBezTo>
                  <a:pt x="510356" y="119672"/>
                  <a:pt x="483897" y="3520"/>
                  <a:pt x="483633" y="81"/>
                </a:cubicBezTo>
                <a:cubicBezTo>
                  <a:pt x="483369" y="-3358"/>
                  <a:pt x="501625" y="102475"/>
                  <a:pt x="509033" y="139781"/>
                </a:cubicBezTo>
                <a:cubicBezTo>
                  <a:pt x="516441" y="177087"/>
                  <a:pt x="536021" y="200105"/>
                  <a:pt x="528083" y="223918"/>
                </a:cubicBezTo>
                <a:cubicBezTo>
                  <a:pt x="520146" y="247730"/>
                  <a:pt x="541841" y="237941"/>
                  <a:pt x="461408" y="282656"/>
                </a:cubicBezTo>
                <a:cubicBezTo>
                  <a:pt x="380975" y="327371"/>
                  <a:pt x="90727" y="471304"/>
                  <a:pt x="26433" y="504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D7AC33A9-5B57-45F1-B7B7-9372A32DEF5E}"/>
              </a:ext>
            </a:extLst>
          </p:cNvPr>
          <p:cNvSpPr/>
          <p:nvPr/>
        </p:nvSpPr>
        <p:spPr>
          <a:xfrm>
            <a:off x="8383691" y="10512368"/>
            <a:ext cx="104943" cy="485832"/>
          </a:xfrm>
          <a:custGeom>
            <a:avLst/>
            <a:gdLst>
              <a:gd name="connsiteX0" fmla="*/ 26884 w 104943"/>
              <a:gd name="connsiteY0" fmla="*/ 57 h 485832"/>
              <a:gd name="connsiteX1" fmla="*/ 93559 w 104943"/>
              <a:gd name="connsiteY1" fmla="*/ 139757 h 485832"/>
              <a:gd name="connsiteX2" fmla="*/ 71334 w 104943"/>
              <a:gd name="connsiteY2" fmla="*/ 209607 h 485832"/>
              <a:gd name="connsiteX3" fmla="*/ 30059 w 104943"/>
              <a:gd name="connsiteY3" fmla="*/ 288982 h 485832"/>
              <a:gd name="connsiteX4" fmla="*/ 44347 w 104943"/>
              <a:gd name="connsiteY4" fmla="*/ 392170 h 485832"/>
              <a:gd name="connsiteX5" fmla="*/ 85622 w 104943"/>
              <a:gd name="connsiteY5" fmla="*/ 485832 h 485832"/>
              <a:gd name="connsiteX6" fmla="*/ 31647 w 104943"/>
              <a:gd name="connsiteY6" fmla="*/ 393757 h 485832"/>
              <a:gd name="connsiteX7" fmla="*/ 3072 w 104943"/>
              <a:gd name="connsiteY7" fmla="*/ 260407 h 485832"/>
              <a:gd name="connsiteX8" fmla="*/ 104672 w 104943"/>
              <a:gd name="connsiteY8" fmla="*/ 157220 h 485832"/>
              <a:gd name="connsiteX9" fmla="*/ 26884 w 104943"/>
              <a:gd name="connsiteY9" fmla="*/ 57 h 4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43" h="485832">
                <a:moveTo>
                  <a:pt x="26884" y="57"/>
                </a:moveTo>
                <a:cubicBezTo>
                  <a:pt x="25032" y="-2853"/>
                  <a:pt x="86151" y="104832"/>
                  <a:pt x="93559" y="139757"/>
                </a:cubicBezTo>
                <a:cubicBezTo>
                  <a:pt x="100967" y="174682"/>
                  <a:pt x="81917" y="184736"/>
                  <a:pt x="71334" y="209607"/>
                </a:cubicBezTo>
                <a:cubicBezTo>
                  <a:pt x="60751" y="234478"/>
                  <a:pt x="34557" y="258555"/>
                  <a:pt x="30059" y="288982"/>
                </a:cubicBezTo>
                <a:cubicBezTo>
                  <a:pt x="25561" y="319409"/>
                  <a:pt x="35087" y="359362"/>
                  <a:pt x="44347" y="392170"/>
                </a:cubicBezTo>
                <a:cubicBezTo>
                  <a:pt x="53607" y="424978"/>
                  <a:pt x="87739" y="485568"/>
                  <a:pt x="85622" y="485832"/>
                </a:cubicBezTo>
                <a:cubicBezTo>
                  <a:pt x="83505" y="486096"/>
                  <a:pt x="45405" y="431328"/>
                  <a:pt x="31647" y="393757"/>
                </a:cubicBezTo>
                <a:cubicBezTo>
                  <a:pt x="17889" y="356186"/>
                  <a:pt x="-9099" y="299830"/>
                  <a:pt x="3072" y="260407"/>
                </a:cubicBezTo>
                <a:cubicBezTo>
                  <a:pt x="15243" y="220984"/>
                  <a:pt x="99116" y="196908"/>
                  <a:pt x="104672" y="157220"/>
                </a:cubicBezTo>
                <a:cubicBezTo>
                  <a:pt x="110228" y="117533"/>
                  <a:pt x="28736" y="2967"/>
                  <a:pt x="2688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282A09BC-A5B1-4E7F-9826-676840600A2F}"/>
              </a:ext>
            </a:extLst>
          </p:cNvPr>
          <p:cNvSpPr/>
          <p:nvPr/>
        </p:nvSpPr>
        <p:spPr>
          <a:xfrm>
            <a:off x="8346542" y="10132160"/>
            <a:ext cx="56309" cy="604195"/>
          </a:xfrm>
          <a:custGeom>
            <a:avLst/>
            <a:gdLst>
              <a:gd name="connsiteX0" fmla="*/ 533 w 56309"/>
              <a:gd name="connsiteY0" fmla="*/ 4028 h 604195"/>
              <a:gd name="connsiteX1" fmla="*/ 16408 w 56309"/>
              <a:gd name="connsiteY1" fmla="*/ 462815 h 604195"/>
              <a:gd name="connsiteX2" fmla="*/ 56096 w 56309"/>
              <a:gd name="connsiteY2" fmla="*/ 604103 h 604195"/>
              <a:gd name="connsiteX3" fmla="*/ 32283 w 56309"/>
              <a:gd name="connsiteY3" fmla="*/ 448528 h 604195"/>
              <a:gd name="connsiteX4" fmla="*/ 33871 w 56309"/>
              <a:gd name="connsiteY4" fmla="*/ 250090 h 604195"/>
              <a:gd name="connsiteX5" fmla="*/ 533 w 56309"/>
              <a:gd name="connsiteY5" fmla="*/ 4028 h 60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09" h="604195">
                <a:moveTo>
                  <a:pt x="533" y="4028"/>
                </a:moveTo>
                <a:cubicBezTo>
                  <a:pt x="-2377" y="39482"/>
                  <a:pt x="7148" y="362803"/>
                  <a:pt x="16408" y="462815"/>
                </a:cubicBezTo>
                <a:cubicBezTo>
                  <a:pt x="25668" y="562827"/>
                  <a:pt x="53450" y="606484"/>
                  <a:pt x="56096" y="604103"/>
                </a:cubicBezTo>
                <a:cubicBezTo>
                  <a:pt x="58742" y="601722"/>
                  <a:pt x="35987" y="507530"/>
                  <a:pt x="32283" y="448528"/>
                </a:cubicBezTo>
                <a:cubicBezTo>
                  <a:pt x="28579" y="389526"/>
                  <a:pt x="41015" y="323380"/>
                  <a:pt x="33871" y="250090"/>
                </a:cubicBezTo>
                <a:cubicBezTo>
                  <a:pt x="26727" y="176800"/>
                  <a:pt x="3443" y="-31426"/>
                  <a:pt x="533" y="4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BD8E41F-9D9E-4584-891A-DF932BC0A03A}"/>
              </a:ext>
            </a:extLst>
          </p:cNvPr>
          <p:cNvSpPr/>
          <p:nvPr/>
        </p:nvSpPr>
        <p:spPr>
          <a:xfrm>
            <a:off x="6730695" y="10257761"/>
            <a:ext cx="301307" cy="857463"/>
          </a:xfrm>
          <a:custGeom>
            <a:avLst/>
            <a:gdLst>
              <a:gd name="connsiteX0" fmla="*/ 300343 w 301307"/>
              <a:gd name="connsiteY0" fmla="*/ 664 h 857463"/>
              <a:gd name="connsiteX1" fmla="*/ 149530 w 301307"/>
              <a:gd name="connsiteY1" fmla="*/ 313402 h 857463"/>
              <a:gd name="connsiteX2" fmla="*/ 3480 w 301307"/>
              <a:gd name="connsiteY2" fmla="*/ 837277 h 857463"/>
              <a:gd name="connsiteX3" fmla="*/ 59043 w 301307"/>
              <a:gd name="connsiteY3" fmla="*/ 700752 h 857463"/>
              <a:gd name="connsiteX4" fmla="*/ 206680 w 301307"/>
              <a:gd name="connsiteY4" fmla="*/ 245139 h 857463"/>
              <a:gd name="connsiteX5" fmla="*/ 300343 w 301307"/>
              <a:gd name="connsiteY5" fmla="*/ 664 h 85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307" h="857463">
                <a:moveTo>
                  <a:pt x="300343" y="664"/>
                </a:moveTo>
                <a:cubicBezTo>
                  <a:pt x="290818" y="12041"/>
                  <a:pt x="199007" y="173967"/>
                  <a:pt x="149530" y="313402"/>
                </a:cubicBezTo>
                <a:cubicBezTo>
                  <a:pt x="100053" y="452837"/>
                  <a:pt x="18561" y="772719"/>
                  <a:pt x="3480" y="837277"/>
                </a:cubicBezTo>
                <a:cubicBezTo>
                  <a:pt x="-11601" y="901835"/>
                  <a:pt x="25176" y="799442"/>
                  <a:pt x="59043" y="700752"/>
                </a:cubicBezTo>
                <a:cubicBezTo>
                  <a:pt x="92910" y="602062"/>
                  <a:pt x="166728" y="364202"/>
                  <a:pt x="206680" y="245139"/>
                </a:cubicBezTo>
                <a:cubicBezTo>
                  <a:pt x="246632" y="126077"/>
                  <a:pt x="309868" y="-10713"/>
                  <a:pt x="300343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3EE9D926-8D7E-4AB2-88DD-D92783D24454}"/>
              </a:ext>
            </a:extLst>
          </p:cNvPr>
          <p:cNvSpPr/>
          <p:nvPr/>
        </p:nvSpPr>
        <p:spPr>
          <a:xfrm>
            <a:off x="7738379" y="10623367"/>
            <a:ext cx="103930" cy="582080"/>
          </a:xfrm>
          <a:custGeom>
            <a:avLst/>
            <a:gdLst>
              <a:gd name="connsiteX0" fmla="*/ 102284 w 103930"/>
              <a:gd name="connsiteY0" fmla="*/ 183 h 582080"/>
              <a:gd name="connsiteX1" fmla="*/ 76884 w 103930"/>
              <a:gd name="connsiteY1" fmla="*/ 222433 h 582080"/>
              <a:gd name="connsiteX2" fmla="*/ 3859 w 103930"/>
              <a:gd name="connsiteY2" fmla="*/ 563746 h 582080"/>
              <a:gd name="connsiteX3" fmla="*/ 11796 w 103930"/>
              <a:gd name="connsiteY3" fmla="*/ 516121 h 582080"/>
              <a:gd name="connsiteX4" fmla="*/ 26084 w 103930"/>
              <a:gd name="connsiteY4" fmla="*/ 347846 h 582080"/>
              <a:gd name="connsiteX5" fmla="*/ 35609 w 103930"/>
              <a:gd name="connsiteY5" fmla="*/ 187508 h 582080"/>
              <a:gd name="connsiteX6" fmla="*/ 102284 w 103930"/>
              <a:gd name="connsiteY6" fmla="*/ 183 h 5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30" h="582080">
                <a:moveTo>
                  <a:pt x="102284" y="183"/>
                </a:moveTo>
                <a:cubicBezTo>
                  <a:pt x="109163" y="6004"/>
                  <a:pt x="93288" y="128506"/>
                  <a:pt x="76884" y="222433"/>
                </a:cubicBezTo>
                <a:cubicBezTo>
                  <a:pt x="60480" y="316360"/>
                  <a:pt x="14707" y="514798"/>
                  <a:pt x="3859" y="563746"/>
                </a:cubicBezTo>
                <a:cubicBezTo>
                  <a:pt x="-6989" y="612694"/>
                  <a:pt x="8092" y="552104"/>
                  <a:pt x="11796" y="516121"/>
                </a:cubicBezTo>
                <a:cubicBezTo>
                  <a:pt x="15500" y="480138"/>
                  <a:pt x="22115" y="402615"/>
                  <a:pt x="26084" y="347846"/>
                </a:cubicBezTo>
                <a:cubicBezTo>
                  <a:pt x="30053" y="293077"/>
                  <a:pt x="25820" y="246245"/>
                  <a:pt x="35609" y="187508"/>
                </a:cubicBezTo>
                <a:cubicBezTo>
                  <a:pt x="45398" y="128771"/>
                  <a:pt x="95405" y="-5638"/>
                  <a:pt x="102284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760FFB6C-EFE5-48C9-B7EB-382412857EFA}"/>
              </a:ext>
            </a:extLst>
          </p:cNvPr>
          <p:cNvSpPr/>
          <p:nvPr/>
        </p:nvSpPr>
        <p:spPr>
          <a:xfrm>
            <a:off x="7069429" y="10421807"/>
            <a:ext cx="179875" cy="548222"/>
          </a:xfrm>
          <a:custGeom>
            <a:avLst/>
            <a:gdLst>
              <a:gd name="connsiteX0" fmla="*/ 9234 w 179875"/>
              <a:gd name="connsiteY0" fmla="*/ 131 h 548222"/>
              <a:gd name="connsiteX1" fmla="*/ 25109 w 179875"/>
              <a:gd name="connsiteY1" fmla="*/ 225556 h 548222"/>
              <a:gd name="connsiteX2" fmla="*/ 177509 w 179875"/>
              <a:gd name="connsiteY2" fmla="*/ 541468 h 548222"/>
              <a:gd name="connsiteX3" fmla="*/ 121946 w 179875"/>
              <a:gd name="connsiteY3" fmla="*/ 449393 h 548222"/>
              <a:gd name="connsiteX4" fmla="*/ 7646 w 179875"/>
              <a:gd name="connsiteY4" fmla="*/ 255718 h 548222"/>
              <a:gd name="connsiteX5" fmla="*/ 9234 w 179875"/>
              <a:gd name="connsiteY5" fmla="*/ 131 h 54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875" h="548222">
                <a:moveTo>
                  <a:pt x="9234" y="131"/>
                </a:moveTo>
                <a:cubicBezTo>
                  <a:pt x="12144" y="-4896"/>
                  <a:pt x="-2937" y="135333"/>
                  <a:pt x="25109" y="225556"/>
                </a:cubicBezTo>
                <a:cubicBezTo>
                  <a:pt x="53155" y="315779"/>
                  <a:pt x="161370" y="504162"/>
                  <a:pt x="177509" y="541468"/>
                </a:cubicBezTo>
                <a:cubicBezTo>
                  <a:pt x="193648" y="578774"/>
                  <a:pt x="121946" y="449393"/>
                  <a:pt x="121946" y="449393"/>
                </a:cubicBezTo>
                <a:cubicBezTo>
                  <a:pt x="93636" y="401768"/>
                  <a:pt x="24315" y="327949"/>
                  <a:pt x="7646" y="255718"/>
                </a:cubicBezTo>
                <a:cubicBezTo>
                  <a:pt x="-9023" y="183487"/>
                  <a:pt x="6324" y="5158"/>
                  <a:pt x="923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700583F3-9A5D-4779-991C-A10E70EC68C4}"/>
              </a:ext>
            </a:extLst>
          </p:cNvPr>
          <p:cNvSpPr/>
          <p:nvPr/>
        </p:nvSpPr>
        <p:spPr>
          <a:xfrm>
            <a:off x="6915887" y="10568509"/>
            <a:ext cx="103101" cy="599868"/>
          </a:xfrm>
          <a:custGeom>
            <a:avLst/>
            <a:gdLst>
              <a:gd name="connsiteX0" fmla="*/ 37363 w 103101"/>
              <a:gd name="connsiteY0" fmla="*/ 1066 h 599868"/>
              <a:gd name="connsiteX1" fmla="*/ 73876 w 103101"/>
              <a:gd name="connsiteY1" fmla="*/ 328091 h 599868"/>
              <a:gd name="connsiteX2" fmla="*/ 100863 w 103101"/>
              <a:gd name="connsiteY2" fmla="*/ 596379 h 599868"/>
              <a:gd name="connsiteX3" fmla="*/ 13551 w 103101"/>
              <a:gd name="connsiteY3" fmla="*/ 464616 h 599868"/>
              <a:gd name="connsiteX4" fmla="*/ 2438 w 103101"/>
              <a:gd name="connsiteY4" fmla="*/ 231254 h 599868"/>
              <a:gd name="connsiteX5" fmla="*/ 37363 w 103101"/>
              <a:gd name="connsiteY5" fmla="*/ 1066 h 59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01" h="599868">
                <a:moveTo>
                  <a:pt x="37363" y="1066"/>
                </a:moveTo>
                <a:cubicBezTo>
                  <a:pt x="49269" y="17206"/>
                  <a:pt x="63293" y="228872"/>
                  <a:pt x="73876" y="328091"/>
                </a:cubicBezTo>
                <a:cubicBezTo>
                  <a:pt x="84459" y="427310"/>
                  <a:pt x="110917" y="573625"/>
                  <a:pt x="100863" y="596379"/>
                </a:cubicBezTo>
                <a:cubicBezTo>
                  <a:pt x="90809" y="619133"/>
                  <a:pt x="29955" y="525470"/>
                  <a:pt x="13551" y="464616"/>
                </a:cubicBezTo>
                <a:cubicBezTo>
                  <a:pt x="-2853" y="403762"/>
                  <a:pt x="-1266" y="306396"/>
                  <a:pt x="2438" y="231254"/>
                </a:cubicBezTo>
                <a:cubicBezTo>
                  <a:pt x="6142" y="156112"/>
                  <a:pt x="25457" y="-15074"/>
                  <a:pt x="37363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D5B502F4-BE91-4AD2-8259-D02C3B4B1BDB}"/>
              </a:ext>
            </a:extLst>
          </p:cNvPr>
          <p:cNvSpPr/>
          <p:nvPr/>
        </p:nvSpPr>
        <p:spPr>
          <a:xfrm>
            <a:off x="3543372" y="3810031"/>
            <a:ext cx="1409830" cy="676434"/>
          </a:xfrm>
          <a:custGeom>
            <a:avLst/>
            <a:gdLst>
              <a:gd name="connsiteX0" fmla="*/ 1409628 w 1409830"/>
              <a:gd name="connsiteY0" fmla="*/ 107919 h 676434"/>
              <a:gd name="connsiteX1" fmla="*/ 663503 w 1409830"/>
              <a:gd name="connsiteY1" fmla="*/ 263494 h 676434"/>
              <a:gd name="connsiteX2" fmla="*/ 98353 w 1409830"/>
              <a:gd name="connsiteY2" fmla="*/ 676244 h 676434"/>
              <a:gd name="connsiteX3" fmla="*/ 476178 w 1409830"/>
              <a:gd name="connsiteY3" fmla="*/ 320644 h 676434"/>
              <a:gd name="connsiteX4" fmla="*/ 3103 w 1409830"/>
              <a:gd name="connsiteY4" fmla="*/ 590519 h 676434"/>
              <a:gd name="connsiteX5" fmla="*/ 758753 w 1409830"/>
              <a:gd name="connsiteY5" fmla="*/ 15844 h 676434"/>
              <a:gd name="connsiteX6" fmla="*/ 41203 w 1409830"/>
              <a:gd name="connsiteY6" fmla="*/ 149194 h 676434"/>
              <a:gd name="connsiteX7" fmla="*/ 590478 w 1409830"/>
              <a:gd name="connsiteY7" fmla="*/ 19019 h 676434"/>
              <a:gd name="connsiteX8" fmla="*/ 1409628 w 1409830"/>
              <a:gd name="connsiteY8" fmla="*/ 107919 h 67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830" h="676434">
                <a:moveTo>
                  <a:pt x="1409628" y="107919"/>
                </a:moveTo>
                <a:cubicBezTo>
                  <a:pt x="1421799" y="148665"/>
                  <a:pt x="882049" y="168773"/>
                  <a:pt x="663503" y="263494"/>
                </a:cubicBezTo>
                <a:cubicBezTo>
                  <a:pt x="444957" y="358215"/>
                  <a:pt x="129574" y="666719"/>
                  <a:pt x="98353" y="676244"/>
                </a:cubicBezTo>
                <a:cubicBezTo>
                  <a:pt x="67132" y="685769"/>
                  <a:pt x="492053" y="334932"/>
                  <a:pt x="476178" y="320644"/>
                </a:cubicBezTo>
                <a:cubicBezTo>
                  <a:pt x="460303" y="306357"/>
                  <a:pt x="-43993" y="641319"/>
                  <a:pt x="3103" y="590519"/>
                </a:cubicBezTo>
                <a:cubicBezTo>
                  <a:pt x="50199" y="539719"/>
                  <a:pt x="752403" y="89398"/>
                  <a:pt x="758753" y="15844"/>
                </a:cubicBezTo>
                <a:cubicBezTo>
                  <a:pt x="765103" y="-57710"/>
                  <a:pt x="69249" y="148665"/>
                  <a:pt x="41203" y="149194"/>
                </a:cubicBezTo>
                <a:cubicBezTo>
                  <a:pt x="13157" y="149723"/>
                  <a:pt x="365053" y="23782"/>
                  <a:pt x="590478" y="19019"/>
                </a:cubicBezTo>
                <a:cubicBezTo>
                  <a:pt x="815903" y="14256"/>
                  <a:pt x="1397457" y="67173"/>
                  <a:pt x="1409628" y="1079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BB405436-673F-4F3B-886A-5E5E07C1A298}"/>
              </a:ext>
            </a:extLst>
          </p:cNvPr>
          <p:cNvSpPr/>
          <p:nvPr/>
        </p:nvSpPr>
        <p:spPr>
          <a:xfrm>
            <a:off x="3155211" y="4257198"/>
            <a:ext cx="925644" cy="1442133"/>
          </a:xfrm>
          <a:custGeom>
            <a:avLst/>
            <a:gdLst>
              <a:gd name="connsiteX0" fmla="*/ 915139 w 925644"/>
              <a:gd name="connsiteY0" fmla="*/ 477 h 1442133"/>
              <a:gd name="connsiteX1" fmla="*/ 715114 w 925644"/>
              <a:gd name="connsiteY1" fmla="*/ 251302 h 1442133"/>
              <a:gd name="connsiteX2" fmla="*/ 588114 w 925644"/>
              <a:gd name="connsiteY2" fmla="*/ 562452 h 1442133"/>
              <a:gd name="connsiteX3" fmla="*/ 629389 w 925644"/>
              <a:gd name="connsiteY3" fmla="*/ 365602 h 1442133"/>
              <a:gd name="connsiteX4" fmla="*/ 340464 w 925644"/>
              <a:gd name="connsiteY4" fmla="*/ 778352 h 1442133"/>
              <a:gd name="connsiteX5" fmla="*/ 448414 w 925644"/>
              <a:gd name="connsiteY5" fmla="*/ 921227 h 1442133"/>
              <a:gd name="connsiteX6" fmla="*/ 248389 w 925644"/>
              <a:gd name="connsiteY6" fmla="*/ 946627 h 1442133"/>
              <a:gd name="connsiteX7" fmla="*/ 7089 w 925644"/>
              <a:gd name="connsiteY7" fmla="*/ 1441927 h 1442133"/>
              <a:gd name="connsiteX8" fmla="*/ 64239 w 925644"/>
              <a:gd name="connsiteY8" fmla="*/ 1003777 h 1442133"/>
              <a:gd name="connsiteX9" fmla="*/ 64239 w 925644"/>
              <a:gd name="connsiteY9" fmla="*/ 695802 h 1442133"/>
              <a:gd name="connsiteX10" fmla="*/ 362689 w 925644"/>
              <a:gd name="connsiteY10" fmla="*/ 314802 h 1442133"/>
              <a:gd name="connsiteX11" fmla="*/ 915139 w 925644"/>
              <a:gd name="connsiteY11" fmla="*/ 477 h 144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5644" h="1442133">
                <a:moveTo>
                  <a:pt x="915139" y="477"/>
                </a:moveTo>
                <a:cubicBezTo>
                  <a:pt x="973876" y="-10106"/>
                  <a:pt x="769618" y="157640"/>
                  <a:pt x="715114" y="251302"/>
                </a:cubicBezTo>
                <a:cubicBezTo>
                  <a:pt x="660610" y="344964"/>
                  <a:pt x="602401" y="543402"/>
                  <a:pt x="588114" y="562452"/>
                </a:cubicBezTo>
                <a:cubicBezTo>
                  <a:pt x="573826" y="581502"/>
                  <a:pt x="670664" y="329619"/>
                  <a:pt x="629389" y="365602"/>
                </a:cubicBezTo>
                <a:cubicBezTo>
                  <a:pt x="588114" y="401585"/>
                  <a:pt x="370626" y="685748"/>
                  <a:pt x="340464" y="778352"/>
                </a:cubicBezTo>
                <a:cubicBezTo>
                  <a:pt x="310302" y="870956"/>
                  <a:pt x="463760" y="893181"/>
                  <a:pt x="448414" y="921227"/>
                </a:cubicBezTo>
                <a:cubicBezTo>
                  <a:pt x="433068" y="949273"/>
                  <a:pt x="321943" y="859844"/>
                  <a:pt x="248389" y="946627"/>
                </a:cubicBezTo>
                <a:cubicBezTo>
                  <a:pt x="174835" y="1033410"/>
                  <a:pt x="37781" y="1432402"/>
                  <a:pt x="7089" y="1441927"/>
                </a:cubicBezTo>
                <a:cubicBezTo>
                  <a:pt x="-23603" y="1451452"/>
                  <a:pt x="54714" y="1128131"/>
                  <a:pt x="64239" y="1003777"/>
                </a:cubicBezTo>
                <a:cubicBezTo>
                  <a:pt x="73764" y="879423"/>
                  <a:pt x="14497" y="810631"/>
                  <a:pt x="64239" y="695802"/>
                </a:cubicBezTo>
                <a:cubicBezTo>
                  <a:pt x="113981" y="580973"/>
                  <a:pt x="222460" y="426985"/>
                  <a:pt x="362689" y="314802"/>
                </a:cubicBezTo>
                <a:cubicBezTo>
                  <a:pt x="502918" y="202619"/>
                  <a:pt x="856402" y="11060"/>
                  <a:pt x="915139" y="4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01697637-90FC-471A-B2FF-B57885F9105F}"/>
              </a:ext>
            </a:extLst>
          </p:cNvPr>
          <p:cNvSpPr/>
          <p:nvPr/>
        </p:nvSpPr>
        <p:spPr>
          <a:xfrm>
            <a:off x="2981887" y="5200178"/>
            <a:ext cx="424163" cy="1642029"/>
          </a:xfrm>
          <a:custGeom>
            <a:avLst/>
            <a:gdLst>
              <a:gd name="connsiteX0" fmla="*/ 421713 w 424163"/>
              <a:gd name="connsiteY0" fmla="*/ 19522 h 1642029"/>
              <a:gd name="connsiteX1" fmla="*/ 355038 w 424163"/>
              <a:gd name="connsiteY1" fmla="*/ 216372 h 1642029"/>
              <a:gd name="connsiteX2" fmla="*/ 405838 w 424163"/>
              <a:gd name="connsiteY2" fmla="*/ 781522 h 1642029"/>
              <a:gd name="connsiteX3" fmla="*/ 361388 w 424163"/>
              <a:gd name="connsiteY3" fmla="*/ 581497 h 1642029"/>
              <a:gd name="connsiteX4" fmla="*/ 361388 w 424163"/>
              <a:gd name="connsiteY4" fmla="*/ 1140297 h 1642029"/>
              <a:gd name="connsiteX5" fmla="*/ 342338 w 424163"/>
              <a:gd name="connsiteY5" fmla="*/ 1235547 h 1642029"/>
              <a:gd name="connsiteX6" fmla="*/ 224863 w 424163"/>
              <a:gd name="connsiteY6" fmla="*/ 1102197 h 1642029"/>
              <a:gd name="connsiteX7" fmla="*/ 243913 w 424163"/>
              <a:gd name="connsiteY7" fmla="*/ 1641947 h 1642029"/>
              <a:gd name="connsiteX8" fmla="*/ 75638 w 424163"/>
              <a:gd name="connsiteY8" fmla="*/ 1140297 h 1642029"/>
              <a:gd name="connsiteX9" fmla="*/ 2613 w 424163"/>
              <a:gd name="connsiteY9" fmla="*/ 752947 h 1642029"/>
              <a:gd name="connsiteX10" fmla="*/ 161363 w 424163"/>
              <a:gd name="connsiteY10" fmla="*/ 213197 h 1642029"/>
              <a:gd name="connsiteX11" fmla="*/ 250263 w 424163"/>
              <a:gd name="connsiteY11" fmla="*/ 29047 h 1642029"/>
              <a:gd name="connsiteX12" fmla="*/ 421713 w 424163"/>
              <a:gd name="connsiteY12" fmla="*/ 19522 h 16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163" h="1642029">
                <a:moveTo>
                  <a:pt x="421713" y="19522"/>
                </a:moveTo>
                <a:cubicBezTo>
                  <a:pt x="439175" y="50743"/>
                  <a:pt x="357684" y="89372"/>
                  <a:pt x="355038" y="216372"/>
                </a:cubicBezTo>
                <a:cubicBezTo>
                  <a:pt x="352392" y="343372"/>
                  <a:pt x="404780" y="720668"/>
                  <a:pt x="405838" y="781522"/>
                </a:cubicBezTo>
                <a:cubicBezTo>
                  <a:pt x="406896" y="842376"/>
                  <a:pt x="368796" y="521701"/>
                  <a:pt x="361388" y="581497"/>
                </a:cubicBezTo>
                <a:cubicBezTo>
                  <a:pt x="353980" y="641293"/>
                  <a:pt x="364563" y="1031289"/>
                  <a:pt x="361388" y="1140297"/>
                </a:cubicBezTo>
                <a:cubicBezTo>
                  <a:pt x="358213" y="1249305"/>
                  <a:pt x="365092" y="1241897"/>
                  <a:pt x="342338" y="1235547"/>
                </a:cubicBezTo>
                <a:cubicBezTo>
                  <a:pt x="319584" y="1229197"/>
                  <a:pt x="241267" y="1034464"/>
                  <a:pt x="224863" y="1102197"/>
                </a:cubicBezTo>
                <a:cubicBezTo>
                  <a:pt x="208459" y="1169930"/>
                  <a:pt x="268784" y="1635597"/>
                  <a:pt x="243913" y="1641947"/>
                </a:cubicBezTo>
                <a:cubicBezTo>
                  <a:pt x="219042" y="1648297"/>
                  <a:pt x="115855" y="1288464"/>
                  <a:pt x="75638" y="1140297"/>
                </a:cubicBezTo>
                <a:cubicBezTo>
                  <a:pt x="35421" y="992130"/>
                  <a:pt x="-11674" y="907464"/>
                  <a:pt x="2613" y="752947"/>
                </a:cubicBezTo>
                <a:cubicBezTo>
                  <a:pt x="16900" y="598430"/>
                  <a:pt x="120088" y="333847"/>
                  <a:pt x="161363" y="213197"/>
                </a:cubicBezTo>
                <a:cubicBezTo>
                  <a:pt x="202638" y="92547"/>
                  <a:pt x="208988" y="61326"/>
                  <a:pt x="250263" y="29047"/>
                </a:cubicBezTo>
                <a:cubicBezTo>
                  <a:pt x="291538" y="-3232"/>
                  <a:pt x="404251" y="-11699"/>
                  <a:pt x="421713" y="195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C11B649E-E450-4835-B6FC-1E94D009B2C5}"/>
              </a:ext>
            </a:extLst>
          </p:cNvPr>
          <p:cNvSpPr/>
          <p:nvPr/>
        </p:nvSpPr>
        <p:spPr>
          <a:xfrm>
            <a:off x="2993868" y="6514555"/>
            <a:ext cx="575432" cy="1508090"/>
          </a:xfrm>
          <a:custGeom>
            <a:avLst/>
            <a:gdLst>
              <a:gd name="connsiteX0" fmla="*/ 174782 w 575432"/>
              <a:gd name="connsiteY0" fmla="*/ 184695 h 1508090"/>
              <a:gd name="connsiteX1" fmla="*/ 177957 w 575432"/>
              <a:gd name="connsiteY1" fmla="*/ 432345 h 1508090"/>
              <a:gd name="connsiteX2" fmla="*/ 397032 w 575432"/>
              <a:gd name="connsiteY2" fmla="*/ 994320 h 1508090"/>
              <a:gd name="connsiteX3" fmla="*/ 257332 w 575432"/>
              <a:gd name="connsiteY3" fmla="*/ 724445 h 1508090"/>
              <a:gd name="connsiteX4" fmla="*/ 574832 w 575432"/>
              <a:gd name="connsiteY4" fmla="*/ 1502320 h 1508090"/>
              <a:gd name="connsiteX5" fmla="*/ 162082 w 575432"/>
              <a:gd name="connsiteY5" fmla="*/ 1054645 h 1508090"/>
              <a:gd name="connsiteX6" fmla="*/ 157 w 575432"/>
              <a:gd name="connsiteY6" fmla="*/ 603795 h 1508090"/>
              <a:gd name="connsiteX7" fmla="*/ 133507 w 575432"/>
              <a:gd name="connsiteY7" fmla="*/ 16420 h 1508090"/>
              <a:gd name="connsiteX8" fmla="*/ 174782 w 575432"/>
              <a:gd name="connsiteY8" fmla="*/ 184695 h 150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432" h="1508090">
                <a:moveTo>
                  <a:pt x="174782" y="184695"/>
                </a:moveTo>
                <a:cubicBezTo>
                  <a:pt x="182190" y="254016"/>
                  <a:pt x="140915" y="297408"/>
                  <a:pt x="177957" y="432345"/>
                </a:cubicBezTo>
                <a:cubicBezTo>
                  <a:pt x="214999" y="567282"/>
                  <a:pt x="383803" y="945637"/>
                  <a:pt x="397032" y="994320"/>
                </a:cubicBezTo>
                <a:cubicBezTo>
                  <a:pt x="410261" y="1043003"/>
                  <a:pt x="227699" y="639778"/>
                  <a:pt x="257332" y="724445"/>
                </a:cubicBezTo>
                <a:cubicBezTo>
                  <a:pt x="286965" y="809112"/>
                  <a:pt x="590707" y="1447287"/>
                  <a:pt x="574832" y="1502320"/>
                </a:cubicBezTo>
                <a:cubicBezTo>
                  <a:pt x="558957" y="1557353"/>
                  <a:pt x="257861" y="1204399"/>
                  <a:pt x="162082" y="1054645"/>
                </a:cubicBezTo>
                <a:cubicBezTo>
                  <a:pt x="66303" y="904891"/>
                  <a:pt x="4919" y="776832"/>
                  <a:pt x="157" y="603795"/>
                </a:cubicBezTo>
                <a:cubicBezTo>
                  <a:pt x="-4605" y="430758"/>
                  <a:pt x="100170" y="85741"/>
                  <a:pt x="133507" y="16420"/>
                </a:cubicBezTo>
                <a:cubicBezTo>
                  <a:pt x="166844" y="-52901"/>
                  <a:pt x="167374" y="115374"/>
                  <a:pt x="174782" y="1846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87C36418-7A0B-41B4-BAF4-19E010C74973}"/>
              </a:ext>
            </a:extLst>
          </p:cNvPr>
          <p:cNvSpPr/>
          <p:nvPr/>
        </p:nvSpPr>
        <p:spPr>
          <a:xfrm>
            <a:off x="3018885" y="7215365"/>
            <a:ext cx="1622755" cy="1220819"/>
          </a:xfrm>
          <a:custGeom>
            <a:avLst/>
            <a:gdLst>
              <a:gd name="connsiteX0" fmla="*/ 368840 w 1622755"/>
              <a:gd name="connsiteY0" fmla="*/ 598310 h 1220819"/>
              <a:gd name="connsiteX1" fmla="*/ 448215 w 1622755"/>
              <a:gd name="connsiteY1" fmla="*/ 849135 h 1220819"/>
              <a:gd name="connsiteX2" fmla="*/ 714915 w 1622755"/>
              <a:gd name="connsiteY2" fmla="*/ 1023760 h 1220819"/>
              <a:gd name="connsiteX3" fmla="*/ 1429290 w 1622755"/>
              <a:gd name="connsiteY3" fmla="*/ 1141235 h 1220819"/>
              <a:gd name="connsiteX4" fmla="*/ 1572165 w 1622755"/>
              <a:gd name="connsiteY4" fmla="*/ 1141235 h 1220819"/>
              <a:gd name="connsiteX5" fmla="*/ 689515 w 1622755"/>
              <a:gd name="connsiteY5" fmla="*/ 1201560 h 1220819"/>
              <a:gd name="connsiteX6" fmla="*/ 1495965 w 1622755"/>
              <a:gd name="connsiteY6" fmla="*/ 1214260 h 1220819"/>
              <a:gd name="connsiteX7" fmla="*/ 660940 w 1622755"/>
              <a:gd name="connsiteY7" fmla="*/ 1106310 h 1220819"/>
              <a:gd name="connsiteX8" fmla="*/ 362490 w 1622755"/>
              <a:gd name="connsiteY8" fmla="*/ 836435 h 1220819"/>
              <a:gd name="connsiteX9" fmla="*/ 3715 w 1622755"/>
              <a:gd name="connsiteY9" fmla="*/ 7760 h 1220819"/>
              <a:gd name="connsiteX10" fmla="*/ 168815 w 1622755"/>
              <a:gd name="connsiteY10" fmla="*/ 414160 h 1220819"/>
              <a:gd name="connsiteX11" fmla="*/ 57690 w 1622755"/>
              <a:gd name="connsiteY11" fmla="*/ 287160 h 1220819"/>
              <a:gd name="connsiteX12" fmla="*/ 165640 w 1622755"/>
              <a:gd name="connsiteY12" fmla="*/ 426860 h 1220819"/>
              <a:gd name="connsiteX13" fmla="*/ 368840 w 1622755"/>
              <a:gd name="connsiteY13" fmla="*/ 598310 h 122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2755" h="1220819">
                <a:moveTo>
                  <a:pt x="368840" y="598310"/>
                </a:moveTo>
                <a:cubicBezTo>
                  <a:pt x="415936" y="668689"/>
                  <a:pt x="390536" y="778227"/>
                  <a:pt x="448215" y="849135"/>
                </a:cubicBezTo>
                <a:cubicBezTo>
                  <a:pt x="505894" y="920043"/>
                  <a:pt x="551403" y="975077"/>
                  <a:pt x="714915" y="1023760"/>
                </a:cubicBezTo>
                <a:cubicBezTo>
                  <a:pt x="878427" y="1072443"/>
                  <a:pt x="1286415" y="1121656"/>
                  <a:pt x="1429290" y="1141235"/>
                </a:cubicBezTo>
                <a:cubicBezTo>
                  <a:pt x="1572165" y="1160814"/>
                  <a:pt x="1695461" y="1131181"/>
                  <a:pt x="1572165" y="1141235"/>
                </a:cubicBezTo>
                <a:cubicBezTo>
                  <a:pt x="1448869" y="1151289"/>
                  <a:pt x="702215" y="1189389"/>
                  <a:pt x="689515" y="1201560"/>
                </a:cubicBezTo>
                <a:cubicBezTo>
                  <a:pt x="676815" y="1213731"/>
                  <a:pt x="1500727" y="1230135"/>
                  <a:pt x="1495965" y="1214260"/>
                </a:cubicBezTo>
                <a:cubicBezTo>
                  <a:pt x="1491203" y="1198385"/>
                  <a:pt x="849852" y="1169281"/>
                  <a:pt x="660940" y="1106310"/>
                </a:cubicBezTo>
                <a:cubicBezTo>
                  <a:pt x="472028" y="1043339"/>
                  <a:pt x="472027" y="1019527"/>
                  <a:pt x="362490" y="836435"/>
                </a:cubicBezTo>
                <a:cubicBezTo>
                  <a:pt x="252953" y="653343"/>
                  <a:pt x="35994" y="78139"/>
                  <a:pt x="3715" y="7760"/>
                </a:cubicBezTo>
                <a:cubicBezTo>
                  <a:pt x="-28564" y="-62619"/>
                  <a:pt x="159819" y="367593"/>
                  <a:pt x="168815" y="414160"/>
                </a:cubicBezTo>
                <a:cubicBezTo>
                  <a:pt x="177811" y="460727"/>
                  <a:pt x="58219" y="285043"/>
                  <a:pt x="57690" y="287160"/>
                </a:cubicBezTo>
                <a:cubicBezTo>
                  <a:pt x="57161" y="289277"/>
                  <a:pt x="112723" y="372356"/>
                  <a:pt x="165640" y="426860"/>
                </a:cubicBezTo>
                <a:cubicBezTo>
                  <a:pt x="218557" y="481364"/>
                  <a:pt x="321744" y="527931"/>
                  <a:pt x="368840" y="5983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B5C0CA6D-FF37-4A28-BE31-1DE67F47C2FA}"/>
              </a:ext>
            </a:extLst>
          </p:cNvPr>
          <p:cNvSpPr/>
          <p:nvPr/>
        </p:nvSpPr>
        <p:spPr>
          <a:xfrm>
            <a:off x="3807451" y="6953495"/>
            <a:ext cx="2076884" cy="1435156"/>
          </a:xfrm>
          <a:custGeom>
            <a:avLst/>
            <a:gdLst>
              <a:gd name="connsiteX0" fmla="*/ 2047249 w 2076884"/>
              <a:gd name="connsiteY0" fmla="*/ 44205 h 1435156"/>
              <a:gd name="connsiteX1" fmla="*/ 1986924 w 2076884"/>
              <a:gd name="connsiteY1" fmla="*/ 110880 h 1435156"/>
              <a:gd name="connsiteX2" fmla="*/ 1555124 w 2076884"/>
              <a:gd name="connsiteY2" fmla="*/ 415680 h 1435156"/>
              <a:gd name="connsiteX3" fmla="*/ 1199524 w 2076884"/>
              <a:gd name="connsiteY3" fmla="*/ 1003055 h 1435156"/>
              <a:gd name="connsiteX4" fmla="*/ 27949 w 2076884"/>
              <a:gd name="connsiteY4" fmla="*/ 1422155 h 1435156"/>
              <a:gd name="connsiteX5" fmla="*/ 421649 w 2076884"/>
              <a:gd name="connsiteY5" fmla="*/ 1323730 h 1435156"/>
              <a:gd name="connsiteX6" fmla="*/ 1043949 w 2076884"/>
              <a:gd name="connsiteY6" fmla="*/ 1272930 h 1435156"/>
              <a:gd name="connsiteX7" fmla="*/ 1545599 w 2076884"/>
              <a:gd name="connsiteY7" fmla="*/ 1037980 h 1435156"/>
              <a:gd name="connsiteX8" fmla="*/ 1691649 w 2076884"/>
              <a:gd name="connsiteY8" fmla="*/ 739530 h 1435156"/>
              <a:gd name="connsiteX9" fmla="*/ 1993274 w 2076884"/>
              <a:gd name="connsiteY9" fmla="*/ 237880 h 1435156"/>
              <a:gd name="connsiteX10" fmla="*/ 1621799 w 2076884"/>
              <a:gd name="connsiteY10" fmla="*/ 749055 h 1435156"/>
              <a:gd name="connsiteX11" fmla="*/ 2047249 w 2076884"/>
              <a:gd name="connsiteY11" fmla="*/ 44205 h 143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6884" h="1435156">
                <a:moveTo>
                  <a:pt x="2047249" y="44205"/>
                </a:moveTo>
                <a:cubicBezTo>
                  <a:pt x="2108103" y="-62157"/>
                  <a:pt x="2068945" y="48967"/>
                  <a:pt x="1986924" y="110880"/>
                </a:cubicBezTo>
                <a:cubicBezTo>
                  <a:pt x="1904903" y="172793"/>
                  <a:pt x="1686357" y="266984"/>
                  <a:pt x="1555124" y="415680"/>
                </a:cubicBezTo>
                <a:cubicBezTo>
                  <a:pt x="1423891" y="564376"/>
                  <a:pt x="1454053" y="835309"/>
                  <a:pt x="1199524" y="1003055"/>
                </a:cubicBezTo>
                <a:cubicBezTo>
                  <a:pt x="944995" y="1170801"/>
                  <a:pt x="157595" y="1368709"/>
                  <a:pt x="27949" y="1422155"/>
                </a:cubicBezTo>
                <a:cubicBezTo>
                  <a:pt x="-101697" y="1475601"/>
                  <a:pt x="252316" y="1348601"/>
                  <a:pt x="421649" y="1323730"/>
                </a:cubicBezTo>
                <a:cubicBezTo>
                  <a:pt x="590982" y="1298859"/>
                  <a:pt x="856624" y="1320555"/>
                  <a:pt x="1043949" y="1272930"/>
                </a:cubicBezTo>
                <a:cubicBezTo>
                  <a:pt x="1231274" y="1225305"/>
                  <a:pt x="1437649" y="1126880"/>
                  <a:pt x="1545599" y="1037980"/>
                </a:cubicBezTo>
                <a:cubicBezTo>
                  <a:pt x="1653549" y="949080"/>
                  <a:pt x="1617036" y="872880"/>
                  <a:pt x="1691649" y="739530"/>
                </a:cubicBezTo>
                <a:cubicBezTo>
                  <a:pt x="1766261" y="606180"/>
                  <a:pt x="2004916" y="236293"/>
                  <a:pt x="1993274" y="237880"/>
                </a:cubicBezTo>
                <a:cubicBezTo>
                  <a:pt x="1981632" y="239467"/>
                  <a:pt x="1614920" y="776042"/>
                  <a:pt x="1621799" y="749055"/>
                </a:cubicBezTo>
                <a:cubicBezTo>
                  <a:pt x="1628678" y="722068"/>
                  <a:pt x="1986395" y="150567"/>
                  <a:pt x="2047249" y="442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49E7425F-F5D0-4E2D-B056-E8A07CEDAE2F}"/>
              </a:ext>
            </a:extLst>
          </p:cNvPr>
          <p:cNvSpPr/>
          <p:nvPr/>
        </p:nvSpPr>
        <p:spPr>
          <a:xfrm>
            <a:off x="5837646" y="5961945"/>
            <a:ext cx="442864" cy="1163351"/>
          </a:xfrm>
          <a:custGeom>
            <a:avLst/>
            <a:gdLst>
              <a:gd name="connsiteX0" fmla="*/ 347254 w 442864"/>
              <a:gd name="connsiteY0" fmla="*/ 705 h 1163351"/>
              <a:gd name="connsiteX1" fmla="*/ 353604 w 442864"/>
              <a:gd name="connsiteY1" fmla="*/ 321380 h 1163351"/>
              <a:gd name="connsiteX2" fmla="*/ 426629 w 442864"/>
              <a:gd name="connsiteY2" fmla="*/ 480130 h 1163351"/>
              <a:gd name="connsiteX3" fmla="*/ 1179 w 442864"/>
              <a:gd name="connsiteY3" fmla="*/ 1159580 h 1163351"/>
              <a:gd name="connsiteX4" fmla="*/ 293279 w 442864"/>
              <a:gd name="connsiteY4" fmla="*/ 756355 h 1163351"/>
              <a:gd name="connsiteX5" fmla="*/ 93254 w 442864"/>
              <a:gd name="connsiteY5" fmla="*/ 800805 h 1163351"/>
              <a:gd name="connsiteX6" fmla="*/ 236129 w 442864"/>
              <a:gd name="connsiteY6" fmla="*/ 416630 h 1163351"/>
              <a:gd name="connsiteX7" fmla="*/ 347254 w 442864"/>
              <a:gd name="connsiteY7" fmla="*/ 705 h 116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2864" h="1163351">
                <a:moveTo>
                  <a:pt x="347254" y="705"/>
                </a:moveTo>
                <a:cubicBezTo>
                  <a:pt x="366833" y="-15170"/>
                  <a:pt x="340375" y="241476"/>
                  <a:pt x="353604" y="321380"/>
                </a:cubicBezTo>
                <a:cubicBezTo>
                  <a:pt x="366833" y="401284"/>
                  <a:pt x="485366" y="340430"/>
                  <a:pt x="426629" y="480130"/>
                </a:cubicBezTo>
                <a:cubicBezTo>
                  <a:pt x="367892" y="619830"/>
                  <a:pt x="23404" y="1113543"/>
                  <a:pt x="1179" y="1159580"/>
                </a:cubicBezTo>
                <a:cubicBezTo>
                  <a:pt x="-21046" y="1205617"/>
                  <a:pt x="277933" y="816151"/>
                  <a:pt x="293279" y="756355"/>
                </a:cubicBezTo>
                <a:cubicBezTo>
                  <a:pt x="308625" y="696559"/>
                  <a:pt x="102779" y="857426"/>
                  <a:pt x="93254" y="800805"/>
                </a:cubicBezTo>
                <a:cubicBezTo>
                  <a:pt x="83729" y="744184"/>
                  <a:pt x="191150" y="544688"/>
                  <a:pt x="236129" y="416630"/>
                </a:cubicBezTo>
                <a:cubicBezTo>
                  <a:pt x="281108" y="288572"/>
                  <a:pt x="327675" y="16580"/>
                  <a:pt x="347254" y="7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86D7E47E-8F0D-4DE9-81A9-E8CFB21D3BB7}"/>
              </a:ext>
            </a:extLst>
          </p:cNvPr>
          <p:cNvSpPr/>
          <p:nvPr/>
        </p:nvSpPr>
        <p:spPr>
          <a:xfrm>
            <a:off x="4819960" y="4009366"/>
            <a:ext cx="1292882" cy="801355"/>
          </a:xfrm>
          <a:custGeom>
            <a:avLst/>
            <a:gdLst>
              <a:gd name="connsiteX0" fmla="*/ 431490 w 1292882"/>
              <a:gd name="connsiteY0" fmla="*/ 95909 h 801355"/>
              <a:gd name="connsiteX1" fmla="*/ 590240 w 1292882"/>
              <a:gd name="connsiteY1" fmla="*/ 111784 h 801355"/>
              <a:gd name="connsiteX2" fmla="*/ 999815 w 1292882"/>
              <a:gd name="connsiteY2" fmla="*/ 435634 h 801355"/>
              <a:gd name="connsiteX3" fmla="*/ 1291915 w 1292882"/>
              <a:gd name="connsiteY3" fmla="*/ 800759 h 801355"/>
              <a:gd name="connsiteX4" fmla="*/ 1098240 w 1292882"/>
              <a:gd name="connsiteY4" fmla="*/ 346734 h 801355"/>
              <a:gd name="connsiteX5" fmla="*/ 1215715 w 1292882"/>
              <a:gd name="connsiteY5" fmla="*/ 467384 h 801355"/>
              <a:gd name="connsiteX6" fmla="*/ 904565 w 1292882"/>
              <a:gd name="connsiteY6" fmla="*/ 140359 h 801355"/>
              <a:gd name="connsiteX7" fmla="*/ 9215 w 1292882"/>
              <a:gd name="connsiteY7" fmla="*/ 659 h 801355"/>
              <a:gd name="connsiteX8" fmla="*/ 431490 w 1292882"/>
              <a:gd name="connsiteY8" fmla="*/ 95909 h 80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882" h="801355">
                <a:moveTo>
                  <a:pt x="431490" y="95909"/>
                </a:moveTo>
                <a:cubicBezTo>
                  <a:pt x="528328" y="114430"/>
                  <a:pt x="495519" y="55163"/>
                  <a:pt x="590240" y="111784"/>
                </a:cubicBezTo>
                <a:cubicBezTo>
                  <a:pt x="684961" y="168405"/>
                  <a:pt x="882869" y="320805"/>
                  <a:pt x="999815" y="435634"/>
                </a:cubicBezTo>
                <a:cubicBezTo>
                  <a:pt x="1116761" y="550463"/>
                  <a:pt x="1275511" y="815576"/>
                  <a:pt x="1291915" y="800759"/>
                </a:cubicBezTo>
                <a:cubicBezTo>
                  <a:pt x="1308319" y="785942"/>
                  <a:pt x="1110940" y="402297"/>
                  <a:pt x="1098240" y="346734"/>
                </a:cubicBezTo>
                <a:cubicBezTo>
                  <a:pt x="1085540" y="291171"/>
                  <a:pt x="1247994" y="501780"/>
                  <a:pt x="1215715" y="467384"/>
                </a:cubicBezTo>
                <a:cubicBezTo>
                  <a:pt x="1183436" y="432988"/>
                  <a:pt x="1105648" y="218147"/>
                  <a:pt x="904565" y="140359"/>
                </a:cubicBezTo>
                <a:cubicBezTo>
                  <a:pt x="703482" y="62571"/>
                  <a:pt x="83827" y="9655"/>
                  <a:pt x="9215" y="659"/>
                </a:cubicBezTo>
                <a:cubicBezTo>
                  <a:pt x="-65397" y="-8337"/>
                  <a:pt x="334652" y="77388"/>
                  <a:pt x="431490" y="959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91CA2017-AB86-4F3C-AFA9-476B8FF44E93}"/>
              </a:ext>
            </a:extLst>
          </p:cNvPr>
          <p:cNvSpPr/>
          <p:nvPr/>
        </p:nvSpPr>
        <p:spPr>
          <a:xfrm>
            <a:off x="5652802" y="4304727"/>
            <a:ext cx="696605" cy="1438856"/>
          </a:xfrm>
          <a:custGeom>
            <a:avLst/>
            <a:gdLst>
              <a:gd name="connsiteX0" fmla="*/ 433673 w 696605"/>
              <a:gd name="connsiteY0" fmla="*/ 257748 h 1438856"/>
              <a:gd name="connsiteX1" fmla="*/ 455898 w 696605"/>
              <a:gd name="connsiteY1" fmla="*/ 305373 h 1438856"/>
              <a:gd name="connsiteX2" fmla="*/ 649573 w 696605"/>
              <a:gd name="connsiteY2" fmla="*/ 654623 h 1438856"/>
              <a:gd name="connsiteX3" fmla="*/ 687673 w 696605"/>
              <a:gd name="connsiteY3" fmla="*/ 1219773 h 1438856"/>
              <a:gd name="connsiteX4" fmla="*/ 516223 w 696605"/>
              <a:gd name="connsiteY4" fmla="*/ 1438848 h 1438856"/>
              <a:gd name="connsiteX5" fmla="*/ 633698 w 696605"/>
              <a:gd name="connsiteY5" fmla="*/ 1226123 h 1438856"/>
              <a:gd name="connsiteX6" fmla="*/ 468598 w 696605"/>
              <a:gd name="connsiteY6" fmla="*/ 721298 h 1438856"/>
              <a:gd name="connsiteX7" fmla="*/ 1873 w 696605"/>
              <a:gd name="connsiteY7" fmla="*/ 102173 h 1438856"/>
              <a:gd name="connsiteX8" fmla="*/ 297148 w 696605"/>
              <a:gd name="connsiteY8" fmla="*/ 340298 h 1438856"/>
              <a:gd name="connsiteX9" fmla="*/ 100298 w 696605"/>
              <a:gd name="connsiteY9" fmla="*/ 573 h 1438856"/>
              <a:gd name="connsiteX10" fmla="*/ 433673 w 696605"/>
              <a:gd name="connsiteY10" fmla="*/ 257748 h 143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605" h="1438856">
                <a:moveTo>
                  <a:pt x="433673" y="257748"/>
                </a:moveTo>
                <a:cubicBezTo>
                  <a:pt x="492940" y="308548"/>
                  <a:pt x="419915" y="239227"/>
                  <a:pt x="455898" y="305373"/>
                </a:cubicBezTo>
                <a:cubicBezTo>
                  <a:pt x="491881" y="371519"/>
                  <a:pt x="610944" y="502223"/>
                  <a:pt x="649573" y="654623"/>
                </a:cubicBezTo>
                <a:cubicBezTo>
                  <a:pt x="688202" y="807023"/>
                  <a:pt x="709898" y="1089069"/>
                  <a:pt x="687673" y="1219773"/>
                </a:cubicBezTo>
                <a:cubicBezTo>
                  <a:pt x="665448" y="1350477"/>
                  <a:pt x="525219" y="1437790"/>
                  <a:pt x="516223" y="1438848"/>
                </a:cubicBezTo>
                <a:cubicBezTo>
                  <a:pt x="507227" y="1439906"/>
                  <a:pt x="641635" y="1345715"/>
                  <a:pt x="633698" y="1226123"/>
                </a:cubicBezTo>
                <a:cubicBezTo>
                  <a:pt x="625761" y="1106531"/>
                  <a:pt x="573902" y="908623"/>
                  <a:pt x="468598" y="721298"/>
                </a:cubicBezTo>
                <a:cubicBezTo>
                  <a:pt x="363294" y="533973"/>
                  <a:pt x="30448" y="165673"/>
                  <a:pt x="1873" y="102173"/>
                </a:cubicBezTo>
                <a:cubicBezTo>
                  <a:pt x="-26702" y="38673"/>
                  <a:pt x="280744" y="357231"/>
                  <a:pt x="297148" y="340298"/>
                </a:cubicBezTo>
                <a:cubicBezTo>
                  <a:pt x="313552" y="323365"/>
                  <a:pt x="78602" y="13802"/>
                  <a:pt x="100298" y="573"/>
                </a:cubicBezTo>
                <a:cubicBezTo>
                  <a:pt x="121994" y="-12656"/>
                  <a:pt x="374406" y="206948"/>
                  <a:pt x="433673" y="2577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FA31153E-13EA-4DCD-A6DE-E7C4703B8EC4}"/>
              </a:ext>
            </a:extLst>
          </p:cNvPr>
          <p:cNvSpPr/>
          <p:nvPr/>
        </p:nvSpPr>
        <p:spPr>
          <a:xfrm>
            <a:off x="4388658" y="3671762"/>
            <a:ext cx="1222478" cy="614664"/>
          </a:xfrm>
          <a:custGeom>
            <a:avLst/>
            <a:gdLst>
              <a:gd name="connsiteX0" fmla="*/ 21417 w 1222478"/>
              <a:gd name="connsiteY0" fmla="*/ 71563 h 614664"/>
              <a:gd name="connsiteX1" fmla="*/ 303992 w 1222478"/>
              <a:gd name="connsiteY1" fmla="*/ 17588 h 614664"/>
              <a:gd name="connsiteX2" fmla="*/ 780242 w 1222478"/>
              <a:gd name="connsiteY2" fmla="*/ 185863 h 614664"/>
              <a:gd name="connsiteX3" fmla="*/ 1221567 w 1222478"/>
              <a:gd name="connsiteY3" fmla="*/ 614488 h 614664"/>
              <a:gd name="connsiteX4" fmla="*/ 891367 w 1222478"/>
              <a:gd name="connsiteY4" fmla="*/ 131888 h 614664"/>
              <a:gd name="connsiteX5" fmla="*/ 742142 w 1222478"/>
              <a:gd name="connsiteY5" fmla="*/ 14413 h 614664"/>
              <a:gd name="connsiteX6" fmla="*/ 808817 w 1222478"/>
              <a:gd name="connsiteY6" fmla="*/ 395413 h 614664"/>
              <a:gd name="connsiteX7" fmla="*/ 599267 w 1222478"/>
              <a:gd name="connsiteY7" fmla="*/ 185863 h 614664"/>
              <a:gd name="connsiteX8" fmla="*/ 881842 w 1222478"/>
              <a:gd name="connsiteY8" fmla="*/ 154113 h 614664"/>
              <a:gd name="connsiteX9" fmla="*/ 21417 w 1222478"/>
              <a:gd name="connsiteY9" fmla="*/ 71563 h 6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2478" h="614664">
                <a:moveTo>
                  <a:pt x="21417" y="71563"/>
                </a:moveTo>
                <a:cubicBezTo>
                  <a:pt x="-74891" y="48809"/>
                  <a:pt x="177521" y="-1462"/>
                  <a:pt x="303992" y="17588"/>
                </a:cubicBezTo>
                <a:cubicBezTo>
                  <a:pt x="430463" y="36638"/>
                  <a:pt x="627313" y="86380"/>
                  <a:pt x="780242" y="185863"/>
                </a:cubicBezTo>
                <a:cubicBezTo>
                  <a:pt x="933171" y="285346"/>
                  <a:pt x="1203046" y="623484"/>
                  <a:pt x="1221567" y="614488"/>
                </a:cubicBezTo>
                <a:cubicBezTo>
                  <a:pt x="1240088" y="605492"/>
                  <a:pt x="971271" y="231900"/>
                  <a:pt x="891367" y="131888"/>
                </a:cubicBezTo>
                <a:cubicBezTo>
                  <a:pt x="811463" y="31876"/>
                  <a:pt x="755900" y="-29508"/>
                  <a:pt x="742142" y="14413"/>
                </a:cubicBezTo>
                <a:cubicBezTo>
                  <a:pt x="728384" y="58334"/>
                  <a:pt x="832629" y="366838"/>
                  <a:pt x="808817" y="395413"/>
                </a:cubicBezTo>
                <a:cubicBezTo>
                  <a:pt x="785005" y="423988"/>
                  <a:pt x="587096" y="226080"/>
                  <a:pt x="599267" y="185863"/>
                </a:cubicBezTo>
                <a:cubicBezTo>
                  <a:pt x="611438" y="145646"/>
                  <a:pt x="983971" y="169988"/>
                  <a:pt x="881842" y="154113"/>
                </a:cubicBezTo>
                <a:cubicBezTo>
                  <a:pt x="779713" y="138238"/>
                  <a:pt x="117725" y="94317"/>
                  <a:pt x="21417" y="715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CE30C6A9-9B4B-4D3F-8FD2-FA922C5D20B5}"/>
              </a:ext>
            </a:extLst>
          </p:cNvPr>
          <p:cNvSpPr/>
          <p:nvPr/>
        </p:nvSpPr>
        <p:spPr>
          <a:xfrm>
            <a:off x="4099306" y="5260892"/>
            <a:ext cx="606655" cy="1562195"/>
          </a:xfrm>
          <a:custGeom>
            <a:avLst/>
            <a:gdLst>
              <a:gd name="connsiteX0" fmla="*/ 482219 w 606655"/>
              <a:gd name="connsiteY0" fmla="*/ 92158 h 1562195"/>
              <a:gd name="connsiteX1" fmla="*/ 606044 w 606655"/>
              <a:gd name="connsiteY1" fmla="*/ 406483 h 1562195"/>
              <a:gd name="connsiteX2" fmla="*/ 418719 w 606655"/>
              <a:gd name="connsiteY2" fmla="*/ 822408 h 1562195"/>
              <a:gd name="connsiteX3" fmla="*/ 494919 w 606655"/>
              <a:gd name="connsiteY3" fmla="*/ 635083 h 1562195"/>
              <a:gd name="connsiteX4" fmla="*/ 294894 w 606655"/>
              <a:gd name="connsiteY4" fmla="*/ 1060533 h 1562195"/>
              <a:gd name="connsiteX5" fmla="*/ 66294 w 606655"/>
              <a:gd name="connsiteY5" fmla="*/ 1327233 h 1562195"/>
              <a:gd name="connsiteX6" fmla="*/ 63119 w 606655"/>
              <a:gd name="connsiteY6" fmla="*/ 1562183 h 1562195"/>
              <a:gd name="connsiteX7" fmla="*/ 75819 w 606655"/>
              <a:gd name="connsiteY7" fmla="*/ 1317708 h 1562195"/>
              <a:gd name="connsiteX8" fmla="*/ 5969 w 606655"/>
              <a:gd name="connsiteY8" fmla="*/ 1552658 h 1562195"/>
              <a:gd name="connsiteX9" fmla="*/ 28194 w 606655"/>
              <a:gd name="connsiteY9" fmla="*/ 1219283 h 1562195"/>
              <a:gd name="connsiteX10" fmla="*/ 221869 w 606655"/>
              <a:gd name="connsiteY10" fmla="*/ 755733 h 1562195"/>
              <a:gd name="connsiteX11" fmla="*/ 75819 w 606655"/>
              <a:gd name="connsiteY11" fmla="*/ 1152608 h 1562195"/>
              <a:gd name="connsiteX12" fmla="*/ 339344 w 606655"/>
              <a:gd name="connsiteY12" fmla="*/ 673183 h 1562195"/>
              <a:gd name="connsiteX13" fmla="*/ 390144 w 606655"/>
              <a:gd name="connsiteY13" fmla="*/ 469983 h 1562195"/>
              <a:gd name="connsiteX14" fmla="*/ 177419 w 606655"/>
              <a:gd name="connsiteY14" fmla="*/ 83 h 1562195"/>
              <a:gd name="connsiteX15" fmla="*/ 580644 w 606655"/>
              <a:gd name="connsiteY15" fmla="*/ 428708 h 1562195"/>
              <a:gd name="connsiteX16" fmla="*/ 482219 w 606655"/>
              <a:gd name="connsiteY16" fmla="*/ 92158 h 156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6655" h="1562195">
                <a:moveTo>
                  <a:pt x="482219" y="92158"/>
                </a:moveTo>
                <a:cubicBezTo>
                  <a:pt x="486452" y="88454"/>
                  <a:pt x="616627" y="284775"/>
                  <a:pt x="606044" y="406483"/>
                </a:cubicBezTo>
                <a:cubicBezTo>
                  <a:pt x="595461" y="528191"/>
                  <a:pt x="437240" y="784308"/>
                  <a:pt x="418719" y="822408"/>
                </a:cubicBezTo>
                <a:cubicBezTo>
                  <a:pt x="400198" y="860508"/>
                  <a:pt x="515557" y="595396"/>
                  <a:pt x="494919" y="635083"/>
                </a:cubicBezTo>
                <a:cubicBezTo>
                  <a:pt x="474281" y="674771"/>
                  <a:pt x="366331" y="945175"/>
                  <a:pt x="294894" y="1060533"/>
                </a:cubicBezTo>
                <a:cubicBezTo>
                  <a:pt x="223457" y="1175891"/>
                  <a:pt x="104923" y="1243625"/>
                  <a:pt x="66294" y="1327233"/>
                </a:cubicBezTo>
                <a:cubicBezTo>
                  <a:pt x="27665" y="1410841"/>
                  <a:pt x="61532" y="1563770"/>
                  <a:pt x="63119" y="1562183"/>
                </a:cubicBezTo>
                <a:cubicBezTo>
                  <a:pt x="64706" y="1560596"/>
                  <a:pt x="85344" y="1319296"/>
                  <a:pt x="75819" y="1317708"/>
                </a:cubicBezTo>
                <a:cubicBezTo>
                  <a:pt x="66294" y="1316121"/>
                  <a:pt x="13906" y="1569062"/>
                  <a:pt x="5969" y="1552658"/>
                </a:cubicBezTo>
                <a:cubicBezTo>
                  <a:pt x="-1969" y="1536254"/>
                  <a:pt x="-7789" y="1352104"/>
                  <a:pt x="28194" y="1219283"/>
                </a:cubicBezTo>
                <a:cubicBezTo>
                  <a:pt x="64177" y="1086462"/>
                  <a:pt x="213931" y="766846"/>
                  <a:pt x="221869" y="755733"/>
                </a:cubicBezTo>
                <a:cubicBezTo>
                  <a:pt x="229806" y="744621"/>
                  <a:pt x="56240" y="1166366"/>
                  <a:pt x="75819" y="1152608"/>
                </a:cubicBezTo>
                <a:cubicBezTo>
                  <a:pt x="95398" y="1138850"/>
                  <a:pt x="286956" y="786954"/>
                  <a:pt x="339344" y="673183"/>
                </a:cubicBezTo>
                <a:cubicBezTo>
                  <a:pt x="391731" y="559412"/>
                  <a:pt x="417131" y="582166"/>
                  <a:pt x="390144" y="469983"/>
                </a:cubicBezTo>
                <a:cubicBezTo>
                  <a:pt x="363157" y="357800"/>
                  <a:pt x="145669" y="6962"/>
                  <a:pt x="177419" y="83"/>
                </a:cubicBezTo>
                <a:cubicBezTo>
                  <a:pt x="209169" y="-6796"/>
                  <a:pt x="530902" y="413362"/>
                  <a:pt x="580644" y="428708"/>
                </a:cubicBezTo>
                <a:cubicBezTo>
                  <a:pt x="630386" y="444054"/>
                  <a:pt x="477986" y="95862"/>
                  <a:pt x="482219" y="921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876CFB61-72FD-476A-9CF8-2C31452385F5}"/>
              </a:ext>
            </a:extLst>
          </p:cNvPr>
          <p:cNvSpPr/>
          <p:nvPr/>
        </p:nvSpPr>
        <p:spPr>
          <a:xfrm>
            <a:off x="4220211" y="5627883"/>
            <a:ext cx="384049" cy="776415"/>
          </a:xfrm>
          <a:custGeom>
            <a:avLst/>
            <a:gdLst>
              <a:gd name="connsiteX0" fmla="*/ 307339 w 384049"/>
              <a:gd name="connsiteY0" fmla="*/ 1392 h 776415"/>
              <a:gd name="connsiteX1" fmla="*/ 151764 w 384049"/>
              <a:gd name="connsiteY1" fmla="*/ 207767 h 776415"/>
              <a:gd name="connsiteX2" fmla="*/ 2539 w 384049"/>
              <a:gd name="connsiteY2" fmla="*/ 645917 h 776415"/>
              <a:gd name="connsiteX3" fmla="*/ 56514 w 384049"/>
              <a:gd name="connsiteY3" fmla="*/ 512567 h 776415"/>
              <a:gd name="connsiteX4" fmla="*/ 40639 w 384049"/>
              <a:gd name="connsiteY4" fmla="*/ 776092 h 776415"/>
              <a:gd name="connsiteX5" fmla="*/ 158114 w 384049"/>
              <a:gd name="connsiteY5" fmla="*/ 449067 h 776415"/>
              <a:gd name="connsiteX6" fmla="*/ 383539 w 384049"/>
              <a:gd name="connsiteY6" fmla="*/ 64892 h 776415"/>
              <a:gd name="connsiteX7" fmla="*/ 221614 w 384049"/>
              <a:gd name="connsiteY7" fmla="*/ 299842 h 776415"/>
              <a:gd name="connsiteX8" fmla="*/ 307339 w 384049"/>
              <a:gd name="connsiteY8" fmla="*/ 1392 h 77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049" h="776415">
                <a:moveTo>
                  <a:pt x="307339" y="1392"/>
                </a:moveTo>
                <a:cubicBezTo>
                  <a:pt x="295697" y="-13954"/>
                  <a:pt x="202564" y="100346"/>
                  <a:pt x="151764" y="207767"/>
                </a:cubicBezTo>
                <a:cubicBezTo>
                  <a:pt x="100964" y="315188"/>
                  <a:pt x="18414" y="595117"/>
                  <a:pt x="2539" y="645917"/>
                </a:cubicBezTo>
                <a:cubicBezTo>
                  <a:pt x="-13336" y="696717"/>
                  <a:pt x="50164" y="490871"/>
                  <a:pt x="56514" y="512567"/>
                </a:cubicBezTo>
                <a:cubicBezTo>
                  <a:pt x="62864" y="534263"/>
                  <a:pt x="23706" y="786675"/>
                  <a:pt x="40639" y="776092"/>
                </a:cubicBezTo>
                <a:cubicBezTo>
                  <a:pt x="57572" y="765509"/>
                  <a:pt x="100964" y="567600"/>
                  <a:pt x="158114" y="449067"/>
                </a:cubicBezTo>
                <a:cubicBezTo>
                  <a:pt x="215264" y="330534"/>
                  <a:pt x="372956" y="89763"/>
                  <a:pt x="383539" y="64892"/>
                </a:cubicBezTo>
                <a:cubicBezTo>
                  <a:pt x="394122" y="40021"/>
                  <a:pt x="236960" y="304605"/>
                  <a:pt x="221614" y="299842"/>
                </a:cubicBezTo>
                <a:cubicBezTo>
                  <a:pt x="206268" y="295079"/>
                  <a:pt x="318981" y="16738"/>
                  <a:pt x="307339" y="13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3B80C7F1-8ED1-4C22-8326-B775396552CF}"/>
              </a:ext>
            </a:extLst>
          </p:cNvPr>
          <p:cNvSpPr/>
          <p:nvPr/>
        </p:nvSpPr>
        <p:spPr>
          <a:xfrm>
            <a:off x="4558731" y="6109109"/>
            <a:ext cx="321295" cy="961643"/>
          </a:xfrm>
          <a:custGeom>
            <a:avLst/>
            <a:gdLst>
              <a:gd name="connsiteX0" fmla="*/ 314894 w 321295"/>
              <a:gd name="connsiteY0" fmla="*/ 18641 h 961643"/>
              <a:gd name="connsiteX1" fmla="*/ 286319 w 321295"/>
              <a:gd name="connsiteY1" fmla="*/ 85316 h 961643"/>
              <a:gd name="connsiteX2" fmla="*/ 238694 w 321295"/>
              <a:gd name="connsiteY2" fmla="*/ 459966 h 961643"/>
              <a:gd name="connsiteX3" fmla="*/ 276794 w 321295"/>
              <a:gd name="connsiteY3" fmla="*/ 758416 h 961643"/>
              <a:gd name="connsiteX4" fmla="*/ 569 w 321295"/>
              <a:gd name="connsiteY4" fmla="*/ 961616 h 961643"/>
              <a:gd name="connsiteX5" fmla="*/ 203769 w 321295"/>
              <a:gd name="connsiteY5" fmla="*/ 745716 h 961643"/>
              <a:gd name="connsiteX6" fmla="*/ 172019 w 321295"/>
              <a:gd name="connsiteY6" fmla="*/ 567916 h 961643"/>
              <a:gd name="connsiteX7" fmla="*/ 159319 w 321295"/>
              <a:gd name="connsiteY7" fmla="*/ 345666 h 961643"/>
              <a:gd name="connsiteX8" fmla="*/ 314894 w 321295"/>
              <a:gd name="connsiteY8" fmla="*/ 18641 h 96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295" h="961643">
                <a:moveTo>
                  <a:pt x="314894" y="18641"/>
                </a:moveTo>
                <a:cubicBezTo>
                  <a:pt x="336061" y="-24751"/>
                  <a:pt x="299019" y="11762"/>
                  <a:pt x="286319" y="85316"/>
                </a:cubicBezTo>
                <a:cubicBezTo>
                  <a:pt x="273619" y="158870"/>
                  <a:pt x="240281" y="347783"/>
                  <a:pt x="238694" y="459966"/>
                </a:cubicBezTo>
                <a:cubicBezTo>
                  <a:pt x="237107" y="572149"/>
                  <a:pt x="316481" y="674808"/>
                  <a:pt x="276794" y="758416"/>
                </a:cubicBezTo>
                <a:cubicBezTo>
                  <a:pt x="237107" y="842024"/>
                  <a:pt x="12740" y="963733"/>
                  <a:pt x="569" y="961616"/>
                </a:cubicBezTo>
                <a:cubicBezTo>
                  <a:pt x="-11602" y="959499"/>
                  <a:pt x="175194" y="811333"/>
                  <a:pt x="203769" y="745716"/>
                </a:cubicBezTo>
                <a:cubicBezTo>
                  <a:pt x="232344" y="680099"/>
                  <a:pt x="179427" y="634591"/>
                  <a:pt x="172019" y="567916"/>
                </a:cubicBezTo>
                <a:cubicBezTo>
                  <a:pt x="164611" y="501241"/>
                  <a:pt x="130215" y="437741"/>
                  <a:pt x="159319" y="345666"/>
                </a:cubicBezTo>
                <a:cubicBezTo>
                  <a:pt x="188423" y="253591"/>
                  <a:pt x="293727" y="62033"/>
                  <a:pt x="314894" y="186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53CA01DF-6ABB-4476-8F55-43F8FE98CF1D}"/>
              </a:ext>
            </a:extLst>
          </p:cNvPr>
          <p:cNvSpPr/>
          <p:nvPr/>
        </p:nvSpPr>
        <p:spPr>
          <a:xfrm>
            <a:off x="4168640" y="6730085"/>
            <a:ext cx="568712" cy="266942"/>
          </a:xfrm>
          <a:custGeom>
            <a:avLst/>
            <a:gdLst>
              <a:gd name="connsiteX0" fmla="*/ 135 w 568712"/>
              <a:gd name="connsiteY0" fmla="*/ 915 h 266942"/>
              <a:gd name="connsiteX1" fmla="*/ 111260 w 568712"/>
              <a:gd name="connsiteY1" fmla="*/ 172365 h 266942"/>
              <a:gd name="connsiteX2" fmla="*/ 250960 w 568712"/>
              <a:gd name="connsiteY2" fmla="*/ 172365 h 266942"/>
              <a:gd name="connsiteX3" fmla="*/ 435110 w 568712"/>
              <a:gd name="connsiteY3" fmla="*/ 156490 h 266942"/>
              <a:gd name="connsiteX4" fmla="*/ 565285 w 568712"/>
              <a:gd name="connsiteY4" fmla="*/ 245390 h 266942"/>
              <a:gd name="connsiteX5" fmla="*/ 295410 w 568712"/>
              <a:gd name="connsiteY5" fmla="*/ 219990 h 266942"/>
              <a:gd name="connsiteX6" fmla="*/ 133485 w 568712"/>
              <a:gd name="connsiteY6" fmla="*/ 258090 h 266942"/>
              <a:gd name="connsiteX7" fmla="*/ 135 w 568712"/>
              <a:gd name="connsiteY7" fmla="*/ 915 h 26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12" h="266942">
                <a:moveTo>
                  <a:pt x="135" y="915"/>
                </a:moveTo>
                <a:cubicBezTo>
                  <a:pt x="-3569" y="-13372"/>
                  <a:pt x="69456" y="143790"/>
                  <a:pt x="111260" y="172365"/>
                </a:cubicBezTo>
                <a:cubicBezTo>
                  <a:pt x="153064" y="200940"/>
                  <a:pt x="196985" y="175011"/>
                  <a:pt x="250960" y="172365"/>
                </a:cubicBezTo>
                <a:cubicBezTo>
                  <a:pt x="304935" y="169719"/>
                  <a:pt x="382722" y="144319"/>
                  <a:pt x="435110" y="156490"/>
                </a:cubicBezTo>
                <a:cubicBezTo>
                  <a:pt x="487498" y="168661"/>
                  <a:pt x="588568" y="234807"/>
                  <a:pt x="565285" y="245390"/>
                </a:cubicBezTo>
                <a:cubicBezTo>
                  <a:pt x="542002" y="255973"/>
                  <a:pt x="367377" y="217873"/>
                  <a:pt x="295410" y="219990"/>
                </a:cubicBezTo>
                <a:cubicBezTo>
                  <a:pt x="223443" y="222107"/>
                  <a:pt x="189577" y="290898"/>
                  <a:pt x="133485" y="258090"/>
                </a:cubicBezTo>
                <a:cubicBezTo>
                  <a:pt x="77393" y="225282"/>
                  <a:pt x="3839" y="15202"/>
                  <a:pt x="135" y="9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DEE91AF2-8770-4A1E-9BCA-E299E2B5E825}"/>
              </a:ext>
            </a:extLst>
          </p:cNvPr>
          <p:cNvSpPr/>
          <p:nvPr/>
        </p:nvSpPr>
        <p:spPr>
          <a:xfrm>
            <a:off x="3841431" y="7482712"/>
            <a:ext cx="728489" cy="233796"/>
          </a:xfrm>
          <a:custGeom>
            <a:avLst/>
            <a:gdLst>
              <a:gd name="connsiteX0" fmla="*/ 319 w 728489"/>
              <a:gd name="connsiteY0" fmla="*/ 763 h 233796"/>
              <a:gd name="connsiteX1" fmla="*/ 425769 w 728489"/>
              <a:gd name="connsiteY1" fmla="*/ 146813 h 233796"/>
              <a:gd name="connsiteX2" fmla="*/ 727394 w 728489"/>
              <a:gd name="connsiteY2" fmla="*/ 127763 h 233796"/>
              <a:gd name="connsiteX3" fmla="*/ 521019 w 728489"/>
              <a:gd name="connsiteY3" fmla="*/ 200788 h 233796"/>
              <a:gd name="connsiteX4" fmla="*/ 359094 w 728489"/>
              <a:gd name="connsiteY4" fmla="*/ 219838 h 233796"/>
              <a:gd name="connsiteX5" fmla="*/ 319 w 728489"/>
              <a:gd name="connsiteY5" fmla="*/ 763 h 2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489" h="233796">
                <a:moveTo>
                  <a:pt x="319" y="763"/>
                </a:moveTo>
                <a:cubicBezTo>
                  <a:pt x="11432" y="-11408"/>
                  <a:pt x="304590" y="125646"/>
                  <a:pt x="425769" y="146813"/>
                </a:cubicBezTo>
                <a:cubicBezTo>
                  <a:pt x="546948" y="167980"/>
                  <a:pt x="711519" y="118767"/>
                  <a:pt x="727394" y="127763"/>
                </a:cubicBezTo>
                <a:cubicBezTo>
                  <a:pt x="743269" y="136759"/>
                  <a:pt x="582402" y="185442"/>
                  <a:pt x="521019" y="200788"/>
                </a:cubicBezTo>
                <a:cubicBezTo>
                  <a:pt x="459636" y="216134"/>
                  <a:pt x="447465" y="254234"/>
                  <a:pt x="359094" y="219838"/>
                </a:cubicBezTo>
                <a:cubicBezTo>
                  <a:pt x="270723" y="185442"/>
                  <a:pt x="-10794" y="12934"/>
                  <a:pt x="319" y="7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601805D7-A20D-4A2B-BF00-4A7551DCE1DA}"/>
              </a:ext>
            </a:extLst>
          </p:cNvPr>
          <p:cNvSpPr/>
          <p:nvPr/>
        </p:nvSpPr>
        <p:spPr>
          <a:xfrm>
            <a:off x="5235683" y="6222928"/>
            <a:ext cx="662242" cy="130383"/>
          </a:xfrm>
          <a:custGeom>
            <a:avLst/>
            <a:gdLst>
              <a:gd name="connsiteX0" fmla="*/ 44342 w 662242"/>
              <a:gd name="connsiteY0" fmla="*/ 3247 h 130383"/>
              <a:gd name="connsiteX1" fmla="*/ 101492 w 662242"/>
              <a:gd name="connsiteY1" fmla="*/ 15947 h 130383"/>
              <a:gd name="connsiteX2" fmla="*/ 523767 w 662242"/>
              <a:gd name="connsiteY2" fmla="*/ 44522 h 130383"/>
              <a:gd name="connsiteX3" fmla="*/ 625367 w 662242"/>
              <a:gd name="connsiteY3" fmla="*/ 15947 h 130383"/>
              <a:gd name="connsiteX4" fmla="*/ 488842 w 662242"/>
              <a:gd name="connsiteY4" fmla="*/ 60397 h 130383"/>
              <a:gd name="connsiteX5" fmla="*/ 247542 w 662242"/>
              <a:gd name="connsiteY5" fmla="*/ 130247 h 130383"/>
              <a:gd name="connsiteX6" fmla="*/ 660292 w 662242"/>
              <a:gd name="connsiteY6" fmla="*/ 76272 h 130383"/>
              <a:gd name="connsiteX7" fmla="*/ 44342 w 662242"/>
              <a:gd name="connsiteY7" fmla="*/ 3247 h 13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242" h="130383">
                <a:moveTo>
                  <a:pt x="44342" y="3247"/>
                </a:moveTo>
                <a:cubicBezTo>
                  <a:pt x="-48791" y="-6807"/>
                  <a:pt x="21588" y="9068"/>
                  <a:pt x="101492" y="15947"/>
                </a:cubicBezTo>
                <a:cubicBezTo>
                  <a:pt x="181396" y="22826"/>
                  <a:pt x="436455" y="44522"/>
                  <a:pt x="523767" y="44522"/>
                </a:cubicBezTo>
                <a:cubicBezTo>
                  <a:pt x="611079" y="44522"/>
                  <a:pt x="631188" y="13301"/>
                  <a:pt x="625367" y="15947"/>
                </a:cubicBezTo>
                <a:cubicBezTo>
                  <a:pt x="619546" y="18593"/>
                  <a:pt x="551813" y="41347"/>
                  <a:pt x="488842" y="60397"/>
                </a:cubicBezTo>
                <a:cubicBezTo>
                  <a:pt x="425871" y="79447"/>
                  <a:pt x="218967" y="127601"/>
                  <a:pt x="247542" y="130247"/>
                </a:cubicBezTo>
                <a:cubicBezTo>
                  <a:pt x="276117" y="132893"/>
                  <a:pt x="694159" y="96380"/>
                  <a:pt x="660292" y="76272"/>
                </a:cubicBezTo>
                <a:cubicBezTo>
                  <a:pt x="626425" y="56164"/>
                  <a:pt x="137475" y="13301"/>
                  <a:pt x="44342" y="32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233C31DA-CA7C-4A04-85B8-3D7BFA8DFD57}"/>
              </a:ext>
            </a:extLst>
          </p:cNvPr>
          <p:cNvSpPr/>
          <p:nvPr/>
        </p:nvSpPr>
        <p:spPr>
          <a:xfrm>
            <a:off x="3665782" y="5452027"/>
            <a:ext cx="598673" cy="355510"/>
          </a:xfrm>
          <a:custGeom>
            <a:avLst/>
            <a:gdLst>
              <a:gd name="connsiteX0" fmla="*/ 1343 w 598673"/>
              <a:gd name="connsiteY0" fmla="*/ 2623 h 355510"/>
              <a:gd name="connsiteX1" fmla="*/ 131518 w 598673"/>
              <a:gd name="connsiteY1" fmla="*/ 177248 h 355510"/>
              <a:gd name="connsiteX2" fmla="*/ 379168 w 598673"/>
              <a:gd name="connsiteY2" fmla="*/ 285198 h 355510"/>
              <a:gd name="connsiteX3" fmla="*/ 598243 w 598673"/>
              <a:gd name="connsiteY3" fmla="*/ 285198 h 355510"/>
              <a:gd name="connsiteX4" fmla="*/ 322018 w 598673"/>
              <a:gd name="connsiteY4" fmla="*/ 307423 h 355510"/>
              <a:gd name="connsiteX5" fmla="*/ 537918 w 598673"/>
              <a:gd name="connsiteY5" fmla="*/ 345523 h 355510"/>
              <a:gd name="connsiteX6" fmla="*/ 207718 w 598673"/>
              <a:gd name="connsiteY6" fmla="*/ 323298 h 355510"/>
              <a:gd name="connsiteX7" fmla="*/ 1343 w 598673"/>
              <a:gd name="connsiteY7" fmla="*/ 2623 h 35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673" h="355510">
                <a:moveTo>
                  <a:pt x="1343" y="2623"/>
                </a:moveTo>
                <a:cubicBezTo>
                  <a:pt x="-11357" y="-21719"/>
                  <a:pt x="68547" y="130152"/>
                  <a:pt x="131518" y="177248"/>
                </a:cubicBezTo>
                <a:cubicBezTo>
                  <a:pt x="194489" y="224344"/>
                  <a:pt x="301381" y="267206"/>
                  <a:pt x="379168" y="285198"/>
                </a:cubicBezTo>
                <a:cubicBezTo>
                  <a:pt x="456956" y="303190"/>
                  <a:pt x="607768" y="281494"/>
                  <a:pt x="598243" y="285198"/>
                </a:cubicBezTo>
                <a:cubicBezTo>
                  <a:pt x="588718" y="288902"/>
                  <a:pt x="332072" y="297369"/>
                  <a:pt x="322018" y="307423"/>
                </a:cubicBezTo>
                <a:cubicBezTo>
                  <a:pt x="311964" y="317477"/>
                  <a:pt x="556968" y="342877"/>
                  <a:pt x="537918" y="345523"/>
                </a:cubicBezTo>
                <a:cubicBezTo>
                  <a:pt x="518868" y="348169"/>
                  <a:pt x="292385" y="376744"/>
                  <a:pt x="207718" y="323298"/>
                </a:cubicBezTo>
                <a:cubicBezTo>
                  <a:pt x="123051" y="269852"/>
                  <a:pt x="14043" y="26965"/>
                  <a:pt x="1343" y="26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D4409E60-77E9-471A-B7B7-DBD50D5246A1}"/>
              </a:ext>
            </a:extLst>
          </p:cNvPr>
          <p:cNvSpPr/>
          <p:nvPr/>
        </p:nvSpPr>
        <p:spPr>
          <a:xfrm>
            <a:off x="5136536" y="5281189"/>
            <a:ext cx="782232" cy="171228"/>
          </a:xfrm>
          <a:custGeom>
            <a:avLst/>
            <a:gdLst>
              <a:gd name="connsiteX0" fmla="*/ 614 w 782232"/>
              <a:gd name="connsiteY0" fmla="*/ 170286 h 171228"/>
              <a:gd name="connsiteX1" fmla="*/ 273664 w 782232"/>
              <a:gd name="connsiteY1" fmla="*/ 75036 h 171228"/>
              <a:gd name="connsiteX2" fmla="*/ 772139 w 782232"/>
              <a:gd name="connsiteY2" fmla="*/ 75036 h 171228"/>
              <a:gd name="connsiteX3" fmla="*/ 587989 w 782232"/>
              <a:gd name="connsiteY3" fmla="*/ 30586 h 171228"/>
              <a:gd name="connsiteX4" fmla="*/ 343514 w 782232"/>
              <a:gd name="connsiteY4" fmla="*/ 8361 h 171228"/>
              <a:gd name="connsiteX5" fmla="*/ 614 w 782232"/>
              <a:gd name="connsiteY5" fmla="*/ 170286 h 17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2232" h="171228">
                <a:moveTo>
                  <a:pt x="614" y="170286"/>
                </a:moveTo>
                <a:cubicBezTo>
                  <a:pt x="-11028" y="181399"/>
                  <a:pt x="145077" y="90911"/>
                  <a:pt x="273664" y="75036"/>
                </a:cubicBezTo>
                <a:cubicBezTo>
                  <a:pt x="402251" y="59161"/>
                  <a:pt x="719752" y="82444"/>
                  <a:pt x="772139" y="75036"/>
                </a:cubicBezTo>
                <a:cubicBezTo>
                  <a:pt x="824527" y="67628"/>
                  <a:pt x="659427" y="41699"/>
                  <a:pt x="587989" y="30586"/>
                </a:cubicBezTo>
                <a:cubicBezTo>
                  <a:pt x="516551" y="19473"/>
                  <a:pt x="439293" y="-15981"/>
                  <a:pt x="343514" y="8361"/>
                </a:cubicBezTo>
                <a:cubicBezTo>
                  <a:pt x="247735" y="32703"/>
                  <a:pt x="12256" y="159173"/>
                  <a:pt x="614" y="1702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3227D9DB-202C-42D3-A188-B022A78BE098}"/>
              </a:ext>
            </a:extLst>
          </p:cNvPr>
          <p:cNvSpPr/>
          <p:nvPr/>
        </p:nvSpPr>
        <p:spPr>
          <a:xfrm>
            <a:off x="3844191" y="4620105"/>
            <a:ext cx="1027272" cy="745049"/>
          </a:xfrm>
          <a:custGeom>
            <a:avLst/>
            <a:gdLst>
              <a:gd name="connsiteX0" fmla="*/ 76934 w 1027272"/>
              <a:gd name="connsiteY0" fmla="*/ 5870 h 745049"/>
              <a:gd name="connsiteX1" fmla="*/ 108684 w 1027272"/>
              <a:gd name="connsiteY1" fmla="*/ 47145 h 745049"/>
              <a:gd name="connsiteX2" fmla="*/ 438884 w 1027272"/>
              <a:gd name="connsiteY2" fmla="*/ 272570 h 745049"/>
              <a:gd name="connsiteX3" fmla="*/ 791309 w 1027272"/>
              <a:gd name="connsiteY3" fmla="*/ 444020 h 745049"/>
              <a:gd name="connsiteX4" fmla="*/ 1023084 w 1027272"/>
              <a:gd name="connsiteY4" fmla="*/ 742470 h 745049"/>
              <a:gd name="connsiteX5" fmla="*/ 915134 w 1027272"/>
              <a:gd name="connsiteY5" fmla="*/ 580545 h 745049"/>
              <a:gd name="connsiteX6" fmla="*/ 603984 w 1027272"/>
              <a:gd name="connsiteY6" fmla="*/ 437670 h 745049"/>
              <a:gd name="connsiteX7" fmla="*/ 578584 w 1027272"/>
              <a:gd name="connsiteY7" fmla="*/ 374170 h 745049"/>
              <a:gd name="connsiteX8" fmla="*/ 496034 w 1027272"/>
              <a:gd name="connsiteY8" fmla="*/ 339245 h 745049"/>
              <a:gd name="connsiteX9" fmla="*/ 613509 w 1027272"/>
              <a:gd name="connsiteY9" fmla="*/ 313845 h 745049"/>
              <a:gd name="connsiteX10" fmla="*/ 35659 w 1027272"/>
              <a:gd name="connsiteY10" fmla="*/ 34445 h 745049"/>
              <a:gd name="connsiteX11" fmla="*/ 76934 w 1027272"/>
              <a:gd name="connsiteY11" fmla="*/ 5870 h 74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7272" h="745049">
                <a:moveTo>
                  <a:pt x="76934" y="5870"/>
                </a:moveTo>
                <a:cubicBezTo>
                  <a:pt x="89105" y="7987"/>
                  <a:pt x="48359" y="2695"/>
                  <a:pt x="108684" y="47145"/>
                </a:cubicBezTo>
                <a:cubicBezTo>
                  <a:pt x="169009" y="91595"/>
                  <a:pt x="325113" y="206424"/>
                  <a:pt x="438884" y="272570"/>
                </a:cubicBezTo>
                <a:cubicBezTo>
                  <a:pt x="552655" y="338716"/>
                  <a:pt x="693942" y="365703"/>
                  <a:pt x="791309" y="444020"/>
                </a:cubicBezTo>
                <a:cubicBezTo>
                  <a:pt x="888676" y="522337"/>
                  <a:pt x="1002447" y="719716"/>
                  <a:pt x="1023084" y="742470"/>
                </a:cubicBezTo>
                <a:cubicBezTo>
                  <a:pt x="1043721" y="765224"/>
                  <a:pt x="984984" y="631345"/>
                  <a:pt x="915134" y="580545"/>
                </a:cubicBezTo>
                <a:cubicBezTo>
                  <a:pt x="845284" y="529745"/>
                  <a:pt x="660076" y="472066"/>
                  <a:pt x="603984" y="437670"/>
                </a:cubicBezTo>
                <a:cubicBezTo>
                  <a:pt x="547892" y="403274"/>
                  <a:pt x="596576" y="390574"/>
                  <a:pt x="578584" y="374170"/>
                </a:cubicBezTo>
                <a:cubicBezTo>
                  <a:pt x="560592" y="357766"/>
                  <a:pt x="490213" y="349299"/>
                  <a:pt x="496034" y="339245"/>
                </a:cubicBezTo>
                <a:cubicBezTo>
                  <a:pt x="501855" y="329191"/>
                  <a:pt x="690238" y="364645"/>
                  <a:pt x="613509" y="313845"/>
                </a:cubicBezTo>
                <a:cubicBezTo>
                  <a:pt x="536780" y="263045"/>
                  <a:pt x="130909" y="85774"/>
                  <a:pt x="35659" y="34445"/>
                </a:cubicBezTo>
                <a:cubicBezTo>
                  <a:pt x="-59591" y="-16884"/>
                  <a:pt x="64763" y="3753"/>
                  <a:pt x="76934" y="58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C6E032C1-C56E-44E0-BDBD-A848984A296F}"/>
              </a:ext>
            </a:extLst>
          </p:cNvPr>
          <p:cNvSpPr/>
          <p:nvPr/>
        </p:nvSpPr>
        <p:spPr>
          <a:xfrm>
            <a:off x="3917384" y="4070144"/>
            <a:ext cx="766816" cy="349579"/>
          </a:xfrm>
          <a:custGeom>
            <a:avLst/>
            <a:gdLst>
              <a:gd name="connsiteX0" fmla="*/ 764683 w 766816"/>
              <a:gd name="connsiteY0" fmla="*/ 206 h 349579"/>
              <a:gd name="connsiteX1" fmla="*/ 269383 w 766816"/>
              <a:gd name="connsiteY1" fmla="*/ 163189 h 349579"/>
              <a:gd name="connsiteX2" fmla="*/ 155083 w 766816"/>
              <a:gd name="connsiteY2" fmla="*/ 334639 h 349579"/>
              <a:gd name="connsiteX3" fmla="*/ 227049 w 766816"/>
              <a:gd name="connsiteY3" fmla="*/ 163189 h 349579"/>
              <a:gd name="connsiteX4" fmla="*/ 566 w 766816"/>
              <a:gd name="connsiteY4" fmla="*/ 349456 h 349579"/>
              <a:gd name="connsiteX5" fmla="*/ 159316 w 766816"/>
              <a:gd name="connsiteY5" fmla="*/ 129323 h 349579"/>
              <a:gd name="connsiteX6" fmla="*/ 53483 w 766816"/>
              <a:gd name="connsiteY6" fmla="*/ 129323 h 349579"/>
              <a:gd name="connsiteX7" fmla="*/ 764683 w 766816"/>
              <a:gd name="connsiteY7" fmla="*/ 206 h 34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6816" h="349579">
                <a:moveTo>
                  <a:pt x="764683" y="206"/>
                </a:moveTo>
                <a:cubicBezTo>
                  <a:pt x="800666" y="5850"/>
                  <a:pt x="370983" y="107450"/>
                  <a:pt x="269383" y="163189"/>
                </a:cubicBezTo>
                <a:cubicBezTo>
                  <a:pt x="167783" y="218928"/>
                  <a:pt x="162139" y="334639"/>
                  <a:pt x="155083" y="334639"/>
                </a:cubicBezTo>
                <a:cubicBezTo>
                  <a:pt x="148027" y="334639"/>
                  <a:pt x="252802" y="160720"/>
                  <a:pt x="227049" y="163189"/>
                </a:cubicBezTo>
                <a:cubicBezTo>
                  <a:pt x="201296" y="165658"/>
                  <a:pt x="11855" y="355100"/>
                  <a:pt x="566" y="349456"/>
                </a:cubicBezTo>
                <a:cubicBezTo>
                  <a:pt x="-10723" y="343812"/>
                  <a:pt x="150497" y="166012"/>
                  <a:pt x="159316" y="129323"/>
                </a:cubicBezTo>
                <a:cubicBezTo>
                  <a:pt x="168135" y="92634"/>
                  <a:pt x="-43531" y="152254"/>
                  <a:pt x="53483" y="129323"/>
                </a:cubicBezTo>
                <a:cubicBezTo>
                  <a:pt x="150497" y="106392"/>
                  <a:pt x="728700" y="-5438"/>
                  <a:pt x="764683" y="2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CA531757-00BC-4FB3-BE1C-BC013F5F6F0D}"/>
              </a:ext>
            </a:extLst>
          </p:cNvPr>
          <p:cNvSpPr/>
          <p:nvPr/>
        </p:nvSpPr>
        <p:spPr>
          <a:xfrm>
            <a:off x="7665464" y="9576878"/>
            <a:ext cx="163634" cy="173320"/>
          </a:xfrm>
          <a:custGeom>
            <a:avLst/>
            <a:gdLst>
              <a:gd name="connsiteX0" fmla="*/ 574 w 163634"/>
              <a:gd name="connsiteY0" fmla="*/ 171960 h 173320"/>
              <a:gd name="connsiteX1" fmla="*/ 152974 w 163634"/>
              <a:gd name="connsiteY1" fmla="*/ 159260 h 173320"/>
              <a:gd name="connsiteX2" fmla="*/ 149799 w 163634"/>
              <a:gd name="connsiteY2" fmla="*/ 75122 h 173320"/>
              <a:gd name="connsiteX3" fmla="*/ 141861 w 163634"/>
              <a:gd name="connsiteY3" fmla="*/ 510 h 173320"/>
              <a:gd name="connsiteX4" fmla="*/ 122811 w 163634"/>
              <a:gd name="connsiteY4" fmla="*/ 113222 h 173320"/>
              <a:gd name="connsiteX5" fmla="*/ 100586 w 163634"/>
              <a:gd name="connsiteY5" fmla="*/ 144972 h 173320"/>
              <a:gd name="connsiteX6" fmla="*/ 574 w 163634"/>
              <a:gd name="connsiteY6" fmla="*/ 171960 h 17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34" h="173320">
                <a:moveTo>
                  <a:pt x="574" y="171960"/>
                </a:moveTo>
                <a:cubicBezTo>
                  <a:pt x="9305" y="174341"/>
                  <a:pt x="128103" y="175400"/>
                  <a:pt x="152974" y="159260"/>
                </a:cubicBezTo>
                <a:cubicBezTo>
                  <a:pt x="177845" y="143120"/>
                  <a:pt x="151651" y="101580"/>
                  <a:pt x="149799" y="75122"/>
                </a:cubicBezTo>
                <a:cubicBezTo>
                  <a:pt x="147947" y="48664"/>
                  <a:pt x="146359" y="-5840"/>
                  <a:pt x="141861" y="510"/>
                </a:cubicBezTo>
                <a:cubicBezTo>
                  <a:pt x="137363" y="6860"/>
                  <a:pt x="129690" y="89145"/>
                  <a:pt x="122811" y="113222"/>
                </a:cubicBezTo>
                <a:cubicBezTo>
                  <a:pt x="115932" y="137299"/>
                  <a:pt x="115932" y="135976"/>
                  <a:pt x="100586" y="144972"/>
                </a:cubicBezTo>
                <a:cubicBezTo>
                  <a:pt x="85240" y="153968"/>
                  <a:pt x="-8157" y="169579"/>
                  <a:pt x="574" y="171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67F807BB-908C-4EB8-91BF-039192171476}"/>
              </a:ext>
            </a:extLst>
          </p:cNvPr>
          <p:cNvSpPr/>
          <p:nvPr/>
        </p:nvSpPr>
        <p:spPr>
          <a:xfrm>
            <a:off x="7531324" y="9763583"/>
            <a:ext cx="413028" cy="29746"/>
          </a:xfrm>
          <a:custGeom>
            <a:avLst/>
            <a:gdLst>
              <a:gd name="connsiteX0" fmla="*/ 2951 w 413028"/>
              <a:gd name="connsiteY0" fmla="*/ 7480 h 29746"/>
              <a:gd name="connsiteX1" fmla="*/ 115664 w 413028"/>
              <a:gd name="connsiteY1" fmla="*/ 5892 h 29746"/>
              <a:gd name="connsiteX2" fmla="*/ 409351 w 413028"/>
              <a:gd name="connsiteY2" fmla="*/ 1130 h 29746"/>
              <a:gd name="connsiteX3" fmla="*/ 263301 w 413028"/>
              <a:gd name="connsiteY3" fmla="*/ 29705 h 29746"/>
              <a:gd name="connsiteX4" fmla="*/ 2951 w 413028"/>
              <a:gd name="connsiteY4" fmla="*/ 7480 h 2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28" h="29746">
                <a:moveTo>
                  <a:pt x="2951" y="7480"/>
                </a:moveTo>
                <a:cubicBezTo>
                  <a:pt x="-21655" y="3511"/>
                  <a:pt x="115664" y="5892"/>
                  <a:pt x="115664" y="5892"/>
                </a:cubicBezTo>
                <a:cubicBezTo>
                  <a:pt x="183397" y="4834"/>
                  <a:pt x="384745" y="-2839"/>
                  <a:pt x="409351" y="1130"/>
                </a:cubicBezTo>
                <a:cubicBezTo>
                  <a:pt x="433957" y="5099"/>
                  <a:pt x="329447" y="28647"/>
                  <a:pt x="263301" y="29705"/>
                </a:cubicBezTo>
                <a:cubicBezTo>
                  <a:pt x="197155" y="30763"/>
                  <a:pt x="27557" y="11449"/>
                  <a:pt x="2951" y="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8076A56-D4DD-4E83-A5D2-311C3D147DEB}"/>
              </a:ext>
            </a:extLst>
          </p:cNvPr>
          <p:cNvSpPr/>
          <p:nvPr/>
        </p:nvSpPr>
        <p:spPr>
          <a:xfrm>
            <a:off x="7564453" y="9762180"/>
            <a:ext cx="343492" cy="72698"/>
          </a:xfrm>
          <a:custGeom>
            <a:avLst/>
            <a:gdLst>
              <a:gd name="connsiteX0" fmla="*/ 3160 w 343492"/>
              <a:gd name="connsiteY0" fmla="*/ 13645 h 72698"/>
              <a:gd name="connsiteX1" fmla="*/ 69835 w 343492"/>
              <a:gd name="connsiteY1" fmla="*/ 32695 h 72698"/>
              <a:gd name="connsiteX2" fmla="*/ 173022 w 343492"/>
              <a:gd name="connsiteY2" fmla="*/ 72383 h 72698"/>
              <a:gd name="connsiteX3" fmla="*/ 279385 w 343492"/>
              <a:gd name="connsiteY3" fmla="*/ 48570 h 72698"/>
              <a:gd name="connsiteX4" fmla="*/ 339710 w 343492"/>
              <a:gd name="connsiteY4" fmla="*/ 945 h 72698"/>
              <a:gd name="connsiteX5" fmla="*/ 171435 w 343492"/>
              <a:gd name="connsiteY5" fmla="*/ 16820 h 72698"/>
              <a:gd name="connsiteX6" fmla="*/ 3160 w 343492"/>
              <a:gd name="connsiteY6" fmla="*/ 13645 h 7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492" h="72698">
                <a:moveTo>
                  <a:pt x="3160" y="13645"/>
                </a:moveTo>
                <a:cubicBezTo>
                  <a:pt x="-13773" y="16291"/>
                  <a:pt x="41525" y="22905"/>
                  <a:pt x="69835" y="32695"/>
                </a:cubicBezTo>
                <a:cubicBezTo>
                  <a:pt x="98145" y="42485"/>
                  <a:pt x="138097" y="69737"/>
                  <a:pt x="173022" y="72383"/>
                </a:cubicBezTo>
                <a:cubicBezTo>
                  <a:pt x="207947" y="75029"/>
                  <a:pt x="251604" y="60476"/>
                  <a:pt x="279385" y="48570"/>
                </a:cubicBezTo>
                <a:cubicBezTo>
                  <a:pt x="307166" y="36664"/>
                  <a:pt x="357702" y="6237"/>
                  <a:pt x="339710" y="945"/>
                </a:cubicBezTo>
                <a:cubicBezTo>
                  <a:pt x="321718" y="-4347"/>
                  <a:pt x="234935" y="14174"/>
                  <a:pt x="171435" y="16820"/>
                </a:cubicBezTo>
                <a:cubicBezTo>
                  <a:pt x="107935" y="19466"/>
                  <a:pt x="20093" y="10999"/>
                  <a:pt x="3160" y="1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108D5F62-088C-4E46-BF0E-BFE5CA98BD46}"/>
              </a:ext>
            </a:extLst>
          </p:cNvPr>
          <p:cNvSpPr/>
          <p:nvPr/>
        </p:nvSpPr>
        <p:spPr>
          <a:xfrm>
            <a:off x="5029517" y="5468474"/>
            <a:ext cx="1143451" cy="362006"/>
          </a:xfrm>
          <a:custGeom>
            <a:avLst/>
            <a:gdLst>
              <a:gd name="connsiteX0" fmla="*/ 2858 w 1143451"/>
              <a:gd name="connsiteY0" fmla="*/ 65551 h 362006"/>
              <a:gd name="connsiteX1" fmla="*/ 733108 w 1143451"/>
              <a:gd name="connsiteY1" fmla="*/ 2051 h 362006"/>
              <a:gd name="connsiteX2" fmla="*/ 983933 w 1143451"/>
              <a:gd name="connsiteY2" fmla="*/ 129051 h 362006"/>
              <a:gd name="connsiteX3" fmla="*/ 1142683 w 1143451"/>
              <a:gd name="connsiteY3" fmla="*/ 354476 h 362006"/>
              <a:gd name="connsiteX4" fmla="*/ 920433 w 1143451"/>
              <a:gd name="connsiteY4" fmla="*/ 303676 h 362006"/>
              <a:gd name="connsiteX5" fmla="*/ 494983 w 1143451"/>
              <a:gd name="connsiteY5" fmla="*/ 256051 h 362006"/>
              <a:gd name="connsiteX6" fmla="*/ 2858 w 1143451"/>
              <a:gd name="connsiteY6" fmla="*/ 65551 h 36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451" h="362006">
                <a:moveTo>
                  <a:pt x="2858" y="65551"/>
                </a:moveTo>
                <a:cubicBezTo>
                  <a:pt x="42545" y="23218"/>
                  <a:pt x="569596" y="-8532"/>
                  <a:pt x="733108" y="2051"/>
                </a:cubicBezTo>
                <a:cubicBezTo>
                  <a:pt x="896620" y="12634"/>
                  <a:pt x="915671" y="70314"/>
                  <a:pt x="983933" y="129051"/>
                </a:cubicBezTo>
                <a:cubicBezTo>
                  <a:pt x="1052196" y="187789"/>
                  <a:pt x="1153266" y="325372"/>
                  <a:pt x="1142683" y="354476"/>
                </a:cubicBezTo>
                <a:cubicBezTo>
                  <a:pt x="1132100" y="383580"/>
                  <a:pt x="1028383" y="320080"/>
                  <a:pt x="920433" y="303676"/>
                </a:cubicBezTo>
                <a:cubicBezTo>
                  <a:pt x="812483" y="287272"/>
                  <a:pt x="642620" y="295209"/>
                  <a:pt x="494983" y="256051"/>
                </a:cubicBezTo>
                <a:cubicBezTo>
                  <a:pt x="347346" y="216893"/>
                  <a:pt x="-36829" y="107884"/>
                  <a:pt x="2858" y="6555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A3A3B3AD-7E8C-4353-AD66-9990B22F14D9}"/>
              </a:ext>
            </a:extLst>
          </p:cNvPr>
          <p:cNvSpPr/>
          <p:nvPr/>
        </p:nvSpPr>
        <p:spPr>
          <a:xfrm>
            <a:off x="3619488" y="4844835"/>
            <a:ext cx="1050270" cy="506672"/>
          </a:xfrm>
          <a:custGeom>
            <a:avLst/>
            <a:gdLst>
              <a:gd name="connsiteX0" fmla="*/ 12712 w 1050270"/>
              <a:gd name="connsiteY0" fmla="*/ 19265 h 506672"/>
              <a:gd name="connsiteX1" fmla="*/ 73037 w 1050270"/>
              <a:gd name="connsiteY1" fmla="*/ 19265 h 506672"/>
              <a:gd name="connsiteX2" fmla="*/ 403237 w 1050270"/>
              <a:gd name="connsiteY2" fmla="*/ 9740 h 506672"/>
              <a:gd name="connsiteX3" fmla="*/ 650887 w 1050270"/>
              <a:gd name="connsiteY3" fmla="*/ 174840 h 506672"/>
              <a:gd name="connsiteX4" fmla="*/ 1031887 w 1050270"/>
              <a:gd name="connsiteY4" fmla="*/ 489165 h 506672"/>
              <a:gd name="connsiteX5" fmla="*/ 955687 w 1050270"/>
              <a:gd name="connsiteY5" fmla="*/ 457415 h 506672"/>
              <a:gd name="connsiteX6" fmla="*/ 654062 w 1050270"/>
              <a:gd name="connsiteY6" fmla="*/ 381215 h 506672"/>
              <a:gd name="connsiteX7" fmla="*/ 73037 w 1050270"/>
              <a:gd name="connsiteY7" fmla="*/ 95465 h 506672"/>
              <a:gd name="connsiteX8" fmla="*/ 368312 w 1050270"/>
              <a:gd name="connsiteY8" fmla="*/ 149440 h 506672"/>
              <a:gd name="connsiteX9" fmla="*/ 12712 w 1050270"/>
              <a:gd name="connsiteY9" fmla="*/ 19265 h 50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270" h="506672">
                <a:moveTo>
                  <a:pt x="12712" y="19265"/>
                </a:moveTo>
                <a:cubicBezTo>
                  <a:pt x="-36500" y="-2431"/>
                  <a:pt x="73037" y="19265"/>
                  <a:pt x="73037" y="19265"/>
                </a:cubicBezTo>
                <a:cubicBezTo>
                  <a:pt x="138124" y="17678"/>
                  <a:pt x="306929" y="-16189"/>
                  <a:pt x="403237" y="9740"/>
                </a:cubicBezTo>
                <a:cubicBezTo>
                  <a:pt x="499545" y="35669"/>
                  <a:pt x="546112" y="94936"/>
                  <a:pt x="650887" y="174840"/>
                </a:cubicBezTo>
                <a:cubicBezTo>
                  <a:pt x="755662" y="254744"/>
                  <a:pt x="981087" y="442069"/>
                  <a:pt x="1031887" y="489165"/>
                </a:cubicBezTo>
                <a:cubicBezTo>
                  <a:pt x="1082687" y="536261"/>
                  <a:pt x="1018658" y="475407"/>
                  <a:pt x="955687" y="457415"/>
                </a:cubicBezTo>
                <a:cubicBezTo>
                  <a:pt x="892716" y="439423"/>
                  <a:pt x="801170" y="441540"/>
                  <a:pt x="654062" y="381215"/>
                </a:cubicBezTo>
                <a:cubicBezTo>
                  <a:pt x="506954" y="320890"/>
                  <a:pt x="120662" y="134094"/>
                  <a:pt x="73037" y="95465"/>
                </a:cubicBezTo>
                <a:cubicBezTo>
                  <a:pt x="25412" y="56836"/>
                  <a:pt x="376249" y="161611"/>
                  <a:pt x="368312" y="149440"/>
                </a:cubicBezTo>
                <a:cubicBezTo>
                  <a:pt x="360375" y="137269"/>
                  <a:pt x="61924" y="40961"/>
                  <a:pt x="12712" y="1926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CB275949-CE85-4BE5-B4CF-4E90050BB55E}"/>
              </a:ext>
            </a:extLst>
          </p:cNvPr>
          <p:cNvSpPr/>
          <p:nvPr/>
        </p:nvSpPr>
        <p:spPr>
          <a:xfrm>
            <a:off x="6258487" y="10306563"/>
            <a:ext cx="782246" cy="1054911"/>
          </a:xfrm>
          <a:custGeom>
            <a:avLst/>
            <a:gdLst>
              <a:gd name="connsiteX0" fmla="*/ 777313 w 782246"/>
              <a:gd name="connsiteY0" fmla="*/ 757 h 1054911"/>
              <a:gd name="connsiteX1" fmla="*/ 609673 w 782246"/>
              <a:gd name="connsiteY1" fmla="*/ 412237 h 1054911"/>
              <a:gd name="connsiteX2" fmla="*/ 513153 w 782246"/>
              <a:gd name="connsiteY2" fmla="*/ 650997 h 1054911"/>
              <a:gd name="connsiteX3" fmla="*/ 528393 w 782246"/>
              <a:gd name="connsiteY3" fmla="*/ 1047237 h 1054911"/>
              <a:gd name="connsiteX4" fmla="*/ 264233 w 782246"/>
              <a:gd name="connsiteY4" fmla="*/ 904997 h 1054911"/>
              <a:gd name="connsiteX5" fmla="*/ 73 w 782246"/>
              <a:gd name="connsiteY5" fmla="*/ 808477 h 1054911"/>
              <a:gd name="connsiteX6" fmla="*/ 289633 w 782246"/>
              <a:gd name="connsiteY6" fmla="*/ 544317 h 1054911"/>
              <a:gd name="connsiteX7" fmla="*/ 401393 w 782246"/>
              <a:gd name="connsiteY7" fmla="*/ 315717 h 1054911"/>
              <a:gd name="connsiteX8" fmla="*/ 777313 w 782246"/>
              <a:gd name="connsiteY8" fmla="*/ 757 h 10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246" h="1054911">
                <a:moveTo>
                  <a:pt x="777313" y="757"/>
                </a:moveTo>
                <a:cubicBezTo>
                  <a:pt x="812026" y="16844"/>
                  <a:pt x="653700" y="303864"/>
                  <a:pt x="609673" y="412237"/>
                </a:cubicBezTo>
                <a:cubicBezTo>
                  <a:pt x="565646" y="520610"/>
                  <a:pt x="526700" y="545164"/>
                  <a:pt x="513153" y="650997"/>
                </a:cubicBezTo>
                <a:cubicBezTo>
                  <a:pt x="499606" y="756830"/>
                  <a:pt x="569880" y="1004904"/>
                  <a:pt x="528393" y="1047237"/>
                </a:cubicBezTo>
                <a:cubicBezTo>
                  <a:pt x="486906" y="1089570"/>
                  <a:pt x="352286" y="944790"/>
                  <a:pt x="264233" y="904997"/>
                </a:cubicBezTo>
                <a:cubicBezTo>
                  <a:pt x="176180" y="865204"/>
                  <a:pt x="-4160" y="868590"/>
                  <a:pt x="73" y="808477"/>
                </a:cubicBezTo>
                <a:cubicBezTo>
                  <a:pt x="4306" y="748364"/>
                  <a:pt x="222746" y="626444"/>
                  <a:pt x="289633" y="544317"/>
                </a:cubicBezTo>
                <a:cubicBezTo>
                  <a:pt x="356520" y="462190"/>
                  <a:pt x="320960" y="402077"/>
                  <a:pt x="401393" y="315717"/>
                </a:cubicBezTo>
                <a:cubicBezTo>
                  <a:pt x="481826" y="229357"/>
                  <a:pt x="742600" y="-15330"/>
                  <a:pt x="777313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4C34D1BC-ADD7-446A-AF68-93B34B7FDAAA}"/>
              </a:ext>
            </a:extLst>
          </p:cNvPr>
          <p:cNvSpPr/>
          <p:nvPr/>
        </p:nvSpPr>
        <p:spPr>
          <a:xfrm>
            <a:off x="1573002" y="9116240"/>
            <a:ext cx="487139" cy="834160"/>
          </a:xfrm>
          <a:custGeom>
            <a:avLst/>
            <a:gdLst>
              <a:gd name="connsiteX0" fmla="*/ 90698 w 487139"/>
              <a:gd name="connsiteY0" fmla="*/ 2360 h 834160"/>
              <a:gd name="connsiteX1" fmla="*/ 138323 w 487139"/>
              <a:gd name="connsiteY1" fmla="*/ 145235 h 834160"/>
              <a:gd name="connsiteX2" fmla="*/ 347873 w 487139"/>
              <a:gd name="connsiteY2" fmla="*/ 472260 h 834160"/>
              <a:gd name="connsiteX3" fmla="*/ 484398 w 487139"/>
              <a:gd name="connsiteY3" fmla="*/ 818335 h 834160"/>
              <a:gd name="connsiteX4" fmla="*/ 420898 w 487139"/>
              <a:gd name="connsiteY4" fmla="*/ 735785 h 834160"/>
              <a:gd name="connsiteX5" fmla="*/ 208173 w 487139"/>
              <a:gd name="connsiteY5" fmla="*/ 383360 h 834160"/>
              <a:gd name="connsiteX6" fmla="*/ 1798 w 487139"/>
              <a:gd name="connsiteY6" fmla="*/ 78560 h 834160"/>
              <a:gd name="connsiteX7" fmla="*/ 90698 w 487139"/>
              <a:gd name="connsiteY7" fmla="*/ 2360 h 83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139" h="834160">
                <a:moveTo>
                  <a:pt x="90698" y="2360"/>
                </a:moveTo>
                <a:cubicBezTo>
                  <a:pt x="113452" y="13472"/>
                  <a:pt x="95461" y="66918"/>
                  <a:pt x="138323" y="145235"/>
                </a:cubicBezTo>
                <a:cubicBezTo>
                  <a:pt x="181185" y="223552"/>
                  <a:pt x="290194" y="360077"/>
                  <a:pt x="347873" y="472260"/>
                </a:cubicBezTo>
                <a:cubicBezTo>
                  <a:pt x="405552" y="584443"/>
                  <a:pt x="472227" y="774414"/>
                  <a:pt x="484398" y="818335"/>
                </a:cubicBezTo>
                <a:cubicBezTo>
                  <a:pt x="496569" y="862256"/>
                  <a:pt x="466936" y="808281"/>
                  <a:pt x="420898" y="735785"/>
                </a:cubicBezTo>
                <a:cubicBezTo>
                  <a:pt x="374861" y="663289"/>
                  <a:pt x="278023" y="492898"/>
                  <a:pt x="208173" y="383360"/>
                </a:cubicBezTo>
                <a:cubicBezTo>
                  <a:pt x="138323" y="273823"/>
                  <a:pt x="16615" y="137298"/>
                  <a:pt x="1798" y="78560"/>
                </a:cubicBezTo>
                <a:cubicBezTo>
                  <a:pt x="-13019" y="19822"/>
                  <a:pt x="67944" y="-8752"/>
                  <a:pt x="90698" y="2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47D3EC2-C30C-4932-85BE-FD9AFAE1A921}"/>
              </a:ext>
            </a:extLst>
          </p:cNvPr>
          <p:cNvSpPr/>
          <p:nvPr/>
        </p:nvSpPr>
        <p:spPr>
          <a:xfrm>
            <a:off x="2075105" y="10019692"/>
            <a:ext cx="420450" cy="741386"/>
          </a:xfrm>
          <a:custGeom>
            <a:avLst/>
            <a:gdLst>
              <a:gd name="connsiteX0" fmla="*/ 7695 w 420450"/>
              <a:gd name="connsiteY0" fmla="*/ 608 h 741386"/>
              <a:gd name="connsiteX1" fmla="*/ 188670 w 420450"/>
              <a:gd name="connsiteY1" fmla="*/ 283183 h 741386"/>
              <a:gd name="connsiteX2" fmla="*/ 318845 w 420450"/>
              <a:gd name="connsiteY2" fmla="*/ 546708 h 741386"/>
              <a:gd name="connsiteX3" fmla="*/ 420445 w 420450"/>
              <a:gd name="connsiteY3" fmla="*/ 740383 h 741386"/>
              <a:gd name="connsiteX4" fmla="*/ 322020 w 420450"/>
              <a:gd name="connsiteY4" fmla="*/ 603858 h 741386"/>
              <a:gd name="connsiteX5" fmla="*/ 58495 w 420450"/>
              <a:gd name="connsiteY5" fmla="*/ 219683 h 741386"/>
              <a:gd name="connsiteX6" fmla="*/ 7695 w 420450"/>
              <a:gd name="connsiteY6" fmla="*/ 608 h 74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450" h="741386">
                <a:moveTo>
                  <a:pt x="7695" y="608"/>
                </a:moveTo>
                <a:cubicBezTo>
                  <a:pt x="29391" y="11191"/>
                  <a:pt x="136812" y="192166"/>
                  <a:pt x="188670" y="283183"/>
                </a:cubicBezTo>
                <a:cubicBezTo>
                  <a:pt x="240528" y="374200"/>
                  <a:pt x="280216" y="470508"/>
                  <a:pt x="318845" y="546708"/>
                </a:cubicBezTo>
                <a:cubicBezTo>
                  <a:pt x="357474" y="622908"/>
                  <a:pt x="419916" y="730858"/>
                  <a:pt x="420445" y="740383"/>
                </a:cubicBezTo>
                <a:cubicBezTo>
                  <a:pt x="420974" y="749908"/>
                  <a:pt x="382345" y="690641"/>
                  <a:pt x="322020" y="603858"/>
                </a:cubicBezTo>
                <a:cubicBezTo>
                  <a:pt x="261695" y="517075"/>
                  <a:pt x="104532" y="319695"/>
                  <a:pt x="58495" y="219683"/>
                </a:cubicBezTo>
                <a:cubicBezTo>
                  <a:pt x="12458" y="119671"/>
                  <a:pt x="-14001" y="-9975"/>
                  <a:pt x="7695" y="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F48E8C2A-AD2A-4374-A4BB-6E2E03CFF0F0}"/>
              </a:ext>
            </a:extLst>
          </p:cNvPr>
          <p:cNvSpPr/>
          <p:nvPr/>
        </p:nvSpPr>
        <p:spPr>
          <a:xfrm>
            <a:off x="2336462" y="10525883"/>
            <a:ext cx="438957" cy="689227"/>
          </a:xfrm>
          <a:custGeom>
            <a:avLst/>
            <a:gdLst>
              <a:gd name="connsiteX0" fmla="*/ 338 w 438957"/>
              <a:gd name="connsiteY0" fmla="*/ 8767 h 689227"/>
              <a:gd name="connsiteX1" fmla="*/ 124163 w 438957"/>
              <a:gd name="connsiteY1" fmla="*/ 208792 h 689227"/>
              <a:gd name="connsiteX2" fmla="*/ 273388 w 438957"/>
              <a:gd name="connsiteY2" fmla="*/ 411992 h 689227"/>
              <a:gd name="connsiteX3" fmla="*/ 438488 w 438957"/>
              <a:gd name="connsiteY3" fmla="*/ 675517 h 689227"/>
              <a:gd name="connsiteX4" fmla="*/ 317838 w 438957"/>
              <a:gd name="connsiteY4" fmla="*/ 637417 h 689227"/>
              <a:gd name="connsiteX5" fmla="*/ 162263 w 438957"/>
              <a:gd name="connsiteY5" fmla="*/ 513592 h 689227"/>
              <a:gd name="connsiteX6" fmla="*/ 338 w 438957"/>
              <a:gd name="connsiteY6" fmla="*/ 8767 h 6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957" h="689227">
                <a:moveTo>
                  <a:pt x="338" y="8767"/>
                </a:moveTo>
                <a:cubicBezTo>
                  <a:pt x="-6012" y="-42033"/>
                  <a:pt x="78655" y="141588"/>
                  <a:pt x="124163" y="208792"/>
                </a:cubicBezTo>
                <a:cubicBezTo>
                  <a:pt x="169671" y="275996"/>
                  <a:pt x="221001" y="334205"/>
                  <a:pt x="273388" y="411992"/>
                </a:cubicBezTo>
                <a:cubicBezTo>
                  <a:pt x="325776" y="489780"/>
                  <a:pt x="431080" y="637946"/>
                  <a:pt x="438488" y="675517"/>
                </a:cubicBezTo>
                <a:cubicBezTo>
                  <a:pt x="445896" y="713088"/>
                  <a:pt x="363876" y="664405"/>
                  <a:pt x="317838" y="637417"/>
                </a:cubicBezTo>
                <a:cubicBezTo>
                  <a:pt x="271800" y="610429"/>
                  <a:pt x="212005" y="612017"/>
                  <a:pt x="162263" y="513592"/>
                </a:cubicBezTo>
                <a:cubicBezTo>
                  <a:pt x="112521" y="415167"/>
                  <a:pt x="6688" y="59567"/>
                  <a:pt x="338" y="8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D342E653-8794-4610-993A-0F7A4E25E792}"/>
              </a:ext>
            </a:extLst>
          </p:cNvPr>
          <p:cNvSpPr/>
          <p:nvPr/>
        </p:nvSpPr>
        <p:spPr>
          <a:xfrm>
            <a:off x="6521671" y="6124569"/>
            <a:ext cx="308379" cy="310210"/>
          </a:xfrm>
          <a:custGeom>
            <a:avLst/>
            <a:gdLst>
              <a:gd name="connsiteX0" fmla="*/ 2954 w 308379"/>
              <a:gd name="connsiteY0" fmla="*/ 6 h 310210"/>
              <a:gd name="connsiteX1" fmla="*/ 149004 w 308379"/>
              <a:gd name="connsiteY1" fmla="*/ 187331 h 310210"/>
              <a:gd name="connsiteX2" fmla="*/ 304579 w 308379"/>
              <a:gd name="connsiteY2" fmla="*/ 307981 h 310210"/>
              <a:gd name="connsiteX3" fmla="*/ 244254 w 308379"/>
              <a:gd name="connsiteY3" fmla="*/ 260356 h 310210"/>
              <a:gd name="connsiteX4" fmla="*/ 66454 w 308379"/>
              <a:gd name="connsiteY4" fmla="*/ 193681 h 310210"/>
              <a:gd name="connsiteX5" fmla="*/ 2954 w 308379"/>
              <a:gd name="connsiteY5" fmla="*/ 6 h 31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79" h="310210">
                <a:moveTo>
                  <a:pt x="2954" y="6"/>
                </a:moveTo>
                <a:cubicBezTo>
                  <a:pt x="16712" y="-1052"/>
                  <a:pt x="98733" y="136002"/>
                  <a:pt x="149004" y="187331"/>
                </a:cubicBezTo>
                <a:cubicBezTo>
                  <a:pt x="199275" y="238660"/>
                  <a:pt x="288704" y="295810"/>
                  <a:pt x="304579" y="307981"/>
                </a:cubicBezTo>
                <a:cubicBezTo>
                  <a:pt x="320454" y="320152"/>
                  <a:pt x="283942" y="279406"/>
                  <a:pt x="244254" y="260356"/>
                </a:cubicBezTo>
                <a:cubicBezTo>
                  <a:pt x="204566" y="241306"/>
                  <a:pt x="107200" y="234956"/>
                  <a:pt x="66454" y="193681"/>
                </a:cubicBezTo>
                <a:cubicBezTo>
                  <a:pt x="25708" y="152406"/>
                  <a:pt x="-10804" y="1064"/>
                  <a:pt x="2954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64D8AB9-DA2D-402E-B29D-284466894AE0}"/>
              </a:ext>
            </a:extLst>
          </p:cNvPr>
          <p:cNvSpPr/>
          <p:nvPr/>
        </p:nvSpPr>
        <p:spPr>
          <a:xfrm>
            <a:off x="6282376" y="6133371"/>
            <a:ext cx="433999" cy="775366"/>
          </a:xfrm>
          <a:custGeom>
            <a:avLst/>
            <a:gdLst>
              <a:gd name="connsiteX0" fmla="*/ 949 w 433999"/>
              <a:gd name="connsiteY0" fmla="*/ 3904 h 775366"/>
              <a:gd name="connsiteX1" fmla="*/ 32699 w 433999"/>
              <a:gd name="connsiteY1" fmla="*/ 105504 h 775366"/>
              <a:gd name="connsiteX2" fmla="*/ 159699 w 433999"/>
              <a:gd name="connsiteY2" fmla="*/ 324579 h 775366"/>
              <a:gd name="connsiteX3" fmla="*/ 432749 w 433999"/>
              <a:gd name="connsiteY3" fmla="*/ 772254 h 775366"/>
              <a:gd name="connsiteX4" fmla="*/ 251774 w 433999"/>
              <a:gd name="connsiteY4" fmla="*/ 508729 h 775366"/>
              <a:gd name="connsiteX5" fmla="*/ 32699 w 433999"/>
              <a:gd name="connsiteY5" fmla="*/ 232504 h 775366"/>
              <a:gd name="connsiteX6" fmla="*/ 949 w 433999"/>
              <a:gd name="connsiteY6" fmla="*/ 3904 h 77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999" h="775366">
                <a:moveTo>
                  <a:pt x="949" y="3904"/>
                </a:moveTo>
                <a:cubicBezTo>
                  <a:pt x="949" y="-17263"/>
                  <a:pt x="6241" y="52058"/>
                  <a:pt x="32699" y="105504"/>
                </a:cubicBezTo>
                <a:cubicBezTo>
                  <a:pt x="59157" y="158950"/>
                  <a:pt x="93024" y="213454"/>
                  <a:pt x="159699" y="324579"/>
                </a:cubicBezTo>
                <a:cubicBezTo>
                  <a:pt x="226374" y="435704"/>
                  <a:pt x="417403" y="741562"/>
                  <a:pt x="432749" y="772254"/>
                </a:cubicBezTo>
                <a:cubicBezTo>
                  <a:pt x="448095" y="802946"/>
                  <a:pt x="318449" y="598687"/>
                  <a:pt x="251774" y="508729"/>
                </a:cubicBezTo>
                <a:cubicBezTo>
                  <a:pt x="185099" y="418771"/>
                  <a:pt x="73974" y="311879"/>
                  <a:pt x="32699" y="232504"/>
                </a:cubicBezTo>
                <a:cubicBezTo>
                  <a:pt x="-8576" y="153129"/>
                  <a:pt x="949" y="25071"/>
                  <a:pt x="949" y="39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2755EDCD-C664-4772-83D6-A404FC2CA65E}"/>
              </a:ext>
            </a:extLst>
          </p:cNvPr>
          <p:cNvSpPr/>
          <p:nvPr/>
        </p:nvSpPr>
        <p:spPr>
          <a:xfrm>
            <a:off x="6533833" y="6978311"/>
            <a:ext cx="965196" cy="144035"/>
          </a:xfrm>
          <a:custGeom>
            <a:avLst/>
            <a:gdLst>
              <a:gd name="connsiteX0" fmla="*/ 317 w 965196"/>
              <a:gd name="connsiteY0" fmla="*/ 143214 h 144035"/>
              <a:gd name="connsiteX1" fmla="*/ 86042 w 965196"/>
              <a:gd name="connsiteY1" fmla="*/ 117814 h 144035"/>
              <a:gd name="connsiteX2" fmla="*/ 489267 w 965196"/>
              <a:gd name="connsiteY2" fmla="*/ 63839 h 144035"/>
              <a:gd name="connsiteX3" fmla="*/ 921067 w 965196"/>
              <a:gd name="connsiteY3" fmla="*/ 41614 h 144035"/>
              <a:gd name="connsiteX4" fmla="*/ 914717 w 965196"/>
              <a:gd name="connsiteY4" fmla="*/ 339 h 144035"/>
              <a:gd name="connsiteX5" fmla="*/ 600392 w 965196"/>
              <a:gd name="connsiteY5" fmla="*/ 25739 h 144035"/>
              <a:gd name="connsiteX6" fmla="*/ 98742 w 965196"/>
              <a:gd name="connsiteY6" fmla="*/ 89239 h 144035"/>
              <a:gd name="connsiteX7" fmla="*/ 317 w 965196"/>
              <a:gd name="connsiteY7" fmla="*/ 143214 h 14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196" h="144035">
                <a:moveTo>
                  <a:pt x="317" y="143214"/>
                </a:moveTo>
                <a:cubicBezTo>
                  <a:pt x="-1800" y="147976"/>
                  <a:pt x="4550" y="131043"/>
                  <a:pt x="86042" y="117814"/>
                </a:cubicBezTo>
                <a:cubicBezTo>
                  <a:pt x="167534" y="104585"/>
                  <a:pt x="350096" y="76539"/>
                  <a:pt x="489267" y="63839"/>
                </a:cubicBezTo>
                <a:cubicBezTo>
                  <a:pt x="628438" y="51139"/>
                  <a:pt x="850159" y="52197"/>
                  <a:pt x="921067" y="41614"/>
                </a:cubicBezTo>
                <a:cubicBezTo>
                  <a:pt x="991975" y="31031"/>
                  <a:pt x="968163" y="2985"/>
                  <a:pt x="914717" y="339"/>
                </a:cubicBezTo>
                <a:cubicBezTo>
                  <a:pt x="861271" y="-2307"/>
                  <a:pt x="736388" y="10922"/>
                  <a:pt x="600392" y="25739"/>
                </a:cubicBezTo>
                <a:cubicBezTo>
                  <a:pt x="464396" y="40556"/>
                  <a:pt x="200871" y="71777"/>
                  <a:pt x="98742" y="89239"/>
                </a:cubicBezTo>
                <a:cubicBezTo>
                  <a:pt x="-3387" y="106701"/>
                  <a:pt x="2434" y="138452"/>
                  <a:pt x="317" y="1432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3871E78F-FC66-4A7F-81CD-A70F29BCFFF3}"/>
              </a:ext>
            </a:extLst>
          </p:cNvPr>
          <p:cNvSpPr/>
          <p:nvPr/>
        </p:nvSpPr>
        <p:spPr>
          <a:xfrm>
            <a:off x="6648022" y="7420827"/>
            <a:ext cx="442598" cy="239930"/>
          </a:xfrm>
          <a:custGeom>
            <a:avLst/>
            <a:gdLst>
              <a:gd name="connsiteX0" fmla="*/ 44878 w 442598"/>
              <a:gd name="connsiteY0" fmla="*/ 205523 h 239930"/>
              <a:gd name="connsiteX1" fmla="*/ 102028 w 442598"/>
              <a:gd name="connsiteY1" fmla="*/ 189648 h 239930"/>
              <a:gd name="connsiteX2" fmla="*/ 406828 w 442598"/>
              <a:gd name="connsiteY2" fmla="*/ 59473 h 239930"/>
              <a:gd name="connsiteX3" fmla="*/ 403653 w 442598"/>
              <a:gd name="connsiteY3" fmla="*/ 2323 h 239930"/>
              <a:gd name="connsiteX4" fmla="*/ 111553 w 442598"/>
              <a:gd name="connsiteY4" fmla="*/ 132498 h 239930"/>
              <a:gd name="connsiteX5" fmla="*/ 3603 w 442598"/>
              <a:gd name="connsiteY5" fmla="*/ 237273 h 239930"/>
              <a:gd name="connsiteX6" fmla="*/ 44878 w 442598"/>
              <a:gd name="connsiteY6" fmla="*/ 205523 h 23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598" h="239930">
                <a:moveTo>
                  <a:pt x="44878" y="205523"/>
                </a:moveTo>
                <a:cubicBezTo>
                  <a:pt x="61282" y="197585"/>
                  <a:pt x="41703" y="213990"/>
                  <a:pt x="102028" y="189648"/>
                </a:cubicBezTo>
                <a:cubicBezTo>
                  <a:pt x="162353" y="165306"/>
                  <a:pt x="356557" y="90694"/>
                  <a:pt x="406828" y="59473"/>
                </a:cubicBezTo>
                <a:cubicBezTo>
                  <a:pt x="457099" y="28252"/>
                  <a:pt x="452866" y="-9848"/>
                  <a:pt x="403653" y="2323"/>
                </a:cubicBezTo>
                <a:cubicBezTo>
                  <a:pt x="354441" y="14494"/>
                  <a:pt x="178228" y="93340"/>
                  <a:pt x="111553" y="132498"/>
                </a:cubicBezTo>
                <a:cubicBezTo>
                  <a:pt x="44878" y="171656"/>
                  <a:pt x="19478" y="224573"/>
                  <a:pt x="3603" y="237273"/>
                </a:cubicBezTo>
                <a:cubicBezTo>
                  <a:pt x="-12272" y="249973"/>
                  <a:pt x="28474" y="213461"/>
                  <a:pt x="44878" y="2055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86F71F8-1247-4DDA-A204-7981DEA40F1D}"/>
              </a:ext>
            </a:extLst>
          </p:cNvPr>
          <p:cNvSpPr/>
          <p:nvPr/>
        </p:nvSpPr>
        <p:spPr>
          <a:xfrm>
            <a:off x="7640322" y="7365955"/>
            <a:ext cx="337027" cy="622580"/>
          </a:xfrm>
          <a:custGeom>
            <a:avLst/>
            <a:gdLst>
              <a:gd name="connsiteX0" fmla="*/ 40003 w 337027"/>
              <a:gd name="connsiteY0" fmla="*/ 45 h 622580"/>
              <a:gd name="connsiteX1" fmla="*/ 1903 w 337027"/>
              <a:gd name="connsiteY1" fmla="*/ 193720 h 622580"/>
              <a:gd name="connsiteX2" fmla="*/ 100328 w 337027"/>
              <a:gd name="connsiteY2" fmla="*/ 368345 h 622580"/>
              <a:gd name="connsiteX3" fmla="*/ 335278 w 337027"/>
              <a:gd name="connsiteY3" fmla="*/ 622345 h 622580"/>
              <a:gd name="connsiteX4" fmla="*/ 201928 w 337027"/>
              <a:gd name="connsiteY4" fmla="*/ 409620 h 622580"/>
              <a:gd name="connsiteX5" fmla="*/ 97153 w 337027"/>
              <a:gd name="connsiteY5" fmla="*/ 177845 h 622580"/>
              <a:gd name="connsiteX6" fmla="*/ 40003 w 337027"/>
              <a:gd name="connsiteY6" fmla="*/ 45 h 62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027" h="622580">
                <a:moveTo>
                  <a:pt x="40003" y="45"/>
                </a:moveTo>
                <a:cubicBezTo>
                  <a:pt x="24128" y="2691"/>
                  <a:pt x="-8151" y="132337"/>
                  <a:pt x="1903" y="193720"/>
                </a:cubicBezTo>
                <a:cubicBezTo>
                  <a:pt x="11957" y="255103"/>
                  <a:pt x="44766" y="296908"/>
                  <a:pt x="100328" y="368345"/>
                </a:cubicBezTo>
                <a:cubicBezTo>
                  <a:pt x="155890" y="439782"/>
                  <a:pt x="318345" y="615466"/>
                  <a:pt x="335278" y="622345"/>
                </a:cubicBezTo>
                <a:cubicBezTo>
                  <a:pt x="352211" y="629224"/>
                  <a:pt x="241615" y="483703"/>
                  <a:pt x="201928" y="409620"/>
                </a:cubicBezTo>
                <a:cubicBezTo>
                  <a:pt x="162241" y="335537"/>
                  <a:pt x="125728" y="243991"/>
                  <a:pt x="97153" y="177845"/>
                </a:cubicBezTo>
                <a:cubicBezTo>
                  <a:pt x="68578" y="111699"/>
                  <a:pt x="55878" y="-2601"/>
                  <a:pt x="40003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CC868885-D52D-49A0-9483-7E905B774946}"/>
              </a:ext>
            </a:extLst>
          </p:cNvPr>
          <p:cNvSpPr/>
          <p:nvPr/>
        </p:nvSpPr>
        <p:spPr>
          <a:xfrm>
            <a:off x="7867475" y="8047357"/>
            <a:ext cx="327259" cy="739303"/>
          </a:xfrm>
          <a:custGeom>
            <a:avLst/>
            <a:gdLst>
              <a:gd name="connsiteX0" fmla="*/ 79550 w 327259"/>
              <a:gd name="connsiteY0" fmla="*/ 20318 h 739303"/>
              <a:gd name="connsiteX1" fmla="*/ 47800 w 327259"/>
              <a:gd name="connsiteY1" fmla="*/ 83818 h 739303"/>
              <a:gd name="connsiteX2" fmla="*/ 70025 w 327259"/>
              <a:gd name="connsiteY2" fmla="*/ 223518 h 739303"/>
              <a:gd name="connsiteX3" fmla="*/ 200200 w 327259"/>
              <a:gd name="connsiteY3" fmla="*/ 502918 h 739303"/>
              <a:gd name="connsiteX4" fmla="*/ 327200 w 327259"/>
              <a:gd name="connsiteY4" fmla="*/ 737868 h 739303"/>
              <a:gd name="connsiteX5" fmla="*/ 184325 w 327259"/>
              <a:gd name="connsiteY5" fmla="*/ 607693 h 739303"/>
              <a:gd name="connsiteX6" fmla="*/ 3350 w 327259"/>
              <a:gd name="connsiteY6" fmla="*/ 445768 h 739303"/>
              <a:gd name="connsiteX7" fmla="*/ 79550 w 327259"/>
              <a:gd name="connsiteY7" fmla="*/ 20318 h 73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259" h="739303">
                <a:moveTo>
                  <a:pt x="79550" y="20318"/>
                </a:moveTo>
                <a:cubicBezTo>
                  <a:pt x="86958" y="-40007"/>
                  <a:pt x="49387" y="49951"/>
                  <a:pt x="47800" y="83818"/>
                </a:cubicBezTo>
                <a:cubicBezTo>
                  <a:pt x="46213" y="117685"/>
                  <a:pt x="44625" y="153668"/>
                  <a:pt x="70025" y="223518"/>
                </a:cubicBezTo>
                <a:cubicBezTo>
                  <a:pt x="95425" y="293368"/>
                  <a:pt x="157337" y="417193"/>
                  <a:pt x="200200" y="502918"/>
                </a:cubicBezTo>
                <a:cubicBezTo>
                  <a:pt x="243063" y="588643"/>
                  <a:pt x="329846" y="720405"/>
                  <a:pt x="327200" y="737868"/>
                </a:cubicBezTo>
                <a:cubicBezTo>
                  <a:pt x="324554" y="755331"/>
                  <a:pt x="184325" y="607693"/>
                  <a:pt x="184325" y="607693"/>
                </a:cubicBezTo>
                <a:cubicBezTo>
                  <a:pt x="130350" y="559010"/>
                  <a:pt x="25046" y="541547"/>
                  <a:pt x="3350" y="445768"/>
                </a:cubicBezTo>
                <a:cubicBezTo>
                  <a:pt x="-18346" y="349989"/>
                  <a:pt x="72142" y="80643"/>
                  <a:pt x="79550" y="203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EA2BE4EE-1D04-4A2B-825B-494413628101}"/>
              </a:ext>
            </a:extLst>
          </p:cNvPr>
          <p:cNvSpPr/>
          <p:nvPr/>
        </p:nvSpPr>
        <p:spPr>
          <a:xfrm>
            <a:off x="7019264" y="8041946"/>
            <a:ext cx="663281" cy="936133"/>
          </a:xfrm>
          <a:custGeom>
            <a:avLst/>
            <a:gdLst>
              <a:gd name="connsiteX0" fmla="*/ 178461 w 663281"/>
              <a:gd name="connsiteY0" fmla="*/ 329 h 936133"/>
              <a:gd name="connsiteX1" fmla="*/ 511836 w 663281"/>
              <a:gd name="connsiteY1" fmla="*/ 228929 h 936133"/>
              <a:gd name="connsiteX2" fmla="*/ 73686 w 663281"/>
              <a:gd name="connsiteY2" fmla="*/ 92404 h 936133"/>
              <a:gd name="connsiteX3" fmla="*/ 661061 w 663281"/>
              <a:gd name="connsiteY3" fmla="*/ 362279 h 936133"/>
              <a:gd name="connsiteX4" fmla="*/ 270536 w 663281"/>
              <a:gd name="connsiteY4" fmla="*/ 273379 h 936133"/>
              <a:gd name="connsiteX5" fmla="*/ 162586 w 663281"/>
              <a:gd name="connsiteY5" fmla="*/ 254329 h 936133"/>
              <a:gd name="connsiteX6" fmla="*/ 654711 w 663281"/>
              <a:gd name="connsiteY6" fmla="*/ 584529 h 936133"/>
              <a:gd name="connsiteX7" fmla="*/ 108611 w 663281"/>
              <a:gd name="connsiteY7" fmla="*/ 552779 h 936133"/>
              <a:gd name="connsiteX8" fmla="*/ 172111 w 663281"/>
              <a:gd name="connsiteY8" fmla="*/ 762329 h 936133"/>
              <a:gd name="connsiteX9" fmla="*/ 235611 w 663281"/>
              <a:gd name="connsiteY9" fmla="*/ 933779 h 936133"/>
              <a:gd name="connsiteX10" fmla="*/ 124486 w 663281"/>
              <a:gd name="connsiteY10" fmla="*/ 854404 h 936133"/>
              <a:gd name="connsiteX11" fmla="*/ 661 w 663281"/>
              <a:gd name="connsiteY11" fmla="*/ 746454 h 936133"/>
              <a:gd name="connsiteX12" fmla="*/ 80036 w 663281"/>
              <a:gd name="connsiteY12" fmla="*/ 289254 h 936133"/>
              <a:gd name="connsiteX13" fmla="*/ 178461 w 663281"/>
              <a:gd name="connsiteY13" fmla="*/ 329 h 93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3281" h="936133">
                <a:moveTo>
                  <a:pt x="178461" y="329"/>
                </a:moveTo>
                <a:cubicBezTo>
                  <a:pt x="250428" y="-9725"/>
                  <a:pt x="529298" y="213583"/>
                  <a:pt x="511836" y="228929"/>
                </a:cubicBezTo>
                <a:cubicBezTo>
                  <a:pt x="494374" y="244275"/>
                  <a:pt x="48815" y="70179"/>
                  <a:pt x="73686" y="92404"/>
                </a:cubicBezTo>
                <a:cubicBezTo>
                  <a:pt x="98557" y="114629"/>
                  <a:pt x="628253" y="332117"/>
                  <a:pt x="661061" y="362279"/>
                </a:cubicBezTo>
                <a:cubicBezTo>
                  <a:pt x="693869" y="392441"/>
                  <a:pt x="353615" y="291371"/>
                  <a:pt x="270536" y="273379"/>
                </a:cubicBezTo>
                <a:cubicBezTo>
                  <a:pt x="187457" y="255387"/>
                  <a:pt x="98557" y="202471"/>
                  <a:pt x="162586" y="254329"/>
                </a:cubicBezTo>
                <a:cubicBezTo>
                  <a:pt x="226615" y="306187"/>
                  <a:pt x="663707" y="534787"/>
                  <a:pt x="654711" y="584529"/>
                </a:cubicBezTo>
                <a:cubicBezTo>
                  <a:pt x="645715" y="634271"/>
                  <a:pt x="189044" y="523146"/>
                  <a:pt x="108611" y="552779"/>
                </a:cubicBezTo>
                <a:cubicBezTo>
                  <a:pt x="28178" y="582412"/>
                  <a:pt x="150944" y="698829"/>
                  <a:pt x="172111" y="762329"/>
                </a:cubicBezTo>
                <a:cubicBezTo>
                  <a:pt x="193278" y="825829"/>
                  <a:pt x="243548" y="918433"/>
                  <a:pt x="235611" y="933779"/>
                </a:cubicBezTo>
                <a:cubicBezTo>
                  <a:pt x="227674" y="949125"/>
                  <a:pt x="163644" y="885625"/>
                  <a:pt x="124486" y="854404"/>
                </a:cubicBezTo>
                <a:cubicBezTo>
                  <a:pt x="85328" y="823183"/>
                  <a:pt x="8069" y="840646"/>
                  <a:pt x="661" y="746454"/>
                </a:cubicBezTo>
                <a:cubicBezTo>
                  <a:pt x="-6747" y="652262"/>
                  <a:pt x="49874" y="410962"/>
                  <a:pt x="80036" y="289254"/>
                </a:cubicBezTo>
                <a:cubicBezTo>
                  <a:pt x="110198" y="167546"/>
                  <a:pt x="106494" y="10383"/>
                  <a:pt x="178461" y="3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CA1F15D2-EAF4-43F2-805D-3D172FE6E23A}"/>
              </a:ext>
            </a:extLst>
          </p:cNvPr>
          <p:cNvSpPr/>
          <p:nvPr/>
        </p:nvSpPr>
        <p:spPr>
          <a:xfrm>
            <a:off x="6661943" y="8410270"/>
            <a:ext cx="380991" cy="143210"/>
          </a:xfrm>
          <a:custGeom>
            <a:avLst/>
            <a:gdLst>
              <a:gd name="connsiteX0" fmla="*/ 377032 w 380991"/>
              <a:gd name="connsiteY0" fmla="*/ 60630 h 143210"/>
              <a:gd name="connsiteX1" fmla="*/ 199232 w 380991"/>
              <a:gd name="connsiteY1" fmla="*/ 143180 h 143210"/>
              <a:gd name="connsiteX2" fmla="*/ 164307 w 380991"/>
              <a:gd name="connsiteY2" fmla="*/ 51105 h 143210"/>
              <a:gd name="connsiteX3" fmla="*/ 5557 w 380991"/>
              <a:gd name="connsiteY3" fmla="*/ 305 h 143210"/>
              <a:gd name="connsiteX4" fmla="*/ 377032 w 380991"/>
              <a:gd name="connsiteY4" fmla="*/ 60630 h 14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991" h="143210">
                <a:moveTo>
                  <a:pt x="377032" y="60630"/>
                </a:moveTo>
                <a:cubicBezTo>
                  <a:pt x="409311" y="84443"/>
                  <a:pt x="234686" y="144767"/>
                  <a:pt x="199232" y="143180"/>
                </a:cubicBezTo>
                <a:cubicBezTo>
                  <a:pt x="163778" y="141593"/>
                  <a:pt x="196586" y="74918"/>
                  <a:pt x="164307" y="51105"/>
                </a:cubicBezTo>
                <a:cubicBezTo>
                  <a:pt x="132028" y="27292"/>
                  <a:pt x="-32014" y="4538"/>
                  <a:pt x="5557" y="305"/>
                </a:cubicBezTo>
                <a:cubicBezTo>
                  <a:pt x="43128" y="-3928"/>
                  <a:pt x="344753" y="36817"/>
                  <a:pt x="377032" y="606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C7C57CD2-29C6-4FB3-9650-1B3284165F26}"/>
              </a:ext>
            </a:extLst>
          </p:cNvPr>
          <p:cNvSpPr/>
          <p:nvPr/>
        </p:nvSpPr>
        <p:spPr>
          <a:xfrm>
            <a:off x="7143452" y="8914656"/>
            <a:ext cx="753313" cy="144978"/>
          </a:xfrm>
          <a:custGeom>
            <a:avLst/>
            <a:gdLst>
              <a:gd name="connsiteX0" fmla="*/ 298 w 753313"/>
              <a:gd name="connsiteY0" fmla="*/ 108694 h 144978"/>
              <a:gd name="connsiteX1" fmla="*/ 416223 w 753313"/>
              <a:gd name="connsiteY1" fmla="*/ 140444 h 144978"/>
              <a:gd name="connsiteX2" fmla="*/ 752773 w 753313"/>
              <a:gd name="connsiteY2" fmla="*/ 744 h 144978"/>
              <a:gd name="connsiteX3" fmla="*/ 482898 w 753313"/>
              <a:gd name="connsiteY3" fmla="*/ 86469 h 144978"/>
              <a:gd name="connsiteX4" fmla="*/ 298 w 753313"/>
              <a:gd name="connsiteY4" fmla="*/ 108694 h 14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313" h="144978">
                <a:moveTo>
                  <a:pt x="298" y="108694"/>
                </a:moveTo>
                <a:cubicBezTo>
                  <a:pt x="-10814" y="117690"/>
                  <a:pt x="290811" y="158436"/>
                  <a:pt x="416223" y="140444"/>
                </a:cubicBezTo>
                <a:cubicBezTo>
                  <a:pt x="541635" y="122452"/>
                  <a:pt x="741661" y="9740"/>
                  <a:pt x="752773" y="744"/>
                </a:cubicBezTo>
                <a:cubicBezTo>
                  <a:pt x="763885" y="-8252"/>
                  <a:pt x="601431" y="66890"/>
                  <a:pt x="482898" y="86469"/>
                </a:cubicBezTo>
                <a:cubicBezTo>
                  <a:pt x="364365" y="106048"/>
                  <a:pt x="11410" y="99698"/>
                  <a:pt x="298" y="1086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57609E4F-CACD-4F3F-8285-2723DD181C99}"/>
              </a:ext>
            </a:extLst>
          </p:cNvPr>
          <p:cNvSpPr/>
          <p:nvPr/>
        </p:nvSpPr>
        <p:spPr>
          <a:xfrm>
            <a:off x="7058369" y="9130891"/>
            <a:ext cx="843335" cy="86465"/>
          </a:xfrm>
          <a:custGeom>
            <a:avLst/>
            <a:gdLst>
              <a:gd name="connsiteX0" fmla="*/ 34581 w 843335"/>
              <a:gd name="connsiteY0" fmla="*/ 16284 h 86465"/>
              <a:gd name="connsiteX1" fmla="*/ 133006 w 843335"/>
              <a:gd name="connsiteY1" fmla="*/ 3584 h 86465"/>
              <a:gd name="connsiteX2" fmla="*/ 536231 w 843335"/>
              <a:gd name="connsiteY2" fmla="*/ 3584 h 86465"/>
              <a:gd name="connsiteX3" fmla="*/ 739431 w 843335"/>
              <a:gd name="connsiteY3" fmla="*/ 44859 h 86465"/>
              <a:gd name="connsiteX4" fmla="*/ 402881 w 843335"/>
              <a:gd name="connsiteY4" fmla="*/ 44859 h 86465"/>
              <a:gd name="connsiteX5" fmla="*/ 12356 w 843335"/>
              <a:gd name="connsiteY5" fmla="*/ 82959 h 86465"/>
              <a:gd name="connsiteX6" fmla="*/ 488606 w 843335"/>
              <a:gd name="connsiteY6" fmla="*/ 82959 h 86465"/>
              <a:gd name="connsiteX7" fmla="*/ 831506 w 843335"/>
              <a:gd name="connsiteY7" fmla="*/ 67084 h 86465"/>
              <a:gd name="connsiteX8" fmla="*/ 34581 w 843335"/>
              <a:gd name="connsiteY8" fmla="*/ 16284 h 8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335" h="86465">
                <a:moveTo>
                  <a:pt x="34581" y="16284"/>
                </a:moveTo>
                <a:cubicBezTo>
                  <a:pt x="-81836" y="5701"/>
                  <a:pt x="133006" y="3584"/>
                  <a:pt x="133006" y="3584"/>
                </a:cubicBezTo>
                <a:cubicBezTo>
                  <a:pt x="216614" y="1467"/>
                  <a:pt x="435160" y="-3295"/>
                  <a:pt x="536231" y="3584"/>
                </a:cubicBezTo>
                <a:cubicBezTo>
                  <a:pt x="637302" y="10463"/>
                  <a:pt x="761656" y="37980"/>
                  <a:pt x="739431" y="44859"/>
                </a:cubicBezTo>
                <a:cubicBezTo>
                  <a:pt x="717206" y="51738"/>
                  <a:pt x="524060" y="38509"/>
                  <a:pt x="402881" y="44859"/>
                </a:cubicBezTo>
                <a:cubicBezTo>
                  <a:pt x="281702" y="51209"/>
                  <a:pt x="-1932" y="76609"/>
                  <a:pt x="12356" y="82959"/>
                </a:cubicBezTo>
                <a:cubicBezTo>
                  <a:pt x="26644" y="89309"/>
                  <a:pt x="352081" y="85605"/>
                  <a:pt x="488606" y="82959"/>
                </a:cubicBezTo>
                <a:cubicBezTo>
                  <a:pt x="625131" y="80313"/>
                  <a:pt x="904002" y="78197"/>
                  <a:pt x="831506" y="67084"/>
                </a:cubicBezTo>
                <a:cubicBezTo>
                  <a:pt x="759010" y="55972"/>
                  <a:pt x="150998" y="26867"/>
                  <a:pt x="34581" y="16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861AF02-50C3-4189-AA2F-233113B19710}"/>
              </a:ext>
            </a:extLst>
          </p:cNvPr>
          <p:cNvSpPr/>
          <p:nvPr/>
        </p:nvSpPr>
        <p:spPr>
          <a:xfrm>
            <a:off x="3614072" y="7037895"/>
            <a:ext cx="595929" cy="336596"/>
          </a:xfrm>
          <a:custGeom>
            <a:avLst/>
            <a:gdLst>
              <a:gd name="connsiteX0" fmla="*/ 30828 w 595929"/>
              <a:gd name="connsiteY0" fmla="*/ 22 h 336596"/>
              <a:gd name="connsiteX1" fmla="*/ 280595 w 595929"/>
              <a:gd name="connsiteY1" fmla="*/ 143955 h 336596"/>
              <a:gd name="connsiteX2" fmla="*/ 441461 w 595929"/>
              <a:gd name="connsiteY2" fmla="*/ 226505 h 336596"/>
              <a:gd name="connsiteX3" fmla="*/ 591745 w 595929"/>
              <a:gd name="connsiteY3" fmla="*/ 334455 h 336596"/>
              <a:gd name="connsiteX4" fmla="*/ 521895 w 595929"/>
              <a:gd name="connsiteY4" fmla="*/ 292122 h 336596"/>
              <a:gd name="connsiteX5" fmla="*/ 198045 w 595929"/>
              <a:gd name="connsiteY5" fmla="*/ 215922 h 336596"/>
              <a:gd name="connsiteX6" fmla="*/ 22361 w 595929"/>
              <a:gd name="connsiteY6" fmla="*/ 133372 h 336596"/>
              <a:gd name="connsiteX7" fmla="*/ 30828 w 595929"/>
              <a:gd name="connsiteY7" fmla="*/ 22 h 33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929" h="336596">
                <a:moveTo>
                  <a:pt x="30828" y="22"/>
                </a:moveTo>
                <a:cubicBezTo>
                  <a:pt x="73867" y="1786"/>
                  <a:pt x="212156" y="106208"/>
                  <a:pt x="280595" y="143955"/>
                </a:cubicBezTo>
                <a:cubicBezTo>
                  <a:pt x="349034" y="181702"/>
                  <a:pt x="389603" y="194755"/>
                  <a:pt x="441461" y="226505"/>
                </a:cubicBezTo>
                <a:cubicBezTo>
                  <a:pt x="493319" y="258255"/>
                  <a:pt x="578339" y="323519"/>
                  <a:pt x="591745" y="334455"/>
                </a:cubicBezTo>
                <a:cubicBezTo>
                  <a:pt x="605151" y="345391"/>
                  <a:pt x="587512" y="311877"/>
                  <a:pt x="521895" y="292122"/>
                </a:cubicBezTo>
                <a:cubicBezTo>
                  <a:pt x="456278" y="272367"/>
                  <a:pt x="281301" y="242380"/>
                  <a:pt x="198045" y="215922"/>
                </a:cubicBezTo>
                <a:cubicBezTo>
                  <a:pt x="114789" y="189464"/>
                  <a:pt x="50230" y="165828"/>
                  <a:pt x="22361" y="133372"/>
                </a:cubicBezTo>
                <a:cubicBezTo>
                  <a:pt x="-5508" y="100916"/>
                  <a:pt x="-12211" y="-1742"/>
                  <a:pt x="30828" y="22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56DA068E-9ADB-4CD1-AD71-315FB57D3F66}"/>
              </a:ext>
            </a:extLst>
          </p:cNvPr>
          <p:cNvSpPr/>
          <p:nvPr/>
        </p:nvSpPr>
        <p:spPr>
          <a:xfrm>
            <a:off x="4018923" y="7233596"/>
            <a:ext cx="735517" cy="335164"/>
          </a:xfrm>
          <a:custGeom>
            <a:avLst/>
            <a:gdLst>
              <a:gd name="connsiteX0" fmla="*/ 627 w 735517"/>
              <a:gd name="connsiteY0" fmla="*/ 3287 h 335164"/>
              <a:gd name="connsiteX1" fmla="*/ 231344 w 735517"/>
              <a:gd name="connsiteY1" fmla="*/ 107004 h 335164"/>
              <a:gd name="connsiteX2" fmla="*/ 296960 w 735517"/>
              <a:gd name="connsiteY2" fmla="*/ 140871 h 335164"/>
              <a:gd name="connsiteX3" fmla="*/ 483227 w 735517"/>
              <a:gd name="connsiteY3" fmla="*/ 227654 h 335164"/>
              <a:gd name="connsiteX4" fmla="*/ 735110 w 735517"/>
              <a:gd name="connsiteY4" fmla="*/ 333487 h 335164"/>
              <a:gd name="connsiteX5" fmla="*/ 546727 w 735517"/>
              <a:gd name="connsiteY5" fmla="*/ 295387 h 335164"/>
              <a:gd name="connsiteX6" fmla="*/ 309660 w 735517"/>
              <a:gd name="connsiteY6" fmla="*/ 244587 h 335164"/>
              <a:gd name="connsiteX7" fmla="*/ 627 w 735517"/>
              <a:gd name="connsiteY7" fmla="*/ 3287 h 33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517" h="335164">
                <a:moveTo>
                  <a:pt x="627" y="3287"/>
                </a:moveTo>
                <a:cubicBezTo>
                  <a:pt x="-12426" y="-19643"/>
                  <a:pt x="181955" y="84073"/>
                  <a:pt x="231344" y="107004"/>
                </a:cubicBezTo>
                <a:cubicBezTo>
                  <a:pt x="280733" y="129935"/>
                  <a:pt x="254980" y="120763"/>
                  <a:pt x="296960" y="140871"/>
                </a:cubicBezTo>
                <a:cubicBezTo>
                  <a:pt x="338940" y="160979"/>
                  <a:pt x="410202" y="195551"/>
                  <a:pt x="483227" y="227654"/>
                </a:cubicBezTo>
                <a:cubicBezTo>
                  <a:pt x="556252" y="259757"/>
                  <a:pt x="724527" y="322198"/>
                  <a:pt x="735110" y="333487"/>
                </a:cubicBezTo>
                <a:cubicBezTo>
                  <a:pt x="745693" y="344776"/>
                  <a:pt x="546727" y="295387"/>
                  <a:pt x="546727" y="295387"/>
                </a:cubicBezTo>
                <a:cubicBezTo>
                  <a:pt x="475819" y="280570"/>
                  <a:pt x="396443" y="291859"/>
                  <a:pt x="309660" y="244587"/>
                </a:cubicBezTo>
                <a:cubicBezTo>
                  <a:pt x="222877" y="197315"/>
                  <a:pt x="13680" y="26217"/>
                  <a:pt x="627" y="328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A2D1C468-B0AD-47B8-BEC1-A5AC4F47DAA6}"/>
              </a:ext>
            </a:extLst>
          </p:cNvPr>
          <p:cNvSpPr/>
          <p:nvPr/>
        </p:nvSpPr>
        <p:spPr>
          <a:xfrm>
            <a:off x="3701608" y="7181543"/>
            <a:ext cx="854151" cy="421465"/>
          </a:xfrm>
          <a:custGeom>
            <a:avLst/>
            <a:gdLst>
              <a:gd name="connsiteX0" fmla="*/ 135909 w 854151"/>
              <a:gd name="connsiteY0" fmla="*/ 40524 h 421465"/>
              <a:gd name="connsiteX1" fmla="*/ 296775 w 854151"/>
              <a:gd name="connsiteY1" fmla="*/ 169640 h 421465"/>
              <a:gd name="connsiteX2" fmla="*/ 601575 w 854151"/>
              <a:gd name="connsiteY2" fmla="*/ 269124 h 421465"/>
              <a:gd name="connsiteX3" fmla="*/ 853459 w 854151"/>
              <a:gd name="connsiteY3" fmla="*/ 358024 h 421465"/>
              <a:gd name="connsiteX4" fmla="*/ 667192 w 854151"/>
              <a:gd name="connsiteY4" fmla="*/ 404590 h 421465"/>
              <a:gd name="connsiteX5" fmla="*/ 396259 w 854151"/>
              <a:gd name="connsiteY5" fmla="*/ 417290 h 421465"/>
              <a:gd name="connsiteX6" fmla="*/ 209992 w 854151"/>
              <a:gd name="connsiteY6" fmla="*/ 336857 h 421465"/>
              <a:gd name="connsiteX7" fmla="*/ 70292 w 854151"/>
              <a:gd name="connsiteY7" fmla="*/ 110374 h 421465"/>
              <a:gd name="connsiteX8" fmla="*/ 2559 w 854151"/>
              <a:gd name="connsiteY8" fmla="*/ 2424 h 421465"/>
              <a:gd name="connsiteX9" fmla="*/ 135909 w 854151"/>
              <a:gd name="connsiteY9" fmla="*/ 40524 h 4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4151" h="421465">
                <a:moveTo>
                  <a:pt x="135909" y="40524"/>
                </a:moveTo>
                <a:cubicBezTo>
                  <a:pt x="184945" y="68393"/>
                  <a:pt x="219164" y="131540"/>
                  <a:pt x="296775" y="169640"/>
                </a:cubicBezTo>
                <a:cubicBezTo>
                  <a:pt x="374386" y="207740"/>
                  <a:pt x="601575" y="269124"/>
                  <a:pt x="601575" y="269124"/>
                </a:cubicBezTo>
                <a:cubicBezTo>
                  <a:pt x="694355" y="300521"/>
                  <a:pt x="842523" y="335446"/>
                  <a:pt x="853459" y="358024"/>
                </a:cubicBezTo>
                <a:cubicBezTo>
                  <a:pt x="864395" y="380602"/>
                  <a:pt x="743392" y="394712"/>
                  <a:pt x="667192" y="404590"/>
                </a:cubicBezTo>
                <a:cubicBezTo>
                  <a:pt x="590992" y="414468"/>
                  <a:pt x="472459" y="428579"/>
                  <a:pt x="396259" y="417290"/>
                </a:cubicBezTo>
                <a:cubicBezTo>
                  <a:pt x="320059" y="406001"/>
                  <a:pt x="264320" y="388010"/>
                  <a:pt x="209992" y="336857"/>
                </a:cubicBezTo>
                <a:cubicBezTo>
                  <a:pt x="155664" y="285704"/>
                  <a:pt x="104864" y="166113"/>
                  <a:pt x="70292" y="110374"/>
                </a:cubicBezTo>
                <a:cubicBezTo>
                  <a:pt x="35720" y="54635"/>
                  <a:pt x="-11552" y="11949"/>
                  <a:pt x="2559" y="2424"/>
                </a:cubicBezTo>
                <a:cubicBezTo>
                  <a:pt x="16670" y="-7101"/>
                  <a:pt x="86873" y="12655"/>
                  <a:pt x="135909" y="40524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6AF7E922-DDA5-4E7A-AFAD-0BB4332E9E74}"/>
              </a:ext>
            </a:extLst>
          </p:cNvPr>
          <p:cNvSpPr/>
          <p:nvPr/>
        </p:nvSpPr>
        <p:spPr>
          <a:xfrm>
            <a:off x="3953929" y="7358468"/>
            <a:ext cx="379129" cy="185609"/>
          </a:xfrm>
          <a:custGeom>
            <a:avLst/>
            <a:gdLst>
              <a:gd name="connsiteX0" fmla="*/ 4 w 379129"/>
              <a:gd name="connsiteY0" fmla="*/ 1182 h 185609"/>
              <a:gd name="connsiteX1" fmla="*/ 82554 w 379129"/>
              <a:gd name="connsiteY1" fmla="*/ 102782 h 185609"/>
              <a:gd name="connsiteX2" fmla="*/ 376771 w 379129"/>
              <a:gd name="connsiteY2" fmla="*/ 157815 h 185609"/>
              <a:gd name="connsiteX3" fmla="*/ 213788 w 379129"/>
              <a:gd name="connsiteY3" fmla="*/ 164165 h 185609"/>
              <a:gd name="connsiteX4" fmla="*/ 84671 w 379129"/>
              <a:gd name="connsiteY4" fmla="*/ 176865 h 185609"/>
              <a:gd name="connsiteX5" fmla="*/ 4 w 379129"/>
              <a:gd name="connsiteY5" fmla="*/ 1182 h 18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129" h="185609">
                <a:moveTo>
                  <a:pt x="4" y="1182"/>
                </a:moveTo>
                <a:cubicBezTo>
                  <a:pt x="-349" y="-11165"/>
                  <a:pt x="19759" y="76676"/>
                  <a:pt x="82554" y="102782"/>
                </a:cubicBezTo>
                <a:cubicBezTo>
                  <a:pt x="145349" y="128888"/>
                  <a:pt x="354899" y="147585"/>
                  <a:pt x="376771" y="157815"/>
                </a:cubicBezTo>
                <a:cubicBezTo>
                  <a:pt x="398643" y="168045"/>
                  <a:pt x="262471" y="160990"/>
                  <a:pt x="213788" y="164165"/>
                </a:cubicBezTo>
                <a:cubicBezTo>
                  <a:pt x="165105" y="167340"/>
                  <a:pt x="121360" y="201207"/>
                  <a:pt x="84671" y="176865"/>
                </a:cubicBezTo>
                <a:cubicBezTo>
                  <a:pt x="47982" y="152523"/>
                  <a:pt x="357" y="13529"/>
                  <a:pt x="4" y="11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C6B8ADF0-CDC8-4196-9DDC-98D84EA940AE}"/>
              </a:ext>
            </a:extLst>
          </p:cNvPr>
          <p:cNvSpPr/>
          <p:nvPr/>
        </p:nvSpPr>
        <p:spPr>
          <a:xfrm>
            <a:off x="4114800" y="7325783"/>
            <a:ext cx="201244" cy="63608"/>
          </a:xfrm>
          <a:custGeom>
            <a:avLst/>
            <a:gdLst>
              <a:gd name="connsiteX0" fmla="*/ 0 w 201244"/>
              <a:gd name="connsiteY0" fmla="*/ 0 h 63608"/>
              <a:gd name="connsiteX1" fmla="*/ 158750 w 201244"/>
              <a:gd name="connsiteY1" fmla="*/ 35984 h 63608"/>
              <a:gd name="connsiteX2" fmla="*/ 198967 w 201244"/>
              <a:gd name="connsiteY2" fmla="*/ 63500 h 63608"/>
              <a:gd name="connsiteX3" fmla="*/ 107950 w 201244"/>
              <a:gd name="connsiteY3" fmla="*/ 44450 h 63608"/>
              <a:gd name="connsiteX4" fmla="*/ 0 w 201244"/>
              <a:gd name="connsiteY4" fmla="*/ 0 h 6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4" h="63608">
                <a:moveTo>
                  <a:pt x="0" y="0"/>
                </a:moveTo>
                <a:cubicBezTo>
                  <a:pt x="62794" y="12700"/>
                  <a:pt x="125589" y="25401"/>
                  <a:pt x="158750" y="35984"/>
                </a:cubicBezTo>
                <a:cubicBezTo>
                  <a:pt x="191911" y="46567"/>
                  <a:pt x="207434" y="62089"/>
                  <a:pt x="198967" y="63500"/>
                </a:cubicBezTo>
                <a:cubicBezTo>
                  <a:pt x="190500" y="64911"/>
                  <a:pt x="144992" y="52211"/>
                  <a:pt x="107950" y="444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1DCDDDD0-57F3-47FA-B644-46D6C1ADEE4C}"/>
              </a:ext>
            </a:extLst>
          </p:cNvPr>
          <p:cNvSpPr/>
          <p:nvPr/>
        </p:nvSpPr>
        <p:spPr>
          <a:xfrm>
            <a:off x="5058071" y="4952126"/>
            <a:ext cx="664767" cy="102598"/>
          </a:xfrm>
          <a:custGeom>
            <a:avLst/>
            <a:gdLst>
              <a:gd name="connsiteX0" fmla="*/ 762 w 664767"/>
              <a:gd name="connsiteY0" fmla="*/ 102474 h 102598"/>
              <a:gd name="connsiteX1" fmla="*/ 517229 w 664767"/>
              <a:gd name="connsiteY1" fmla="*/ 874 h 102598"/>
              <a:gd name="connsiteX2" fmla="*/ 661162 w 664767"/>
              <a:gd name="connsiteY2" fmla="*/ 51674 h 102598"/>
              <a:gd name="connsiteX3" fmla="*/ 407162 w 664767"/>
              <a:gd name="connsiteY3" fmla="*/ 22041 h 102598"/>
              <a:gd name="connsiteX4" fmla="*/ 762 w 664767"/>
              <a:gd name="connsiteY4" fmla="*/ 102474 h 10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767" h="102598">
                <a:moveTo>
                  <a:pt x="762" y="102474"/>
                </a:moveTo>
                <a:cubicBezTo>
                  <a:pt x="19106" y="98946"/>
                  <a:pt x="407162" y="9341"/>
                  <a:pt x="517229" y="874"/>
                </a:cubicBezTo>
                <a:cubicBezTo>
                  <a:pt x="627296" y="-7593"/>
                  <a:pt x="679506" y="48146"/>
                  <a:pt x="661162" y="51674"/>
                </a:cubicBezTo>
                <a:cubicBezTo>
                  <a:pt x="642818" y="55202"/>
                  <a:pt x="514406" y="10752"/>
                  <a:pt x="407162" y="22041"/>
                </a:cubicBezTo>
                <a:cubicBezTo>
                  <a:pt x="299918" y="33330"/>
                  <a:pt x="-17582" y="106002"/>
                  <a:pt x="762" y="10247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2890B28B-2476-4186-BAAF-F0F7565778FE}"/>
              </a:ext>
            </a:extLst>
          </p:cNvPr>
          <p:cNvSpPr/>
          <p:nvPr/>
        </p:nvSpPr>
        <p:spPr>
          <a:xfrm>
            <a:off x="4430375" y="4555023"/>
            <a:ext cx="302659" cy="350518"/>
          </a:xfrm>
          <a:custGeom>
            <a:avLst/>
            <a:gdLst>
              <a:gd name="connsiteX0" fmla="*/ 1925 w 302659"/>
              <a:gd name="connsiteY0" fmla="*/ 44 h 350518"/>
              <a:gd name="connsiteX1" fmla="*/ 107758 w 302659"/>
              <a:gd name="connsiteY1" fmla="*/ 186310 h 350518"/>
              <a:gd name="connsiteX2" fmla="*/ 298258 w 302659"/>
              <a:gd name="connsiteY2" fmla="*/ 342944 h 350518"/>
              <a:gd name="connsiteX3" fmla="*/ 226292 w 302659"/>
              <a:gd name="connsiteY3" fmla="*/ 313310 h 350518"/>
              <a:gd name="connsiteX4" fmla="*/ 52725 w 302659"/>
              <a:gd name="connsiteY4" fmla="*/ 203244 h 350518"/>
              <a:gd name="connsiteX5" fmla="*/ 1925 w 302659"/>
              <a:gd name="connsiteY5" fmla="*/ 44 h 35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59" h="350518">
                <a:moveTo>
                  <a:pt x="1925" y="44"/>
                </a:moveTo>
                <a:cubicBezTo>
                  <a:pt x="11097" y="-2778"/>
                  <a:pt x="58369" y="129160"/>
                  <a:pt x="107758" y="186310"/>
                </a:cubicBezTo>
                <a:cubicBezTo>
                  <a:pt x="157147" y="243460"/>
                  <a:pt x="278502" y="321777"/>
                  <a:pt x="298258" y="342944"/>
                </a:cubicBezTo>
                <a:cubicBezTo>
                  <a:pt x="318014" y="364111"/>
                  <a:pt x="267214" y="336593"/>
                  <a:pt x="226292" y="313310"/>
                </a:cubicBezTo>
                <a:cubicBezTo>
                  <a:pt x="185370" y="290027"/>
                  <a:pt x="88003" y="250516"/>
                  <a:pt x="52725" y="203244"/>
                </a:cubicBezTo>
                <a:cubicBezTo>
                  <a:pt x="17447" y="155972"/>
                  <a:pt x="-7247" y="2866"/>
                  <a:pt x="1925" y="4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1" name="グループ化 390">
            <a:extLst>
              <a:ext uri="{FF2B5EF4-FFF2-40B4-BE49-F238E27FC236}">
                <a16:creationId xmlns:a16="http://schemas.microsoft.com/office/drawing/2014/main" id="{5A52F74E-2568-4B56-A7CD-15F5E7B15911}"/>
              </a:ext>
            </a:extLst>
          </p:cNvPr>
          <p:cNvGrpSpPr/>
          <p:nvPr/>
        </p:nvGrpSpPr>
        <p:grpSpPr>
          <a:xfrm rot="1383383">
            <a:off x="2459289" y="3665331"/>
            <a:ext cx="684064" cy="592958"/>
            <a:chOff x="3060420" y="6137599"/>
            <a:chExt cx="684064" cy="592958"/>
          </a:xfrm>
        </p:grpSpPr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DAAA0D29-C45B-4A90-AA1C-7D181D333D25}"/>
                </a:ext>
              </a:extLst>
            </p:cNvPr>
            <p:cNvSpPr/>
            <p:nvPr/>
          </p:nvSpPr>
          <p:spPr>
            <a:xfrm>
              <a:off x="3128607" y="6137599"/>
              <a:ext cx="511518" cy="139741"/>
            </a:xfrm>
            <a:custGeom>
              <a:avLst/>
              <a:gdLst>
                <a:gd name="connsiteX0" fmla="*/ 8293 w 511518"/>
                <a:gd name="connsiteY0" fmla="*/ 43068 h 139741"/>
                <a:gd name="connsiteX1" fmla="*/ 97193 w 511518"/>
                <a:gd name="connsiteY1" fmla="*/ 108684 h 139741"/>
                <a:gd name="connsiteX2" fmla="*/ 490893 w 511518"/>
                <a:gd name="connsiteY2" fmla="*/ 134084 h 139741"/>
                <a:gd name="connsiteX3" fmla="*/ 448560 w 511518"/>
                <a:gd name="connsiteY3" fmla="*/ 2851 h 139741"/>
                <a:gd name="connsiteX4" fmla="*/ 382943 w 511518"/>
                <a:gd name="connsiteY4" fmla="*/ 45184 h 139741"/>
                <a:gd name="connsiteX5" fmla="*/ 249593 w 511518"/>
                <a:gd name="connsiteY5" fmla="*/ 62118 h 139741"/>
                <a:gd name="connsiteX6" fmla="*/ 8293 w 511518"/>
                <a:gd name="connsiteY6" fmla="*/ 43068 h 1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518" h="139741">
                  <a:moveTo>
                    <a:pt x="8293" y="43068"/>
                  </a:moveTo>
                  <a:cubicBezTo>
                    <a:pt x="-17107" y="50829"/>
                    <a:pt x="16760" y="93515"/>
                    <a:pt x="97193" y="108684"/>
                  </a:cubicBezTo>
                  <a:cubicBezTo>
                    <a:pt x="177626" y="123853"/>
                    <a:pt x="432332" y="151723"/>
                    <a:pt x="490893" y="134084"/>
                  </a:cubicBezTo>
                  <a:cubicBezTo>
                    <a:pt x="549454" y="116445"/>
                    <a:pt x="466552" y="17668"/>
                    <a:pt x="448560" y="2851"/>
                  </a:cubicBezTo>
                  <a:cubicBezTo>
                    <a:pt x="430568" y="-11966"/>
                    <a:pt x="416104" y="35306"/>
                    <a:pt x="382943" y="45184"/>
                  </a:cubicBezTo>
                  <a:cubicBezTo>
                    <a:pt x="349782" y="55062"/>
                    <a:pt x="309212" y="64587"/>
                    <a:pt x="249593" y="62118"/>
                  </a:cubicBezTo>
                  <a:cubicBezTo>
                    <a:pt x="189974" y="59649"/>
                    <a:pt x="33693" y="35307"/>
                    <a:pt x="8293" y="430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11C474F1-50CF-48C2-AF20-AE166AD0E4C9}"/>
                </a:ext>
              </a:extLst>
            </p:cNvPr>
            <p:cNvSpPr/>
            <p:nvPr/>
          </p:nvSpPr>
          <p:spPr>
            <a:xfrm>
              <a:off x="3070880" y="6337279"/>
              <a:ext cx="669717" cy="100847"/>
            </a:xfrm>
            <a:custGeom>
              <a:avLst/>
              <a:gdLst>
                <a:gd name="connsiteX0" fmla="*/ 2520 w 669717"/>
                <a:gd name="connsiteY0" fmla="*/ 8488 h 100847"/>
                <a:gd name="connsiteX1" fmla="*/ 38503 w 669717"/>
                <a:gd name="connsiteY1" fmla="*/ 86804 h 100847"/>
                <a:gd name="connsiteX2" fmla="*/ 248053 w 669717"/>
                <a:gd name="connsiteY2" fmla="*/ 95271 h 100847"/>
                <a:gd name="connsiteX3" fmla="*/ 593070 w 669717"/>
                <a:gd name="connsiteY3" fmla="*/ 97388 h 100847"/>
                <a:gd name="connsiteX4" fmla="*/ 669270 w 669717"/>
                <a:gd name="connsiteY4" fmla="*/ 46588 h 100847"/>
                <a:gd name="connsiteX5" fmla="*/ 576137 w 669717"/>
                <a:gd name="connsiteY5" fmla="*/ 21 h 100847"/>
                <a:gd name="connsiteX6" fmla="*/ 518987 w 669717"/>
                <a:gd name="connsiteY6" fmla="*/ 40238 h 100847"/>
                <a:gd name="connsiteX7" fmla="*/ 387753 w 669717"/>
                <a:gd name="connsiteY7" fmla="*/ 14838 h 100847"/>
                <a:gd name="connsiteX8" fmla="*/ 72370 w 669717"/>
                <a:gd name="connsiteY8" fmla="*/ 31771 h 100847"/>
                <a:gd name="connsiteX9" fmla="*/ 2520 w 669717"/>
                <a:gd name="connsiteY9" fmla="*/ 8488 h 10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717" h="100847">
                  <a:moveTo>
                    <a:pt x="2520" y="8488"/>
                  </a:moveTo>
                  <a:cubicBezTo>
                    <a:pt x="-3125" y="17660"/>
                    <a:pt x="-2419" y="72340"/>
                    <a:pt x="38503" y="86804"/>
                  </a:cubicBezTo>
                  <a:cubicBezTo>
                    <a:pt x="79425" y="101268"/>
                    <a:pt x="155625" y="93507"/>
                    <a:pt x="248053" y="95271"/>
                  </a:cubicBezTo>
                  <a:cubicBezTo>
                    <a:pt x="340481" y="97035"/>
                    <a:pt x="522867" y="105502"/>
                    <a:pt x="593070" y="97388"/>
                  </a:cubicBezTo>
                  <a:cubicBezTo>
                    <a:pt x="663273" y="89274"/>
                    <a:pt x="672092" y="62816"/>
                    <a:pt x="669270" y="46588"/>
                  </a:cubicBezTo>
                  <a:cubicBezTo>
                    <a:pt x="666448" y="30360"/>
                    <a:pt x="601184" y="1079"/>
                    <a:pt x="576137" y="21"/>
                  </a:cubicBezTo>
                  <a:cubicBezTo>
                    <a:pt x="551090" y="-1037"/>
                    <a:pt x="550384" y="37768"/>
                    <a:pt x="518987" y="40238"/>
                  </a:cubicBezTo>
                  <a:cubicBezTo>
                    <a:pt x="487590" y="42708"/>
                    <a:pt x="462189" y="16249"/>
                    <a:pt x="387753" y="14838"/>
                  </a:cubicBezTo>
                  <a:cubicBezTo>
                    <a:pt x="313317" y="13427"/>
                    <a:pt x="133753" y="31418"/>
                    <a:pt x="72370" y="31771"/>
                  </a:cubicBezTo>
                  <a:cubicBezTo>
                    <a:pt x="10987" y="32124"/>
                    <a:pt x="8165" y="-684"/>
                    <a:pt x="2520" y="8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F93BE3BC-0D5B-43AB-86EC-A17F13080D8A}"/>
                </a:ext>
              </a:extLst>
            </p:cNvPr>
            <p:cNvSpPr/>
            <p:nvPr/>
          </p:nvSpPr>
          <p:spPr>
            <a:xfrm>
              <a:off x="3060420" y="6376644"/>
              <a:ext cx="312048" cy="336366"/>
            </a:xfrm>
            <a:custGeom>
              <a:avLst/>
              <a:gdLst>
                <a:gd name="connsiteX0" fmla="*/ 230997 w 312048"/>
                <a:gd name="connsiteY0" fmla="*/ 22039 h 336366"/>
                <a:gd name="connsiteX1" fmla="*/ 184430 w 312048"/>
                <a:gd name="connsiteY1" fmla="*/ 176556 h 336366"/>
                <a:gd name="connsiteX2" fmla="*/ 2397 w 312048"/>
                <a:gd name="connsiteY2" fmla="*/ 331073 h 336366"/>
                <a:gd name="connsiteX3" fmla="*/ 93413 w 312048"/>
                <a:gd name="connsiteY3" fmla="*/ 292973 h 336366"/>
                <a:gd name="connsiteX4" fmla="*/ 279680 w 312048"/>
                <a:gd name="connsiteY4" fmla="*/ 218889 h 336366"/>
                <a:gd name="connsiteX5" fmla="*/ 309313 w 312048"/>
                <a:gd name="connsiteY5" fmla="*/ 22039 h 336366"/>
                <a:gd name="connsiteX6" fmla="*/ 230997 w 312048"/>
                <a:gd name="connsiteY6" fmla="*/ 22039 h 3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8" h="336366">
                  <a:moveTo>
                    <a:pt x="230997" y="22039"/>
                  </a:moveTo>
                  <a:cubicBezTo>
                    <a:pt x="210183" y="47792"/>
                    <a:pt x="222530" y="125050"/>
                    <a:pt x="184430" y="176556"/>
                  </a:cubicBezTo>
                  <a:cubicBezTo>
                    <a:pt x="146330" y="228062"/>
                    <a:pt x="17566" y="311670"/>
                    <a:pt x="2397" y="331073"/>
                  </a:cubicBezTo>
                  <a:cubicBezTo>
                    <a:pt x="-12772" y="350476"/>
                    <a:pt x="47199" y="311670"/>
                    <a:pt x="93413" y="292973"/>
                  </a:cubicBezTo>
                  <a:cubicBezTo>
                    <a:pt x="139627" y="274276"/>
                    <a:pt x="243697" y="264045"/>
                    <a:pt x="279680" y="218889"/>
                  </a:cubicBezTo>
                  <a:cubicBezTo>
                    <a:pt x="315663" y="173733"/>
                    <a:pt x="314605" y="54847"/>
                    <a:pt x="309313" y="22039"/>
                  </a:cubicBezTo>
                  <a:cubicBezTo>
                    <a:pt x="304021" y="-10769"/>
                    <a:pt x="251811" y="-3714"/>
                    <a:pt x="230997" y="220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1CDB7A6A-3036-476D-B143-C511301CCC6E}"/>
                </a:ext>
              </a:extLst>
            </p:cNvPr>
            <p:cNvSpPr/>
            <p:nvPr/>
          </p:nvSpPr>
          <p:spPr>
            <a:xfrm>
              <a:off x="3399361" y="6365689"/>
              <a:ext cx="345123" cy="364868"/>
            </a:xfrm>
            <a:custGeom>
              <a:avLst/>
              <a:gdLst>
                <a:gd name="connsiteX0" fmla="*/ 12706 w 345123"/>
                <a:gd name="connsiteY0" fmla="*/ 20294 h 364868"/>
                <a:gd name="connsiteX1" fmla="*/ 6356 w 345123"/>
                <a:gd name="connsiteY1" fmla="*/ 240428 h 364868"/>
                <a:gd name="connsiteX2" fmla="*/ 6356 w 345123"/>
                <a:gd name="connsiteY2" fmla="*/ 306044 h 364868"/>
                <a:gd name="connsiteX3" fmla="*/ 88906 w 345123"/>
                <a:gd name="connsiteY3" fmla="*/ 358961 h 364868"/>
                <a:gd name="connsiteX4" fmla="*/ 292106 w 345123"/>
                <a:gd name="connsiteY4" fmla="*/ 350494 h 364868"/>
                <a:gd name="connsiteX5" fmla="*/ 287872 w 345123"/>
                <a:gd name="connsiteY5" fmla="*/ 242544 h 364868"/>
                <a:gd name="connsiteX6" fmla="*/ 345022 w 345123"/>
                <a:gd name="connsiteY6" fmla="*/ 117661 h 364868"/>
                <a:gd name="connsiteX7" fmla="*/ 300572 w 345123"/>
                <a:gd name="connsiteY7" fmla="*/ 159994 h 364868"/>
                <a:gd name="connsiteX8" fmla="*/ 254006 w 345123"/>
                <a:gd name="connsiteY8" fmla="*/ 204444 h 364868"/>
                <a:gd name="connsiteX9" fmla="*/ 234956 w 345123"/>
                <a:gd name="connsiteY9" fmla="*/ 263711 h 364868"/>
                <a:gd name="connsiteX10" fmla="*/ 139706 w 345123"/>
                <a:gd name="connsiteY10" fmla="*/ 282761 h 364868"/>
                <a:gd name="connsiteX11" fmla="*/ 107956 w 345123"/>
                <a:gd name="connsiteY11" fmla="*/ 189628 h 364868"/>
                <a:gd name="connsiteX12" fmla="*/ 76206 w 345123"/>
                <a:gd name="connsiteY12" fmla="*/ 28761 h 364868"/>
                <a:gd name="connsiteX13" fmla="*/ 12706 w 345123"/>
                <a:gd name="connsiteY13" fmla="*/ 20294 h 36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5123" h="364868">
                  <a:moveTo>
                    <a:pt x="12706" y="20294"/>
                  </a:moveTo>
                  <a:cubicBezTo>
                    <a:pt x="1064" y="55572"/>
                    <a:pt x="7414" y="192803"/>
                    <a:pt x="6356" y="240428"/>
                  </a:cubicBezTo>
                  <a:cubicBezTo>
                    <a:pt x="5298" y="288053"/>
                    <a:pt x="-7402" y="286289"/>
                    <a:pt x="6356" y="306044"/>
                  </a:cubicBezTo>
                  <a:cubicBezTo>
                    <a:pt x="20114" y="325799"/>
                    <a:pt x="41281" y="351553"/>
                    <a:pt x="88906" y="358961"/>
                  </a:cubicBezTo>
                  <a:cubicBezTo>
                    <a:pt x="136531" y="366369"/>
                    <a:pt x="258945" y="369897"/>
                    <a:pt x="292106" y="350494"/>
                  </a:cubicBezTo>
                  <a:cubicBezTo>
                    <a:pt x="325267" y="331091"/>
                    <a:pt x="279053" y="281350"/>
                    <a:pt x="287872" y="242544"/>
                  </a:cubicBezTo>
                  <a:cubicBezTo>
                    <a:pt x="296691" y="203739"/>
                    <a:pt x="342905" y="131419"/>
                    <a:pt x="345022" y="117661"/>
                  </a:cubicBezTo>
                  <a:cubicBezTo>
                    <a:pt x="347139" y="103903"/>
                    <a:pt x="315741" y="145530"/>
                    <a:pt x="300572" y="159994"/>
                  </a:cubicBezTo>
                  <a:cubicBezTo>
                    <a:pt x="285403" y="174458"/>
                    <a:pt x="264942" y="187158"/>
                    <a:pt x="254006" y="204444"/>
                  </a:cubicBezTo>
                  <a:cubicBezTo>
                    <a:pt x="243070" y="221730"/>
                    <a:pt x="254006" y="250658"/>
                    <a:pt x="234956" y="263711"/>
                  </a:cubicBezTo>
                  <a:cubicBezTo>
                    <a:pt x="215906" y="276764"/>
                    <a:pt x="160873" y="295108"/>
                    <a:pt x="139706" y="282761"/>
                  </a:cubicBezTo>
                  <a:cubicBezTo>
                    <a:pt x="118539" y="270414"/>
                    <a:pt x="118539" y="231961"/>
                    <a:pt x="107956" y="189628"/>
                  </a:cubicBezTo>
                  <a:cubicBezTo>
                    <a:pt x="97373" y="147295"/>
                    <a:pt x="87142" y="56631"/>
                    <a:pt x="76206" y="28761"/>
                  </a:cubicBezTo>
                  <a:cubicBezTo>
                    <a:pt x="65270" y="891"/>
                    <a:pt x="24348" y="-14984"/>
                    <a:pt x="12706" y="202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6" name="フリーフォーム: 図形 395">
            <a:extLst>
              <a:ext uri="{FF2B5EF4-FFF2-40B4-BE49-F238E27FC236}">
                <a16:creationId xmlns:a16="http://schemas.microsoft.com/office/drawing/2014/main" id="{F0DFBD3F-75A3-4A22-86F5-D7B5570CCF64}"/>
              </a:ext>
            </a:extLst>
          </p:cNvPr>
          <p:cNvSpPr/>
          <p:nvPr/>
        </p:nvSpPr>
        <p:spPr>
          <a:xfrm>
            <a:off x="2593931" y="4234809"/>
            <a:ext cx="170514" cy="169252"/>
          </a:xfrm>
          <a:custGeom>
            <a:avLst/>
            <a:gdLst>
              <a:gd name="connsiteX0" fmla="*/ 30736 w 170514"/>
              <a:gd name="connsiteY0" fmla="*/ 641 h 169252"/>
              <a:gd name="connsiteX1" fmla="*/ 170436 w 170514"/>
              <a:gd name="connsiteY1" fmla="*/ 110707 h 169252"/>
              <a:gd name="connsiteX2" fmla="*/ 9570 w 170514"/>
              <a:gd name="connsiteY2" fmla="*/ 165741 h 169252"/>
              <a:gd name="connsiteX3" fmla="*/ 30736 w 170514"/>
              <a:gd name="connsiteY3" fmla="*/ 641 h 16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14" h="169252">
                <a:moveTo>
                  <a:pt x="30736" y="641"/>
                </a:moveTo>
                <a:cubicBezTo>
                  <a:pt x="57547" y="-8531"/>
                  <a:pt x="173964" y="83190"/>
                  <a:pt x="170436" y="110707"/>
                </a:cubicBezTo>
                <a:cubicBezTo>
                  <a:pt x="166908" y="138224"/>
                  <a:pt x="30031" y="181969"/>
                  <a:pt x="9570" y="165741"/>
                </a:cubicBezTo>
                <a:cubicBezTo>
                  <a:pt x="-10891" y="149513"/>
                  <a:pt x="3925" y="9813"/>
                  <a:pt x="30736" y="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7" name="グループ化 396">
            <a:extLst>
              <a:ext uri="{FF2B5EF4-FFF2-40B4-BE49-F238E27FC236}">
                <a16:creationId xmlns:a16="http://schemas.microsoft.com/office/drawing/2014/main" id="{E58B6410-D3A3-4E37-BA4A-860B782B98FE}"/>
              </a:ext>
            </a:extLst>
          </p:cNvPr>
          <p:cNvGrpSpPr/>
          <p:nvPr/>
        </p:nvGrpSpPr>
        <p:grpSpPr>
          <a:xfrm rot="805072">
            <a:off x="2206083" y="4435865"/>
            <a:ext cx="653929" cy="665451"/>
            <a:chOff x="4094150" y="6103799"/>
            <a:chExt cx="653929" cy="665451"/>
          </a:xfrm>
        </p:grpSpPr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4957DF68-62BF-4D0F-B2E5-7662E078D73F}"/>
                </a:ext>
              </a:extLst>
            </p:cNvPr>
            <p:cNvSpPr/>
            <p:nvPr/>
          </p:nvSpPr>
          <p:spPr>
            <a:xfrm>
              <a:off x="4150717" y="6152015"/>
              <a:ext cx="315419" cy="111398"/>
            </a:xfrm>
            <a:custGeom>
              <a:avLst/>
              <a:gdLst>
                <a:gd name="connsiteX0" fmla="*/ 66 w 315419"/>
                <a:gd name="connsiteY0" fmla="*/ 1135 h 111398"/>
                <a:gd name="connsiteX1" fmla="*/ 52983 w 315419"/>
                <a:gd name="connsiteY1" fmla="*/ 83685 h 111398"/>
                <a:gd name="connsiteX2" fmla="*/ 127066 w 315419"/>
                <a:gd name="connsiteY2" fmla="*/ 90035 h 111398"/>
                <a:gd name="connsiteX3" fmla="*/ 311216 w 315419"/>
                <a:gd name="connsiteY3" fmla="*/ 109085 h 111398"/>
                <a:gd name="connsiteX4" fmla="*/ 247716 w 315419"/>
                <a:gd name="connsiteY4" fmla="*/ 30768 h 111398"/>
                <a:gd name="connsiteX5" fmla="*/ 152466 w 315419"/>
                <a:gd name="connsiteY5" fmla="*/ 56168 h 111398"/>
                <a:gd name="connsiteX6" fmla="*/ 63566 w 315419"/>
                <a:gd name="connsiteY6" fmla="*/ 37118 h 111398"/>
                <a:gd name="connsiteX7" fmla="*/ 66 w 315419"/>
                <a:gd name="connsiteY7" fmla="*/ 1135 h 11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419" h="111398">
                  <a:moveTo>
                    <a:pt x="66" y="1135"/>
                  </a:moveTo>
                  <a:cubicBezTo>
                    <a:pt x="-1698" y="8896"/>
                    <a:pt x="31816" y="68868"/>
                    <a:pt x="52983" y="83685"/>
                  </a:cubicBezTo>
                  <a:cubicBezTo>
                    <a:pt x="74150" y="98502"/>
                    <a:pt x="127066" y="90035"/>
                    <a:pt x="127066" y="90035"/>
                  </a:cubicBezTo>
                  <a:cubicBezTo>
                    <a:pt x="170105" y="94268"/>
                    <a:pt x="291108" y="118963"/>
                    <a:pt x="311216" y="109085"/>
                  </a:cubicBezTo>
                  <a:cubicBezTo>
                    <a:pt x="331324" y="99207"/>
                    <a:pt x="274174" y="39587"/>
                    <a:pt x="247716" y="30768"/>
                  </a:cubicBezTo>
                  <a:cubicBezTo>
                    <a:pt x="221258" y="21949"/>
                    <a:pt x="183158" y="55110"/>
                    <a:pt x="152466" y="56168"/>
                  </a:cubicBezTo>
                  <a:cubicBezTo>
                    <a:pt x="121774" y="57226"/>
                    <a:pt x="87908" y="46643"/>
                    <a:pt x="63566" y="37118"/>
                  </a:cubicBezTo>
                  <a:cubicBezTo>
                    <a:pt x="39224" y="27593"/>
                    <a:pt x="1830" y="-6626"/>
                    <a:pt x="66" y="11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F1988F33-7786-4E9A-9F08-13A4B25A63E6}"/>
                </a:ext>
              </a:extLst>
            </p:cNvPr>
            <p:cNvSpPr/>
            <p:nvPr/>
          </p:nvSpPr>
          <p:spPr>
            <a:xfrm>
              <a:off x="4098024" y="6292978"/>
              <a:ext cx="640670" cy="52789"/>
            </a:xfrm>
            <a:custGeom>
              <a:avLst/>
              <a:gdLst>
                <a:gd name="connsiteX0" fmla="*/ 16776 w 640670"/>
                <a:gd name="connsiteY0" fmla="*/ 16805 h 52789"/>
                <a:gd name="connsiteX1" fmla="*/ 302526 w 640670"/>
                <a:gd name="connsiteY1" fmla="*/ 21039 h 52789"/>
                <a:gd name="connsiteX2" fmla="*/ 486676 w 640670"/>
                <a:gd name="connsiteY2" fmla="*/ 8339 h 52789"/>
                <a:gd name="connsiteX3" fmla="*/ 552293 w 640670"/>
                <a:gd name="connsiteY3" fmla="*/ 1989 h 52789"/>
                <a:gd name="connsiteX4" fmla="*/ 639076 w 640670"/>
                <a:gd name="connsiteY4" fmla="*/ 44322 h 52789"/>
                <a:gd name="connsiteX5" fmla="*/ 471859 w 640670"/>
                <a:gd name="connsiteY5" fmla="*/ 46439 h 52789"/>
                <a:gd name="connsiteX6" fmla="*/ 239026 w 640670"/>
                <a:gd name="connsiteY6" fmla="*/ 52789 h 52789"/>
                <a:gd name="connsiteX7" fmla="*/ 56993 w 640670"/>
                <a:gd name="connsiteY7" fmla="*/ 50672 h 52789"/>
                <a:gd name="connsiteX8" fmla="*/ 16776 w 640670"/>
                <a:gd name="connsiteY8" fmla="*/ 16805 h 5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0670" h="52789">
                  <a:moveTo>
                    <a:pt x="16776" y="16805"/>
                  </a:moveTo>
                  <a:cubicBezTo>
                    <a:pt x="57698" y="11866"/>
                    <a:pt x="224209" y="22450"/>
                    <a:pt x="302526" y="21039"/>
                  </a:cubicBezTo>
                  <a:cubicBezTo>
                    <a:pt x="380843" y="19628"/>
                    <a:pt x="445048" y="11514"/>
                    <a:pt x="486676" y="8339"/>
                  </a:cubicBezTo>
                  <a:cubicBezTo>
                    <a:pt x="528304" y="5164"/>
                    <a:pt x="526893" y="-4008"/>
                    <a:pt x="552293" y="1989"/>
                  </a:cubicBezTo>
                  <a:cubicBezTo>
                    <a:pt x="577693" y="7986"/>
                    <a:pt x="652482" y="36914"/>
                    <a:pt x="639076" y="44322"/>
                  </a:cubicBezTo>
                  <a:cubicBezTo>
                    <a:pt x="625670" y="51730"/>
                    <a:pt x="471859" y="46439"/>
                    <a:pt x="471859" y="46439"/>
                  </a:cubicBezTo>
                  <a:lnTo>
                    <a:pt x="239026" y="52789"/>
                  </a:lnTo>
                  <a:lnTo>
                    <a:pt x="56993" y="50672"/>
                  </a:lnTo>
                  <a:cubicBezTo>
                    <a:pt x="17835" y="46439"/>
                    <a:pt x="-24146" y="21744"/>
                    <a:pt x="16776" y="168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2251E489-F7F6-468E-8F66-6AA06266E538}"/>
                </a:ext>
              </a:extLst>
            </p:cNvPr>
            <p:cNvSpPr/>
            <p:nvPr/>
          </p:nvSpPr>
          <p:spPr>
            <a:xfrm>
              <a:off x="4306397" y="6310179"/>
              <a:ext cx="86489" cy="339965"/>
            </a:xfrm>
            <a:custGeom>
              <a:avLst/>
              <a:gdLst>
                <a:gd name="connsiteX0" fmla="*/ 81453 w 86489"/>
                <a:gd name="connsiteY0" fmla="*/ 16538 h 339965"/>
                <a:gd name="connsiteX1" fmla="*/ 79336 w 86489"/>
                <a:gd name="connsiteY1" fmla="*/ 141421 h 339965"/>
                <a:gd name="connsiteX2" fmla="*/ 75103 w 86489"/>
                <a:gd name="connsiteY2" fmla="*/ 323454 h 339965"/>
                <a:gd name="connsiteX3" fmla="*/ 5253 w 86489"/>
                <a:gd name="connsiteY3" fmla="*/ 317104 h 339965"/>
                <a:gd name="connsiteX4" fmla="*/ 5253 w 86489"/>
                <a:gd name="connsiteY4" fmla="*/ 196454 h 339965"/>
                <a:gd name="connsiteX5" fmla="*/ 7370 w 86489"/>
                <a:gd name="connsiteY5" fmla="*/ 20771 h 339965"/>
                <a:gd name="connsiteX6" fmla="*/ 81453 w 86489"/>
                <a:gd name="connsiteY6" fmla="*/ 16538 h 33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89" h="339965">
                  <a:moveTo>
                    <a:pt x="81453" y="16538"/>
                  </a:moveTo>
                  <a:cubicBezTo>
                    <a:pt x="93447" y="36646"/>
                    <a:pt x="80394" y="90268"/>
                    <a:pt x="79336" y="141421"/>
                  </a:cubicBezTo>
                  <a:cubicBezTo>
                    <a:pt x="78278" y="192574"/>
                    <a:pt x="87450" y="294174"/>
                    <a:pt x="75103" y="323454"/>
                  </a:cubicBezTo>
                  <a:cubicBezTo>
                    <a:pt x="62756" y="352734"/>
                    <a:pt x="16895" y="338271"/>
                    <a:pt x="5253" y="317104"/>
                  </a:cubicBezTo>
                  <a:cubicBezTo>
                    <a:pt x="-6389" y="295937"/>
                    <a:pt x="4900" y="245843"/>
                    <a:pt x="5253" y="196454"/>
                  </a:cubicBezTo>
                  <a:cubicBezTo>
                    <a:pt x="5606" y="147065"/>
                    <a:pt x="-3566" y="50404"/>
                    <a:pt x="7370" y="20771"/>
                  </a:cubicBezTo>
                  <a:cubicBezTo>
                    <a:pt x="18306" y="-8862"/>
                    <a:pt x="69459" y="-3570"/>
                    <a:pt x="81453" y="165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60F529AC-1EC5-409F-A0A9-9B1A8DC29CC3}"/>
                </a:ext>
              </a:extLst>
            </p:cNvPr>
            <p:cNvSpPr/>
            <p:nvPr/>
          </p:nvSpPr>
          <p:spPr>
            <a:xfrm>
              <a:off x="4364119" y="6428095"/>
              <a:ext cx="135464" cy="68325"/>
            </a:xfrm>
            <a:custGeom>
              <a:avLst/>
              <a:gdLst>
                <a:gd name="connsiteX0" fmla="*/ 448 w 135464"/>
                <a:gd name="connsiteY0" fmla="*/ 27738 h 68325"/>
                <a:gd name="connsiteX1" fmla="*/ 72414 w 135464"/>
                <a:gd name="connsiteY1" fmla="*/ 222 h 68325"/>
                <a:gd name="connsiteX2" fmla="*/ 133798 w 135464"/>
                <a:gd name="connsiteY2" fmla="*/ 42555 h 68325"/>
                <a:gd name="connsiteX3" fmla="*/ 108398 w 135464"/>
                <a:gd name="connsiteY3" fmla="*/ 67955 h 68325"/>
                <a:gd name="connsiteX4" fmla="*/ 448 w 135464"/>
                <a:gd name="connsiteY4" fmla="*/ 27738 h 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64" h="68325">
                  <a:moveTo>
                    <a:pt x="448" y="27738"/>
                  </a:moveTo>
                  <a:cubicBezTo>
                    <a:pt x="-5549" y="16449"/>
                    <a:pt x="50189" y="-2247"/>
                    <a:pt x="72414" y="222"/>
                  </a:cubicBezTo>
                  <a:cubicBezTo>
                    <a:pt x="94639" y="2691"/>
                    <a:pt x="127801" y="31266"/>
                    <a:pt x="133798" y="42555"/>
                  </a:cubicBezTo>
                  <a:cubicBezTo>
                    <a:pt x="139795" y="53844"/>
                    <a:pt x="129212" y="63722"/>
                    <a:pt x="108398" y="67955"/>
                  </a:cubicBezTo>
                  <a:cubicBezTo>
                    <a:pt x="87584" y="72188"/>
                    <a:pt x="6445" y="39027"/>
                    <a:pt x="448" y="277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2C27F11D-E6F8-4D09-9718-71E47ADD20C3}"/>
                </a:ext>
              </a:extLst>
            </p:cNvPr>
            <p:cNvSpPr/>
            <p:nvPr/>
          </p:nvSpPr>
          <p:spPr>
            <a:xfrm>
              <a:off x="4190436" y="6392116"/>
              <a:ext cx="79507" cy="292824"/>
            </a:xfrm>
            <a:custGeom>
              <a:avLst/>
              <a:gdLst>
                <a:gd name="connsiteX0" fmla="*/ 6914 w 79507"/>
                <a:gd name="connsiteY0" fmla="*/ 10801 h 292824"/>
                <a:gd name="connsiteX1" fmla="*/ 9031 w 79507"/>
                <a:gd name="connsiteY1" fmla="*/ 271151 h 292824"/>
                <a:gd name="connsiteX2" fmla="*/ 74647 w 79507"/>
                <a:gd name="connsiteY2" fmla="*/ 271151 h 292824"/>
                <a:gd name="connsiteX3" fmla="*/ 74647 w 79507"/>
                <a:gd name="connsiteY3" fmla="*/ 211884 h 292824"/>
                <a:gd name="connsiteX4" fmla="*/ 68297 w 79507"/>
                <a:gd name="connsiteY4" fmla="*/ 63717 h 292824"/>
                <a:gd name="connsiteX5" fmla="*/ 6914 w 79507"/>
                <a:gd name="connsiteY5" fmla="*/ 10801 h 29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507" h="292824">
                  <a:moveTo>
                    <a:pt x="6914" y="10801"/>
                  </a:moveTo>
                  <a:cubicBezTo>
                    <a:pt x="-2964" y="45373"/>
                    <a:pt x="-2258" y="227759"/>
                    <a:pt x="9031" y="271151"/>
                  </a:cubicBezTo>
                  <a:cubicBezTo>
                    <a:pt x="20320" y="314543"/>
                    <a:pt x="63711" y="281029"/>
                    <a:pt x="74647" y="271151"/>
                  </a:cubicBezTo>
                  <a:cubicBezTo>
                    <a:pt x="85583" y="261273"/>
                    <a:pt x="74647" y="211884"/>
                    <a:pt x="74647" y="211884"/>
                  </a:cubicBezTo>
                  <a:cubicBezTo>
                    <a:pt x="73589" y="177312"/>
                    <a:pt x="75705" y="94409"/>
                    <a:pt x="68297" y="63717"/>
                  </a:cubicBezTo>
                  <a:cubicBezTo>
                    <a:pt x="60889" y="33025"/>
                    <a:pt x="16792" y="-23771"/>
                    <a:pt x="6914" y="108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A3A05757-B994-426F-AE41-0F9A7B9B4009}"/>
                </a:ext>
              </a:extLst>
            </p:cNvPr>
            <p:cNvSpPr/>
            <p:nvPr/>
          </p:nvSpPr>
          <p:spPr>
            <a:xfrm>
              <a:off x="4094150" y="6625547"/>
              <a:ext cx="443001" cy="112589"/>
            </a:xfrm>
            <a:custGeom>
              <a:avLst/>
              <a:gdLst>
                <a:gd name="connsiteX0" fmla="*/ 1600 w 443001"/>
                <a:gd name="connsiteY0" fmla="*/ 3853 h 112589"/>
                <a:gd name="connsiteX1" fmla="*/ 52400 w 443001"/>
                <a:gd name="connsiteY1" fmla="*/ 105453 h 112589"/>
                <a:gd name="connsiteX2" fmla="*/ 65100 w 443001"/>
                <a:gd name="connsiteY2" fmla="*/ 99103 h 112589"/>
                <a:gd name="connsiteX3" fmla="*/ 429167 w 443001"/>
                <a:gd name="connsiteY3" fmla="*/ 58886 h 112589"/>
                <a:gd name="connsiteX4" fmla="*/ 359317 w 443001"/>
                <a:gd name="connsiteY4" fmla="*/ 37720 h 112589"/>
                <a:gd name="connsiteX5" fmla="*/ 287350 w 443001"/>
                <a:gd name="connsiteY5" fmla="*/ 5970 h 112589"/>
                <a:gd name="connsiteX6" fmla="*/ 126483 w 443001"/>
                <a:gd name="connsiteY6" fmla="*/ 18670 h 112589"/>
                <a:gd name="connsiteX7" fmla="*/ 1600 w 443001"/>
                <a:gd name="connsiteY7" fmla="*/ 3853 h 11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001" h="112589">
                  <a:moveTo>
                    <a:pt x="1600" y="3853"/>
                  </a:moveTo>
                  <a:cubicBezTo>
                    <a:pt x="-10747" y="18317"/>
                    <a:pt x="52400" y="105453"/>
                    <a:pt x="52400" y="105453"/>
                  </a:cubicBezTo>
                  <a:cubicBezTo>
                    <a:pt x="62983" y="121328"/>
                    <a:pt x="2305" y="106864"/>
                    <a:pt x="65100" y="99103"/>
                  </a:cubicBezTo>
                  <a:cubicBezTo>
                    <a:pt x="127895" y="91342"/>
                    <a:pt x="380131" y="69116"/>
                    <a:pt x="429167" y="58886"/>
                  </a:cubicBezTo>
                  <a:cubicBezTo>
                    <a:pt x="478203" y="48656"/>
                    <a:pt x="382953" y="46539"/>
                    <a:pt x="359317" y="37720"/>
                  </a:cubicBezTo>
                  <a:cubicBezTo>
                    <a:pt x="335681" y="28901"/>
                    <a:pt x="326156" y="9145"/>
                    <a:pt x="287350" y="5970"/>
                  </a:cubicBezTo>
                  <a:cubicBezTo>
                    <a:pt x="248544" y="2795"/>
                    <a:pt x="171991" y="16906"/>
                    <a:pt x="126483" y="18670"/>
                  </a:cubicBezTo>
                  <a:cubicBezTo>
                    <a:pt x="80975" y="20434"/>
                    <a:pt x="13947" y="-10611"/>
                    <a:pt x="1600" y="38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3047B931-A5AA-4328-A5D7-A277025A35CF}"/>
                </a:ext>
              </a:extLst>
            </p:cNvPr>
            <p:cNvSpPr/>
            <p:nvPr/>
          </p:nvSpPr>
          <p:spPr>
            <a:xfrm>
              <a:off x="4458699" y="6103799"/>
              <a:ext cx="289380" cy="665451"/>
            </a:xfrm>
            <a:custGeom>
              <a:avLst/>
              <a:gdLst>
                <a:gd name="connsiteX0" fmla="*/ 13818 w 289380"/>
                <a:gd name="connsiteY0" fmla="*/ 23951 h 665451"/>
                <a:gd name="connsiteX1" fmla="*/ 9584 w 289380"/>
                <a:gd name="connsiteY1" fmla="*/ 286418 h 665451"/>
                <a:gd name="connsiteX2" fmla="*/ 115418 w 289380"/>
                <a:gd name="connsiteY2" fmla="*/ 512901 h 665451"/>
                <a:gd name="connsiteX3" fmla="*/ 250884 w 289380"/>
                <a:gd name="connsiteY3" fmla="*/ 663184 h 665451"/>
                <a:gd name="connsiteX4" fmla="*/ 231834 w 289380"/>
                <a:gd name="connsiteY4" fmla="*/ 591218 h 665451"/>
                <a:gd name="connsiteX5" fmla="*/ 288984 w 289380"/>
                <a:gd name="connsiteY5" fmla="*/ 428234 h 665451"/>
                <a:gd name="connsiteX6" fmla="*/ 197968 w 289380"/>
                <a:gd name="connsiteY6" fmla="*/ 540418 h 665451"/>
                <a:gd name="connsiteX7" fmla="*/ 142934 w 289380"/>
                <a:gd name="connsiteY7" fmla="*/ 434584 h 665451"/>
                <a:gd name="connsiteX8" fmla="*/ 87901 w 289380"/>
                <a:gd name="connsiteY8" fmla="*/ 57818 h 665451"/>
                <a:gd name="connsiteX9" fmla="*/ 13818 w 289380"/>
                <a:gd name="connsiteY9" fmla="*/ 23951 h 66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380" h="665451">
                  <a:moveTo>
                    <a:pt x="13818" y="23951"/>
                  </a:moveTo>
                  <a:cubicBezTo>
                    <a:pt x="765" y="62051"/>
                    <a:pt x="-7349" y="204926"/>
                    <a:pt x="9584" y="286418"/>
                  </a:cubicBezTo>
                  <a:cubicBezTo>
                    <a:pt x="26517" y="367910"/>
                    <a:pt x="75201" y="450107"/>
                    <a:pt x="115418" y="512901"/>
                  </a:cubicBezTo>
                  <a:cubicBezTo>
                    <a:pt x="155635" y="575695"/>
                    <a:pt x="231481" y="650131"/>
                    <a:pt x="250884" y="663184"/>
                  </a:cubicBezTo>
                  <a:cubicBezTo>
                    <a:pt x="270287" y="676237"/>
                    <a:pt x="225484" y="630376"/>
                    <a:pt x="231834" y="591218"/>
                  </a:cubicBezTo>
                  <a:cubicBezTo>
                    <a:pt x="238184" y="552060"/>
                    <a:pt x="294628" y="436701"/>
                    <a:pt x="288984" y="428234"/>
                  </a:cubicBezTo>
                  <a:cubicBezTo>
                    <a:pt x="283340" y="419767"/>
                    <a:pt x="222310" y="539360"/>
                    <a:pt x="197968" y="540418"/>
                  </a:cubicBezTo>
                  <a:cubicBezTo>
                    <a:pt x="173626" y="541476"/>
                    <a:pt x="161278" y="515017"/>
                    <a:pt x="142934" y="434584"/>
                  </a:cubicBezTo>
                  <a:cubicBezTo>
                    <a:pt x="124590" y="354151"/>
                    <a:pt x="106598" y="125198"/>
                    <a:pt x="87901" y="57818"/>
                  </a:cubicBezTo>
                  <a:cubicBezTo>
                    <a:pt x="69204" y="-9562"/>
                    <a:pt x="26871" y="-14149"/>
                    <a:pt x="13818" y="239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フリーフォーム: 図形 404">
              <a:extLst>
                <a:ext uri="{FF2B5EF4-FFF2-40B4-BE49-F238E27FC236}">
                  <a16:creationId xmlns:a16="http://schemas.microsoft.com/office/drawing/2014/main" id="{43986D07-E653-4CBF-8432-76D8D8117E8C}"/>
                </a:ext>
              </a:extLst>
            </p:cNvPr>
            <p:cNvSpPr/>
            <p:nvPr/>
          </p:nvSpPr>
          <p:spPr>
            <a:xfrm>
              <a:off x="4554947" y="6125001"/>
              <a:ext cx="140784" cy="136130"/>
            </a:xfrm>
            <a:custGeom>
              <a:avLst/>
              <a:gdLst>
                <a:gd name="connsiteX0" fmla="*/ 120 w 140784"/>
                <a:gd name="connsiteY0" fmla="*/ 632 h 136130"/>
                <a:gd name="connsiteX1" fmla="*/ 114420 w 140784"/>
                <a:gd name="connsiteY1" fmla="*/ 74716 h 136130"/>
                <a:gd name="connsiteX2" fmla="*/ 139820 w 140784"/>
                <a:gd name="connsiteY2" fmla="*/ 131866 h 136130"/>
                <a:gd name="connsiteX3" fmla="*/ 93253 w 140784"/>
                <a:gd name="connsiteY3" fmla="*/ 119166 h 136130"/>
                <a:gd name="connsiteX4" fmla="*/ 120 w 140784"/>
                <a:gd name="connsiteY4" fmla="*/ 632 h 13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4" h="136130">
                  <a:moveTo>
                    <a:pt x="120" y="632"/>
                  </a:moveTo>
                  <a:cubicBezTo>
                    <a:pt x="3648" y="-6776"/>
                    <a:pt x="91137" y="52844"/>
                    <a:pt x="114420" y="74716"/>
                  </a:cubicBezTo>
                  <a:cubicBezTo>
                    <a:pt x="137703" y="96588"/>
                    <a:pt x="143348" y="124458"/>
                    <a:pt x="139820" y="131866"/>
                  </a:cubicBezTo>
                  <a:cubicBezTo>
                    <a:pt x="136292" y="139274"/>
                    <a:pt x="114772" y="138216"/>
                    <a:pt x="93253" y="119166"/>
                  </a:cubicBezTo>
                  <a:cubicBezTo>
                    <a:pt x="71734" y="100116"/>
                    <a:pt x="-3408" y="8040"/>
                    <a:pt x="120" y="6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6" name="グループ化 405">
            <a:extLst>
              <a:ext uri="{FF2B5EF4-FFF2-40B4-BE49-F238E27FC236}">
                <a16:creationId xmlns:a16="http://schemas.microsoft.com/office/drawing/2014/main" id="{38E8043E-E593-400C-8626-CE11A84D3CBC}"/>
              </a:ext>
            </a:extLst>
          </p:cNvPr>
          <p:cNvGrpSpPr/>
          <p:nvPr/>
        </p:nvGrpSpPr>
        <p:grpSpPr>
          <a:xfrm rot="299775">
            <a:off x="2288117" y="5185778"/>
            <a:ext cx="558970" cy="601580"/>
            <a:chOff x="4836583" y="6117113"/>
            <a:chExt cx="558970" cy="601580"/>
          </a:xfrm>
        </p:grpSpPr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7D65ECFC-3872-4E83-9E59-D92318CB56DB}"/>
                </a:ext>
              </a:extLst>
            </p:cNvPr>
            <p:cNvSpPr/>
            <p:nvPr/>
          </p:nvSpPr>
          <p:spPr>
            <a:xfrm>
              <a:off x="4846691" y="6117113"/>
              <a:ext cx="491676" cy="152733"/>
            </a:xfrm>
            <a:custGeom>
              <a:avLst/>
              <a:gdLst>
                <a:gd name="connsiteX0" fmla="*/ 13176 w 491676"/>
                <a:gd name="connsiteY0" fmla="*/ 36037 h 152733"/>
                <a:gd name="connsiteX1" fmla="*/ 99959 w 491676"/>
                <a:gd name="connsiteY1" fmla="*/ 93187 h 152733"/>
                <a:gd name="connsiteX2" fmla="*/ 387826 w 491676"/>
                <a:gd name="connsiteY2" fmla="*/ 76254 h 152733"/>
                <a:gd name="connsiteX3" fmla="*/ 267176 w 491676"/>
                <a:gd name="connsiteY3" fmla="*/ 152454 h 152733"/>
                <a:gd name="connsiteX4" fmla="*/ 383592 w 491676"/>
                <a:gd name="connsiteY4" fmla="*/ 103770 h 152733"/>
                <a:gd name="connsiteX5" fmla="*/ 491542 w 491676"/>
                <a:gd name="connsiteY5" fmla="*/ 57204 h 152733"/>
                <a:gd name="connsiteX6" fmla="*/ 404759 w 491676"/>
                <a:gd name="connsiteY6" fmla="*/ 54 h 152733"/>
                <a:gd name="connsiteX7" fmla="*/ 351842 w 491676"/>
                <a:gd name="connsiteY7" fmla="*/ 46620 h 152733"/>
                <a:gd name="connsiteX8" fmla="*/ 13176 w 491676"/>
                <a:gd name="connsiteY8" fmla="*/ 36037 h 15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1676" h="152733">
                  <a:moveTo>
                    <a:pt x="13176" y="36037"/>
                  </a:moveTo>
                  <a:cubicBezTo>
                    <a:pt x="-28805" y="43798"/>
                    <a:pt x="37517" y="86484"/>
                    <a:pt x="99959" y="93187"/>
                  </a:cubicBezTo>
                  <a:cubicBezTo>
                    <a:pt x="162401" y="99890"/>
                    <a:pt x="359957" y="66376"/>
                    <a:pt x="387826" y="76254"/>
                  </a:cubicBezTo>
                  <a:cubicBezTo>
                    <a:pt x="415696" y="86132"/>
                    <a:pt x="267882" y="147868"/>
                    <a:pt x="267176" y="152454"/>
                  </a:cubicBezTo>
                  <a:cubicBezTo>
                    <a:pt x="266470" y="157040"/>
                    <a:pt x="383592" y="103770"/>
                    <a:pt x="383592" y="103770"/>
                  </a:cubicBezTo>
                  <a:cubicBezTo>
                    <a:pt x="420986" y="87895"/>
                    <a:pt x="488014" y="74490"/>
                    <a:pt x="491542" y="57204"/>
                  </a:cubicBezTo>
                  <a:cubicBezTo>
                    <a:pt x="495070" y="39918"/>
                    <a:pt x="428042" y="1818"/>
                    <a:pt x="404759" y="54"/>
                  </a:cubicBezTo>
                  <a:cubicBezTo>
                    <a:pt x="381476" y="-1710"/>
                    <a:pt x="416400" y="40270"/>
                    <a:pt x="351842" y="46620"/>
                  </a:cubicBezTo>
                  <a:cubicBezTo>
                    <a:pt x="287284" y="52970"/>
                    <a:pt x="55157" y="28276"/>
                    <a:pt x="13176" y="360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7399849A-A7D8-417D-87C8-2D26D19711CB}"/>
                </a:ext>
              </a:extLst>
            </p:cNvPr>
            <p:cNvSpPr/>
            <p:nvPr/>
          </p:nvSpPr>
          <p:spPr>
            <a:xfrm>
              <a:off x="5024081" y="6222696"/>
              <a:ext cx="235587" cy="72635"/>
            </a:xfrm>
            <a:custGeom>
              <a:avLst/>
              <a:gdLst>
                <a:gd name="connsiteX0" fmla="*/ 9352 w 235587"/>
                <a:gd name="connsiteY0" fmla="*/ 304 h 72635"/>
                <a:gd name="connsiteX1" fmla="*/ 231602 w 235587"/>
                <a:gd name="connsiteY1" fmla="*/ 48987 h 72635"/>
                <a:gd name="connsiteX2" fmla="*/ 144819 w 235587"/>
                <a:gd name="connsiteY2" fmla="*/ 72271 h 72635"/>
                <a:gd name="connsiteX3" fmla="*/ 51686 w 235587"/>
                <a:gd name="connsiteY3" fmla="*/ 32054 h 72635"/>
                <a:gd name="connsiteX4" fmla="*/ 9352 w 235587"/>
                <a:gd name="connsiteY4" fmla="*/ 304 h 7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87" h="72635">
                  <a:moveTo>
                    <a:pt x="9352" y="304"/>
                  </a:moveTo>
                  <a:cubicBezTo>
                    <a:pt x="39338" y="3126"/>
                    <a:pt x="209024" y="36993"/>
                    <a:pt x="231602" y="48987"/>
                  </a:cubicBezTo>
                  <a:cubicBezTo>
                    <a:pt x="254180" y="60982"/>
                    <a:pt x="174805" y="75093"/>
                    <a:pt x="144819" y="72271"/>
                  </a:cubicBezTo>
                  <a:cubicBezTo>
                    <a:pt x="114833" y="69449"/>
                    <a:pt x="74264" y="49340"/>
                    <a:pt x="51686" y="32054"/>
                  </a:cubicBezTo>
                  <a:cubicBezTo>
                    <a:pt x="29108" y="14768"/>
                    <a:pt x="-20634" y="-2518"/>
                    <a:pt x="9352" y="3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DDD1A616-C5B2-4991-BEAA-8B5BB266CB24}"/>
                </a:ext>
              </a:extLst>
            </p:cNvPr>
            <p:cNvSpPr/>
            <p:nvPr/>
          </p:nvSpPr>
          <p:spPr>
            <a:xfrm>
              <a:off x="4895389" y="6255511"/>
              <a:ext cx="88707" cy="251484"/>
            </a:xfrm>
            <a:custGeom>
              <a:avLst/>
              <a:gdLst>
                <a:gd name="connsiteX0" fmla="*/ 6811 w 88707"/>
                <a:gd name="connsiteY0" fmla="*/ 5589 h 251484"/>
                <a:gd name="connsiteX1" fmla="*/ 11044 w 88707"/>
                <a:gd name="connsiteY1" fmla="*/ 170689 h 251484"/>
                <a:gd name="connsiteX2" fmla="*/ 2578 w 88707"/>
                <a:gd name="connsiteY2" fmla="*/ 251122 h 251484"/>
                <a:gd name="connsiteX3" fmla="*/ 63961 w 88707"/>
                <a:gd name="connsiteY3" fmla="*/ 193972 h 251484"/>
                <a:gd name="connsiteX4" fmla="*/ 87244 w 88707"/>
                <a:gd name="connsiteY4" fmla="*/ 52156 h 251484"/>
                <a:gd name="connsiteX5" fmla="*/ 6811 w 88707"/>
                <a:gd name="connsiteY5" fmla="*/ 5589 h 2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707" h="251484">
                  <a:moveTo>
                    <a:pt x="6811" y="5589"/>
                  </a:moveTo>
                  <a:cubicBezTo>
                    <a:pt x="-5889" y="25344"/>
                    <a:pt x="11749" y="129767"/>
                    <a:pt x="11044" y="170689"/>
                  </a:cubicBezTo>
                  <a:cubicBezTo>
                    <a:pt x="10339" y="211611"/>
                    <a:pt x="-6242" y="247242"/>
                    <a:pt x="2578" y="251122"/>
                  </a:cubicBezTo>
                  <a:cubicBezTo>
                    <a:pt x="11398" y="255003"/>
                    <a:pt x="49850" y="227133"/>
                    <a:pt x="63961" y="193972"/>
                  </a:cubicBezTo>
                  <a:cubicBezTo>
                    <a:pt x="78072" y="160811"/>
                    <a:pt x="93594" y="81789"/>
                    <a:pt x="87244" y="52156"/>
                  </a:cubicBezTo>
                  <a:cubicBezTo>
                    <a:pt x="80894" y="22523"/>
                    <a:pt x="19511" y="-14166"/>
                    <a:pt x="6811" y="55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60928AE4-3301-4172-B74C-8F9185190FBC}"/>
                </a:ext>
              </a:extLst>
            </p:cNvPr>
            <p:cNvSpPr/>
            <p:nvPr/>
          </p:nvSpPr>
          <p:spPr>
            <a:xfrm>
              <a:off x="4956664" y="6278594"/>
              <a:ext cx="390354" cy="220035"/>
            </a:xfrm>
            <a:custGeom>
              <a:avLst/>
              <a:gdLst>
                <a:gd name="connsiteX0" fmla="*/ 569 w 390354"/>
                <a:gd name="connsiteY0" fmla="*/ 18489 h 220035"/>
                <a:gd name="connsiteX1" fmla="*/ 307486 w 390354"/>
                <a:gd name="connsiteY1" fmla="*/ 16373 h 220035"/>
                <a:gd name="connsiteX2" fmla="*/ 358286 w 390354"/>
                <a:gd name="connsiteY2" fmla="*/ 1556 h 220035"/>
                <a:gd name="connsiteX3" fmla="*/ 381569 w 390354"/>
                <a:gd name="connsiteY3" fmla="*/ 58706 h 220035"/>
                <a:gd name="connsiteX4" fmla="*/ 390036 w 390354"/>
                <a:gd name="connsiteY4" fmla="*/ 77756 h 220035"/>
                <a:gd name="connsiteX5" fmla="*/ 383686 w 390354"/>
                <a:gd name="connsiteY5" fmla="*/ 208989 h 220035"/>
                <a:gd name="connsiteX6" fmla="*/ 341353 w 390354"/>
                <a:gd name="connsiteY6" fmla="*/ 202639 h 220035"/>
                <a:gd name="connsiteX7" fmla="*/ 332886 w 390354"/>
                <a:gd name="connsiteY7" fmla="*/ 120089 h 220035"/>
                <a:gd name="connsiteX8" fmla="*/ 326536 w 390354"/>
                <a:gd name="connsiteY8" fmla="*/ 48123 h 220035"/>
                <a:gd name="connsiteX9" fmla="*/ 233403 w 390354"/>
                <a:gd name="connsiteY9" fmla="*/ 43889 h 220035"/>
                <a:gd name="connsiteX10" fmla="*/ 569 w 390354"/>
                <a:gd name="connsiteY10" fmla="*/ 18489 h 22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0354" h="220035">
                  <a:moveTo>
                    <a:pt x="569" y="18489"/>
                  </a:moveTo>
                  <a:cubicBezTo>
                    <a:pt x="12916" y="13903"/>
                    <a:pt x="247867" y="19195"/>
                    <a:pt x="307486" y="16373"/>
                  </a:cubicBezTo>
                  <a:cubicBezTo>
                    <a:pt x="367105" y="13551"/>
                    <a:pt x="345939" y="-5499"/>
                    <a:pt x="358286" y="1556"/>
                  </a:cubicBezTo>
                  <a:cubicBezTo>
                    <a:pt x="370633" y="8611"/>
                    <a:pt x="376277" y="46006"/>
                    <a:pt x="381569" y="58706"/>
                  </a:cubicBezTo>
                  <a:cubicBezTo>
                    <a:pt x="386861" y="71406"/>
                    <a:pt x="389683" y="52709"/>
                    <a:pt x="390036" y="77756"/>
                  </a:cubicBezTo>
                  <a:cubicBezTo>
                    <a:pt x="390389" y="102803"/>
                    <a:pt x="391800" y="188175"/>
                    <a:pt x="383686" y="208989"/>
                  </a:cubicBezTo>
                  <a:cubicBezTo>
                    <a:pt x="375572" y="229803"/>
                    <a:pt x="349820" y="217456"/>
                    <a:pt x="341353" y="202639"/>
                  </a:cubicBezTo>
                  <a:cubicBezTo>
                    <a:pt x="332886" y="187822"/>
                    <a:pt x="335355" y="145842"/>
                    <a:pt x="332886" y="120089"/>
                  </a:cubicBezTo>
                  <a:cubicBezTo>
                    <a:pt x="330417" y="94336"/>
                    <a:pt x="343116" y="60823"/>
                    <a:pt x="326536" y="48123"/>
                  </a:cubicBezTo>
                  <a:cubicBezTo>
                    <a:pt x="309956" y="35423"/>
                    <a:pt x="286672" y="44595"/>
                    <a:pt x="233403" y="43889"/>
                  </a:cubicBezTo>
                  <a:cubicBezTo>
                    <a:pt x="180134" y="43183"/>
                    <a:pt x="-11778" y="23075"/>
                    <a:pt x="569" y="184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0EC141AF-3110-4B59-B6A2-9AED76802030}"/>
                </a:ext>
              </a:extLst>
            </p:cNvPr>
            <p:cNvSpPr/>
            <p:nvPr/>
          </p:nvSpPr>
          <p:spPr>
            <a:xfrm>
              <a:off x="4963551" y="6368521"/>
              <a:ext cx="400933" cy="24973"/>
            </a:xfrm>
            <a:custGeom>
              <a:avLst/>
              <a:gdLst>
                <a:gd name="connsiteX0" fmla="*/ 32 w 400933"/>
                <a:gd name="connsiteY0" fmla="*/ 2646 h 24973"/>
                <a:gd name="connsiteX1" fmla="*/ 366216 w 400933"/>
                <a:gd name="connsiteY1" fmla="*/ 2646 h 24973"/>
                <a:gd name="connsiteX2" fmla="*/ 345049 w 400933"/>
                <a:gd name="connsiteY2" fmla="*/ 23812 h 24973"/>
                <a:gd name="connsiteX3" fmla="*/ 32 w 400933"/>
                <a:gd name="connsiteY3" fmla="*/ 2646 h 2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933" h="24973">
                  <a:moveTo>
                    <a:pt x="32" y="2646"/>
                  </a:moveTo>
                  <a:cubicBezTo>
                    <a:pt x="3560" y="-882"/>
                    <a:pt x="308713" y="-882"/>
                    <a:pt x="366216" y="2646"/>
                  </a:cubicBezTo>
                  <a:cubicBezTo>
                    <a:pt x="423719" y="6174"/>
                    <a:pt x="405021" y="17109"/>
                    <a:pt x="345049" y="23812"/>
                  </a:cubicBezTo>
                  <a:cubicBezTo>
                    <a:pt x="285077" y="30515"/>
                    <a:pt x="-3496" y="6174"/>
                    <a:pt x="32" y="26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2ABF591C-646F-424A-ADF3-423673D78D3C}"/>
                </a:ext>
              </a:extLst>
            </p:cNvPr>
            <p:cNvSpPr/>
            <p:nvPr/>
          </p:nvSpPr>
          <p:spPr>
            <a:xfrm>
              <a:off x="4952903" y="6442825"/>
              <a:ext cx="382919" cy="55463"/>
            </a:xfrm>
            <a:custGeom>
              <a:avLst/>
              <a:gdLst>
                <a:gd name="connsiteX0" fmla="*/ 12797 w 382919"/>
                <a:gd name="connsiteY0" fmla="*/ 2425 h 55463"/>
                <a:gd name="connsiteX1" fmla="*/ 355697 w 382919"/>
                <a:gd name="connsiteY1" fmla="*/ 10892 h 55463"/>
                <a:gd name="connsiteX2" fmla="*/ 332414 w 382919"/>
                <a:gd name="connsiteY2" fmla="*/ 53225 h 55463"/>
                <a:gd name="connsiteX3" fmla="*/ 101697 w 382919"/>
                <a:gd name="connsiteY3" fmla="*/ 46875 h 55463"/>
                <a:gd name="connsiteX4" fmla="*/ 12797 w 382919"/>
                <a:gd name="connsiteY4" fmla="*/ 2425 h 5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919" h="55463">
                  <a:moveTo>
                    <a:pt x="12797" y="2425"/>
                  </a:moveTo>
                  <a:cubicBezTo>
                    <a:pt x="55130" y="-3572"/>
                    <a:pt x="302428" y="2425"/>
                    <a:pt x="355697" y="10892"/>
                  </a:cubicBezTo>
                  <a:cubicBezTo>
                    <a:pt x="408966" y="19359"/>
                    <a:pt x="374747" y="47228"/>
                    <a:pt x="332414" y="53225"/>
                  </a:cubicBezTo>
                  <a:cubicBezTo>
                    <a:pt x="290081" y="59222"/>
                    <a:pt x="161669" y="51814"/>
                    <a:pt x="101697" y="46875"/>
                  </a:cubicBezTo>
                  <a:cubicBezTo>
                    <a:pt x="41725" y="41936"/>
                    <a:pt x="-29536" y="8422"/>
                    <a:pt x="12797" y="24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3BA0A7BE-29D6-4232-9682-4D8C5AB8FCA7}"/>
                </a:ext>
              </a:extLst>
            </p:cNvPr>
            <p:cNvSpPr/>
            <p:nvPr/>
          </p:nvSpPr>
          <p:spPr>
            <a:xfrm>
              <a:off x="4836583" y="6504479"/>
              <a:ext cx="558970" cy="214214"/>
            </a:xfrm>
            <a:custGeom>
              <a:avLst/>
              <a:gdLst>
                <a:gd name="connsiteX0" fmla="*/ 0 w 558970"/>
                <a:gd name="connsiteY0" fmla="*/ 8504 h 214214"/>
                <a:gd name="connsiteX1" fmla="*/ 440267 w 558970"/>
                <a:gd name="connsiteY1" fmla="*/ 21204 h 214214"/>
                <a:gd name="connsiteX2" fmla="*/ 488950 w 558970"/>
                <a:gd name="connsiteY2" fmla="*/ 38 h 214214"/>
                <a:gd name="connsiteX3" fmla="*/ 546100 w 558970"/>
                <a:gd name="connsiteY3" fmla="*/ 27554 h 214214"/>
                <a:gd name="connsiteX4" fmla="*/ 543984 w 558970"/>
                <a:gd name="connsiteY4" fmla="*/ 192654 h 214214"/>
                <a:gd name="connsiteX5" fmla="*/ 385234 w 558970"/>
                <a:gd name="connsiteY5" fmla="*/ 207471 h 214214"/>
                <a:gd name="connsiteX6" fmla="*/ 313267 w 558970"/>
                <a:gd name="connsiteY6" fmla="*/ 148204 h 214214"/>
                <a:gd name="connsiteX7" fmla="*/ 476250 w 558970"/>
                <a:gd name="connsiteY7" fmla="*/ 177838 h 214214"/>
                <a:gd name="connsiteX8" fmla="*/ 480484 w 558970"/>
                <a:gd name="connsiteY8" fmla="*/ 44488 h 214214"/>
                <a:gd name="connsiteX9" fmla="*/ 247650 w 558970"/>
                <a:gd name="connsiteY9" fmla="*/ 44488 h 214214"/>
                <a:gd name="connsiteX10" fmla="*/ 0 w 558970"/>
                <a:gd name="connsiteY10" fmla="*/ 8504 h 21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8970" h="214214">
                  <a:moveTo>
                    <a:pt x="0" y="8504"/>
                  </a:moveTo>
                  <a:cubicBezTo>
                    <a:pt x="179387" y="15559"/>
                    <a:pt x="358775" y="22615"/>
                    <a:pt x="440267" y="21204"/>
                  </a:cubicBezTo>
                  <a:cubicBezTo>
                    <a:pt x="521759" y="19793"/>
                    <a:pt x="471311" y="-1020"/>
                    <a:pt x="488950" y="38"/>
                  </a:cubicBezTo>
                  <a:cubicBezTo>
                    <a:pt x="506589" y="1096"/>
                    <a:pt x="536928" y="-4549"/>
                    <a:pt x="546100" y="27554"/>
                  </a:cubicBezTo>
                  <a:cubicBezTo>
                    <a:pt x="555272" y="59657"/>
                    <a:pt x="570795" y="162668"/>
                    <a:pt x="543984" y="192654"/>
                  </a:cubicBezTo>
                  <a:cubicBezTo>
                    <a:pt x="517173" y="222640"/>
                    <a:pt x="423687" y="214879"/>
                    <a:pt x="385234" y="207471"/>
                  </a:cubicBezTo>
                  <a:cubicBezTo>
                    <a:pt x="346781" y="200063"/>
                    <a:pt x="298098" y="153143"/>
                    <a:pt x="313267" y="148204"/>
                  </a:cubicBezTo>
                  <a:cubicBezTo>
                    <a:pt x="328436" y="143265"/>
                    <a:pt x="448381" y="195124"/>
                    <a:pt x="476250" y="177838"/>
                  </a:cubicBezTo>
                  <a:cubicBezTo>
                    <a:pt x="504120" y="160552"/>
                    <a:pt x="518584" y="66713"/>
                    <a:pt x="480484" y="44488"/>
                  </a:cubicBezTo>
                  <a:cubicBezTo>
                    <a:pt x="442384" y="22263"/>
                    <a:pt x="247650" y="44488"/>
                    <a:pt x="247650" y="44488"/>
                  </a:cubicBezTo>
                  <a:lnTo>
                    <a:pt x="0" y="850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8D1DC8B8-DF36-43CB-998E-65ED073D0E34}"/>
                </a:ext>
              </a:extLst>
            </p:cNvPr>
            <p:cNvSpPr/>
            <p:nvPr/>
          </p:nvSpPr>
          <p:spPr>
            <a:xfrm>
              <a:off x="4855633" y="6283192"/>
              <a:ext cx="352331" cy="424849"/>
            </a:xfrm>
            <a:custGeom>
              <a:avLst/>
              <a:gdLst>
                <a:gd name="connsiteX0" fmla="*/ 239184 w 352331"/>
                <a:gd name="connsiteY0" fmla="*/ 28708 h 424849"/>
                <a:gd name="connsiteX1" fmla="*/ 190500 w 352331"/>
                <a:gd name="connsiteY1" fmla="*/ 265775 h 424849"/>
                <a:gd name="connsiteX2" fmla="*/ 0 w 352331"/>
                <a:gd name="connsiteY2" fmla="*/ 422408 h 424849"/>
                <a:gd name="connsiteX3" fmla="*/ 188384 w 352331"/>
                <a:gd name="connsiteY3" fmla="*/ 350441 h 424849"/>
                <a:gd name="connsiteX4" fmla="*/ 347134 w 352331"/>
                <a:gd name="connsiteY4" fmla="*/ 206508 h 424849"/>
                <a:gd name="connsiteX5" fmla="*/ 306917 w 352331"/>
                <a:gd name="connsiteY5" fmla="*/ 24475 h 424849"/>
                <a:gd name="connsiteX6" fmla="*/ 239184 w 352331"/>
                <a:gd name="connsiteY6" fmla="*/ 28708 h 42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331" h="424849">
                  <a:moveTo>
                    <a:pt x="239184" y="28708"/>
                  </a:moveTo>
                  <a:cubicBezTo>
                    <a:pt x="219781" y="68925"/>
                    <a:pt x="230364" y="200158"/>
                    <a:pt x="190500" y="265775"/>
                  </a:cubicBezTo>
                  <a:cubicBezTo>
                    <a:pt x="150636" y="331392"/>
                    <a:pt x="353" y="408297"/>
                    <a:pt x="0" y="422408"/>
                  </a:cubicBezTo>
                  <a:cubicBezTo>
                    <a:pt x="-353" y="436519"/>
                    <a:pt x="130528" y="386424"/>
                    <a:pt x="188384" y="350441"/>
                  </a:cubicBezTo>
                  <a:cubicBezTo>
                    <a:pt x="246240" y="314458"/>
                    <a:pt x="327379" y="260836"/>
                    <a:pt x="347134" y="206508"/>
                  </a:cubicBezTo>
                  <a:cubicBezTo>
                    <a:pt x="366889" y="152180"/>
                    <a:pt x="325261" y="55167"/>
                    <a:pt x="306917" y="24475"/>
                  </a:cubicBezTo>
                  <a:cubicBezTo>
                    <a:pt x="288573" y="-6217"/>
                    <a:pt x="258587" y="-11509"/>
                    <a:pt x="239184" y="287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5" name="グループ化 414">
            <a:extLst>
              <a:ext uri="{FF2B5EF4-FFF2-40B4-BE49-F238E27FC236}">
                <a16:creationId xmlns:a16="http://schemas.microsoft.com/office/drawing/2014/main" id="{4D852F14-7380-4205-A25B-55F93AFCAC2E}"/>
              </a:ext>
            </a:extLst>
          </p:cNvPr>
          <p:cNvGrpSpPr/>
          <p:nvPr/>
        </p:nvGrpSpPr>
        <p:grpSpPr>
          <a:xfrm>
            <a:off x="2208275" y="5850220"/>
            <a:ext cx="684569" cy="691592"/>
            <a:chOff x="5459474" y="6095754"/>
            <a:chExt cx="684569" cy="691592"/>
          </a:xfrm>
        </p:grpSpPr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FCF403A7-7F9E-4356-9A51-BD242748F82B}"/>
                </a:ext>
              </a:extLst>
            </p:cNvPr>
            <p:cNvSpPr/>
            <p:nvPr/>
          </p:nvSpPr>
          <p:spPr>
            <a:xfrm>
              <a:off x="5459474" y="6095754"/>
              <a:ext cx="276297" cy="388865"/>
            </a:xfrm>
            <a:custGeom>
              <a:avLst/>
              <a:gdLst>
                <a:gd name="connsiteX0" fmla="*/ 175093 w 276297"/>
                <a:gd name="connsiteY0" fmla="*/ 8713 h 388865"/>
                <a:gd name="connsiteX1" fmla="*/ 50209 w 276297"/>
                <a:gd name="connsiteY1" fmla="*/ 334679 h 388865"/>
                <a:gd name="connsiteX2" fmla="*/ 1526 w 276297"/>
                <a:gd name="connsiteY2" fmla="*/ 385479 h 388865"/>
                <a:gd name="connsiteX3" fmla="*/ 101009 w 276297"/>
                <a:gd name="connsiteY3" fmla="*/ 300813 h 388865"/>
                <a:gd name="connsiteX4" fmla="*/ 274576 w 276297"/>
                <a:gd name="connsiteY4" fmla="*/ 108196 h 388865"/>
                <a:gd name="connsiteX5" fmla="*/ 175093 w 276297"/>
                <a:gd name="connsiteY5" fmla="*/ 8713 h 38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97" h="388865">
                  <a:moveTo>
                    <a:pt x="175093" y="8713"/>
                  </a:moveTo>
                  <a:cubicBezTo>
                    <a:pt x="137699" y="46460"/>
                    <a:pt x="79137" y="271885"/>
                    <a:pt x="50209" y="334679"/>
                  </a:cubicBezTo>
                  <a:cubicBezTo>
                    <a:pt x="21281" y="397473"/>
                    <a:pt x="-6941" y="391123"/>
                    <a:pt x="1526" y="385479"/>
                  </a:cubicBezTo>
                  <a:cubicBezTo>
                    <a:pt x="9993" y="379835"/>
                    <a:pt x="55501" y="347027"/>
                    <a:pt x="101009" y="300813"/>
                  </a:cubicBezTo>
                  <a:cubicBezTo>
                    <a:pt x="146517" y="254599"/>
                    <a:pt x="260465" y="150882"/>
                    <a:pt x="274576" y="108196"/>
                  </a:cubicBezTo>
                  <a:cubicBezTo>
                    <a:pt x="288687" y="65510"/>
                    <a:pt x="212487" y="-29034"/>
                    <a:pt x="175093" y="87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7A09AB6C-5CE8-4B9E-B2A8-64E2F2CF1BCD}"/>
                </a:ext>
              </a:extLst>
            </p:cNvPr>
            <p:cNvSpPr/>
            <p:nvPr/>
          </p:nvSpPr>
          <p:spPr>
            <a:xfrm>
              <a:off x="5565709" y="6225178"/>
              <a:ext cx="89240" cy="562168"/>
            </a:xfrm>
            <a:custGeom>
              <a:avLst/>
              <a:gdLst>
                <a:gd name="connsiteX0" fmla="*/ 83674 w 89240"/>
                <a:gd name="connsiteY0" fmla="*/ 21105 h 562168"/>
                <a:gd name="connsiteX1" fmla="*/ 75208 w 89240"/>
                <a:gd name="connsiteY1" fmla="*/ 518522 h 562168"/>
                <a:gd name="connsiteX2" fmla="*/ 18058 w 89240"/>
                <a:gd name="connsiteY2" fmla="*/ 493122 h 562168"/>
                <a:gd name="connsiteX3" fmla="*/ 3241 w 89240"/>
                <a:gd name="connsiteY3" fmla="*/ 131172 h 562168"/>
                <a:gd name="connsiteX4" fmla="*/ 83674 w 89240"/>
                <a:gd name="connsiteY4" fmla="*/ 21105 h 56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0" h="562168">
                  <a:moveTo>
                    <a:pt x="83674" y="21105"/>
                  </a:moveTo>
                  <a:cubicBezTo>
                    <a:pt x="95668" y="85663"/>
                    <a:pt x="86144" y="439852"/>
                    <a:pt x="75208" y="518522"/>
                  </a:cubicBezTo>
                  <a:cubicBezTo>
                    <a:pt x="64272" y="597192"/>
                    <a:pt x="30052" y="557680"/>
                    <a:pt x="18058" y="493122"/>
                  </a:cubicBezTo>
                  <a:cubicBezTo>
                    <a:pt x="6064" y="428564"/>
                    <a:pt x="-5931" y="208783"/>
                    <a:pt x="3241" y="131172"/>
                  </a:cubicBezTo>
                  <a:cubicBezTo>
                    <a:pt x="12413" y="53561"/>
                    <a:pt x="71680" y="-43453"/>
                    <a:pt x="83674" y="211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1AB613C2-5A42-459B-87C3-48FCC4EDA6BE}"/>
                </a:ext>
              </a:extLst>
            </p:cNvPr>
            <p:cNvSpPr/>
            <p:nvPr/>
          </p:nvSpPr>
          <p:spPr>
            <a:xfrm>
              <a:off x="5712573" y="6154704"/>
              <a:ext cx="403122" cy="122919"/>
            </a:xfrm>
            <a:custGeom>
              <a:avLst/>
              <a:gdLst>
                <a:gd name="connsiteX0" fmla="*/ 6660 w 403122"/>
                <a:gd name="connsiteY0" fmla="*/ 40779 h 122919"/>
                <a:gd name="connsiteX1" fmla="*/ 256427 w 403122"/>
                <a:gd name="connsiteY1" fmla="*/ 38663 h 122919"/>
                <a:gd name="connsiteX2" fmla="*/ 315694 w 403122"/>
                <a:gd name="connsiteY2" fmla="*/ 2679 h 122919"/>
                <a:gd name="connsiteX3" fmla="*/ 402477 w 403122"/>
                <a:gd name="connsiteY3" fmla="*/ 121213 h 122919"/>
                <a:gd name="connsiteX4" fmla="*/ 267010 w 403122"/>
                <a:gd name="connsiteY4" fmla="*/ 74646 h 122919"/>
                <a:gd name="connsiteX5" fmla="*/ 87094 w 403122"/>
                <a:gd name="connsiteY5" fmla="*/ 100046 h 122919"/>
                <a:gd name="connsiteX6" fmla="*/ 6660 w 403122"/>
                <a:gd name="connsiteY6" fmla="*/ 40779 h 12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122" h="122919">
                  <a:moveTo>
                    <a:pt x="6660" y="40779"/>
                  </a:moveTo>
                  <a:cubicBezTo>
                    <a:pt x="34882" y="30548"/>
                    <a:pt x="204921" y="45013"/>
                    <a:pt x="256427" y="38663"/>
                  </a:cubicBezTo>
                  <a:cubicBezTo>
                    <a:pt x="307933" y="32313"/>
                    <a:pt x="291352" y="-11079"/>
                    <a:pt x="315694" y="2679"/>
                  </a:cubicBezTo>
                  <a:cubicBezTo>
                    <a:pt x="340036" y="16437"/>
                    <a:pt x="410591" y="109219"/>
                    <a:pt x="402477" y="121213"/>
                  </a:cubicBezTo>
                  <a:cubicBezTo>
                    <a:pt x="394363" y="133207"/>
                    <a:pt x="319574" y="78174"/>
                    <a:pt x="267010" y="74646"/>
                  </a:cubicBezTo>
                  <a:cubicBezTo>
                    <a:pt x="214446" y="71118"/>
                    <a:pt x="127663" y="101810"/>
                    <a:pt x="87094" y="100046"/>
                  </a:cubicBezTo>
                  <a:cubicBezTo>
                    <a:pt x="46525" y="98282"/>
                    <a:pt x="-21562" y="51010"/>
                    <a:pt x="6660" y="407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10A49E5D-0686-4682-B859-F59CD3D1ADFD}"/>
                </a:ext>
              </a:extLst>
            </p:cNvPr>
            <p:cNvSpPr/>
            <p:nvPr/>
          </p:nvSpPr>
          <p:spPr>
            <a:xfrm>
              <a:off x="5642433" y="6366383"/>
              <a:ext cx="501610" cy="76320"/>
            </a:xfrm>
            <a:custGeom>
              <a:avLst/>
              <a:gdLst>
                <a:gd name="connsiteX0" fmla="*/ 600 w 501610"/>
                <a:gd name="connsiteY0" fmla="*/ 2667 h 76320"/>
                <a:gd name="connsiteX1" fmla="*/ 324450 w 501610"/>
                <a:gd name="connsiteY1" fmla="*/ 30184 h 76320"/>
                <a:gd name="connsiteX2" fmla="*/ 451450 w 501610"/>
                <a:gd name="connsiteY2" fmla="*/ 550 h 76320"/>
                <a:gd name="connsiteX3" fmla="*/ 489550 w 501610"/>
                <a:gd name="connsiteY3" fmla="*/ 61934 h 76320"/>
                <a:gd name="connsiteX4" fmla="*/ 250367 w 501610"/>
                <a:gd name="connsiteY4" fmla="*/ 74634 h 76320"/>
                <a:gd name="connsiteX5" fmla="*/ 600 w 501610"/>
                <a:gd name="connsiteY5" fmla="*/ 2667 h 7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610" h="76320">
                  <a:moveTo>
                    <a:pt x="600" y="2667"/>
                  </a:moveTo>
                  <a:cubicBezTo>
                    <a:pt x="12947" y="-4741"/>
                    <a:pt x="249308" y="30537"/>
                    <a:pt x="324450" y="30184"/>
                  </a:cubicBezTo>
                  <a:cubicBezTo>
                    <a:pt x="399592" y="29831"/>
                    <a:pt x="423933" y="-4742"/>
                    <a:pt x="451450" y="550"/>
                  </a:cubicBezTo>
                  <a:cubicBezTo>
                    <a:pt x="478967" y="5842"/>
                    <a:pt x="523064" y="49587"/>
                    <a:pt x="489550" y="61934"/>
                  </a:cubicBezTo>
                  <a:cubicBezTo>
                    <a:pt x="456036" y="74281"/>
                    <a:pt x="331153" y="79220"/>
                    <a:pt x="250367" y="74634"/>
                  </a:cubicBezTo>
                  <a:cubicBezTo>
                    <a:pt x="169581" y="70048"/>
                    <a:pt x="-11747" y="10075"/>
                    <a:pt x="600" y="26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2DE649D2-37D7-43DD-AE68-30263EFCC753}"/>
                </a:ext>
              </a:extLst>
            </p:cNvPr>
            <p:cNvSpPr/>
            <p:nvPr/>
          </p:nvSpPr>
          <p:spPr>
            <a:xfrm>
              <a:off x="5645212" y="6376353"/>
              <a:ext cx="411169" cy="344399"/>
            </a:xfrm>
            <a:custGeom>
              <a:avLst/>
              <a:gdLst>
                <a:gd name="connsiteX0" fmla="*/ 188321 w 411169"/>
                <a:gd name="connsiteY0" fmla="*/ 35030 h 344399"/>
                <a:gd name="connsiteX1" fmla="*/ 124821 w 411169"/>
                <a:gd name="connsiteY1" fmla="*/ 250930 h 344399"/>
                <a:gd name="connsiteX2" fmla="*/ 31688 w 411169"/>
                <a:gd name="connsiteY2" fmla="*/ 301730 h 344399"/>
                <a:gd name="connsiteX3" fmla="*/ 31688 w 411169"/>
                <a:gd name="connsiteY3" fmla="*/ 344064 h 344399"/>
                <a:gd name="connsiteX4" fmla="*/ 408455 w 411169"/>
                <a:gd name="connsiteY4" fmla="*/ 278447 h 344399"/>
                <a:gd name="connsiteX5" fmla="*/ 207371 w 411169"/>
                <a:gd name="connsiteY5" fmla="*/ 240347 h 344399"/>
                <a:gd name="connsiteX6" fmla="*/ 328021 w 411169"/>
                <a:gd name="connsiteY6" fmla="*/ 20214 h 344399"/>
                <a:gd name="connsiteX7" fmla="*/ 188321 w 411169"/>
                <a:gd name="connsiteY7" fmla="*/ 35030 h 34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169" h="344399">
                  <a:moveTo>
                    <a:pt x="188321" y="35030"/>
                  </a:moveTo>
                  <a:cubicBezTo>
                    <a:pt x="154454" y="73483"/>
                    <a:pt x="150926" y="206480"/>
                    <a:pt x="124821" y="250930"/>
                  </a:cubicBezTo>
                  <a:cubicBezTo>
                    <a:pt x="98715" y="295380"/>
                    <a:pt x="47210" y="286208"/>
                    <a:pt x="31688" y="301730"/>
                  </a:cubicBezTo>
                  <a:cubicBezTo>
                    <a:pt x="16166" y="317252"/>
                    <a:pt x="-31106" y="347944"/>
                    <a:pt x="31688" y="344064"/>
                  </a:cubicBezTo>
                  <a:cubicBezTo>
                    <a:pt x="94482" y="340184"/>
                    <a:pt x="379175" y="295733"/>
                    <a:pt x="408455" y="278447"/>
                  </a:cubicBezTo>
                  <a:cubicBezTo>
                    <a:pt x="437735" y="261161"/>
                    <a:pt x="220777" y="283386"/>
                    <a:pt x="207371" y="240347"/>
                  </a:cubicBezTo>
                  <a:cubicBezTo>
                    <a:pt x="193965" y="197308"/>
                    <a:pt x="331549" y="53375"/>
                    <a:pt x="328021" y="20214"/>
                  </a:cubicBezTo>
                  <a:cubicBezTo>
                    <a:pt x="324493" y="-12947"/>
                    <a:pt x="222188" y="-3423"/>
                    <a:pt x="188321" y="350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42E68657-7312-4869-A21C-438A06EECB20}"/>
                </a:ext>
              </a:extLst>
            </p:cNvPr>
            <p:cNvSpPr/>
            <p:nvPr/>
          </p:nvSpPr>
          <p:spPr>
            <a:xfrm>
              <a:off x="5938277" y="6466225"/>
              <a:ext cx="169756" cy="279288"/>
            </a:xfrm>
            <a:custGeom>
              <a:avLst/>
              <a:gdLst>
                <a:gd name="connsiteX0" fmla="*/ 9556 w 169756"/>
                <a:gd name="connsiteY0" fmla="*/ 192 h 279288"/>
                <a:gd name="connsiteX1" fmla="*/ 161956 w 169756"/>
                <a:gd name="connsiteY1" fmla="*/ 222442 h 279288"/>
                <a:gd name="connsiteX2" fmla="*/ 136556 w 169756"/>
                <a:gd name="connsiteY2" fmla="*/ 277475 h 279288"/>
                <a:gd name="connsiteX3" fmla="*/ 41306 w 169756"/>
                <a:gd name="connsiteY3" fmla="*/ 258425 h 279288"/>
                <a:gd name="connsiteX4" fmla="*/ 18023 w 169756"/>
                <a:gd name="connsiteY4" fmla="*/ 184342 h 279288"/>
                <a:gd name="connsiteX5" fmla="*/ 9556 w 169756"/>
                <a:gd name="connsiteY5" fmla="*/ 192 h 27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756" h="279288">
                  <a:moveTo>
                    <a:pt x="9556" y="192"/>
                  </a:moveTo>
                  <a:cubicBezTo>
                    <a:pt x="33545" y="6542"/>
                    <a:pt x="140789" y="176228"/>
                    <a:pt x="161956" y="222442"/>
                  </a:cubicBezTo>
                  <a:cubicBezTo>
                    <a:pt x="183123" y="268656"/>
                    <a:pt x="156664" y="271478"/>
                    <a:pt x="136556" y="277475"/>
                  </a:cubicBezTo>
                  <a:cubicBezTo>
                    <a:pt x="116448" y="283472"/>
                    <a:pt x="61062" y="273947"/>
                    <a:pt x="41306" y="258425"/>
                  </a:cubicBezTo>
                  <a:cubicBezTo>
                    <a:pt x="21551" y="242903"/>
                    <a:pt x="22256" y="222089"/>
                    <a:pt x="18023" y="184342"/>
                  </a:cubicBezTo>
                  <a:cubicBezTo>
                    <a:pt x="13790" y="146595"/>
                    <a:pt x="-14433" y="-6158"/>
                    <a:pt x="9556" y="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4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0060921E-2424-4386-8DC7-DF3859AC993C}"/>
              </a:ext>
            </a:extLst>
          </p:cNvPr>
          <p:cNvGrpSpPr/>
          <p:nvPr/>
        </p:nvGrpSpPr>
        <p:grpSpPr>
          <a:xfrm>
            <a:off x="3060420" y="6137599"/>
            <a:ext cx="684064" cy="592958"/>
            <a:chOff x="3060420" y="6137599"/>
            <a:chExt cx="684064" cy="592958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706204CD-1963-4932-8E44-2490F83878DD}"/>
                </a:ext>
              </a:extLst>
            </p:cNvPr>
            <p:cNvSpPr/>
            <p:nvPr/>
          </p:nvSpPr>
          <p:spPr>
            <a:xfrm>
              <a:off x="3128607" y="6137599"/>
              <a:ext cx="511518" cy="139741"/>
            </a:xfrm>
            <a:custGeom>
              <a:avLst/>
              <a:gdLst>
                <a:gd name="connsiteX0" fmla="*/ 8293 w 511518"/>
                <a:gd name="connsiteY0" fmla="*/ 43068 h 139741"/>
                <a:gd name="connsiteX1" fmla="*/ 97193 w 511518"/>
                <a:gd name="connsiteY1" fmla="*/ 108684 h 139741"/>
                <a:gd name="connsiteX2" fmla="*/ 490893 w 511518"/>
                <a:gd name="connsiteY2" fmla="*/ 134084 h 139741"/>
                <a:gd name="connsiteX3" fmla="*/ 448560 w 511518"/>
                <a:gd name="connsiteY3" fmla="*/ 2851 h 139741"/>
                <a:gd name="connsiteX4" fmla="*/ 382943 w 511518"/>
                <a:gd name="connsiteY4" fmla="*/ 45184 h 139741"/>
                <a:gd name="connsiteX5" fmla="*/ 249593 w 511518"/>
                <a:gd name="connsiteY5" fmla="*/ 62118 h 139741"/>
                <a:gd name="connsiteX6" fmla="*/ 8293 w 511518"/>
                <a:gd name="connsiteY6" fmla="*/ 43068 h 1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518" h="139741">
                  <a:moveTo>
                    <a:pt x="8293" y="43068"/>
                  </a:moveTo>
                  <a:cubicBezTo>
                    <a:pt x="-17107" y="50829"/>
                    <a:pt x="16760" y="93515"/>
                    <a:pt x="97193" y="108684"/>
                  </a:cubicBezTo>
                  <a:cubicBezTo>
                    <a:pt x="177626" y="123853"/>
                    <a:pt x="432332" y="151723"/>
                    <a:pt x="490893" y="134084"/>
                  </a:cubicBezTo>
                  <a:cubicBezTo>
                    <a:pt x="549454" y="116445"/>
                    <a:pt x="466552" y="17668"/>
                    <a:pt x="448560" y="2851"/>
                  </a:cubicBezTo>
                  <a:cubicBezTo>
                    <a:pt x="430568" y="-11966"/>
                    <a:pt x="416104" y="35306"/>
                    <a:pt x="382943" y="45184"/>
                  </a:cubicBezTo>
                  <a:cubicBezTo>
                    <a:pt x="349782" y="55062"/>
                    <a:pt x="309212" y="64587"/>
                    <a:pt x="249593" y="62118"/>
                  </a:cubicBezTo>
                  <a:cubicBezTo>
                    <a:pt x="189974" y="59649"/>
                    <a:pt x="33693" y="35307"/>
                    <a:pt x="8293" y="4306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D536EC5E-E66E-4E14-AB58-34232723BC58}"/>
                </a:ext>
              </a:extLst>
            </p:cNvPr>
            <p:cNvSpPr/>
            <p:nvPr/>
          </p:nvSpPr>
          <p:spPr>
            <a:xfrm>
              <a:off x="3070880" y="6337279"/>
              <a:ext cx="669717" cy="100847"/>
            </a:xfrm>
            <a:custGeom>
              <a:avLst/>
              <a:gdLst>
                <a:gd name="connsiteX0" fmla="*/ 2520 w 669717"/>
                <a:gd name="connsiteY0" fmla="*/ 8488 h 100847"/>
                <a:gd name="connsiteX1" fmla="*/ 38503 w 669717"/>
                <a:gd name="connsiteY1" fmla="*/ 86804 h 100847"/>
                <a:gd name="connsiteX2" fmla="*/ 248053 w 669717"/>
                <a:gd name="connsiteY2" fmla="*/ 95271 h 100847"/>
                <a:gd name="connsiteX3" fmla="*/ 593070 w 669717"/>
                <a:gd name="connsiteY3" fmla="*/ 97388 h 100847"/>
                <a:gd name="connsiteX4" fmla="*/ 669270 w 669717"/>
                <a:gd name="connsiteY4" fmla="*/ 46588 h 100847"/>
                <a:gd name="connsiteX5" fmla="*/ 576137 w 669717"/>
                <a:gd name="connsiteY5" fmla="*/ 21 h 100847"/>
                <a:gd name="connsiteX6" fmla="*/ 518987 w 669717"/>
                <a:gd name="connsiteY6" fmla="*/ 40238 h 100847"/>
                <a:gd name="connsiteX7" fmla="*/ 387753 w 669717"/>
                <a:gd name="connsiteY7" fmla="*/ 14838 h 100847"/>
                <a:gd name="connsiteX8" fmla="*/ 72370 w 669717"/>
                <a:gd name="connsiteY8" fmla="*/ 31771 h 100847"/>
                <a:gd name="connsiteX9" fmla="*/ 2520 w 669717"/>
                <a:gd name="connsiteY9" fmla="*/ 8488 h 10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717" h="100847">
                  <a:moveTo>
                    <a:pt x="2520" y="8488"/>
                  </a:moveTo>
                  <a:cubicBezTo>
                    <a:pt x="-3125" y="17660"/>
                    <a:pt x="-2419" y="72340"/>
                    <a:pt x="38503" y="86804"/>
                  </a:cubicBezTo>
                  <a:cubicBezTo>
                    <a:pt x="79425" y="101268"/>
                    <a:pt x="155625" y="93507"/>
                    <a:pt x="248053" y="95271"/>
                  </a:cubicBezTo>
                  <a:cubicBezTo>
                    <a:pt x="340481" y="97035"/>
                    <a:pt x="522867" y="105502"/>
                    <a:pt x="593070" y="97388"/>
                  </a:cubicBezTo>
                  <a:cubicBezTo>
                    <a:pt x="663273" y="89274"/>
                    <a:pt x="672092" y="62816"/>
                    <a:pt x="669270" y="46588"/>
                  </a:cubicBezTo>
                  <a:cubicBezTo>
                    <a:pt x="666448" y="30360"/>
                    <a:pt x="601184" y="1079"/>
                    <a:pt x="576137" y="21"/>
                  </a:cubicBezTo>
                  <a:cubicBezTo>
                    <a:pt x="551090" y="-1037"/>
                    <a:pt x="550384" y="37768"/>
                    <a:pt x="518987" y="40238"/>
                  </a:cubicBezTo>
                  <a:cubicBezTo>
                    <a:pt x="487590" y="42708"/>
                    <a:pt x="462189" y="16249"/>
                    <a:pt x="387753" y="14838"/>
                  </a:cubicBezTo>
                  <a:cubicBezTo>
                    <a:pt x="313317" y="13427"/>
                    <a:pt x="133753" y="31418"/>
                    <a:pt x="72370" y="31771"/>
                  </a:cubicBezTo>
                  <a:cubicBezTo>
                    <a:pt x="10987" y="32124"/>
                    <a:pt x="8165" y="-684"/>
                    <a:pt x="2520" y="8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54C7214-C6DE-43EF-A544-EB2442341C71}"/>
                </a:ext>
              </a:extLst>
            </p:cNvPr>
            <p:cNvSpPr/>
            <p:nvPr/>
          </p:nvSpPr>
          <p:spPr>
            <a:xfrm>
              <a:off x="3060420" y="6376644"/>
              <a:ext cx="312048" cy="336366"/>
            </a:xfrm>
            <a:custGeom>
              <a:avLst/>
              <a:gdLst>
                <a:gd name="connsiteX0" fmla="*/ 230997 w 312048"/>
                <a:gd name="connsiteY0" fmla="*/ 22039 h 336366"/>
                <a:gd name="connsiteX1" fmla="*/ 184430 w 312048"/>
                <a:gd name="connsiteY1" fmla="*/ 176556 h 336366"/>
                <a:gd name="connsiteX2" fmla="*/ 2397 w 312048"/>
                <a:gd name="connsiteY2" fmla="*/ 331073 h 336366"/>
                <a:gd name="connsiteX3" fmla="*/ 93413 w 312048"/>
                <a:gd name="connsiteY3" fmla="*/ 292973 h 336366"/>
                <a:gd name="connsiteX4" fmla="*/ 279680 w 312048"/>
                <a:gd name="connsiteY4" fmla="*/ 218889 h 336366"/>
                <a:gd name="connsiteX5" fmla="*/ 309313 w 312048"/>
                <a:gd name="connsiteY5" fmla="*/ 22039 h 336366"/>
                <a:gd name="connsiteX6" fmla="*/ 230997 w 312048"/>
                <a:gd name="connsiteY6" fmla="*/ 22039 h 3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8" h="336366">
                  <a:moveTo>
                    <a:pt x="230997" y="22039"/>
                  </a:moveTo>
                  <a:cubicBezTo>
                    <a:pt x="210183" y="47792"/>
                    <a:pt x="222530" y="125050"/>
                    <a:pt x="184430" y="176556"/>
                  </a:cubicBezTo>
                  <a:cubicBezTo>
                    <a:pt x="146330" y="228062"/>
                    <a:pt x="17566" y="311670"/>
                    <a:pt x="2397" y="331073"/>
                  </a:cubicBezTo>
                  <a:cubicBezTo>
                    <a:pt x="-12772" y="350476"/>
                    <a:pt x="47199" y="311670"/>
                    <a:pt x="93413" y="292973"/>
                  </a:cubicBezTo>
                  <a:cubicBezTo>
                    <a:pt x="139627" y="274276"/>
                    <a:pt x="243697" y="264045"/>
                    <a:pt x="279680" y="218889"/>
                  </a:cubicBezTo>
                  <a:cubicBezTo>
                    <a:pt x="315663" y="173733"/>
                    <a:pt x="314605" y="54847"/>
                    <a:pt x="309313" y="22039"/>
                  </a:cubicBezTo>
                  <a:cubicBezTo>
                    <a:pt x="304021" y="-10769"/>
                    <a:pt x="251811" y="-3714"/>
                    <a:pt x="230997" y="220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3CB6D02-A382-497D-BEE2-7F51A139F09F}"/>
                </a:ext>
              </a:extLst>
            </p:cNvPr>
            <p:cNvSpPr/>
            <p:nvPr/>
          </p:nvSpPr>
          <p:spPr>
            <a:xfrm>
              <a:off x="3399361" y="6365689"/>
              <a:ext cx="345123" cy="364868"/>
            </a:xfrm>
            <a:custGeom>
              <a:avLst/>
              <a:gdLst>
                <a:gd name="connsiteX0" fmla="*/ 12706 w 345123"/>
                <a:gd name="connsiteY0" fmla="*/ 20294 h 364868"/>
                <a:gd name="connsiteX1" fmla="*/ 6356 w 345123"/>
                <a:gd name="connsiteY1" fmla="*/ 240428 h 364868"/>
                <a:gd name="connsiteX2" fmla="*/ 6356 w 345123"/>
                <a:gd name="connsiteY2" fmla="*/ 306044 h 364868"/>
                <a:gd name="connsiteX3" fmla="*/ 88906 w 345123"/>
                <a:gd name="connsiteY3" fmla="*/ 358961 h 364868"/>
                <a:gd name="connsiteX4" fmla="*/ 292106 w 345123"/>
                <a:gd name="connsiteY4" fmla="*/ 350494 h 364868"/>
                <a:gd name="connsiteX5" fmla="*/ 287872 w 345123"/>
                <a:gd name="connsiteY5" fmla="*/ 242544 h 364868"/>
                <a:gd name="connsiteX6" fmla="*/ 345022 w 345123"/>
                <a:gd name="connsiteY6" fmla="*/ 117661 h 364868"/>
                <a:gd name="connsiteX7" fmla="*/ 300572 w 345123"/>
                <a:gd name="connsiteY7" fmla="*/ 159994 h 364868"/>
                <a:gd name="connsiteX8" fmla="*/ 254006 w 345123"/>
                <a:gd name="connsiteY8" fmla="*/ 204444 h 364868"/>
                <a:gd name="connsiteX9" fmla="*/ 234956 w 345123"/>
                <a:gd name="connsiteY9" fmla="*/ 263711 h 364868"/>
                <a:gd name="connsiteX10" fmla="*/ 139706 w 345123"/>
                <a:gd name="connsiteY10" fmla="*/ 282761 h 364868"/>
                <a:gd name="connsiteX11" fmla="*/ 107956 w 345123"/>
                <a:gd name="connsiteY11" fmla="*/ 189628 h 364868"/>
                <a:gd name="connsiteX12" fmla="*/ 76206 w 345123"/>
                <a:gd name="connsiteY12" fmla="*/ 28761 h 364868"/>
                <a:gd name="connsiteX13" fmla="*/ 12706 w 345123"/>
                <a:gd name="connsiteY13" fmla="*/ 20294 h 36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5123" h="364868">
                  <a:moveTo>
                    <a:pt x="12706" y="20294"/>
                  </a:moveTo>
                  <a:cubicBezTo>
                    <a:pt x="1064" y="55572"/>
                    <a:pt x="7414" y="192803"/>
                    <a:pt x="6356" y="240428"/>
                  </a:cubicBezTo>
                  <a:cubicBezTo>
                    <a:pt x="5298" y="288053"/>
                    <a:pt x="-7402" y="286289"/>
                    <a:pt x="6356" y="306044"/>
                  </a:cubicBezTo>
                  <a:cubicBezTo>
                    <a:pt x="20114" y="325799"/>
                    <a:pt x="41281" y="351553"/>
                    <a:pt x="88906" y="358961"/>
                  </a:cubicBezTo>
                  <a:cubicBezTo>
                    <a:pt x="136531" y="366369"/>
                    <a:pt x="258945" y="369897"/>
                    <a:pt x="292106" y="350494"/>
                  </a:cubicBezTo>
                  <a:cubicBezTo>
                    <a:pt x="325267" y="331091"/>
                    <a:pt x="279053" y="281350"/>
                    <a:pt x="287872" y="242544"/>
                  </a:cubicBezTo>
                  <a:cubicBezTo>
                    <a:pt x="296691" y="203739"/>
                    <a:pt x="342905" y="131419"/>
                    <a:pt x="345022" y="117661"/>
                  </a:cubicBezTo>
                  <a:cubicBezTo>
                    <a:pt x="347139" y="103903"/>
                    <a:pt x="315741" y="145530"/>
                    <a:pt x="300572" y="159994"/>
                  </a:cubicBezTo>
                  <a:cubicBezTo>
                    <a:pt x="285403" y="174458"/>
                    <a:pt x="264942" y="187158"/>
                    <a:pt x="254006" y="204444"/>
                  </a:cubicBezTo>
                  <a:cubicBezTo>
                    <a:pt x="243070" y="221730"/>
                    <a:pt x="254006" y="250658"/>
                    <a:pt x="234956" y="263711"/>
                  </a:cubicBezTo>
                  <a:cubicBezTo>
                    <a:pt x="215906" y="276764"/>
                    <a:pt x="160873" y="295108"/>
                    <a:pt x="139706" y="282761"/>
                  </a:cubicBezTo>
                  <a:cubicBezTo>
                    <a:pt x="118539" y="270414"/>
                    <a:pt x="118539" y="231961"/>
                    <a:pt x="107956" y="189628"/>
                  </a:cubicBezTo>
                  <a:cubicBezTo>
                    <a:pt x="97373" y="147295"/>
                    <a:pt x="87142" y="56631"/>
                    <a:pt x="76206" y="28761"/>
                  </a:cubicBezTo>
                  <a:cubicBezTo>
                    <a:pt x="65270" y="891"/>
                    <a:pt x="24348" y="-14984"/>
                    <a:pt x="12706" y="202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71071A9-60DA-4B1D-A0DB-54CAEB4B211B}"/>
              </a:ext>
            </a:extLst>
          </p:cNvPr>
          <p:cNvSpPr/>
          <p:nvPr/>
        </p:nvSpPr>
        <p:spPr>
          <a:xfrm>
            <a:off x="3846997" y="6351476"/>
            <a:ext cx="170514" cy="169252"/>
          </a:xfrm>
          <a:custGeom>
            <a:avLst/>
            <a:gdLst>
              <a:gd name="connsiteX0" fmla="*/ 30736 w 170514"/>
              <a:gd name="connsiteY0" fmla="*/ 641 h 169252"/>
              <a:gd name="connsiteX1" fmla="*/ 170436 w 170514"/>
              <a:gd name="connsiteY1" fmla="*/ 110707 h 169252"/>
              <a:gd name="connsiteX2" fmla="*/ 9570 w 170514"/>
              <a:gd name="connsiteY2" fmla="*/ 165741 h 169252"/>
              <a:gd name="connsiteX3" fmla="*/ 30736 w 170514"/>
              <a:gd name="connsiteY3" fmla="*/ 641 h 16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14" h="169252">
                <a:moveTo>
                  <a:pt x="30736" y="641"/>
                </a:moveTo>
                <a:cubicBezTo>
                  <a:pt x="57547" y="-8531"/>
                  <a:pt x="173964" y="83190"/>
                  <a:pt x="170436" y="110707"/>
                </a:cubicBezTo>
                <a:cubicBezTo>
                  <a:pt x="166908" y="138224"/>
                  <a:pt x="30031" y="181969"/>
                  <a:pt x="9570" y="165741"/>
                </a:cubicBezTo>
                <a:cubicBezTo>
                  <a:pt x="-10891" y="149513"/>
                  <a:pt x="3925" y="9813"/>
                  <a:pt x="30736" y="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FE7DABA-1B8A-4669-A3B3-37F0F3AC8356}"/>
              </a:ext>
            </a:extLst>
          </p:cNvPr>
          <p:cNvGrpSpPr/>
          <p:nvPr/>
        </p:nvGrpSpPr>
        <p:grpSpPr>
          <a:xfrm>
            <a:off x="4094150" y="6103799"/>
            <a:ext cx="653929" cy="665451"/>
            <a:chOff x="4094150" y="6103799"/>
            <a:chExt cx="653929" cy="665451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70DD1CC-C956-41DF-8690-86AA84185437}"/>
                </a:ext>
              </a:extLst>
            </p:cNvPr>
            <p:cNvSpPr/>
            <p:nvPr/>
          </p:nvSpPr>
          <p:spPr>
            <a:xfrm>
              <a:off x="4150717" y="6152015"/>
              <a:ext cx="315419" cy="111398"/>
            </a:xfrm>
            <a:custGeom>
              <a:avLst/>
              <a:gdLst>
                <a:gd name="connsiteX0" fmla="*/ 66 w 315419"/>
                <a:gd name="connsiteY0" fmla="*/ 1135 h 111398"/>
                <a:gd name="connsiteX1" fmla="*/ 52983 w 315419"/>
                <a:gd name="connsiteY1" fmla="*/ 83685 h 111398"/>
                <a:gd name="connsiteX2" fmla="*/ 127066 w 315419"/>
                <a:gd name="connsiteY2" fmla="*/ 90035 h 111398"/>
                <a:gd name="connsiteX3" fmla="*/ 311216 w 315419"/>
                <a:gd name="connsiteY3" fmla="*/ 109085 h 111398"/>
                <a:gd name="connsiteX4" fmla="*/ 247716 w 315419"/>
                <a:gd name="connsiteY4" fmla="*/ 30768 h 111398"/>
                <a:gd name="connsiteX5" fmla="*/ 152466 w 315419"/>
                <a:gd name="connsiteY5" fmla="*/ 56168 h 111398"/>
                <a:gd name="connsiteX6" fmla="*/ 63566 w 315419"/>
                <a:gd name="connsiteY6" fmla="*/ 37118 h 111398"/>
                <a:gd name="connsiteX7" fmla="*/ 66 w 315419"/>
                <a:gd name="connsiteY7" fmla="*/ 1135 h 11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419" h="111398">
                  <a:moveTo>
                    <a:pt x="66" y="1135"/>
                  </a:moveTo>
                  <a:cubicBezTo>
                    <a:pt x="-1698" y="8896"/>
                    <a:pt x="31816" y="68868"/>
                    <a:pt x="52983" y="83685"/>
                  </a:cubicBezTo>
                  <a:cubicBezTo>
                    <a:pt x="74150" y="98502"/>
                    <a:pt x="127066" y="90035"/>
                    <a:pt x="127066" y="90035"/>
                  </a:cubicBezTo>
                  <a:cubicBezTo>
                    <a:pt x="170105" y="94268"/>
                    <a:pt x="291108" y="118963"/>
                    <a:pt x="311216" y="109085"/>
                  </a:cubicBezTo>
                  <a:cubicBezTo>
                    <a:pt x="331324" y="99207"/>
                    <a:pt x="274174" y="39587"/>
                    <a:pt x="247716" y="30768"/>
                  </a:cubicBezTo>
                  <a:cubicBezTo>
                    <a:pt x="221258" y="21949"/>
                    <a:pt x="183158" y="55110"/>
                    <a:pt x="152466" y="56168"/>
                  </a:cubicBezTo>
                  <a:cubicBezTo>
                    <a:pt x="121774" y="57226"/>
                    <a:pt x="87908" y="46643"/>
                    <a:pt x="63566" y="37118"/>
                  </a:cubicBezTo>
                  <a:cubicBezTo>
                    <a:pt x="39224" y="27593"/>
                    <a:pt x="1830" y="-6626"/>
                    <a:pt x="66" y="11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932C1040-7AC3-4578-845C-4001E0B8B1AC}"/>
                </a:ext>
              </a:extLst>
            </p:cNvPr>
            <p:cNvSpPr/>
            <p:nvPr/>
          </p:nvSpPr>
          <p:spPr>
            <a:xfrm>
              <a:off x="4098024" y="6292978"/>
              <a:ext cx="640670" cy="52789"/>
            </a:xfrm>
            <a:custGeom>
              <a:avLst/>
              <a:gdLst>
                <a:gd name="connsiteX0" fmla="*/ 16776 w 640670"/>
                <a:gd name="connsiteY0" fmla="*/ 16805 h 52789"/>
                <a:gd name="connsiteX1" fmla="*/ 302526 w 640670"/>
                <a:gd name="connsiteY1" fmla="*/ 21039 h 52789"/>
                <a:gd name="connsiteX2" fmla="*/ 486676 w 640670"/>
                <a:gd name="connsiteY2" fmla="*/ 8339 h 52789"/>
                <a:gd name="connsiteX3" fmla="*/ 552293 w 640670"/>
                <a:gd name="connsiteY3" fmla="*/ 1989 h 52789"/>
                <a:gd name="connsiteX4" fmla="*/ 639076 w 640670"/>
                <a:gd name="connsiteY4" fmla="*/ 44322 h 52789"/>
                <a:gd name="connsiteX5" fmla="*/ 471859 w 640670"/>
                <a:gd name="connsiteY5" fmla="*/ 46439 h 52789"/>
                <a:gd name="connsiteX6" fmla="*/ 239026 w 640670"/>
                <a:gd name="connsiteY6" fmla="*/ 52789 h 52789"/>
                <a:gd name="connsiteX7" fmla="*/ 56993 w 640670"/>
                <a:gd name="connsiteY7" fmla="*/ 50672 h 52789"/>
                <a:gd name="connsiteX8" fmla="*/ 16776 w 640670"/>
                <a:gd name="connsiteY8" fmla="*/ 16805 h 5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0670" h="52789">
                  <a:moveTo>
                    <a:pt x="16776" y="16805"/>
                  </a:moveTo>
                  <a:cubicBezTo>
                    <a:pt x="57698" y="11866"/>
                    <a:pt x="224209" y="22450"/>
                    <a:pt x="302526" y="21039"/>
                  </a:cubicBezTo>
                  <a:cubicBezTo>
                    <a:pt x="380843" y="19628"/>
                    <a:pt x="445048" y="11514"/>
                    <a:pt x="486676" y="8339"/>
                  </a:cubicBezTo>
                  <a:cubicBezTo>
                    <a:pt x="528304" y="5164"/>
                    <a:pt x="526893" y="-4008"/>
                    <a:pt x="552293" y="1989"/>
                  </a:cubicBezTo>
                  <a:cubicBezTo>
                    <a:pt x="577693" y="7986"/>
                    <a:pt x="652482" y="36914"/>
                    <a:pt x="639076" y="44322"/>
                  </a:cubicBezTo>
                  <a:cubicBezTo>
                    <a:pt x="625670" y="51730"/>
                    <a:pt x="471859" y="46439"/>
                    <a:pt x="471859" y="46439"/>
                  </a:cubicBezTo>
                  <a:lnTo>
                    <a:pt x="239026" y="52789"/>
                  </a:lnTo>
                  <a:lnTo>
                    <a:pt x="56993" y="50672"/>
                  </a:lnTo>
                  <a:cubicBezTo>
                    <a:pt x="17835" y="46439"/>
                    <a:pt x="-24146" y="21744"/>
                    <a:pt x="16776" y="168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0F4CC6C-1B8B-40F1-A0D1-D19F2A0E668B}"/>
                </a:ext>
              </a:extLst>
            </p:cNvPr>
            <p:cNvSpPr/>
            <p:nvPr/>
          </p:nvSpPr>
          <p:spPr>
            <a:xfrm>
              <a:off x="4306397" y="6310179"/>
              <a:ext cx="86489" cy="339965"/>
            </a:xfrm>
            <a:custGeom>
              <a:avLst/>
              <a:gdLst>
                <a:gd name="connsiteX0" fmla="*/ 81453 w 86489"/>
                <a:gd name="connsiteY0" fmla="*/ 16538 h 339965"/>
                <a:gd name="connsiteX1" fmla="*/ 79336 w 86489"/>
                <a:gd name="connsiteY1" fmla="*/ 141421 h 339965"/>
                <a:gd name="connsiteX2" fmla="*/ 75103 w 86489"/>
                <a:gd name="connsiteY2" fmla="*/ 323454 h 339965"/>
                <a:gd name="connsiteX3" fmla="*/ 5253 w 86489"/>
                <a:gd name="connsiteY3" fmla="*/ 317104 h 339965"/>
                <a:gd name="connsiteX4" fmla="*/ 5253 w 86489"/>
                <a:gd name="connsiteY4" fmla="*/ 196454 h 339965"/>
                <a:gd name="connsiteX5" fmla="*/ 7370 w 86489"/>
                <a:gd name="connsiteY5" fmla="*/ 20771 h 339965"/>
                <a:gd name="connsiteX6" fmla="*/ 81453 w 86489"/>
                <a:gd name="connsiteY6" fmla="*/ 16538 h 33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89" h="339965">
                  <a:moveTo>
                    <a:pt x="81453" y="16538"/>
                  </a:moveTo>
                  <a:cubicBezTo>
                    <a:pt x="93447" y="36646"/>
                    <a:pt x="80394" y="90268"/>
                    <a:pt x="79336" y="141421"/>
                  </a:cubicBezTo>
                  <a:cubicBezTo>
                    <a:pt x="78278" y="192574"/>
                    <a:pt x="87450" y="294174"/>
                    <a:pt x="75103" y="323454"/>
                  </a:cubicBezTo>
                  <a:cubicBezTo>
                    <a:pt x="62756" y="352734"/>
                    <a:pt x="16895" y="338271"/>
                    <a:pt x="5253" y="317104"/>
                  </a:cubicBezTo>
                  <a:cubicBezTo>
                    <a:pt x="-6389" y="295937"/>
                    <a:pt x="4900" y="245843"/>
                    <a:pt x="5253" y="196454"/>
                  </a:cubicBezTo>
                  <a:cubicBezTo>
                    <a:pt x="5606" y="147065"/>
                    <a:pt x="-3566" y="50404"/>
                    <a:pt x="7370" y="20771"/>
                  </a:cubicBezTo>
                  <a:cubicBezTo>
                    <a:pt x="18306" y="-8862"/>
                    <a:pt x="69459" y="-3570"/>
                    <a:pt x="81453" y="165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A9A186D-6EBA-4E6B-958C-ECFC33BEE7F2}"/>
                </a:ext>
              </a:extLst>
            </p:cNvPr>
            <p:cNvSpPr/>
            <p:nvPr/>
          </p:nvSpPr>
          <p:spPr>
            <a:xfrm>
              <a:off x="4364119" y="6428095"/>
              <a:ext cx="135464" cy="68325"/>
            </a:xfrm>
            <a:custGeom>
              <a:avLst/>
              <a:gdLst>
                <a:gd name="connsiteX0" fmla="*/ 448 w 135464"/>
                <a:gd name="connsiteY0" fmla="*/ 27738 h 68325"/>
                <a:gd name="connsiteX1" fmla="*/ 72414 w 135464"/>
                <a:gd name="connsiteY1" fmla="*/ 222 h 68325"/>
                <a:gd name="connsiteX2" fmla="*/ 133798 w 135464"/>
                <a:gd name="connsiteY2" fmla="*/ 42555 h 68325"/>
                <a:gd name="connsiteX3" fmla="*/ 108398 w 135464"/>
                <a:gd name="connsiteY3" fmla="*/ 67955 h 68325"/>
                <a:gd name="connsiteX4" fmla="*/ 448 w 135464"/>
                <a:gd name="connsiteY4" fmla="*/ 27738 h 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64" h="68325">
                  <a:moveTo>
                    <a:pt x="448" y="27738"/>
                  </a:moveTo>
                  <a:cubicBezTo>
                    <a:pt x="-5549" y="16449"/>
                    <a:pt x="50189" y="-2247"/>
                    <a:pt x="72414" y="222"/>
                  </a:cubicBezTo>
                  <a:cubicBezTo>
                    <a:pt x="94639" y="2691"/>
                    <a:pt x="127801" y="31266"/>
                    <a:pt x="133798" y="42555"/>
                  </a:cubicBezTo>
                  <a:cubicBezTo>
                    <a:pt x="139795" y="53844"/>
                    <a:pt x="129212" y="63722"/>
                    <a:pt x="108398" y="67955"/>
                  </a:cubicBezTo>
                  <a:cubicBezTo>
                    <a:pt x="87584" y="72188"/>
                    <a:pt x="6445" y="39027"/>
                    <a:pt x="448" y="277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4AE65EF2-BB93-433E-AB95-1DAB57DDEB64}"/>
                </a:ext>
              </a:extLst>
            </p:cNvPr>
            <p:cNvSpPr/>
            <p:nvPr/>
          </p:nvSpPr>
          <p:spPr>
            <a:xfrm>
              <a:off x="4190436" y="6392116"/>
              <a:ext cx="79507" cy="292824"/>
            </a:xfrm>
            <a:custGeom>
              <a:avLst/>
              <a:gdLst>
                <a:gd name="connsiteX0" fmla="*/ 6914 w 79507"/>
                <a:gd name="connsiteY0" fmla="*/ 10801 h 292824"/>
                <a:gd name="connsiteX1" fmla="*/ 9031 w 79507"/>
                <a:gd name="connsiteY1" fmla="*/ 271151 h 292824"/>
                <a:gd name="connsiteX2" fmla="*/ 74647 w 79507"/>
                <a:gd name="connsiteY2" fmla="*/ 271151 h 292824"/>
                <a:gd name="connsiteX3" fmla="*/ 74647 w 79507"/>
                <a:gd name="connsiteY3" fmla="*/ 211884 h 292824"/>
                <a:gd name="connsiteX4" fmla="*/ 68297 w 79507"/>
                <a:gd name="connsiteY4" fmla="*/ 63717 h 292824"/>
                <a:gd name="connsiteX5" fmla="*/ 6914 w 79507"/>
                <a:gd name="connsiteY5" fmla="*/ 10801 h 29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507" h="292824">
                  <a:moveTo>
                    <a:pt x="6914" y="10801"/>
                  </a:moveTo>
                  <a:cubicBezTo>
                    <a:pt x="-2964" y="45373"/>
                    <a:pt x="-2258" y="227759"/>
                    <a:pt x="9031" y="271151"/>
                  </a:cubicBezTo>
                  <a:cubicBezTo>
                    <a:pt x="20320" y="314543"/>
                    <a:pt x="63711" y="281029"/>
                    <a:pt x="74647" y="271151"/>
                  </a:cubicBezTo>
                  <a:cubicBezTo>
                    <a:pt x="85583" y="261273"/>
                    <a:pt x="74647" y="211884"/>
                    <a:pt x="74647" y="211884"/>
                  </a:cubicBezTo>
                  <a:cubicBezTo>
                    <a:pt x="73589" y="177312"/>
                    <a:pt x="75705" y="94409"/>
                    <a:pt x="68297" y="63717"/>
                  </a:cubicBezTo>
                  <a:cubicBezTo>
                    <a:pt x="60889" y="33025"/>
                    <a:pt x="16792" y="-23771"/>
                    <a:pt x="6914" y="108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0C06821C-35A8-4CAA-A4A7-481931369915}"/>
                </a:ext>
              </a:extLst>
            </p:cNvPr>
            <p:cNvSpPr/>
            <p:nvPr/>
          </p:nvSpPr>
          <p:spPr>
            <a:xfrm>
              <a:off x="4094150" y="6625547"/>
              <a:ext cx="443001" cy="112589"/>
            </a:xfrm>
            <a:custGeom>
              <a:avLst/>
              <a:gdLst>
                <a:gd name="connsiteX0" fmla="*/ 1600 w 443001"/>
                <a:gd name="connsiteY0" fmla="*/ 3853 h 112589"/>
                <a:gd name="connsiteX1" fmla="*/ 52400 w 443001"/>
                <a:gd name="connsiteY1" fmla="*/ 105453 h 112589"/>
                <a:gd name="connsiteX2" fmla="*/ 65100 w 443001"/>
                <a:gd name="connsiteY2" fmla="*/ 99103 h 112589"/>
                <a:gd name="connsiteX3" fmla="*/ 429167 w 443001"/>
                <a:gd name="connsiteY3" fmla="*/ 58886 h 112589"/>
                <a:gd name="connsiteX4" fmla="*/ 359317 w 443001"/>
                <a:gd name="connsiteY4" fmla="*/ 37720 h 112589"/>
                <a:gd name="connsiteX5" fmla="*/ 287350 w 443001"/>
                <a:gd name="connsiteY5" fmla="*/ 5970 h 112589"/>
                <a:gd name="connsiteX6" fmla="*/ 126483 w 443001"/>
                <a:gd name="connsiteY6" fmla="*/ 18670 h 112589"/>
                <a:gd name="connsiteX7" fmla="*/ 1600 w 443001"/>
                <a:gd name="connsiteY7" fmla="*/ 3853 h 11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001" h="112589">
                  <a:moveTo>
                    <a:pt x="1600" y="3853"/>
                  </a:moveTo>
                  <a:cubicBezTo>
                    <a:pt x="-10747" y="18317"/>
                    <a:pt x="52400" y="105453"/>
                    <a:pt x="52400" y="105453"/>
                  </a:cubicBezTo>
                  <a:cubicBezTo>
                    <a:pt x="62983" y="121328"/>
                    <a:pt x="2305" y="106864"/>
                    <a:pt x="65100" y="99103"/>
                  </a:cubicBezTo>
                  <a:cubicBezTo>
                    <a:pt x="127895" y="91342"/>
                    <a:pt x="380131" y="69116"/>
                    <a:pt x="429167" y="58886"/>
                  </a:cubicBezTo>
                  <a:cubicBezTo>
                    <a:pt x="478203" y="48656"/>
                    <a:pt x="382953" y="46539"/>
                    <a:pt x="359317" y="37720"/>
                  </a:cubicBezTo>
                  <a:cubicBezTo>
                    <a:pt x="335681" y="28901"/>
                    <a:pt x="326156" y="9145"/>
                    <a:pt x="287350" y="5970"/>
                  </a:cubicBezTo>
                  <a:cubicBezTo>
                    <a:pt x="248544" y="2795"/>
                    <a:pt x="171991" y="16906"/>
                    <a:pt x="126483" y="18670"/>
                  </a:cubicBezTo>
                  <a:cubicBezTo>
                    <a:pt x="80975" y="20434"/>
                    <a:pt x="13947" y="-10611"/>
                    <a:pt x="1600" y="38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6B548F4-30ED-40C7-9CCC-2C9EC269C945}"/>
                </a:ext>
              </a:extLst>
            </p:cNvPr>
            <p:cNvSpPr/>
            <p:nvPr/>
          </p:nvSpPr>
          <p:spPr>
            <a:xfrm>
              <a:off x="4458699" y="6103799"/>
              <a:ext cx="289380" cy="665451"/>
            </a:xfrm>
            <a:custGeom>
              <a:avLst/>
              <a:gdLst>
                <a:gd name="connsiteX0" fmla="*/ 13818 w 289380"/>
                <a:gd name="connsiteY0" fmla="*/ 23951 h 665451"/>
                <a:gd name="connsiteX1" fmla="*/ 9584 w 289380"/>
                <a:gd name="connsiteY1" fmla="*/ 286418 h 665451"/>
                <a:gd name="connsiteX2" fmla="*/ 115418 w 289380"/>
                <a:gd name="connsiteY2" fmla="*/ 512901 h 665451"/>
                <a:gd name="connsiteX3" fmla="*/ 250884 w 289380"/>
                <a:gd name="connsiteY3" fmla="*/ 663184 h 665451"/>
                <a:gd name="connsiteX4" fmla="*/ 231834 w 289380"/>
                <a:gd name="connsiteY4" fmla="*/ 591218 h 665451"/>
                <a:gd name="connsiteX5" fmla="*/ 288984 w 289380"/>
                <a:gd name="connsiteY5" fmla="*/ 428234 h 665451"/>
                <a:gd name="connsiteX6" fmla="*/ 197968 w 289380"/>
                <a:gd name="connsiteY6" fmla="*/ 540418 h 665451"/>
                <a:gd name="connsiteX7" fmla="*/ 142934 w 289380"/>
                <a:gd name="connsiteY7" fmla="*/ 434584 h 665451"/>
                <a:gd name="connsiteX8" fmla="*/ 87901 w 289380"/>
                <a:gd name="connsiteY8" fmla="*/ 57818 h 665451"/>
                <a:gd name="connsiteX9" fmla="*/ 13818 w 289380"/>
                <a:gd name="connsiteY9" fmla="*/ 23951 h 66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380" h="665451">
                  <a:moveTo>
                    <a:pt x="13818" y="23951"/>
                  </a:moveTo>
                  <a:cubicBezTo>
                    <a:pt x="765" y="62051"/>
                    <a:pt x="-7349" y="204926"/>
                    <a:pt x="9584" y="286418"/>
                  </a:cubicBezTo>
                  <a:cubicBezTo>
                    <a:pt x="26517" y="367910"/>
                    <a:pt x="75201" y="450107"/>
                    <a:pt x="115418" y="512901"/>
                  </a:cubicBezTo>
                  <a:cubicBezTo>
                    <a:pt x="155635" y="575695"/>
                    <a:pt x="231481" y="650131"/>
                    <a:pt x="250884" y="663184"/>
                  </a:cubicBezTo>
                  <a:cubicBezTo>
                    <a:pt x="270287" y="676237"/>
                    <a:pt x="225484" y="630376"/>
                    <a:pt x="231834" y="591218"/>
                  </a:cubicBezTo>
                  <a:cubicBezTo>
                    <a:pt x="238184" y="552060"/>
                    <a:pt x="294628" y="436701"/>
                    <a:pt x="288984" y="428234"/>
                  </a:cubicBezTo>
                  <a:cubicBezTo>
                    <a:pt x="283340" y="419767"/>
                    <a:pt x="222310" y="539360"/>
                    <a:pt x="197968" y="540418"/>
                  </a:cubicBezTo>
                  <a:cubicBezTo>
                    <a:pt x="173626" y="541476"/>
                    <a:pt x="161278" y="515017"/>
                    <a:pt x="142934" y="434584"/>
                  </a:cubicBezTo>
                  <a:cubicBezTo>
                    <a:pt x="124590" y="354151"/>
                    <a:pt x="106598" y="125198"/>
                    <a:pt x="87901" y="57818"/>
                  </a:cubicBezTo>
                  <a:cubicBezTo>
                    <a:pt x="69204" y="-9562"/>
                    <a:pt x="26871" y="-14149"/>
                    <a:pt x="13818" y="239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BC9C6E3-273E-4A38-9A24-B84560DACEA4}"/>
                </a:ext>
              </a:extLst>
            </p:cNvPr>
            <p:cNvSpPr/>
            <p:nvPr/>
          </p:nvSpPr>
          <p:spPr>
            <a:xfrm>
              <a:off x="4554947" y="6125001"/>
              <a:ext cx="140784" cy="136130"/>
            </a:xfrm>
            <a:custGeom>
              <a:avLst/>
              <a:gdLst>
                <a:gd name="connsiteX0" fmla="*/ 120 w 140784"/>
                <a:gd name="connsiteY0" fmla="*/ 632 h 136130"/>
                <a:gd name="connsiteX1" fmla="*/ 114420 w 140784"/>
                <a:gd name="connsiteY1" fmla="*/ 74716 h 136130"/>
                <a:gd name="connsiteX2" fmla="*/ 139820 w 140784"/>
                <a:gd name="connsiteY2" fmla="*/ 131866 h 136130"/>
                <a:gd name="connsiteX3" fmla="*/ 93253 w 140784"/>
                <a:gd name="connsiteY3" fmla="*/ 119166 h 136130"/>
                <a:gd name="connsiteX4" fmla="*/ 120 w 140784"/>
                <a:gd name="connsiteY4" fmla="*/ 632 h 13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4" h="136130">
                  <a:moveTo>
                    <a:pt x="120" y="632"/>
                  </a:moveTo>
                  <a:cubicBezTo>
                    <a:pt x="3648" y="-6776"/>
                    <a:pt x="91137" y="52844"/>
                    <a:pt x="114420" y="74716"/>
                  </a:cubicBezTo>
                  <a:cubicBezTo>
                    <a:pt x="137703" y="96588"/>
                    <a:pt x="143348" y="124458"/>
                    <a:pt x="139820" y="131866"/>
                  </a:cubicBezTo>
                  <a:cubicBezTo>
                    <a:pt x="136292" y="139274"/>
                    <a:pt x="114772" y="138216"/>
                    <a:pt x="93253" y="119166"/>
                  </a:cubicBezTo>
                  <a:cubicBezTo>
                    <a:pt x="71734" y="100116"/>
                    <a:pt x="-3408" y="8040"/>
                    <a:pt x="120" y="6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06A703A-C6FD-4AEA-BEDF-83AA6ED080F9}"/>
              </a:ext>
            </a:extLst>
          </p:cNvPr>
          <p:cNvGrpSpPr/>
          <p:nvPr/>
        </p:nvGrpSpPr>
        <p:grpSpPr>
          <a:xfrm>
            <a:off x="4836583" y="6117113"/>
            <a:ext cx="558970" cy="601580"/>
            <a:chOff x="4836583" y="6117113"/>
            <a:chExt cx="558970" cy="601580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FB9C01C9-2CED-4D5C-A061-899A9ECC0A07}"/>
                </a:ext>
              </a:extLst>
            </p:cNvPr>
            <p:cNvSpPr/>
            <p:nvPr/>
          </p:nvSpPr>
          <p:spPr>
            <a:xfrm>
              <a:off x="4846691" y="6117113"/>
              <a:ext cx="491676" cy="152733"/>
            </a:xfrm>
            <a:custGeom>
              <a:avLst/>
              <a:gdLst>
                <a:gd name="connsiteX0" fmla="*/ 13176 w 491676"/>
                <a:gd name="connsiteY0" fmla="*/ 36037 h 152733"/>
                <a:gd name="connsiteX1" fmla="*/ 99959 w 491676"/>
                <a:gd name="connsiteY1" fmla="*/ 93187 h 152733"/>
                <a:gd name="connsiteX2" fmla="*/ 387826 w 491676"/>
                <a:gd name="connsiteY2" fmla="*/ 76254 h 152733"/>
                <a:gd name="connsiteX3" fmla="*/ 267176 w 491676"/>
                <a:gd name="connsiteY3" fmla="*/ 152454 h 152733"/>
                <a:gd name="connsiteX4" fmla="*/ 383592 w 491676"/>
                <a:gd name="connsiteY4" fmla="*/ 103770 h 152733"/>
                <a:gd name="connsiteX5" fmla="*/ 491542 w 491676"/>
                <a:gd name="connsiteY5" fmla="*/ 57204 h 152733"/>
                <a:gd name="connsiteX6" fmla="*/ 404759 w 491676"/>
                <a:gd name="connsiteY6" fmla="*/ 54 h 152733"/>
                <a:gd name="connsiteX7" fmla="*/ 351842 w 491676"/>
                <a:gd name="connsiteY7" fmla="*/ 46620 h 152733"/>
                <a:gd name="connsiteX8" fmla="*/ 13176 w 491676"/>
                <a:gd name="connsiteY8" fmla="*/ 36037 h 15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1676" h="152733">
                  <a:moveTo>
                    <a:pt x="13176" y="36037"/>
                  </a:moveTo>
                  <a:cubicBezTo>
                    <a:pt x="-28805" y="43798"/>
                    <a:pt x="37517" y="86484"/>
                    <a:pt x="99959" y="93187"/>
                  </a:cubicBezTo>
                  <a:cubicBezTo>
                    <a:pt x="162401" y="99890"/>
                    <a:pt x="359957" y="66376"/>
                    <a:pt x="387826" y="76254"/>
                  </a:cubicBezTo>
                  <a:cubicBezTo>
                    <a:pt x="415696" y="86132"/>
                    <a:pt x="267882" y="147868"/>
                    <a:pt x="267176" y="152454"/>
                  </a:cubicBezTo>
                  <a:cubicBezTo>
                    <a:pt x="266470" y="157040"/>
                    <a:pt x="383592" y="103770"/>
                    <a:pt x="383592" y="103770"/>
                  </a:cubicBezTo>
                  <a:cubicBezTo>
                    <a:pt x="420986" y="87895"/>
                    <a:pt x="488014" y="74490"/>
                    <a:pt x="491542" y="57204"/>
                  </a:cubicBezTo>
                  <a:cubicBezTo>
                    <a:pt x="495070" y="39918"/>
                    <a:pt x="428042" y="1818"/>
                    <a:pt x="404759" y="54"/>
                  </a:cubicBezTo>
                  <a:cubicBezTo>
                    <a:pt x="381476" y="-1710"/>
                    <a:pt x="416400" y="40270"/>
                    <a:pt x="351842" y="46620"/>
                  </a:cubicBezTo>
                  <a:cubicBezTo>
                    <a:pt x="287284" y="52970"/>
                    <a:pt x="55157" y="28276"/>
                    <a:pt x="13176" y="360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648EC46-C2FA-40FC-867C-592A255AF5BB}"/>
                </a:ext>
              </a:extLst>
            </p:cNvPr>
            <p:cNvSpPr/>
            <p:nvPr/>
          </p:nvSpPr>
          <p:spPr>
            <a:xfrm>
              <a:off x="5024081" y="6222696"/>
              <a:ext cx="235587" cy="72635"/>
            </a:xfrm>
            <a:custGeom>
              <a:avLst/>
              <a:gdLst>
                <a:gd name="connsiteX0" fmla="*/ 9352 w 235587"/>
                <a:gd name="connsiteY0" fmla="*/ 304 h 72635"/>
                <a:gd name="connsiteX1" fmla="*/ 231602 w 235587"/>
                <a:gd name="connsiteY1" fmla="*/ 48987 h 72635"/>
                <a:gd name="connsiteX2" fmla="*/ 144819 w 235587"/>
                <a:gd name="connsiteY2" fmla="*/ 72271 h 72635"/>
                <a:gd name="connsiteX3" fmla="*/ 51686 w 235587"/>
                <a:gd name="connsiteY3" fmla="*/ 32054 h 72635"/>
                <a:gd name="connsiteX4" fmla="*/ 9352 w 235587"/>
                <a:gd name="connsiteY4" fmla="*/ 304 h 7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87" h="72635">
                  <a:moveTo>
                    <a:pt x="9352" y="304"/>
                  </a:moveTo>
                  <a:cubicBezTo>
                    <a:pt x="39338" y="3126"/>
                    <a:pt x="209024" y="36993"/>
                    <a:pt x="231602" y="48987"/>
                  </a:cubicBezTo>
                  <a:cubicBezTo>
                    <a:pt x="254180" y="60982"/>
                    <a:pt x="174805" y="75093"/>
                    <a:pt x="144819" y="72271"/>
                  </a:cubicBezTo>
                  <a:cubicBezTo>
                    <a:pt x="114833" y="69449"/>
                    <a:pt x="74264" y="49340"/>
                    <a:pt x="51686" y="32054"/>
                  </a:cubicBezTo>
                  <a:cubicBezTo>
                    <a:pt x="29108" y="14768"/>
                    <a:pt x="-20634" y="-2518"/>
                    <a:pt x="9352" y="3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F1D5A69E-5E47-4982-9C5D-F30809EEB302}"/>
                </a:ext>
              </a:extLst>
            </p:cNvPr>
            <p:cNvSpPr/>
            <p:nvPr/>
          </p:nvSpPr>
          <p:spPr>
            <a:xfrm>
              <a:off x="4895389" y="6255511"/>
              <a:ext cx="88707" cy="251484"/>
            </a:xfrm>
            <a:custGeom>
              <a:avLst/>
              <a:gdLst>
                <a:gd name="connsiteX0" fmla="*/ 6811 w 88707"/>
                <a:gd name="connsiteY0" fmla="*/ 5589 h 251484"/>
                <a:gd name="connsiteX1" fmla="*/ 11044 w 88707"/>
                <a:gd name="connsiteY1" fmla="*/ 170689 h 251484"/>
                <a:gd name="connsiteX2" fmla="*/ 2578 w 88707"/>
                <a:gd name="connsiteY2" fmla="*/ 251122 h 251484"/>
                <a:gd name="connsiteX3" fmla="*/ 63961 w 88707"/>
                <a:gd name="connsiteY3" fmla="*/ 193972 h 251484"/>
                <a:gd name="connsiteX4" fmla="*/ 87244 w 88707"/>
                <a:gd name="connsiteY4" fmla="*/ 52156 h 251484"/>
                <a:gd name="connsiteX5" fmla="*/ 6811 w 88707"/>
                <a:gd name="connsiteY5" fmla="*/ 5589 h 2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707" h="251484">
                  <a:moveTo>
                    <a:pt x="6811" y="5589"/>
                  </a:moveTo>
                  <a:cubicBezTo>
                    <a:pt x="-5889" y="25344"/>
                    <a:pt x="11749" y="129767"/>
                    <a:pt x="11044" y="170689"/>
                  </a:cubicBezTo>
                  <a:cubicBezTo>
                    <a:pt x="10339" y="211611"/>
                    <a:pt x="-6242" y="247242"/>
                    <a:pt x="2578" y="251122"/>
                  </a:cubicBezTo>
                  <a:cubicBezTo>
                    <a:pt x="11398" y="255003"/>
                    <a:pt x="49850" y="227133"/>
                    <a:pt x="63961" y="193972"/>
                  </a:cubicBezTo>
                  <a:cubicBezTo>
                    <a:pt x="78072" y="160811"/>
                    <a:pt x="93594" y="81789"/>
                    <a:pt x="87244" y="52156"/>
                  </a:cubicBezTo>
                  <a:cubicBezTo>
                    <a:pt x="80894" y="22523"/>
                    <a:pt x="19511" y="-14166"/>
                    <a:pt x="6811" y="55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50AF412A-7997-458C-AFFF-FE2C145C206F}"/>
                </a:ext>
              </a:extLst>
            </p:cNvPr>
            <p:cNvSpPr/>
            <p:nvPr/>
          </p:nvSpPr>
          <p:spPr>
            <a:xfrm>
              <a:off x="4956664" y="6278594"/>
              <a:ext cx="390354" cy="220035"/>
            </a:xfrm>
            <a:custGeom>
              <a:avLst/>
              <a:gdLst>
                <a:gd name="connsiteX0" fmla="*/ 569 w 390354"/>
                <a:gd name="connsiteY0" fmla="*/ 18489 h 220035"/>
                <a:gd name="connsiteX1" fmla="*/ 307486 w 390354"/>
                <a:gd name="connsiteY1" fmla="*/ 16373 h 220035"/>
                <a:gd name="connsiteX2" fmla="*/ 358286 w 390354"/>
                <a:gd name="connsiteY2" fmla="*/ 1556 h 220035"/>
                <a:gd name="connsiteX3" fmla="*/ 381569 w 390354"/>
                <a:gd name="connsiteY3" fmla="*/ 58706 h 220035"/>
                <a:gd name="connsiteX4" fmla="*/ 390036 w 390354"/>
                <a:gd name="connsiteY4" fmla="*/ 77756 h 220035"/>
                <a:gd name="connsiteX5" fmla="*/ 383686 w 390354"/>
                <a:gd name="connsiteY5" fmla="*/ 208989 h 220035"/>
                <a:gd name="connsiteX6" fmla="*/ 341353 w 390354"/>
                <a:gd name="connsiteY6" fmla="*/ 202639 h 220035"/>
                <a:gd name="connsiteX7" fmla="*/ 332886 w 390354"/>
                <a:gd name="connsiteY7" fmla="*/ 120089 h 220035"/>
                <a:gd name="connsiteX8" fmla="*/ 326536 w 390354"/>
                <a:gd name="connsiteY8" fmla="*/ 48123 h 220035"/>
                <a:gd name="connsiteX9" fmla="*/ 233403 w 390354"/>
                <a:gd name="connsiteY9" fmla="*/ 43889 h 220035"/>
                <a:gd name="connsiteX10" fmla="*/ 569 w 390354"/>
                <a:gd name="connsiteY10" fmla="*/ 18489 h 22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0354" h="220035">
                  <a:moveTo>
                    <a:pt x="569" y="18489"/>
                  </a:moveTo>
                  <a:cubicBezTo>
                    <a:pt x="12916" y="13903"/>
                    <a:pt x="247867" y="19195"/>
                    <a:pt x="307486" y="16373"/>
                  </a:cubicBezTo>
                  <a:cubicBezTo>
                    <a:pt x="367105" y="13551"/>
                    <a:pt x="345939" y="-5499"/>
                    <a:pt x="358286" y="1556"/>
                  </a:cubicBezTo>
                  <a:cubicBezTo>
                    <a:pt x="370633" y="8611"/>
                    <a:pt x="376277" y="46006"/>
                    <a:pt x="381569" y="58706"/>
                  </a:cubicBezTo>
                  <a:cubicBezTo>
                    <a:pt x="386861" y="71406"/>
                    <a:pt x="389683" y="52709"/>
                    <a:pt x="390036" y="77756"/>
                  </a:cubicBezTo>
                  <a:cubicBezTo>
                    <a:pt x="390389" y="102803"/>
                    <a:pt x="391800" y="188175"/>
                    <a:pt x="383686" y="208989"/>
                  </a:cubicBezTo>
                  <a:cubicBezTo>
                    <a:pt x="375572" y="229803"/>
                    <a:pt x="349820" y="217456"/>
                    <a:pt x="341353" y="202639"/>
                  </a:cubicBezTo>
                  <a:cubicBezTo>
                    <a:pt x="332886" y="187822"/>
                    <a:pt x="335355" y="145842"/>
                    <a:pt x="332886" y="120089"/>
                  </a:cubicBezTo>
                  <a:cubicBezTo>
                    <a:pt x="330417" y="94336"/>
                    <a:pt x="343116" y="60823"/>
                    <a:pt x="326536" y="48123"/>
                  </a:cubicBezTo>
                  <a:cubicBezTo>
                    <a:pt x="309956" y="35423"/>
                    <a:pt x="286672" y="44595"/>
                    <a:pt x="233403" y="43889"/>
                  </a:cubicBezTo>
                  <a:cubicBezTo>
                    <a:pt x="180134" y="43183"/>
                    <a:pt x="-11778" y="23075"/>
                    <a:pt x="569" y="1848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4BD3480-B467-4197-B3C9-E56DCFEA286E}"/>
                </a:ext>
              </a:extLst>
            </p:cNvPr>
            <p:cNvSpPr/>
            <p:nvPr/>
          </p:nvSpPr>
          <p:spPr>
            <a:xfrm>
              <a:off x="4963551" y="6368521"/>
              <a:ext cx="400933" cy="24973"/>
            </a:xfrm>
            <a:custGeom>
              <a:avLst/>
              <a:gdLst>
                <a:gd name="connsiteX0" fmla="*/ 32 w 400933"/>
                <a:gd name="connsiteY0" fmla="*/ 2646 h 24973"/>
                <a:gd name="connsiteX1" fmla="*/ 366216 w 400933"/>
                <a:gd name="connsiteY1" fmla="*/ 2646 h 24973"/>
                <a:gd name="connsiteX2" fmla="*/ 345049 w 400933"/>
                <a:gd name="connsiteY2" fmla="*/ 23812 h 24973"/>
                <a:gd name="connsiteX3" fmla="*/ 32 w 400933"/>
                <a:gd name="connsiteY3" fmla="*/ 2646 h 2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933" h="24973">
                  <a:moveTo>
                    <a:pt x="32" y="2646"/>
                  </a:moveTo>
                  <a:cubicBezTo>
                    <a:pt x="3560" y="-882"/>
                    <a:pt x="308713" y="-882"/>
                    <a:pt x="366216" y="2646"/>
                  </a:cubicBezTo>
                  <a:cubicBezTo>
                    <a:pt x="423719" y="6174"/>
                    <a:pt x="405021" y="17109"/>
                    <a:pt x="345049" y="23812"/>
                  </a:cubicBezTo>
                  <a:cubicBezTo>
                    <a:pt x="285077" y="30515"/>
                    <a:pt x="-3496" y="6174"/>
                    <a:pt x="32" y="26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0168D82B-4B60-452A-8728-D89A663D96AB}"/>
                </a:ext>
              </a:extLst>
            </p:cNvPr>
            <p:cNvSpPr/>
            <p:nvPr/>
          </p:nvSpPr>
          <p:spPr>
            <a:xfrm>
              <a:off x="4952903" y="6442825"/>
              <a:ext cx="382919" cy="55463"/>
            </a:xfrm>
            <a:custGeom>
              <a:avLst/>
              <a:gdLst>
                <a:gd name="connsiteX0" fmla="*/ 12797 w 382919"/>
                <a:gd name="connsiteY0" fmla="*/ 2425 h 55463"/>
                <a:gd name="connsiteX1" fmla="*/ 355697 w 382919"/>
                <a:gd name="connsiteY1" fmla="*/ 10892 h 55463"/>
                <a:gd name="connsiteX2" fmla="*/ 332414 w 382919"/>
                <a:gd name="connsiteY2" fmla="*/ 53225 h 55463"/>
                <a:gd name="connsiteX3" fmla="*/ 101697 w 382919"/>
                <a:gd name="connsiteY3" fmla="*/ 46875 h 55463"/>
                <a:gd name="connsiteX4" fmla="*/ 12797 w 382919"/>
                <a:gd name="connsiteY4" fmla="*/ 2425 h 5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919" h="55463">
                  <a:moveTo>
                    <a:pt x="12797" y="2425"/>
                  </a:moveTo>
                  <a:cubicBezTo>
                    <a:pt x="55130" y="-3572"/>
                    <a:pt x="302428" y="2425"/>
                    <a:pt x="355697" y="10892"/>
                  </a:cubicBezTo>
                  <a:cubicBezTo>
                    <a:pt x="408966" y="19359"/>
                    <a:pt x="374747" y="47228"/>
                    <a:pt x="332414" y="53225"/>
                  </a:cubicBezTo>
                  <a:cubicBezTo>
                    <a:pt x="290081" y="59222"/>
                    <a:pt x="161669" y="51814"/>
                    <a:pt x="101697" y="46875"/>
                  </a:cubicBezTo>
                  <a:cubicBezTo>
                    <a:pt x="41725" y="41936"/>
                    <a:pt x="-29536" y="8422"/>
                    <a:pt x="12797" y="24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8FE1EAF-8505-4FAC-9731-3D6A4F53719F}"/>
                </a:ext>
              </a:extLst>
            </p:cNvPr>
            <p:cNvSpPr/>
            <p:nvPr/>
          </p:nvSpPr>
          <p:spPr>
            <a:xfrm>
              <a:off x="4836583" y="6504479"/>
              <a:ext cx="558970" cy="214214"/>
            </a:xfrm>
            <a:custGeom>
              <a:avLst/>
              <a:gdLst>
                <a:gd name="connsiteX0" fmla="*/ 0 w 558970"/>
                <a:gd name="connsiteY0" fmla="*/ 8504 h 214214"/>
                <a:gd name="connsiteX1" fmla="*/ 440267 w 558970"/>
                <a:gd name="connsiteY1" fmla="*/ 21204 h 214214"/>
                <a:gd name="connsiteX2" fmla="*/ 488950 w 558970"/>
                <a:gd name="connsiteY2" fmla="*/ 38 h 214214"/>
                <a:gd name="connsiteX3" fmla="*/ 546100 w 558970"/>
                <a:gd name="connsiteY3" fmla="*/ 27554 h 214214"/>
                <a:gd name="connsiteX4" fmla="*/ 543984 w 558970"/>
                <a:gd name="connsiteY4" fmla="*/ 192654 h 214214"/>
                <a:gd name="connsiteX5" fmla="*/ 385234 w 558970"/>
                <a:gd name="connsiteY5" fmla="*/ 207471 h 214214"/>
                <a:gd name="connsiteX6" fmla="*/ 313267 w 558970"/>
                <a:gd name="connsiteY6" fmla="*/ 148204 h 214214"/>
                <a:gd name="connsiteX7" fmla="*/ 476250 w 558970"/>
                <a:gd name="connsiteY7" fmla="*/ 177838 h 214214"/>
                <a:gd name="connsiteX8" fmla="*/ 480484 w 558970"/>
                <a:gd name="connsiteY8" fmla="*/ 44488 h 214214"/>
                <a:gd name="connsiteX9" fmla="*/ 247650 w 558970"/>
                <a:gd name="connsiteY9" fmla="*/ 44488 h 214214"/>
                <a:gd name="connsiteX10" fmla="*/ 0 w 558970"/>
                <a:gd name="connsiteY10" fmla="*/ 8504 h 21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8970" h="214214">
                  <a:moveTo>
                    <a:pt x="0" y="8504"/>
                  </a:moveTo>
                  <a:cubicBezTo>
                    <a:pt x="179387" y="15559"/>
                    <a:pt x="358775" y="22615"/>
                    <a:pt x="440267" y="21204"/>
                  </a:cubicBezTo>
                  <a:cubicBezTo>
                    <a:pt x="521759" y="19793"/>
                    <a:pt x="471311" y="-1020"/>
                    <a:pt x="488950" y="38"/>
                  </a:cubicBezTo>
                  <a:cubicBezTo>
                    <a:pt x="506589" y="1096"/>
                    <a:pt x="536928" y="-4549"/>
                    <a:pt x="546100" y="27554"/>
                  </a:cubicBezTo>
                  <a:cubicBezTo>
                    <a:pt x="555272" y="59657"/>
                    <a:pt x="570795" y="162668"/>
                    <a:pt x="543984" y="192654"/>
                  </a:cubicBezTo>
                  <a:cubicBezTo>
                    <a:pt x="517173" y="222640"/>
                    <a:pt x="423687" y="214879"/>
                    <a:pt x="385234" y="207471"/>
                  </a:cubicBezTo>
                  <a:cubicBezTo>
                    <a:pt x="346781" y="200063"/>
                    <a:pt x="298098" y="153143"/>
                    <a:pt x="313267" y="148204"/>
                  </a:cubicBezTo>
                  <a:cubicBezTo>
                    <a:pt x="328436" y="143265"/>
                    <a:pt x="448381" y="195124"/>
                    <a:pt x="476250" y="177838"/>
                  </a:cubicBezTo>
                  <a:cubicBezTo>
                    <a:pt x="504120" y="160552"/>
                    <a:pt x="518584" y="66713"/>
                    <a:pt x="480484" y="44488"/>
                  </a:cubicBezTo>
                  <a:cubicBezTo>
                    <a:pt x="442384" y="22263"/>
                    <a:pt x="247650" y="44488"/>
                    <a:pt x="247650" y="44488"/>
                  </a:cubicBezTo>
                  <a:lnTo>
                    <a:pt x="0" y="850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210B492E-DB55-4A7B-BD6A-91CA00F38E6C}"/>
                </a:ext>
              </a:extLst>
            </p:cNvPr>
            <p:cNvSpPr/>
            <p:nvPr/>
          </p:nvSpPr>
          <p:spPr>
            <a:xfrm>
              <a:off x="4855633" y="6283192"/>
              <a:ext cx="352331" cy="424849"/>
            </a:xfrm>
            <a:custGeom>
              <a:avLst/>
              <a:gdLst>
                <a:gd name="connsiteX0" fmla="*/ 239184 w 352331"/>
                <a:gd name="connsiteY0" fmla="*/ 28708 h 424849"/>
                <a:gd name="connsiteX1" fmla="*/ 190500 w 352331"/>
                <a:gd name="connsiteY1" fmla="*/ 265775 h 424849"/>
                <a:gd name="connsiteX2" fmla="*/ 0 w 352331"/>
                <a:gd name="connsiteY2" fmla="*/ 422408 h 424849"/>
                <a:gd name="connsiteX3" fmla="*/ 188384 w 352331"/>
                <a:gd name="connsiteY3" fmla="*/ 350441 h 424849"/>
                <a:gd name="connsiteX4" fmla="*/ 347134 w 352331"/>
                <a:gd name="connsiteY4" fmla="*/ 206508 h 424849"/>
                <a:gd name="connsiteX5" fmla="*/ 306917 w 352331"/>
                <a:gd name="connsiteY5" fmla="*/ 24475 h 424849"/>
                <a:gd name="connsiteX6" fmla="*/ 239184 w 352331"/>
                <a:gd name="connsiteY6" fmla="*/ 28708 h 42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331" h="424849">
                  <a:moveTo>
                    <a:pt x="239184" y="28708"/>
                  </a:moveTo>
                  <a:cubicBezTo>
                    <a:pt x="219781" y="68925"/>
                    <a:pt x="230364" y="200158"/>
                    <a:pt x="190500" y="265775"/>
                  </a:cubicBezTo>
                  <a:cubicBezTo>
                    <a:pt x="150636" y="331392"/>
                    <a:pt x="353" y="408297"/>
                    <a:pt x="0" y="422408"/>
                  </a:cubicBezTo>
                  <a:cubicBezTo>
                    <a:pt x="-353" y="436519"/>
                    <a:pt x="130528" y="386424"/>
                    <a:pt x="188384" y="350441"/>
                  </a:cubicBezTo>
                  <a:cubicBezTo>
                    <a:pt x="246240" y="314458"/>
                    <a:pt x="327379" y="260836"/>
                    <a:pt x="347134" y="206508"/>
                  </a:cubicBezTo>
                  <a:cubicBezTo>
                    <a:pt x="366889" y="152180"/>
                    <a:pt x="325261" y="55167"/>
                    <a:pt x="306917" y="24475"/>
                  </a:cubicBezTo>
                  <a:cubicBezTo>
                    <a:pt x="288573" y="-6217"/>
                    <a:pt x="258587" y="-11509"/>
                    <a:pt x="239184" y="287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A0F1783-8802-4AA4-B755-47EF3C6A3CD9}"/>
              </a:ext>
            </a:extLst>
          </p:cNvPr>
          <p:cNvGrpSpPr/>
          <p:nvPr/>
        </p:nvGrpSpPr>
        <p:grpSpPr>
          <a:xfrm>
            <a:off x="5459474" y="6095754"/>
            <a:ext cx="684569" cy="691592"/>
            <a:chOff x="5459474" y="6095754"/>
            <a:chExt cx="684569" cy="691592"/>
          </a:xfrm>
        </p:grpSpPr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9041CEC-1D50-4200-BA7D-D8F9BB62C307}"/>
                </a:ext>
              </a:extLst>
            </p:cNvPr>
            <p:cNvSpPr/>
            <p:nvPr/>
          </p:nvSpPr>
          <p:spPr>
            <a:xfrm>
              <a:off x="5459474" y="6095754"/>
              <a:ext cx="276297" cy="388865"/>
            </a:xfrm>
            <a:custGeom>
              <a:avLst/>
              <a:gdLst>
                <a:gd name="connsiteX0" fmla="*/ 175093 w 276297"/>
                <a:gd name="connsiteY0" fmla="*/ 8713 h 388865"/>
                <a:gd name="connsiteX1" fmla="*/ 50209 w 276297"/>
                <a:gd name="connsiteY1" fmla="*/ 334679 h 388865"/>
                <a:gd name="connsiteX2" fmla="*/ 1526 w 276297"/>
                <a:gd name="connsiteY2" fmla="*/ 385479 h 388865"/>
                <a:gd name="connsiteX3" fmla="*/ 101009 w 276297"/>
                <a:gd name="connsiteY3" fmla="*/ 300813 h 388865"/>
                <a:gd name="connsiteX4" fmla="*/ 274576 w 276297"/>
                <a:gd name="connsiteY4" fmla="*/ 108196 h 388865"/>
                <a:gd name="connsiteX5" fmla="*/ 175093 w 276297"/>
                <a:gd name="connsiteY5" fmla="*/ 8713 h 38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97" h="388865">
                  <a:moveTo>
                    <a:pt x="175093" y="8713"/>
                  </a:moveTo>
                  <a:cubicBezTo>
                    <a:pt x="137699" y="46460"/>
                    <a:pt x="79137" y="271885"/>
                    <a:pt x="50209" y="334679"/>
                  </a:cubicBezTo>
                  <a:cubicBezTo>
                    <a:pt x="21281" y="397473"/>
                    <a:pt x="-6941" y="391123"/>
                    <a:pt x="1526" y="385479"/>
                  </a:cubicBezTo>
                  <a:cubicBezTo>
                    <a:pt x="9993" y="379835"/>
                    <a:pt x="55501" y="347027"/>
                    <a:pt x="101009" y="300813"/>
                  </a:cubicBezTo>
                  <a:cubicBezTo>
                    <a:pt x="146517" y="254599"/>
                    <a:pt x="260465" y="150882"/>
                    <a:pt x="274576" y="108196"/>
                  </a:cubicBezTo>
                  <a:cubicBezTo>
                    <a:pt x="288687" y="65510"/>
                    <a:pt x="212487" y="-29034"/>
                    <a:pt x="175093" y="87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69E9369-CD84-4CD3-9129-6521CF421FDC}"/>
                </a:ext>
              </a:extLst>
            </p:cNvPr>
            <p:cNvSpPr/>
            <p:nvPr/>
          </p:nvSpPr>
          <p:spPr>
            <a:xfrm>
              <a:off x="5565709" y="6225178"/>
              <a:ext cx="89240" cy="562168"/>
            </a:xfrm>
            <a:custGeom>
              <a:avLst/>
              <a:gdLst>
                <a:gd name="connsiteX0" fmla="*/ 83674 w 89240"/>
                <a:gd name="connsiteY0" fmla="*/ 21105 h 562168"/>
                <a:gd name="connsiteX1" fmla="*/ 75208 w 89240"/>
                <a:gd name="connsiteY1" fmla="*/ 518522 h 562168"/>
                <a:gd name="connsiteX2" fmla="*/ 18058 w 89240"/>
                <a:gd name="connsiteY2" fmla="*/ 493122 h 562168"/>
                <a:gd name="connsiteX3" fmla="*/ 3241 w 89240"/>
                <a:gd name="connsiteY3" fmla="*/ 131172 h 562168"/>
                <a:gd name="connsiteX4" fmla="*/ 83674 w 89240"/>
                <a:gd name="connsiteY4" fmla="*/ 21105 h 56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0" h="562168">
                  <a:moveTo>
                    <a:pt x="83674" y="21105"/>
                  </a:moveTo>
                  <a:cubicBezTo>
                    <a:pt x="95668" y="85663"/>
                    <a:pt x="86144" y="439852"/>
                    <a:pt x="75208" y="518522"/>
                  </a:cubicBezTo>
                  <a:cubicBezTo>
                    <a:pt x="64272" y="597192"/>
                    <a:pt x="30052" y="557680"/>
                    <a:pt x="18058" y="493122"/>
                  </a:cubicBezTo>
                  <a:cubicBezTo>
                    <a:pt x="6064" y="428564"/>
                    <a:pt x="-5931" y="208783"/>
                    <a:pt x="3241" y="131172"/>
                  </a:cubicBezTo>
                  <a:cubicBezTo>
                    <a:pt x="12413" y="53561"/>
                    <a:pt x="71680" y="-43453"/>
                    <a:pt x="83674" y="211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8EBB26B7-ABA4-469B-AC59-17C24EBC90DD}"/>
                </a:ext>
              </a:extLst>
            </p:cNvPr>
            <p:cNvSpPr/>
            <p:nvPr/>
          </p:nvSpPr>
          <p:spPr>
            <a:xfrm>
              <a:off x="5712573" y="6154704"/>
              <a:ext cx="403122" cy="122919"/>
            </a:xfrm>
            <a:custGeom>
              <a:avLst/>
              <a:gdLst>
                <a:gd name="connsiteX0" fmla="*/ 6660 w 403122"/>
                <a:gd name="connsiteY0" fmla="*/ 40779 h 122919"/>
                <a:gd name="connsiteX1" fmla="*/ 256427 w 403122"/>
                <a:gd name="connsiteY1" fmla="*/ 38663 h 122919"/>
                <a:gd name="connsiteX2" fmla="*/ 315694 w 403122"/>
                <a:gd name="connsiteY2" fmla="*/ 2679 h 122919"/>
                <a:gd name="connsiteX3" fmla="*/ 402477 w 403122"/>
                <a:gd name="connsiteY3" fmla="*/ 121213 h 122919"/>
                <a:gd name="connsiteX4" fmla="*/ 267010 w 403122"/>
                <a:gd name="connsiteY4" fmla="*/ 74646 h 122919"/>
                <a:gd name="connsiteX5" fmla="*/ 87094 w 403122"/>
                <a:gd name="connsiteY5" fmla="*/ 100046 h 122919"/>
                <a:gd name="connsiteX6" fmla="*/ 6660 w 403122"/>
                <a:gd name="connsiteY6" fmla="*/ 40779 h 12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122" h="122919">
                  <a:moveTo>
                    <a:pt x="6660" y="40779"/>
                  </a:moveTo>
                  <a:cubicBezTo>
                    <a:pt x="34882" y="30548"/>
                    <a:pt x="204921" y="45013"/>
                    <a:pt x="256427" y="38663"/>
                  </a:cubicBezTo>
                  <a:cubicBezTo>
                    <a:pt x="307933" y="32313"/>
                    <a:pt x="291352" y="-11079"/>
                    <a:pt x="315694" y="2679"/>
                  </a:cubicBezTo>
                  <a:cubicBezTo>
                    <a:pt x="340036" y="16437"/>
                    <a:pt x="410591" y="109219"/>
                    <a:pt x="402477" y="121213"/>
                  </a:cubicBezTo>
                  <a:cubicBezTo>
                    <a:pt x="394363" y="133207"/>
                    <a:pt x="319574" y="78174"/>
                    <a:pt x="267010" y="74646"/>
                  </a:cubicBezTo>
                  <a:cubicBezTo>
                    <a:pt x="214446" y="71118"/>
                    <a:pt x="127663" y="101810"/>
                    <a:pt x="87094" y="100046"/>
                  </a:cubicBezTo>
                  <a:cubicBezTo>
                    <a:pt x="46525" y="98282"/>
                    <a:pt x="-21562" y="51010"/>
                    <a:pt x="6660" y="407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4A2061A3-EAAF-4856-9DCC-B34A2DAC97AD}"/>
                </a:ext>
              </a:extLst>
            </p:cNvPr>
            <p:cNvSpPr/>
            <p:nvPr/>
          </p:nvSpPr>
          <p:spPr>
            <a:xfrm>
              <a:off x="5642433" y="6366383"/>
              <a:ext cx="501610" cy="76320"/>
            </a:xfrm>
            <a:custGeom>
              <a:avLst/>
              <a:gdLst>
                <a:gd name="connsiteX0" fmla="*/ 600 w 501610"/>
                <a:gd name="connsiteY0" fmla="*/ 2667 h 76320"/>
                <a:gd name="connsiteX1" fmla="*/ 324450 w 501610"/>
                <a:gd name="connsiteY1" fmla="*/ 30184 h 76320"/>
                <a:gd name="connsiteX2" fmla="*/ 451450 w 501610"/>
                <a:gd name="connsiteY2" fmla="*/ 550 h 76320"/>
                <a:gd name="connsiteX3" fmla="*/ 489550 w 501610"/>
                <a:gd name="connsiteY3" fmla="*/ 61934 h 76320"/>
                <a:gd name="connsiteX4" fmla="*/ 250367 w 501610"/>
                <a:gd name="connsiteY4" fmla="*/ 74634 h 76320"/>
                <a:gd name="connsiteX5" fmla="*/ 600 w 501610"/>
                <a:gd name="connsiteY5" fmla="*/ 2667 h 7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610" h="76320">
                  <a:moveTo>
                    <a:pt x="600" y="2667"/>
                  </a:moveTo>
                  <a:cubicBezTo>
                    <a:pt x="12947" y="-4741"/>
                    <a:pt x="249308" y="30537"/>
                    <a:pt x="324450" y="30184"/>
                  </a:cubicBezTo>
                  <a:cubicBezTo>
                    <a:pt x="399592" y="29831"/>
                    <a:pt x="423933" y="-4742"/>
                    <a:pt x="451450" y="550"/>
                  </a:cubicBezTo>
                  <a:cubicBezTo>
                    <a:pt x="478967" y="5842"/>
                    <a:pt x="523064" y="49587"/>
                    <a:pt x="489550" y="61934"/>
                  </a:cubicBezTo>
                  <a:cubicBezTo>
                    <a:pt x="456036" y="74281"/>
                    <a:pt x="331153" y="79220"/>
                    <a:pt x="250367" y="74634"/>
                  </a:cubicBezTo>
                  <a:cubicBezTo>
                    <a:pt x="169581" y="70048"/>
                    <a:pt x="-11747" y="10075"/>
                    <a:pt x="600" y="26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AC51C1A3-8A7E-449D-B0ED-37680A7A8EB2}"/>
                </a:ext>
              </a:extLst>
            </p:cNvPr>
            <p:cNvSpPr/>
            <p:nvPr/>
          </p:nvSpPr>
          <p:spPr>
            <a:xfrm>
              <a:off x="5645212" y="6376353"/>
              <a:ext cx="411169" cy="344399"/>
            </a:xfrm>
            <a:custGeom>
              <a:avLst/>
              <a:gdLst>
                <a:gd name="connsiteX0" fmla="*/ 188321 w 411169"/>
                <a:gd name="connsiteY0" fmla="*/ 35030 h 344399"/>
                <a:gd name="connsiteX1" fmla="*/ 124821 w 411169"/>
                <a:gd name="connsiteY1" fmla="*/ 250930 h 344399"/>
                <a:gd name="connsiteX2" fmla="*/ 31688 w 411169"/>
                <a:gd name="connsiteY2" fmla="*/ 301730 h 344399"/>
                <a:gd name="connsiteX3" fmla="*/ 31688 w 411169"/>
                <a:gd name="connsiteY3" fmla="*/ 344064 h 344399"/>
                <a:gd name="connsiteX4" fmla="*/ 408455 w 411169"/>
                <a:gd name="connsiteY4" fmla="*/ 278447 h 344399"/>
                <a:gd name="connsiteX5" fmla="*/ 207371 w 411169"/>
                <a:gd name="connsiteY5" fmla="*/ 240347 h 344399"/>
                <a:gd name="connsiteX6" fmla="*/ 328021 w 411169"/>
                <a:gd name="connsiteY6" fmla="*/ 20214 h 344399"/>
                <a:gd name="connsiteX7" fmla="*/ 188321 w 411169"/>
                <a:gd name="connsiteY7" fmla="*/ 35030 h 34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169" h="344399">
                  <a:moveTo>
                    <a:pt x="188321" y="35030"/>
                  </a:moveTo>
                  <a:cubicBezTo>
                    <a:pt x="154454" y="73483"/>
                    <a:pt x="150926" y="206480"/>
                    <a:pt x="124821" y="250930"/>
                  </a:cubicBezTo>
                  <a:cubicBezTo>
                    <a:pt x="98715" y="295380"/>
                    <a:pt x="47210" y="286208"/>
                    <a:pt x="31688" y="301730"/>
                  </a:cubicBezTo>
                  <a:cubicBezTo>
                    <a:pt x="16166" y="317252"/>
                    <a:pt x="-31106" y="347944"/>
                    <a:pt x="31688" y="344064"/>
                  </a:cubicBezTo>
                  <a:cubicBezTo>
                    <a:pt x="94482" y="340184"/>
                    <a:pt x="379175" y="295733"/>
                    <a:pt x="408455" y="278447"/>
                  </a:cubicBezTo>
                  <a:cubicBezTo>
                    <a:pt x="437735" y="261161"/>
                    <a:pt x="220777" y="283386"/>
                    <a:pt x="207371" y="240347"/>
                  </a:cubicBezTo>
                  <a:cubicBezTo>
                    <a:pt x="193965" y="197308"/>
                    <a:pt x="331549" y="53375"/>
                    <a:pt x="328021" y="20214"/>
                  </a:cubicBezTo>
                  <a:cubicBezTo>
                    <a:pt x="324493" y="-12947"/>
                    <a:pt x="222188" y="-3423"/>
                    <a:pt x="188321" y="350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9ECFBFA-4871-4F73-8E30-1AE663FD81BE}"/>
                </a:ext>
              </a:extLst>
            </p:cNvPr>
            <p:cNvSpPr/>
            <p:nvPr/>
          </p:nvSpPr>
          <p:spPr>
            <a:xfrm>
              <a:off x="5938277" y="6466225"/>
              <a:ext cx="169756" cy="279288"/>
            </a:xfrm>
            <a:custGeom>
              <a:avLst/>
              <a:gdLst>
                <a:gd name="connsiteX0" fmla="*/ 9556 w 169756"/>
                <a:gd name="connsiteY0" fmla="*/ 192 h 279288"/>
                <a:gd name="connsiteX1" fmla="*/ 161956 w 169756"/>
                <a:gd name="connsiteY1" fmla="*/ 222442 h 279288"/>
                <a:gd name="connsiteX2" fmla="*/ 136556 w 169756"/>
                <a:gd name="connsiteY2" fmla="*/ 277475 h 279288"/>
                <a:gd name="connsiteX3" fmla="*/ 41306 w 169756"/>
                <a:gd name="connsiteY3" fmla="*/ 258425 h 279288"/>
                <a:gd name="connsiteX4" fmla="*/ 18023 w 169756"/>
                <a:gd name="connsiteY4" fmla="*/ 184342 h 279288"/>
                <a:gd name="connsiteX5" fmla="*/ 9556 w 169756"/>
                <a:gd name="connsiteY5" fmla="*/ 192 h 27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756" h="279288">
                  <a:moveTo>
                    <a:pt x="9556" y="192"/>
                  </a:moveTo>
                  <a:cubicBezTo>
                    <a:pt x="33545" y="6542"/>
                    <a:pt x="140789" y="176228"/>
                    <a:pt x="161956" y="222442"/>
                  </a:cubicBezTo>
                  <a:cubicBezTo>
                    <a:pt x="183123" y="268656"/>
                    <a:pt x="156664" y="271478"/>
                    <a:pt x="136556" y="277475"/>
                  </a:cubicBezTo>
                  <a:cubicBezTo>
                    <a:pt x="116448" y="283472"/>
                    <a:pt x="61062" y="273947"/>
                    <a:pt x="41306" y="258425"/>
                  </a:cubicBezTo>
                  <a:cubicBezTo>
                    <a:pt x="21551" y="242903"/>
                    <a:pt x="22256" y="222089"/>
                    <a:pt x="18023" y="184342"/>
                  </a:cubicBezTo>
                  <a:cubicBezTo>
                    <a:pt x="13790" y="146595"/>
                    <a:pt x="-14433" y="-6158"/>
                    <a:pt x="9556" y="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425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田敦彦の不倫相手はあやのん?「事務所退社後すぐにスキャンダル」報復ではなく自業自得 | こなすにゅーす" hidden="1">
            <a:extLst>
              <a:ext uri="{FF2B5EF4-FFF2-40B4-BE49-F238E27FC236}">
                <a16:creationId xmlns:a16="http://schemas.microsoft.com/office/drawing/2014/main" id="{26AA7122-CF83-4778-801A-8A432C487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" y="1613434"/>
            <a:ext cx="9574731" cy="957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1703E93-9F62-4AE6-BA8A-E5B468C8F200}"/>
              </a:ext>
            </a:extLst>
          </p:cNvPr>
          <p:cNvSpPr/>
          <p:nvPr/>
        </p:nvSpPr>
        <p:spPr>
          <a:xfrm>
            <a:off x="5202416" y="5808353"/>
            <a:ext cx="423743" cy="51323"/>
          </a:xfrm>
          <a:custGeom>
            <a:avLst/>
            <a:gdLst>
              <a:gd name="connsiteX0" fmla="*/ 1409 w 423743"/>
              <a:gd name="connsiteY0" fmla="*/ 51110 h 51323"/>
              <a:gd name="connsiteX1" fmla="*/ 261759 w 423743"/>
              <a:gd name="connsiteY1" fmla="*/ 20947 h 51323"/>
              <a:gd name="connsiteX2" fmla="*/ 423684 w 423743"/>
              <a:gd name="connsiteY2" fmla="*/ 51110 h 51323"/>
              <a:gd name="connsiteX3" fmla="*/ 279222 w 423743"/>
              <a:gd name="connsiteY3" fmla="*/ 11422 h 51323"/>
              <a:gd name="connsiteX4" fmla="*/ 163334 w 423743"/>
              <a:gd name="connsiteY4" fmla="*/ 1897 h 51323"/>
              <a:gd name="connsiteX5" fmla="*/ 1409 w 423743"/>
              <a:gd name="connsiteY5" fmla="*/ 51110 h 5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743" h="51323">
                <a:moveTo>
                  <a:pt x="1409" y="51110"/>
                </a:moveTo>
                <a:cubicBezTo>
                  <a:pt x="17813" y="54285"/>
                  <a:pt x="191380" y="20947"/>
                  <a:pt x="261759" y="20947"/>
                </a:cubicBezTo>
                <a:cubicBezTo>
                  <a:pt x="332138" y="20947"/>
                  <a:pt x="420774" y="52697"/>
                  <a:pt x="423684" y="51110"/>
                </a:cubicBezTo>
                <a:cubicBezTo>
                  <a:pt x="426594" y="49523"/>
                  <a:pt x="322614" y="19624"/>
                  <a:pt x="279222" y="11422"/>
                </a:cubicBezTo>
                <a:cubicBezTo>
                  <a:pt x="235830" y="3220"/>
                  <a:pt x="210430" y="-3395"/>
                  <a:pt x="163334" y="1897"/>
                </a:cubicBezTo>
                <a:cubicBezTo>
                  <a:pt x="116238" y="7189"/>
                  <a:pt x="-14995" y="47935"/>
                  <a:pt x="1409" y="5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CCFC614-C274-4DD8-9ADB-425FBB840E74}"/>
              </a:ext>
            </a:extLst>
          </p:cNvPr>
          <p:cNvSpPr/>
          <p:nvPr/>
        </p:nvSpPr>
        <p:spPr>
          <a:xfrm>
            <a:off x="5452198" y="5830536"/>
            <a:ext cx="282257" cy="93866"/>
          </a:xfrm>
          <a:custGeom>
            <a:avLst/>
            <a:gdLst>
              <a:gd name="connsiteX0" fmla="*/ 2452 w 282257"/>
              <a:gd name="connsiteY0" fmla="*/ 352 h 93866"/>
              <a:gd name="connsiteX1" fmla="*/ 170727 w 282257"/>
              <a:gd name="connsiteY1" fmla="*/ 25752 h 93866"/>
              <a:gd name="connsiteX2" fmla="*/ 280265 w 282257"/>
              <a:gd name="connsiteY2" fmla="*/ 92427 h 93866"/>
              <a:gd name="connsiteX3" fmla="*/ 229465 w 282257"/>
              <a:gd name="connsiteY3" fmla="*/ 67027 h 93866"/>
              <a:gd name="connsiteX4" fmla="*/ 83415 w 282257"/>
              <a:gd name="connsiteY4" fmla="*/ 14639 h 93866"/>
              <a:gd name="connsiteX5" fmla="*/ 2452 w 282257"/>
              <a:gd name="connsiteY5" fmla="*/ 352 h 9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257" h="93866">
                <a:moveTo>
                  <a:pt x="2452" y="352"/>
                </a:moveTo>
                <a:cubicBezTo>
                  <a:pt x="17004" y="2204"/>
                  <a:pt x="124425" y="10406"/>
                  <a:pt x="170727" y="25752"/>
                </a:cubicBezTo>
                <a:cubicBezTo>
                  <a:pt x="217029" y="41098"/>
                  <a:pt x="270475" y="85548"/>
                  <a:pt x="280265" y="92427"/>
                </a:cubicBezTo>
                <a:cubicBezTo>
                  <a:pt x="290055" y="99306"/>
                  <a:pt x="262273" y="79992"/>
                  <a:pt x="229465" y="67027"/>
                </a:cubicBezTo>
                <a:cubicBezTo>
                  <a:pt x="196657" y="54062"/>
                  <a:pt x="125748" y="25222"/>
                  <a:pt x="83415" y="14639"/>
                </a:cubicBezTo>
                <a:cubicBezTo>
                  <a:pt x="41082" y="4056"/>
                  <a:pt x="-12100" y="-1500"/>
                  <a:pt x="2452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DAF3F00-1D77-4D90-BFEC-0959D1E29CFC}"/>
              </a:ext>
            </a:extLst>
          </p:cNvPr>
          <p:cNvSpPr/>
          <p:nvPr/>
        </p:nvSpPr>
        <p:spPr>
          <a:xfrm>
            <a:off x="5701058" y="5889620"/>
            <a:ext cx="207620" cy="214566"/>
          </a:xfrm>
          <a:custGeom>
            <a:avLst/>
            <a:gdLst>
              <a:gd name="connsiteX0" fmla="*/ 1242 w 207620"/>
              <a:gd name="connsiteY0" fmla="*/ 5 h 214566"/>
              <a:gd name="connsiteX1" fmla="*/ 112367 w 207620"/>
              <a:gd name="connsiteY1" fmla="*/ 60330 h 214566"/>
              <a:gd name="connsiteX2" fmla="*/ 167930 w 207620"/>
              <a:gd name="connsiteY2" fmla="*/ 123830 h 214566"/>
              <a:gd name="connsiteX3" fmla="*/ 207617 w 207620"/>
              <a:gd name="connsiteY3" fmla="*/ 214318 h 214566"/>
              <a:gd name="connsiteX4" fmla="*/ 169517 w 207620"/>
              <a:gd name="connsiteY4" fmla="*/ 147643 h 214566"/>
              <a:gd name="connsiteX5" fmla="*/ 59980 w 207620"/>
              <a:gd name="connsiteY5" fmla="*/ 57155 h 214566"/>
              <a:gd name="connsiteX6" fmla="*/ 1242 w 207620"/>
              <a:gd name="connsiteY6" fmla="*/ 5 h 21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20" h="214566">
                <a:moveTo>
                  <a:pt x="1242" y="5"/>
                </a:moveTo>
                <a:cubicBezTo>
                  <a:pt x="9973" y="534"/>
                  <a:pt x="84586" y="39693"/>
                  <a:pt x="112367" y="60330"/>
                </a:cubicBezTo>
                <a:cubicBezTo>
                  <a:pt x="140148" y="80968"/>
                  <a:pt x="152055" y="98165"/>
                  <a:pt x="167930" y="123830"/>
                </a:cubicBezTo>
                <a:cubicBezTo>
                  <a:pt x="183805" y="149495"/>
                  <a:pt x="207353" y="210349"/>
                  <a:pt x="207617" y="214318"/>
                </a:cubicBezTo>
                <a:cubicBezTo>
                  <a:pt x="207881" y="218287"/>
                  <a:pt x="194123" y="173837"/>
                  <a:pt x="169517" y="147643"/>
                </a:cubicBezTo>
                <a:cubicBezTo>
                  <a:pt x="144911" y="121449"/>
                  <a:pt x="88290" y="78586"/>
                  <a:pt x="59980" y="57155"/>
                </a:cubicBezTo>
                <a:cubicBezTo>
                  <a:pt x="31670" y="35724"/>
                  <a:pt x="-7489" y="-524"/>
                  <a:pt x="124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46CB07A-7654-47F6-B619-2434FB548BA2}"/>
              </a:ext>
            </a:extLst>
          </p:cNvPr>
          <p:cNvSpPr/>
          <p:nvPr/>
        </p:nvSpPr>
        <p:spPr>
          <a:xfrm>
            <a:off x="5149743" y="5854278"/>
            <a:ext cx="300789" cy="110272"/>
          </a:xfrm>
          <a:custGeom>
            <a:avLst/>
            <a:gdLst>
              <a:gd name="connsiteX0" fmla="*/ 107 w 300789"/>
              <a:gd name="connsiteY0" fmla="*/ 109960 h 110272"/>
              <a:gd name="connsiteX1" fmla="*/ 147745 w 300789"/>
              <a:gd name="connsiteY1" fmla="*/ 25822 h 110272"/>
              <a:gd name="connsiteX2" fmla="*/ 298557 w 300789"/>
              <a:gd name="connsiteY2" fmla="*/ 422 h 110272"/>
              <a:gd name="connsiteX3" fmla="*/ 230295 w 300789"/>
              <a:gd name="connsiteY3" fmla="*/ 13122 h 110272"/>
              <a:gd name="connsiteX4" fmla="*/ 125520 w 300789"/>
              <a:gd name="connsiteY4" fmla="*/ 52810 h 110272"/>
              <a:gd name="connsiteX5" fmla="*/ 107 w 300789"/>
              <a:gd name="connsiteY5" fmla="*/ 109960 h 11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789" h="110272">
                <a:moveTo>
                  <a:pt x="107" y="109960"/>
                </a:moveTo>
                <a:cubicBezTo>
                  <a:pt x="3811" y="105462"/>
                  <a:pt x="98003" y="44078"/>
                  <a:pt x="147745" y="25822"/>
                </a:cubicBezTo>
                <a:cubicBezTo>
                  <a:pt x="197487" y="7566"/>
                  <a:pt x="284799" y="2539"/>
                  <a:pt x="298557" y="422"/>
                </a:cubicBezTo>
                <a:cubicBezTo>
                  <a:pt x="312315" y="-1695"/>
                  <a:pt x="259135" y="4391"/>
                  <a:pt x="230295" y="13122"/>
                </a:cubicBezTo>
                <a:cubicBezTo>
                  <a:pt x="201456" y="21853"/>
                  <a:pt x="162032" y="36406"/>
                  <a:pt x="125520" y="52810"/>
                </a:cubicBezTo>
                <a:cubicBezTo>
                  <a:pt x="89008" y="69214"/>
                  <a:pt x="-3597" y="114458"/>
                  <a:pt x="107" y="109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7C19C8F-BF29-49F5-8FE3-EE9C6D8271EB}"/>
              </a:ext>
            </a:extLst>
          </p:cNvPr>
          <p:cNvSpPr/>
          <p:nvPr/>
        </p:nvSpPr>
        <p:spPr>
          <a:xfrm>
            <a:off x="5394127" y="5844893"/>
            <a:ext cx="299436" cy="105057"/>
          </a:xfrm>
          <a:custGeom>
            <a:avLst/>
            <a:gdLst>
              <a:gd name="connsiteX0" fmla="*/ 1786 w 299436"/>
              <a:gd name="connsiteY0" fmla="*/ 19332 h 105057"/>
              <a:gd name="connsiteX1" fmla="*/ 152598 w 299436"/>
              <a:gd name="connsiteY1" fmla="*/ 30445 h 105057"/>
              <a:gd name="connsiteX2" fmla="*/ 298648 w 299436"/>
              <a:gd name="connsiteY2" fmla="*/ 105057 h 105057"/>
              <a:gd name="connsiteX3" fmla="*/ 204986 w 299436"/>
              <a:gd name="connsiteY3" fmla="*/ 32032 h 105057"/>
              <a:gd name="connsiteX4" fmla="*/ 79573 w 299436"/>
              <a:gd name="connsiteY4" fmla="*/ 282 h 105057"/>
              <a:gd name="connsiteX5" fmla="*/ 1786 w 299436"/>
              <a:gd name="connsiteY5" fmla="*/ 19332 h 10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36" h="105057">
                <a:moveTo>
                  <a:pt x="1786" y="19332"/>
                </a:moveTo>
                <a:cubicBezTo>
                  <a:pt x="13957" y="24359"/>
                  <a:pt x="103121" y="16158"/>
                  <a:pt x="152598" y="30445"/>
                </a:cubicBezTo>
                <a:cubicBezTo>
                  <a:pt x="202075" y="44732"/>
                  <a:pt x="289917" y="104793"/>
                  <a:pt x="298648" y="105057"/>
                </a:cubicBezTo>
                <a:cubicBezTo>
                  <a:pt x="307379" y="105322"/>
                  <a:pt x="241498" y="49494"/>
                  <a:pt x="204986" y="32032"/>
                </a:cubicBezTo>
                <a:cubicBezTo>
                  <a:pt x="168474" y="14570"/>
                  <a:pt x="116879" y="2928"/>
                  <a:pt x="79573" y="282"/>
                </a:cubicBezTo>
                <a:cubicBezTo>
                  <a:pt x="42267" y="-2364"/>
                  <a:pt x="-10385" y="14305"/>
                  <a:pt x="1786" y="19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758CDD0-03DA-4DFE-81D6-2C3F2BE66F83}"/>
              </a:ext>
            </a:extLst>
          </p:cNvPr>
          <p:cNvSpPr/>
          <p:nvPr/>
        </p:nvSpPr>
        <p:spPr>
          <a:xfrm>
            <a:off x="5684196" y="5932349"/>
            <a:ext cx="223052" cy="241984"/>
          </a:xfrm>
          <a:custGeom>
            <a:avLst/>
            <a:gdLst>
              <a:gd name="connsiteX0" fmla="*/ 642 w 223052"/>
              <a:gd name="connsiteY0" fmla="*/ 139 h 241984"/>
              <a:gd name="connsiteX1" fmla="*/ 94304 w 223052"/>
              <a:gd name="connsiteY1" fmla="*/ 74751 h 241984"/>
              <a:gd name="connsiteX2" fmla="*/ 138754 w 223052"/>
              <a:gd name="connsiteY2" fmla="*/ 155714 h 241984"/>
              <a:gd name="connsiteX3" fmla="*/ 160979 w 223052"/>
              <a:gd name="connsiteY3" fmla="*/ 187464 h 241984"/>
              <a:gd name="connsiteX4" fmla="*/ 222892 w 223052"/>
              <a:gd name="connsiteY4" fmla="*/ 241439 h 241984"/>
              <a:gd name="connsiteX5" fmla="*/ 176854 w 223052"/>
              <a:gd name="connsiteY5" fmla="*/ 214451 h 241984"/>
              <a:gd name="connsiteX6" fmla="*/ 114942 w 223052"/>
              <a:gd name="connsiteY6" fmla="*/ 200164 h 241984"/>
              <a:gd name="connsiteX7" fmla="*/ 33979 w 223052"/>
              <a:gd name="connsiteY7" fmla="*/ 209689 h 241984"/>
              <a:gd name="connsiteX8" fmla="*/ 126054 w 223052"/>
              <a:gd name="connsiteY8" fmla="*/ 190639 h 241984"/>
              <a:gd name="connsiteX9" fmla="*/ 78429 w 223052"/>
              <a:gd name="connsiteY9" fmla="*/ 154126 h 241984"/>
              <a:gd name="connsiteX10" fmla="*/ 54617 w 223052"/>
              <a:gd name="connsiteY10" fmla="*/ 93801 h 241984"/>
              <a:gd name="connsiteX11" fmla="*/ 642 w 223052"/>
              <a:gd name="connsiteY11" fmla="*/ 139 h 24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052" h="241984">
                <a:moveTo>
                  <a:pt x="642" y="139"/>
                </a:moveTo>
                <a:cubicBezTo>
                  <a:pt x="7257" y="-3036"/>
                  <a:pt x="71285" y="48822"/>
                  <a:pt x="94304" y="74751"/>
                </a:cubicBezTo>
                <a:cubicBezTo>
                  <a:pt x="117323" y="100680"/>
                  <a:pt x="127642" y="136929"/>
                  <a:pt x="138754" y="155714"/>
                </a:cubicBezTo>
                <a:cubicBezTo>
                  <a:pt x="149867" y="174500"/>
                  <a:pt x="146956" y="173176"/>
                  <a:pt x="160979" y="187464"/>
                </a:cubicBezTo>
                <a:cubicBezTo>
                  <a:pt x="175002" y="201752"/>
                  <a:pt x="220246" y="236941"/>
                  <a:pt x="222892" y="241439"/>
                </a:cubicBezTo>
                <a:cubicBezTo>
                  <a:pt x="225538" y="245937"/>
                  <a:pt x="194846" y="221330"/>
                  <a:pt x="176854" y="214451"/>
                </a:cubicBezTo>
                <a:cubicBezTo>
                  <a:pt x="158862" y="207572"/>
                  <a:pt x="138754" y="200958"/>
                  <a:pt x="114942" y="200164"/>
                </a:cubicBezTo>
                <a:cubicBezTo>
                  <a:pt x="91130" y="199370"/>
                  <a:pt x="32127" y="211276"/>
                  <a:pt x="33979" y="209689"/>
                </a:cubicBezTo>
                <a:cubicBezTo>
                  <a:pt x="35831" y="208102"/>
                  <a:pt x="118646" y="199900"/>
                  <a:pt x="126054" y="190639"/>
                </a:cubicBezTo>
                <a:cubicBezTo>
                  <a:pt x="133462" y="181378"/>
                  <a:pt x="90335" y="170266"/>
                  <a:pt x="78429" y="154126"/>
                </a:cubicBezTo>
                <a:cubicBezTo>
                  <a:pt x="66523" y="137986"/>
                  <a:pt x="68904" y="114438"/>
                  <a:pt x="54617" y="93801"/>
                </a:cubicBezTo>
                <a:cubicBezTo>
                  <a:pt x="40330" y="73164"/>
                  <a:pt x="-5973" y="3314"/>
                  <a:pt x="64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0C6F6EF-22CB-4B07-BDD4-3EF977D88E0D}"/>
              </a:ext>
            </a:extLst>
          </p:cNvPr>
          <p:cNvSpPr/>
          <p:nvPr/>
        </p:nvSpPr>
        <p:spPr>
          <a:xfrm>
            <a:off x="5200050" y="5892440"/>
            <a:ext cx="135797" cy="69576"/>
          </a:xfrm>
          <a:custGeom>
            <a:avLst/>
            <a:gdLst>
              <a:gd name="connsiteX0" fmla="*/ 135538 w 135797"/>
              <a:gd name="connsiteY0" fmla="*/ 360 h 69576"/>
              <a:gd name="connsiteX1" fmla="*/ 57750 w 135797"/>
              <a:gd name="connsiteY1" fmla="*/ 60685 h 69576"/>
              <a:gd name="connsiteX2" fmla="*/ 8538 w 135797"/>
              <a:gd name="connsiteY2" fmla="*/ 68623 h 69576"/>
              <a:gd name="connsiteX3" fmla="*/ 3775 w 135797"/>
              <a:gd name="connsiteY3" fmla="*/ 54335 h 69576"/>
              <a:gd name="connsiteX4" fmla="*/ 48225 w 135797"/>
              <a:gd name="connsiteY4" fmla="*/ 59098 h 69576"/>
              <a:gd name="connsiteX5" fmla="*/ 81563 w 135797"/>
              <a:gd name="connsiteY5" fmla="*/ 36873 h 69576"/>
              <a:gd name="connsiteX6" fmla="*/ 135538 w 135797"/>
              <a:gd name="connsiteY6" fmla="*/ 360 h 6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97" h="69576">
                <a:moveTo>
                  <a:pt x="135538" y="360"/>
                </a:moveTo>
                <a:cubicBezTo>
                  <a:pt x="131569" y="4329"/>
                  <a:pt x="78917" y="49308"/>
                  <a:pt x="57750" y="60685"/>
                </a:cubicBezTo>
                <a:cubicBezTo>
                  <a:pt x="36583" y="72062"/>
                  <a:pt x="17534" y="69681"/>
                  <a:pt x="8538" y="68623"/>
                </a:cubicBezTo>
                <a:cubicBezTo>
                  <a:pt x="-458" y="67565"/>
                  <a:pt x="-2839" y="55922"/>
                  <a:pt x="3775" y="54335"/>
                </a:cubicBezTo>
                <a:cubicBezTo>
                  <a:pt x="10389" y="52748"/>
                  <a:pt x="35260" y="62008"/>
                  <a:pt x="48225" y="59098"/>
                </a:cubicBezTo>
                <a:cubicBezTo>
                  <a:pt x="61190" y="56188"/>
                  <a:pt x="66217" y="47456"/>
                  <a:pt x="81563" y="36873"/>
                </a:cubicBezTo>
                <a:cubicBezTo>
                  <a:pt x="96909" y="26290"/>
                  <a:pt x="139507" y="-3609"/>
                  <a:pt x="135538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C138D7C-4515-4CB7-B088-471618F6DABC}"/>
              </a:ext>
            </a:extLst>
          </p:cNvPr>
          <p:cNvSpPr/>
          <p:nvPr/>
        </p:nvSpPr>
        <p:spPr>
          <a:xfrm>
            <a:off x="5184595" y="5934019"/>
            <a:ext cx="246736" cy="106798"/>
          </a:xfrm>
          <a:custGeom>
            <a:avLst/>
            <a:gdLst>
              <a:gd name="connsiteX0" fmla="*/ 180 w 246736"/>
              <a:gd name="connsiteY0" fmla="*/ 6406 h 106798"/>
              <a:gd name="connsiteX1" fmla="*/ 103368 w 246736"/>
              <a:gd name="connsiteY1" fmla="*/ 9581 h 106798"/>
              <a:gd name="connsiteX2" fmla="*/ 246243 w 246736"/>
              <a:gd name="connsiteY2" fmla="*/ 106419 h 106798"/>
              <a:gd name="connsiteX3" fmla="*/ 147818 w 246736"/>
              <a:gd name="connsiteY3" fmla="*/ 42919 h 106798"/>
              <a:gd name="connsiteX4" fmla="*/ 79555 w 246736"/>
              <a:gd name="connsiteY4" fmla="*/ 34981 h 106798"/>
              <a:gd name="connsiteX5" fmla="*/ 180 w 246736"/>
              <a:gd name="connsiteY5" fmla="*/ 6406 h 106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736" h="106798">
                <a:moveTo>
                  <a:pt x="180" y="6406"/>
                </a:moveTo>
                <a:cubicBezTo>
                  <a:pt x="4149" y="2173"/>
                  <a:pt x="62358" y="-7088"/>
                  <a:pt x="103368" y="9581"/>
                </a:cubicBezTo>
                <a:cubicBezTo>
                  <a:pt x="144378" y="26250"/>
                  <a:pt x="238835" y="100863"/>
                  <a:pt x="246243" y="106419"/>
                </a:cubicBezTo>
                <a:cubicBezTo>
                  <a:pt x="253651" y="111975"/>
                  <a:pt x="175599" y="54825"/>
                  <a:pt x="147818" y="42919"/>
                </a:cubicBezTo>
                <a:cubicBezTo>
                  <a:pt x="120037" y="31013"/>
                  <a:pt x="100192" y="39743"/>
                  <a:pt x="79555" y="34981"/>
                </a:cubicBezTo>
                <a:cubicBezTo>
                  <a:pt x="58918" y="30219"/>
                  <a:pt x="-3789" y="10639"/>
                  <a:pt x="180" y="6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1C905B1-C75E-4255-BE56-DF5181A1956D}"/>
              </a:ext>
            </a:extLst>
          </p:cNvPr>
          <p:cNvSpPr/>
          <p:nvPr/>
        </p:nvSpPr>
        <p:spPr>
          <a:xfrm>
            <a:off x="5349498" y="6000584"/>
            <a:ext cx="287213" cy="122483"/>
          </a:xfrm>
          <a:custGeom>
            <a:avLst/>
            <a:gdLst>
              <a:gd name="connsiteX0" fmla="*/ 377 w 287213"/>
              <a:gd name="connsiteY0" fmla="*/ 166 h 122483"/>
              <a:gd name="connsiteX1" fmla="*/ 143252 w 287213"/>
              <a:gd name="connsiteY1" fmla="*/ 82716 h 122483"/>
              <a:gd name="connsiteX2" fmla="*/ 235327 w 287213"/>
              <a:gd name="connsiteY2" fmla="*/ 111291 h 122483"/>
              <a:gd name="connsiteX3" fmla="*/ 286127 w 287213"/>
              <a:gd name="connsiteY3" fmla="*/ 122404 h 122483"/>
              <a:gd name="connsiteX4" fmla="*/ 189290 w 287213"/>
              <a:gd name="connsiteY4" fmla="*/ 106529 h 122483"/>
              <a:gd name="connsiteX5" fmla="*/ 377 w 287213"/>
              <a:gd name="connsiteY5" fmla="*/ 166 h 12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13" h="122483">
                <a:moveTo>
                  <a:pt x="377" y="166"/>
                </a:moveTo>
                <a:cubicBezTo>
                  <a:pt x="-7296" y="-3803"/>
                  <a:pt x="104094" y="64195"/>
                  <a:pt x="143252" y="82716"/>
                </a:cubicBezTo>
                <a:cubicBezTo>
                  <a:pt x="182410" y="101237"/>
                  <a:pt x="211515" y="104676"/>
                  <a:pt x="235327" y="111291"/>
                </a:cubicBezTo>
                <a:cubicBezTo>
                  <a:pt x="259139" y="117906"/>
                  <a:pt x="293800" y="123198"/>
                  <a:pt x="286127" y="122404"/>
                </a:cubicBezTo>
                <a:cubicBezTo>
                  <a:pt x="278454" y="121610"/>
                  <a:pt x="236386" y="123991"/>
                  <a:pt x="189290" y="106529"/>
                </a:cubicBezTo>
                <a:cubicBezTo>
                  <a:pt x="142194" y="89067"/>
                  <a:pt x="8050" y="4135"/>
                  <a:pt x="377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11A25FE-D61B-422D-9EF1-96A84921BB49}"/>
              </a:ext>
            </a:extLst>
          </p:cNvPr>
          <p:cNvSpPr/>
          <p:nvPr/>
        </p:nvSpPr>
        <p:spPr>
          <a:xfrm>
            <a:off x="5355410" y="6010824"/>
            <a:ext cx="162530" cy="85620"/>
          </a:xfrm>
          <a:custGeom>
            <a:avLst/>
            <a:gdLst>
              <a:gd name="connsiteX0" fmla="*/ 815 w 162530"/>
              <a:gd name="connsiteY0" fmla="*/ 1039 h 85620"/>
              <a:gd name="connsiteX1" fmla="*/ 130990 w 162530"/>
              <a:gd name="connsiteY1" fmla="*/ 75651 h 85620"/>
              <a:gd name="connsiteX2" fmla="*/ 159565 w 162530"/>
              <a:gd name="connsiteY2" fmla="*/ 80414 h 85620"/>
              <a:gd name="connsiteX3" fmla="*/ 78603 w 162530"/>
              <a:gd name="connsiteY3" fmla="*/ 34376 h 85620"/>
              <a:gd name="connsiteX4" fmla="*/ 815 w 162530"/>
              <a:gd name="connsiteY4" fmla="*/ 1039 h 8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0" h="85620">
                <a:moveTo>
                  <a:pt x="815" y="1039"/>
                </a:moveTo>
                <a:cubicBezTo>
                  <a:pt x="9546" y="7918"/>
                  <a:pt x="104532" y="62422"/>
                  <a:pt x="130990" y="75651"/>
                </a:cubicBezTo>
                <a:cubicBezTo>
                  <a:pt x="157448" y="88880"/>
                  <a:pt x="168296" y="87293"/>
                  <a:pt x="159565" y="80414"/>
                </a:cubicBezTo>
                <a:cubicBezTo>
                  <a:pt x="150834" y="73535"/>
                  <a:pt x="101357" y="45488"/>
                  <a:pt x="78603" y="34376"/>
                </a:cubicBezTo>
                <a:cubicBezTo>
                  <a:pt x="55849" y="23264"/>
                  <a:pt x="-7916" y="-5840"/>
                  <a:pt x="815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ED58DFE-8617-44B4-9291-26E8491B0D45}"/>
              </a:ext>
            </a:extLst>
          </p:cNvPr>
          <p:cNvSpPr/>
          <p:nvPr/>
        </p:nvSpPr>
        <p:spPr>
          <a:xfrm>
            <a:off x="5146641" y="5981445"/>
            <a:ext cx="229098" cy="26914"/>
          </a:xfrm>
          <a:custGeom>
            <a:avLst/>
            <a:gdLst>
              <a:gd name="connsiteX0" fmla="*/ 1622 w 229098"/>
              <a:gd name="connsiteY0" fmla="*/ 255 h 26914"/>
              <a:gd name="connsiteX1" fmla="*/ 173072 w 229098"/>
              <a:gd name="connsiteY1" fmla="*/ 12955 h 26914"/>
              <a:gd name="connsiteX2" fmla="*/ 228634 w 229098"/>
              <a:gd name="connsiteY2" fmla="*/ 19305 h 26914"/>
              <a:gd name="connsiteX3" fmla="*/ 149259 w 229098"/>
              <a:gd name="connsiteY3" fmla="*/ 24068 h 26914"/>
              <a:gd name="connsiteX4" fmla="*/ 90522 w 229098"/>
              <a:gd name="connsiteY4" fmla="*/ 25655 h 26914"/>
              <a:gd name="connsiteX5" fmla="*/ 1622 w 229098"/>
              <a:gd name="connsiteY5" fmla="*/ 255 h 2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8" h="26914">
                <a:moveTo>
                  <a:pt x="1622" y="255"/>
                </a:moveTo>
                <a:cubicBezTo>
                  <a:pt x="15380" y="-1862"/>
                  <a:pt x="135237" y="9780"/>
                  <a:pt x="173072" y="12955"/>
                </a:cubicBezTo>
                <a:cubicBezTo>
                  <a:pt x="210907" y="16130"/>
                  <a:pt x="232603" y="17453"/>
                  <a:pt x="228634" y="19305"/>
                </a:cubicBezTo>
                <a:cubicBezTo>
                  <a:pt x="224665" y="21157"/>
                  <a:pt x="172278" y="23010"/>
                  <a:pt x="149259" y="24068"/>
                </a:cubicBezTo>
                <a:cubicBezTo>
                  <a:pt x="126240" y="25126"/>
                  <a:pt x="115657" y="28830"/>
                  <a:pt x="90522" y="25655"/>
                </a:cubicBezTo>
                <a:cubicBezTo>
                  <a:pt x="65387" y="22480"/>
                  <a:pt x="-12136" y="2372"/>
                  <a:pt x="1622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E7F7527-F339-4BFF-9CB6-A8504E070E7A}"/>
              </a:ext>
            </a:extLst>
          </p:cNvPr>
          <p:cNvSpPr/>
          <p:nvPr/>
        </p:nvSpPr>
        <p:spPr>
          <a:xfrm>
            <a:off x="5280025" y="6019800"/>
            <a:ext cx="211312" cy="103199"/>
          </a:xfrm>
          <a:custGeom>
            <a:avLst/>
            <a:gdLst>
              <a:gd name="connsiteX0" fmla="*/ 0 w 211312"/>
              <a:gd name="connsiteY0" fmla="*/ 0 h 103199"/>
              <a:gd name="connsiteX1" fmla="*/ 104775 w 211312"/>
              <a:gd name="connsiteY1" fmla="*/ 68263 h 103199"/>
              <a:gd name="connsiteX2" fmla="*/ 211138 w 211312"/>
              <a:gd name="connsiteY2" fmla="*/ 103188 h 103199"/>
              <a:gd name="connsiteX3" fmla="*/ 131763 w 211312"/>
              <a:gd name="connsiteY3" fmla="*/ 65088 h 103199"/>
              <a:gd name="connsiteX4" fmla="*/ 0 w 211312"/>
              <a:gd name="connsiteY4" fmla="*/ 0 h 10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2" h="103199">
                <a:moveTo>
                  <a:pt x="0" y="0"/>
                </a:moveTo>
                <a:cubicBezTo>
                  <a:pt x="34792" y="25532"/>
                  <a:pt x="69585" y="51065"/>
                  <a:pt x="104775" y="68263"/>
                </a:cubicBezTo>
                <a:cubicBezTo>
                  <a:pt x="139965" y="85461"/>
                  <a:pt x="206640" y="103717"/>
                  <a:pt x="211138" y="103188"/>
                </a:cubicBezTo>
                <a:cubicBezTo>
                  <a:pt x="215636" y="102659"/>
                  <a:pt x="131763" y="65088"/>
                  <a:pt x="131763" y="650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A1218D9-55F0-4EE8-BC0C-EF05F70F2036}"/>
              </a:ext>
            </a:extLst>
          </p:cNvPr>
          <p:cNvSpPr/>
          <p:nvPr/>
        </p:nvSpPr>
        <p:spPr>
          <a:xfrm>
            <a:off x="5499035" y="6121855"/>
            <a:ext cx="250992" cy="74267"/>
          </a:xfrm>
          <a:custGeom>
            <a:avLst/>
            <a:gdLst>
              <a:gd name="connsiteX0" fmla="*/ 65 w 250992"/>
              <a:gd name="connsiteY0" fmla="*/ 10658 h 74267"/>
              <a:gd name="connsiteX1" fmla="*/ 152465 w 250992"/>
              <a:gd name="connsiteY1" fmla="*/ 20183 h 74267"/>
              <a:gd name="connsiteX2" fmla="*/ 250890 w 250992"/>
              <a:gd name="connsiteY2" fmla="*/ 74158 h 74267"/>
              <a:gd name="connsiteX3" fmla="*/ 135003 w 250992"/>
              <a:gd name="connsiteY3" fmla="*/ 4308 h 74267"/>
              <a:gd name="connsiteX4" fmla="*/ 65 w 250992"/>
              <a:gd name="connsiteY4" fmla="*/ 10658 h 7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92" h="74267">
                <a:moveTo>
                  <a:pt x="65" y="10658"/>
                </a:moveTo>
                <a:cubicBezTo>
                  <a:pt x="2975" y="13304"/>
                  <a:pt x="110661" y="9600"/>
                  <a:pt x="152465" y="20183"/>
                </a:cubicBezTo>
                <a:cubicBezTo>
                  <a:pt x="194269" y="30766"/>
                  <a:pt x="253800" y="76804"/>
                  <a:pt x="250890" y="74158"/>
                </a:cubicBezTo>
                <a:cubicBezTo>
                  <a:pt x="247980" y="71512"/>
                  <a:pt x="178130" y="15950"/>
                  <a:pt x="135003" y="4308"/>
                </a:cubicBezTo>
                <a:cubicBezTo>
                  <a:pt x="91876" y="-7334"/>
                  <a:pt x="-2845" y="8012"/>
                  <a:pt x="65" y="10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51F761C-E4D8-4E69-8E20-72F4D1920E6E}"/>
              </a:ext>
            </a:extLst>
          </p:cNvPr>
          <p:cNvSpPr/>
          <p:nvPr/>
        </p:nvSpPr>
        <p:spPr>
          <a:xfrm>
            <a:off x="5672127" y="6117854"/>
            <a:ext cx="168227" cy="117206"/>
          </a:xfrm>
          <a:custGeom>
            <a:avLst/>
            <a:gdLst>
              <a:gd name="connsiteX0" fmla="*/ 11 w 168227"/>
              <a:gd name="connsiteY0" fmla="*/ 1959 h 117206"/>
              <a:gd name="connsiteX1" fmla="*/ 101611 w 168227"/>
              <a:gd name="connsiteY1" fmla="*/ 24184 h 117206"/>
              <a:gd name="connsiteX2" fmla="*/ 166698 w 168227"/>
              <a:gd name="connsiteY2" fmla="*/ 116259 h 117206"/>
              <a:gd name="connsiteX3" fmla="*/ 139711 w 168227"/>
              <a:gd name="connsiteY3" fmla="*/ 73396 h 117206"/>
              <a:gd name="connsiteX4" fmla="*/ 52398 w 168227"/>
              <a:gd name="connsiteY4" fmla="*/ 95621 h 117206"/>
              <a:gd name="connsiteX5" fmla="*/ 60336 w 168227"/>
              <a:gd name="connsiteY5" fmla="*/ 86096 h 117206"/>
              <a:gd name="connsiteX6" fmla="*/ 107961 w 168227"/>
              <a:gd name="connsiteY6" fmla="*/ 62284 h 117206"/>
              <a:gd name="connsiteX7" fmla="*/ 11 w 168227"/>
              <a:gd name="connsiteY7" fmla="*/ 1959 h 11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227" h="117206">
                <a:moveTo>
                  <a:pt x="11" y="1959"/>
                </a:moveTo>
                <a:cubicBezTo>
                  <a:pt x="-1047" y="-4391"/>
                  <a:pt x="73830" y="5134"/>
                  <a:pt x="101611" y="24184"/>
                </a:cubicBezTo>
                <a:cubicBezTo>
                  <a:pt x="129392" y="43234"/>
                  <a:pt x="160348" y="108057"/>
                  <a:pt x="166698" y="116259"/>
                </a:cubicBezTo>
                <a:cubicBezTo>
                  <a:pt x="173048" y="124461"/>
                  <a:pt x="158761" y="76836"/>
                  <a:pt x="139711" y="73396"/>
                </a:cubicBezTo>
                <a:cubicBezTo>
                  <a:pt x="120661" y="69956"/>
                  <a:pt x="65627" y="93504"/>
                  <a:pt x="52398" y="95621"/>
                </a:cubicBezTo>
                <a:cubicBezTo>
                  <a:pt x="39169" y="97738"/>
                  <a:pt x="51076" y="91652"/>
                  <a:pt x="60336" y="86096"/>
                </a:cubicBezTo>
                <a:cubicBezTo>
                  <a:pt x="69596" y="80540"/>
                  <a:pt x="121190" y="76042"/>
                  <a:pt x="107961" y="62284"/>
                </a:cubicBezTo>
                <a:cubicBezTo>
                  <a:pt x="94732" y="48526"/>
                  <a:pt x="1069" y="8309"/>
                  <a:pt x="11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87EEBB4-FF41-4E39-95AA-27CCBBCF8D2A}"/>
              </a:ext>
            </a:extLst>
          </p:cNvPr>
          <p:cNvSpPr/>
          <p:nvPr/>
        </p:nvSpPr>
        <p:spPr>
          <a:xfrm>
            <a:off x="5603326" y="5955560"/>
            <a:ext cx="196596" cy="155157"/>
          </a:xfrm>
          <a:custGeom>
            <a:avLst/>
            <a:gdLst>
              <a:gd name="connsiteX0" fmla="*/ 97387 w 196596"/>
              <a:gd name="connsiteY0" fmla="*/ 740 h 155157"/>
              <a:gd name="connsiteX1" fmla="*/ 168824 w 196596"/>
              <a:gd name="connsiteY1" fmla="*/ 124565 h 155157"/>
              <a:gd name="connsiteX2" fmla="*/ 152949 w 196596"/>
              <a:gd name="connsiteY2" fmla="*/ 132503 h 155157"/>
              <a:gd name="connsiteX3" fmla="*/ 549 w 196596"/>
              <a:gd name="connsiteY3" fmla="*/ 154728 h 155157"/>
              <a:gd name="connsiteX4" fmla="*/ 105324 w 196596"/>
              <a:gd name="connsiteY4" fmla="*/ 146790 h 155157"/>
              <a:gd name="connsiteX5" fmla="*/ 195812 w 196596"/>
              <a:gd name="connsiteY5" fmla="*/ 142028 h 155157"/>
              <a:gd name="connsiteX6" fmla="*/ 146599 w 196596"/>
              <a:gd name="connsiteY6" fmla="*/ 75353 h 155157"/>
              <a:gd name="connsiteX7" fmla="*/ 97387 w 196596"/>
              <a:gd name="connsiteY7" fmla="*/ 740 h 15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96" h="155157">
                <a:moveTo>
                  <a:pt x="97387" y="740"/>
                </a:moveTo>
                <a:cubicBezTo>
                  <a:pt x="101091" y="8942"/>
                  <a:pt x="159564" y="102605"/>
                  <a:pt x="168824" y="124565"/>
                </a:cubicBezTo>
                <a:cubicBezTo>
                  <a:pt x="178084" y="146526"/>
                  <a:pt x="180995" y="127476"/>
                  <a:pt x="152949" y="132503"/>
                </a:cubicBezTo>
                <a:cubicBezTo>
                  <a:pt x="124903" y="137530"/>
                  <a:pt x="8486" y="152347"/>
                  <a:pt x="549" y="154728"/>
                </a:cubicBezTo>
                <a:cubicBezTo>
                  <a:pt x="-7388" y="157109"/>
                  <a:pt x="72780" y="148907"/>
                  <a:pt x="105324" y="146790"/>
                </a:cubicBezTo>
                <a:cubicBezTo>
                  <a:pt x="137868" y="144673"/>
                  <a:pt x="188933" y="153934"/>
                  <a:pt x="195812" y="142028"/>
                </a:cubicBezTo>
                <a:cubicBezTo>
                  <a:pt x="202691" y="130122"/>
                  <a:pt x="162474" y="95991"/>
                  <a:pt x="146599" y="75353"/>
                </a:cubicBezTo>
                <a:cubicBezTo>
                  <a:pt x="130724" y="54716"/>
                  <a:pt x="93683" y="-7462"/>
                  <a:pt x="97387" y="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2369EC0-DA30-4B2D-98FC-CEE8C7D59B59}"/>
              </a:ext>
            </a:extLst>
          </p:cNvPr>
          <p:cNvSpPr/>
          <p:nvPr/>
        </p:nvSpPr>
        <p:spPr>
          <a:xfrm>
            <a:off x="5199036" y="6034088"/>
            <a:ext cx="66702" cy="23020"/>
          </a:xfrm>
          <a:custGeom>
            <a:avLst/>
            <a:gdLst>
              <a:gd name="connsiteX0" fmla="*/ 66702 w 66702"/>
              <a:gd name="connsiteY0" fmla="*/ 0 h 23020"/>
              <a:gd name="connsiteX1" fmla="*/ 27 w 66702"/>
              <a:gd name="connsiteY1" fmla="*/ 22225 h 23020"/>
              <a:gd name="connsiteX2" fmla="*/ 66702 w 66702"/>
              <a:gd name="connsiteY2" fmla="*/ 0 h 2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02" h="23020">
                <a:moveTo>
                  <a:pt x="66702" y="0"/>
                </a:moveTo>
                <a:cubicBezTo>
                  <a:pt x="66702" y="0"/>
                  <a:pt x="1614" y="16404"/>
                  <a:pt x="27" y="22225"/>
                </a:cubicBezTo>
                <a:cubicBezTo>
                  <a:pt x="-1561" y="28046"/>
                  <a:pt x="66702" y="0"/>
                  <a:pt x="667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3B32F49-591D-45A7-8D12-0B8F83BDAD2C}"/>
              </a:ext>
            </a:extLst>
          </p:cNvPr>
          <p:cNvSpPr/>
          <p:nvPr/>
        </p:nvSpPr>
        <p:spPr>
          <a:xfrm>
            <a:off x="5252434" y="6069521"/>
            <a:ext cx="158508" cy="82783"/>
          </a:xfrm>
          <a:custGeom>
            <a:avLst/>
            <a:gdLst>
              <a:gd name="connsiteX0" fmla="*/ 604 w 158508"/>
              <a:gd name="connsiteY0" fmla="*/ 1079 h 82783"/>
              <a:gd name="connsiteX1" fmla="*/ 102204 w 158508"/>
              <a:gd name="connsiteY1" fmla="*/ 51879 h 82783"/>
              <a:gd name="connsiteX2" fmla="*/ 157766 w 158508"/>
              <a:gd name="connsiteY2" fmla="*/ 82042 h 82783"/>
              <a:gd name="connsiteX3" fmla="*/ 64104 w 158508"/>
              <a:gd name="connsiteY3" fmla="*/ 21717 h 82783"/>
              <a:gd name="connsiteX4" fmla="*/ 604 w 158508"/>
              <a:gd name="connsiteY4" fmla="*/ 1079 h 8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08" h="82783">
                <a:moveTo>
                  <a:pt x="604" y="1079"/>
                </a:moveTo>
                <a:cubicBezTo>
                  <a:pt x="6954" y="6106"/>
                  <a:pt x="76010" y="38385"/>
                  <a:pt x="102204" y="51879"/>
                </a:cubicBezTo>
                <a:cubicBezTo>
                  <a:pt x="128398" y="65373"/>
                  <a:pt x="164116" y="87069"/>
                  <a:pt x="157766" y="82042"/>
                </a:cubicBezTo>
                <a:cubicBezTo>
                  <a:pt x="151416" y="77015"/>
                  <a:pt x="88710" y="33888"/>
                  <a:pt x="64104" y="21717"/>
                </a:cubicBezTo>
                <a:cubicBezTo>
                  <a:pt x="39498" y="9546"/>
                  <a:pt x="-5746" y="-3948"/>
                  <a:pt x="604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F1E7AF2-DB13-4072-8670-F037CF96BE23}"/>
              </a:ext>
            </a:extLst>
          </p:cNvPr>
          <p:cNvSpPr/>
          <p:nvPr/>
        </p:nvSpPr>
        <p:spPr>
          <a:xfrm>
            <a:off x="5349280" y="6111908"/>
            <a:ext cx="99020" cy="35107"/>
          </a:xfrm>
          <a:custGeom>
            <a:avLst/>
            <a:gdLst>
              <a:gd name="connsiteX0" fmla="*/ 99020 w 99020"/>
              <a:gd name="connsiteY0" fmla="*/ 1555 h 35107"/>
              <a:gd name="connsiteX1" fmla="*/ 10120 w 99020"/>
              <a:gd name="connsiteY1" fmla="*/ 17430 h 35107"/>
              <a:gd name="connsiteX2" fmla="*/ 2183 w 99020"/>
              <a:gd name="connsiteY2" fmla="*/ 34892 h 35107"/>
              <a:gd name="connsiteX3" fmla="*/ 11708 w 99020"/>
              <a:gd name="connsiteY3" fmla="*/ 4730 h 35107"/>
              <a:gd name="connsiteX4" fmla="*/ 99020 w 99020"/>
              <a:gd name="connsiteY4" fmla="*/ 1555 h 3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20" h="35107">
                <a:moveTo>
                  <a:pt x="99020" y="1555"/>
                </a:moveTo>
                <a:cubicBezTo>
                  <a:pt x="98755" y="3672"/>
                  <a:pt x="26259" y="11874"/>
                  <a:pt x="10120" y="17430"/>
                </a:cubicBezTo>
                <a:cubicBezTo>
                  <a:pt x="-6019" y="22986"/>
                  <a:pt x="1918" y="37009"/>
                  <a:pt x="2183" y="34892"/>
                </a:cubicBezTo>
                <a:cubicBezTo>
                  <a:pt x="2448" y="32775"/>
                  <a:pt x="-3902" y="10815"/>
                  <a:pt x="11708" y="4730"/>
                </a:cubicBezTo>
                <a:cubicBezTo>
                  <a:pt x="27318" y="-1355"/>
                  <a:pt x="99285" y="-562"/>
                  <a:pt x="99020" y="1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893905E-D1AC-4856-AE44-4C45655EDA23}"/>
              </a:ext>
            </a:extLst>
          </p:cNvPr>
          <p:cNvSpPr/>
          <p:nvPr/>
        </p:nvSpPr>
        <p:spPr>
          <a:xfrm>
            <a:off x="5530845" y="6123416"/>
            <a:ext cx="55044" cy="77980"/>
          </a:xfrm>
          <a:custGeom>
            <a:avLst/>
            <a:gdLst>
              <a:gd name="connsiteX0" fmla="*/ 5 w 55044"/>
              <a:gd name="connsiteY0" fmla="*/ 1159 h 77980"/>
              <a:gd name="connsiteX1" fmla="*/ 47630 w 55044"/>
              <a:gd name="connsiteY1" fmla="*/ 56722 h 77980"/>
              <a:gd name="connsiteX2" fmla="*/ 53980 w 55044"/>
              <a:gd name="connsiteY2" fmla="*/ 77359 h 77980"/>
              <a:gd name="connsiteX3" fmla="*/ 38105 w 55044"/>
              <a:gd name="connsiteY3" fmla="*/ 36084 h 77980"/>
              <a:gd name="connsiteX4" fmla="*/ 50805 w 55044"/>
              <a:gd name="connsiteY4" fmla="*/ 20209 h 77980"/>
              <a:gd name="connsiteX5" fmla="*/ 5 w 55044"/>
              <a:gd name="connsiteY5" fmla="*/ 1159 h 7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44" h="77980">
                <a:moveTo>
                  <a:pt x="5" y="1159"/>
                </a:moveTo>
                <a:cubicBezTo>
                  <a:pt x="-524" y="7244"/>
                  <a:pt x="38634" y="44022"/>
                  <a:pt x="47630" y="56722"/>
                </a:cubicBezTo>
                <a:cubicBezTo>
                  <a:pt x="56626" y="69422"/>
                  <a:pt x="55568" y="80799"/>
                  <a:pt x="53980" y="77359"/>
                </a:cubicBezTo>
                <a:cubicBezTo>
                  <a:pt x="52393" y="73919"/>
                  <a:pt x="38634" y="45609"/>
                  <a:pt x="38105" y="36084"/>
                </a:cubicBezTo>
                <a:cubicBezTo>
                  <a:pt x="37576" y="26559"/>
                  <a:pt x="61388" y="25765"/>
                  <a:pt x="50805" y="20209"/>
                </a:cubicBezTo>
                <a:cubicBezTo>
                  <a:pt x="40222" y="14653"/>
                  <a:pt x="534" y="-4926"/>
                  <a:pt x="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D6DC86B-ECB5-41FA-9957-540D39927AF6}"/>
              </a:ext>
            </a:extLst>
          </p:cNvPr>
          <p:cNvSpPr/>
          <p:nvPr/>
        </p:nvSpPr>
        <p:spPr>
          <a:xfrm>
            <a:off x="5430017" y="6160280"/>
            <a:ext cx="188661" cy="25180"/>
          </a:xfrm>
          <a:custGeom>
            <a:avLst/>
            <a:gdLst>
              <a:gd name="connsiteX0" fmla="*/ 821 w 188661"/>
              <a:gd name="connsiteY0" fmla="*/ 808 h 25180"/>
              <a:gd name="connsiteX1" fmla="*/ 143696 w 188661"/>
              <a:gd name="connsiteY1" fmla="*/ 24620 h 25180"/>
              <a:gd name="connsiteX2" fmla="*/ 186558 w 188661"/>
              <a:gd name="connsiteY2" fmla="*/ 16683 h 25180"/>
              <a:gd name="connsiteX3" fmla="*/ 89721 w 188661"/>
              <a:gd name="connsiteY3" fmla="*/ 5570 h 25180"/>
              <a:gd name="connsiteX4" fmla="*/ 821 w 188661"/>
              <a:gd name="connsiteY4" fmla="*/ 808 h 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661" h="25180">
                <a:moveTo>
                  <a:pt x="821" y="808"/>
                </a:moveTo>
                <a:cubicBezTo>
                  <a:pt x="9817" y="3983"/>
                  <a:pt x="112740" y="21974"/>
                  <a:pt x="143696" y="24620"/>
                </a:cubicBezTo>
                <a:cubicBezTo>
                  <a:pt x="174652" y="27266"/>
                  <a:pt x="195554" y="19858"/>
                  <a:pt x="186558" y="16683"/>
                </a:cubicBezTo>
                <a:cubicBezTo>
                  <a:pt x="177562" y="13508"/>
                  <a:pt x="120413" y="6364"/>
                  <a:pt x="89721" y="5570"/>
                </a:cubicBezTo>
                <a:cubicBezTo>
                  <a:pt x="59029" y="4776"/>
                  <a:pt x="-8175" y="-2367"/>
                  <a:pt x="821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EBDDFB2-48F6-4BA5-9742-9B11BA633E98}"/>
              </a:ext>
            </a:extLst>
          </p:cNvPr>
          <p:cNvSpPr/>
          <p:nvPr/>
        </p:nvSpPr>
        <p:spPr>
          <a:xfrm>
            <a:off x="5629626" y="6159487"/>
            <a:ext cx="122438" cy="46989"/>
          </a:xfrm>
          <a:custGeom>
            <a:avLst/>
            <a:gdLst>
              <a:gd name="connsiteX0" fmla="*/ 2824 w 122438"/>
              <a:gd name="connsiteY0" fmla="*/ 13 h 46989"/>
              <a:gd name="connsiteX1" fmla="*/ 120299 w 122438"/>
              <a:gd name="connsiteY1" fmla="*/ 44463 h 46989"/>
              <a:gd name="connsiteX2" fmla="*/ 75849 w 122438"/>
              <a:gd name="connsiteY2" fmla="*/ 41288 h 46989"/>
              <a:gd name="connsiteX3" fmla="*/ 39337 w 122438"/>
              <a:gd name="connsiteY3" fmla="*/ 39701 h 46989"/>
              <a:gd name="connsiteX4" fmla="*/ 2824 w 122438"/>
              <a:gd name="connsiteY4" fmla="*/ 13 h 4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38" h="46989">
                <a:moveTo>
                  <a:pt x="2824" y="13"/>
                </a:moveTo>
                <a:cubicBezTo>
                  <a:pt x="16318" y="807"/>
                  <a:pt x="108128" y="37584"/>
                  <a:pt x="120299" y="44463"/>
                </a:cubicBezTo>
                <a:cubicBezTo>
                  <a:pt x="132470" y="51342"/>
                  <a:pt x="89343" y="42082"/>
                  <a:pt x="75849" y="41288"/>
                </a:cubicBezTo>
                <a:cubicBezTo>
                  <a:pt x="62355" y="40494"/>
                  <a:pt x="50714" y="44993"/>
                  <a:pt x="39337" y="39701"/>
                </a:cubicBezTo>
                <a:cubicBezTo>
                  <a:pt x="27960" y="34409"/>
                  <a:pt x="-10670" y="-781"/>
                  <a:pt x="282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BCF9EFE-D141-4D78-AC9B-EA56B38329BD}"/>
              </a:ext>
            </a:extLst>
          </p:cNvPr>
          <p:cNvSpPr/>
          <p:nvPr/>
        </p:nvSpPr>
        <p:spPr>
          <a:xfrm>
            <a:off x="5396751" y="5855433"/>
            <a:ext cx="305513" cy="233409"/>
          </a:xfrm>
          <a:custGeom>
            <a:avLst/>
            <a:gdLst>
              <a:gd name="connsiteX0" fmla="*/ 38850 w 305513"/>
              <a:gd name="connsiteY0" fmla="*/ 855 h 233409"/>
              <a:gd name="connsiteX1" fmla="*/ 11862 w 305513"/>
              <a:gd name="connsiteY1" fmla="*/ 62767 h 233409"/>
              <a:gd name="connsiteX2" fmla="*/ 5512 w 305513"/>
              <a:gd name="connsiteY2" fmla="*/ 111980 h 233409"/>
              <a:gd name="connsiteX3" fmla="*/ 91237 w 305513"/>
              <a:gd name="connsiteY3" fmla="*/ 223105 h 233409"/>
              <a:gd name="connsiteX4" fmla="*/ 196012 w 305513"/>
              <a:gd name="connsiteY4" fmla="*/ 221517 h 233409"/>
              <a:gd name="connsiteX5" fmla="*/ 262687 w 305513"/>
              <a:gd name="connsiteY5" fmla="*/ 161192 h 233409"/>
              <a:gd name="connsiteX6" fmla="*/ 303962 w 305513"/>
              <a:gd name="connsiteY6" fmla="*/ 84992 h 233409"/>
              <a:gd name="connsiteX7" fmla="*/ 208712 w 305513"/>
              <a:gd name="connsiteY7" fmla="*/ 31017 h 233409"/>
              <a:gd name="connsiteX8" fmla="*/ 38850 w 305513"/>
              <a:gd name="connsiteY8" fmla="*/ 855 h 23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513" h="233409">
                <a:moveTo>
                  <a:pt x="38850" y="855"/>
                </a:moveTo>
                <a:cubicBezTo>
                  <a:pt x="6042" y="6147"/>
                  <a:pt x="17418" y="44246"/>
                  <a:pt x="11862" y="62767"/>
                </a:cubicBezTo>
                <a:cubicBezTo>
                  <a:pt x="6306" y="81288"/>
                  <a:pt x="-7717" y="85257"/>
                  <a:pt x="5512" y="111980"/>
                </a:cubicBezTo>
                <a:cubicBezTo>
                  <a:pt x="18741" y="138703"/>
                  <a:pt x="59487" y="204849"/>
                  <a:pt x="91237" y="223105"/>
                </a:cubicBezTo>
                <a:cubicBezTo>
                  <a:pt x="122987" y="241361"/>
                  <a:pt x="167437" y="231836"/>
                  <a:pt x="196012" y="221517"/>
                </a:cubicBezTo>
                <a:cubicBezTo>
                  <a:pt x="224587" y="211198"/>
                  <a:pt x="244695" y="183946"/>
                  <a:pt x="262687" y="161192"/>
                </a:cubicBezTo>
                <a:cubicBezTo>
                  <a:pt x="280679" y="138438"/>
                  <a:pt x="312958" y="106688"/>
                  <a:pt x="303962" y="84992"/>
                </a:cubicBezTo>
                <a:cubicBezTo>
                  <a:pt x="294966" y="63296"/>
                  <a:pt x="249722" y="46098"/>
                  <a:pt x="208712" y="31017"/>
                </a:cubicBezTo>
                <a:cubicBezTo>
                  <a:pt x="167702" y="15936"/>
                  <a:pt x="71658" y="-4437"/>
                  <a:pt x="38850" y="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6EA885CA-9A55-4CF5-9280-A4839F9B0AB7}"/>
              </a:ext>
            </a:extLst>
          </p:cNvPr>
          <p:cNvSpPr/>
          <p:nvPr/>
        </p:nvSpPr>
        <p:spPr>
          <a:xfrm>
            <a:off x="5519738" y="5899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8EC00D7-8A67-45E1-9119-584DE557F71B}"/>
              </a:ext>
            </a:extLst>
          </p:cNvPr>
          <p:cNvSpPr/>
          <p:nvPr/>
        </p:nvSpPr>
        <p:spPr>
          <a:xfrm>
            <a:off x="5472113" y="602773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3DE15B2-2CF0-41CD-AF9D-E596510D5BBF}"/>
              </a:ext>
            </a:extLst>
          </p:cNvPr>
          <p:cNvSpPr/>
          <p:nvPr/>
        </p:nvSpPr>
        <p:spPr>
          <a:xfrm>
            <a:off x="5199016" y="5586157"/>
            <a:ext cx="212980" cy="52889"/>
          </a:xfrm>
          <a:custGeom>
            <a:avLst/>
            <a:gdLst>
              <a:gd name="connsiteX0" fmla="*/ 47 w 212980"/>
              <a:gd name="connsiteY0" fmla="*/ 43118 h 52889"/>
              <a:gd name="connsiteX1" fmla="*/ 141334 w 212980"/>
              <a:gd name="connsiteY1" fmla="*/ 20893 h 52889"/>
              <a:gd name="connsiteX2" fmla="*/ 212772 w 212980"/>
              <a:gd name="connsiteY2" fmla="*/ 52643 h 52889"/>
              <a:gd name="connsiteX3" fmla="*/ 157209 w 212980"/>
              <a:gd name="connsiteY3" fmla="*/ 256 h 52889"/>
              <a:gd name="connsiteX4" fmla="*/ 47 w 212980"/>
              <a:gd name="connsiteY4" fmla="*/ 43118 h 5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80" h="52889">
                <a:moveTo>
                  <a:pt x="47" y="43118"/>
                </a:moveTo>
                <a:cubicBezTo>
                  <a:pt x="-2599" y="46558"/>
                  <a:pt x="105880" y="19306"/>
                  <a:pt x="141334" y="20893"/>
                </a:cubicBezTo>
                <a:cubicBezTo>
                  <a:pt x="176788" y="22480"/>
                  <a:pt x="210126" y="56083"/>
                  <a:pt x="212772" y="52643"/>
                </a:cubicBezTo>
                <a:cubicBezTo>
                  <a:pt x="215418" y="49203"/>
                  <a:pt x="192663" y="4225"/>
                  <a:pt x="157209" y="256"/>
                </a:cubicBezTo>
                <a:cubicBezTo>
                  <a:pt x="121755" y="-3713"/>
                  <a:pt x="2693" y="39678"/>
                  <a:pt x="47" y="43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8A5FE60-281C-4239-A52C-A6C822D3126B}"/>
              </a:ext>
            </a:extLst>
          </p:cNvPr>
          <p:cNvSpPr/>
          <p:nvPr/>
        </p:nvSpPr>
        <p:spPr>
          <a:xfrm>
            <a:off x="5059251" y="5473651"/>
            <a:ext cx="292245" cy="79706"/>
          </a:xfrm>
          <a:custGeom>
            <a:avLst/>
            <a:gdLst>
              <a:gd name="connsiteX0" fmla="*/ 112 w 292245"/>
              <a:gd name="connsiteY0" fmla="*/ 52437 h 79706"/>
              <a:gd name="connsiteX1" fmla="*/ 106474 w 292245"/>
              <a:gd name="connsiteY1" fmla="*/ 66724 h 79706"/>
              <a:gd name="connsiteX2" fmla="*/ 128699 w 292245"/>
              <a:gd name="connsiteY2" fmla="*/ 79424 h 79706"/>
              <a:gd name="connsiteX3" fmla="*/ 142987 w 292245"/>
              <a:gd name="connsiteY3" fmla="*/ 54024 h 79706"/>
              <a:gd name="connsiteX4" fmla="*/ 292212 w 292245"/>
              <a:gd name="connsiteY4" fmla="*/ 49 h 79706"/>
              <a:gd name="connsiteX5" fmla="*/ 128699 w 292245"/>
              <a:gd name="connsiteY5" fmla="*/ 44499 h 79706"/>
              <a:gd name="connsiteX6" fmla="*/ 112 w 292245"/>
              <a:gd name="connsiteY6" fmla="*/ 52437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245" h="79706">
                <a:moveTo>
                  <a:pt x="112" y="52437"/>
                </a:moveTo>
                <a:cubicBezTo>
                  <a:pt x="-3592" y="56141"/>
                  <a:pt x="85043" y="62226"/>
                  <a:pt x="106474" y="66724"/>
                </a:cubicBezTo>
                <a:cubicBezTo>
                  <a:pt x="127905" y="71222"/>
                  <a:pt x="122613" y="81541"/>
                  <a:pt x="128699" y="79424"/>
                </a:cubicBezTo>
                <a:cubicBezTo>
                  <a:pt x="134785" y="77307"/>
                  <a:pt x="115735" y="67253"/>
                  <a:pt x="142987" y="54024"/>
                </a:cubicBezTo>
                <a:cubicBezTo>
                  <a:pt x="170239" y="40795"/>
                  <a:pt x="294593" y="1636"/>
                  <a:pt x="292212" y="49"/>
                </a:cubicBezTo>
                <a:cubicBezTo>
                  <a:pt x="289831" y="-1538"/>
                  <a:pt x="173678" y="35238"/>
                  <a:pt x="128699" y="44499"/>
                </a:cubicBezTo>
                <a:cubicBezTo>
                  <a:pt x="83720" y="53760"/>
                  <a:pt x="3816" y="48733"/>
                  <a:pt x="112" y="52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360951FC-201C-415C-85E7-A727850D7FF5}"/>
              </a:ext>
            </a:extLst>
          </p:cNvPr>
          <p:cNvSpPr/>
          <p:nvPr/>
        </p:nvSpPr>
        <p:spPr>
          <a:xfrm>
            <a:off x="5817887" y="5438754"/>
            <a:ext cx="281535" cy="250377"/>
          </a:xfrm>
          <a:custGeom>
            <a:avLst/>
            <a:gdLst>
              <a:gd name="connsiteX0" fmla="*/ 301 w 281535"/>
              <a:gd name="connsiteY0" fmla="*/ 21 h 250377"/>
              <a:gd name="connsiteX1" fmla="*/ 152701 w 281535"/>
              <a:gd name="connsiteY1" fmla="*/ 61934 h 250377"/>
              <a:gd name="connsiteX2" fmla="*/ 279701 w 281535"/>
              <a:gd name="connsiteY2" fmla="*/ 249259 h 250377"/>
              <a:gd name="connsiteX3" fmla="*/ 225726 w 281535"/>
              <a:gd name="connsiteY3" fmla="*/ 136546 h 250377"/>
              <a:gd name="connsiteX4" fmla="*/ 193976 w 281535"/>
              <a:gd name="connsiteY4" fmla="*/ 66696 h 250377"/>
              <a:gd name="connsiteX5" fmla="*/ 301 w 281535"/>
              <a:gd name="connsiteY5" fmla="*/ 21 h 25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535" h="250377">
                <a:moveTo>
                  <a:pt x="301" y="21"/>
                </a:moveTo>
                <a:cubicBezTo>
                  <a:pt x="-6578" y="-773"/>
                  <a:pt x="106134" y="20394"/>
                  <a:pt x="152701" y="61934"/>
                </a:cubicBezTo>
                <a:cubicBezTo>
                  <a:pt x="199268" y="103474"/>
                  <a:pt x="267530" y="236824"/>
                  <a:pt x="279701" y="249259"/>
                </a:cubicBezTo>
                <a:cubicBezTo>
                  <a:pt x="291872" y="261694"/>
                  <a:pt x="240014" y="166973"/>
                  <a:pt x="225726" y="136546"/>
                </a:cubicBezTo>
                <a:cubicBezTo>
                  <a:pt x="211439" y="106119"/>
                  <a:pt x="235251" y="88656"/>
                  <a:pt x="193976" y="66696"/>
                </a:cubicBezTo>
                <a:cubicBezTo>
                  <a:pt x="152701" y="44736"/>
                  <a:pt x="7180" y="815"/>
                  <a:pt x="30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AA394AA-8489-4E06-A9BD-867FD385926A}"/>
              </a:ext>
            </a:extLst>
          </p:cNvPr>
          <p:cNvSpPr/>
          <p:nvPr/>
        </p:nvSpPr>
        <p:spPr>
          <a:xfrm>
            <a:off x="5476648" y="5658446"/>
            <a:ext cx="340409" cy="49248"/>
          </a:xfrm>
          <a:custGeom>
            <a:avLst/>
            <a:gdLst>
              <a:gd name="connsiteX0" fmla="*/ 227 w 340409"/>
              <a:gd name="connsiteY0" fmla="*/ 992 h 49248"/>
              <a:gd name="connsiteX1" fmla="*/ 158977 w 340409"/>
              <a:gd name="connsiteY1" fmla="*/ 8929 h 49248"/>
              <a:gd name="connsiteX2" fmla="*/ 339952 w 340409"/>
              <a:gd name="connsiteY2" fmla="*/ 48617 h 49248"/>
              <a:gd name="connsiteX3" fmla="*/ 208190 w 340409"/>
              <a:gd name="connsiteY3" fmla="*/ 32742 h 49248"/>
              <a:gd name="connsiteX4" fmla="*/ 125640 w 340409"/>
              <a:gd name="connsiteY4" fmla="*/ 24804 h 49248"/>
              <a:gd name="connsiteX5" fmla="*/ 227 w 340409"/>
              <a:gd name="connsiteY5" fmla="*/ 992 h 4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409" h="49248">
                <a:moveTo>
                  <a:pt x="227" y="992"/>
                </a:moveTo>
                <a:cubicBezTo>
                  <a:pt x="5783" y="-1654"/>
                  <a:pt x="102356" y="992"/>
                  <a:pt x="158977" y="8929"/>
                </a:cubicBezTo>
                <a:cubicBezTo>
                  <a:pt x="215598" y="16866"/>
                  <a:pt x="331750" y="44648"/>
                  <a:pt x="339952" y="48617"/>
                </a:cubicBezTo>
                <a:cubicBezTo>
                  <a:pt x="348154" y="52586"/>
                  <a:pt x="243909" y="36711"/>
                  <a:pt x="208190" y="32742"/>
                </a:cubicBezTo>
                <a:cubicBezTo>
                  <a:pt x="172471" y="28773"/>
                  <a:pt x="158713" y="29037"/>
                  <a:pt x="125640" y="24804"/>
                </a:cubicBezTo>
                <a:cubicBezTo>
                  <a:pt x="92567" y="20571"/>
                  <a:pt x="-5329" y="3638"/>
                  <a:pt x="227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60DB33B-23A9-44AD-964C-7FBC36EB230A}"/>
              </a:ext>
            </a:extLst>
          </p:cNvPr>
          <p:cNvSpPr/>
          <p:nvPr/>
        </p:nvSpPr>
        <p:spPr>
          <a:xfrm>
            <a:off x="5789587" y="5751048"/>
            <a:ext cx="168354" cy="36977"/>
          </a:xfrm>
          <a:custGeom>
            <a:avLst/>
            <a:gdLst>
              <a:gd name="connsiteX0" fmla="*/ 26 w 168354"/>
              <a:gd name="connsiteY0" fmla="*/ 465 h 36977"/>
              <a:gd name="connsiteX1" fmla="*/ 107976 w 168354"/>
              <a:gd name="connsiteY1" fmla="*/ 36977 h 36977"/>
              <a:gd name="connsiteX2" fmla="*/ 168301 w 168354"/>
              <a:gd name="connsiteY2" fmla="*/ 465 h 36977"/>
              <a:gd name="connsiteX3" fmla="*/ 98451 w 168354"/>
              <a:gd name="connsiteY3" fmla="*/ 16340 h 36977"/>
              <a:gd name="connsiteX4" fmla="*/ 26 w 168354"/>
              <a:gd name="connsiteY4" fmla="*/ 465 h 3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54" h="36977">
                <a:moveTo>
                  <a:pt x="26" y="465"/>
                </a:moveTo>
                <a:cubicBezTo>
                  <a:pt x="1613" y="3904"/>
                  <a:pt x="79930" y="36977"/>
                  <a:pt x="107976" y="36977"/>
                </a:cubicBezTo>
                <a:cubicBezTo>
                  <a:pt x="136022" y="36977"/>
                  <a:pt x="169888" y="3904"/>
                  <a:pt x="168301" y="465"/>
                </a:cubicBezTo>
                <a:cubicBezTo>
                  <a:pt x="166714" y="-2974"/>
                  <a:pt x="127555" y="13694"/>
                  <a:pt x="98451" y="16340"/>
                </a:cubicBezTo>
                <a:cubicBezTo>
                  <a:pt x="69347" y="18986"/>
                  <a:pt x="-1561" y="-2974"/>
                  <a:pt x="26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6E781AC-EB4A-4CF4-9CC5-1FEF0493E389}"/>
              </a:ext>
            </a:extLst>
          </p:cNvPr>
          <p:cNvSpPr/>
          <p:nvPr/>
        </p:nvSpPr>
        <p:spPr>
          <a:xfrm>
            <a:off x="6000750" y="5761038"/>
            <a:ext cx="133350" cy="41332"/>
          </a:xfrm>
          <a:custGeom>
            <a:avLst/>
            <a:gdLst>
              <a:gd name="connsiteX0" fmla="*/ 0 w 133350"/>
              <a:gd name="connsiteY0" fmla="*/ 0 h 41332"/>
              <a:gd name="connsiteX1" fmla="*/ 133350 w 133350"/>
              <a:gd name="connsiteY1" fmla="*/ 41275 h 41332"/>
              <a:gd name="connsiteX2" fmla="*/ 0 w 133350"/>
              <a:gd name="connsiteY2" fmla="*/ 0 h 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" h="41332">
                <a:moveTo>
                  <a:pt x="0" y="0"/>
                </a:moveTo>
                <a:cubicBezTo>
                  <a:pt x="0" y="0"/>
                  <a:pt x="127529" y="43127"/>
                  <a:pt x="133350" y="412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B817E21-1C94-40A8-B454-E2A599E47F5C}"/>
              </a:ext>
            </a:extLst>
          </p:cNvPr>
          <p:cNvSpPr/>
          <p:nvPr/>
        </p:nvSpPr>
        <p:spPr>
          <a:xfrm>
            <a:off x="6057900" y="5676900"/>
            <a:ext cx="77798" cy="52868"/>
          </a:xfrm>
          <a:custGeom>
            <a:avLst/>
            <a:gdLst>
              <a:gd name="connsiteX0" fmla="*/ 0 w 77798"/>
              <a:gd name="connsiteY0" fmla="*/ 0 h 52868"/>
              <a:gd name="connsiteX1" fmla="*/ 77788 w 77798"/>
              <a:gd name="connsiteY1" fmla="*/ 52388 h 52868"/>
              <a:gd name="connsiteX2" fmla="*/ 0 w 77798"/>
              <a:gd name="connsiteY2" fmla="*/ 0 h 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798" h="52868">
                <a:moveTo>
                  <a:pt x="0" y="0"/>
                </a:moveTo>
                <a:cubicBezTo>
                  <a:pt x="0" y="0"/>
                  <a:pt x="76730" y="46038"/>
                  <a:pt x="77788" y="52388"/>
                </a:cubicBezTo>
                <a:cubicBezTo>
                  <a:pt x="78846" y="5873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053CA07-5B3F-4258-B7C1-31FED2C3FF2F}"/>
              </a:ext>
            </a:extLst>
          </p:cNvPr>
          <p:cNvSpPr/>
          <p:nvPr/>
        </p:nvSpPr>
        <p:spPr>
          <a:xfrm>
            <a:off x="5359374" y="5451429"/>
            <a:ext cx="212962" cy="92162"/>
          </a:xfrm>
          <a:custGeom>
            <a:avLst/>
            <a:gdLst>
              <a:gd name="connsiteX0" fmla="*/ 26 w 212962"/>
              <a:gd name="connsiteY0" fmla="*/ 46 h 92162"/>
              <a:gd name="connsiteX1" fmla="*/ 158776 w 212962"/>
              <a:gd name="connsiteY1" fmla="*/ 47671 h 92162"/>
              <a:gd name="connsiteX2" fmla="*/ 212751 w 212962"/>
              <a:gd name="connsiteY2" fmla="*/ 92121 h 92162"/>
              <a:gd name="connsiteX3" fmla="*/ 171476 w 212962"/>
              <a:gd name="connsiteY3" fmla="*/ 39734 h 92162"/>
              <a:gd name="connsiteX4" fmla="*/ 26 w 212962"/>
              <a:gd name="connsiteY4" fmla="*/ 46 h 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62" h="92162">
                <a:moveTo>
                  <a:pt x="26" y="46"/>
                </a:moveTo>
                <a:cubicBezTo>
                  <a:pt x="-2091" y="1369"/>
                  <a:pt x="123322" y="32325"/>
                  <a:pt x="158776" y="47671"/>
                </a:cubicBezTo>
                <a:cubicBezTo>
                  <a:pt x="194230" y="63017"/>
                  <a:pt x="210634" y="93444"/>
                  <a:pt x="212751" y="92121"/>
                </a:cubicBezTo>
                <a:cubicBezTo>
                  <a:pt x="214868" y="90798"/>
                  <a:pt x="201109" y="53492"/>
                  <a:pt x="171476" y="39734"/>
                </a:cubicBezTo>
                <a:cubicBezTo>
                  <a:pt x="141843" y="25976"/>
                  <a:pt x="2143" y="-1277"/>
                  <a:pt x="2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E62F7BD-314B-4676-8B31-93B9D0AF90AF}"/>
              </a:ext>
            </a:extLst>
          </p:cNvPr>
          <p:cNvSpPr/>
          <p:nvPr/>
        </p:nvSpPr>
        <p:spPr>
          <a:xfrm>
            <a:off x="5570065" y="5430831"/>
            <a:ext cx="202938" cy="102268"/>
          </a:xfrm>
          <a:custGeom>
            <a:avLst/>
            <a:gdLst>
              <a:gd name="connsiteX0" fmla="*/ 473 w 202938"/>
              <a:gd name="connsiteY0" fmla="*/ 7 h 102268"/>
              <a:gd name="connsiteX1" fmla="*/ 114773 w 202938"/>
              <a:gd name="connsiteY1" fmla="*/ 80969 h 102268"/>
              <a:gd name="connsiteX2" fmla="*/ 202085 w 202938"/>
              <a:gd name="connsiteY2" fmla="*/ 101607 h 102268"/>
              <a:gd name="connsiteX3" fmla="*/ 154460 w 202938"/>
              <a:gd name="connsiteY3" fmla="*/ 95257 h 102268"/>
              <a:gd name="connsiteX4" fmla="*/ 76673 w 202938"/>
              <a:gd name="connsiteY4" fmla="*/ 76207 h 102268"/>
              <a:gd name="connsiteX5" fmla="*/ 473 w 202938"/>
              <a:gd name="connsiteY5" fmla="*/ 7 h 10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38" h="102268">
                <a:moveTo>
                  <a:pt x="473" y="7"/>
                </a:moveTo>
                <a:cubicBezTo>
                  <a:pt x="6823" y="801"/>
                  <a:pt x="81171" y="64036"/>
                  <a:pt x="114773" y="80969"/>
                </a:cubicBezTo>
                <a:cubicBezTo>
                  <a:pt x="148375" y="97902"/>
                  <a:pt x="195471" y="99226"/>
                  <a:pt x="202085" y="101607"/>
                </a:cubicBezTo>
                <a:cubicBezTo>
                  <a:pt x="208699" y="103988"/>
                  <a:pt x="175362" y="99490"/>
                  <a:pt x="154460" y="95257"/>
                </a:cubicBezTo>
                <a:cubicBezTo>
                  <a:pt x="133558" y="91024"/>
                  <a:pt x="99956" y="87849"/>
                  <a:pt x="76673" y="76207"/>
                </a:cubicBezTo>
                <a:cubicBezTo>
                  <a:pt x="53390" y="64565"/>
                  <a:pt x="-5877" y="-787"/>
                  <a:pt x="47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1FCA227-9F8D-4C20-BFCE-BC9814F07A01}"/>
              </a:ext>
            </a:extLst>
          </p:cNvPr>
          <p:cNvSpPr/>
          <p:nvPr/>
        </p:nvSpPr>
        <p:spPr>
          <a:xfrm>
            <a:off x="5695289" y="5453997"/>
            <a:ext cx="255524" cy="115958"/>
          </a:xfrm>
          <a:custGeom>
            <a:avLst/>
            <a:gdLst>
              <a:gd name="connsiteX0" fmla="*/ 661 w 255524"/>
              <a:gd name="connsiteY0" fmla="*/ 653 h 115958"/>
              <a:gd name="connsiteX1" fmla="*/ 230849 w 255524"/>
              <a:gd name="connsiteY1" fmla="*/ 94316 h 115958"/>
              <a:gd name="connsiteX2" fmla="*/ 246724 w 255524"/>
              <a:gd name="connsiteY2" fmla="*/ 114953 h 115958"/>
              <a:gd name="connsiteX3" fmla="*/ 210211 w 255524"/>
              <a:gd name="connsiteY3" fmla="*/ 73678 h 115958"/>
              <a:gd name="connsiteX4" fmla="*/ 162586 w 255524"/>
              <a:gd name="connsiteY4" fmla="*/ 53041 h 115958"/>
              <a:gd name="connsiteX5" fmla="*/ 661 w 255524"/>
              <a:gd name="connsiteY5" fmla="*/ 653 h 1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524" h="115958">
                <a:moveTo>
                  <a:pt x="661" y="653"/>
                </a:moveTo>
                <a:cubicBezTo>
                  <a:pt x="12038" y="7532"/>
                  <a:pt x="189839" y="75266"/>
                  <a:pt x="230849" y="94316"/>
                </a:cubicBezTo>
                <a:cubicBezTo>
                  <a:pt x="271860" y="113366"/>
                  <a:pt x="250164" y="118393"/>
                  <a:pt x="246724" y="114953"/>
                </a:cubicBezTo>
                <a:cubicBezTo>
                  <a:pt x="243284" y="111513"/>
                  <a:pt x="224234" y="83997"/>
                  <a:pt x="210211" y="73678"/>
                </a:cubicBezTo>
                <a:cubicBezTo>
                  <a:pt x="196188" y="63359"/>
                  <a:pt x="197246" y="62830"/>
                  <a:pt x="162586" y="53041"/>
                </a:cubicBezTo>
                <a:cubicBezTo>
                  <a:pt x="127926" y="43252"/>
                  <a:pt x="-10716" y="-6226"/>
                  <a:pt x="66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2A9B97E-B481-4E92-9B42-91E193041B1C}"/>
              </a:ext>
            </a:extLst>
          </p:cNvPr>
          <p:cNvSpPr/>
          <p:nvPr/>
        </p:nvSpPr>
        <p:spPr>
          <a:xfrm>
            <a:off x="3619162" y="5284056"/>
            <a:ext cx="382346" cy="51590"/>
          </a:xfrm>
          <a:custGeom>
            <a:avLst/>
            <a:gdLst>
              <a:gd name="connsiteX0" fmla="*/ 338 w 382346"/>
              <a:gd name="connsiteY0" fmla="*/ 51532 h 51590"/>
              <a:gd name="connsiteX1" fmla="*/ 227351 w 382346"/>
              <a:gd name="connsiteY1" fmla="*/ 3907 h 51590"/>
              <a:gd name="connsiteX2" fmla="*/ 381338 w 382346"/>
              <a:gd name="connsiteY2" fmla="*/ 3907 h 51590"/>
              <a:gd name="connsiteX3" fmla="*/ 281326 w 382346"/>
              <a:gd name="connsiteY3" fmla="*/ 13432 h 51590"/>
              <a:gd name="connsiteX4" fmla="*/ 338 w 382346"/>
              <a:gd name="connsiteY4" fmla="*/ 51532 h 5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346" h="51590">
                <a:moveTo>
                  <a:pt x="338" y="51532"/>
                </a:moveTo>
                <a:cubicBezTo>
                  <a:pt x="-8658" y="49945"/>
                  <a:pt x="163851" y="11844"/>
                  <a:pt x="227351" y="3907"/>
                </a:cubicBezTo>
                <a:cubicBezTo>
                  <a:pt x="290851" y="-4030"/>
                  <a:pt x="372342" y="2320"/>
                  <a:pt x="381338" y="3907"/>
                </a:cubicBezTo>
                <a:cubicBezTo>
                  <a:pt x="390334" y="5494"/>
                  <a:pt x="337682" y="4965"/>
                  <a:pt x="281326" y="13432"/>
                </a:cubicBezTo>
                <a:cubicBezTo>
                  <a:pt x="224970" y="21899"/>
                  <a:pt x="9334" y="53119"/>
                  <a:pt x="338" y="5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9FE5EFE-5BF5-4878-922F-68876C5A21D2}"/>
              </a:ext>
            </a:extLst>
          </p:cNvPr>
          <p:cNvSpPr/>
          <p:nvPr/>
        </p:nvSpPr>
        <p:spPr>
          <a:xfrm>
            <a:off x="3943250" y="5293595"/>
            <a:ext cx="410293" cy="191222"/>
          </a:xfrm>
          <a:custGeom>
            <a:avLst/>
            <a:gdLst>
              <a:gd name="connsiteX0" fmla="*/ 100 w 410293"/>
              <a:gd name="connsiteY0" fmla="*/ 718 h 191222"/>
              <a:gd name="connsiteX1" fmla="*/ 193775 w 410293"/>
              <a:gd name="connsiteY1" fmla="*/ 41993 h 191222"/>
              <a:gd name="connsiteX2" fmla="*/ 404913 w 410293"/>
              <a:gd name="connsiteY2" fmla="*/ 186455 h 191222"/>
              <a:gd name="connsiteX3" fmla="*/ 336650 w 410293"/>
              <a:gd name="connsiteY3" fmla="*/ 148355 h 191222"/>
              <a:gd name="connsiteX4" fmla="*/ 219175 w 410293"/>
              <a:gd name="connsiteY4" fmla="*/ 67393 h 191222"/>
              <a:gd name="connsiteX5" fmla="*/ 100 w 410293"/>
              <a:gd name="connsiteY5" fmla="*/ 718 h 1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93" h="191222">
                <a:moveTo>
                  <a:pt x="100" y="718"/>
                </a:moveTo>
                <a:cubicBezTo>
                  <a:pt x="-4133" y="-3515"/>
                  <a:pt x="126306" y="11037"/>
                  <a:pt x="193775" y="41993"/>
                </a:cubicBezTo>
                <a:cubicBezTo>
                  <a:pt x="261244" y="72949"/>
                  <a:pt x="381101" y="168728"/>
                  <a:pt x="404913" y="186455"/>
                </a:cubicBezTo>
                <a:cubicBezTo>
                  <a:pt x="428726" y="204182"/>
                  <a:pt x="367606" y="168199"/>
                  <a:pt x="336650" y="148355"/>
                </a:cubicBezTo>
                <a:cubicBezTo>
                  <a:pt x="305694" y="128511"/>
                  <a:pt x="271827" y="91470"/>
                  <a:pt x="219175" y="67393"/>
                </a:cubicBezTo>
                <a:cubicBezTo>
                  <a:pt x="166523" y="43316"/>
                  <a:pt x="4333" y="4951"/>
                  <a:pt x="100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5C68715-09C9-4DA1-A1F3-55975D4214D0}"/>
              </a:ext>
            </a:extLst>
          </p:cNvPr>
          <p:cNvSpPr/>
          <p:nvPr/>
        </p:nvSpPr>
        <p:spPr>
          <a:xfrm>
            <a:off x="3620908" y="5306407"/>
            <a:ext cx="335241" cy="137144"/>
          </a:xfrm>
          <a:custGeom>
            <a:avLst/>
            <a:gdLst>
              <a:gd name="connsiteX0" fmla="*/ 333555 w 335241"/>
              <a:gd name="connsiteY0" fmla="*/ 6956 h 137144"/>
              <a:gd name="connsiteX1" fmla="*/ 224017 w 335241"/>
              <a:gd name="connsiteY1" fmla="*/ 56168 h 137144"/>
              <a:gd name="connsiteX2" fmla="*/ 185917 w 335241"/>
              <a:gd name="connsiteY2" fmla="*/ 137131 h 137144"/>
              <a:gd name="connsiteX3" fmla="*/ 217667 w 335241"/>
              <a:gd name="connsiteY3" fmla="*/ 49818 h 137144"/>
              <a:gd name="connsiteX4" fmla="*/ 97017 w 335241"/>
              <a:gd name="connsiteY4" fmla="*/ 126018 h 137144"/>
              <a:gd name="connsiteX5" fmla="*/ 168455 w 335241"/>
              <a:gd name="connsiteY5" fmla="*/ 46643 h 137144"/>
              <a:gd name="connsiteX6" fmla="*/ 1767 w 335241"/>
              <a:gd name="connsiteY6" fmla="*/ 133956 h 137144"/>
              <a:gd name="connsiteX7" fmla="*/ 77967 w 335241"/>
              <a:gd name="connsiteY7" fmla="*/ 54581 h 137144"/>
              <a:gd name="connsiteX8" fmla="*/ 31930 w 335241"/>
              <a:gd name="connsiteY8" fmla="*/ 65693 h 137144"/>
              <a:gd name="connsiteX9" fmla="*/ 128767 w 335241"/>
              <a:gd name="connsiteY9" fmla="*/ 8543 h 137144"/>
              <a:gd name="connsiteX10" fmla="*/ 333555 w 335241"/>
              <a:gd name="connsiteY10" fmla="*/ 6956 h 13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241" h="137144">
                <a:moveTo>
                  <a:pt x="333555" y="6956"/>
                </a:moveTo>
                <a:cubicBezTo>
                  <a:pt x="349430" y="14893"/>
                  <a:pt x="248623" y="34472"/>
                  <a:pt x="224017" y="56168"/>
                </a:cubicBezTo>
                <a:cubicBezTo>
                  <a:pt x="199411" y="77864"/>
                  <a:pt x="186975" y="138189"/>
                  <a:pt x="185917" y="137131"/>
                </a:cubicBezTo>
                <a:cubicBezTo>
                  <a:pt x="184859" y="136073"/>
                  <a:pt x="232484" y="51670"/>
                  <a:pt x="217667" y="49818"/>
                </a:cubicBezTo>
                <a:cubicBezTo>
                  <a:pt x="202850" y="47966"/>
                  <a:pt x="105219" y="126547"/>
                  <a:pt x="97017" y="126018"/>
                </a:cubicBezTo>
                <a:cubicBezTo>
                  <a:pt x="88815" y="125489"/>
                  <a:pt x="184330" y="45320"/>
                  <a:pt x="168455" y="46643"/>
                </a:cubicBezTo>
                <a:cubicBezTo>
                  <a:pt x="152580" y="47966"/>
                  <a:pt x="16848" y="132633"/>
                  <a:pt x="1767" y="133956"/>
                </a:cubicBezTo>
                <a:cubicBezTo>
                  <a:pt x="-13314" y="135279"/>
                  <a:pt x="72940" y="65958"/>
                  <a:pt x="77967" y="54581"/>
                </a:cubicBezTo>
                <a:cubicBezTo>
                  <a:pt x="82994" y="43204"/>
                  <a:pt x="23463" y="73366"/>
                  <a:pt x="31930" y="65693"/>
                </a:cubicBezTo>
                <a:cubicBezTo>
                  <a:pt x="40397" y="58020"/>
                  <a:pt x="82730" y="21243"/>
                  <a:pt x="128767" y="8543"/>
                </a:cubicBezTo>
                <a:cubicBezTo>
                  <a:pt x="174804" y="-4157"/>
                  <a:pt x="317680" y="-981"/>
                  <a:pt x="333555" y="6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E5E93C1-4C33-4E8C-A7A3-D1FA7B22FCCD}"/>
              </a:ext>
            </a:extLst>
          </p:cNvPr>
          <p:cNvSpPr/>
          <p:nvPr/>
        </p:nvSpPr>
        <p:spPr>
          <a:xfrm>
            <a:off x="3952875" y="5308600"/>
            <a:ext cx="279367" cy="140670"/>
          </a:xfrm>
          <a:custGeom>
            <a:avLst/>
            <a:gdLst>
              <a:gd name="connsiteX0" fmla="*/ 0 w 279367"/>
              <a:gd name="connsiteY0" fmla="*/ 0 h 140670"/>
              <a:gd name="connsiteX1" fmla="*/ 173038 w 279367"/>
              <a:gd name="connsiteY1" fmla="*/ 69850 h 140670"/>
              <a:gd name="connsiteX2" fmla="*/ 277813 w 279367"/>
              <a:gd name="connsiteY2" fmla="*/ 139700 h 140670"/>
              <a:gd name="connsiteX3" fmla="*/ 228600 w 279367"/>
              <a:gd name="connsiteY3" fmla="*/ 107950 h 140670"/>
              <a:gd name="connsiteX4" fmla="*/ 131763 w 279367"/>
              <a:gd name="connsiteY4" fmla="*/ 69850 h 140670"/>
              <a:gd name="connsiteX5" fmla="*/ 0 w 279367"/>
              <a:gd name="connsiteY5" fmla="*/ 0 h 14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67" h="140670">
                <a:moveTo>
                  <a:pt x="0" y="0"/>
                </a:moveTo>
                <a:cubicBezTo>
                  <a:pt x="63368" y="23283"/>
                  <a:pt x="126736" y="46567"/>
                  <a:pt x="173038" y="69850"/>
                </a:cubicBezTo>
                <a:cubicBezTo>
                  <a:pt x="219340" y="93133"/>
                  <a:pt x="268553" y="133350"/>
                  <a:pt x="277813" y="139700"/>
                </a:cubicBezTo>
                <a:cubicBezTo>
                  <a:pt x="287073" y="146050"/>
                  <a:pt x="252942" y="119592"/>
                  <a:pt x="228600" y="107950"/>
                </a:cubicBezTo>
                <a:cubicBezTo>
                  <a:pt x="204258" y="96308"/>
                  <a:pt x="131763" y="69850"/>
                  <a:pt x="131763" y="698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6D41D06-E0E8-4C7C-8487-F876F2639EC8}"/>
              </a:ext>
            </a:extLst>
          </p:cNvPr>
          <p:cNvSpPr/>
          <p:nvPr/>
        </p:nvSpPr>
        <p:spPr>
          <a:xfrm>
            <a:off x="4224122" y="5436846"/>
            <a:ext cx="108166" cy="279773"/>
          </a:xfrm>
          <a:custGeom>
            <a:avLst/>
            <a:gdLst>
              <a:gd name="connsiteX0" fmla="*/ 216 w 108166"/>
              <a:gd name="connsiteY0" fmla="*/ 342 h 279773"/>
              <a:gd name="connsiteX1" fmla="*/ 52603 w 108166"/>
              <a:gd name="connsiteY1" fmla="*/ 71779 h 279773"/>
              <a:gd name="connsiteX2" fmla="*/ 87528 w 108166"/>
              <a:gd name="connsiteY2" fmla="*/ 149567 h 279773"/>
              <a:gd name="connsiteX3" fmla="*/ 108166 w 108166"/>
              <a:gd name="connsiteY3" fmla="*/ 278154 h 279773"/>
              <a:gd name="connsiteX4" fmla="*/ 87528 w 108166"/>
              <a:gd name="connsiteY4" fmla="*/ 217829 h 279773"/>
              <a:gd name="connsiteX5" fmla="*/ 58953 w 108166"/>
              <a:gd name="connsiteY5" fmla="*/ 157504 h 279773"/>
              <a:gd name="connsiteX6" fmla="*/ 35141 w 108166"/>
              <a:gd name="connsiteY6" fmla="*/ 101942 h 279773"/>
              <a:gd name="connsiteX7" fmla="*/ 216 w 108166"/>
              <a:gd name="connsiteY7" fmla="*/ 342 h 27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66" h="279773">
                <a:moveTo>
                  <a:pt x="216" y="342"/>
                </a:moveTo>
                <a:cubicBezTo>
                  <a:pt x="3126" y="-4685"/>
                  <a:pt x="38051" y="46908"/>
                  <a:pt x="52603" y="71779"/>
                </a:cubicBezTo>
                <a:cubicBezTo>
                  <a:pt x="67155" y="96650"/>
                  <a:pt x="78268" y="115171"/>
                  <a:pt x="87528" y="149567"/>
                </a:cubicBezTo>
                <a:cubicBezTo>
                  <a:pt x="96788" y="183963"/>
                  <a:pt x="108166" y="266777"/>
                  <a:pt x="108166" y="278154"/>
                </a:cubicBezTo>
                <a:cubicBezTo>
                  <a:pt x="108166" y="289531"/>
                  <a:pt x="95730" y="237937"/>
                  <a:pt x="87528" y="217829"/>
                </a:cubicBezTo>
                <a:cubicBezTo>
                  <a:pt x="79326" y="197721"/>
                  <a:pt x="67684" y="176818"/>
                  <a:pt x="58953" y="157504"/>
                </a:cubicBezTo>
                <a:cubicBezTo>
                  <a:pt x="50222" y="138190"/>
                  <a:pt x="45724" y="125490"/>
                  <a:pt x="35141" y="101942"/>
                </a:cubicBezTo>
                <a:cubicBezTo>
                  <a:pt x="24558" y="78394"/>
                  <a:pt x="-2694" y="5369"/>
                  <a:pt x="216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21DAE55-DA8D-466D-AFE2-CFEC89C45E4C}"/>
              </a:ext>
            </a:extLst>
          </p:cNvPr>
          <p:cNvSpPr/>
          <p:nvPr/>
        </p:nvSpPr>
        <p:spPr>
          <a:xfrm>
            <a:off x="3813553" y="5398894"/>
            <a:ext cx="181260" cy="134085"/>
          </a:xfrm>
          <a:custGeom>
            <a:avLst/>
            <a:gdLst>
              <a:gd name="connsiteX0" fmla="*/ 1210 w 181260"/>
              <a:gd name="connsiteY0" fmla="*/ 194 h 134085"/>
              <a:gd name="connsiteX1" fmla="*/ 53597 w 181260"/>
              <a:gd name="connsiteY1" fmla="*/ 76394 h 134085"/>
              <a:gd name="connsiteX2" fmla="*/ 180597 w 181260"/>
              <a:gd name="connsiteY2" fmla="*/ 133544 h 134085"/>
              <a:gd name="connsiteX3" fmla="*/ 99635 w 181260"/>
              <a:gd name="connsiteY3" fmla="*/ 100206 h 134085"/>
              <a:gd name="connsiteX4" fmla="*/ 1210 w 181260"/>
              <a:gd name="connsiteY4" fmla="*/ 194 h 13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60" h="134085">
                <a:moveTo>
                  <a:pt x="1210" y="194"/>
                </a:moveTo>
                <a:cubicBezTo>
                  <a:pt x="-6463" y="-3775"/>
                  <a:pt x="23699" y="54169"/>
                  <a:pt x="53597" y="76394"/>
                </a:cubicBezTo>
                <a:cubicBezTo>
                  <a:pt x="83495" y="98619"/>
                  <a:pt x="172924" y="129575"/>
                  <a:pt x="180597" y="133544"/>
                </a:cubicBezTo>
                <a:cubicBezTo>
                  <a:pt x="188270" y="137513"/>
                  <a:pt x="127416" y="118991"/>
                  <a:pt x="99635" y="100206"/>
                </a:cubicBezTo>
                <a:cubicBezTo>
                  <a:pt x="71854" y="81421"/>
                  <a:pt x="8883" y="4163"/>
                  <a:pt x="1210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9FA5238-4A0B-4EDE-9919-6D5084C90FAE}"/>
              </a:ext>
            </a:extLst>
          </p:cNvPr>
          <p:cNvSpPr/>
          <p:nvPr/>
        </p:nvSpPr>
        <p:spPr>
          <a:xfrm>
            <a:off x="3766967" y="5418125"/>
            <a:ext cx="266509" cy="140066"/>
          </a:xfrm>
          <a:custGeom>
            <a:avLst/>
            <a:gdLst>
              <a:gd name="connsiteX0" fmla="*/ 171 w 266509"/>
              <a:gd name="connsiteY0" fmla="*/ 13 h 140066"/>
              <a:gd name="connsiteX1" fmla="*/ 87483 w 266509"/>
              <a:gd name="connsiteY1" fmla="*/ 82563 h 140066"/>
              <a:gd name="connsiteX2" fmla="*/ 217658 w 266509"/>
              <a:gd name="connsiteY2" fmla="*/ 131775 h 140066"/>
              <a:gd name="connsiteX3" fmla="*/ 265283 w 266509"/>
              <a:gd name="connsiteY3" fmla="*/ 139713 h 140066"/>
              <a:gd name="connsiteX4" fmla="*/ 174796 w 266509"/>
              <a:gd name="connsiteY4" fmla="*/ 133363 h 140066"/>
              <a:gd name="connsiteX5" fmla="*/ 68433 w 266509"/>
              <a:gd name="connsiteY5" fmla="*/ 88913 h 140066"/>
              <a:gd name="connsiteX6" fmla="*/ 171 w 266509"/>
              <a:gd name="connsiteY6" fmla="*/ 13 h 14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509" h="140066">
                <a:moveTo>
                  <a:pt x="171" y="13"/>
                </a:moveTo>
                <a:cubicBezTo>
                  <a:pt x="3346" y="-1045"/>
                  <a:pt x="51235" y="60603"/>
                  <a:pt x="87483" y="82563"/>
                </a:cubicBezTo>
                <a:cubicBezTo>
                  <a:pt x="123731" y="104523"/>
                  <a:pt x="188025" y="122250"/>
                  <a:pt x="217658" y="131775"/>
                </a:cubicBezTo>
                <a:cubicBezTo>
                  <a:pt x="247291" y="141300"/>
                  <a:pt x="272427" y="139448"/>
                  <a:pt x="265283" y="139713"/>
                </a:cubicBezTo>
                <a:cubicBezTo>
                  <a:pt x="258139" y="139978"/>
                  <a:pt x="207604" y="141830"/>
                  <a:pt x="174796" y="133363"/>
                </a:cubicBezTo>
                <a:cubicBezTo>
                  <a:pt x="141988" y="124896"/>
                  <a:pt x="98331" y="108228"/>
                  <a:pt x="68433" y="88913"/>
                </a:cubicBezTo>
                <a:cubicBezTo>
                  <a:pt x="38535" y="69598"/>
                  <a:pt x="-3004" y="1071"/>
                  <a:pt x="17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155874-3F2A-4756-B9EE-D0677A36C91A}"/>
              </a:ext>
            </a:extLst>
          </p:cNvPr>
          <p:cNvSpPr/>
          <p:nvPr/>
        </p:nvSpPr>
        <p:spPr>
          <a:xfrm>
            <a:off x="4044639" y="5553507"/>
            <a:ext cx="276140" cy="72848"/>
          </a:xfrm>
          <a:custGeom>
            <a:avLst/>
            <a:gdLst>
              <a:gd name="connsiteX0" fmla="*/ 311 w 276140"/>
              <a:gd name="connsiteY0" fmla="*/ 1156 h 72848"/>
              <a:gd name="connsiteX1" fmla="*/ 165411 w 276140"/>
              <a:gd name="connsiteY1" fmla="*/ 13856 h 72848"/>
              <a:gd name="connsiteX2" fmla="*/ 274949 w 276140"/>
              <a:gd name="connsiteY2" fmla="*/ 72593 h 72848"/>
              <a:gd name="connsiteX3" fmla="*/ 209861 w 276140"/>
              <a:gd name="connsiteY3" fmla="*/ 34493 h 72848"/>
              <a:gd name="connsiteX4" fmla="*/ 311 w 276140"/>
              <a:gd name="connsiteY4" fmla="*/ 1156 h 7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0" h="72848">
                <a:moveTo>
                  <a:pt x="311" y="1156"/>
                </a:moveTo>
                <a:cubicBezTo>
                  <a:pt x="-7097" y="-2284"/>
                  <a:pt x="119638" y="1950"/>
                  <a:pt x="165411" y="13856"/>
                </a:cubicBezTo>
                <a:cubicBezTo>
                  <a:pt x="211184" y="25762"/>
                  <a:pt x="267541" y="69154"/>
                  <a:pt x="274949" y="72593"/>
                </a:cubicBezTo>
                <a:cubicBezTo>
                  <a:pt x="282357" y="76033"/>
                  <a:pt x="254576" y="43753"/>
                  <a:pt x="209861" y="34493"/>
                </a:cubicBezTo>
                <a:cubicBezTo>
                  <a:pt x="165146" y="25233"/>
                  <a:pt x="7719" y="4596"/>
                  <a:pt x="311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F0500AA-60CE-4CA8-9456-FBB23B62BBE7}"/>
              </a:ext>
            </a:extLst>
          </p:cNvPr>
          <p:cNvSpPr/>
          <p:nvPr/>
        </p:nvSpPr>
        <p:spPr>
          <a:xfrm>
            <a:off x="3995642" y="5581939"/>
            <a:ext cx="323198" cy="67980"/>
          </a:xfrm>
          <a:custGeom>
            <a:avLst/>
            <a:gdLst>
              <a:gd name="connsiteX0" fmla="*/ 96 w 323198"/>
              <a:gd name="connsiteY0" fmla="*/ 4474 h 67980"/>
              <a:gd name="connsiteX1" fmla="*/ 203296 w 323198"/>
              <a:gd name="connsiteY1" fmla="*/ 23524 h 67980"/>
              <a:gd name="connsiteX2" fmla="*/ 322358 w 323198"/>
              <a:gd name="connsiteY2" fmla="*/ 67974 h 67980"/>
              <a:gd name="connsiteX3" fmla="*/ 252508 w 323198"/>
              <a:gd name="connsiteY3" fmla="*/ 20349 h 67980"/>
              <a:gd name="connsiteX4" fmla="*/ 177896 w 323198"/>
              <a:gd name="connsiteY4" fmla="*/ 1299 h 67980"/>
              <a:gd name="connsiteX5" fmla="*/ 96 w 323198"/>
              <a:gd name="connsiteY5" fmla="*/ 4474 h 6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98" h="67980">
                <a:moveTo>
                  <a:pt x="96" y="4474"/>
                </a:moveTo>
                <a:cubicBezTo>
                  <a:pt x="4329" y="8178"/>
                  <a:pt x="149586" y="12941"/>
                  <a:pt x="203296" y="23524"/>
                </a:cubicBezTo>
                <a:cubicBezTo>
                  <a:pt x="257006" y="34107"/>
                  <a:pt x="314156" y="68503"/>
                  <a:pt x="322358" y="67974"/>
                </a:cubicBezTo>
                <a:cubicBezTo>
                  <a:pt x="330560" y="67445"/>
                  <a:pt x="276585" y="31461"/>
                  <a:pt x="252508" y="20349"/>
                </a:cubicBezTo>
                <a:cubicBezTo>
                  <a:pt x="228431" y="9237"/>
                  <a:pt x="223140" y="4209"/>
                  <a:pt x="177896" y="1299"/>
                </a:cubicBezTo>
                <a:cubicBezTo>
                  <a:pt x="132652" y="-1611"/>
                  <a:pt x="-4137" y="770"/>
                  <a:pt x="96" y="4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AA6C395-F761-41D2-B71E-AE9F1C1B8178}"/>
              </a:ext>
            </a:extLst>
          </p:cNvPr>
          <p:cNvSpPr/>
          <p:nvPr/>
        </p:nvSpPr>
        <p:spPr>
          <a:xfrm>
            <a:off x="3754991" y="5449881"/>
            <a:ext cx="199661" cy="130243"/>
          </a:xfrm>
          <a:custGeom>
            <a:avLst/>
            <a:gdLst>
              <a:gd name="connsiteX0" fmla="*/ 1034 w 199661"/>
              <a:gd name="connsiteY0" fmla="*/ 7 h 130243"/>
              <a:gd name="connsiteX1" fmla="*/ 86759 w 199661"/>
              <a:gd name="connsiteY1" fmla="*/ 79382 h 130243"/>
              <a:gd name="connsiteX2" fmla="*/ 137559 w 199661"/>
              <a:gd name="connsiteY2" fmla="*/ 93669 h 130243"/>
              <a:gd name="connsiteX3" fmla="*/ 199472 w 199661"/>
              <a:gd name="connsiteY3" fmla="*/ 130182 h 130243"/>
              <a:gd name="connsiteX4" fmla="*/ 150259 w 199661"/>
              <a:gd name="connsiteY4" fmla="*/ 84144 h 130243"/>
              <a:gd name="connsiteX5" fmla="*/ 1034 w 199661"/>
              <a:gd name="connsiteY5" fmla="*/ 7 h 13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61" h="130243">
                <a:moveTo>
                  <a:pt x="1034" y="7"/>
                </a:moveTo>
                <a:cubicBezTo>
                  <a:pt x="-9549" y="-787"/>
                  <a:pt x="64005" y="63772"/>
                  <a:pt x="86759" y="79382"/>
                </a:cubicBezTo>
                <a:cubicBezTo>
                  <a:pt x="109513" y="94992"/>
                  <a:pt x="118774" y="85202"/>
                  <a:pt x="137559" y="93669"/>
                </a:cubicBezTo>
                <a:cubicBezTo>
                  <a:pt x="156344" y="102136"/>
                  <a:pt x="197355" y="131770"/>
                  <a:pt x="199472" y="130182"/>
                </a:cubicBezTo>
                <a:cubicBezTo>
                  <a:pt x="201589" y="128594"/>
                  <a:pt x="185978" y="105575"/>
                  <a:pt x="150259" y="84144"/>
                </a:cubicBezTo>
                <a:cubicBezTo>
                  <a:pt x="114540" y="62713"/>
                  <a:pt x="11617" y="801"/>
                  <a:pt x="103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CFBC2B8-54B0-4749-8B21-A9194DAC4C40}"/>
              </a:ext>
            </a:extLst>
          </p:cNvPr>
          <p:cNvSpPr/>
          <p:nvPr/>
        </p:nvSpPr>
        <p:spPr>
          <a:xfrm>
            <a:off x="3703050" y="5460699"/>
            <a:ext cx="213204" cy="211355"/>
          </a:xfrm>
          <a:custGeom>
            <a:avLst/>
            <a:gdLst>
              <a:gd name="connsiteX0" fmla="*/ 21225 w 213204"/>
              <a:gd name="connsiteY0" fmla="*/ 301 h 211355"/>
              <a:gd name="connsiteX1" fmla="*/ 37100 w 213204"/>
              <a:gd name="connsiteY1" fmla="*/ 71739 h 211355"/>
              <a:gd name="connsiteX2" fmla="*/ 73613 w 213204"/>
              <a:gd name="connsiteY2" fmla="*/ 103489 h 211355"/>
              <a:gd name="connsiteX3" fmla="*/ 202200 w 213204"/>
              <a:gd name="connsiteY3" fmla="*/ 206676 h 211355"/>
              <a:gd name="connsiteX4" fmla="*/ 184738 w 213204"/>
              <a:gd name="connsiteY4" fmla="*/ 184451 h 211355"/>
              <a:gd name="connsiteX5" fmla="*/ 11700 w 213204"/>
              <a:gd name="connsiteY5" fmla="*/ 101901 h 211355"/>
              <a:gd name="connsiteX6" fmla="*/ 21225 w 213204"/>
              <a:gd name="connsiteY6" fmla="*/ 301 h 21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204" h="211355">
                <a:moveTo>
                  <a:pt x="21225" y="301"/>
                </a:moveTo>
                <a:cubicBezTo>
                  <a:pt x="25458" y="-4726"/>
                  <a:pt x="28369" y="54541"/>
                  <a:pt x="37100" y="71739"/>
                </a:cubicBezTo>
                <a:cubicBezTo>
                  <a:pt x="45831" y="88937"/>
                  <a:pt x="46096" y="81000"/>
                  <a:pt x="73613" y="103489"/>
                </a:cubicBezTo>
                <a:cubicBezTo>
                  <a:pt x="101130" y="125979"/>
                  <a:pt x="183679" y="193182"/>
                  <a:pt x="202200" y="206676"/>
                </a:cubicBezTo>
                <a:cubicBezTo>
                  <a:pt x="220721" y="220170"/>
                  <a:pt x="216488" y="201913"/>
                  <a:pt x="184738" y="184451"/>
                </a:cubicBezTo>
                <a:cubicBezTo>
                  <a:pt x="152988" y="166989"/>
                  <a:pt x="41069" y="130476"/>
                  <a:pt x="11700" y="101901"/>
                </a:cubicBezTo>
                <a:cubicBezTo>
                  <a:pt x="-17669" y="73326"/>
                  <a:pt x="16992" y="5328"/>
                  <a:pt x="21225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58AC2B4-5AAA-45D7-A4C1-9154C108674C}"/>
              </a:ext>
            </a:extLst>
          </p:cNvPr>
          <p:cNvSpPr/>
          <p:nvPr/>
        </p:nvSpPr>
        <p:spPr>
          <a:xfrm>
            <a:off x="3974816" y="5662515"/>
            <a:ext cx="334566" cy="62829"/>
          </a:xfrm>
          <a:custGeom>
            <a:avLst/>
            <a:gdLst>
              <a:gd name="connsiteX0" fmla="*/ 284 w 334566"/>
              <a:gd name="connsiteY0" fmla="*/ 52485 h 62829"/>
              <a:gd name="connsiteX1" fmla="*/ 236822 w 334566"/>
              <a:gd name="connsiteY1" fmla="*/ 50898 h 62829"/>
              <a:gd name="connsiteX2" fmla="*/ 305084 w 334566"/>
              <a:gd name="connsiteY2" fmla="*/ 44548 h 62829"/>
              <a:gd name="connsiteX3" fmla="*/ 276509 w 334566"/>
              <a:gd name="connsiteY3" fmla="*/ 98 h 62829"/>
              <a:gd name="connsiteX4" fmla="*/ 327309 w 334566"/>
              <a:gd name="connsiteY4" fmla="*/ 33435 h 62829"/>
              <a:gd name="connsiteX5" fmla="*/ 295559 w 334566"/>
              <a:gd name="connsiteY5" fmla="*/ 62010 h 62829"/>
              <a:gd name="connsiteX6" fmla="*/ 284 w 334566"/>
              <a:gd name="connsiteY6" fmla="*/ 52485 h 6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566" h="62829">
                <a:moveTo>
                  <a:pt x="284" y="52485"/>
                </a:moveTo>
                <a:cubicBezTo>
                  <a:pt x="-9505" y="50633"/>
                  <a:pt x="236822" y="50898"/>
                  <a:pt x="236822" y="50898"/>
                </a:cubicBezTo>
                <a:cubicBezTo>
                  <a:pt x="287622" y="49575"/>
                  <a:pt x="298469" y="53015"/>
                  <a:pt x="305084" y="44548"/>
                </a:cubicBezTo>
                <a:cubicBezTo>
                  <a:pt x="311699" y="36081"/>
                  <a:pt x="272805" y="1950"/>
                  <a:pt x="276509" y="98"/>
                </a:cubicBezTo>
                <a:cubicBezTo>
                  <a:pt x="280213" y="-1754"/>
                  <a:pt x="324134" y="23116"/>
                  <a:pt x="327309" y="33435"/>
                </a:cubicBezTo>
                <a:cubicBezTo>
                  <a:pt x="330484" y="43754"/>
                  <a:pt x="353767" y="58041"/>
                  <a:pt x="295559" y="62010"/>
                </a:cubicBezTo>
                <a:cubicBezTo>
                  <a:pt x="237351" y="65979"/>
                  <a:pt x="10073" y="54337"/>
                  <a:pt x="284" y="52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805813A-06E9-4EA6-AAD5-BCB6BF46E21F}"/>
              </a:ext>
            </a:extLst>
          </p:cNvPr>
          <p:cNvSpPr/>
          <p:nvPr/>
        </p:nvSpPr>
        <p:spPr>
          <a:xfrm>
            <a:off x="3928096" y="5312748"/>
            <a:ext cx="334598" cy="243197"/>
          </a:xfrm>
          <a:custGeom>
            <a:avLst/>
            <a:gdLst>
              <a:gd name="connsiteX0" fmla="*/ 334342 w 334598"/>
              <a:gd name="connsiteY0" fmla="*/ 187940 h 243197"/>
              <a:gd name="connsiteX1" fmla="*/ 288304 w 334598"/>
              <a:gd name="connsiteY1" fmla="*/ 138727 h 243197"/>
              <a:gd name="connsiteX2" fmla="*/ 237504 w 334598"/>
              <a:gd name="connsiteY2" fmla="*/ 199052 h 243197"/>
              <a:gd name="connsiteX3" fmla="*/ 169242 w 334598"/>
              <a:gd name="connsiteY3" fmla="*/ 241915 h 243197"/>
              <a:gd name="connsiteX4" fmla="*/ 45417 w 334598"/>
              <a:gd name="connsiteY4" fmla="*/ 224452 h 243197"/>
              <a:gd name="connsiteX5" fmla="*/ 5729 w 334598"/>
              <a:gd name="connsiteY5" fmla="*/ 149840 h 243197"/>
              <a:gd name="connsiteX6" fmla="*/ 2554 w 334598"/>
              <a:gd name="connsiteY6" fmla="*/ 67290 h 243197"/>
              <a:gd name="connsiteX7" fmla="*/ 27954 w 334598"/>
              <a:gd name="connsiteY7" fmla="*/ 8552 h 243197"/>
              <a:gd name="connsiteX8" fmla="*/ 10492 w 334598"/>
              <a:gd name="connsiteY8" fmla="*/ 3790 h 243197"/>
              <a:gd name="connsiteX9" fmla="*/ 126379 w 334598"/>
              <a:gd name="connsiteY9" fmla="*/ 41890 h 243197"/>
              <a:gd name="connsiteX10" fmla="*/ 297829 w 334598"/>
              <a:gd name="connsiteY10" fmla="*/ 118090 h 243197"/>
              <a:gd name="connsiteX11" fmla="*/ 334342 w 334598"/>
              <a:gd name="connsiteY11" fmla="*/ 187940 h 24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598" h="243197">
                <a:moveTo>
                  <a:pt x="334342" y="187940"/>
                </a:moveTo>
                <a:cubicBezTo>
                  <a:pt x="332755" y="191379"/>
                  <a:pt x="304444" y="136875"/>
                  <a:pt x="288304" y="138727"/>
                </a:cubicBezTo>
                <a:cubicBezTo>
                  <a:pt x="272164" y="140579"/>
                  <a:pt x="257348" y="181854"/>
                  <a:pt x="237504" y="199052"/>
                </a:cubicBezTo>
                <a:cubicBezTo>
                  <a:pt x="217660" y="216250"/>
                  <a:pt x="201257" y="237682"/>
                  <a:pt x="169242" y="241915"/>
                </a:cubicBezTo>
                <a:cubicBezTo>
                  <a:pt x="137227" y="246148"/>
                  <a:pt x="72669" y="239798"/>
                  <a:pt x="45417" y="224452"/>
                </a:cubicBezTo>
                <a:cubicBezTo>
                  <a:pt x="18165" y="209106"/>
                  <a:pt x="12873" y="176034"/>
                  <a:pt x="5729" y="149840"/>
                </a:cubicBezTo>
                <a:cubicBezTo>
                  <a:pt x="-1415" y="123646"/>
                  <a:pt x="-1150" y="90838"/>
                  <a:pt x="2554" y="67290"/>
                </a:cubicBezTo>
                <a:cubicBezTo>
                  <a:pt x="6258" y="43742"/>
                  <a:pt x="26631" y="19135"/>
                  <a:pt x="27954" y="8552"/>
                </a:cubicBezTo>
                <a:cubicBezTo>
                  <a:pt x="29277" y="-2031"/>
                  <a:pt x="-5912" y="-1766"/>
                  <a:pt x="10492" y="3790"/>
                </a:cubicBezTo>
                <a:cubicBezTo>
                  <a:pt x="26896" y="9346"/>
                  <a:pt x="78489" y="22840"/>
                  <a:pt x="126379" y="41890"/>
                </a:cubicBezTo>
                <a:cubicBezTo>
                  <a:pt x="174268" y="60940"/>
                  <a:pt x="264756" y="98511"/>
                  <a:pt x="297829" y="118090"/>
                </a:cubicBezTo>
                <a:cubicBezTo>
                  <a:pt x="330902" y="137669"/>
                  <a:pt x="335929" y="184501"/>
                  <a:pt x="334342" y="187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449D1B09-D5AA-46AD-AADF-563C273A71B5}"/>
              </a:ext>
            </a:extLst>
          </p:cNvPr>
          <p:cNvSpPr/>
          <p:nvPr/>
        </p:nvSpPr>
        <p:spPr>
          <a:xfrm>
            <a:off x="4060826" y="53863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F638C2-241C-4919-B383-6D9630FF23E4}"/>
              </a:ext>
            </a:extLst>
          </p:cNvPr>
          <p:cNvSpPr/>
          <p:nvPr/>
        </p:nvSpPr>
        <p:spPr>
          <a:xfrm>
            <a:off x="3963973" y="5622925"/>
            <a:ext cx="293104" cy="61971"/>
          </a:xfrm>
          <a:custGeom>
            <a:avLst/>
            <a:gdLst>
              <a:gd name="connsiteX0" fmla="*/ 15 w 293104"/>
              <a:gd name="connsiteY0" fmla="*/ 19050 h 61971"/>
              <a:gd name="connsiteX1" fmla="*/ 171465 w 293104"/>
              <a:gd name="connsiteY1" fmla="*/ 12700 h 61971"/>
              <a:gd name="connsiteX2" fmla="*/ 290527 w 293104"/>
              <a:gd name="connsiteY2" fmla="*/ 61913 h 61971"/>
              <a:gd name="connsiteX3" fmla="*/ 246077 w 293104"/>
              <a:gd name="connsiteY3" fmla="*/ 22225 h 61971"/>
              <a:gd name="connsiteX4" fmla="*/ 161940 w 293104"/>
              <a:gd name="connsiteY4" fmla="*/ 0 h 61971"/>
              <a:gd name="connsiteX5" fmla="*/ 15 w 293104"/>
              <a:gd name="connsiteY5" fmla="*/ 19050 h 6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04" h="61971">
                <a:moveTo>
                  <a:pt x="15" y="19050"/>
                </a:moveTo>
                <a:cubicBezTo>
                  <a:pt x="1603" y="21167"/>
                  <a:pt x="123046" y="5556"/>
                  <a:pt x="171465" y="12700"/>
                </a:cubicBezTo>
                <a:cubicBezTo>
                  <a:pt x="219884" y="19844"/>
                  <a:pt x="278092" y="60326"/>
                  <a:pt x="290527" y="61913"/>
                </a:cubicBezTo>
                <a:cubicBezTo>
                  <a:pt x="302962" y="63500"/>
                  <a:pt x="267508" y="32544"/>
                  <a:pt x="246077" y="22225"/>
                </a:cubicBezTo>
                <a:cubicBezTo>
                  <a:pt x="224646" y="11906"/>
                  <a:pt x="204538" y="0"/>
                  <a:pt x="161940" y="0"/>
                </a:cubicBezTo>
                <a:cubicBezTo>
                  <a:pt x="119342" y="0"/>
                  <a:pt x="-1573" y="16933"/>
                  <a:pt x="1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DC95E83-D441-40E0-B7BD-CC62A1B1791E}"/>
              </a:ext>
            </a:extLst>
          </p:cNvPr>
          <p:cNvSpPr/>
          <p:nvPr/>
        </p:nvSpPr>
        <p:spPr>
          <a:xfrm>
            <a:off x="3841628" y="5559483"/>
            <a:ext cx="101735" cy="41217"/>
          </a:xfrm>
          <a:custGeom>
            <a:avLst/>
            <a:gdLst>
              <a:gd name="connsiteX0" fmla="*/ 101722 w 101735"/>
              <a:gd name="connsiteY0" fmla="*/ 3117 h 41217"/>
              <a:gd name="connsiteX1" fmla="*/ 19172 w 101735"/>
              <a:gd name="connsiteY1" fmla="*/ 15817 h 41217"/>
              <a:gd name="connsiteX2" fmla="*/ 15997 w 101735"/>
              <a:gd name="connsiteY2" fmla="*/ 41217 h 41217"/>
              <a:gd name="connsiteX3" fmla="*/ 122 w 101735"/>
              <a:gd name="connsiteY3" fmla="*/ 15817 h 41217"/>
              <a:gd name="connsiteX4" fmla="*/ 25522 w 101735"/>
              <a:gd name="connsiteY4" fmla="*/ 1530 h 41217"/>
              <a:gd name="connsiteX5" fmla="*/ 101722 w 101735"/>
              <a:gd name="connsiteY5" fmla="*/ 3117 h 4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35" h="41217">
                <a:moveTo>
                  <a:pt x="101722" y="3117"/>
                </a:moveTo>
                <a:cubicBezTo>
                  <a:pt x="100664" y="5498"/>
                  <a:pt x="33460" y="9467"/>
                  <a:pt x="19172" y="15817"/>
                </a:cubicBezTo>
                <a:cubicBezTo>
                  <a:pt x="4884" y="22167"/>
                  <a:pt x="19172" y="41217"/>
                  <a:pt x="15997" y="41217"/>
                </a:cubicBezTo>
                <a:cubicBezTo>
                  <a:pt x="12822" y="41217"/>
                  <a:pt x="-1465" y="22431"/>
                  <a:pt x="122" y="15817"/>
                </a:cubicBezTo>
                <a:cubicBezTo>
                  <a:pt x="1709" y="9203"/>
                  <a:pt x="9912" y="4705"/>
                  <a:pt x="25522" y="1530"/>
                </a:cubicBezTo>
                <a:cubicBezTo>
                  <a:pt x="41132" y="-1645"/>
                  <a:pt x="102780" y="736"/>
                  <a:pt x="101722" y="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791FB08-2C91-40AD-9551-8031775FB003}"/>
              </a:ext>
            </a:extLst>
          </p:cNvPr>
          <p:cNvSpPr/>
          <p:nvPr/>
        </p:nvSpPr>
        <p:spPr>
          <a:xfrm>
            <a:off x="3806919" y="5527602"/>
            <a:ext cx="58654" cy="74991"/>
          </a:xfrm>
          <a:custGeom>
            <a:avLst/>
            <a:gdLst>
              <a:gd name="connsiteX0" fmla="*/ 58644 w 58654"/>
              <a:gd name="connsiteY0" fmla="*/ 1661 h 74991"/>
              <a:gd name="connsiteX1" fmla="*/ 6256 w 58654"/>
              <a:gd name="connsiteY1" fmla="*/ 74686 h 74991"/>
              <a:gd name="connsiteX2" fmla="*/ 1494 w 58654"/>
              <a:gd name="connsiteY2" fmla="*/ 27061 h 74991"/>
              <a:gd name="connsiteX3" fmla="*/ 58644 w 58654"/>
              <a:gd name="connsiteY3" fmla="*/ 1661 h 7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54" h="74991">
                <a:moveTo>
                  <a:pt x="58644" y="1661"/>
                </a:moveTo>
                <a:cubicBezTo>
                  <a:pt x="59438" y="9598"/>
                  <a:pt x="15781" y="70453"/>
                  <a:pt x="6256" y="74686"/>
                </a:cubicBezTo>
                <a:cubicBezTo>
                  <a:pt x="-3269" y="78919"/>
                  <a:pt x="700" y="37909"/>
                  <a:pt x="1494" y="27061"/>
                </a:cubicBezTo>
                <a:cubicBezTo>
                  <a:pt x="2288" y="16213"/>
                  <a:pt x="57850" y="-6276"/>
                  <a:pt x="58644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21F7A99-61BE-4085-B854-3E5528A7ECBA}"/>
              </a:ext>
            </a:extLst>
          </p:cNvPr>
          <p:cNvSpPr/>
          <p:nvPr/>
        </p:nvSpPr>
        <p:spPr>
          <a:xfrm>
            <a:off x="3636223" y="5382903"/>
            <a:ext cx="177306" cy="139001"/>
          </a:xfrm>
          <a:custGeom>
            <a:avLst/>
            <a:gdLst>
              <a:gd name="connsiteX0" fmla="*/ 176952 w 177306"/>
              <a:gd name="connsiteY0" fmla="*/ 310 h 139001"/>
              <a:gd name="connsiteX1" fmla="*/ 54715 w 177306"/>
              <a:gd name="connsiteY1" fmla="*/ 54285 h 139001"/>
              <a:gd name="connsiteX2" fmla="*/ 18202 w 177306"/>
              <a:gd name="connsiteY2" fmla="*/ 138422 h 139001"/>
              <a:gd name="connsiteX3" fmla="*/ 10265 w 177306"/>
              <a:gd name="connsiteY3" fmla="*/ 90797 h 139001"/>
              <a:gd name="connsiteX4" fmla="*/ 11852 w 177306"/>
              <a:gd name="connsiteY4" fmla="*/ 78097 h 139001"/>
              <a:gd name="connsiteX5" fmla="*/ 176952 w 177306"/>
              <a:gd name="connsiteY5" fmla="*/ 310 h 13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306" h="139001">
                <a:moveTo>
                  <a:pt x="176952" y="310"/>
                </a:moveTo>
                <a:cubicBezTo>
                  <a:pt x="184096" y="-3659"/>
                  <a:pt x="81173" y="31266"/>
                  <a:pt x="54715" y="54285"/>
                </a:cubicBezTo>
                <a:cubicBezTo>
                  <a:pt x="28257" y="77304"/>
                  <a:pt x="25610" y="132337"/>
                  <a:pt x="18202" y="138422"/>
                </a:cubicBezTo>
                <a:cubicBezTo>
                  <a:pt x="10794" y="144507"/>
                  <a:pt x="11323" y="100851"/>
                  <a:pt x="10265" y="90797"/>
                </a:cubicBezTo>
                <a:cubicBezTo>
                  <a:pt x="9207" y="80743"/>
                  <a:pt x="-13283" y="91591"/>
                  <a:pt x="11852" y="78097"/>
                </a:cubicBezTo>
                <a:cubicBezTo>
                  <a:pt x="36987" y="64603"/>
                  <a:pt x="169808" y="4279"/>
                  <a:pt x="176952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6646DB-205E-48EB-B02B-4B69AA05BA59}"/>
              </a:ext>
            </a:extLst>
          </p:cNvPr>
          <p:cNvSpPr/>
          <p:nvPr/>
        </p:nvSpPr>
        <p:spPr>
          <a:xfrm>
            <a:off x="4351336" y="5516358"/>
            <a:ext cx="145518" cy="126538"/>
          </a:xfrm>
          <a:custGeom>
            <a:avLst/>
            <a:gdLst>
              <a:gd name="connsiteX0" fmla="*/ 2 w 145518"/>
              <a:gd name="connsiteY0" fmla="*/ 205 h 126538"/>
              <a:gd name="connsiteX1" fmla="*/ 41277 w 145518"/>
              <a:gd name="connsiteY1" fmla="*/ 71642 h 126538"/>
              <a:gd name="connsiteX2" fmla="*/ 142877 w 145518"/>
              <a:gd name="connsiteY2" fmla="*/ 125617 h 126538"/>
              <a:gd name="connsiteX3" fmla="*/ 109539 w 145518"/>
              <a:gd name="connsiteY3" fmla="*/ 104980 h 126538"/>
              <a:gd name="connsiteX4" fmla="*/ 42864 w 145518"/>
              <a:gd name="connsiteY4" fmla="*/ 95455 h 126538"/>
              <a:gd name="connsiteX5" fmla="*/ 2 w 145518"/>
              <a:gd name="connsiteY5" fmla="*/ 205 h 12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18" h="126538">
                <a:moveTo>
                  <a:pt x="2" y="205"/>
                </a:moveTo>
                <a:cubicBezTo>
                  <a:pt x="-262" y="-3764"/>
                  <a:pt x="17465" y="50740"/>
                  <a:pt x="41277" y="71642"/>
                </a:cubicBezTo>
                <a:cubicBezTo>
                  <a:pt x="65089" y="92544"/>
                  <a:pt x="131500" y="120061"/>
                  <a:pt x="142877" y="125617"/>
                </a:cubicBezTo>
                <a:cubicBezTo>
                  <a:pt x="154254" y="131173"/>
                  <a:pt x="126208" y="110007"/>
                  <a:pt x="109539" y="104980"/>
                </a:cubicBezTo>
                <a:cubicBezTo>
                  <a:pt x="92870" y="99953"/>
                  <a:pt x="61120" y="108949"/>
                  <a:pt x="42864" y="95455"/>
                </a:cubicBezTo>
                <a:cubicBezTo>
                  <a:pt x="24608" y="81961"/>
                  <a:pt x="266" y="4174"/>
                  <a:pt x="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C469899-193D-4D89-B7DB-9B41B8FA54CB}"/>
              </a:ext>
            </a:extLst>
          </p:cNvPr>
          <p:cNvSpPr/>
          <p:nvPr/>
        </p:nvSpPr>
        <p:spPr>
          <a:xfrm>
            <a:off x="3659680" y="4971993"/>
            <a:ext cx="423370" cy="184209"/>
          </a:xfrm>
          <a:custGeom>
            <a:avLst/>
            <a:gdLst>
              <a:gd name="connsiteX0" fmla="*/ 1095 w 423370"/>
              <a:gd name="connsiteY0" fmla="*/ 6407 h 184209"/>
              <a:gd name="connsiteX1" fmla="*/ 194770 w 423370"/>
              <a:gd name="connsiteY1" fmla="*/ 74670 h 184209"/>
              <a:gd name="connsiteX2" fmla="*/ 423370 w 423370"/>
              <a:gd name="connsiteY2" fmla="*/ 184207 h 184209"/>
              <a:gd name="connsiteX3" fmla="*/ 194770 w 423370"/>
              <a:gd name="connsiteY3" fmla="*/ 77845 h 184209"/>
              <a:gd name="connsiteX4" fmla="*/ 118570 w 423370"/>
              <a:gd name="connsiteY4" fmla="*/ 11170 h 184209"/>
              <a:gd name="connsiteX5" fmla="*/ 1095 w 423370"/>
              <a:gd name="connsiteY5" fmla="*/ 6407 h 18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70" h="184209">
                <a:moveTo>
                  <a:pt x="1095" y="6407"/>
                </a:moveTo>
                <a:cubicBezTo>
                  <a:pt x="13795" y="16990"/>
                  <a:pt x="124391" y="45037"/>
                  <a:pt x="194770" y="74670"/>
                </a:cubicBezTo>
                <a:cubicBezTo>
                  <a:pt x="265149" y="104303"/>
                  <a:pt x="423370" y="183678"/>
                  <a:pt x="423370" y="184207"/>
                </a:cubicBezTo>
                <a:cubicBezTo>
                  <a:pt x="423370" y="184736"/>
                  <a:pt x="245570" y="106684"/>
                  <a:pt x="194770" y="77845"/>
                </a:cubicBezTo>
                <a:cubicBezTo>
                  <a:pt x="143970" y="49006"/>
                  <a:pt x="147409" y="23341"/>
                  <a:pt x="118570" y="11170"/>
                </a:cubicBezTo>
                <a:cubicBezTo>
                  <a:pt x="89731" y="-1001"/>
                  <a:pt x="-11605" y="-4176"/>
                  <a:pt x="1095" y="6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74FB44B-E627-42BA-8BA5-0A361CE735C0}"/>
              </a:ext>
            </a:extLst>
          </p:cNvPr>
          <p:cNvSpPr/>
          <p:nvPr/>
        </p:nvSpPr>
        <p:spPr>
          <a:xfrm>
            <a:off x="4027416" y="5103986"/>
            <a:ext cx="373197" cy="165865"/>
          </a:xfrm>
          <a:custGeom>
            <a:avLst/>
            <a:gdLst>
              <a:gd name="connsiteX0" fmla="*/ 3247 w 373197"/>
              <a:gd name="connsiteY0" fmla="*/ 3002 h 165865"/>
              <a:gd name="connsiteX1" fmla="*/ 233434 w 373197"/>
              <a:gd name="connsiteY1" fmla="*/ 117302 h 165865"/>
              <a:gd name="connsiteX2" fmla="*/ 373134 w 373197"/>
              <a:gd name="connsiteY2" fmla="*/ 164927 h 165865"/>
              <a:gd name="connsiteX3" fmla="*/ 217559 w 373197"/>
              <a:gd name="connsiteY3" fmla="*/ 79202 h 165865"/>
              <a:gd name="connsiteX4" fmla="*/ 106434 w 373197"/>
              <a:gd name="connsiteY4" fmla="*/ 36339 h 165865"/>
              <a:gd name="connsiteX5" fmla="*/ 3247 w 373197"/>
              <a:gd name="connsiteY5" fmla="*/ 3002 h 16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97" h="165865">
                <a:moveTo>
                  <a:pt x="3247" y="3002"/>
                </a:moveTo>
                <a:cubicBezTo>
                  <a:pt x="24413" y="16496"/>
                  <a:pt x="171786" y="90315"/>
                  <a:pt x="233434" y="117302"/>
                </a:cubicBezTo>
                <a:cubicBezTo>
                  <a:pt x="295082" y="144289"/>
                  <a:pt x="375780" y="171277"/>
                  <a:pt x="373134" y="164927"/>
                </a:cubicBezTo>
                <a:cubicBezTo>
                  <a:pt x="370488" y="158577"/>
                  <a:pt x="262009" y="100633"/>
                  <a:pt x="217559" y="79202"/>
                </a:cubicBezTo>
                <a:cubicBezTo>
                  <a:pt x="173109" y="57771"/>
                  <a:pt x="142946" y="47451"/>
                  <a:pt x="106434" y="36339"/>
                </a:cubicBezTo>
                <a:cubicBezTo>
                  <a:pt x="69922" y="25227"/>
                  <a:pt x="-17919" y="-10492"/>
                  <a:pt x="3247" y="3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23A3066-9648-457B-851B-68478595F4D7}"/>
              </a:ext>
            </a:extLst>
          </p:cNvPr>
          <p:cNvSpPr/>
          <p:nvPr/>
        </p:nvSpPr>
        <p:spPr>
          <a:xfrm>
            <a:off x="4376671" y="5295287"/>
            <a:ext cx="256070" cy="92692"/>
          </a:xfrm>
          <a:custGeom>
            <a:avLst/>
            <a:gdLst>
              <a:gd name="connsiteX0" fmla="*/ 67 w 256070"/>
              <a:gd name="connsiteY0" fmla="*/ 613 h 92692"/>
              <a:gd name="connsiteX1" fmla="*/ 68329 w 256070"/>
              <a:gd name="connsiteY1" fmla="*/ 53001 h 92692"/>
              <a:gd name="connsiteX2" fmla="*/ 100079 w 256070"/>
              <a:gd name="connsiteY2" fmla="*/ 38713 h 92692"/>
              <a:gd name="connsiteX3" fmla="*/ 255654 w 256070"/>
              <a:gd name="connsiteY3" fmla="*/ 92688 h 92692"/>
              <a:gd name="connsiteX4" fmla="*/ 142942 w 256070"/>
              <a:gd name="connsiteY4" fmla="*/ 35538 h 92692"/>
              <a:gd name="connsiteX5" fmla="*/ 57217 w 256070"/>
              <a:gd name="connsiteY5" fmla="*/ 26013 h 92692"/>
              <a:gd name="connsiteX6" fmla="*/ 67 w 256070"/>
              <a:gd name="connsiteY6" fmla="*/ 613 h 9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070" h="92692">
                <a:moveTo>
                  <a:pt x="67" y="613"/>
                </a:moveTo>
                <a:cubicBezTo>
                  <a:pt x="1919" y="5111"/>
                  <a:pt x="51660" y="46651"/>
                  <a:pt x="68329" y="53001"/>
                </a:cubicBezTo>
                <a:cubicBezTo>
                  <a:pt x="84998" y="59351"/>
                  <a:pt x="68858" y="32098"/>
                  <a:pt x="100079" y="38713"/>
                </a:cubicBezTo>
                <a:cubicBezTo>
                  <a:pt x="131300" y="45328"/>
                  <a:pt x="248510" y="93217"/>
                  <a:pt x="255654" y="92688"/>
                </a:cubicBezTo>
                <a:cubicBezTo>
                  <a:pt x="262798" y="92159"/>
                  <a:pt x="176015" y="46650"/>
                  <a:pt x="142942" y="35538"/>
                </a:cubicBezTo>
                <a:cubicBezTo>
                  <a:pt x="109869" y="24426"/>
                  <a:pt x="79442" y="34480"/>
                  <a:pt x="57217" y="26013"/>
                </a:cubicBezTo>
                <a:cubicBezTo>
                  <a:pt x="34992" y="17546"/>
                  <a:pt x="-1785" y="-3885"/>
                  <a:pt x="67" y="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B6FA60E-D3D5-438A-B666-CEEB3AD8955A}"/>
              </a:ext>
            </a:extLst>
          </p:cNvPr>
          <p:cNvSpPr/>
          <p:nvPr/>
        </p:nvSpPr>
        <p:spPr>
          <a:xfrm>
            <a:off x="3619147" y="4811309"/>
            <a:ext cx="441027" cy="49810"/>
          </a:xfrm>
          <a:custGeom>
            <a:avLst/>
            <a:gdLst>
              <a:gd name="connsiteX0" fmla="*/ 353 w 441027"/>
              <a:gd name="connsiteY0" fmla="*/ 49616 h 49810"/>
              <a:gd name="connsiteX1" fmla="*/ 354366 w 441027"/>
              <a:gd name="connsiteY1" fmla="*/ 404 h 49810"/>
              <a:gd name="connsiteX2" fmla="*/ 438503 w 441027"/>
              <a:gd name="connsiteY2" fmla="*/ 25804 h 49810"/>
              <a:gd name="connsiteX3" fmla="*/ 290866 w 441027"/>
              <a:gd name="connsiteY3" fmla="*/ 17866 h 49810"/>
              <a:gd name="connsiteX4" fmla="*/ 353 w 441027"/>
              <a:gd name="connsiteY4" fmla="*/ 49616 h 4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27" h="49810">
                <a:moveTo>
                  <a:pt x="353" y="49616"/>
                </a:moveTo>
                <a:cubicBezTo>
                  <a:pt x="10936" y="46706"/>
                  <a:pt x="281341" y="4373"/>
                  <a:pt x="354366" y="404"/>
                </a:cubicBezTo>
                <a:cubicBezTo>
                  <a:pt x="427391" y="-3565"/>
                  <a:pt x="449086" y="22894"/>
                  <a:pt x="438503" y="25804"/>
                </a:cubicBezTo>
                <a:cubicBezTo>
                  <a:pt x="427920" y="28714"/>
                  <a:pt x="362039" y="13897"/>
                  <a:pt x="290866" y="17866"/>
                </a:cubicBezTo>
                <a:cubicBezTo>
                  <a:pt x="219693" y="21835"/>
                  <a:pt x="-10230" y="52526"/>
                  <a:pt x="353" y="49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F599241-4B5F-4B07-9AC8-E8231327B27A}"/>
              </a:ext>
            </a:extLst>
          </p:cNvPr>
          <p:cNvSpPr/>
          <p:nvPr/>
        </p:nvSpPr>
        <p:spPr>
          <a:xfrm>
            <a:off x="3924300" y="4908550"/>
            <a:ext cx="304365" cy="16635"/>
          </a:xfrm>
          <a:custGeom>
            <a:avLst/>
            <a:gdLst>
              <a:gd name="connsiteX0" fmla="*/ 0 w 304365"/>
              <a:gd name="connsiteY0" fmla="*/ 0 h 16635"/>
              <a:gd name="connsiteX1" fmla="*/ 300038 w 304365"/>
              <a:gd name="connsiteY1" fmla="*/ 15875 h 16635"/>
              <a:gd name="connsiteX2" fmla="*/ 185738 w 304365"/>
              <a:gd name="connsiteY2" fmla="*/ 14288 h 16635"/>
              <a:gd name="connsiteX3" fmla="*/ 0 w 304365"/>
              <a:gd name="connsiteY3" fmla="*/ 0 h 1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65" h="16635">
                <a:moveTo>
                  <a:pt x="0" y="0"/>
                </a:moveTo>
                <a:lnTo>
                  <a:pt x="300038" y="15875"/>
                </a:lnTo>
                <a:cubicBezTo>
                  <a:pt x="330994" y="18256"/>
                  <a:pt x="185738" y="14288"/>
                  <a:pt x="185738" y="142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5188D09-0E06-4636-BB6D-DF8608A19D3D}"/>
              </a:ext>
            </a:extLst>
          </p:cNvPr>
          <p:cNvSpPr/>
          <p:nvPr/>
        </p:nvSpPr>
        <p:spPr>
          <a:xfrm>
            <a:off x="4115928" y="4994617"/>
            <a:ext cx="310650" cy="107833"/>
          </a:xfrm>
          <a:custGeom>
            <a:avLst/>
            <a:gdLst>
              <a:gd name="connsiteX0" fmla="*/ 460 w 310650"/>
              <a:gd name="connsiteY0" fmla="*/ 1246 h 107833"/>
              <a:gd name="connsiteX1" fmla="*/ 183022 w 310650"/>
              <a:gd name="connsiteY1" fmla="*/ 20296 h 107833"/>
              <a:gd name="connsiteX2" fmla="*/ 308435 w 310650"/>
              <a:gd name="connsiteY2" fmla="*/ 107608 h 107833"/>
              <a:gd name="connsiteX3" fmla="*/ 240172 w 310650"/>
              <a:gd name="connsiteY3" fmla="*/ 44108 h 107833"/>
              <a:gd name="connsiteX4" fmla="*/ 460 w 310650"/>
              <a:gd name="connsiteY4" fmla="*/ 1246 h 10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650" h="107833">
                <a:moveTo>
                  <a:pt x="460" y="1246"/>
                </a:moveTo>
                <a:cubicBezTo>
                  <a:pt x="-9065" y="-2723"/>
                  <a:pt x="131693" y="2569"/>
                  <a:pt x="183022" y="20296"/>
                </a:cubicBezTo>
                <a:cubicBezTo>
                  <a:pt x="234351" y="38023"/>
                  <a:pt x="298910" y="103639"/>
                  <a:pt x="308435" y="107608"/>
                </a:cubicBezTo>
                <a:cubicBezTo>
                  <a:pt x="317960" y="111577"/>
                  <a:pt x="297057" y="62100"/>
                  <a:pt x="240172" y="44108"/>
                </a:cubicBezTo>
                <a:cubicBezTo>
                  <a:pt x="183287" y="26116"/>
                  <a:pt x="9985" y="5215"/>
                  <a:pt x="460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86A369D-F533-47AF-A1E9-8053E327E7E4}"/>
              </a:ext>
            </a:extLst>
          </p:cNvPr>
          <p:cNvSpPr/>
          <p:nvPr/>
        </p:nvSpPr>
        <p:spPr>
          <a:xfrm>
            <a:off x="4405096" y="5149690"/>
            <a:ext cx="185634" cy="118763"/>
          </a:xfrm>
          <a:custGeom>
            <a:avLst/>
            <a:gdLst>
              <a:gd name="connsiteX0" fmla="*/ 217 w 185634"/>
              <a:gd name="connsiteY0" fmla="*/ 160 h 118763"/>
              <a:gd name="connsiteX1" fmla="*/ 106579 w 185634"/>
              <a:gd name="connsiteY1" fmla="*/ 47785 h 118763"/>
              <a:gd name="connsiteX2" fmla="*/ 184367 w 185634"/>
              <a:gd name="connsiteY2" fmla="*/ 117635 h 118763"/>
              <a:gd name="connsiteX3" fmla="*/ 149442 w 185634"/>
              <a:gd name="connsiteY3" fmla="*/ 89060 h 118763"/>
              <a:gd name="connsiteX4" fmla="*/ 79592 w 185634"/>
              <a:gd name="connsiteY4" fmla="*/ 63660 h 118763"/>
              <a:gd name="connsiteX5" fmla="*/ 217 w 185634"/>
              <a:gd name="connsiteY5" fmla="*/ 160 h 11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634" h="118763">
                <a:moveTo>
                  <a:pt x="217" y="160"/>
                </a:moveTo>
                <a:cubicBezTo>
                  <a:pt x="4715" y="-2486"/>
                  <a:pt x="75887" y="28206"/>
                  <a:pt x="106579" y="47785"/>
                </a:cubicBezTo>
                <a:cubicBezTo>
                  <a:pt x="137271" y="67364"/>
                  <a:pt x="177223" y="110756"/>
                  <a:pt x="184367" y="117635"/>
                </a:cubicBezTo>
                <a:cubicBezTo>
                  <a:pt x="191511" y="124514"/>
                  <a:pt x="166905" y="98056"/>
                  <a:pt x="149442" y="89060"/>
                </a:cubicBezTo>
                <a:cubicBezTo>
                  <a:pt x="131980" y="80064"/>
                  <a:pt x="96790" y="75566"/>
                  <a:pt x="79592" y="63660"/>
                </a:cubicBezTo>
                <a:cubicBezTo>
                  <a:pt x="62394" y="51754"/>
                  <a:pt x="-4281" y="2806"/>
                  <a:pt x="217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7E911DC-4B5B-43EC-85BD-B201F0506F43}"/>
              </a:ext>
            </a:extLst>
          </p:cNvPr>
          <p:cNvSpPr/>
          <p:nvPr/>
        </p:nvSpPr>
        <p:spPr>
          <a:xfrm>
            <a:off x="4557713" y="5276850"/>
            <a:ext cx="66678" cy="99559"/>
          </a:xfrm>
          <a:custGeom>
            <a:avLst/>
            <a:gdLst>
              <a:gd name="connsiteX0" fmla="*/ 0 w 66678"/>
              <a:gd name="connsiteY0" fmla="*/ 0 h 99559"/>
              <a:gd name="connsiteX1" fmla="*/ 39687 w 66678"/>
              <a:gd name="connsiteY1" fmla="*/ 58738 h 99559"/>
              <a:gd name="connsiteX2" fmla="*/ 66675 w 66678"/>
              <a:gd name="connsiteY2" fmla="*/ 98425 h 99559"/>
              <a:gd name="connsiteX3" fmla="*/ 0 w 66678"/>
              <a:gd name="connsiteY3" fmla="*/ 0 h 9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78" h="99559">
                <a:moveTo>
                  <a:pt x="0" y="0"/>
                </a:moveTo>
                <a:lnTo>
                  <a:pt x="39687" y="58738"/>
                </a:lnTo>
                <a:cubicBezTo>
                  <a:pt x="50799" y="75142"/>
                  <a:pt x="66146" y="105833"/>
                  <a:pt x="66675" y="98425"/>
                </a:cubicBezTo>
                <a:cubicBezTo>
                  <a:pt x="67204" y="91017"/>
                  <a:pt x="4498" y="661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64C2E16-7DE5-4B12-BBF9-442A73330626}"/>
              </a:ext>
            </a:extLst>
          </p:cNvPr>
          <p:cNvSpPr/>
          <p:nvPr/>
        </p:nvSpPr>
        <p:spPr>
          <a:xfrm>
            <a:off x="3963713" y="5660070"/>
            <a:ext cx="260542" cy="52456"/>
          </a:xfrm>
          <a:custGeom>
            <a:avLst/>
            <a:gdLst>
              <a:gd name="connsiteX0" fmla="*/ 275 w 260542"/>
              <a:gd name="connsiteY0" fmla="*/ 8893 h 52456"/>
              <a:gd name="connsiteX1" fmla="*/ 149500 w 260542"/>
              <a:gd name="connsiteY1" fmla="*/ 2543 h 52456"/>
              <a:gd name="connsiteX2" fmla="*/ 259037 w 260542"/>
              <a:gd name="connsiteY2" fmla="*/ 51755 h 52456"/>
              <a:gd name="connsiteX3" fmla="*/ 206650 w 260542"/>
              <a:gd name="connsiteY3" fmla="*/ 31118 h 52456"/>
              <a:gd name="connsiteX4" fmla="*/ 114575 w 260542"/>
              <a:gd name="connsiteY4" fmla="*/ 24768 h 52456"/>
              <a:gd name="connsiteX5" fmla="*/ 275 w 260542"/>
              <a:gd name="connsiteY5" fmla="*/ 8893 h 5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42" h="52456">
                <a:moveTo>
                  <a:pt x="275" y="8893"/>
                </a:moveTo>
                <a:cubicBezTo>
                  <a:pt x="6096" y="5189"/>
                  <a:pt x="106373" y="-4601"/>
                  <a:pt x="149500" y="2543"/>
                </a:cubicBezTo>
                <a:cubicBezTo>
                  <a:pt x="192627" y="9687"/>
                  <a:pt x="249512" y="46992"/>
                  <a:pt x="259037" y="51755"/>
                </a:cubicBezTo>
                <a:cubicBezTo>
                  <a:pt x="268562" y="56518"/>
                  <a:pt x="230727" y="35616"/>
                  <a:pt x="206650" y="31118"/>
                </a:cubicBezTo>
                <a:cubicBezTo>
                  <a:pt x="182573" y="26620"/>
                  <a:pt x="146854" y="29795"/>
                  <a:pt x="114575" y="24768"/>
                </a:cubicBezTo>
                <a:cubicBezTo>
                  <a:pt x="82296" y="19741"/>
                  <a:pt x="-5546" y="12597"/>
                  <a:pt x="275" y="8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FFEEEE3-1BAF-493E-9288-0D3148680C10}"/>
              </a:ext>
            </a:extLst>
          </p:cNvPr>
          <p:cNvSpPr/>
          <p:nvPr/>
        </p:nvSpPr>
        <p:spPr>
          <a:xfrm>
            <a:off x="4654327" y="5460881"/>
            <a:ext cx="85578" cy="349533"/>
          </a:xfrm>
          <a:custGeom>
            <a:avLst/>
            <a:gdLst>
              <a:gd name="connsiteX0" fmla="*/ 38323 w 85578"/>
              <a:gd name="connsiteY0" fmla="*/ 119 h 349533"/>
              <a:gd name="connsiteX1" fmla="*/ 59490 w 85578"/>
              <a:gd name="connsiteY1" fmla="*/ 203319 h 349533"/>
              <a:gd name="connsiteX2" fmla="*/ 223 w 85578"/>
              <a:gd name="connsiteY2" fmla="*/ 349369 h 349533"/>
              <a:gd name="connsiteX3" fmla="*/ 84890 w 85578"/>
              <a:gd name="connsiteY3" fmla="*/ 175802 h 349533"/>
              <a:gd name="connsiteX4" fmla="*/ 38323 w 85578"/>
              <a:gd name="connsiteY4" fmla="*/ 119 h 34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78" h="349533">
                <a:moveTo>
                  <a:pt x="38323" y="119"/>
                </a:moveTo>
                <a:cubicBezTo>
                  <a:pt x="34090" y="4705"/>
                  <a:pt x="65840" y="145111"/>
                  <a:pt x="59490" y="203319"/>
                </a:cubicBezTo>
                <a:cubicBezTo>
                  <a:pt x="53140" y="261527"/>
                  <a:pt x="-4010" y="353955"/>
                  <a:pt x="223" y="349369"/>
                </a:cubicBezTo>
                <a:cubicBezTo>
                  <a:pt x="4456" y="344783"/>
                  <a:pt x="77835" y="227660"/>
                  <a:pt x="84890" y="175802"/>
                </a:cubicBezTo>
                <a:cubicBezTo>
                  <a:pt x="91946" y="123944"/>
                  <a:pt x="42556" y="-4467"/>
                  <a:pt x="3832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B0548C8-5342-452C-8AFB-CA217EC5ECFC}"/>
              </a:ext>
            </a:extLst>
          </p:cNvPr>
          <p:cNvSpPr/>
          <p:nvPr/>
        </p:nvSpPr>
        <p:spPr>
          <a:xfrm>
            <a:off x="4688627" y="5561385"/>
            <a:ext cx="336366" cy="544536"/>
          </a:xfrm>
          <a:custGeom>
            <a:avLst/>
            <a:gdLst>
              <a:gd name="connsiteX0" fmla="*/ 336340 w 336366"/>
              <a:gd name="connsiteY0" fmla="*/ 1215 h 544536"/>
              <a:gd name="connsiteX1" fmla="*/ 150073 w 336366"/>
              <a:gd name="connsiteY1" fmla="*/ 176898 h 544536"/>
              <a:gd name="connsiteX2" fmla="*/ 10373 w 336366"/>
              <a:gd name="connsiteY2" fmla="*/ 534615 h 544536"/>
              <a:gd name="connsiteX3" fmla="*/ 27306 w 336366"/>
              <a:gd name="connsiteY3" fmla="*/ 416082 h 544536"/>
              <a:gd name="connsiteX4" fmla="*/ 162773 w 336366"/>
              <a:gd name="connsiteY4" fmla="*/ 115515 h 544536"/>
              <a:gd name="connsiteX5" fmla="*/ 336340 w 336366"/>
              <a:gd name="connsiteY5" fmla="*/ 1215 h 5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366" h="544536">
                <a:moveTo>
                  <a:pt x="336340" y="1215"/>
                </a:moveTo>
                <a:cubicBezTo>
                  <a:pt x="334223" y="11445"/>
                  <a:pt x="204401" y="87998"/>
                  <a:pt x="150073" y="176898"/>
                </a:cubicBezTo>
                <a:cubicBezTo>
                  <a:pt x="95745" y="265798"/>
                  <a:pt x="30834" y="494751"/>
                  <a:pt x="10373" y="534615"/>
                </a:cubicBezTo>
                <a:cubicBezTo>
                  <a:pt x="-10088" y="574479"/>
                  <a:pt x="1906" y="485932"/>
                  <a:pt x="27306" y="416082"/>
                </a:cubicBezTo>
                <a:cubicBezTo>
                  <a:pt x="52706" y="346232"/>
                  <a:pt x="111973" y="184307"/>
                  <a:pt x="162773" y="115515"/>
                </a:cubicBezTo>
                <a:cubicBezTo>
                  <a:pt x="213573" y="46723"/>
                  <a:pt x="338457" y="-9015"/>
                  <a:pt x="336340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CED8BA4-8355-4DD1-96EF-268F8D3DCBE2}"/>
              </a:ext>
            </a:extLst>
          </p:cNvPr>
          <p:cNvSpPr/>
          <p:nvPr/>
        </p:nvSpPr>
        <p:spPr>
          <a:xfrm>
            <a:off x="4491472" y="5894784"/>
            <a:ext cx="116913" cy="358769"/>
          </a:xfrm>
          <a:custGeom>
            <a:avLst/>
            <a:gdLst>
              <a:gd name="connsiteX0" fmla="*/ 116511 w 116913"/>
              <a:gd name="connsiteY0" fmla="*/ 133 h 358769"/>
              <a:gd name="connsiteX1" fmla="*/ 42428 w 116913"/>
              <a:gd name="connsiteY1" fmla="*/ 163116 h 358769"/>
              <a:gd name="connsiteX2" fmla="*/ 12795 w 116913"/>
              <a:gd name="connsiteY2" fmla="*/ 355733 h 358769"/>
              <a:gd name="connsiteX3" fmla="*/ 10678 w 116913"/>
              <a:gd name="connsiteY3" fmla="*/ 271066 h 358769"/>
              <a:gd name="connsiteX4" fmla="*/ 6445 w 116913"/>
              <a:gd name="connsiteY4" fmla="*/ 137716 h 358769"/>
              <a:gd name="connsiteX5" fmla="*/ 116511 w 116913"/>
              <a:gd name="connsiteY5" fmla="*/ 133 h 35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13" h="358769">
                <a:moveTo>
                  <a:pt x="116511" y="133"/>
                </a:moveTo>
                <a:cubicBezTo>
                  <a:pt x="122508" y="4366"/>
                  <a:pt x="59714" y="103849"/>
                  <a:pt x="42428" y="163116"/>
                </a:cubicBezTo>
                <a:cubicBezTo>
                  <a:pt x="25142" y="222383"/>
                  <a:pt x="18087" y="337741"/>
                  <a:pt x="12795" y="355733"/>
                </a:cubicBezTo>
                <a:cubicBezTo>
                  <a:pt x="7503" y="373725"/>
                  <a:pt x="11736" y="307402"/>
                  <a:pt x="10678" y="271066"/>
                </a:cubicBezTo>
                <a:cubicBezTo>
                  <a:pt x="9620" y="234730"/>
                  <a:pt x="-9783" y="182166"/>
                  <a:pt x="6445" y="137716"/>
                </a:cubicBezTo>
                <a:cubicBezTo>
                  <a:pt x="22673" y="93266"/>
                  <a:pt x="110514" y="-4100"/>
                  <a:pt x="11651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02CF252-A702-4BE8-ADC0-B7D47B88F07A}"/>
              </a:ext>
            </a:extLst>
          </p:cNvPr>
          <p:cNvSpPr/>
          <p:nvPr/>
        </p:nvSpPr>
        <p:spPr>
          <a:xfrm>
            <a:off x="4237564" y="6318464"/>
            <a:ext cx="216093" cy="237337"/>
          </a:xfrm>
          <a:custGeom>
            <a:avLst/>
            <a:gdLst>
              <a:gd name="connsiteX0" fmla="*/ 215903 w 216093"/>
              <a:gd name="connsiteY0" fmla="*/ 1903 h 237337"/>
              <a:gd name="connsiteX1" fmla="*/ 38103 w 216093"/>
              <a:gd name="connsiteY1" fmla="*/ 169119 h 237337"/>
              <a:gd name="connsiteX2" fmla="*/ 3 w 216093"/>
              <a:gd name="connsiteY2" fmla="*/ 236853 h 237337"/>
              <a:gd name="connsiteX3" fmla="*/ 35986 w 216093"/>
              <a:gd name="connsiteY3" fmla="*/ 139486 h 237337"/>
              <a:gd name="connsiteX4" fmla="*/ 71969 w 216093"/>
              <a:gd name="connsiteY4" fmla="*/ 82336 h 237337"/>
              <a:gd name="connsiteX5" fmla="*/ 215903 w 216093"/>
              <a:gd name="connsiteY5" fmla="*/ 1903 h 23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93" h="237337">
                <a:moveTo>
                  <a:pt x="215903" y="1903"/>
                </a:moveTo>
                <a:cubicBezTo>
                  <a:pt x="210259" y="16367"/>
                  <a:pt x="74086" y="129961"/>
                  <a:pt x="38103" y="169119"/>
                </a:cubicBezTo>
                <a:cubicBezTo>
                  <a:pt x="2120" y="208277"/>
                  <a:pt x="356" y="241792"/>
                  <a:pt x="3" y="236853"/>
                </a:cubicBezTo>
                <a:cubicBezTo>
                  <a:pt x="-350" y="231914"/>
                  <a:pt x="23992" y="165239"/>
                  <a:pt x="35986" y="139486"/>
                </a:cubicBezTo>
                <a:cubicBezTo>
                  <a:pt x="47980" y="113733"/>
                  <a:pt x="44100" y="105266"/>
                  <a:pt x="71969" y="82336"/>
                </a:cubicBezTo>
                <a:cubicBezTo>
                  <a:pt x="99838" y="59406"/>
                  <a:pt x="221547" y="-12561"/>
                  <a:pt x="215903" y="1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07EF89C-F038-4C18-A65E-B144F57F9EAE}"/>
              </a:ext>
            </a:extLst>
          </p:cNvPr>
          <p:cNvSpPr/>
          <p:nvPr/>
        </p:nvSpPr>
        <p:spPr>
          <a:xfrm>
            <a:off x="4676772" y="6178113"/>
            <a:ext cx="69137" cy="314383"/>
          </a:xfrm>
          <a:custGeom>
            <a:avLst/>
            <a:gdLst>
              <a:gd name="connsiteX0" fmla="*/ 68795 w 69137"/>
              <a:gd name="connsiteY0" fmla="*/ 437 h 314383"/>
              <a:gd name="connsiteX1" fmla="*/ 30695 w 69137"/>
              <a:gd name="connsiteY1" fmla="*/ 184587 h 314383"/>
              <a:gd name="connsiteX2" fmla="*/ 32811 w 69137"/>
              <a:gd name="connsiteY2" fmla="*/ 313704 h 314383"/>
              <a:gd name="connsiteX3" fmla="*/ 5295 w 69137"/>
              <a:gd name="connsiteY3" fmla="*/ 231154 h 314383"/>
              <a:gd name="connsiteX4" fmla="*/ 5295 w 69137"/>
              <a:gd name="connsiteY4" fmla="*/ 135904 h 314383"/>
              <a:gd name="connsiteX5" fmla="*/ 68795 w 69137"/>
              <a:gd name="connsiteY5" fmla="*/ 437 h 31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137" h="314383">
                <a:moveTo>
                  <a:pt x="68795" y="437"/>
                </a:moveTo>
                <a:cubicBezTo>
                  <a:pt x="73028" y="8551"/>
                  <a:pt x="36692" y="132376"/>
                  <a:pt x="30695" y="184587"/>
                </a:cubicBezTo>
                <a:cubicBezTo>
                  <a:pt x="24698" y="236798"/>
                  <a:pt x="37044" y="305943"/>
                  <a:pt x="32811" y="313704"/>
                </a:cubicBezTo>
                <a:cubicBezTo>
                  <a:pt x="28578" y="321465"/>
                  <a:pt x="9881" y="260787"/>
                  <a:pt x="5295" y="231154"/>
                </a:cubicBezTo>
                <a:cubicBezTo>
                  <a:pt x="709" y="201521"/>
                  <a:pt x="-3877" y="172593"/>
                  <a:pt x="5295" y="135904"/>
                </a:cubicBezTo>
                <a:cubicBezTo>
                  <a:pt x="14467" y="99215"/>
                  <a:pt x="64562" y="-7677"/>
                  <a:pt x="68795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C23DE82-724C-4D05-8780-B5D3DE191672}"/>
              </a:ext>
            </a:extLst>
          </p:cNvPr>
          <p:cNvSpPr/>
          <p:nvPr/>
        </p:nvSpPr>
        <p:spPr>
          <a:xfrm>
            <a:off x="4038755" y="6444294"/>
            <a:ext cx="129407" cy="252752"/>
          </a:xfrm>
          <a:custGeom>
            <a:avLst/>
            <a:gdLst>
              <a:gd name="connsiteX0" fmla="*/ 128962 w 129407"/>
              <a:gd name="connsiteY0" fmla="*/ 956 h 252752"/>
              <a:gd name="connsiteX1" fmla="*/ 46412 w 129407"/>
              <a:gd name="connsiteY1" fmla="*/ 87739 h 252752"/>
              <a:gd name="connsiteX2" fmla="*/ 18895 w 129407"/>
              <a:gd name="connsiteY2" fmla="*/ 250723 h 252752"/>
              <a:gd name="connsiteX3" fmla="*/ 8312 w 129407"/>
              <a:gd name="connsiteY3" fmla="*/ 176639 h 252752"/>
              <a:gd name="connsiteX4" fmla="*/ 6195 w 129407"/>
              <a:gd name="connsiteY4" fmla="*/ 140656 h 252752"/>
              <a:gd name="connsiteX5" fmla="*/ 128962 w 129407"/>
              <a:gd name="connsiteY5" fmla="*/ 956 h 25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07" h="252752">
                <a:moveTo>
                  <a:pt x="128962" y="956"/>
                </a:moveTo>
                <a:cubicBezTo>
                  <a:pt x="135665" y="-7864"/>
                  <a:pt x="64756" y="46111"/>
                  <a:pt x="46412" y="87739"/>
                </a:cubicBezTo>
                <a:cubicBezTo>
                  <a:pt x="28068" y="129367"/>
                  <a:pt x="25245" y="235906"/>
                  <a:pt x="18895" y="250723"/>
                </a:cubicBezTo>
                <a:cubicBezTo>
                  <a:pt x="12545" y="265540"/>
                  <a:pt x="10429" y="194984"/>
                  <a:pt x="8312" y="176639"/>
                </a:cubicBezTo>
                <a:cubicBezTo>
                  <a:pt x="6195" y="158294"/>
                  <a:pt x="-7916" y="166056"/>
                  <a:pt x="6195" y="140656"/>
                </a:cubicBezTo>
                <a:cubicBezTo>
                  <a:pt x="20306" y="115256"/>
                  <a:pt x="122259" y="9776"/>
                  <a:pt x="128962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9793323-597C-4057-9358-6DECBE2A22E5}"/>
              </a:ext>
            </a:extLst>
          </p:cNvPr>
          <p:cNvSpPr/>
          <p:nvPr/>
        </p:nvSpPr>
        <p:spPr>
          <a:xfrm>
            <a:off x="4681564" y="6603815"/>
            <a:ext cx="112731" cy="357995"/>
          </a:xfrm>
          <a:custGeom>
            <a:avLst/>
            <a:gdLst>
              <a:gd name="connsiteX0" fmla="*/ 83053 w 112731"/>
              <a:gd name="connsiteY0" fmla="*/ 185 h 357995"/>
              <a:gd name="connsiteX1" fmla="*/ 112686 w 112731"/>
              <a:gd name="connsiteY1" fmla="*/ 139885 h 357995"/>
              <a:gd name="connsiteX2" fmla="*/ 87286 w 112731"/>
              <a:gd name="connsiteY2" fmla="*/ 211852 h 357995"/>
              <a:gd name="connsiteX3" fmla="*/ 503 w 112731"/>
              <a:gd name="connsiteY3" fmla="*/ 357902 h 357995"/>
              <a:gd name="connsiteX4" fmla="*/ 53419 w 112731"/>
              <a:gd name="connsiteY4" fmla="*/ 233018 h 357995"/>
              <a:gd name="connsiteX5" fmla="*/ 91519 w 112731"/>
              <a:gd name="connsiteY5" fmla="*/ 171635 h 357995"/>
              <a:gd name="connsiteX6" fmla="*/ 83053 w 112731"/>
              <a:gd name="connsiteY6" fmla="*/ 185 h 35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731" h="357995">
                <a:moveTo>
                  <a:pt x="83053" y="185"/>
                </a:moveTo>
                <a:cubicBezTo>
                  <a:pt x="86581" y="-5107"/>
                  <a:pt x="111981" y="104607"/>
                  <a:pt x="112686" y="139885"/>
                </a:cubicBezTo>
                <a:cubicBezTo>
                  <a:pt x="113391" y="175163"/>
                  <a:pt x="105983" y="175516"/>
                  <a:pt x="87286" y="211852"/>
                </a:cubicBezTo>
                <a:cubicBezTo>
                  <a:pt x="68589" y="248188"/>
                  <a:pt x="6147" y="354374"/>
                  <a:pt x="503" y="357902"/>
                </a:cubicBezTo>
                <a:cubicBezTo>
                  <a:pt x="-5141" y="361430"/>
                  <a:pt x="38250" y="264062"/>
                  <a:pt x="53419" y="233018"/>
                </a:cubicBezTo>
                <a:cubicBezTo>
                  <a:pt x="68588" y="201974"/>
                  <a:pt x="84816" y="205854"/>
                  <a:pt x="91519" y="171635"/>
                </a:cubicBezTo>
                <a:cubicBezTo>
                  <a:pt x="98222" y="137416"/>
                  <a:pt x="79525" y="5477"/>
                  <a:pt x="83053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24E1EF6B-D8C8-40C5-89E2-F0E1858A3E35}"/>
              </a:ext>
            </a:extLst>
          </p:cNvPr>
          <p:cNvSpPr/>
          <p:nvPr/>
        </p:nvSpPr>
        <p:spPr>
          <a:xfrm>
            <a:off x="4614085" y="6584915"/>
            <a:ext cx="75198" cy="201211"/>
          </a:xfrm>
          <a:custGeom>
            <a:avLst/>
            <a:gdLst>
              <a:gd name="connsiteX0" fmla="*/ 59515 w 75198"/>
              <a:gd name="connsiteY0" fmla="*/ 35 h 201211"/>
              <a:gd name="connsiteX1" fmla="*/ 48932 w 75198"/>
              <a:gd name="connsiteY1" fmla="*/ 135502 h 201211"/>
              <a:gd name="connsiteX2" fmla="*/ 248 w 75198"/>
              <a:gd name="connsiteY2" fmla="*/ 201118 h 201211"/>
              <a:gd name="connsiteX3" fmla="*/ 72215 w 75198"/>
              <a:gd name="connsiteY3" fmla="*/ 122802 h 201211"/>
              <a:gd name="connsiteX4" fmla="*/ 59515 w 75198"/>
              <a:gd name="connsiteY4" fmla="*/ 35 h 20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201211">
                <a:moveTo>
                  <a:pt x="59515" y="35"/>
                </a:moveTo>
                <a:cubicBezTo>
                  <a:pt x="55635" y="2152"/>
                  <a:pt x="58810" y="101988"/>
                  <a:pt x="48932" y="135502"/>
                </a:cubicBezTo>
                <a:cubicBezTo>
                  <a:pt x="39054" y="169016"/>
                  <a:pt x="-3632" y="203235"/>
                  <a:pt x="248" y="201118"/>
                </a:cubicBezTo>
                <a:cubicBezTo>
                  <a:pt x="4128" y="199001"/>
                  <a:pt x="61984" y="153494"/>
                  <a:pt x="72215" y="122802"/>
                </a:cubicBezTo>
                <a:cubicBezTo>
                  <a:pt x="82446" y="92110"/>
                  <a:pt x="63395" y="-2082"/>
                  <a:pt x="59515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9E6F21-FE6D-41A3-9F36-830F6D820D0A}"/>
              </a:ext>
            </a:extLst>
          </p:cNvPr>
          <p:cNvSpPr/>
          <p:nvPr/>
        </p:nvSpPr>
        <p:spPr>
          <a:xfrm>
            <a:off x="4425897" y="6459599"/>
            <a:ext cx="129595" cy="351842"/>
          </a:xfrm>
          <a:custGeom>
            <a:avLst/>
            <a:gdLst>
              <a:gd name="connsiteX0" fmla="*/ 129170 w 129595"/>
              <a:gd name="connsiteY0" fmla="*/ 468 h 351842"/>
              <a:gd name="connsiteX1" fmla="*/ 74136 w 129595"/>
              <a:gd name="connsiteY1" fmla="*/ 165568 h 351842"/>
              <a:gd name="connsiteX2" fmla="*/ 78370 w 129595"/>
              <a:gd name="connsiteY2" fmla="*/ 277751 h 351842"/>
              <a:gd name="connsiteX3" fmla="*/ 53 w 129595"/>
              <a:gd name="connsiteY3" fmla="*/ 351834 h 351842"/>
              <a:gd name="connsiteX4" fmla="*/ 65670 w 129595"/>
              <a:gd name="connsiteY4" fmla="*/ 273518 h 351842"/>
              <a:gd name="connsiteX5" fmla="*/ 40270 w 129595"/>
              <a:gd name="connsiteY5" fmla="*/ 220601 h 351842"/>
              <a:gd name="connsiteX6" fmla="*/ 129170 w 129595"/>
              <a:gd name="connsiteY6" fmla="*/ 468 h 35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95" h="351842">
                <a:moveTo>
                  <a:pt x="129170" y="468"/>
                </a:moveTo>
                <a:cubicBezTo>
                  <a:pt x="134814" y="-8704"/>
                  <a:pt x="82603" y="119354"/>
                  <a:pt x="74136" y="165568"/>
                </a:cubicBezTo>
                <a:cubicBezTo>
                  <a:pt x="65669" y="211782"/>
                  <a:pt x="90717" y="246707"/>
                  <a:pt x="78370" y="277751"/>
                </a:cubicBezTo>
                <a:cubicBezTo>
                  <a:pt x="66023" y="308795"/>
                  <a:pt x="2170" y="352540"/>
                  <a:pt x="53" y="351834"/>
                </a:cubicBezTo>
                <a:cubicBezTo>
                  <a:pt x="-2064" y="351129"/>
                  <a:pt x="58967" y="295390"/>
                  <a:pt x="65670" y="273518"/>
                </a:cubicBezTo>
                <a:cubicBezTo>
                  <a:pt x="72373" y="251646"/>
                  <a:pt x="31098" y="259759"/>
                  <a:pt x="40270" y="220601"/>
                </a:cubicBezTo>
                <a:cubicBezTo>
                  <a:pt x="49442" y="181443"/>
                  <a:pt x="123526" y="9640"/>
                  <a:pt x="129170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4C73AB8-AA42-4031-ABC2-263F6F584013}"/>
              </a:ext>
            </a:extLst>
          </p:cNvPr>
          <p:cNvSpPr/>
          <p:nvPr/>
        </p:nvSpPr>
        <p:spPr>
          <a:xfrm>
            <a:off x="4321553" y="6428241"/>
            <a:ext cx="136320" cy="318260"/>
          </a:xfrm>
          <a:custGeom>
            <a:avLst/>
            <a:gdLst>
              <a:gd name="connsiteX0" fmla="*/ 136147 w 136320"/>
              <a:gd name="connsiteY0" fmla="*/ 76 h 318260"/>
              <a:gd name="connsiteX1" fmla="*/ 32430 w 136320"/>
              <a:gd name="connsiteY1" fmla="*/ 146126 h 318260"/>
              <a:gd name="connsiteX2" fmla="*/ 11264 w 136320"/>
              <a:gd name="connsiteY2" fmla="*/ 315459 h 318260"/>
              <a:gd name="connsiteX3" fmla="*/ 15497 w 136320"/>
              <a:gd name="connsiteY3" fmla="*/ 245609 h 318260"/>
              <a:gd name="connsiteX4" fmla="*/ 4914 w 136320"/>
              <a:gd name="connsiteY4" fmla="*/ 165176 h 318260"/>
              <a:gd name="connsiteX5" fmla="*/ 136147 w 136320"/>
              <a:gd name="connsiteY5" fmla="*/ 76 h 3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320" h="318260">
                <a:moveTo>
                  <a:pt x="136147" y="76"/>
                </a:moveTo>
                <a:cubicBezTo>
                  <a:pt x="140733" y="-3099"/>
                  <a:pt x="53244" y="93562"/>
                  <a:pt x="32430" y="146126"/>
                </a:cubicBezTo>
                <a:cubicBezTo>
                  <a:pt x="11616" y="198690"/>
                  <a:pt x="14086" y="298879"/>
                  <a:pt x="11264" y="315459"/>
                </a:cubicBezTo>
                <a:cubicBezTo>
                  <a:pt x="8442" y="332039"/>
                  <a:pt x="16555" y="270656"/>
                  <a:pt x="15497" y="245609"/>
                </a:cubicBezTo>
                <a:cubicBezTo>
                  <a:pt x="14439" y="220562"/>
                  <a:pt x="-10256" y="199748"/>
                  <a:pt x="4914" y="165176"/>
                </a:cubicBezTo>
                <a:cubicBezTo>
                  <a:pt x="20083" y="130604"/>
                  <a:pt x="131561" y="3251"/>
                  <a:pt x="136147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ECE1B759-8B0C-41BF-B40F-0F7E8675D95B}"/>
              </a:ext>
            </a:extLst>
          </p:cNvPr>
          <p:cNvSpPr/>
          <p:nvPr/>
        </p:nvSpPr>
        <p:spPr>
          <a:xfrm>
            <a:off x="4118919" y="6677703"/>
            <a:ext cx="147475" cy="185486"/>
          </a:xfrm>
          <a:custGeom>
            <a:avLst/>
            <a:gdLst>
              <a:gd name="connsiteX0" fmla="*/ 114 w 147475"/>
              <a:gd name="connsiteY0" fmla="*/ 40597 h 185486"/>
              <a:gd name="connsiteX1" fmla="*/ 84781 w 147475"/>
              <a:gd name="connsiteY1" fmla="*/ 30014 h 185486"/>
              <a:gd name="connsiteX2" fmla="*/ 146164 w 147475"/>
              <a:gd name="connsiteY2" fmla="*/ 178180 h 185486"/>
              <a:gd name="connsiteX3" fmla="*/ 124998 w 147475"/>
              <a:gd name="connsiteY3" fmla="*/ 146430 h 185486"/>
              <a:gd name="connsiteX4" fmla="*/ 103831 w 147475"/>
              <a:gd name="connsiteY4" fmla="*/ 4614 h 185486"/>
              <a:gd name="connsiteX5" fmla="*/ 114 w 147475"/>
              <a:gd name="connsiteY5" fmla="*/ 40597 h 1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75" h="185486">
                <a:moveTo>
                  <a:pt x="114" y="40597"/>
                </a:moveTo>
                <a:cubicBezTo>
                  <a:pt x="-3061" y="44830"/>
                  <a:pt x="60439" y="7084"/>
                  <a:pt x="84781" y="30014"/>
                </a:cubicBezTo>
                <a:cubicBezTo>
                  <a:pt x="109123" y="52944"/>
                  <a:pt x="139461" y="158777"/>
                  <a:pt x="146164" y="178180"/>
                </a:cubicBezTo>
                <a:cubicBezTo>
                  <a:pt x="152867" y="197583"/>
                  <a:pt x="132053" y="175358"/>
                  <a:pt x="124998" y="146430"/>
                </a:cubicBezTo>
                <a:cubicBezTo>
                  <a:pt x="117943" y="117502"/>
                  <a:pt x="124645" y="24722"/>
                  <a:pt x="103831" y="4614"/>
                </a:cubicBezTo>
                <a:cubicBezTo>
                  <a:pt x="83017" y="-15494"/>
                  <a:pt x="3289" y="36364"/>
                  <a:pt x="114" y="40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0CCC100-2A1F-4EAB-97FD-9D962DD97130}"/>
              </a:ext>
            </a:extLst>
          </p:cNvPr>
          <p:cNvSpPr/>
          <p:nvPr/>
        </p:nvSpPr>
        <p:spPr>
          <a:xfrm>
            <a:off x="4326877" y="6827615"/>
            <a:ext cx="312000" cy="89653"/>
          </a:xfrm>
          <a:custGeom>
            <a:avLst/>
            <a:gdLst>
              <a:gd name="connsiteX0" fmla="*/ 1706 w 312000"/>
              <a:gd name="connsiteY0" fmla="*/ 89652 h 89653"/>
              <a:gd name="connsiteX1" fmla="*/ 204906 w 312000"/>
              <a:gd name="connsiteY1" fmla="*/ 19802 h 89653"/>
              <a:gd name="connsiteX2" fmla="*/ 310740 w 312000"/>
              <a:gd name="connsiteY2" fmla="*/ 79068 h 89653"/>
              <a:gd name="connsiteX3" fmla="*/ 253590 w 312000"/>
              <a:gd name="connsiteY3" fmla="*/ 2868 h 89653"/>
              <a:gd name="connsiteX4" fmla="*/ 113890 w 312000"/>
              <a:gd name="connsiteY4" fmla="*/ 21918 h 89653"/>
              <a:gd name="connsiteX5" fmla="*/ 1706 w 312000"/>
              <a:gd name="connsiteY5" fmla="*/ 89652 h 8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000" h="89653">
                <a:moveTo>
                  <a:pt x="1706" y="89652"/>
                </a:moveTo>
                <a:cubicBezTo>
                  <a:pt x="16875" y="89299"/>
                  <a:pt x="153400" y="21566"/>
                  <a:pt x="204906" y="19802"/>
                </a:cubicBezTo>
                <a:cubicBezTo>
                  <a:pt x="256412" y="18038"/>
                  <a:pt x="302626" y="81890"/>
                  <a:pt x="310740" y="79068"/>
                </a:cubicBezTo>
                <a:cubicBezTo>
                  <a:pt x="318854" y="76246"/>
                  <a:pt x="286398" y="12393"/>
                  <a:pt x="253590" y="2868"/>
                </a:cubicBezTo>
                <a:cubicBezTo>
                  <a:pt x="220782" y="-6657"/>
                  <a:pt x="151284" y="9571"/>
                  <a:pt x="113890" y="21918"/>
                </a:cubicBezTo>
                <a:cubicBezTo>
                  <a:pt x="76496" y="34265"/>
                  <a:pt x="-13463" y="90005"/>
                  <a:pt x="1706" y="89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66C614E7-D941-4F00-815E-E5D44CCF8A50}"/>
              </a:ext>
            </a:extLst>
          </p:cNvPr>
          <p:cNvSpPr/>
          <p:nvPr/>
        </p:nvSpPr>
        <p:spPr>
          <a:xfrm>
            <a:off x="3418781" y="6650183"/>
            <a:ext cx="390271" cy="240481"/>
          </a:xfrm>
          <a:custGeom>
            <a:avLst/>
            <a:gdLst>
              <a:gd name="connsiteX0" fmla="*/ 389102 w 390271"/>
              <a:gd name="connsiteY0" fmla="*/ 384 h 240481"/>
              <a:gd name="connsiteX1" fmla="*/ 141452 w 390271"/>
              <a:gd name="connsiteY1" fmla="*/ 99867 h 240481"/>
              <a:gd name="connsiteX2" fmla="*/ 8102 w 390271"/>
              <a:gd name="connsiteY2" fmla="*/ 239567 h 240481"/>
              <a:gd name="connsiteX3" fmla="*/ 16569 w 390271"/>
              <a:gd name="connsiteY3" fmla="*/ 159134 h 240481"/>
              <a:gd name="connsiteX4" fmla="*/ 31386 w 390271"/>
              <a:gd name="connsiteY4" fmla="*/ 135850 h 240481"/>
              <a:gd name="connsiteX5" fmla="*/ 389102 w 390271"/>
              <a:gd name="connsiteY5" fmla="*/ 384 h 2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71" h="240481">
                <a:moveTo>
                  <a:pt x="389102" y="384"/>
                </a:moveTo>
                <a:cubicBezTo>
                  <a:pt x="407446" y="-5613"/>
                  <a:pt x="204952" y="60003"/>
                  <a:pt x="141452" y="99867"/>
                </a:cubicBezTo>
                <a:cubicBezTo>
                  <a:pt x="77952" y="139731"/>
                  <a:pt x="28916" y="229689"/>
                  <a:pt x="8102" y="239567"/>
                </a:cubicBezTo>
                <a:cubicBezTo>
                  <a:pt x="-12712" y="249445"/>
                  <a:pt x="12688" y="176420"/>
                  <a:pt x="16569" y="159134"/>
                </a:cubicBezTo>
                <a:cubicBezTo>
                  <a:pt x="20450" y="141848"/>
                  <a:pt x="-28586" y="161603"/>
                  <a:pt x="31386" y="135850"/>
                </a:cubicBezTo>
                <a:cubicBezTo>
                  <a:pt x="91358" y="110097"/>
                  <a:pt x="370758" y="6381"/>
                  <a:pt x="389102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C2F93CC-3E7B-4D7E-8357-0FAD45B9CFE6}"/>
              </a:ext>
            </a:extLst>
          </p:cNvPr>
          <p:cNvSpPr/>
          <p:nvPr/>
        </p:nvSpPr>
        <p:spPr>
          <a:xfrm>
            <a:off x="4222655" y="7014557"/>
            <a:ext cx="113277" cy="249860"/>
          </a:xfrm>
          <a:custGeom>
            <a:avLst/>
            <a:gdLst>
              <a:gd name="connsiteX0" fmla="*/ 105928 w 113277"/>
              <a:gd name="connsiteY0" fmla="*/ 76 h 249860"/>
              <a:gd name="connsiteX1" fmla="*/ 93228 w 113277"/>
              <a:gd name="connsiteY1" fmla="*/ 169410 h 249860"/>
              <a:gd name="connsiteX2" fmla="*/ 59362 w 113277"/>
              <a:gd name="connsiteY2" fmla="*/ 215976 h 249860"/>
              <a:gd name="connsiteX3" fmla="*/ 95 w 113277"/>
              <a:gd name="connsiteY3" fmla="*/ 249843 h 249860"/>
              <a:gd name="connsiteX4" fmla="*/ 74178 w 113277"/>
              <a:gd name="connsiteY4" fmla="*/ 211743 h 249860"/>
              <a:gd name="connsiteX5" fmla="*/ 112278 w 113277"/>
              <a:gd name="connsiteY5" fmla="*/ 148243 h 249860"/>
              <a:gd name="connsiteX6" fmla="*/ 105928 w 113277"/>
              <a:gd name="connsiteY6" fmla="*/ 76 h 24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77" h="249860">
                <a:moveTo>
                  <a:pt x="105928" y="76"/>
                </a:moveTo>
                <a:cubicBezTo>
                  <a:pt x="102753" y="3604"/>
                  <a:pt x="100989" y="133427"/>
                  <a:pt x="93228" y="169410"/>
                </a:cubicBezTo>
                <a:cubicBezTo>
                  <a:pt x="85467" y="205393"/>
                  <a:pt x="74884" y="202571"/>
                  <a:pt x="59362" y="215976"/>
                </a:cubicBezTo>
                <a:cubicBezTo>
                  <a:pt x="43840" y="229382"/>
                  <a:pt x="-2374" y="250549"/>
                  <a:pt x="95" y="249843"/>
                </a:cubicBezTo>
                <a:cubicBezTo>
                  <a:pt x="2564" y="249137"/>
                  <a:pt x="55481" y="228676"/>
                  <a:pt x="74178" y="211743"/>
                </a:cubicBezTo>
                <a:cubicBezTo>
                  <a:pt x="92875" y="194810"/>
                  <a:pt x="108750" y="179640"/>
                  <a:pt x="112278" y="148243"/>
                </a:cubicBezTo>
                <a:cubicBezTo>
                  <a:pt x="115806" y="116846"/>
                  <a:pt x="109103" y="-3452"/>
                  <a:pt x="10592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A1D4911-78EA-4AF7-8DE5-5256A5E9E1DA}"/>
              </a:ext>
            </a:extLst>
          </p:cNvPr>
          <p:cNvSpPr/>
          <p:nvPr/>
        </p:nvSpPr>
        <p:spPr>
          <a:xfrm>
            <a:off x="4067885" y="6987107"/>
            <a:ext cx="151028" cy="218658"/>
          </a:xfrm>
          <a:custGeom>
            <a:avLst/>
            <a:gdLst>
              <a:gd name="connsiteX0" fmla="*/ 150632 w 151028"/>
              <a:gd name="connsiteY0" fmla="*/ 10 h 218658"/>
              <a:gd name="connsiteX1" fmla="*/ 49032 w 151028"/>
              <a:gd name="connsiteY1" fmla="*/ 112193 h 218658"/>
              <a:gd name="connsiteX2" fmla="*/ 34215 w 151028"/>
              <a:gd name="connsiteY2" fmla="*/ 218026 h 218658"/>
              <a:gd name="connsiteX3" fmla="*/ 19398 w 151028"/>
              <a:gd name="connsiteY3" fmla="*/ 154526 h 218658"/>
              <a:gd name="connsiteX4" fmla="*/ 6698 w 151028"/>
              <a:gd name="connsiteY4" fmla="*/ 118543 h 218658"/>
              <a:gd name="connsiteX5" fmla="*/ 150632 w 151028"/>
              <a:gd name="connsiteY5" fmla="*/ 10 h 2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028" h="218658">
                <a:moveTo>
                  <a:pt x="150632" y="10"/>
                </a:moveTo>
                <a:cubicBezTo>
                  <a:pt x="157688" y="-1048"/>
                  <a:pt x="68435" y="75857"/>
                  <a:pt x="49032" y="112193"/>
                </a:cubicBezTo>
                <a:cubicBezTo>
                  <a:pt x="29629" y="148529"/>
                  <a:pt x="39154" y="210971"/>
                  <a:pt x="34215" y="218026"/>
                </a:cubicBezTo>
                <a:cubicBezTo>
                  <a:pt x="29276" y="225081"/>
                  <a:pt x="23984" y="171106"/>
                  <a:pt x="19398" y="154526"/>
                </a:cubicBezTo>
                <a:cubicBezTo>
                  <a:pt x="14812" y="137946"/>
                  <a:pt x="-12352" y="141474"/>
                  <a:pt x="6698" y="118543"/>
                </a:cubicBezTo>
                <a:cubicBezTo>
                  <a:pt x="25748" y="95612"/>
                  <a:pt x="143576" y="1068"/>
                  <a:pt x="15063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083AFA9-C57F-4B58-80C2-2423A469E855}"/>
              </a:ext>
            </a:extLst>
          </p:cNvPr>
          <p:cNvSpPr/>
          <p:nvPr/>
        </p:nvSpPr>
        <p:spPr>
          <a:xfrm>
            <a:off x="3652546" y="7027329"/>
            <a:ext cx="477019" cy="276958"/>
          </a:xfrm>
          <a:custGeom>
            <a:avLst/>
            <a:gdLst>
              <a:gd name="connsiteX0" fmla="*/ 821 w 477019"/>
              <a:gd name="connsiteY0" fmla="*/ 4 h 276958"/>
              <a:gd name="connsiteX1" fmla="*/ 47387 w 477019"/>
              <a:gd name="connsiteY1" fmla="*/ 114304 h 276958"/>
              <a:gd name="connsiteX2" fmla="*/ 187087 w 477019"/>
              <a:gd name="connsiteY2" fmla="*/ 127004 h 276958"/>
              <a:gd name="connsiteX3" fmla="*/ 331021 w 477019"/>
              <a:gd name="connsiteY3" fmla="*/ 150288 h 276958"/>
              <a:gd name="connsiteX4" fmla="*/ 474954 w 477019"/>
              <a:gd name="connsiteY4" fmla="*/ 275171 h 276958"/>
              <a:gd name="connsiteX5" fmla="*/ 405104 w 477019"/>
              <a:gd name="connsiteY5" fmla="*/ 220138 h 276958"/>
              <a:gd name="connsiteX6" fmla="*/ 254821 w 477019"/>
              <a:gd name="connsiteY6" fmla="*/ 165104 h 276958"/>
              <a:gd name="connsiteX7" fmla="*/ 79137 w 477019"/>
              <a:gd name="connsiteY7" fmla="*/ 110071 h 276958"/>
              <a:gd name="connsiteX8" fmla="*/ 821 w 477019"/>
              <a:gd name="connsiteY8" fmla="*/ 4 h 27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019" h="276958">
                <a:moveTo>
                  <a:pt x="821" y="4"/>
                </a:moveTo>
                <a:cubicBezTo>
                  <a:pt x="-4471" y="709"/>
                  <a:pt x="16343" y="93137"/>
                  <a:pt x="47387" y="114304"/>
                </a:cubicBezTo>
                <a:cubicBezTo>
                  <a:pt x="78431" y="135471"/>
                  <a:pt x="139815" y="121007"/>
                  <a:pt x="187087" y="127004"/>
                </a:cubicBezTo>
                <a:cubicBezTo>
                  <a:pt x="234359" y="133001"/>
                  <a:pt x="283043" y="125594"/>
                  <a:pt x="331021" y="150288"/>
                </a:cubicBezTo>
                <a:cubicBezTo>
                  <a:pt x="378999" y="174982"/>
                  <a:pt x="462607" y="263529"/>
                  <a:pt x="474954" y="275171"/>
                </a:cubicBezTo>
                <a:cubicBezTo>
                  <a:pt x="487301" y="286813"/>
                  <a:pt x="441793" y="238482"/>
                  <a:pt x="405104" y="220138"/>
                </a:cubicBezTo>
                <a:cubicBezTo>
                  <a:pt x="368415" y="201794"/>
                  <a:pt x="309149" y="183448"/>
                  <a:pt x="254821" y="165104"/>
                </a:cubicBezTo>
                <a:cubicBezTo>
                  <a:pt x="200493" y="146760"/>
                  <a:pt x="122881" y="133354"/>
                  <a:pt x="79137" y="110071"/>
                </a:cubicBezTo>
                <a:cubicBezTo>
                  <a:pt x="35393" y="86788"/>
                  <a:pt x="6113" y="-701"/>
                  <a:pt x="82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0ABD7-CA75-4667-BCF1-AA159BFD95D8}"/>
              </a:ext>
            </a:extLst>
          </p:cNvPr>
          <p:cNvSpPr/>
          <p:nvPr/>
        </p:nvSpPr>
        <p:spPr>
          <a:xfrm>
            <a:off x="4144219" y="7296100"/>
            <a:ext cx="624650" cy="265649"/>
          </a:xfrm>
          <a:custGeom>
            <a:avLst/>
            <a:gdLst>
              <a:gd name="connsiteX0" fmla="*/ 214 w 624650"/>
              <a:gd name="connsiteY0" fmla="*/ 50 h 265649"/>
              <a:gd name="connsiteX1" fmla="*/ 158964 w 624650"/>
              <a:gd name="connsiteY1" fmla="*/ 23333 h 265649"/>
              <a:gd name="connsiteX2" fmla="*/ 277498 w 624650"/>
              <a:gd name="connsiteY2" fmla="*/ 103767 h 265649"/>
              <a:gd name="connsiteX3" fmla="*/ 419314 w 624650"/>
              <a:gd name="connsiteY3" fmla="*/ 220183 h 265649"/>
              <a:gd name="connsiteX4" fmla="*/ 476464 w 624650"/>
              <a:gd name="connsiteY4" fmla="*/ 243467 h 265649"/>
              <a:gd name="connsiteX5" fmla="*/ 624631 w 624650"/>
              <a:gd name="connsiteY5" fmla="*/ 258283 h 265649"/>
              <a:gd name="connsiteX6" fmla="*/ 465881 w 624650"/>
              <a:gd name="connsiteY6" fmla="*/ 254050 h 265649"/>
              <a:gd name="connsiteX7" fmla="*/ 262681 w 624650"/>
              <a:gd name="connsiteY7" fmla="*/ 124933 h 265649"/>
              <a:gd name="connsiteX8" fmla="*/ 127214 w 624650"/>
              <a:gd name="connsiteY8" fmla="*/ 27567 h 265649"/>
              <a:gd name="connsiteX9" fmla="*/ 214 w 624650"/>
              <a:gd name="connsiteY9" fmla="*/ 50 h 26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650" h="265649">
                <a:moveTo>
                  <a:pt x="214" y="50"/>
                </a:moveTo>
                <a:cubicBezTo>
                  <a:pt x="5506" y="-656"/>
                  <a:pt x="112750" y="6047"/>
                  <a:pt x="158964" y="23333"/>
                </a:cubicBezTo>
                <a:cubicBezTo>
                  <a:pt x="205178" y="40619"/>
                  <a:pt x="234106" y="70959"/>
                  <a:pt x="277498" y="103767"/>
                </a:cubicBezTo>
                <a:cubicBezTo>
                  <a:pt x="320890" y="136575"/>
                  <a:pt x="386153" y="196900"/>
                  <a:pt x="419314" y="220183"/>
                </a:cubicBezTo>
                <a:cubicBezTo>
                  <a:pt x="452475" y="243466"/>
                  <a:pt x="442245" y="237117"/>
                  <a:pt x="476464" y="243467"/>
                </a:cubicBezTo>
                <a:cubicBezTo>
                  <a:pt x="510683" y="249817"/>
                  <a:pt x="626395" y="256519"/>
                  <a:pt x="624631" y="258283"/>
                </a:cubicBezTo>
                <a:cubicBezTo>
                  <a:pt x="622867" y="260047"/>
                  <a:pt x="526206" y="276275"/>
                  <a:pt x="465881" y="254050"/>
                </a:cubicBezTo>
                <a:cubicBezTo>
                  <a:pt x="405556" y="231825"/>
                  <a:pt x="319125" y="162680"/>
                  <a:pt x="262681" y="124933"/>
                </a:cubicBezTo>
                <a:cubicBezTo>
                  <a:pt x="206237" y="87186"/>
                  <a:pt x="165667" y="45911"/>
                  <a:pt x="127214" y="27567"/>
                </a:cubicBezTo>
                <a:cubicBezTo>
                  <a:pt x="88761" y="9223"/>
                  <a:pt x="-5078" y="756"/>
                  <a:pt x="21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8EB6A3D-6784-47B1-9F3F-27B860D4E419}"/>
              </a:ext>
            </a:extLst>
          </p:cNvPr>
          <p:cNvSpPr/>
          <p:nvPr/>
        </p:nvSpPr>
        <p:spPr>
          <a:xfrm>
            <a:off x="3669037" y="7139323"/>
            <a:ext cx="451748" cy="242418"/>
          </a:xfrm>
          <a:custGeom>
            <a:avLst/>
            <a:gdLst>
              <a:gd name="connsiteX0" fmla="*/ 1263 w 451748"/>
              <a:gd name="connsiteY0" fmla="*/ 194 h 242418"/>
              <a:gd name="connsiteX1" fmla="*/ 217163 w 451748"/>
              <a:gd name="connsiteY1" fmla="*/ 84860 h 242418"/>
              <a:gd name="connsiteX2" fmla="*/ 329346 w 451748"/>
              <a:gd name="connsiteY2" fmla="*/ 137777 h 242418"/>
              <a:gd name="connsiteX3" fmla="*/ 447880 w 451748"/>
              <a:gd name="connsiteY3" fmla="*/ 241494 h 242418"/>
              <a:gd name="connsiteX4" fmla="*/ 414013 w 451748"/>
              <a:gd name="connsiteY4" fmla="*/ 184344 h 242418"/>
              <a:gd name="connsiteX5" fmla="*/ 325113 w 451748"/>
              <a:gd name="connsiteY5" fmla="*/ 110260 h 242418"/>
              <a:gd name="connsiteX6" fmla="*/ 1263 w 451748"/>
              <a:gd name="connsiteY6" fmla="*/ 194 h 2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748" h="242418">
                <a:moveTo>
                  <a:pt x="1263" y="194"/>
                </a:moveTo>
                <a:cubicBezTo>
                  <a:pt x="-16729" y="-4039"/>
                  <a:pt x="162483" y="61930"/>
                  <a:pt x="217163" y="84860"/>
                </a:cubicBezTo>
                <a:cubicBezTo>
                  <a:pt x="271843" y="107790"/>
                  <a:pt x="290893" y="111671"/>
                  <a:pt x="329346" y="137777"/>
                </a:cubicBezTo>
                <a:cubicBezTo>
                  <a:pt x="367799" y="163883"/>
                  <a:pt x="433769" y="233733"/>
                  <a:pt x="447880" y="241494"/>
                </a:cubicBezTo>
                <a:cubicBezTo>
                  <a:pt x="461991" y="249255"/>
                  <a:pt x="434474" y="206216"/>
                  <a:pt x="414013" y="184344"/>
                </a:cubicBezTo>
                <a:cubicBezTo>
                  <a:pt x="393552" y="162472"/>
                  <a:pt x="391788" y="140952"/>
                  <a:pt x="325113" y="110260"/>
                </a:cubicBezTo>
                <a:cubicBezTo>
                  <a:pt x="258438" y="79568"/>
                  <a:pt x="19255" y="4427"/>
                  <a:pt x="1263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DC4A53-3885-41DB-A028-A5D84E851FB6}"/>
              </a:ext>
            </a:extLst>
          </p:cNvPr>
          <p:cNvSpPr/>
          <p:nvPr/>
        </p:nvSpPr>
        <p:spPr>
          <a:xfrm>
            <a:off x="4135328" y="7370009"/>
            <a:ext cx="466411" cy="180350"/>
          </a:xfrm>
          <a:custGeom>
            <a:avLst/>
            <a:gdLst>
              <a:gd name="connsiteX0" fmla="*/ 639 w 466411"/>
              <a:gd name="connsiteY0" fmla="*/ 224 h 180350"/>
              <a:gd name="connsiteX1" fmla="*/ 136105 w 466411"/>
              <a:gd name="connsiteY1" fmla="*/ 31974 h 180350"/>
              <a:gd name="connsiteX2" fmla="*/ 318139 w 466411"/>
              <a:gd name="connsiteY2" fmla="*/ 125108 h 180350"/>
              <a:gd name="connsiteX3" fmla="*/ 466305 w 466411"/>
              <a:gd name="connsiteY3" fmla="*/ 180141 h 180350"/>
              <a:gd name="connsiteX4" fmla="*/ 339305 w 466411"/>
              <a:gd name="connsiteY4" fmla="*/ 106058 h 180350"/>
              <a:gd name="connsiteX5" fmla="*/ 191139 w 466411"/>
              <a:gd name="connsiteY5" fmla="*/ 44674 h 180350"/>
              <a:gd name="connsiteX6" fmla="*/ 639 w 466411"/>
              <a:gd name="connsiteY6" fmla="*/ 224 h 1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411" h="180350">
                <a:moveTo>
                  <a:pt x="639" y="224"/>
                </a:moveTo>
                <a:cubicBezTo>
                  <a:pt x="-8533" y="-1893"/>
                  <a:pt x="83188" y="11160"/>
                  <a:pt x="136105" y="31974"/>
                </a:cubicBezTo>
                <a:cubicBezTo>
                  <a:pt x="189022" y="52788"/>
                  <a:pt x="263106" y="100414"/>
                  <a:pt x="318139" y="125108"/>
                </a:cubicBezTo>
                <a:cubicBezTo>
                  <a:pt x="373172" y="149803"/>
                  <a:pt x="462777" y="183316"/>
                  <a:pt x="466305" y="180141"/>
                </a:cubicBezTo>
                <a:cubicBezTo>
                  <a:pt x="469833" y="176966"/>
                  <a:pt x="385166" y="128636"/>
                  <a:pt x="339305" y="106058"/>
                </a:cubicBezTo>
                <a:cubicBezTo>
                  <a:pt x="293444" y="83480"/>
                  <a:pt x="244408" y="61255"/>
                  <a:pt x="191139" y="44674"/>
                </a:cubicBezTo>
                <a:cubicBezTo>
                  <a:pt x="137870" y="28093"/>
                  <a:pt x="9811" y="2341"/>
                  <a:pt x="639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9ED0482-D830-4743-B73B-642E2568256E}"/>
              </a:ext>
            </a:extLst>
          </p:cNvPr>
          <p:cNvSpPr/>
          <p:nvPr/>
        </p:nvSpPr>
        <p:spPr>
          <a:xfrm>
            <a:off x="3571533" y="7037910"/>
            <a:ext cx="508051" cy="332355"/>
          </a:xfrm>
          <a:custGeom>
            <a:avLst/>
            <a:gdLst>
              <a:gd name="connsiteX0" fmla="*/ 1400 w 508051"/>
              <a:gd name="connsiteY0" fmla="*/ 7 h 332355"/>
              <a:gd name="connsiteX1" fmla="*/ 62784 w 508051"/>
              <a:gd name="connsiteY1" fmla="*/ 135473 h 332355"/>
              <a:gd name="connsiteX2" fmla="*/ 119934 w 508051"/>
              <a:gd name="connsiteY2" fmla="*/ 167223 h 332355"/>
              <a:gd name="connsiteX3" fmla="*/ 352767 w 508051"/>
              <a:gd name="connsiteY3" fmla="*/ 237073 h 332355"/>
              <a:gd name="connsiteX4" fmla="*/ 507284 w 508051"/>
              <a:gd name="connsiteY4" fmla="*/ 332323 h 332355"/>
              <a:gd name="connsiteX5" fmla="*/ 399334 w 508051"/>
              <a:gd name="connsiteY5" fmla="*/ 226490 h 332355"/>
              <a:gd name="connsiteX6" fmla="*/ 126284 w 508051"/>
              <a:gd name="connsiteY6" fmla="*/ 141823 h 332355"/>
              <a:gd name="connsiteX7" fmla="*/ 1400 w 508051"/>
              <a:gd name="connsiteY7" fmla="*/ 7 h 33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051" h="332355">
                <a:moveTo>
                  <a:pt x="1400" y="7"/>
                </a:moveTo>
                <a:cubicBezTo>
                  <a:pt x="-9183" y="-1051"/>
                  <a:pt x="43028" y="107604"/>
                  <a:pt x="62784" y="135473"/>
                </a:cubicBezTo>
                <a:cubicBezTo>
                  <a:pt x="82540" y="163342"/>
                  <a:pt x="71604" y="150290"/>
                  <a:pt x="119934" y="167223"/>
                </a:cubicBezTo>
                <a:cubicBezTo>
                  <a:pt x="168264" y="184156"/>
                  <a:pt x="288209" y="209556"/>
                  <a:pt x="352767" y="237073"/>
                </a:cubicBezTo>
                <a:cubicBezTo>
                  <a:pt x="417325" y="264590"/>
                  <a:pt x="499523" y="334087"/>
                  <a:pt x="507284" y="332323"/>
                </a:cubicBezTo>
                <a:cubicBezTo>
                  <a:pt x="515045" y="330559"/>
                  <a:pt x="462834" y="258240"/>
                  <a:pt x="399334" y="226490"/>
                </a:cubicBezTo>
                <a:cubicBezTo>
                  <a:pt x="335834" y="194740"/>
                  <a:pt x="190842" y="177101"/>
                  <a:pt x="126284" y="141823"/>
                </a:cubicBezTo>
                <a:cubicBezTo>
                  <a:pt x="61726" y="106545"/>
                  <a:pt x="11983" y="1065"/>
                  <a:pt x="140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08CC8CE-60D0-459C-8F93-9553D305259F}"/>
              </a:ext>
            </a:extLst>
          </p:cNvPr>
          <p:cNvSpPr/>
          <p:nvPr/>
        </p:nvSpPr>
        <p:spPr>
          <a:xfrm>
            <a:off x="4137854" y="7392334"/>
            <a:ext cx="432592" cy="177182"/>
          </a:xfrm>
          <a:custGeom>
            <a:avLst/>
            <a:gdLst>
              <a:gd name="connsiteX0" fmla="*/ 229 w 432592"/>
              <a:gd name="connsiteY0" fmla="*/ 1183 h 177182"/>
              <a:gd name="connsiteX1" fmla="*/ 169563 w 432592"/>
              <a:gd name="connsiteY1" fmla="*/ 56216 h 177182"/>
              <a:gd name="connsiteX2" fmla="*/ 290213 w 432592"/>
              <a:gd name="connsiteY2" fmla="*/ 128183 h 177182"/>
              <a:gd name="connsiteX3" fmla="*/ 432029 w 432592"/>
              <a:gd name="connsiteY3" fmla="*/ 176866 h 177182"/>
              <a:gd name="connsiteX4" fmla="*/ 334663 w 432592"/>
              <a:gd name="connsiteY4" fmla="*/ 147233 h 177182"/>
              <a:gd name="connsiteX5" fmla="*/ 207663 w 432592"/>
              <a:gd name="connsiteY5" fmla="*/ 109133 h 177182"/>
              <a:gd name="connsiteX6" fmla="*/ 229 w 432592"/>
              <a:gd name="connsiteY6" fmla="*/ 1183 h 17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92" h="177182">
                <a:moveTo>
                  <a:pt x="229" y="1183"/>
                </a:moveTo>
                <a:cubicBezTo>
                  <a:pt x="-6121" y="-7636"/>
                  <a:pt x="121232" y="35049"/>
                  <a:pt x="169563" y="56216"/>
                </a:cubicBezTo>
                <a:cubicBezTo>
                  <a:pt x="217894" y="77383"/>
                  <a:pt x="246469" y="108075"/>
                  <a:pt x="290213" y="128183"/>
                </a:cubicBezTo>
                <a:cubicBezTo>
                  <a:pt x="333957" y="148291"/>
                  <a:pt x="424621" y="173691"/>
                  <a:pt x="432029" y="176866"/>
                </a:cubicBezTo>
                <a:cubicBezTo>
                  <a:pt x="439437" y="180041"/>
                  <a:pt x="372057" y="158522"/>
                  <a:pt x="334663" y="147233"/>
                </a:cubicBezTo>
                <a:cubicBezTo>
                  <a:pt x="297269" y="135944"/>
                  <a:pt x="258110" y="134180"/>
                  <a:pt x="207663" y="109133"/>
                </a:cubicBezTo>
                <a:cubicBezTo>
                  <a:pt x="157216" y="84086"/>
                  <a:pt x="6579" y="10002"/>
                  <a:pt x="229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32D3FDD-3A39-4750-8A99-573B465D9CA1}"/>
              </a:ext>
            </a:extLst>
          </p:cNvPr>
          <p:cNvSpPr/>
          <p:nvPr/>
        </p:nvSpPr>
        <p:spPr>
          <a:xfrm>
            <a:off x="3765390" y="7238957"/>
            <a:ext cx="144267" cy="207632"/>
          </a:xfrm>
          <a:custGeom>
            <a:avLst/>
            <a:gdLst>
              <a:gd name="connsiteX0" fmla="*/ 160 w 144267"/>
              <a:gd name="connsiteY0" fmla="*/ 43 h 207632"/>
              <a:gd name="connsiteX1" fmla="*/ 65777 w 144267"/>
              <a:gd name="connsiteY1" fmla="*/ 148210 h 207632"/>
              <a:gd name="connsiteX2" fmla="*/ 144093 w 144267"/>
              <a:gd name="connsiteY2" fmla="*/ 207476 h 207632"/>
              <a:gd name="connsiteX3" fmla="*/ 84827 w 144267"/>
              <a:gd name="connsiteY3" fmla="*/ 133393 h 207632"/>
              <a:gd name="connsiteX4" fmla="*/ 160 w 144267"/>
              <a:gd name="connsiteY4" fmla="*/ 43 h 20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67" h="207632">
                <a:moveTo>
                  <a:pt x="160" y="43"/>
                </a:moveTo>
                <a:cubicBezTo>
                  <a:pt x="-3015" y="2513"/>
                  <a:pt x="41788" y="113638"/>
                  <a:pt x="65777" y="148210"/>
                </a:cubicBezTo>
                <a:cubicBezTo>
                  <a:pt x="89766" y="182782"/>
                  <a:pt x="140918" y="209946"/>
                  <a:pt x="144093" y="207476"/>
                </a:cubicBezTo>
                <a:cubicBezTo>
                  <a:pt x="147268" y="205007"/>
                  <a:pt x="106346" y="166554"/>
                  <a:pt x="84827" y="133393"/>
                </a:cubicBezTo>
                <a:cubicBezTo>
                  <a:pt x="63308" y="100232"/>
                  <a:pt x="3335" y="-2427"/>
                  <a:pt x="16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C57511AF-F012-4B4C-AEAB-FC3E7E8A4874}"/>
              </a:ext>
            </a:extLst>
          </p:cNvPr>
          <p:cNvSpPr/>
          <p:nvPr/>
        </p:nvSpPr>
        <p:spPr>
          <a:xfrm>
            <a:off x="4075927" y="7539263"/>
            <a:ext cx="397224" cy="44193"/>
          </a:xfrm>
          <a:custGeom>
            <a:avLst/>
            <a:gdLst>
              <a:gd name="connsiteX0" fmla="*/ 773 w 397224"/>
              <a:gd name="connsiteY0" fmla="*/ 304 h 44193"/>
              <a:gd name="connsiteX1" fmla="*/ 206090 w 397224"/>
              <a:gd name="connsiteY1" fmla="*/ 23587 h 44193"/>
              <a:gd name="connsiteX2" fmla="*/ 396590 w 397224"/>
              <a:gd name="connsiteY2" fmla="*/ 23587 h 44193"/>
              <a:gd name="connsiteX3" fmla="*/ 263240 w 397224"/>
              <a:gd name="connsiteY3" fmla="*/ 36287 h 44193"/>
              <a:gd name="connsiteX4" fmla="*/ 140473 w 397224"/>
              <a:gd name="connsiteY4" fmla="*/ 42637 h 44193"/>
              <a:gd name="connsiteX5" fmla="*/ 773 w 397224"/>
              <a:gd name="connsiteY5" fmla="*/ 304 h 4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224" h="44193">
                <a:moveTo>
                  <a:pt x="773" y="304"/>
                </a:moveTo>
                <a:cubicBezTo>
                  <a:pt x="11709" y="-2871"/>
                  <a:pt x="140121" y="19707"/>
                  <a:pt x="206090" y="23587"/>
                </a:cubicBezTo>
                <a:cubicBezTo>
                  <a:pt x="272059" y="27467"/>
                  <a:pt x="387065" y="21470"/>
                  <a:pt x="396590" y="23587"/>
                </a:cubicBezTo>
                <a:cubicBezTo>
                  <a:pt x="406115" y="25704"/>
                  <a:pt x="305926" y="33112"/>
                  <a:pt x="263240" y="36287"/>
                </a:cubicBezTo>
                <a:cubicBezTo>
                  <a:pt x="220554" y="39462"/>
                  <a:pt x="183159" y="47576"/>
                  <a:pt x="140473" y="42637"/>
                </a:cubicBezTo>
                <a:cubicBezTo>
                  <a:pt x="97787" y="37698"/>
                  <a:pt x="-10163" y="3479"/>
                  <a:pt x="77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D7C5CEA-0A35-47EA-8A0E-5868DBD2FC50}"/>
              </a:ext>
            </a:extLst>
          </p:cNvPr>
          <p:cNvSpPr/>
          <p:nvPr/>
        </p:nvSpPr>
        <p:spPr>
          <a:xfrm>
            <a:off x="3796156" y="3885755"/>
            <a:ext cx="825033" cy="383491"/>
          </a:xfrm>
          <a:custGeom>
            <a:avLst/>
            <a:gdLst>
              <a:gd name="connsiteX0" fmla="*/ 821882 w 825033"/>
              <a:gd name="connsiteY0" fmla="*/ 2033 h 383491"/>
              <a:gd name="connsiteX1" fmla="*/ 477394 w 825033"/>
              <a:gd name="connsiteY1" fmla="*/ 92520 h 383491"/>
              <a:gd name="connsiteX2" fmla="*/ 12257 w 825033"/>
              <a:gd name="connsiteY2" fmla="*/ 378270 h 383491"/>
              <a:gd name="connsiteX3" fmla="*/ 124969 w 825033"/>
              <a:gd name="connsiteY3" fmla="*/ 284608 h 383491"/>
              <a:gd name="connsiteX4" fmla="*/ 275782 w 825033"/>
              <a:gd name="connsiteY4" fmla="*/ 162370 h 383491"/>
              <a:gd name="connsiteX5" fmla="*/ 821882 w 825033"/>
              <a:gd name="connsiteY5" fmla="*/ 2033 h 38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033" h="383491">
                <a:moveTo>
                  <a:pt x="821882" y="2033"/>
                </a:moveTo>
                <a:cubicBezTo>
                  <a:pt x="855484" y="-9609"/>
                  <a:pt x="612331" y="29814"/>
                  <a:pt x="477394" y="92520"/>
                </a:cubicBezTo>
                <a:cubicBezTo>
                  <a:pt x="342457" y="155226"/>
                  <a:pt x="70995" y="346255"/>
                  <a:pt x="12257" y="378270"/>
                </a:cubicBezTo>
                <a:cubicBezTo>
                  <a:pt x="-46481" y="410285"/>
                  <a:pt x="124969" y="284608"/>
                  <a:pt x="124969" y="284608"/>
                </a:cubicBezTo>
                <a:cubicBezTo>
                  <a:pt x="168890" y="248625"/>
                  <a:pt x="161746" y="211847"/>
                  <a:pt x="275782" y="162370"/>
                </a:cubicBezTo>
                <a:cubicBezTo>
                  <a:pt x="389817" y="112893"/>
                  <a:pt x="788280" y="13675"/>
                  <a:pt x="821882" y="2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B5715E2-18FB-420B-A948-130CAD985E7A}"/>
              </a:ext>
            </a:extLst>
          </p:cNvPr>
          <p:cNvSpPr/>
          <p:nvPr/>
        </p:nvSpPr>
        <p:spPr>
          <a:xfrm>
            <a:off x="3357473" y="4346600"/>
            <a:ext cx="636496" cy="373438"/>
          </a:xfrm>
          <a:custGeom>
            <a:avLst/>
            <a:gdLst>
              <a:gd name="connsiteX0" fmla="*/ 5910 w 636496"/>
              <a:gd name="connsiteY0" fmla="*/ 371450 h 373438"/>
              <a:gd name="connsiteX1" fmla="*/ 147727 w 636496"/>
              <a:gd name="connsiteY1" fmla="*/ 212700 h 373438"/>
              <a:gd name="connsiteX2" fmla="*/ 613394 w 636496"/>
              <a:gd name="connsiteY2" fmla="*/ 13733 h 373438"/>
              <a:gd name="connsiteX3" fmla="*/ 539310 w 636496"/>
              <a:gd name="connsiteY3" fmla="*/ 26433 h 373438"/>
              <a:gd name="connsiteX4" fmla="*/ 308594 w 636496"/>
              <a:gd name="connsiteY4" fmla="*/ 100517 h 373438"/>
              <a:gd name="connsiteX5" fmla="*/ 5910 w 636496"/>
              <a:gd name="connsiteY5" fmla="*/ 371450 h 37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496" h="373438">
                <a:moveTo>
                  <a:pt x="5910" y="371450"/>
                </a:moveTo>
                <a:cubicBezTo>
                  <a:pt x="-20901" y="390147"/>
                  <a:pt x="46480" y="272319"/>
                  <a:pt x="147727" y="212700"/>
                </a:cubicBezTo>
                <a:cubicBezTo>
                  <a:pt x="248974" y="153081"/>
                  <a:pt x="548130" y="44777"/>
                  <a:pt x="613394" y="13733"/>
                </a:cubicBezTo>
                <a:cubicBezTo>
                  <a:pt x="678658" y="-17311"/>
                  <a:pt x="590110" y="11969"/>
                  <a:pt x="539310" y="26433"/>
                </a:cubicBezTo>
                <a:cubicBezTo>
                  <a:pt x="488510" y="40897"/>
                  <a:pt x="399963" y="48659"/>
                  <a:pt x="308594" y="100517"/>
                </a:cubicBezTo>
                <a:cubicBezTo>
                  <a:pt x="217225" y="152375"/>
                  <a:pt x="32721" y="352753"/>
                  <a:pt x="5910" y="3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32008C8-E594-402B-B501-0059175C7539}"/>
              </a:ext>
            </a:extLst>
          </p:cNvPr>
          <p:cNvSpPr/>
          <p:nvPr/>
        </p:nvSpPr>
        <p:spPr>
          <a:xfrm>
            <a:off x="3280564" y="4255941"/>
            <a:ext cx="690371" cy="458346"/>
          </a:xfrm>
          <a:custGeom>
            <a:avLst/>
            <a:gdLst>
              <a:gd name="connsiteX0" fmla="*/ 690303 w 690371"/>
              <a:gd name="connsiteY0" fmla="*/ 676 h 458346"/>
              <a:gd name="connsiteX1" fmla="*/ 195003 w 690371"/>
              <a:gd name="connsiteY1" fmla="*/ 174242 h 458346"/>
              <a:gd name="connsiteX2" fmla="*/ 4503 w 690371"/>
              <a:gd name="connsiteY2" fmla="*/ 455759 h 458346"/>
              <a:gd name="connsiteX3" fmla="*/ 68003 w 690371"/>
              <a:gd name="connsiteY3" fmla="*/ 303359 h 458346"/>
              <a:gd name="connsiteX4" fmla="*/ 159019 w 690371"/>
              <a:gd name="connsiteY4" fmla="*/ 121326 h 458346"/>
              <a:gd name="connsiteX5" fmla="*/ 690303 w 690371"/>
              <a:gd name="connsiteY5" fmla="*/ 676 h 4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371" h="458346">
                <a:moveTo>
                  <a:pt x="690303" y="676"/>
                </a:moveTo>
                <a:cubicBezTo>
                  <a:pt x="696300" y="9495"/>
                  <a:pt x="309303" y="98395"/>
                  <a:pt x="195003" y="174242"/>
                </a:cubicBezTo>
                <a:cubicBezTo>
                  <a:pt x="80703" y="250089"/>
                  <a:pt x="25670" y="434239"/>
                  <a:pt x="4503" y="455759"/>
                </a:cubicBezTo>
                <a:cubicBezTo>
                  <a:pt x="-16664" y="477279"/>
                  <a:pt x="42250" y="359098"/>
                  <a:pt x="68003" y="303359"/>
                </a:cubicBezTo>
                <a:cubicBezTo>
                  <a:pt x="93756" y="247620"/>
                  <a:pt x="54950" y="171420"/>
                  <a:pt x="159019" y="121326"/>
                </a:cubicBezTo>
                <a:cubicBezTo>
                  <a:pt x="263088" y="71232"/>
                  <a:pt x="684306" y="-8143"/>
                  <a:pt x="690303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CA48784B-6F03-4B01-81FC-D503FDBB0AC2}"/>
              </a:ext>
            </a:extLst>
          </p:cNvPr>
          <p:cNvSpPr/>
          <p:nvPr/>
        </p:nvSpPr>
        <p:spPr>
          <a:xfrm>
            <a:off x="3117802" y="3457626"/>
            <a:ext cx="1647513" cy="827492"/>
          </a:xfrm>
          <a:custGeom>
            <a:avLst/>
            <a:gdLst>
              <a:gd name="connsiteX0" fmla="*/ 1644698 w 1647513"/>
              <a:gd name="connsiteY0" fmla="*/ 276174 h 827492"/>
              <a:gd name="connsiteX1" fmla="*/ 435023 w 1647513"/>
              <a:gd name="connsiteY1" fmla="*/ 25349 h 827492"/>
              <a:gd name="connsiteX2" fmla="*/ 15923 w 1647513"/>
              <a:gd name="connsiteY2" fmla="*/ 815924 h 827492"/>
              <a:gd name="connsiteX3" fmla="*/ 120698 w 1647513"/>
              <a:gd name="connsiteY3" fmla="*/ 466674 h 827492"/>
              <a:gd name="connsiteX4" fmla="*/ 431848 w 1647513"/>
              <a:gd name="connsiteY4" fmla="*/ 57099 h 827492"/>
              <a:gd name="connsiteX5" fmla="*/ 758873 w 1647513"/>
              <a:gd name="connsiteY5" fmla="*/ 25349 h 827492"/>
              <a:gd name="connsiteX6" fmla="*/ 1644698 w 1647513"/>
              <a:gd name="connsiteY6" fmla="*/ 276174 h 82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7513" h="827492">
                <a:moveTo>
                  <a:pt x="1644698" y="276174"/>
                </a:moveTo>
                <a:cubicBezTo>
                  <a:pt x="1590723" y="276174"/>
                  <a:pt x="706485" y="-64609"/>
                  <a:pt x="435023" y="25349"/>
                </a:cubicBezTo>
                <a:cubicBezTo>
                  <a:pt x="163561" y="115307"/>
                  <a:pt x="68310" y="742370"/>
                  <a:pt x="15923" y="815924"/>
                </a:cubicBezTo>
                <a:cubicBezTo>
                  <a:pt x="-36464" y="889478"/>
                  <a:pt x="51377" y="593145"/>
                  <a:pt x="120698" y="466674"/>
                </a:cubicBezTo>
                <a:cubicBezTo>
                  <a:pt x="190019" y="340203"/>
                  <a:pt x="325485" y="130653"/>
                  <a:pt x="431848" y="57099"/>
                </a:cubicBezTo>
                <a:cubicBezTo>
                  <a:pt x="538210" y="-16455"/>
                  <a:pt x="556731" y="-9576"/>
                  <a:pt x="758873" y="25349"/>
                </a:cubicBezTo>
                <a:cubicBezTo>
                  <a:pt x="961015" y="60274"/>
                  <a:pt x="1698673" y="276174"/>
                  <a:pt x="1644698" y="276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69276AF-FB0B-4228-AD8B-B542A353E5EB}"/>
              </a:ext>
            </a:extLst>
          </p:cNvPr>
          <p:cNvSpPr/>
          <p:nvPr/>
        </p:nvSpPr>
        <p:spPr>
          <a:xfrm>
            <a:off x="3010932" y="3657482"/>
            <a:ext cx="1403137" cy="1195893"/>
          </a:xfrm>
          <a:custGeom>
            <a:avLst/>
            <a:gdLst>
              <a:gd name="connsiteX0" fmla="*/ 1300718 w 1403137"/>
              <a:gd name="connsiteY0" fmla="*/ 60443 h 1195893"/>
              <a:gd name="connsiteX1" fmla="*/ 1249918 w 1403137"/>
              <a:gd name="connsiteY1" fmla="*/ 69968 h 1195893"/>
              <a:gd name="connsiteX2" fmla="*/ 214868 w 1403137"/>
              <a:gd name="connsiteY2" fmla="*/ 593843 h 1195893"/>
              <a:gd name="connsiteX3" fmla="*/ 11668 w 1403137"/>
              <a:gd name="connsiteY3" fmla="*/ 1187568 h 1195893"/>
              <a:gd name="connsiteX4" fmla="*/ 56118 w 1403137"/>
              <a:gd name="connsiteY4" fmla="*/ 917693 h 1195893"/>
              <a:gd name="connsiteX5" fmla="*/ 316468 w 1403137"/>
              <a:gd name="connsiteY5" fmla="*/ 577968 h 1195893"/>
              <a:gd name="connsiteX6" fmla="*/ 1300718 w 1403137"/>
              <a:gd name="connsiteY6" fmla="*/ 60443 h 119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137" h="1195893">
                <a:moveTo>
                  <a:pt x="1300718" y="60443"/>
                </a:moveTo>
                <a:cubicBezTo>
                  <a:pt x="1456293" y="-24224"/>
                  <a:pt x="1430893" y="-18932"/>
                  <a:pt x="1249918" y="69968"/>
                </a:cubicBezTo>
                <a:cubicBezTo>
                  <a:pt x="1068943" y="158868"/>
                  <a:pt x="421243" y="407576"/>
                  <a:pt x="214868" y="593843"/>
                </a:cubicBezTo>
                <a:cubicBezTo>
                  <a:pt x="8493" y="780110"/>
                  <a:pt x="38126" y="1133593"/>
                  <a:pt x="11668" y="1187568"/>
                </a:cubicBezTo>
                <a:cubicBezTo>
                  <a:pt x="-14790" y="1241543"/>
                  <a:pt x="5318" y="1019293"/>
                  <a:pt x="56118" y="917693"/>
                </a:cubicBezTo>
                <a:cubicBezTo>
                  <a:pt x="106918" y="816093"/>
                  <a:pt x="112210" y="721372"/>
                  <a:pt x="316468" y="577968"/>
                </a:cubicBezTo>
                <a:cubicBezTo>
                  <a:pt x="520726" y="434564"/>
                  <a:pt x="1145143" y="145110"/>
                  <a:pt x="1300718" y="60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C0014E-69A4-46D8-8135-000303D2D61E}"/>
              </a:ext>
            </a:extLst>
          </p:cNvPr>
          <p:cNvSpPr/>
          <p:nvPr/>
        </p:nvSpPr>
        <p:spPr>
          <a:xfrm>
            <a:off x="3500965" y="3008470"/>
            <a:ext cx="1459639" cy="682733"/>
          </a:xfrm>
          <a:custGeom>
            <a:avLst/>
            <a:gdLst>
              <a:gd name="connsiteX0" fmla="*/ 1443568 w 1459639"/>
              <a:gd name="connsiteY0" fmla="*/ 678763 h 682733"/>
              <a:gd name="connsiteX1" fmla="*/ 1075268 w 1459639"/>
              <a:gd name="connsiteY1" fmla="*/ 289297 h 682733"/>
              <a:gd name="connsiteX2" fmla="*/ 571502 w 1459639"/>
              <a:gd name="connsiteY2" fmla="*/ 124197 h 682733"/>
              <a:gd name="connsiteX3" fmla="*/ 21168 w 1459639"/>
              <a:gd name="connsiteY3" fmla="*/ 373963 h 682733"/>
              <a:gd name="connsiteX4" fmla="*/ 127002 w 1459639"/>
              <a:gd name="connsiteY4" fmla="*/ 200397 h 682733"/>
              <a:gd name="connsiteX5" fmla="*/ 254002 w 1459639"/>
              <a:gd name="connsiteY5" fmla="*/ 5663 h 682733"/>
              <a:gd name="connsiteX6" fmla="*/ 266702 w 1459639"/>
              <a:gd name="connsiteY6" fmla="*/ 145363 h 682733"/>
              <a:gd name="connsiteX7" fmla="*/ 533402 w 1459639"/>
              <a:gd name="connsiteY7" fmla="*/ 22597 h 682733"/>
              <a:gd name="connsiteX8" fmla="*/ 1443568 w 1459639"/>
              <a:gd name="connsiteY8" fmla="*/ 678763 h 68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639" h="682733">
                <a:moveTo>
                  <a:pt x="1443568" y="678763"/>
                </a:moveTo>
                <a:cubicBezTo>
                  <a:pt x="1533879" y="723213"/>
                  <a:pt x="1220612" y="381725"/>
                  <a:pt x="1075268" y="289297"/>
                </a:cubicBezTo>
                <a:cubicBezTo>
                  <a:pt x="929924" y="196869"/>
                  <a:pt x="747185" y="110086"/>
                  <a:pt x="571502" y="124197"/>
                </a:cubicBezTo>
                <a:cubicBezTo>
                  <a:pt x="395819" y="138308"/>
                  <a:pt x="95251" y="361263"/>
                  <a:pt x="21168" y="373963"/>
                </a:cubicBezTo>
                <a:cubicBezTo>
                  <a:pt x="-52915" y="386663"/>
                  <a:pt x="88196" y="261780"/>
                  <a:pt x="127002" y="200397"/>
                </a:cubicBezTo>
                <a:cubicBezTo>
                  <a:pt x="165808" y="139014"/>
                  <a:pt x="230719" y="14835"/>
                  <a:pt x="254002" y="5663"/>
                </a:cubicBezTo>
                <a:cubicBezTo>
                  <a:pt x="277285" y="-3509"/>
                  <a:pt x="220135" y="142541"/>
                  <a:pt x="266702" y="145363"/>
                </a:cubicBezTo>
                <a:cubicBezTo>
                  <a:pt x="313269" y="148185"/>
                  <a:pt x="340080" y="-69125"/>
                  <a:pt x="533402" y="22597"/>
                </a:cubicBezTo>
                <a:cubicBezTo>
                  <a:pt x="726724" y="114319"/>
                  <a:pt x="1353257" y="634313"/>
                  <a:pt x="1443568" y="678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0870566-6057-41F1-91E6-E9D0409D3651}"/>
              </a:ext>
            </a:extLst>
          </p:cNvPr>
          <p:cNvSpPr/>
          <p:nvPr/>
        </p:nvSpPr>
        <p:spPr>
          <a:xfrm>
            <a:off x="4021561" y="2641164"/>
            <a:ext cx="886407" cy="539122"/>
          </a:xfrm>
          <a:custGeom>
            <a:avLst/>
            <a:gdLst>
              <a:gd name="connsiteX0" fmla="*/ 884872 w 886407"/>
              <a:gd name="connsiteY0" fmla="*/ 538069 h 539122"/>
              <a:gd name="connsiteX1" fmla="*/ 740939 w 886407"/>
              <a:gd name="connsiteY1" fmla="*/ 80869 h 539122"/>
              <a:gd name="connsiteX2" fmla="*/ 304906 w 886407"/>
              <a:gd name="connsiteY2" fmla="*/ 8903 h 539122"/>
              <a:gd name="connsiteX3" fmla="*/ 106 w 886407"/>
              <a:gd name="connsiteY3" fmla="*/ 186703 h 539122"/>
              <a:gd name="connsiteX4" fmla="*/ 275272 w 886407"/>
              <a:gd name="connsiteY4" fmla="*/ 85103 h 539122"/>
              <a:gd name="connsiteX5" fmla="*/ 668972 w 886407"/>
              <a:gd name="connsiteY5" fmla="*/ 203636 h 539122"/>
              <a:gd name="connsiteX6" fmla="*/ 884872 w 886407"/>
              <a:gd name="connsiteY6" fmla="*/ 538069 h 53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407" h="539122">
                <a:moveTo>
                  <a:pt x="884872" y="538069"/>
                </a:moveTo>
                <a:cubicBezTo>
                  <a:pt x="896867" y="517608"/>
                  <a:pt x="837600" y="169063"/>
                  <a:pt x="740939" y="80869"/>
                </a:cubicBezTo>
                <a:cubicBezTo>
                  <a:pt x="644278" y="-7325"/>
                  <a:pt x="428378" y="-8736"/>
                  <a:pt x="304906" y="8903"/>
                </a:cubicBezTo>
                <a:cubicBezTo>
                  <a:pt x="181434" y="26542"/>
                  <a:pt x="5045" y="174003"/>
                  <a:pt x="106" y="186703"/>
                </a:cubicBezTo>
                <a:cubicBezTo>
                  <a:pt x="-4833" y="199403"/>
                  <a:pt x="163794" y="82281"/>
                  <a:pt x="275272" y="85103"/>
                </a:cubicBezTo>
                <a:cubicBezTo>
                  <a:pt x="386750" y="87925"/>
                  <a:pt x="568078" y="132375"/>
                  <a:pt x="668972" y="203636"/>
                </a:cubicBezTo>
                <a:cubicBezTo>
                  <a:pt x="769866" y="274897"/>
                  <a:pt x="872877" y="558530"/>
                  <a:pt x="884872" y="538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4E6AF1C-7234-43D2-854C-1B6F5F3C6558}"/>
              </a:ext>
            </a:extLst>
          </p:cNvPr>
          <p:cNvSpPr/>
          <p:nvPr/>
        </p:nvSpPr>
        <p:spPr>
          <a:xfrm>
            <a:off x="4452185" y="2471094"/>
            <a:ext cx="869589" cy="215092"/>
          </a:xfrm>
          <a:custGeom>
            <a:avLst/>
            <a:gdLst>
              <a:gd name="connsiteX0" fmla="*/ 733648 w 869589"/>
              <a:gd name="connsiteY0" fmla="*/ 214956 h 215092"/>
              <a:gd name="connsiteX1" fmla="*/ 706132 w 869589"/>
              <a:gd name="connsiteY1" fmla="*/ 62556 h 215092"/>
              <a:gd name="connsiteX2" fmla="*/ 534682 w 869589"/>
              <a:gd name="connsiteY2" fmla="*/ 51973 h 215092"/>
              <a:gd name="connsiteX3" fmla="*/ 3398 w 869589"/>
              <a:gd name="connsiteY3" fmla="*/ 123939 h 215092"/>
              <a:gd name="connsiteX4" fmla="*/ 327248 w 869589"/>
              <a:gd name="connsiteY4" fmla="*/ 43506 h 215092"/>
              <a:gd name="connsiteX5" fmla="*/ 727298 w 869589"/>
              <a:gd name="connsiteY5" fmla="*/ 1173 h 215092"/>
              <a:gd name="connsiteX6" fmla="*/ 869115 w 869589"/>
              <a:gd name="connsiteY6" fmla="*/ 87956 h 215092"/>
              <a:gd name="connsiteX7" fmla="*/ 733648 w 869589"/>
              <a:gd name="connsiteY7" fmla="*/ 214956 h 21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589" h="215092">
                <a:moveTo>
                  <a:pt x="733648" y="214956"/>
                </a:moveTo>
                <a:cubicBezTo>
                  <a:pt x="706484" y="210723"/>
                  <a:pt x="739293" y="89720"/>
                  <a:pt x="706132" y="62556"/>
                </a:cubicBezTo>
                <a:cubicBezTo>
                  <a:pt x="672971" y="35392"/>
                  <a:pt x="651804" y="41743"/>
                  <a:pt x="534682" y="51973"/>
                </a:cubicBezTo>
                <a:cubicBezTo>
                  <a:pt x="417560" y="62203"/>
                  <a:pt x="37970" y="125350"/>
                  <a:pt x="3398" y="123939"/>
                </a:cubicBezTo>
                <a:cubicBezTo>
                  <a:pt x="-31174" y="122528"/>
                  <a:pt x="206598" y="63967"/>
                  <a:pt x="327248" y="43506"/>
                </a:cubicBezTo>
                <a:cubicBezTo>
                  <a:pt x="447898" y="23045"/>
                  <a:pt x="636987" y="-6235"/>
                  <a:pt x="727298" y="1173"/>
                </a:cubicBezTo>
                <a:cubicBezTo>
                  <a:pt x="817609" y="8581"/>
                  <a:pt x="875465" y="52326"/>
                  <a:pt x="869115" y="87956"/>
                </a:cubicBezTo>
                <a:cubicBezTo>
                  <a:pt x="862765" y="123586"/>
                  <a:pt x="760812" y="219189"/>
                  <a:pt x="733648" y="214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F71EC9E-E9DC-48EE-9C83-1327211CEDB0}"/>
              </a:ext>
            </a:extLst>
          </p:cNvPr>
          <p:cNvSpPr/>
          <p:nvPr/>
        </p:nvSpPr>
        <p:spPr>
          <a:xfrm>
            <a:off x="4930496" y="2492131"/>
            <a:ext cx="919395" cy="428919"/>
          </a:xfrm>
          <a:custGeom>
            <a:avLst/>
            <a:gdLst>
              <a:gd name="connsiteX0" fmla="*/ 1337 w 919395"/>
              <a:gd name="connsiteY0" fmla="*/ 428869 h 428919"/>
              <a:gd name="connsiteX1" fmla="*/ 312487 w 919395"/>
              <a:gd name="connsiteY1" fmla="*/ 166402 h 428919"/>
              <a:gd name="connsiteX2" fmla="*/ 894571 w 919395"/>
              <a:gd name="connsiteY2" fmla="*/ 9769 h 428919"/>
              <a:gd name="connsiteX3" fmla="*/ 773921 w 919395"/>
              <a:gd name="connsiteY3" fmla="*/ 35169 h 428919"/>
              <a:gd name="connsiteX4" fmla="*/ 424671 w 919395"/>
              <a:gd name="connsiteY4" fmla="*/ 187569 h 428919"/>
              <a:gd name="connsiteX5" fmla="*/ 1337 w 919395"/>
              <a:gd name="connsiteY5" fmla="*/ 428869 h 42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395" h="428919">
                <a:moveTo>
                  <a:pt x="1337" y="428869"/>
                </a:moveTo>
                <a:cubicBezTo>
                  <a:pt x="-17360" y="425341"/>
                  <a:pt x="163615" y="236252"/>
                  <a:pt x="312487" y="166402"/>
                </a:cubicBezTo>
                <a:cubicBezTo>
                  <a:pt x="461359" y="96552"/>
                  <a:pt x="817665" y="31641"/>
                  <a:pt x="894571" y="9769"/>
                </a:cubicBezTo>
                <a:cubicBezTo>
                  <a:pt x="971477" y="-12103"/>
                  <a:pt x="852238" y="5536"/>
                  <a:pt x="773921" y="35169"/>
                </a:cubicBezTo>
                <a:cubicBezTo>
                  <a:pt x="695604" y="64802"/>
                  <a:pt x="550613" y="125127"/>
                  <a:pt x="424671" y="187569"/>
                </a:cubicBezTo>
                <a:cubicBezTo>
                  <a:pt x="298729" y="250011"/>
                  <a:pt x="20034" y="432397"/>
                  <a:pt x="1337" y="428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3BDF47D-8C3C-41F4-A745-A3C3A3F282DC}"/>
              </a:ext>
            </a:extLst>
          </p:cNvPr>
          <p:cNvSpPr/>
          <p:nvPr/>
        </p:nvSpPr>
        <p:spPr>
          <a:xfrm>
            <a:off x="5666378" y="2518040"/>
            <a:ext cx="1315876" cy="570970"/>
          </a:xfrm>
          <a:custGeom>
            <a:avLst/>
            <a:gdLst>
              <a:gd name="connsiteX0" fmla="*/ 7347 w 1315876"/>
              <a:gd name="connsiteY0" fmla="*/ 63235 h 570970"/>
              <a:gd name="connsiteX1" fmla="*/ 67672 w 1315876"/>
              <a:gd name="connsiteY1" fmla="*/ 63235 h 570970"/>
              <a:gd name="connsiteX2" fmla="*/ 518522 w 1315876"/>
              <a:gd name="connsiteY2" fmla="*/ 75935 h 570970"/>
              <a:gd name="connsiteX3" fmla="*/ 1267822 w 1315876"/>
              <a:gd name="connsiteY3" fmla="*/ 558535 h 570970"/>
              <a:gd name="connsiteX4" fmla="*/ 1134472 w 1315876"/>
              <a:gd name="connsiteY4" fmla="*/ 393435 h 570970"/>
              <a:gd name="connsiteX5" fmla="*/ 270872 w 1315876"/>
              <a:gd name="connsiteY5" fmla="*/ 15610 h 570970"/>
              <a:gd name="connsiteX6" fmla="*/ 7347 w 1315876"/>
              <a:gd name="connsiteY6" fmla="*/ 63235 h 57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876" h="570970">
                <a:moveTo>
                  <a:pt x="7347" y="63235"/>
                </a:moveTo>
                <a:cubicBezTo>
                  <a:pt x="-26520" y="71173"/>
                  <a:pt x="67672" y="63235"/>
                  <a:pt x="67672" y="63235"/>
                </a:cubicBezTo>
                <a:cubicBezTo>
                  <a:pt x="152868" y="65352"/>
                  <a:pt x="318497" y="-6615"/>
                  <a:pt x="518522" y="75935"/>
                </a:cubicBezTo>
                <a:cubicBezTo>
                  <a:pt x="718547" y="158485"/>
                  <a:pt x="1165164" y="505618"/>
                  <a:pt x="1267822" y="558535"/>
                </a:cubicBezTo>
                <a:cubicBezTo>
                  <a:pt x="1370480" y="611452"/>
                  <a:pt x="1300630" y="483922"/>
                  <a:pt x="1134472" y="393435"/>
                </a:cubicBezTo>
                <a:cubicBezTo>
                  <a:pt x="968314" y="302948"/>
                  <a:pt x="466134" y="66939"/>
                  <a:pt x="270872" y="15610"/>
                </a:cubicBezTo>
                <a:cubicBezTo>
                  <a:pt x="75610" y="-35719"/>
                  <a:pt x="41214" y="55297"/>
                  <a:pt x="7347" y="63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47180A4-86DB-4219-B0A2-B3F2C15E5705}"/>
              </a:ext>
            </a:extLst>
          </p:cNvPr>
          <p:cNvSpPr/>
          <p:nvPr/>
        </p:nvSpPr>
        <p:spPr>
          <a:xfrm>
            <a:off x="4782305" y="2920773"/>
            <a:ext cx="856756" cy="1250498"/>
          </a:xfrm>
          <a:custGeom>
            <a:avLst/>
            <a:gdLst>
              <a:gd name="connsiteX0" fmla="*/ 621545 w 856756"/>
              <a:gd name="connsiteY0" fmla="*/ 1244827 h 1250498"/>
              <a:gd name="connsiteX1" fmla="*/ 361195 w 856756"/>
              <a:gd name="connsiteY1" fmla="*/ 892402 h 1250498"/>
              <a:gd name="connsiteX2" fmla="*/ 11945 w 856756"/>
              <a:gd name="connsiteY2" fmla="*/ 501877 h 1250498"/>
              <a:gd name="connsiteX3" fmla="*/ 154820 w 856756"/>
              <a:gd name="connsiteY3" fmla="*/ 225652 h 1250498"/>
              <a:gd name="connsiteX4" fmla="*/ 850145 w 856756"/>
              <a:gd name="connsiteY4" fmla="*/ 3402 h 1250498"/>
              <a:gd name="connsiteX5" fmla="*/ 485020 w 856756"/>
              <a:gd name="connsiteY5" fmla="*/ 105002 h 1250498"/>
              <a:gd name="connsiteX6" fmla="*/ 148470 w 856756"/>
              <a:gd name="connsiteY6" fmla="*/ 292327 h 1250498"/>
              <a:gd name="connsiteX7" fmla="*/ 237370 w 856756"/>
              <a:gd name="connsiteY7" fmla="*/ 600302 h 1250498"/>
              <a:gd name="connsiteX8" fmla="*/ 621545 w 856756"/>
              <a:gd name="connsiteY8" fmla="*/ 1244827 h 12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56" h="1250498">
                <a:moveTo>
                  <a:pt x="621545" y="1244827"/>
                </a:moveTo>
                <a:cubicBezTo>
                  <a:pt x="642183" y="1293510"/>
                  <a:pt x="462795" y="1016227"/>
                  <a:pt x="361195" y="892402"/>
                </a:cubicBezTo>
                <a:cubicBezTo>
                  <a:pt x="259595" y="768577"/>
                  <a:pt x="46341" y="613002"/>
                  <a:pt x="11945" y="501877"/>
                </a:cubicBezTo>
                <a:cubicBezTo>
                  <a:pt x="-22451" y="390752"/>
                  <a:pt x="15120" y="308731"/>
                  <a:pt x="154820" y="225652"/>
                </a:cubicBezTo>
                <a:cubicBezTo>
                  <a:pt x="294520" y="142573"/>
                  <a:pt x="795112" y="23510"/>
                  <a:pt x="850145" y="3402"/>
                </a:cubicBezTo>
                <a:cubicBezTo>
                  <a:pt x="905178" y="-16706"/>
                  <a:pt x="601966" y="56848"/>
                  <a:pt x="485020" y="105002"/>
                </a:cubicBezTo>
                <a:cubicBezTo>
                  <a:pt x="368074" y="153156"/>
                  <a:pt x="189745" y="209777"/>
                  <a:pt x="148470" y="292327"/>
                </a:cubicBezTo>
                <a:cubicBezTo>
                  <a:pt x="107195" y="374877"/>
                  <a:pt x="151116" y="442081"/>
                  <a:pt x="237370" y="600302"/>
                </a:cubicBezTo>
                <a:cubicBezTo>
                  <a:pt x="323624" y="758523"/>
                  <a:pt x="600907" y="1196144"/>
                  <a:pt x="621545" y="1244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1FB767D-BFBF-44AB-BA2C-D70D89E70103}"/>
              </a:ext>
            </a:extLst>
          </p:cNvPr>
          <p:cNvSpPr/>
          <p:nvPr/>
        </p:nvSpPr>
        <p:spPr>
          <a:xfrm>
            <a:off x="5303136" y="2746547"/>
            <a:ext cx="1812808" cy="1083195"/>
          </a:xfrm>
          <a:custGeom>
            <a:avLst/>
            <a:gdLst>
              <a:gd name="connsiteX0" fmla="*/ 81664 w 1812808"/>
              <a:gd name="connsiteY0" fmla="*/ 85553 h 1083195"/>
              <a:gd name="connsiteX1" fmla="*/ 151514 w 1812808"/>
              <a:gd name="connsiteY1" fmla="*/ 95078 h 1083195"/>
              <a:gd name="connsiteX2" fmla="*/ 989714 w 1812808"/>
              <a:gd name="connsiteY2" fmla="*/ 107778 h 1083195"/>
              <a:gd name="connsiteX3" fmla="*/ 1767589 w 1812808"/>
              <a:gd name="connsiteY3" fmla="*/ 1034878 h 1083195"/>
              <a:gd name="connsiteX4" fmla="*/ 1691389 w 1812808"/>
              <a:gd name="connsiteY4" fmla="*/ 892003 h 1083195"/>
              <a:gd name="connsiteX5" fmla="*/ 1453264 w 1812808"/>
              <a:gd name="connsiteY5" fmla="*/ 377653 h 1083195"/>
              <a:gd name="connsiteX6" fmla="*/ 1021464 w 1812808"/>
              <a:gd name="connsiteY6" fmla="*/ 12528 h 1083195"/>
              <a:gd name="connsiteX7" fmla="*/ 81664 w 1812808"/>
              <a:gd name="connsiteY7" fmla="*/ 85553 h 108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808" h="1083195">
                <a:moveTo>
                  <a:pt x="81664" y="85553"/>
                </a:moveTo>
                <a:cubicBezTo>
                  <a:pt x="-63328" y="99311"/>
                  <a:pt x="172" y="91374"/>
                  <a:pt x="151514" y="95078"/>
                </a:cubicBezTo>
                <a:cubicBezTo>
                  <a:pt x="302856" y="98782"/>
                  <a:pt x="720368" y="-48855"/>
                  <a:pt x="989714" y="107778"/>
                </a:cubicBezTo>
                <a:cubicBezTo>
                  <a:pt x="1259060" y="264411"/>
                  <a:pt x="1650643" y="904174"/>
                  <a:pt x="1767589" y="1034878"/>
                </a:cubicBezTo>
                <a:cubicBezTo>
                  <a:pt x="1884535" y="1165582"/>
                  <a:pt x="1743777" y="1001541"/>
                  <a:pt x="1691389" y="892003"/>
                </a:cubicBezTo>
                <a:cubicBezTo>
                  <a:pt x="1639002" y="782466"/>
                  <a:pt x="1564918" y="524232"/>
                  <a:pt x="1453264" y="377653"/>
                </a:cubicBezTo>
                <a:cubicBezTo>
                  <a:pt x="1341610" y="231074"/>
                  <a:pt x="1252181" y="61211"/>
                  <a:pt x="1021464" y="12528"/>
                </a:cubicBezTo>
                <a:cubicBezTo>
                  <a:pt x="790747" y="-36155"/>
                  <a:pt x="226656" y="71795"/>
                  <a:pt x="81664" y="85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7EE9C1B-D3AB-41A5-AEFA-956745D86145}"/>
              </a:ext>
            </a:extLst>
          </p:cNvPr>
          <p:cNvSpPr/>
          <p:nvPr/>
        </p:nvSpPr>
        <p:spPr>
          <a:xfrm>
            <a:off x="5195152" y="3160353"/>
            <a:ext cx="1686327" cy="858294"/>
          </a:xfrm>
          <a:custGeom>
            <a:avLst/>
            <a:gdLst>
              <a:gd name="connsiteX0" fmla="*/ 297598 w 1686327"/>
              <a:gd name="connsiteY0" fmla="*/ 821097 h 858294"/>
              <a:gd name="connsiteX1" fmla="*/ 259498 w 1686327"/>
              <a:gd name="connsiteY1" fmla="*/ 754422 h 858294"/>
              <a:gd name="connsiteX2" fmla="*/ 100748 w 1686327"/>
              <a:gd name="connsiteY2" fmla="*/ 309922 h 858294"/>
              <a:gd name="connsiteX3" fmla="*/ 195998 w 1686327"/>
              <a:gd name="connsiteY3" fmla="*/ 87672 h 858294"/>
              <a:gd name="connsiteX4" fmla="*/ 1075473 w 1686327"/>
              <a:gd name="connsiteY4" fmla="*/ 138472 h 858294"/>
              <a:gd name="connsiteX5" fmla="*/ 1675548 w 1686327"/>
              <a:gd name="connsiteY5" fmla="*/ 852847 h 858294"/>
              <a:gd name="connsiteX6" fmla="*/ 1437423 w 1686327"/>
              <a:gd name="connsiteY6" fmla="*/ 446447 h 858294"/>
              <a:gd name="connsiteX7" fmla="*/ 1135798 w 1686327"/>
              <a:gd name="connsiteY7" fmla="*/ 55922 h 858294"/>
              <a:gd name="connsiteX8" fmla="*/ 84873 w 1686327"/>
              <a:gd name="connsiteY8" fmla="*/ 30522 h 858294"/>
              <a:gd name="connsiteX9" fmla="*/ 88048 w 1686327"/>
              <a:gd name="connsiteY9" fmla="*/ 322622 h 858294"/>
              <a:gd name="connsiteX10" fmla="*/ 297598 w 1686327"/>
              <a:gd name="connsiteY10" fmla="*/ 821097 h 85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6327" h="858294">
                <a:moveTo>
                  <a:pt x="297598" y="821097"/>
                </a:moveTo>
                <a:cubicBezTo>
                  <a:pt x="326173" y="893064"/>
                  <a:pt x="292306" y="839618"/>
                  <a:pt x="259498" y="754422"/>
                </a:cubicBezTo>
                <a:cubicBezTo>
                  <a:pt x="226690" y="669226"/>
                  <a:pt x="111331" y="421047"/>
                  <a:pt x="100748" y="309922"/>
                </a:cubicBezTo>
                <a:cubicBezTo>
                  <a:pt x="90165" y="198797"/>
                  <a:pt x="33544" y="116247"/>
                  <a:pt x="195998" y="87672"/>
                </a:cubicBezTo>
                <a:cubicBezTo>
                  <a:pt x="358452" y="59097"/>
                  <a:pt x="828881" y="10943"/>
                  <a:pt x="1075473" y="138472"/>
                </a:cubicBezTo>
                <a:cubicBezTo>
                  <a:pt x="1322065" y="266001"/>
                  <a:pt x="1615223" y="801518"/>
                  <a:pt x="1675548" y="852847"/>
                </a:cubicBezTo>
                <a:cubicBezTo>
                  <a:pt x="1735873" y="904176"/>
                  <a:pt x="1527381" y="579268"/>
                  <a:pt x="1437423" y="446447"/>
                </a:cubicBezTo>
                <a:cubicBezTo>
                  <a:pt x="1347465" y="313626"/>
                  <a:pt x="1361223" y="125243"/>
                  <a:pt x="1135798" y="55922"/>
                </a:cubicBezTo>
                <a:cubicBezTo>
                  <a:pt x="910373" y="-13399"/>
                  <a:pt x="259498" y="-13928"/>
                  <a:pt x="84873" y="30522"/>
                </a:cubicBezTo>
                <a:cubicBezTo>
                  <a:pt x="-89752" y="74972"/>
                  <a:pt x="53652" y="183980"/>
                  <a:pt x="88048" y="322622"/>
                </a:cubicBezTo>
                <a:cubicBezTo>
                  <a:pt x="122444" y="461264"/>
                  <a:pt x="269023" y="749130"/>
                  <a:pt x="297598" y="82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01FC784-4F2A-44D0-8D99-C46474D9F8BE}"/>
              </a:ext>
            </a:extLst>
          </p:cNvPr>
          <p:cNvSpPr/>
          <p:nvPr/>
        </p:nvSpPr>
        <p:spPr>
          <a:xfrm>
            <a:off x="5837202" y="2929255"/>
            <a:ext cx="763455" cy="279226"/>
          </a:xfrm>
          <a:custGeom>
            <a:avLst/>
            <a:gdLst>
              <a:gd name="connsiteX0" fmla="*/ 23848 w 763455"/>
              <a:gd name="connsiteY0" fmla="*/ 7620 h 279226"/>
              <a:gd name="connsiteX1" fmla="*/ 119098 w 763455"/>
              <a:gd name="connsiteY1" fmla="*/ 20320 h 279226"/>
              <a:gd name="connsiteX2" fmla="*/ 515973 w 763455"/>
              <a:gd name="connsiteY2" fmla="*/ 64770 h 279226"/>
              <a:gd name="connsiteX3" fmla="*/ 754098 w 763455"/>
              <a:gd name="connsiteY3" fmla="*/ 277495 h 279226"/>
              <a:gd name="connsiteX4" fmla="*/ 646148 w 763455"/>
              <a:gd name="connsiteY4" fmla="*/ 156845 h 279226"/>
              <a:gd name="connsiteX5" fmla="*/ 23848 w 763455"/>
              <a:gd name="connsiteY5" fmla="*/ 7620 h 27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455" h="279226">
                <a:moveTo>
                  <a:pt x="23848" y="7620"/>
                </a:moveTo>
                <a:cubicBezTo>
                  <a:pt x="-63994" y="-15134"/>
                  <a:pt x="119098" y="20320"/>
                  <a:pt x="119098" y="20320"/>
                </a:cubicBezTo>
                <a:cubicBezTo>
                  <a:pt x="201119" y="29845"/>
                  <a:pt x="410140" y="21908"/>
                  <a:pt x="515973" y="64770"/>
                </a:cubicBezTo>
                <a:cubicBezTo>
                  <a:pt x="621806" y="107632"/>
                  <a:pt x="732402" y="262149"/>
                  <a:pt x="754098" y="277495"/>
                </a:cubicBezTo>
                <a:cubicBezTo>
                  <a:pt x="775794" y="292841"/>
                  <a:pt x="767327" y="202353"/>
                  <a:pt x="646148" y="156845"/>
                </a:cubicBezTo>
                <a:cubicBezTo>
                  <a:pt x="524969" y="111337"/>
                  <a:pt x="111690" y="30374"/>
                  <a:pt x="23848" y="7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842C6DD-3A43-451B-A0AE-D68651CC128D}"/>
              </a:ext>
            </a:extLst>
          </p:cNvPr>
          <p:cNvSpPr/>
          <p:nvPr/>
        </p:nvSpPr>
        <p:spPr>
          <a:xfrm>
            <a:off x="5304022" y="3915944"/>
            <a:ext cx="814948" cy="867674"/>
          </a:xfrm>
          <a:custGeom>
            <a:avLst/>
            <a:gdLst>
              <a:gd name="connsiteX0" fmla="*/ 4578 w 814948"/>
              <a:gd name="connsiteY0" fmla="*/ 78206 h 867674"/>
              <a:gd name="connsiteX1" fmla="*/ 344303 w 814948"/>
              <a:gd name="connsiteY1" fmla="*/ 119481 h 867674"/>
              <a:gd name="connsiteX2" fmla="*/ 804678 w 814948"/>
              <a:gd name="connsiteY2" fmla="*/ 856081 h 867674"/>
              <a:gd name="connsiteX3" fmla="*/ 655453 w 814948"/>
              <a:gd name="connsiteY3" fmla="*/ 541756 h 867674"/>
              <a:gd name="connsiteX4" fmla="*/ 553853 w 814948"/>
              <a:gd name="connsiteY4" fmla="*/ 157581 h 867674"/>
              <a:gd name="connsiteX5" fmla="*/ 172853 w 814948"/>
              <a:gd name="connsiteY5" fmla="*/ 2006 h 867674"/>
              <a:gd name="connsiteX6" fmla="*/ 4578 w 814948"/>
              <a:gd name="connsiteY6" fmla="*/ 78206 h 86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948" h="867674">
                <a:moveTo>
                  <a:pt x="4578" y="78206"/>
                </a:moveTo>
                <a:cubicBezTo>
                  <a:pt x="33153" y="97785"/>
                  <a:pt x="210953" y="-10165"/>
                  <a:pt x="344303" y="119481"/>
                </a:cubicBezTo>
                <a:cubicBezTo>
                  <a:pt x="477653" y="249127"/>
                  <a:pt x="752820" y="785702"/>
                  <a:pt x="804678" y="856081"/>
                </a:cubicBezTo>
                <a:cubicBezTo>
                  <a:pt x="856536" y="926460"/>
                  <a:pt x="697257" y="658173"/>
                  <a:pt x="655453" y="541756"/>
                </a:cubicBezTo>
                <a:cubicBezTo>
                  <a:pt x="613649" y="425339"/>
                  <a:pt x="634286" y="247539"/>
                  <a:pt x="553853" y="157581"/>
                </a:cubicBezTo>
                <a:cubicBezTo>
                  <a:pt x="473420" y="67623"/>
                  <a:pt x="258578" y="16823"/>
                  <a:pt x="172853" y="2006"/>
                </a:cubicBezTo>
                <a:cubicBezTo>
                  <a:pt x="87128" y="-12811"/>
                  <a:pt x="-23997" y="58627"/>
                  <a:pt x="4578" y="7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592A1B8-720F-411F-A9C6-744FA493B4F6}"/>
              </a:ext>
            </a:extLst>
          </p:cNvPr>
          <p:cNvSpPr/>
          <p:nvPr/>
        </p:nvSpPr>
        <p:spPr>
          <a:xfrm>
            <a:off x="7091186" y="3949696"/>
            <a:ext cx="127925" cy="745646"/>
          </a:xfrm>
          <a:custGeom>
            <a:avLst/>
            <a:gdLst>
              <a:gd name="connsiteX0" fmla="*/ 17639 w 127925"/>
              <a:gd name="connsiteY0" fmla="*/ 3179 h 745646"/>
              <a:gd name="connsiteX1" fmla="*/ 52564 w 127925"/>
              <a:gd name="connsiteY1" fmla="*/ 219079 h 745646"/>
              <a:gd name="connsiteX2" fmla="*/ 125589 w 127925"/>
              <a:gd name="connsiteY2" fmla="*/ 727079 h 745646"/>
              <a:gd name="connsiteX3" fmla="*/ 100189 w 127925"/>
              <a:gd name="connsiteY3" fmla="*/ 609604 h 745646"/>
              <a:gd name="connsiteX4" fmla="*/ 4939 w 127925"/>
              <a:gd name="connsiteY4" fmla="*/ 365129 h 745646"/>
              <a:gd name="connsiteX5" fmla="*/ 17639 w 127925"/>
              <a:gd name="connsiteY5" fmla="*/ 3179 h 74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25" h="745646">
                <a:moveTo>
                  <a:pt x="17639" y="3179"/>
                </a:moveTo>
                <a:cubicBezTo>
                  <a:pt x="25576" y="-21163"/>
                  <a:pt x="34572" y="98429"/>
                  <a:pt x="52564" y="219079"/>
                </a:cubicBezTo>
                <a:cubicBezTo>
                  <a:pt x="70556" y="339729"/>
                  <a:pt x="117652" y="661992"/>
                  <a:pt x="125589" y="727079"/>
                </a:cubicBezTo>
                <a:cubicBezTo>
                  <a:pt x="133526" y="792166"/>
                  <a:pt x="120297" y="669929"/>
                  <a:pt x="100189" y="609604"/>
                </a:cubicBezTo>
                <a:cubicBezTo>
                  <a:pt x="80081" y="549279"/>
                  <a:pt x="18697" y="470962"/>
                  <a:pt x="4939" y="365129"/>
                </a:cubicBezTo>
                <a:cubicBezTo>
                  <a:pt x="-8819" y="259296"/>
                  <a:pt x="9702" y="27521"/>
                  <a:pt x="17639" y="3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E4B85AB-04EF-4162-98F7-3207823D8D7F}"/>
              </a:ext>
            </a:extLst>
          </p:cNvPr>
          <p:cNvSpPr/>
          <p:nvPr/>
        </p:nvSpPr>
        <p:spPr>
          <a:xfrm>
            <a:off x="6114157" y="4654497"/>
            <a:ext cx="317925" cy="726648"/>
          </a:xfrm>
          <a:custGeom>
            <a:avLst/>
            <a:gdLst>
              <a:gd name="connsiteX0" fmla="*/ 893 w 317925"/>
              <a:gd name="connsiteY0" fmla="*/ 53 h 726648"/>
              <a:gd name="connsiteX1" fmla="*/ 216793 w 317925"/>
              <a:gd name="connsiteY1" fmla="*/ 212778 h 726648"/>
              <a:gd name="connsiteX2" fmla="*/ 267593 w 317925"/>
              <a:gd name="connsiteY2" fmla="*/ 717603 h 726648"/>
              <a:gd name="connsiteX3" fmla="*/ 248543 w 317925"/>
              <a:gd name="connsiteY3" fmla="*/ 514403 h 726648"/>
              <a:gd name="connsiteX4" fmla="*/ 308868 w 317925"/>
              <a:gd name="connsiteY4" fmla="*/ 228653 h 726648"/>
              <a:gd name="connsiteX5" fmla="*/ 893 w 317925"/>
              <a:gd name="connsiteY5" fmla="*/ 53 h 72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25" h="726648">
                <a:moveTo>
                  <a:pt x="893" y="53"/>
                </a:moveTo>
                <a:cubicBezTo>
                  <a:pt x="-14453" y="-2593"/>
                  <a:pt x="172343" y="93187"/>
                  <a:pt x="216793" y="212778"/>
                </a:cubicBezTo>
                <a:cubicBezTo>
                  <a:pt x="261243" y="332369"/>
                  <a:pt x="262301" y="667332"/>
                  <a:pt x="267593" y="717603"/>
                </a:cubicBezTo>
                <a:cubicBezTo>
                  <a:pt x="272885" y="767874"/>
                  <a:pt x="241664" y="595895"/>
                  <a:pt x="248543" y="514403"/>
                </a:cubicBezTo>
                <a:cubicBezTo>
                  <a:pt x="255422" y="432911"/>
                  <a:pt x="346439" y="311732"/>
                  <a:pt x="308868" y="228653"/>
                </a:cubicBezTo>
                <a:cubicBezTo>
                  <a:pt x="271297" y="145574"/>
                  <a:pt x="16239" y="2699"/>
                  <a:pt x="89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0EBFA6E-EB10-4EBD-B4F8-AD09E9F760EB}"/>
              </a:ext>
            </a:extLst>
          </p:cNvPr>
          <p:cNvSpPr/>
          <p:nvPr/>
        </p:nvSpPr>
        <p:spPr>
          <a:xfrm>
            <a:off x="7039422" y="4528637"/>
            <a:ext cx="176017" cy="1022479"/>
          </a:xfrm>
          <a:custGeom>
            <a:avLst/>
            <a:gdLst>
              <a:gd name="connsiteX0" fmla="*/ 126553 w 176017"/>
              <a:gd name="connsiteY0" fmla="*/ 11613 h 1022479"/>
              <a:gd name="connsiteX1" fmla="*/ 171003 w 176017"/>
              <a:gd name="connsiteY1" fmla="*/ 338638 h 1022479"/>
              <a:gd name="connsiteX2" fmla="*/ 2728 w 176017"/>
              <a:gd name="connsiteY2" fmla="*/ 1008563 h 1022479"/>
              <a:gd name="connsiteX3" fmla="*/ 72578 w 176017"/>
              <a:gd name="connsiteY3" fmla="*/ 732338 h 1022479"/>
              <a:gd name="connsiteX4" fmla="*/ 126553 w 176017"/>
              <a:gd name="connsiteY4" fmla="*/ 11613 h 102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17" h="1022479">
                <a:moveTo>
                  <a:pt x="126553" y="11613"/>
                </a:moveTo>
                <a:cubicBezTo>
                  <a:pt x="142957" y="-54004"/>
                  <a:pt x="191641" y="172480"/>
                  <a:pt x="171003" y="338638"/>
                </a:cubicBezTo>
                <a:cubicBezTo>
                  <a:pt x="150366" y="504796"/>
                  <a:pt x="19132" y="942946"/>
                  <a:pt x="2728" y="1008563"/>
                </a:cubicBezTo>
                <a:cubicBezTo>
                  <a:pt x="-13676" y="1074180"/>
                  <a:pt x="48236" y="895321"/>
                  <a:pt x="72578" y="732338"/>
                </a:cubicBezTo>
                <a:cubicBezTo>
                  <a:pt x="96920" y="569355"/>
                  <a:pt x="110149" y="77230"/>
                  <a:pt x="126553" y="11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0E1B3F1-7D37-4AC1-9074-C329DDB6B9CC}"/>
              </a:ext>
            </a:extLst>
          </p:cNvPr>
          <p:cNvSpPr/>
          <p:nvPr/>
        </p:nvSpPr>
        <p:spPr>
          <a:xfrm>
            <a:off x="6667084" y="5404595"/>
            <a:ext cx="411230" cy="662053"/>
          </a:xfrm>
          <a:custGeom>
            <a:avLst/>
            <a:gdLst>
              <a:gd name="connsiteX0" fmla="*/ 403641 w 411230"/>
              <a:gd name="connsiteY0" fmla="*/ 8780 h 662053"/>
              <a:gd name="connsiteX1" fmla="*/ 378241 w 411230"/>
              <a:gd name="connsiteY1" fmla="*/ 65930 h 662053"/>
              <a:gd name="connsiteX2" fmla="*/ 273466 w 411230"/>
              <a:gd name="connsiteY2" fmla="*/ 335805 h 662053"/>
              <a:gd name="connsiteX3" fmla="*/ 3591 w 411230"/>
              <a:gd name="connsiteY3" fmla="*/ 659655 h 662053"/>
              <a:gd name="connsiteX4" fmla="*/ 127416 w 411230"/>
              <a:gd name="connsiteY4" fmla="*/ 469155 h 662053"/>
              <a:gd name="connsiteX5" fmla="*/ 257591 w 411230"/>
              <a:gd name="connsiteY5" fmla="*/ 208805 h 662053"/>
              <a:gd name="connsiteX6" fmla="*/ 403641 w 411230"/>
              <a:gd name="connsiteY6" fmla="*/ 8780 h 66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230" h="662053">
                <a:moveTo>
                  <a:pt x="403641" y="8780"/>
                </a:moveTo>
                <a:cubicBezTo>
                  <a:pt x="423749" y="-15032"/>
                  <a:pt x="399937" y="11426"/>
                  <a:pt x="378241" y="65930"/>
                </a:cubicBezTo>
                <a:cubicBezTo>
                  <a:pt x="356545" y="120434"/>
                  <a:pt x="335908" y="236851"/>
                  <a:pt x="273466" y="335805"/>
                </a:cubicBezTo>
                <a:cubicBezTo>
                  <a:pt x="211024" y="434759"/>
                  <a:pt x="27933" y="637430"/>
                  <a:pt x="3591" y="659655"/>
                </a:cubicBezTo>
                <a:cubicBezTo>
                  <a:pt x="-20751" y="681880"/>
                  <a:pt x="85083" y="544297"/>
                  <a:pt x="127416" y="469155"/>
                </a:cubicBezTo>
                <a:cubicBezTo>
                  <a:pt x="169749" y="394013"/>
                  <a:pt x="210495" y="283947"/>
                  <a:pt x="257591" y="208805"/>
                </a:cubicBezTo>
                <a:cubicBezTo>
                  <a:pt x="304687" y="133663"/>
                  <a:pt x="383533" y="32592"/>
                  <a:pt x="403641" y="8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2E286E1-36B2-4037-BFB5-CC0131731E6E}"/>
              </a:ext>
            </a:extLst>
          </p:cNvPr>
          <p:cNvSpPr/>
          <p:nvPr/>
        </p:nvSpPr>
        <p:spPr>
          <a:xfrm>
            <a:off x="6088751" y="4951427"/>
            <a:ext cx="276268" cy="423900"/>
          </a:xfrm>
          <a:custGeom>
            <a:avLst/>
            <a:gdLst>
              <a:gd name="connsiteX0" fmla="*/ 13599 w 276268"/>
              <a:gd name="connsiteY0" fmla="*/ 1573 h 423900"/>
              <a:gd name="connsiteX1" fmla="*/ 51699 w 276268"/>
              <a:gd name="connsiteY1" fmla="*/ 36498 h 423900"/>
              <a:gd name="connsiteX2" fmla="*/ 197749 w 276268"/>
              <a:gd name="connsiteY2" fmla="*/ 153973 h 423900"/>
              <a:gd name="connsiteX3" fmla="*/ 219974 w 276268"/>
              <a:gd name="connsiteY3" fmla="*/ 423848 h 423900"/>
              <a:gd name="connsiteX4" fmla="*/ 226324 w 276268"/>
              <a:gd name="connsiteY4" fmla="*/ 176198 h 423900"/>
              <a:gd name="connsiteX5" fmla="*/ 267599 w 276268"/>
              <a:gd name="connsiteY5" fmla="*/ 77773 h 423900"/>
              <a:gd name="connsiteX6" fmla="*/ 13599 w 276268"/>
              <a:gd name="connsiteY6" fmla="*/ 1573 h 4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68" h="423900">
                <a:moveTo>
                  <a:pt x="13599" y="1573"/>
                </a:moveTo>
                <a:cubicBezTo>
                  <a:pt x="-22384" y="-5306"/>
                  <a:pt x="21007" y="11098"/>
                  <a:pt x="51699" y="36498"/>
                </a:cubicBezTo>
                <a:cubicBezTo>
                  <a:pt x="82391" y="61898"/>
                  <a:pt x="169703" y="89415"/>
                  <a:pt x="197749" y="153973"/>
                </a:cubicBezTo>
                <a:cubicBezTo>
                  <a:pt x="225795" y="218531"/>
                  <a:pt x="215212" y="420144"/>
                  <a:pt x="219974" y="423848"/>
                </a:cubicBezTo>
                <a:cubicBezTo>
                  <a:pt x="224736" y="427552"/>
                  <a:pt x="218387" y="233877"/>
                  <a:pt x="226324" y="176198"/>
                </a:cubicBezTo>
                <a:cubicBezTo>
                  <a:pt x="234262" y="118519"/>
                  <a:pt x="299349" y="105290"/>
                  <a:pt x="267599" y="77773"/>
                </a:cubicBezTo>
                <a:cubicBezTo>
                  <a:pt x="235849" y="50256"/>
                  <a:pt x="49582" y="8452"/>
                  <a:pt x="13599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E3CE8B5-8160-43CF-831E-DBAE35137570}"/>
              </a:ext>
            </a:extLst>
          </p:cNvPr>
          <p:cNvSpPr/>
          <p:nvPr/>
        </p:nvSpPr>
        <p:spPr>
          <a:xfrm>
            <a:off x="3217237" y="4788842"/>
            <a:ext cx="211135" cy="542827"/>
          </a:xfrm>
          <a:custGeom>
            <a:avLst/>
            <a:gdLst>
              <a:gd name="connsiteX0" fmla="*/ 209646 w 211135"/>
              <a:gd name="connsiteY0" fmla="*/ 1175 h 542827"/>
              <a:gd name="connsiteX1" fmla="*/ 82646 w 211135"/>
              <a:gd name="connsiteY1" fmla="*/ 162041 h 542827"/>
              <a:gd name="connsiteX2" fmla="*/ 96 w 211135"/>
              <a:gd name="connsiteY2" fmla="*/ 540925 h 542827"/>
              <a:gd name="connsiteX3" fmla="*/ 67830 w 211135"/>
              <a:gd name="connsiteY3" fmla="*/ 299625 h 542827"/>
              <a:gd name="connsiteX4" fmla="*/ 148263 w 211135"/>
              <a:gd name="connsiteY4" fmla="*/ 98541 h 542827"/>
              <a:gd name="connsiteX5" fmla="*/ 209646 w 211135"/>
              <a:gd name="connsiteY5" fmla="*/ 1175 h 5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35" h="542827">
                <a:moveTo>
                  <a:pt x="209646" y="1175"/>
                </a:moveTo>
                <a:cubicBezTo>
                  <a:pt x="198710" y="11758"/>
                  <a:pt x="117571" y="72083"/>
                  <a:pt x="82646" y="162041"/>
                </a:cubicBezTo>
                <a:cubicBezTo>
                  <a:pt x="47721" y="251999"/>
                  <a:pt x="2565" y="517994"/>
                  <a:pt x="96" y="540925"/>
                </a:cubicBezTo>
                <a:cubicBezTo>
                  <a:pt x="-2373" y="563856"/>
                  <a:pt x="43135" y="373356"/>
                  <a:pt x="67830" y="299625"/>
                </a:cubicBezTo>
                <a:cubicBezTo>
                  <a:pt x="92525" y="225894"/>
                  <a:pt x="128155" y="143344"/>
                  <a:pt x="148263" y="98541"/>
                </a:cubicBezTo>
                <a:cubicBezTo>
                  <a:pt x="168371" y="53738"/>
                  <a:pt x="220582" y="-9408"/>
                  <a:pt x="209646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E43F748-74A2-4A90-8B61-5FF12F8E5261}"/>
              </a:ext>
            </a:extLst>
          </p:cNvPr>
          <p:cNvSpPr/>
          <p:nvPr/>
        </p:nvSpPr>
        <p:spPr>
          <a:xfrm>
            <a:off x="3131254" y="5359342"/>
            <a:ext cx="86316" cy="512666"/>
          </a:xfrm>
          <a:custGeom>
            <a:avLst/>
            <a:gdLst>
              <a:gd name="connsiteX0" fmla="*/ 86079 w 86316"/>
              <a:gd name="connsiteY0" fmla="*/ 58 h 512666"/>
              <a:gd name="connsiteX1" fmla="*/ 35279 w 86316"/>
              <a:gd name="connsiteY1" fmla="*/ 199025 h 512666"/>
              <a:gd name="connsiteX2" fmla="*/ 26813 w 86316"/>
              <a:gd name="connsiteY2" fmla="*/ 510175 h 512666"/>
              <a:gd name="connsiteX3" fmla="*/ 1413 w 86316"/>
              <a:gd name="connsiteY3" fmla="*/ 336608 h 512666"/>
              <a:gd name="connsiteX4" fmla="*/ 11996 w 86316"/>
              <a:gd name="connsiteY4" fmla="*/ 179975 h 512666"/>
              <a:gd name="connsiteX5" fmla="*/ 86079 w 86316"/>
              <a:gd name="connsiteY5" fmla="*/ 58 h 51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16" h="512666">
                <a:moveTo>
                  <a:pt x="86079" y="58"/>
                </a:moveTo>
                <a:cubicBezTo>
                  <a:pt x="89959" y="3233"/>
                  <a:pt x="45157" y="114006"/>
                  <a:pt x="35279" y="199025"/>
                </a:cubicBezTo>
                <a:cubicBezTo>
                  <a:pt x="25401" y="284044"/>
                  <a:pt x="32457" y="487245"/>
                  <a:pt x="26813" y="510175"/>
                </a:cubicBezTo>
                <a:cubicBezTo>
                  <a:pt x="21169" y="533105"/>
                  <a:pt x="3882" y="391641"/>
                  <a:pt x="1413" y="336608"/>
                </a:cubicBezTo>
                <a:cubicBezTo>
                  <a:pt x="-1057" y="281575"/>
                  <a:pt x="-1762" y="236419"/>
                  <a:pt x="11996" y="179975"/>
                </a:cubicBezTo>
                <a:cubicBezTo>
                  <a:pt x="25754" y="123531"/>
                  <a:pt x="82199" y="-3117"/>
                  <a:pt x="8607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1BC7526-58F8-48C9-9A92-3C59AD8A77C7}"/>
              </a:ext>
            </a:extLst>
          </p:cNvPr>
          <p:cNvSpPr/>
          <p:nvPr/>
        </p:nvSpPr>
        <p:spPr>
          <a:xfrm>
            <a:off x="3052176" y="5875811"/>
            <a:ext cx="79302" cy="648857"/>
          </a:xfrm>
          <a:custGeom>
            <a:avLst/>
            <a:gdLst>
              <a:gd name="connsiteX0" fmla="*/ 78374 w 79302"/>
              <a:gd name="connsiteY0" fmla="*/ 2172 h 648857"/>
              <a:gd name="connsiteX1" fmla="*/ 44507 w 79302"/>
              <a:gd name="connsiteY1" fmla="*/ 429739 h 648857"/>
              <a:gd name="connsiteX2" fmla="*/ 44507 w 79302"/>
              <a:gd name="connsiteY2" fmla="*/ 647756 h 648857"/>
              <a:gd name="connsiteX3" fmla="*/ 31807 w 79302"/>
              <a:gd name="connsiteY3" fmla="*/ 503822 h 648857"/>
              <a:gd name="connsiteX4" fmla="*/ 2174 w 79302"/>
              <a:gd name="connsiteY4" fmla="*/ 275222 h 648857"/>
              <a:gd name="connsiteX5" fmla="*/ 78374 w 79302"/>
              <a:gd name="connsiteY5" fmla="*/ 2172 h 64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02" h="648857">
                <a:moveTo>
                  <a:pt x="78374" y="2172"/>
                </a:moveTo>
                <a:cubicBezTo>
                  <a:pt x="85429" y="27925"/>
                  <a:pt x="50151" y="322142"/>
                  <a:pt x="44507" y="429739"/>
                </a:cubicBezTo>
                <a:cubicBezTo>
                  <a:pt x="38863" y="537336"/>
                  <a:pt x="46624" y="635409"/>
                  <a:pt x="44507" y="647756"/>
                </a:cubicBezTo>
                <a:cubicBezTo>
                  <a:pt x="42390" y="660103"/>
                  <a:pt x="38862" y="565911"/>
                  <a:pt x="31807" y="503822"/>
                </a:cubicBezTo>
                <a:cubicBezTo>
                  <a:pt x="24751" y="441733"/>
                  <a:pt x="-8762" y="364122"/>
                  <a:pt x="2174" y="275222"/>
                </a:cubicBezTo>
                <a:cubicBezTo>
                  <a:pt x="13110" y="186322"/>
                  <a:pt x="71319" y="-23581"/>
                  <a:pt x="78374" y="2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F392A56-EA73-4E1C-8DFD-1A99B5482413}"/>
              </a:ext>
            </a:extLst>
          </p:cNvPr>
          <p:cNvSpPr/>
          <p:nvPr/>
        </p:nvSpPr>
        <p:spPr>
          <a:xfrm>
            <a:off x="2942365" y="6438868"/>
            <a:ext cx="112852" cy="556536"/>
          </a:xfrm>
          <a:custGeom>
            <a:avLst/>
            <a:gdLst>
              <a:gd name="connsiteX0" fmla="*/ 111985 w 112852"/>
              <a:gd name="connsiteY0" fmla="*/ 32 h 556536"/>
              <a:gd name="connsiteX1" fmla="*/ 54835 w 112852"/>
              <a:gd name="connsiteY1" fmla="*/ 215932 h 556536"/>
              <a:gd name="connsiteX2" fmla="*/ 54835 w 112852"/>
              <a:gd name="connsiteY2" fmla="*/ 552482 h 556536"/>
              <a:gd name="connsiteX3" fmla="*/ 33668 w 112852"/>
              <a:gd name="connsiteY3" fmla="*/ 389499 h 556536"/>
              <a:gd name="connsiteX4" fmla="*/ 4035 w 112852"/>
              <a:gd name="connsiteY4" fmla="*/ 201115 h 556536"/>
              <a:gd name="connsiteX5" fmla="*/ 111985 w 112852"/>
              <a:gd name="connsiteY5" fmla="*/ 32 h 55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2" h="556536">
                <a:moveTo>
                  <a:pt x="111985" y="32"/>
                </a:moveTo>
                <a:cubicBezTo>
                  <a:pt x="120452" y="2501"/>
                  <a:pt x="64360" y="123857"/>
                  <a:pt x="54835" y="215932"/>
                </a:cubicBezTo>
                <a:cubicBezTo>
                  <a:pt x="45310" y="308007"/>
                  <a:pt x="58363" y="523554"/>
                  <a:pt x="54835" y="552482"/>
                </a:cubicBezTo>
                <a:cubicBezTo>
                  <a:pt x="51307" y="581410"/>
                  <a:pt x="42135" y="448060"/>
                  <a:pt x="33668" y="389499"/>
                </a:cubicBezTo>
                <a:cubicBezTo>
                  <a:pt x="25201" y="330938"/>
                  <a:pt x="-12193" y="267084"/>
                  <a:pt x="4035" y="201115"/>
                </a:cubicBezTo>
                <a:cubicBezTo>
                  <a:pt x="20263" y="135146"/>
                  <a:pt x="103518" y="-2437"/>
                  <a:pt x="11198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8CA2612A-B1FC-4746-90A0-393D697ABDB0}"/>
              </a:ext>
            </a:extLst>
          </p:cNvPr>
          <p:cNvSpPr/>
          <p:nvPr/>
        </p:nvSpPr>
        <p:spPr>
          <a:xfrm>
            <a:off x="2853473" y="4663311"/>
            <a:ext cx="180657" cy="252431"/>
          </a:xfrm>
          <a:custGeom>
            <a:avLst/>
            <a:gdLst>
              <a:gd name="connsiteX0" fmla="*/ 180240 w 180657"/>
              <a:gd name="connsiteY0" fmla="*/ 764 h 252431"/>
              <a:gd name="connsiteX1" fmla="*/ 83402 w 180657"/>
              <a:gd name="connsiteY1" fmla="*/ 42039 h 252431"/>
              <a:gd name="connsiteX2" fmla="*/ 2440 w 180657"/>
              <a:gd name="connsiteY2" fmla="*/ 251589 h 252431"/>
              <a:gd name="connsiteX3" fmla="*/ 23077 w 180657"/>
              <a:gd name="connsiteY3" fmla="*/ 113477 h 252431"/>
              <a:gd name="connsiteX4" fmla="*/ 43715 w 180657"/>
              <a:gd name="connsiteY4" fmla="*/ 57914 h 252431"/>
              <a:gd name="connsiteX5" fmla="*/ 180240 w 180657"/>
              <a:gd name="connsiteY5" fmla="*/ 764 h 25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57" h="252431">
                <a:moveTo>
                  <a:pt x="180240" y="764"/>
                </a:moveTo>
                <a:cubicBezTo>
                  <a:pt x="186855" y="-1882"/>
                  <a:pt x="113035" y="235"/>
                  <a:pt x="83402" y="42039"/>
                </a:cubicBezTo>
                <a:cubicBezTo>
                  <a:pt x="53769" y="83843"/>
                  <a:pt x="12494" y="239683"/>
                  <a:pt x="2440" y="251589"/>
                </a:cubicBezTo>
                <a:cubicBezTo>
                  <a:pt x="-7614" y="263495"/>
                  <a:pt x="16198" y="145756"/>
                  <a:pt x="23077" y="113477"/>
                </a:cubicBezTo>
                <a:cubicBezTo>
                  <a:pt x="29956" y="81198"/>
                  <a:pt x="19109" y="75906"/>
                  <a:pt x="43715" y="57914"/>
                </a:cubicBezTo>
                <a:cubicBezTo>
                  <a:pt x="68321" y="39922"/>
                  <a:pt x="173625" y="3410"/>
                  <a:pt x="180240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00B62E3-AAFA-4698-B7A6-17034B8E72BE}"/>
              </a:ext>
            </a:extLst>
          </p:cNvPr>
          <p:cNvSpPr/>
          <p:nvPr/>
        </p:nvSpPr>
        <p:spPr>
          <a:xfrm>
            <a:off x="2881306" y="4676507"/>
            <a:ext cx="150821" cy="268608"/>
          </a:xfrm>
          <a:custGeom>
            <a:avLst/>
            <a:gdLst>
              <a:gd name="connsiteX0" fmla="*/ 150819 w 150821"/>
              <a:gd name="connsiteY0" fmla="*/ 268 h 268608"/>
              <a:gd name="connsiteX1" fmla="*/ 55569 w 150821"/>
              <a:gd name="connsiteY1" fmla="*/ 66943 h 268608"/>
              <a:gd name="connsiteX2" fmla="*/ 7 w 150821"/>
              <a:gd name="connsiteY2" fmla="*/ 268556 h 268608"/>
              <a:gd name="connsiteX3" fmla="*/ 52394 w 150821"/>
              <a:gd name="connsiteY3" fmla="*/ 85993 h 268608"/>
              <a:gd name="connsiteX4" fmla="*/ 150819 w 150821"/>
              <a:gd name="connsiteY4" fmla="*/ 268 h 26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21" h="268608">
                <a:moveTo>
                  <a:pt x="150819" y="268"/>
                </a:moveTo>
                <a:cubicBezTo>
                  <a:pt x="151348" y="-2907"/>
                  <a:pt x="80704" y="22228"/>
                  <a:pt x="55569" y="66943"/>
                </a:cubicBezTo>
                <a:cubicBezTo>
                  <a:pt x="30434" y="111658"/>
                  <a:pt x="536" y="265381"/>
                  <a:pt x="7" y="268556"/>
                </a:cubicBezTo>
                <a:cubicBezTo>
                  <a:pt x="-522" y="271731"/>
                  <a:pt x="28846" y="129120"/>
                  <a:pt x="52394" y="85993"/>
                </a:cubicBezTo>
                <a:cubicBezTo>
                  <a:pt x="75942" y="42866"/>
                  <a:pt x="150290" y="3443"/>
                  <a:pt x="15081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03207D5-C00B-4609-95DE-71E8D3B1BB02}"/>
              </a:ext>
            </a:extLst>
          </p:cNvPr>
          <p:cNvSpPr/>
          <p:nvPr/>
        </p:nvSpPr>
        <p:spPr>
          <a:xfrm>
            <a:off x="2866955" y="4944001"/>
            <a:ext cx="41357" cy="360870"/>
          </a:xfrm>
          <a:custGeom>
            <a:avLst/>
            <a:gdLst>
              <a:gd name="connsiteX0" fmla="*/ 12770 w 41357"/>
              <a:gd name="connsiteY0" fmla="*/ 1062 h 360870"/>
              <a:gd name="connsiteX1" fmla="*/ 70 w 41357"/>
              <a:gd name="connsiteY1" fmla="*/ 113774 h 360870"/>
              <a:gd name="connsiteX2" fmla="*/ 19120 w 41357"/>
              <a:gd name="connsiteY2" fmla="*/ 248712 h 360870"/>
              <a:gd name="connsiteX3" fmla="*/ 41345 w 41357"/>
              <a:gd name="connsiteY3" fmla="*/ 359837 h 360870"/>
              <a:gd name="connsiteX4" fmla="*/ 15945 w 41357"/>
              <a:gd name="connsiteY4" fmla="*/ 182037 h 360870"/>
              <a:gd name="connsiteX5" fmla="*/ 12770 w 41357"/>
              <a:gd name="connsiteY5" fmla="*/ 1062 h 36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7" h="360870">
                <a:moveTo>
                  <a:pt x="12770" y="1062"/>
                </a:moveTo>
                <a:cubicBezTo>
                  <a:pt x="10124" y="-10315"/>
                  <a:pt x="-988" y="72499"/>
                  <a:pt x="70" y="113774"/>
                </a:cubicBezTo>
                <a:cubicBezTo>
                  <a:pt x="1128" y="155049"/>
                  <a:pt x="12241" y="207701"/>
                  <a:pt x="19120" y="248712"/>
                </a:cubicBezTo>
                <a:cubicBezTo>
                  <a:pt x="25999" y="289723"/>
                  <a:pt x="41874" y="370949"/>
                  <a:pt x="41345" y="359837"/>
                </a:cubicBezTo>
                <a:cubicBezTo>
                  <a:pt x="40816" y="348725"/>
                  <a:pt x="23882" y="238658"/>
                  <a:pt x="15945" y="182037"/>
                </a:cubicBezTo>
                <a:cubicBezTo>
                  <a:pt x="8008" y="125416"/>
                  <a:pt x="15416" y="12439"/>
                  <a:pt x="12770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99D32DD-40FB-46E4-B85C-FAC448F133D3}"/>
              </a:ext>
            </a:extLst>
          </p:cNvPr>
          <p:cNvSpPr/>
          <p:nvPr/>
        </p:nvSpPr>
        <p:spPr>
          <a:xfrm>
            <a:off x="2844114" y="4954423"/>
            <a:ext cx="54685" cy="541869"/>
          </a:xfrm>
          <a:custGeom>
            <a:avLst/>
            <a:gdLst>
              <a:gd name="connsiteX0" fmla="*/ 686 w 54685"/>
              <a:gd name="connsiteY0" fmla="*/ 1752 h 541869"/>
              <a:gd name="connsiteX1" fmla="*/ 27674 w 54685"/>
              <a:gd name="connsiteY1" fmla="*/ 230352 h 541869"/>
              <a:gd name="connsiteX2" fmla="*/ 54661 w 54685"/>
              <a:gd name="connsiteY2" fmla="*/ 390690 h 541869"/>
              <a:gd name="connsiteX3" fmla="*/ 22911 w 54685"/>
              <a:gd name="connsiteY3" fmla="*/ 541502 h 541869"/>
              <a:gd name="connsiteX4" fmla="*/ 26086 w 54685"/>
              <a:gd name="connsiteY4" fmla="*/ 346240 h 541869"/>
              <a:gd name="connsiteX5" fmla="*/ 8624 w 54685"/>
              <a:gd name="connsiteY5" fmla="*/ 135102 h 541869"/>
              <a:gd name="connsiteX6" fmla="*/ 686 w 54685"/>
              <a:gd name="connsiteY6" fmla="*/ 1752 h 54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85" h="541869">
                <a:moveTo>
                  <a:pt x="686" y="1752"/>
                </a:moveTo>
                <a:cubicBezTo>
                  <a:pt x="3861" y="17627"/>
                  <a:pt x="18678" y="165529"/>
                  <a:pt x="27674" y="230352"/>
                </a:cubicBezTo>
                <a:cubicBezTo>
                  <a:pt x="36670" y="295175"/>
                  <a:pt x="55455" y="338832"/>
                  <a:pt x="54661" y="390690"/>
                </a:cubicBezTo>
                <a:cubicBezTo>
                  <a:pt x="53867" y="442548"/>
                  <a:pt x="27674" y="548910"/>
                  <a:pt x="22911" y="541502"/>
                </a:cubicBezTo>
                <a:cubicBezTo>
                  <a:pt x="18149" y="534094"/>
                  <a:pt x="28467" y="413973"/>
                  <a:pt x="26086" y="346240"/>
                </a:cubicBezTo>
                <a:cubicBezTo>
                  <a:pt x="23705" y="278507"/>
                  <a:pt x="11005" y="188548"/>
                  <a:pt x="8624" y="135102"/>
                </a:cubicBezTo>
                <a:cubicBezTo>
                  <a:pt x="6243" y="81656"/>
                  <a:pt x="-2489" y="-14123"/>
                  <a:pt x="686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BA6581D-FD70-4551-8BB0-27F7EBB65433}"/>
              </a:ext>
            </a:extLst>
          </p:cNvPr>
          <p:cNvSpPr/>
          <p:nvPr/>
        </p:nvSpPr>
        <p:spPr>
          <a:xfrm>
            <a:off x="2841516" y="5533963"/>
            <a:ext cx="50068" cy="385011"/>
          </a:xfrm>
          <a:custGeom>
            <a:avLst/>
            <a:gdLst>
              <a:gd name="connsiteX0" fmla="*/ 17572 w 50068"/>
              <a:gd name="connsiteY0" fmla="*/ 62 h 385011"/>
              <a:gd name="connsiteX1" fmla="*/ 17572 w 50068"/>
              <a:gd name="connsiteY1" fmla="*/ 131825 h 385011"/>
              <a:gd name="connsiteX2" fmla="*/ 17572 w 50068"/>
              <a:gd name="connsiteY2" fmla="*/ 269937 h 385011"/>
              <a:gd name="connsiteX3" fmla="*/ 38209 w 50068"/>
              <a:gd name="connsiteY3" fmla="*/ 355662 h 385011"/>
              <a:gd name="connsiteX4" fmla="*/ 49322 w 50068"/>
              <a:gd name="connsiteY4" fmla="*/ 382650 h 385011"/>
              <a:gd name="connsiteX5" fmla="*/ 17572 w 50068"/>
              <a:gd name="connsiteY5" fmla="*/ 303275 h 385011"/>
              <a:gd name="connsiteX6" fmla="*/ 109 w 50068"/>
              <a:gd name="connsiteY6" fmla="*/ 117537 h 385011"/>
              <a:gd name="connsiteX7" fmla="*/ 17572 w 50068"/>
              <a:gd name="connsiteY7" fmla="*/ 62 h 38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68" h="385011">
                <a:moveTo>
                  <a:pt x="17572" y="62"/>
                </a:moveTo>
                <a:cubicBezTo>
                  <a:pt x="20482" y="2443"/>
                  <a:pt x="17572" y="131825"/>
                  <a:pt x="17572" y="131825"/>
                </a:cubicBezTo>
                <a:cubicBezTo>
                  <a:pt x="17572" y="176804"/>
                  <a:pt x="14133" y="232631"/>
                  <a:pt x="17572" y="269937"/>
                </a:cubicBezTo>
                <a:cubicBezTo>
                  <a:pt x="21011" y="307243"/>
                  <a:pt x="32917" y="336877"/>
                  <a:pt x="38209" y="355662"/>
                </a:cubicBezTo>
                <a:cubicBezTo>
                  <a:pt x="43501" y="374448"/>
                  <a:pt x="52762" y="391381"/>
                  <a:pt x="49322" y="382650"/>
                </a:cubicBezTo>
                <a:cubicBezTo>
                  <a:pt x="45883" y="373919"/>
                  <a:pt x="25774" y="347460"/>
                  <a:pt x="17572" y="303275"/>
                </a:cubicBezTo>
                <a:cubicBezTo>
                  <a:pt x="9370" y="259090"/>
                  <a:pt x="1696" y="170983"/>
                  <a:pt x="109" y="117537"/>
                </a:cubicBezTo>
                <a:cubicBezTo>
                  <a:pt x="-1478" y="64091"/>
                  <a:pt x="14662" y="-2319"/>
                  <a:pt x="1757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D2C7DD2-8EC6-4032-A60E-F0E10BD5C9AA}"/>
              </a:ext>
            </a:extLst>
          </p:cNvPr>
          <p:cNvSpPr/>
          <p:nvPr/>
        </p:nvSpPr>
        <p:spPr>
          <a:xfrm>
            <a:off x="2908032" y="5951257"/>
            <a:ext cx="132971" cy="164195"/>
          </a:xfrm>
          <a:custGeom>
            <a:avLst/>
            <a:gdLst>
              <a:gd name="connsiteX0" fmla="*/ 3443 w 132971"/>
              <a:gd name="connsiteY0" fmla="*/ 281 h 164195"/>
              <a:gd name="connsiteX1" fmla="*/ 22493 w 132971"/>
              <a:gd name="connsiteY1" fmla="*/ 79656 h 164195"/>
              <a:gd name="connsiteX2" fmla="*/ 132031 w 132971"/>
              <a:gd name="connsiteY2" fmla="*/ 163793 h 164195"/>
              <a:gd name="connsiteX3" fmla="*/ 70118 w 132971"/>
              <a:gd name="connsiteY3" fmla="*/ 108231 h 164195"/>
              <a:gd name="connsiteX4" fmla="*/ 3443 w 132971"/>
              <a:gd name="connsiteY4" fmla="*/ 281 h 16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71" h="164195">
                <a:moveTo>
                  <a:pt x="3443" y="281"/>
                </a:moveTo>
                <a:cubicBezTo>
                  <a:pt x="-4495" y="-4482"/>
                  <a:pt x="1062" y="52404"/>
                  <a:pt x="22493" y="79656"/>
                </a:cubicBezTo>
                <a:cubicBezTo>
                  <a:pt x="43924" y="106908"/>
                  <a:pt x="124094" y="159031"/>
                  <a:pt x="132031" y="163793"/>
                </a:cubicBezTo>
                <a:cubicBezTo>
                  <a:pt x="139969" y="168556"/>
                  <a:pt x="95783" y="129927"/>
                  <a:pt x="70118" y="108231"/>
                </a:cubicBezTo>
                <a:cubicBezTo>
                  <a:pt x="44453" y="86535"/>
                  <a:pt x="11381" y="5044"/>
                  <a:pt x="3443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EE3090FD-7C1D-4499-9DA5-678D492DD484}"/>
              </a:ext>
            </a:extLst>
          </p:cNvPr>
          <p:cNvSpPr/>
          <p:nvPr/>
        </p:nvSpPr>
        <p:spPr>
          <a:xfrm>
            <a:off x="2910756" y="4779399"/>
            <a:ext cx="89638" cy="235765"/>
          </a:xfrm>
          <a:custGeom>
            <a:avLst/>
            <a:gdLst>
              <a:gd name="connsiteX0" fmla="*/ 89619 w 89638"/>
              <a:gd name="connsiteY0" fmla="*/ 564 h 235765"/>
              <a:gd name="connsiteX1" fmla="*/ 13419 w 89638"/>
              <a:gd name="connsiteY1" fmla="*/ 100576 h 235765"/>
              <a:gd name="connsiteX2" fmla="*/ 18182 w 89638"/>
              <a:gd name="connsiteY2" fmla="*/ 235514 h 235765"/>
              <a:gd name="connsiteX3" fmla="*/ 11832 w 89638"/>
              <a:gd name="connsiteY3" fmla="*/ 132326 h 235765"/>
              <a:gd name="connsiteX4" fmla="*/ 5482 w 89638"/>
              <a:gd name="connsiteY4" fmla="*/ 62476 h 235765"/>
              <a:gd name="connsiteX5" fmla="*/ 89619 w 89638"/>
              <a:gd name="connsiteY5" fmla="*/ 564 h 23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38" h="235765">
                <a:moveTo>
                  <a:pt x="89619" y="564"/>
                </a:moveTo>
                <a:cubicBezTo>
                  <a:pt x="90942" y="6914"/>
                  <a:pt x="25325" y="61418"/>
                  <a:pt x="13419" y="100576"/>
                </a:cubicBezTo>
                <a:cubicBezTo>
                  <a:pt x="1513" y="139734"/>
                  <a:pt x="18446" y="230222"/>
                  <a:pt x="18182" y="235514"/>
                </a:cubicBezTo>
                <a:cubicBezTo>
                  <a:pt x="17918" y="240806"/>
                  <a:pt x="13949" y="161166"/>
                  <a:pt x="11832" y="132326"/>
                </a:cubicBezTo>
                <a:cubicBezTo>
                  <a:pt x="9715" y="103486"/>
                  <a:pt x="-9070" y="81790"/>
                  <a:pt x="5482" y="62476"/>
                </a:cubicBezTo>
                <a:cubicBezTo>
                  <a:pt x="20034" y="43162"/>
                  <a:pt x="88296" y="-5786"/>
                  <a:pt x="89619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AFD05C5-E301-4350-A56A-28801DB62C4F}"/>
              </a:ext>
            </a:extLst>
          </p:cNvPr>
          <p:cNvSpPr/>
          <p:nvPr/>
        </p:nvSpPr>
        <p:spPr>
          <a:xfrm>
            <a:off x="2932635" y="4898886"/>
            <a:ext cx="96720" cy="403823"/>
          </a:xfrm>
          <a:custGeom>
            <a:avLst/>
            <a:gdLst>
              <a:gd name="connsiteX0" fmla="*/ 96315 w 96720"/>
              <a:gd name="connsiteY0" fmla="*/ 139 h 403823"/>
              <a:gd name="connsiteX1" fmla="*/ 42340 w 96720"/>
              <a:gd name="connsiteY1" fmla="*/ 123964 h 403823"/>
              <a:gd name="connsiteX2" fmla="*/ 1065 w 96720"/>
              <a:gd name="connsiteY2" fmla="*/ 398602 h 403823"/>
              <a:gd name="connsiteX3" fmla="*/ 12178 w 96720"/>
              <a:gd name="connsiteY3" fmla="*/ 292239 h 403823"/>
              <a:gd name="connsiteX4" fmla="*/ 12178 w 96720"/>
              <a:gd name="connsiteY4" fmla="*/ 144602 h 403823"/>
              <a:gd name="connsiteX5" fmla="*/ 96315 w 96720"/>
              <a:gd name="connsiteY5" fmla="*/ 139 h 40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720" h="403823">
                <a:moveTo>
                  <a:pt x="96315" y="139"/>
                </a:moveTo>
                <a:cubicBezTo>
                  <a:pt x="101342" y="-3301"/>
                  <a:pt x="58215" y="57553"/>
                  <a:pt x="42340" y="123964"/>
                </a:cubicBezTo>
                <a:cubicBezTo>
                  <a:pt x="26465" y="190375"/>
                  <a:pt x="6092" y="370556"/>
                  <a:pt x="1065" y="398602"/>
                </a:cubicBezTo>
                <a:cubicBezTo>
                  <a:pt x="-3962" y="426648"/>
                  <a:pt x="10326" y="334572"/>
                  <a:pt x="12178" y="292239"/>
                </a:cubicBezTo>
                <a:cubicBezTo>
                  <a:pt x="14030" y="249906"/>
                  <a:pt x="-1845" y="193021"/>
                  <a:pt x="12178" y="144602"/>
                </a:cubicBezTo>
                <a:cubicBezTo>
                  <a:pt x="26201" y="96183"/>
                  <a:pt x="91288" y="3579"/>
                  <a:pt x="9631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F848541-F678-45F8-9787-9B876843D45F}"/>
              </a:ext>
            </a:extLst>
          </p:cNvPr>
          <p:cNvSpPr/>
          <p:nvPr/>
        </p:nvSpPr>
        <p:spPr>
          <a:xfrm>
            <a:off x="2878393" y="5208253"/>
            <a:ext cx="71737" cy="383677"/>
          </a:xfrm>
          <a:custGeom>
            <a:avLst/>
            <a:gdLst>
              <a:gd name="connsiteX0" fmla="*/ 71182 w 71737"/>
              <a:gd name="connsiteY0" fmla="*/ 335 h 383677"/>
              <a:gd name="connsiteX1" fmla="*/ 34670 w 71737"/>
              <a:gd name="connsiteY1" fmla="*/ 135272 h 383677"/>
              <a:gd name="connsiteX2" fmla="*/ 45782 w 71737"/>
              <a:gd name="connsiteY2" fmla="*/ 379747 h 383677"/>
              <a:gd name="connsiteX3" fmla="*/ 25145 w 71737"/>
              <a:gd name="connsiteY3" fmla="*/ 278147 h 383677"/>
              <a:gd name="connsiteX4" fmla="*/ 1332 w 71737"/>
              <a:gd name="connsiteY4" fmla="*/ 171785 h 383677"/>
              <a:gd name="connsiteX5" fmla="*/ 71182 w 71737"/>
              <a:gd name="connsiteY5" fmla="*/ 335 h 38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37" h="383677">
                <a:moveTo>
                  <a:pt x="71182" y="335"/>
                </a:moveTo>
                <a:cubicBezTo>
                  <a:pt x="76738" y="-5750"/>
                  <a:pt x="38903" y="72037"/>
                  <a:pt x="34670" y="135272"/>
                </a:cubicBezTo>
                <a:cubicBezTo>
                  <a:pt x="30437" y="198507"/>
                  <a:pt x="47370" y="355934"/>
                  <a:pt x="45782" y="379747"/>
                </a:cubicBezTo>
                <a:cubicBezTo>
                  <a:pt x="44194" y="403560"/>
                  <a:pt x="32553" y="312807"/>
                  <a:pt x="25145" y="278147"/>
                </a:cubicBezTo>
                <a:cubicBezTo>
                  <a:pt x="17737" y="243487"/>
                  <a:pt x="-5812" y="217293"/>
                  <a:pt x="1332" y="171785"/>
                </a:cubicBezTo>
                <a:cubicBezTo>
                  <a:pt x="8476" y="126277"/>
                  <a:pt x="65626" y="6420"/>
                  <a:pt x="7118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446A075-D85C-4BC0-B914-06B8FCD10CA5}"/>
              </a:ext>
            </a:extLst>
          </p:cNvPr>
          <p:cNvSpPr/>
          <p:nvPr/>
        </p:nvSpPr>
        <p:spPr>
          <a:xfrm>
            <a:off x="3009433" y="4756127"/>
            <a:ext cx="151387" cy="617975"/>
          </a:xfrm>
          <a:custGeom>
            <a:avLst/>
            <a:gdLst>
              <a:gd name="connsiteX0" fmla="*/ 151280 w 151387"/>
              <a:gd name="connsiteY0" fmla="*/ 23 h 617975"/>
              <a:gd name="connsiteX1" fmla="*/ 36980 w 151387"/>
              <a:gd name="connsiteY1" fmla="*/ 231798 h 617975"/>
              <a:gd name="connsiteX2" fmla="*/ 2055 w 151387"/>
              <a:gd name="connsiteY2" fmla="*/ 608036 h 617975"/>
              <a:gd name="connsiteX3" fmla="*/ 5230 w 151387"/>
              <a:gd name="connsiteY3" fmla="*/ 484211 h 617975"/>
              <a:gd name="connsiteX4" fmla="*/ 14755 w 151387"/>
              <a:gd name="connsiteY4" fmla="*/ 219098 h 617975"/>
              <a:gd name="connsiteX5" fmla="*/ 151280 w 151387"/>
              <a:gd name="connsiteY5" fmla="*/ 23 h 61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87" h="617975">
                <a:moveTo>
                  <a:pt x="151280" y="23"/>
                </a:moveTo>
                <a:cubicBezTo>
                  <a:pt x="154984" y="2140"/>
                  <a:pt x="61851" y="130463"/>
                  <a:pt x="36980" y="231798"/>
                </a:cubicBezTo>
                <a:cubicBezTo>
                  <a:pt x="12109" y="333134"/>
                  <a:pt x="7347" y="565967"/>
                  <a:pt x="2055" y="608036"/>
                </a:cubicBezTo>
                <a:cubicBezTo>
                  <a:pt x="-3237" y="650105"/>
                  <a:pt x="3113" y="549034"/>
                  <a:pt x="5230" y="484211"/>
                </a:cubicBezTo>
                <a:cubicBezTo>
                  <a:pt x="7347" y="419388"/>
                  <a:pt x="-11174" y="297944"/>
                  <a:pt x="14755" y="219098"/>
                </a:cubicBezTo>
                <a:cubicBezTo>
                  <a:pt x="40684" y="140252"/>
                  <a:pt x="147576" y="-2094"/>
                  <a:pt x="15128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8BCC0EB-6597-4F25-AB1C-472619070695}"/>
              </a:ext>
            </a:extLst>
          </p:cNvPr>
          <p:cNvSpPr/>
          <p:nvPr/>
        </p:nvSpPr>
        <p:spPr>
          <a:xfrm>
            <a:off x="2945982" y="5299062"/>
            <a:ext cx="108578" cy="475932"/>
          </a:xfrm>
          <a:custGeom>
            <a:avLst/>
            <a:gdLst>
              <a:gd name="connsiteX0" fmla="*/ 108368 w 108578"/>
              <a:gd name="connsiteY0" fmla="*/ 13 h 475932"/>
              <a:gd name="connsiteX1" fmla="*/ 30581 w 108578"/>
              <a:gd name="connsiteY1" fmla="*/ 258776 h 475932"/>
              <a:gd name="connsiteX2" fmla="*/ 27406 w 108578"/>
              <a:gd name="connsiteY2" fmla="*/ 473088 h 475932"/>
              <a:gd name="connsiteX3" fmla="*/ 22643 w 108578"/>
              <a:gd name="connsiteY3" fmla="*/ 373076 h 475932"/>
              <a:gd name="connsiteX4" fmla="*/ 3593 w 108578"/>
              <a:gd name="connsiteY4" fmla="*/ 247663 h 475932"/>
              <a:gd name="connsiteX5" fmla="*/ 108368 w 108578"/>
              <a:gd name="connsiteY5" fmla="*/ 13 h 47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78" h="475932">
                <a:moveTo>
                  <a:pt x="108368" y="13"/>
                </a:moveTo>
                <a:cubicBezTo>
                  <a:pt x="112866" y="1865"/>
                  <a:pt x="44075" y="179930"/>
                  <a:pt x="30581" y="258776"/>
                </a:cubicBezTo>
                <a:cubicBezTo>
                  <a:pt x="17087" y="337622"/>
                  <a:pt x="28729" y="454038"/>
                  <a:pt x="27406" y="473088"/>
                </a:cubicBezTo>
                <a:cubicBezTo>
                  <a:pt x="26083" y="492138"/>
                  <a:pt x="26612" y="410647"/>
                  <a:pt x="22643" y="373076"/>
                </a:cubicBezTo>
                <a:cubicBezTo>
                  <a:pt x="18674" y="335505"/>
                  <a:pt x="-9901" y="307723"/>
                  <a:pt x="3593" y="247663"/>
                </a:cubicBezTo>
                <a:cubicBezTo>
                  <a:pt x="17087" y="187603"/>
                  <a:pt x="103870" y="-1839"/>
                  <a:pt x="10836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5413BFD-D67B-4B95-9A1F-EEB96E11A287}"/>
              </a:ext>
            </a:extLst>
          </p:cNvPr>
          <p:cNvSpPr/>
          <p:nvPr/>
        </p:nvSpPr>
        <p:spPr>
          <a:xfrm>
            <a:off x="2987616" y="5284747"/>
            <a:ext cx="162074" cy="774957"/>
          </a:xfrm>
          <a:custGeom>
            <a:avLst/>
            <a:gdLst>
              <a:gd name="connsiteX0" fmla="*/ 161984 w 162074"/>
              <a:gd name="connsiteY0" fmla="*/ 41 h 774957"/>
              <a:gd name="connsiteX1" fmla="*/ 11172 w 162074"/>
              <a:gd name="connsiteY1" fmla="*/ 400091 h 774957"/>
              <a:gd name="connsiteX2" fmla="*/ 14347 w 162074"/>
              <a:gd name="connsiteY2" fmla="*/ 481053 h 774957"/>
              <a:gd name="connsiteX3" fmla="*/ 39747 w 162074"/>
              <a:gd name="connsiteY3" fmla="*/ 596941 h 774957"/>
              <a:gd name="connsiteX4" fmla="*/ 15934 w 162074"/>
              <a:gd name="connsiteY4" fmla="*/ 774741 h 774957"/>
              <a:gd name="connsiteX5" fmla="*/ 41334 w 162074"/>
              <a:gd name="connsiteY5" fmla="*/ 628691 h 774957"/>
              <a:gd name="connsiteX6" fmla="*/ 33397 w 162074"/>
              <a:gd name="connsiteY6" fmla="*/ 425491 h 774957"/>
              <a:gd name="connsiteX7" fmla="*/ 161984 w 162074"/>
              <a:gd name="connsiteY7" fmla="*/ 41 h 77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74" h="774957">
                <a:moveTo>
                  <a:pt x="161984" y="41"/>
                </a:moveTo>
                <a:cubicBezTo>
                  <a:pt x="158280" y="-4192"/>
                  <a:pt x="35778" y="319922"/>
                  <a:pt x="11172" y="400091"/>
                </a:cubicBezTo>
                <a:cubicBezTo>
                  <a:pt x="-13434" y="480260"/>
                  <a:pt x="9584" y="448245"/>
                  <a:pt x="14347" y="481053"/>
                </a:cubicBezTo>
                <a:cubicBezTo>
                  <a:pt x="19110" y="513861"/>
                  <a:pt x="39482" y="547993"/>
                  <a:pt x="39747" y="596941"/>
                </a:cubicBezTo>
                <a:cubicBezTo>
                  <a:pt x="40011" y="645889"/>
                  <a:pt x="15670" y="769449"/>
                  <a:pt x="15934" y="774741"/>
                </a:cubicBezTo>
                <a:cubicBezTo>
                  <a:pt x="16198" y="780033"/>
                  <a:pt x="38423" y="686899"/>
                  <a:pt x="41334" y="628691"/>
                </a:cubicBezTo>
                <a:cubicBezTo>
                  <a:pt x="44244" y="570483"/>
                  <a:pt x="12495" y="529737"/>
                  <a:pt x="33397" y="425491"/>
                </a:cubicBezTo>
                <a:cubicBezTo>
                  <a:pt x="54299" y="321245"/>
                  <a:pt x="165688" y="4274"/>
                  <a:pt x="16198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1B82844-478A-42B0-9D1E-16F131246D45}"/>
              </a:ext>
            </a:extLst>
          </p:cNvPr>
          <p:cNvSpPr/>
          <p:nvPr/>
        </p:nvSpPr>
        <p:spPr>
          <a:xfrm>
            <a:off x="5853016" y="6536762"/>
            <a:ext cx="360520" cy="614996"/>
          </a:xfrm>
          <a:custGeom>
            <a:avLst/>
            <a:gdLst>
              <a:gd name="connsiteX0" fmla="*/ 360459 w 360520"/>
              <a:gd name="connsiteY0" fmla="*/ 563 h 614996"/>
              <a:gd name="connsiteX1" fmla="*/ 128684 w 360520"/>
              <a:gd name="connsiteY1" fmla="*/ 343463 h 614996"/>
              <a:gd name="connsiteX2" fmla="*/ 1684 w 360520"/>
              <a:gd name="connsiteY2" fmla="*/ 613338 h 614996"/>
              <a:gd name="connsiteX3" fmla="*/ 62009 w 360520"/>
              <a:gd name="connsiteY3" fmla="*/ 448238 h 614996"/>
              <a:gd name="connsiteX4" fmla="*/ 150909 w 360520"/>
              <a:gd name="connsiteY4" fmla="*/ 267263 h 614996"/>
              <a:gd name="connsiteX5" fmla="*/ 360459 w 360520"/>
              <a:gd name="connsiteY5" fmla="*/ 563 h 61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520" h="614996">
                <a:moveTo>
                  <a:pt x="360459" y="563"/>
                </a:moveTo>
                <a:cubicBezTo>
                  <a:pt x="356755" y="13263"/>
                  <a:pt x="188480" y="241334"/>
                  <a:pt x="128684" y="343463"/>
                </a:cubicBezTo>
                <a:cubicBezTo>
                  <a:pt x="68888" y="445592"/>
                  <a:pt x="12796" y="595876"/>
                  <a:pt x="1684" y="613338"/>
                </a:cubicBezTo>
                <a:cubicBezTo>
                  <a:pt x="-9428" y="630800"/>
                  <a:pt x="37138" y="505917"/>
                  <a:pt x="62009" y="448238"/>
                </a:cubicBezTo>
                <a:cubicBezTo>
                  <a:pt x="86880" y="390559"/>
                  <a:pt x="101167" y="341346"/>
                  <a:pt x="150909" y="267263"/>
                </a:cubicBezTo>
                <a:cubicBezTo>
                  <a:pt x="200651" y="193180"/>
                  <a:pt x="364163" y="-12137"/>
                  <a:pt x="360459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D8C1321-E69D-41E6-8241-AAD6827E54C9}"/>
              </a:ext>
            </a:extLst>
          </p:cNvPr>
          <p:cNvSpPr/>
          <p:nvPr/>
        </p:nvSpPr>
        <p:spPr>
          <a:xfrm>
            <a:off x="5470604" y="7159592"/>
            <a:ext cx="359038" cy="640808"/>
          </a:xfrm>
          <a:custGeom>
            <a:avLst/>
            <a:gdLst>
              <a:gd name="connsiteX0" fmla="*/ 358696 w 359038"/>
              <a:gd name="connsiteY0" fmla="*/ 33 h 640808"/>
              <a:gd name="connsiteX1" fmla="*/ 117396 w 359038"/>
              <a:gd name="connsiteY1" fmla="*/ 409608 h 640808"/>
              <a:gd name="connsiteX2" fmla="*/ 3096 w 359038"/>
              <a:gd name="connsiteY2" fmla="*/ 638208 h 640808"/>
              <a:gd name="connsiteX3" fmla="*/ 34846 w 359038"/>
              <a:gd name="connsiteY3" fmla="*/ 527083 h 640808"/>
              <a:gd name="connsiteX4" fmla="*/ 60246 w 359038"/>
              <a:gd name="connsiteY4" fmla="*/ 431833 h 640808"/>
              <a:gd name="connsiteX5" fmla="*/ 358696 w 359038"/>
              <a:gd name="connsiteY5" fmla="*/ 33 h 64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038" h="640808">
                <a:moveTo>
                  <a:pt x="358696" y="33"/>
                </a:moveTo>
                <a:cubicBezTo>
                  <a:pt x="368221" y="-3671"/>
                  <a:pt x="176663" y="303246"/>
                  <a:pt x="117396" y="409608"/>
                </a:cubicBezTo>
                <a:cubicBezTo>
                  <a:pt x="58129" y="515970"/>
                  <a:pt x="16854" y="618629"/>
                  <a:pt x="3096" y="638208"/>
                </a:cubicBezTo>
                <a:cubicBezTo>
                  <a:pt x="-10662" y="657787"/>
                  <a:pt x="25321" y="561479"/>
                  <a:pt x="34846" y="527083"/>
                </a:cubicBezTo>
                <a:cubicBezTo>
                  <a:pt x="44371" y="492687"/>
                  <a:pt x="6800" y="520733"/>
                  <a:pt x="60246" y="431833"/>
                </a:cubicBezTo>
                <a:cubicBezTo>
                  <a:pt x="113692" y="342933"/>
                  <a:pt x="349171" y="3737"/>
                  <a:pt x="35869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426F4AE-7512-47CB-B1F9-6921A117BC2E}"/>
              </a:ext>
            </a:extLst>
          </p:cNvPr>
          <p:cNvSpPr/>
          <p:nvPr/>
        </p:nvSpPr>
        <p:spPr>
          <a:xfrm>
            <a:off x="4335117" y="8020675"/>
            <a:ext cx="817351" cy="365473"/>
          </a:xfrm>
          <a:custGeom>
            <a:avLst/>
            <a:gdLst>
              <a:gd name="connsiteX0" fmla="*/ 1933 w 817351"/>
              <a:gd name="connsiteY0" fmla="*/ 359208 h 365473"/>
              <a:gd name="connsiteX1" fmla="*/ 61200 w 817351"/>
              <a:gd name="connsiteY1" fmla="*/ 348625 h 365473"/>
              <a:gd name="connsiteX2" fmla="*/ 406216 w 817351"/>
              <a:gd name="connsiteY2" fmla="*/ 215275 h 365473"/>
              <a:gd name="connsiteX3" fmla="*/ 808383 w 817351"/>
              <a:gd name="connsiteY3" fmla="*/ 7842 h 365473"/>
              <a:gd name="connsiteX4" fmla="*/ 670800 w 817351"/>
              <a:gd name="connsiteY4" fmla="*/ 52292 h 365473"/>
              <a:gd name="connsiteX5" fmla="*/ 499350 w 817351"/>
              <a:gd name="connsiteY5" fmla="*/ 134842 h 365473"/>
              <a:gd name="connsiteX6" fmla="*/ 1933 w 817351"/>
              <a:gd name="connsiteY6" fmla="*/ 359208 h 36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351" h="365473">
                <a:moveTo>
                  <a:pt x="1933" y="359208"/>
                </a:moveTo>
                <a:cubicBezTo>
                  <a:pt x="-2124" y="365911"/>
                  <a:pt x="-6180" y="372614"/>
                  <a:pt x="61200" y="348625"/>
                </a:cubicBezTo>
                <a:cubicBezTo>
                  <a:pt x="128580" y="324636"/>
                  <a:pt x="281686" y="272072"/>
                  <a:pt x="406216" y="215275"/>
                </a:cubicBezTo>
                <a:cubicBezTo>
                  <a:pt x="530746" y="158478"/>
                  <a:pt x="764286" y="35006"/>
                  <a:pt x="808383" y="7842"/>
                </a:cubicBezTo>
                <a:cubicBezTo>
                  <a:pt x="852480" y="-19322"/>
                  <a:pt x="722306" y="31125"/>
                  <a:pt x="670800" y="52292"/>
                </a:cubicBezTo>
                <a:cubicBezTo>
                  <a:pt x="619294" y="73459"/>
                  <a:pt x="499350" y="134842"/>
                  <a:pt x="499350" y="134842"/>
                </a:cubicBezTo>
                <a:lnTo>
                  <a:pt x="1933" y="3592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9EE7A61-FF48-4601-A0A5-A06586F38A88}"/>
              </a:ext>
            </a:extLst>
          </p:cNvPr>
          <p:cNvSpPr/>
          <p:nvPr/>
        </p:nvSpPr>
        <p:spPr>
          <a:xfrm>
            <a:off x="5185708" y="7769993"/>
            <a:ext cx="309379" cy="237732"/>
          </a:xfrm>
          <a:custGeom>
            <a:avLst/>
            <a:gdLst>
              <a:gd name="connsiteX0" fmla="*/ 309159 w 309379"/>
              <a:gd name="connsiteY0" fmla="*/ 290 h 237732"/>
              <a:gd name="connsiteX1" fmla="*/ 169459 w 309379"/>
              <a:gd name="connsiteY1" fmla="*/ 144224 h 237732"/>
              <a:gd name="connsiteX2" fmla="*/ 125 w 309379"/>
              <a:gd name="connsiteY2" fmla="*/ 237357 h 237732"/>
              <a:gd name="connsiteX3" fmla="*/ 196975 w 309379"/>
              <a:gd name="connsiteY3" fmla="*/ 110357 h 237732"/>
              <a:gd name="connsiteX4" fmla="*/ 309159 w 309379"/>
              <a:gd name="connsiteY4" fmla="*/ 290 h 23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9" h="237732">
                <a:moveTo>
                  <a:pt x="309159" y="290"/>
                </a:moveTo>
                <a:cubicBezTo>
                  <a:pt x="304573" y="5934"/>
                  <a:pt x="220965" y="104713"/>
                  <a:pt x="169459" y="144224"/>
                </a:cubicBezTo>
                <a:cubicBezTo>
                  <a:pt x="117953" y="183735"/>
                  <a:pt x="-4461" y="243001"/>
                  <a:pt x="125" y="237357"/>
                </a:cubicBezTo>
                <a:cubicBezTo>
                  <a:pt x="4711" y="231713"/>
                  <a:pt x="148292" y="148104"/>
                  <a:pt x="196975" y="110357"/>
                </a:cubicBezTo>
                <a:cubicBezTo>
                  <a:pt x="245658" y="72610"/>
                  <a:pt x="313745" y="-5354"/>
                  <a:pt x="309159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90725293-C0B9-4ED4-B300-48B03D7E3448}"/>
              </a:ext>
            </a:extLst>
          </p:cNvPr>
          <p:cNvSpPr/>
          <p:nvPr/>
        </p:nvSpPr>
        <p:spPr>
          <a:xfrm>
            <a:off x="3443897" y="8080408"/>
            <a:ext cx="773121" cy="308134"/>
          </a:xfrm>
          <a:custGeom>
            <a:avLst/>
            <a:gdLst>
              <a:gd name="connsiteX0" fmla="*/ 16853 w 773121"/>
              <a:gd name="connsiteY0" fmla="*/ 5259 h 308134"/>
              <a:gd name="connsiteX1" fmla="*/ 65536 w 773121"/>
              <a:gd name="connsiteY1" fmla="*/ 56059 h 308134"/>
              <a:gd name="connsiteX2" fmla="*/ 306836 w 773121"/>
              <a:gd name="connsiteY2" fmla="*/ 206342 h 308134"/>
              <a:gd name="connsiteX3" fmla="*/ 761920 w 773121"/>
              <a:gd name="connsiteY3" fmla="*/ 305825 h 308134"/>
              <a:gd name="connsiteX4" fmla="*/ 607403 w 773121"/>
              <a:gd name="connsiteY4" fmla="*/ 267725 h 308134"/>
              <a:gd name="connsiteX5" fmla="*/ 313186 w 773121"/>
              <a:gd name="connsiteY5" fmla="*/ 170359 h 308134"/>
              <a:gd name="connsiteX6" fmla="*/ 16853 w 773121"/>
              <a:gd name="connsiteY6" fmla="*/ 5259 h 30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21" h="308134">
                <a:moveTo>
                  <a:pt x="16853" y="5259"/>
                </a:moveTo>
                <a:cubicBezTo>
                  <a:pt x="-24422" y="-13791"/>
                  <a:pt x="17206" y="22545"/>
                  <a:pt x="65536" y="56059"/>
                </a:cubicBezTo>
                <a:cubicBezTo>
                  <a:pt x="113866" y="89573"/>
                  <a:pt x="190772" y="164714"/>
                  <a:pt x="306836" y="206342"/>
                </a:cubicBezTo>
                <a:cubicBezTo>
                  <a:pt x="422900" y="247970"/>
                  <a:pt x="711826" y="295595"/>
                  <a:pt x="761920" y="305825"/>
                </a:cubicBezTo>
                <a:cubicBezTo>
                  <a:pt x="812015" y="316056"/>
                  <a:pt x="682192" y="290303"/>
                  <a:pt x="607403" y="267725"/>
                </a:cubicBezTo>
                <a:cubicBezTo>
                  <a:pt x="532614" y="245147"/>
                  <a:pt x="410200" y="211634"/>
                  <a:pt x="313186" y="170359"/>
                </a:cubicBezTo>
                <a:cubicBezTo>
                  <a:pt x="216172" y="129084"/>
                  <a:pt x="58128" y="24309"/>
                  <a:pt x="16853" y="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C359117-1E5A-47C1-8CF0-94682916B01F}"/>
              </a:ext>
            </a:extLst>
          </p:cNvPr>
          <p:cNvSpPr/>
          <p:nvPr/>
        </p:nvSpPr>
        <p:spPr>
          <a:xfrm>
            <a:off x="3118534" y="7452697"/>
            <a:ext cx="322637" cy="574012"/>
          </a:xfrm>
          <a:custGeom>
            <a:avLst/>
            <a:gdLst>
              <a:gd name="connsiteX0" fmla="*/ 1433 w 322637"/>
              <a:gd name="connsiteY0" fmla="*/ 86 h 574012"/>
              <a:gd name="connsiteX1" fmla="*/ 115733 w 322637"/>
              <a:gd name="connsiteY1" fmla="*/ 218103 h 574012"/>
              <a:gd name="connsiteX2" fmla="*/ 316816 w 322637"/>
              <a:gd name="connsiteY2" fmla="*/ 569470 h 574012"/>
              <a:gd name="connsiteX3" fmla="*/ 261783 w 322637"/>
              <a:gd name="connsiteY3" fmla="*/ 406486 h 574012"/>
              <a:gd name="connsiteX4" fmla="*/ 191933 w 322637"/>
              <a:gd name="connsiteY4" fmla="*/ 241386 h 574012"/>
              <a:gd name="connsiteX5" fmla="*/ 1433 w 322637"/>
              <a:gd name="connsiteY5" fmla="*/ 86 h 57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37" h="574012">
                <a:moveTo>
                  <a:pt x="1433" y="86"/>
                </a:moveTo>
                <a:cubicBezTo>
                  <a:pt x="-11267" y="-3794"/>
                  <a:pt x="63169" y="123206"/>
                  <a:pt x="115733" y="218103"/>
                </a:cubicBezTo>
                <a:cubicBezTo>
                  <a:pt x="168297" y="313000"/>
                  <a:pt x="292474" y="538073"/>
                  <a:pt x="316816" y="569470"/>
                </a:cubicBezTo>
                <a:cubicBezTo>
                  <a:pt x="341158" y="600867"/>
                  <a:pt x="282597" y="461167"/>
                  <a:pt x="261783" y="406486"/>
                </a:cubicBezTo>
                <a:cubicBezTo>
                  <a:pt x="240969" y="351805"/>
                  <a:pt x="233914" y="309119"/>
                  <a:pt x="191933" y="241386"/>
                </a:cubicBezTo>
                <a:cubicBezTo>
                  <a:pt x="149952" y="173653"/>
                  <a:pt x="14133" y="3966"/>
                  <a:pt x="143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F4E5A8F-F022-493D-B615-65431059831F}"/>
              </a:ext>
            </a:extLst>
          </p:cNvPr>
          <p:cNvSpPr/>
          <p:nvPr/>
        </p:nvSpPr>
        <p:spPr>
          <a:xfrm>
            <a:off x="2979134" y="6987114"/>
            <a:ext cx="122595" cy="456500"/>
          </a:xfrm>
          <a:custGeom>
            <a:avLst/>
            <a:gdLst>
              <a:gd name="connsiteX0" fmla="*/ 26533 w 122595"/>
              <a:gd name="connsiteY0" fmla="*/ 3 h 456500"/>
              <a:gd name="connsiteX1" fmla="*/ 30766 w 122595"/>
              <a:gd name="connsiteY1" fmla="*/ 101603 h 456500"/>
              <a:gd name="connsiteX2" fmla="*/ 119666 w 122595"/>
              <a:gd name="connsiteY2" fmla="*/ 448736 h 456500"/>
              <a:gd name="connsiteX3" fmla="*/ 92149 w 122595"/>
              <a:gd name="connsiteY3" fmla="*/ 323853 h 456500"/>
              <a:gd name="connsiteX4" fmla="*/ 3249 w 122595"/>
              <a:gd name="connsiteY4" fmla="*/ 103719 h 456500"/>
              <a:gd name="connsiteX5" fmla="*/ 26533 w 122595"/>
              <a:gd name="connsiteY5" fmla="*/ 3 h 45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95" h="456500">
                <a:moveTo>
                  <a:pt x="26533" y="3"/>
                </a:moveTo>
                <a:cubicBezTo>
                  <a:pt x="31119" y="-350"/>
                  <a:pt x="15244" y="26814"/>
                  <a:pt x="30766" y="101603"/>
                </a:cubicBezTo>
                <a:cubicBezTo>
                  <a:pt x="46288" y="176392"/>
                  <a:pt x="109436" y="411694"/>
                  <a:pt x="119666" y="448736"/>
                </a:cubicBezTo>
                <a:cubicBezTo>
                  <a:pt x="129896" y="485778"/>
                  <a:pt x="111552" y="381356"/>
                  <a:pt x="92149" y="323853"/>
                </a:cubicBezTo>
                <a:cubicBezTo>
                  <a:pt x="72746" y="266350"/>
                  <a:pt x="16654" y="156283"/>
                  <a:pt x="3249" y="103719"/>
                </a:cubicBezTo>
                <a:cubicBezTo>
                  <a:pt x="-10156" y="51155"/>
                  <a:pt x="21947" y="356"/>
                  <a:pt x="265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3E5B0A42-93AF-45A4-980A-F8DD73AFC233}"/>
              </a:ext>
            </a:extLst>
          </p:cNvPr>
          <p:cNvSpPr/>
          <p:nvPr/>
        </p:nvSpPr>
        <p:spPr>
          <a:xfrm>
            <a:off x="5960068" y="6515094"/>
            <a:ext cx="441322" cy="407942"/>
          </a:xfrm>
          <a:custGeom>
            <a:avLst/>
            <a:gdLst>
              <a:gd name="connsiteX0" fmla="*/ 440732 w 441322"/>
              <a:gd name="connsiteY0" fmla="*/ 6 h 407942"/>
              <a:gd name="connsiteX1" fmla="*/ 316907 w 441322"/>
              <a:gd name="connsiteY1" fmla="*/ 203206 h 407942"/>
              <a:gd name="connsiteX2" fmla="*/ 34332 w 441322"/>
              <a:gd name="connsiteY2" fmla="*/ 390531 h 407942"/>
              <a:gd name="connsiteX3" fmla="*/ 31157 w 441322"/>
              <a:gd name="connsiteY3" fmla="*/ 377831 h 407942"/>
              <a:gd name="connsiteX4" fmla="*/ 272457 w 441322"/>
              <a:gd name="connsiteY4" fmla="*/ 196856 h 407942"/>
              <a:gd name="connsiteX5" fmla="*/ 440732 w 441322"/>
              <a:gd name="connsiteY5" fmla="*/ 6 h 40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322" h="407942">
                <a:moveTo>
                  <a:pt x="440732" y="6"/>
                </a:moveTo>
                <a:cubicBezTo>
                  <a:pt x="448140" y="1064"/>
                  <a:pt x="384640" y="138119"/>
                  <a:pt x="316907" y="203206"/>
                </a:cubicBezTo>
                <a:cubicBezTo>
                  <a:pt x="249174" y="268293"/>
                  <a:pt x="81957" y="361427"/>
                  <a:pt x="34332" y="390531"/>
                </a:cubicBezTo>
                <a:cubicBezTo>
                  <a:pt x="-13293" y="419635"/>
                  <a:pt x="-8530" y="410110"/>
                  <a:pt x="31157" y="377831"/>
                </a:cubicBezTo>
                <a:cubicBezTo>
                  <a:pt x="70844" y="345552"/>
                  <a:pt x="205782" y="259827"/>
                  <a:pt x="272457" y="196856"/>
                </a:cubicBezTo>
                <a:cubicBezTo>
                  <a:pt x="339132" y="133885"/>
                  <a:pt x="433324" y="-1052"/>
                  <a:pt x="4407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C39123A-4F26-42FA-A299-5C13A07590A6}"/>
              </a:ext>
            </a:extLst>
          </p:cNvPr>
          <p:cNvSpPr/>
          <p:nvPr/>
        </p:nvSpPr>
        <p:spPr>
          <a:xfrm>
            <a:off x="6708972" y="6079606"/>
            <a:ext cx="200771" cy="285127"/>
          </a:xfrm>
          <a:custGeom>
            <a:avLst/>
            <a:gdLst>
              <a:gd name="connsiteX0" fmla="*/ 1391 w 200771"/>
              <a:gd name="connsiteY0" fmla="*/ 2107 h 285127"/>
              <a:gd name="connsiteX1" fmla="*/ 106166 w 200771"/>
              <a:gd name="connsiteY1" fmla="*/ 27507 h 285127"/>
              <a:gd name="connsiteX2" fmla="*/ 137916 w 200771"/>
              <a:gd name="connsiteY2" fmla="*/ 92594 h 285127"/>
              <a:gd name="connsiteX3" fmla="*/ 141091 w 200771"/>
              <a:gd name="connsiteY3" fmla="*/ 283094 h 285127"/>
              <a:gd name="connsiteX4" fmla="*/ 171253 w 200771"/>
              <a:gd name="connsiteY4" fmla="*/ 186257 h 285127"/>
              <a:gd name="connsiteX5" fmla="*/ 190303 w 200771"/>
              <a:gd name="connsiteY5" fmla="*/ 78307 h 285127"/>
              <a:gd name="connsiteX6" fmla="*/ 1391 w 200771"/>
              <a:gd name="connsiteY6" fmla="*/ 2107 h 28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771" h="285127">
                <a:moveTo>
                  <a:pt x="1391" y="2107"/>
                </a:moveTo>
                <a:cubicBezTo>
                  <a:pt x="-12632" y="-6360"/>
                  <a:pt x="83412" y="12426"/>
                  <a:pt x="106166" y="27507"/>
                </a:cubicBezTo>
                <a:cubicBezTo>
                  <a:pt x="128920" y="42588"/>
                  <a:pt x="132095" y="49996"/>
                  <a:pt x="137916" y="92594"/>
                </a:cubicBezTo>
                <a:cubicBezTo>
                  <a:pt x="143737" y="135192"/>
                  <a:pt x="135535" y="267484"/>
                  <a:pt x="141091" y="283094"/>
                </a:cubicBezTo>
                <a:cubicBezTo>
                  <a:pt x="146647" y="298704"/>
                  <a:pt x="163051" y="220388"/>
                  <a:pt x="171253" y="186257"/>
                </a:cubicBezTo>
                <a:cubicBezTo>
                  <a:pt x="179455" y="152126"/>
                  <a:pt x="219407" y="110322"/>
                  <a:pt x="190303" y="78307"/>
                </a:cubicBezTo>
                <a:cubicBezTo>
                  <a:pt x="161199" y="46292"/>
                  <a:pt x="15414" y="10574"/>
                  <a:pt x="1391" y="2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E93D737-B614-408F-8B6C-D5783E624675}"/>
              </a:ext>
            </a:extLst>
          </p:cNvPr>
          <p:cNvSpPr/>
          <p:nvPr/>
        </p:nvSpPr>
        <p:spPr>
          <a:xfrm>
            <a:off x="6705182" y="6187328"/>
            <a:ext cx="101459" cy="91751"/>
          </a:xfrm>
          <a:custGeom>
            <a:avLst/>
            <a:gdLst>
              <a:gd name="connsiteX0" fmla="*/ 418 w 101459"/>
              <a:gd name="connsiteY0" fmla="*/ 747 h 91751"/>
              <a:gd name="connsiteX1" fmla="*/ 63918 w 101459"/>
              <a:gd name="connsiteY1" fmla="*/ 54722 h 91751"/>
              <a:gd name="connsiteX2" fmla="*/ 76618 w 101459"/>
              <a:gd name="connsiteY2" fmla="*/ 91235 h 91751"/>
              <a:gd name="connsiteX3" fmla="*/ 98843 w 101459"/>
              <a:gd name="connsiteY3" fmla="*/ 27735 h 91751"/>
              <a:gd name="connsiteX4" fmla="*/ 418 w 101459"/>
              <a:gd name="connsiteY4" fmla="*/ 747 h 9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59" h="91751">
                <a:moveTo>
                  <a:pt x="418" y="747"/>
                </a:moveTo>
                <a:cubicBezTo>
                  <a:pt x="-5403" y="5245"/>
                  <a:pt x="51218" y="39641"/>
                  <a:pt x="63918" y="54722"/>
                </a:cubicBezTo>
                <a:cubicBezTo>
                  <a:pt x="76618" y="69803"/>
                  <a:pt x="70797" y="95733"/>
                  <a:pt x="76618" y="91235"/>
                </a:cubicBezTo>
                <a:cubicBezTo>
                  <a:pt x="82439" y="86737"/>
                  <a:pt x="109955" y="42551"/>
                  <a:pt x="98843" y="27735"/>
                </a:cubicBezTo>
                <a:cubicBezTo>
                  <a:pt x="87731" y="12919"/>
                  <a:pt x="6239" y="-3751"/>
                  <a:pt x="418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CB710DA-EFFF-42B3-AF15-AE3BB57550F9}"/>
              </a:ext>
            </a:extLst>
          </p:cNvPr>
          <p:cNvSpPr/>
          <p:nvPr/>
        </p:nvSpPr>
        <p:spPr>
          <a:xfrm>
            <a:off x="6292812" y="6710340"/>
            <a:ext cx="276301" cy="304835"/>
          </a:xfrm>
          <a:custGeom>
            <a:avLst/>
            <a:gdLst>
              <a:gd name="connsiteX0" fmla="*/ 276263 w 276301"/>
              <a:gd name="connsiteY0" fmla="*/ 23 h 304835"/>
              <a:gd name="connsiteX1" fmla="*/ 187363 w 276301"/>
              <a:gd name="connsiteY1" fmla="*/ 147660 h 304835"/>
              <a:gd name="connsiteX2" fmla="*/ 125451 w 276301"/>
              <a:gd name="connsiteY2" fmla="*/ 214335 h 304835"/>
              <a:gd name="connsiteX3" fmla="*/ 38 w 276301"/>
              <a:gd name="connsiteY3" fmla="*/ 304823 h 304835"/>
              <a:gd name="connsiteX4" fmla="*/ 112751 w 276301"/>
              <a:gd name="connsiteY4" fmla="*/ 207985 h 304835"/>
              <a:gd name="connsiteX5" fmla="*/ 176251 w 276301"/>
              <a:gd name="connsiteY5" fmla="*/ 136548 h 304835"/>
              <a:gd name="connsiteX6" fmla="*/ 276263 w 276301"/>
              <a:gd name="connsiteY6" fmla="*/ 23 h 3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301" h="304835">
                <a:moveTo>
                  <a:pt x="276263" y="23"/>
                </a:moveTo>
                <a:cubicBezTo>
                  <a:pt x="278115" y="1875"/>
                  <a:pt x="212498" y="111941"/>
                  <a:pt x="187363" y="147660"/>
                </a:cubicBezTo>
                <a:cubicBezTo>
                  <a:pt x="162228" y="183379"/>
                  <a:pt x="156672" y="188141"/>
                  <a:pt x="125451" y="214335"/>
                </a:cubicBezTo>
                <a:cubicBezTo>
                  <a:pt x="94230" y="240529"/>
                  <a:pt x="2155" y="305881"/>
                  <a:pt x="38" y="304823"/>
                </a:cubicBezTo>
                <a:cubicBezTo>
                  <a:pt x="-2079" y="303765"/>
                  <a:pt x="83382" y="236031"/>
                  <a:pt x="112751" y="207985"/>
                </a:cubicBezTo>
                <a:cubicBezTo>
                  <a:pt x="142120" y="179939"/>
                  <a:pt x="149793" y="165652"/>
                  <a:pt x="176251" y="136548"/>
                </a:cubicBezTo>
                <a:cubicBezTo>
                  <a:pt x="202709" y="107444"/>
                  <a:pt x="274411" y="-1829"/>
                  <a:pt x="27626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0B59629-42C0-474A-B983-3BCCDDD4AF13}"/>
              </a:ext>
            </a:extLst>
          </p:cNvPr>
          <p:cNvSpPr/>
          <p:nvPr/>
        </p:nvSpPr>
        <p:spPr>
          <a:xfrm>
            <a:off x="5936501" y="6998933"/>
            <a:ext cx="386869" cy="111328"/>
          </a:xfrm>
          <a:custGeom>
            <a:avLst/>
            <a:gdLst>
              <a:gd name="connsiteX0" fmla="*/ 749 w 386869"/>
              <a:gd name="connsiteY0" fmla="*/ 98780 h 111328"/>
              <a:gd name="connsiteX1" fmla="*/ 175374 w 386869"/>
              <a:gd name="connsiteY1" fmla="*/ 105130 h 111328"/>
              <a:gd name="connsiteX2" fmla="*/ 386512 w 386869"/>
              <a:gd name="connsiteY2" fmla="*/ 355 h 111328"/>
              <a:gd name="connsiteX3" fmla="*/ 222999 w 386869"/>
              <a:gd name="connsiteY3" fmla="*/ 71792 h 111328"/>
              <a:gd name="connsiteX4" fmla="*/ 116637 w 386869"/>
              <a:gd name="connsiteY4" fmla="*/ 95605 h 111328"/>
              <a:gd name="connsiteX5" fmla="*/ 749 w 386869"/>
              <a:gd name="connsiteY5" fmla="*/ 98780 h 11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69" h="111328">
                <a:moveTo>
                  <a:pt x="749" y="98780"/>
                </a:moveTo>
                <a:cubicBezTo>
                  <a:pt x="10539" y="100368"/>
                  <a:pt x="111080" y="121534"/>
                  <a:pt x="175374" y="105130"/>
                </a:cubicBezTo>
                <a:cubicBezTo>
                  <a:pt x="239668" y="88726"/>
                  <a:pt x="378575" y="5911"/>
                  <a:pt x="386512" y="355"/>
                </a:cubicBezTo>
                <a:cubicBezTo>
                  <a:pt x="394450" y="-5201"/>
                  <a:pt x="267978" y="55917"/>
                  <a:pt x="222999" y="71792"/>
                </a:cubicBezTo>
                <a:cubicBezTo>
                  <a:pt x="178020" y="87667"/>
                  <a:pt x="153679" y="90843"/>
                  <a:pt x="116637" y="95605"/>
                </a:cubicBezTo>
                <a:cubicBezTo>
                  <a:pt x="79595" y="100367"/>
                  <a:pt x="-9041" y="97192"/>
                  <a:pt x="749" y="98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432D0B4-1CC2-4878-BEC8-948F335E229D}"/>
              </a:ext>
            </a:extLst>
          </p:cNvPr>
          <p:cNvSpPr/>
          <p:nvPr/>
        </p:nvSpPr>
        <p:spPr>
          <a:xfrm>
            <a:off x="3228268" y="3598299"/>
            <a:ext cx="1407667" cy="578194"/>
          </a:xfrm>
          <a:custGeom>
            <a:avLst/>
            <a:gdLst>
              <a:gd name="connsiteX0" fmla="*/ 1407232 w 1407667"/>
              <a:gd name="connsiteY0" fmla="*/ 173601 h 578194"/>
              <a:gd name="connsiteX1" fmla="*/ 640999 w 1407667"/>
              <a:gd name="connsiteY1" fmla="*/ 105868 h 578194"/>
              <a:gd name="connsiteX2" fmla="*/ 14465 w 1407667"/>
              <a:gd name="connsiteY2" fmla="*/ 571534 h 578194"/>
              <a:gd name="connsiteX3" fmla="*/ 221899 w 1407667"/>
              <a:gd name="connsiteY3" fmla="*/ 359868 h 578194"/>
              <a:gd name="connsiteX4" fmla="*/ 467432 w 1407667"/>
              <a:gd name="connsiteY4" fmla="*/ 67768 h 578194"/>
              <a:gd name="connsiteX5" fmla="*/ 746832 w 1407667"/>
              <a:gd name="connsiteY5" fmla="*/ 8501 h 578194"/>
              <a:gd name="connsiteX6" fmla="*/ 1407232 w 1407667"/>
              <a:gd name="connsiteY6" fmla="*/ 173601 h 5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7667" h="578194">
                <a:moveTo>
                  <a:pt x="1407232" y="173601"/>
                </a:moveTo>
                <a:cubicBezTo>
                  <a:pt x="1389593" y="189829"/>
                  <a:pt x="873127" y="39546"/>
                  <a:pt x="640999" y="105868"/>
                </a:cubicBezTo>
                <a:cubicBezTo>
                  <a:pt x="408871" y="172190"/>
                  <a:pt x="84315" y="529201"/>
                  <a:pt x="14465" y="571534"/>
                </a:cubicBezTo>
                <a:cubicBezTo>
                  <a:pt x="-55385" y="613867"/>
                  <a:pt x="146405" y="443829"/>
                  <a:pt x="221899" y="359868"/>
                </a:cubicBezTo>
                <a:cubicBezTo>
                  <a:pt x="297393" y="275907"/>
                  <a:pt x="379943" y="126329"/>
                  <a:pt x="467432" y="67768"/>
                </a:cubicBezTo>
                <a:cubicBezTo>
                  <a:pt x="554921" y="9207"/>
                  <a:pt x="592315" y="-14077"/>
                  <a:pt x="746832" y="8501"/>
                </a:cubicBezTo>
                <a:cubicBezTo>
                  <a:pt x="901349" y="31079"/>
                  <a:pt x="1424871" y="157373"/>
                  <a:pt x="1407232" y="173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6BD56671-E734-4A42-85BC-F49F53013FFE}"/>
              </a:ext>
            </a:extLst>
          </p:cNvPr>
          <p:cNvSpPr/>
          <p:nvPr/>
        </p:nvSpPr>
        <p:spPr>
          <a:xfrm>
            <a:off x="3651092" y="3317045"/>
            <a:ext cx="1166841" cy="331694"/>
          </a:xfrm>
          <a:custGeom>
            <a:avLst/>
            <a:gdLst>
              <a:gd name="connsiteX0" fmla="*/ 40375 w 1166841"/>
              <a:gd name="connsiteY0" fmla="*/ 35755 h 331694"/>
              <a:gd name="connsiteX1" fmla="*/ 222408 w 1166841"/>
              <a:gd name="connsiteY1" fmla="*/ 23055 h 331694"/>
              <a:gd name="connsiteX2" fmla="*/ 700775 w 1166841"/>
              <a:gd name="connsiteY2" fmla="*/ 23055 h 331694"/>
              <a:gd name="connsiteX3" fmla="*/ 1149508 w 1166841"/>
              <a:gd name="connsiteY3" fmla="*/ 327855 h 331694"/>
              <a:gd name="connsiteX4" fmla="*/ 975941 w 1166841"/>
              <a:gd name="connsiteY4" fmla="*/ 183922 h 331694"/>
              <a:gd name="connsiteX5" fmla="*/ 40375 w 1166841"/>
              <a:gd name="connsiteY5" fmla="*/ 3575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841" h="331694">
                <a:moveTo>
                  <a:pt x="40375" y="35755"/>
                </a:moveTo>
                <a:cubicBezTo>
                  <a:pt x="-85214" y="8944"/>
                  <a:pt x="112341" y="25172"/>
                  <a:pt x="222408" y="23055"/>
                </a:cubicBezTo>
                <a:cubicBezTo>
                  <a:pt x="332475" y="20938"/>
                  <a:pt x="546258" y="-27745"/>
                  <a:pt x="700775" y="23055"/>
                </a:cubicBezTo>
                <a:cubicBezTo>
                  <a:pt x="855292" y="73855"/>
                  <a:pt x="1103647" y="301044"/>
                  <a:pt x="1149508" y="327855"/>
                </a:cubicBezTo>
                <a:cubicBezTo>
                  <a:pt x="1195369" y="354666"/>
                  <a:pt x="1154447" y="234017"/>
                  <a:pt x="975941" y="183922"/>
                </a:cubicBezTo>
                <a:cubicBezTo>
                  <a:pt x="797436" y="133828"/>
                  <a:pt x="165964" y="62566"/>
                  <a:pt x="40375" y="35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6FA5C34-5A8C-426D-8692-4C67D58A7A64}"/>
              </a:ext>
            </a:extLst>
          </p:cNvPr>
          <p:cNvSpPr/>
          <p:nvPr/>
        </p:nvSpPr>
        <p:spPr>
          <a:xfrm>
            <a:off x="3949182" y="2864555"/>
            <a:ext cx="963761" cy="416799"/>
          </a:xfrm>
          <a:custGeom>
            <a:avLst/>
            <a:gdLst>
              <a:gd name="connsiteX0" fmla="*/ 948785 w 963761"/>
              <a:gd name="connsiteY0" fmla="*/ 416278 h 416799"/>
              <a:gd name="connsiteX1" fmla="*/ 732885 w 963761"/>
              <a:gd name="connsiteY1" fmla="*/ 111478 h 416799"/>
              <a:gd name="connsiteX2" fmla="*/ 157151 w 963761"/>
              <a:gd name="connsiteY2" fmla="*/ 1412 h 416799"/>
              <a:gd name="connsiteX3" fmla="*/ 8985 w 963761"/>
              <a:gd name="connsiteY3" fmla="*/ 47978 h 416799"/>
              <a:gd name="connsiteX4" fmla="*/ 356118 w 963761"/>
              <a:gd name="connsiteY4" fmla="*/ 31045 h 416799"/>
              <a:gd name="connsiteX5" fmla="*/ 948785 w 963761"/>
              <a:gd name="connsiteY5" fmla="*/ 416278 h 41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761" h="416799">
                <a:moveTo>
                  <a:pt x="948785" y="416278"/>
                </a:moveTo>
                <a:cubicBezTo>
                  <a:pt x="1011579" y="429683"/>
                  <a:pt x="864824" y="180622"/>
                  <a:pt x="732885" y="111478"/>
                </a:cubicBezTo>
                <a:cubicBezTo>
                  <a:pt x="600946" y="42334"/>
                  <a:pt x="277801" y="11995"/>
                  <a:pt x="157151" y="1412"/>
                </a:cubicBezTo>
                <a:cubicBezTo>
                  <a:pt x="36501" y="-9171"/>
                  <a:pt x="-24176" y="43039"/>
                  <a:pt x="8985" y="47978"/>
                </a:cubicBezTo>
                <a:cubicBezTo>
                  <a:pt x="42146" y="52917"/>
                  <a:pt x="200190" y="-32455"/>
                  <a:pt x="356118" y="31045"/>
                </a:cubicBezTo>
                <a:cubicBezTo>
                  <a:pt x="512046" y="94545"/>
                  <a:pt x="885991" y="402873"/>
                  <a:pt x="948785" y="41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A7267DB1-CB89-4E04-8519-F529A52B0D9F}"/>
              </a:ext>
            </a:extLst>
          </p:cNvPr>
          <p:cNvSpPr/>
          <p:nvPr/>
        </p:nvSpPr>
        <p:spPr>
          <a:xfrm>
            <a:off x="5064404" y="2619585"/>
            <a:ext cx="1122121" cy="306237"/>
          </a:xfrm>
          <a:custGeom>
            <a:avLst/>
            <a:gdLst>
              <a:gd name="connsiteX0" fmla="*/ 24063 w 1122121"/>
              <a:gd name="connsiteY0" fmla="*/ 297182 h 306237"/>
              <a:gd name="connsiteX1" fmla="*/ 201863 w 1122121"/>
              <a:gd name="connsiteY1" fmla="*/ 250615 h 306237"/>
              <a:gd name="connsiteX2" fmla="*/ 798763 w 1122121"/>
              <a:gd name="connsiteY2" fmla="*/ 9315 h 306237"/>
              <a:gd name="connsiteX3" fmla="*/ 1120496 w 1122121"/>
              <a:gd name="connsiteY3" fmla="*/ 55882 h 306237"/>
              <a:gd name="connsiteX4" fmla="*/ 671763 w 1122121"/>
              <a:gd name="connsiteY4" fmla="*/ 115148 h 306237"/>
              <a:gd name="connsiteX5" fmla="*/ 24063 w 1122121"/>
              <a:gd name="connsiteY5" fmla="*/ 297182 h 30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121" h="306237">
                <a:moveTo>
                  <a:pt x="24063" y="297182"/>
                </a:moveTo>
                <a:cubicBezTo>
                  <a:pt x="-54254" y="319760"/>
                  <a:pt x="72746" y="298593"/>
                  <a:pt x="201863" y="250615"/>
                </a:cubicBezTo>
                <a:cubicBezTo>
                  <a:pt x="330980" y="202637"/>
                  <a:pt x="645657" y="41771"/>
                  <a:pt x="798763" y="9315"/>
                </a:cubicBezTo>
                <a:cubicBezTo>
                  <a:pt x="951869" y="-23141"/>
                  <a:pt x="1141663" y="38243"/>
                  <a:pt x="1120496" y="55882"/>
                </a:cubicBezTo>
                <a:cubicBezTo>
                  <a:pt x="1099329" y="73521"/>
                  <a:pt x="850974" y="74931"/>
                  <a:pt x="671763" y="115148"/>
                </a:cubicBezTo>
                <a:cubicBezTo>
                  <a:pt x="492552" y="155365"/>
                  <a:pt x="102380" y="274604"/>
                  <a:pt x="24063" y="297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14CF349-5119-4691-B191-FAA3CBCC0411}"/>
              </a:ext>
            </a:extLst>
          </p:cNvPr>
          <p:cNvSpPr/>
          <p:nvPr/>
        </p:nvSpPr>
        <p:spPr>
          <a:xfrm>
            <a:off x="5042986" y="2988179"/>
            <a:ext cx="783262" cy="889380"/>
          </a:xfrm>
          <a:custGeom>
            <a:avLst/>
            <a:gdLst>
              <a:gd name="connsiteX0" fmla="*/ 282547 w 783262"/>
              <a:gd name="connsiteY0" fmla="*/ 859921 h 889380"/>
              <a:gd name="connsiteX1" fmla="*/ 235981 w 783262"/>
              <a:gd name="connsiteY1" fmla="*/ 754088 h 889380"/>
              <a:gd name="connsiteX2" fmla="*/ 7381 w 783262"/>
              <a:gd name="connsiteY2" fmla="*/ 322288 h 889380"/>
              <a:gd name="connsiteX3" fmla="*/ 125914 w 783262"/>
              <a:gd name="connsiteY3" fmla="*/ 161421 h 889380"/>
              <a:gd name="connsiteX4" fmla="*/ 782081 w 783262"/>
              <a:gd name="connsiteY4" fmla="*/ 554 h 889380"/>
              <a:gd name="connsiteX5" fmla="*/ 282547 w 783262"/>
              <a:gd name="connsiteY5" fmla="*/ 114854 h 889380"/>
              <a:gd name="connsiteX6" fmla="*/ 113214 w 783262"/>
              <a:gd name="connsiteY6" fmla="*/ 279954 h 889380"/>
              <a:gd name="connsiteX7" fmla="*/ 282547 w 783262"/>
              <a:gd name="connsiteY7" fmla="*/ 859921 h 8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262" h="889380">
                <a:moveTo>
                  <a:pt x="282547" y="859921"/>
                </a:moveTo>
                <a:cubicBezTo>
                  <a:pt x="303008" y="938943"/>
                  <a:pt x="281842" y="843694"/>
                  <a:pt x="235981" y="754088"/>
                </a:cubicBezTo>
                <a:cubicBezTo>
                  <a:pt x="190120" y="664482"/>
                  <a:pt x="25725" y="421066"/>
                  <a:pt x="7381" y="322288"/>
                </a:cubicBezTo>
                <a:cubicBezTo>
                  <a:pt x="-10963" y="223510"/>
                  <a:pt x="-3203" y="215043"/>
                  <a:pt x="125914" y="161421"/>
                </a:cubicBezTo>
                <a:cubicBezTo>
                  <a:pt x="255031" y="107799"/>
                  <a:pt x="755976" y="8315"/>
                  <a:pt x="782081" y="554"/>
                </a:cubicBezTo>
                <a:cubicBezTo>
                  <a:pt x="808186" y="-7207"/>
                  <a:pt x="394025" y="68287"/>
                  <a:pt x="282547" y="114854"/>
                </a:cubicBezTo>
                <a:cubicBezTo>
                  <a:pt x="171069" y="161421"/>
                  <a:pt x="112508" y="157893"/>
                  <a:pt x="113214" y="279954"/>
                </a:cubicBezTo>
                <a:cubicBezTo>
                  <a:pt x="113920" y="402015"/>
                  <a:pt x="262086" y="780899"/>
                  <a:pt x="282547" y="859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E3B241A-1DCE-4176-8871-F40C6F1C4454}"/>
              </a:ext>
            </a:extLst>
          </p:cNvPr>
          <p:cNvSpPr/>
          <p:nvPr/>
        </p:nvSpPr>
        <p:spPr>
          <a:xfrm>
            <a:off x="5674111" y="3084617"/>
            <a:ext cx="970806" cy="344400"/>
          </a:xfrm>
          <a:custGeom>
            <a:avLst/>
            <a:gdLst>
              <a:gd name="connsiteX0" fmla="*/ 40889 w 970806"/>
              <a:gd name="connsiteY0" fmla="*/ 43816 h 344400"/>
              <a:gd name="connsiteX1" fmla="*/ 150956 w 970806"/>
              <a:gd name="connsiteY1" fmla="*/ 22650 h 344400"/>
              <a:gd name="connsiteX2" fmla="*/ 709756 w 970806"/>
              <a:gd name="connsiteY2" fmla="*/ 81916 h 344400"/>
              <a:gd name="connsiteX3" fmla="*/ 967989 w 970806"/>
              <a:gd name="connsiteY3" fmla="*/ 344383 h 344400"/>
              <a:gd name="connsiteX4" fmla="*/ 840989 w 970806"/>
              <a:gd name="connsiteY4" fmla="*/ 94616 h 344400"/>
              <a:gd name="connsiteX5" fmla="*/ 743622 w 970806"/>
              <a:gd name="connsiteY5" fmla="*/ 1483 h 344400"/>
              <a:gd name="connsiteX6" fmla="*/ 40889 w 970806"/>
              <a:gd name="connsiteY6" fmla="*/ 43816 h 3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806" h="344400">
                <a:moveTo>
                  <a:pt x="40889" y="43816"/>
                </a:moveTo>
                <a:cubicBezTo>
                  <a:pt x="-57889" y="47344"/>
                  <a:pt x="39478" y="16300"/>
                  <a:pt x="150956" y="22650"/>
                </a:cubicBezTo>
                <a:cubicBezTo>
                  <a:pt x="262434" y="29000"/>
                  <a:pt x="573584" y="28294"/>
                  <a:pt x="709756" y="81916"/>
                </a:cubicBezTo>
                <a:cubicBezTo>
                  <a:pt x="845928" y="135538"/>
                  <a:pt x="946117" y="342266"/>
                  <a:pt x="967989" y="344383"/>
                </a:cubicBezTo>
                <a:cubicBezTo>
                  <a:pt x="989861" y="346500"/>
                  <a:pt x="878383" y="151766"/>
                  <a:pt x="840989" y="94616"/>
                </a:cubicBezTo>
                <a:cubicBezTo>
                  <a:pt x="803595" y="37466"/>
                  <a:pt x="877678" y="12066"/>
                  <a:pt x="743622" y="1483"/>
                </a:cubicBezTo>
                <a:cubicBezTo>
                  <a:pt x="609566" y="-9100"/>
                  <a:pt x="139667" y="40288"/>
                  <a:pt x="40889" y="43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B65BD80-74CF-4437-AC03-DADE4C99B7B8}"/>
              </a:ext>
            </a:extLst>
          </p:cNvPr>
          <p:cNvSpPr/>
          <p:nvPr/>
        </p:nvSpPr>
        <p:spPr>
          <a:xfrm>
            <a:off x="5385197" y="3276913"/>
            <a:ext cx="1221377" cy="805475"/>
          </a:xfrm>
          <a:custGeom>
            <a:avLst/>
            <a:gdLst>
              <a:gd name="connsiteX0" fmla="*/ 257836 w 1221377"/>
              <a:gd name="connsiteY0" fmla="*/ 761687 h 805475"/>
              <a:gd name="connsiteX1" fmla="*/ 228203 w 1221377"/>
              <a:gd name="connsiteY1" fmla="*/ 719354 h 805475"/>
              <a:gd name="connsiteX2" fmla="*/ 50403 w 1221377"/>
              <a:gd name="connsiteY2" fmla="*/ 329887 h 805475"/>
              <a:gd name="connsiteX3" fmla="*/ 8070 w 1221377"/>
              <a:gd name="connsiteY3" fmla="*/ 139387 h 805475"/>
              <a:gd name="connsiteX4" fmla="*/ 185870 w 1221377"/>
              <a:gd name="connsiteY4" fmla="*/ 58954 h 805475"/>
              <a:gd name="connsiteX5" fmla="*/ 731970 w 1221377"/>
              <a:gd name="connsiteY5" fmla="*/ 46254 h 805475"/>
              <a:gd name="connsiteX6" fmla="*/ 1206103 w 1221377"/>
              <a:gd name="connsiteY6" fmla="*/ 681254 h 805475"/>
              <a:gd name="connsiteX7" fmla="*/ 1049470 w 1221377"/>
              <a:gd name="connsiteY7" fmla="*/ 406087 h 805475"/>
              <a:gd name="connsiteX8" fmla="*/ 503370 w 1221377"/>
              <a:gd name="connsiteY8" fmla="*/ 75887 h 805475"/>
              <a:gd name="connsiteX9" fmla="*/ 156236 w 1221377"/>
              <a:gd name="connsiteY9" fmla="*/ 198654 h 805475"/>
              <a:gd name="connsiteX10" fmla="*/ 257836 w 1221377"/>
              <a:gd name="connsiteY10" fmla="*/ 761687 h 80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1377" h="805475">
                <a:moveTo>
                  <a:pt x="257836" y="761687"/>
                </a:moveTo>
                <a:cubicBezTo>
                  <a:pt x="269830" y="848470"/>
                  <a:pt x="262775" y="791321"/>
                  <a:pt x="228203" y="719354"/>
                </a:cubicBezTo>
                <a:cubicBezTo>
                  <a:pt x="193631" y="647387"/>
                  <a:pt x="87092" y="426548"/>
                  <a:pt x="50403" y="329887"/>
                </a:cubicBezTo>
                <a:cubicBezTo>
                  <a:pt x="13714" y="233226"/>
                  <a:pt x="-14508" y="184542"/>
                  <a:pt x="8070" y="139387"/>
                </a:cubicBezTo>
                <a:cubicBezTo>
                  <a:pt x="30648" y="94231"/>
                  <a:pt x="65220" y="74476"/>
                  <a:pt x="185870" y="58954"/>
                </a:cubicBezTo>
                <a:cubicBezTo>
                  <a:pt x="306520" y="43432"/>
                  <a:pt x="561931" y="-57463"/>
                  <a:pt x="731970" y="46254"/>
                </a:cubicBezTo>
                <a:cubicBezTo>
                  <a:pt x="902009" y="149971"/>
                  <a:pt x="1153186" y="621282"/>
                  <a:pt x="1206103" y="681254"/>
                </a:cubicBezTo>
                <a:cubicBezTo>
                  <a:pt x="1259020" y="741226"/>
                  <a:pt x="1166592" y="506981"/>
                  <a:pt x="1049470" y="406087"/>
                </a:cubicBezTo>
                <a:cubicBezTo>
                  <a:pt x="932348" y="305193"/>
                  <a:pt x="652242" y="110459"/>
                  <a:pt x="503370" y="75887"/>
                </a:cubicBezTo>
                <a:cubicBezTo>
                  <a:pt x="354498" y="41315"/>
                  <a:pt x="200686" y="85060"/>
                  <a:pt x="156236" y="198654"/>
                </a:cubicBezTo>
                <a:cubicBezTo>
                  <a:pt x="111786" y="312248"/>
                  <a:pt x="245842" y="674904"/>
                  <a:pt x="257836" y="761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E95BAFFE-5F0A-466E-A8E1-114564790ABD}"/>
              </a:ext>
            </a:extLst>
          </p:cNvPr>
          <p:cNvSpPr/>
          <p:nvPr/>
        </p:nvSpPr>
        <p:spPr>
          <a:xfrm>
            <a:off x="6852772" y="3678159"/>
            <a:ext cx="260791" cy="1066946"/>
          </a:xfrm>
          <a:custGeom>
            <a:avLst/>
            <a:gdLst>
              <a:gd name="connsiteX0" fmla="*/ 995 w 260791"/>
              <a:gd name="connsiteY0" fmla="*/ 608 h 1066946"/>
              <a:gd name="connsiteX1" fmla="*/ 161861 w 260791"/>
              <a:gd name="connsiteY1" fmla="*/ 419708 h 1066946"/>
              <a:gd name="connsiteX2" fmla="*/ 123761 w 260791"/>
              <a:gd name="connsiteY2" fmla="*/ 1063174 h 1066946"/>
              <a:gd name="connsiteX3" fmla="*/ 199961 w 260791"/>
              <a:gd name="connsiteY3" fmla="*/ 669474 h 1066946"/>
              <a:gd name="connsiteX4" fmla="*/ 250761 w 260791"/>
              <a:gd name="connsiteY4" fmla="*/ 335041 h 1066946"/>
              <a:gd name="connsiteX5" fmla="*/ 995 w 260791"/>
              <a:gd name="connsiteY5" fmla="*/ 608 h 106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91" h="1066946">
                <a:moveTo>
                  <a:pt x="995" y="608"/>
                </a:moveTo>
                <a:cubicBezTo>
                  <a:pt x="-13822" y="14719"/>
                  <a:pt x="141400" y="242614"/>
                  <a:pt x="161861" y="419708"/>
                </a:cubicBezTo>
                <a:cubicBezTo>
                  <a:pt x="182322" y="596802"/>
                  <a:pt x="117411" y="1021546"/>
                  <a:pt x="123761" y="1063174"/>
                </a:cubicBezTo>
                <a:cubicBezTo>
                  <a:pt x="130111" y="1104802"/>
                  <a:pt x="178794" y="790829"/>
                  <a:pt x="199961" y="669474"/>
                </a:cubicBezTo>
                <a:cubicBezTo>
                  <a:pt x="221128" y="548119"/>
                  <a:pt x="285333" y="448635"/>
                  <a:pt x="250761" y="335041"/>
                </a:cubicBezTo>
                <a:cubicBezTo>
                  <a:pt x="216189" y="221447"/>
                  <a:pt x="15812" y="-13503"/>
                  <a:pt x="995" y="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D6B1156-F6A2-48DA-8A20-BF59E36EC713}"/>
              </a:ext>
            </a:extLst>
          </p:cNvPr>
          <p:cNvSpPr/>
          <p:nvPr/>
        </p:nvSpPr>
        <p:spPr>
          <a:xfrm>
            <a:off x="5589652" y="3843615"/>
            <a:ext cx="664736" cy="766628"/>
          </a:xfrm>
          <a:custGeom>
            <a:avLst/>
            <a:gdLst>
              <a:gd name="connsiteX0" fmla="*/ 2581 w 664736"/>
              <a:gd name="connsiteY0" fmla="*/ 161118 h 766628"/>
              <a:gd name="connsiteX1" fmla="*/ 349715 w 664736"/>
              <a:gd name="connsiteY1" fmla="*/ 51052 h 766628"/>
              <a:gd name="connsiteX2" fmla="*/ 658748 w 664736"/>
              <a:gd name="connsiteY2" fmla="*/ 762252 h 766628"/>
              <a:gd name="connsiteX3" fmla="*/ 552915 w 664736"/>
              <a:gd name="connsiteY3" fmla="*/ 334685 h 766628"/>
              <a:gd name="connsiteX4" fmla="*/ 540215 w 664736"/>
              <a:gd name="connsiteY4" fmla="*/ 4485 h 766628"/>
              <a:gd name="connsiteX5" fmla="*/ 2581 w 664736"/>
              <a:gd name="connsiteY5" fmla="*/ 161118 h 76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736" h="766628">
                <a:moveTo>
                  <a:pt x="2581" y="161118"/>
                </a:moveTo>
                <a:cubicBezTo>
                  <a:pt x="-29169" y="168879"/>
                  <a:pt x="240354" y="-49137"/>
                  <a:pt x="349715" y="51052"/>
                </a:cubicBezTo>
                <a:cubicBezTo>
                  <a:pt x="459076" y="151241"/>
                  <a:pt x="624881" y="714980"/>
                  <a:pt x="658748" y="762252"/>
                </a:cubicBezTo>
                <a:cubicBezTo>
                  <a:pt x="692615" y="809524"/>
                  <a:pt x="572671" y="460980"/>
                  <a:pt x="552915" y="334685"/>
                </a:cubicBezTo>
                <a:cubicBezTo>
                  <a:pt x="533160" y="208391"/>
                  <a:pt x="627704" y="39763"/>
                  <a:pt x="540215" y="4485"/>
                </a:cubicBezTo>
                <a:cubicBezTo>
                  <a:pt x="452726" y="-30793"/>
                  <a:pt x="34331" y="153357"/>
                  <a:pt x="2581" y="16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3F4AAEE9-11B7-4026-956F-7CEEE4701159}"/>
              </a:ext>
            </a:extLst>
          </p:cNvPr>
          <p:cNvSpPr/>
          <p:nvPr/>
        </p:nvSpPr>
        <p:spPr>
          <a:xfrm>
            <a:off x="5581659" y="3481314"/>
            <a:ext cx="1073188" cy="1421433"/>
          </a:xfrm>
          <a:custGeom>
            <a:avLst/>
            <a:gdLst>
              <a:gd name="connsiteX0" fmla="*/ 14808 w 1073188"/>
              <a:gd name="connsiteY0" fmla="*/ 303286 h 1421433"/>
              <a:gd name="connsiteX1" fmla="*/ 61374 w 1073188"/>
              <a:gd name="connsiteY1" fmla="*/ 252486 h 1421433"/>
              <a:gd name="connsiteX2" fmla="*/ 349241 w 1073188"/>
              <a:gd name="connsiteY2" fmla="*/ 159353 h 1421433"/>
              <a:gd name="connsiteX3" fmla="*/ 785274 w 1073188"/>
              <a:gd name="connsiteY3" fmla="*/ 565753 h 1421433"/>
              <a:gd name="connsiteX4" fmla="*/ 1068908 w 1073188"/>
              <a:gd name="connsiteY4" fmla="*/ 1412419 h 1421433"/>
              <a:gd name="connsiteX5" fmla="*/ 950374 w 1073188"/>
              <a:gd name="connsiteY5" fmla="*/ 980619 h 1421433"/>
              <a:gd name="connsiteX6" fmla="*/ 869941 w 1073188"/>
              <a:gd name="connsiteY6" fmla="*/ 485319 h 1421433"/>
              <a:gd name="connsiteX7" fmla="*/ 256108 w 1073188"/>
              <a:gd name="connsiteY7" fmla="*/ 2719 h 1421433"/>
              <a:gd name="connsiteX8" fmla="*/ 14808 w 1073188"/>
              <a:gd name="connsiteY8" fmla="*/ 303286 h 142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188" h="1421433">
                <a:moveTo>
                  <a:pt x="14808" y="303286"/>
                </a:moveTo>
                <a:cubicBezTo>
                  <a:pt x="-17648" y="344914"/>
                  <a:pt x="5635" y="276475"/>
                  <a:pt x="61374" y="252486"/>
                </a:cubicBezTo>
                <a:cubicBezTo>
                  <a:pt x="117113" y="228497"/>
                  <a:pt x="228591" y="107142"/>
                  <a:pt x="349241" y="159353"/>
                </a:cubicBezTo>
                <a:cubicBezTo>
                  <a:pt x="469891" y="211564"/>
                  <a:pt x="665330" y="356909"/>
                  <a:pt x="785274" y="565753"/>
                </a:cubicBezTo>
                <a:cubicBezTo>
                  <a:pt x="905218" y="774597"/>
                  <a:pt x="1041391" y="1343275"/>
                  <a:pt x="1068908" y="1412419"/>
                </a:cubicBezTo>
                <a:cubicBezTo>
                  <a:pt x="1096425" y="1481563"/>
                  <a:pt x="983535" y="1135136"/>
                  <a:pt x="950374" y="980619"/>
                </a:cubicBezTo>
                <a:cubicBezTo>
                  <a:pt x="917213" y="826102"/>
                  <a:pt x="985652" y="648302"/>
                  <a:pt x="869941" y="485319"/>
                </a:cubicBezTo>
                <a:cubicBezTo>
                  <a:pt x="754230" y="322336"/>
                  <a:pt x="401453" y="36586"/>
                  <a:pt x="256108" y="2719"/>
                </a:cubicBezTo>
                <a:cubicBezTo>
                  <a:pt x="110763" y="-31148"/>
                  <a:pt x="47264" y="261658"/>
                  <a:pt x="14808" y="30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911AC1D-0597-45B6-BF3C-C90BC26F67F7}"/>
              </a:ext>
            </a:extLst>
          </p:cNvPr>
          <p:cNvSpPr/>
          <p:nvPr/>
        </p:nvSpPr>
        <p:spPr>
          <a:xfrm>
            <a:off x="6733883" y="4199045"/>
            <a:ext cx="285028" cy="1264975"/>
          </a:xfrm>
          <a:custGeom>
            <a:avLst/>
            <a:gdLst>
              <a:gd name="connsiteX0" fmla="*/ 64850 w 285028"/>
              <a:gd name="connsiteY0" fmla="*/ 422 h 1264975"/>
              <a:gd name="connsiteX1" fmla="*/ 179150 w 285028"/>
              <a:gd name="connsiteY1" fmla="*/ 516888 h 1264975"/>
              <a:gd name="connsiteX2" fmla="*/ 1350 w 285028"/>
              <a:gd name="connsiteY2" fmla="*/ 1257722 h 1264975"/>
              <a:gd name="connsiteX3" fmla="*/ 107184 w 285028"/>
              <a:gd name="connsiteY3" fmla="*/ 868255 h 1264975"/>
              <a:gd name="connsiteX4" fmla="*/ 284984 w 285028"/>
              <a:gd name="connsiteY4" fmla="*/ 436455 h 1264975"/>
              <a:gd name="connsiteX5" fmla="*/ 64850 w 285028"/>
              <a:gd name="connsiteY5" fmla="*/ 422 h 126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028" h="1264975">
                <a:moveTo>
                  <a:pt x="64850" y="422"/>
                </a:moveTo>
                <a:cubicBezTo>
                  <a:pt x="47211" y="13827"/>
                  <a:pt x="189733" y="307338"/>
                  <a:pt x="179150" y="516888"/>
                </a:cubicBezTo>
                <a:cubicBezTo>
                  <a:pt x="168567" y="726438"/>
                  <a:pt x="13344" y="1199161"/>
                  <a:pt x="1350" y="1257722"/>
                </a:cubicBezTo>
                <a:cubicBezTo>
                  <a:pt x="-10644" y="1316283"/>
                  <a:pt x="59912" y="1005133"/>
                  <a:pt x="107184" y="868255"/>
                </a:cubicBezTo>
                <a:cubicBezTo>
                  <a:pt x="154456" y="731377"/>
                  <a:pt x="287806" y="576860"/>
                  <a:pt x="284984" y="436455"/>
                </a:cubicBezTo>
                <a:cubicBezTo>
                  <a:pt x="282162" y="296050"/>
                  <a:pt x="82489" y="-12983"/>
                  <a:pt x="64850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149E3E7-50E3-4518-B454-3673864CD41E}"/>
              </a:ext>
            </a:extLst>
          </p:cNvPr>
          <p:cNvSpPr/>
          <p:nvPr/>
        </p:nvSpPr>
        <p:spPr>
          <a:xfrm>
            <a:off x="6465406" y="3986674"/>
            <a:ext cx="416606" cy="1291472"/>
          </a:xfrm>
          <a:custGeom>
            <a:avLst/>
            <a:gdLst>
              <a:gd name="connsiteX0" fmla="*/ 20061 w 416606"/>
              <a:gd name="connsiteY0" fmla="*/ 30759 h 1291472"/>
              <a:gd name="connsiteX1" fmla="*/ 83561 w 416606"/>
              <a:gd name="connsiteY1" fmla="*/ 119659 h 1291472"/>
              <a:gd name="connsiteX2" fmla="*/ 307927 w 416606"/>
              <a:gd name="connsiteY2" fmla="*/ 619193 h 1291472"/>
              <a:gd name="connsiteX3" fmla="*/ 113194 w 416606"/>
              <a:gd name="connsiteY3" fmla="*/ 1283826 h 1291472"/>
              <a:gd name="connsiteX4" fmla="*/ 202094 w 416606"/>
              <a:gd name="connsiteY4" fmla="*/ 953626 h 1291472"/>
              <a:gd name="connsiteX5" fmla="*/ 413761 w 416606"/>
              <a:gd name="connsiteY5" fmla="*/ 547226 h 1291472"/>
              <a:gd name="connsiteX6" fmla="*/ 20061 w 416606"/>
              <a:gd name="connsiteY6" fmla="*/ 30759 h 129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606" h="1291472">
                <a:moveTo>
                  <a:pt x="20061" y="30759"/>
                </a:moveTo>
                <a:cubicBezTo>
                  <a:pt x="-34972" y="-40502"/>
                  <a:pt x="35583" y="21587"/>
                  <a:pt x="83561" y="119659"/>
                </a:cubicBezTo>
                <a:cubicBezTo>
                  <a:pt x="131539" y="217731"/>
                  <a:pt x="302988" y="425165"/>
                  <a:pt x="307927" y="619193"/>
                </a:cubicBezTo>
                <a:cubicBezTo>
                  <a:pt x="312866" y="813221"/>
                  <a:pt x="130833" y="1228087"/>
                  <a:pt x="113194" y="1283826"/>
                </a:cubicBezTo>
                <a:cubicBezTo>
                  <a:pt x="95555" y="1339565"/>
                  <a:pt x="151999" y="1076393"/>
                  <a:pt x="202094" y="953626"/>
                </a:cubicBezTo>
                <a:cubicBezTo>
                  <a:pt x="252189" y="830859"/>
                  <a:pt x="441983" y="696098"/>
                  <a:pt x="413761" y="547226"/>
                </a:cubicBezTo>
                <a:cubicBezTo>
                  <a:pt x="385539" y="398354"/>
                  <a:pt x="75094" y="102020"/>
                  <a:pt x="20061" y="30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D18F621-3F2E-4D4F-8DD0-716FBE4F36C7}"/>
              </a:ext>
            </a:extLst>
          </p:cNvPr>
          <p:cNvSpPr/>
          <p:nvPr/>
        </p:nvSpPr>
        <p:spPr>
          <a:xfrm>
            <a:off x="6412993" y="4442809"/>
            <a:ext cx="203786" cy="1277617"/>
          </a:xfrm>
          <a:custGeom>
            <a:avLst/>
            <a:gdLst>
              <a:gd name="connsiteX0" fmla="*/ 186774 w 203786"/>
              <a:gd name="connsiteY0" fmla="*/ 6424 h 1277617"/>
              <a:gd name="connsiteX1" fmla="*/ 191007 w 203786"/>
              <a:gd name="connsiteY1" fmla="*/ 99558 h 1277617"/>
              <a:gd name="connsiteX2" fmla="*/ 110574 w 203786"/>
              <a:gd name="connsiteY2" fmla="*/ 531358 h 1277617"/>
              <a:gd name="connsiteX3" fmla="*/ 161374 w 203786"/>
              <a:gd name="connsiteY3" fmla="*/ 1267958 h 1277617"/>
              <a:gd name="connsiteX4" fmla="*/ 135974 w 203786"/>
              <a:gd name="connsiteY4" fmla="*/ 925058 h 1277617"/>
              <a:gd name="connsiteX5" fmla="*/ 507 w 203786"/>
              <a:gd name="connsiteY5" fmla="*/ 531358 h 1277617"/>
              <a:gd name="connsiteX6" fmla="*/ 191007 w 203786"/>
              <a:gd name="connsiteY6" fmla="*/ 65691 h 1277617"/>
              <a:gd name="connsiteX7" fmla="*/ 186774 w 203786"/>
              <a:gd name="connsiteY7" fmla="*/ 6424 h 127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86" h="1277617">
                <a:moveTo>
                  <a:pt x="186774" y="6424"/>
                </a:moveTo>
                <a:cubicBezTo>
                  <a:pt x="186774" y="12068"/>
                  <a:pt x="203707" y="12069"/>
                  <a:pt x="191007" y="99558"/>
                </a:cubicBezTo>
                <a:cubicBezTo>
                  <a:pt x="178307" y="187047"/>
                  <a:pt x="115513" y="336625"/>
                  <a:pt x="110574" y="531358"/>
                </a:cubicBezTo>
                <a:cubicBezTo>
                  <a:pt x="105635" y="726091"/>
                  <a:pt x="157141" y="1202341"/>
                  <a:pt x="161374" y="1267958"/>
                </a:cubicBezTo>
                <a:cubicBezTo>
                  <a:pt x="165607" y="1333575"/>
                  <a:pt x="162785" y="1047825"/>
                  <a:pt x="135974" y="925058"/>
                </a:cubicBezTo>
                <a:cubicBezTo>
                  <a:pt x="109163" y="802291"/>
                  <a:pt x="-8665" y="674586"/>
                  <a:pt x="507" y="531358"/>
                </a:cubicBezTo>
                <a:cubicBezTo>
                  <a:pt x="9679" y="388130"/>
                  <a:pt x="159963" y="151769"/>
                  <a:pt x="191007" y="65691"/>
                </a:cubicBezTo>
                <a:cubicBezTo>
                  <a:pt x="222051" y="-20387"/>
                  <a:pt x="186774" y="780"/>
                  <a:pt x="186774" y="6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3AC6DF6-3D60-4FDA-9236-4D9B9FC28127}"/>
              </a:ext>
            </a:extLst>
          </p:cNvPr>
          <p:cNvSpPr/>
          <p:nvPr/>
        </p:nvSpPr>
        <p:spPr>
          <a:xfrm>
            <a:off x="6625137" y="4876313"/>
            <a:ext cx="422013" cy="899636"/>
          </a:xfrm>
          <a:custGeom>
            <a:avLst/>
            <a:gdLst>
              <a:gd name="connsiteX0" fmla="*/ 372563 w 422013"/>
              <a:gd name="connsiteY0" fmla="*/ 487 h 899636"/>
              <a:gd name="connsiteX1" fmla="*/ 254030 w 422013"/>
              <a:gd name="connsiteY1" fmla="*/ 550820 h 899636"/>
              <a:gd name="connsiteX2" fmla="*/ 30 w 422013"/>
              <a:gd name="connsiteY2" fmla="*/ 897954 h 899636"/>
              <a:gd name="connsiteX3" fmla="*/ 270963 w 422013"/>
              <a:gd name="connsiteY3" fmla="*/ 673587 h 899636"/>
              <a:gd name="connsiteX4" fmla="*/ 419130 w 422013"/>
              <a:gd name="connsiteY4" fmla="*/ 457687 h 899636"/>
              <a:gd name="connsiteX5" fmla="*/ 372563 w 422013"/>
              <a:gd name="connsiteY5" fmla="*/ 487 h 89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013" h="899636">
                <a:moveTo>
                  <a:pt x="372563" y="487"/>
                </a:moveTo>
                <a:cubicBezTo>
                  <a:pt x="345046" y="16009"/>
                  <a:pt x="316119" y="401242"/>
                  <a:pt x="254030" y="550820"/>
                </a:cubicBezTo>
                <a:cubicBezTo>
                  <a:pt x="191941" y="700398"/>
                  <a:pt x="-2792" y="877493"/>
                  <a:pt x="30" y="897954"/>
                </a:cubicBezTo>
                <a:cubicBezTo>
                  <a:pt x="2852" y="918415"/>
                  <a:pt x="201113" y="746965"/>
                  <a:pt x="270963" y="673587"/>
                </a:cubicBezTo>
                <a:cubicBezTo>
                  <a:pt x="340813" y="600209"/>
                  <a:pt x="406430" y="571281"/>
                  <a:pt x="419130" y="457687"/>
                </a:cubicBezTo>
                <a:cubicBezTo>
                  <a:pt x="431830" y="344093"/>
                  <a:pt x="400080" y="-15035"/>
                  <a:pt x="372563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EE8ADBD-0424-4033-9F76-1881ADEDAEC2}"/>
              </a:ext>
            </a:extLst>
          </p:cNvPr>
          <p:cNvSpPr/>
          <p:nvPr/>
        </p:nvSpPr>
        <p:spPr>
          <a:xfrm>
            <a:off x="3143816" y="4004613"/>
            <a:ext cx="938099" cy="712922"/>
          </a:xfrm>
          <a:custGeom>
            <a:avLst/>
            <a:gdLst>
              <a:gd name="connsiteX0" fmla="*/ 878909 w 938099"/>
              <a:gd name="connsiteY0" fmla="*/ 21287 h 712922"/>
              <a:gd name="connsiteX1" fmla="*/ 812234 w 938099"/>
              <a:gd name="connsiteY1" fmla="*/ 65737 h 712922"/>
              <a:gd name="connsiteX2" fmla="*/ 174059 w 938099"/>
              <a:gd name="connsiteY2" fmla="*/ 367362 h 712922"/>
              <a:gd name="connsiteX3" fmla="*/ 8959 w 938099"/>
              <a:gd name="connsiteY3" fmla="*/ 710262 h 712922"/>
              <a:gd name="connsiteX4" fmla="*/ 34359 w 938099"/>
              <a:gd name="connsiteY4" fmla="*/ 516587 h 712922"/>
              <a:gd name="connsiteX5" fmla="*/ 139134 w 938099"/>
              <a:gd name="connsiteY5" fmla="*/ 335612 h 712922"/>
              <a:gd name="connsiteX6" fmla="*/ 878909 w 938099"/>
              <a:gd name="connsiteY6" fmla="*/ 21287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099" h="712922">
                <a:moveTo>
                  <a:pt x="878909" y="21287"/>
                </a:moveTo>
                <a:cubicBezTo>
                  <a:pt x="991092" y="-23692"/>
                  <a:pt x="929709" y="8058"/>
                  <a:pt x="812234" y="65737"/>
                </a:cubicBezTo>
                <a:cubicBezTo>
                  <a:pt x="694759" y="123416"/>
                  <a:pt x="307938" y="259941"/>
                  <a:pt x="174059" y="367362"/>
                </a:cubicBezTo>
                <a:cubicBezTo>
                  <a:pt x="40180" y="474783"/>
                  <a:pt x="32242" y="685391"/>
                  <a:pt x="8959" y="710262"/>
                </a:cubicBezTo>
                <a:cubicBezTo>
                  <a:pt x="-14324" y="735133"/>
                  <a:pt x="12663" y="579029"/>
                  <a:pt x="34359" y="516587"/>
                </a:cubicBezTo>
                <a:cubicBezTo>
                  <a:pt x="56055" y="454145"/>
                  <a:pt x="1021" y="414458"/>
                  <a:pt x="139134" y="335612"/>
                </a:cubicBezTo>
                <a:cubicBezTo>
                  <a:pt x="277247" y="256766"/>
                  <a:pt x="766726" y="66266"/>
                  <a:pt x="878909" y="2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DE08D84-02EE-42D9-A3B7-A49727F2DDF5}"/>
              </a:ext>
            </a:extLst>
          </p:cNvPr>
          <p:cNvSpPr/>
          <p:nvPr/>
        </p:nvSpPr>
        <p:spPr>
          <a:xfrm>
            <a:off x="3092744" y="4758384"/>
            <a:ext cx="282704" cy="474065"/>
          </a:xfrm>
          <a:custGeom>
            <a:avLst/>
            <a:gdLst>
              <a:gd name="connsiteX0" fmla="*/ 282281 w 282704"/>
              <a:gd name="connsiteY0" fmla="*/ 941 h 474065"/>
              <a:gd name="connsiteX1" fmla="*/ 79081 w 282704"/>
              <a:gd name="connsiteY1" fmla="*/ 258116 h 474065"/>
              <a:gd name="connsiteX2" fmla="*/ 34631 w 282704"/>
              <a:gd name="connsiteY2" fmla="*/ 474016 h 474065"/>
              <a:gd name="connsiteX3" fmla="*/ 25106 w 282704"/>
              <a:gd name="connsiteY3" fmla="*/ 277166 h 474065"/>
              <a:gd name="connsiteX4" fmla="*/ 18756 w 282704"/>
              <a:gd name="connsiteY4" fmla="*/ 175566 h 474065"/>
              <a:gd name="connsiteX5" fmla="*/ 282281 w 282704"/>
              <a:gd name="connsiteY5" fmla="*/ 941 h 47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04" h="474065">
                <a:moveTo>
                  <a:pt x="282281" y="941"/>
                </a:moveTo>
                <a:cubicBezTo>
                  <a:pt x="292335" y="14699"/>
                  <a:pt x="120356" y="179270"/>
                  <a:pt x="79081" y="258116"/>
                </a:cubicBezTo>
                <a:cubicBezTo>
                  <a:pt x="37806" y="336962"/>
                  <a:pt x="43627" y="470841"/>
                  <a:pt x="34631" y="474016"/>
                </a:cubicBezTo>
                <a:cubicBezTo>
                  <a:pt x="25635" y="477191"/>
                  <a:pt x="27752" y="326908"/>
                  <a:pt x="25106" y="277166"/>
                </a:cubicBezTo>
                <a:cubicBezTo>
                  <a:pt x="22460" y="227424"/>
                  <a:pt x="-25694" y="223191"/>
                  <a:pt x="18756" y="175566"/>
                </a:cubicBezTo>
                <a:cubicBezTo>
                  <a:pt x="63206" y="127941"/>
                  <a:pt x="272227" y="-12817"/>
                  <a:pt x="282281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B48937-C6D3-4D58-8432-769EF86E78FD}"/>
              </a:ext>
            </a:extLst>
          </p:cNvPr>
          <p:cNvSpPr/>
          <p:nvPr/>
        </p:nvSpPr>
        <p:spPr>
          <a:xfrm>
            <a:off x="6556391" y="4872571"/>
            <a:ext cx="256983" cy="660508"/>
          </a:xfrm>
          <a:custGeom>
            <a:avLst/>
            <a:gdLst>
              <a:gd name="connsiteX0" fmla="*/ 174609 w 256983"/>
              <a:gd name="connsiteY0" fmla="*/ 93129 h 660508"/>
              <a:gd name="connsiteX1" fmla="*/ 149209 w 256983"/>
              <a:gd name="connsiteY1" fmla="*/ 457196 h 660508"/>
              <a:gd name="connsiteX2" fmla="*/ 1042 w 256983"/>
              <a:gd name="connsiteY2" fmla="*/ 660396 h 660508"/>
              <a:gd name="connsiteX3" fmla="*/ 233876 w 256983"/>
              <a:gd name="connsiteY3" fmla="*/ 482596 h 660508"/>
              <a:gd name="connsiteX4" fmla="*/ 242342 w 256983"/>
              <a:gd name="connsiteY4" fmla="*/ 262462 h 660508"/>
              <a:gd name="connsiteX5" fmla="*/ 178842 w 256983"/>
              <a:gd name="connsiteY5" fmla="*/ 8462 h 660508"/>
              <a:gd name="connsiteX6" fmla="*/ 174609 w 256983"/>
              <a:gd name="connsiteY6" fmla="*/ 93129 h 66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983" h="660508">
                <a:moveTo>
                  <a:pt x="174609" y="93129"/>
                </a:moveTo>
                <a:cubicBezTo>
                  <a:pt x="169670" y="167918"/>
                  <a:pt x="178137" y="362652"/>
                  <a:pt x="149209" y="457196"/>
                </a:cubicBezTo>
                <a:cubicBezTo>
                  <a:pt x="120281" y="551741"/>
                  <a:pt x="-13069" y="656163"/>
                  <a:pt x="1042" y="660396"/>
                </a:cubicBezTo>
                <a:cubicBezTo>
                  <a:pt x="15153" y="664629"/>
                  <a:pt x="193659" y="548918"/>
                  <a:pt x="233876" y="482596"/>
                </a:cubicBezTo>
                <a:cubicBezTo>
                  <a:pt x="274093" y="416274"/>
                  <a:pt x="251514" y="341484"/>
                  <a:pt x="242342" y="262462"/>
                </a:cubicBezTo>
                <a:cubicBezTo>
                  <a:pt x="233170" y="183440"/>
                  <a:pt x="188014" y="34568"/>
                  <a:pt x="178842" y="8462"/>
                </a:cubicBezTo>
                <a:cubicBezTo>
                  <a:pt x="169670" y="-17644"/>
                  <a:pt x="179548" y="18340"/>
                  <a:pt x="174609" y="93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F4FBC2E-A020-429D-AF0F-983A4600DAB5}"/>
              </a:ext>
            </a:extLst>
          </p:cNvPr>
          <p:cNvSpPr/>
          <p:nvPr/>
        </p:nvSpPr>
        <p:spPr>
          <a:xfrm>
            <a:off x="5113867" y="2831771"/>
            <a:ext cx="1207131" cy="144466"/>
          </a:xfrm>
          <a:custGeom>
            <a:avLst/>
            <a:gdLst>
              <a:gd name="connsiteX0" fmla="*/ 0 w 1207131"/>
              <a:gd name="connsiteY0" fmla="*/ 144262 h 144466"/>
              <a:gd name="connsiteX1" fmla="*/ 203200 w 1207131"/>
              <a:gd name="connsiteY1" fmla="*/ 135796 h 144466"/>
              <a:gd name="connsiteX2" fmla="*/ 1037166 w 1207131"/>
              <a:gd name="connsiteY2" fmla="*/ 72296 h 144466"/>
              <a:gd name="connsiteX3" fmla="*/ 1206500 w 1207131"/>
              <a:gd name="connsiteY3" fmla="*/ 93462 h 144466"/>
              <a:gd name="connsiteX4" fmla="*/ 1016000 w 1207131"/>
              <a:gd name="connsiteY4" fmla="*/ 329 h 144466"/>
              <a:gd name="connsiteX5" fmla="*/ 0 w 1207131"/>
              <a:gd name="connsiteY5" fmla="*/ 144262 h 14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31" h="144466">
                <a:moveTo>
                  <a:pt x="0" y="144262"/>
                </a:moveTo>
                <a:cubicBezTo>
                  <a:pt x="15169" y="146026"/>
                  <a:pt x="203200" y="135796"/>
                  <a:pt x="203200" y="135796"/>
                </a:cubicBezTo>
                <a:lnTo>
                  <a:pt x="1037166" y="72296"/>
                </a:lnTo>
                <a:cubicBezTo>
                  <a:pt x="1204383" y="65240"/>
                  <a:pt x="1210028" y="105456"/>
                  <a:pt x="1206500" y="93462"/>
                </a:cubicBezTo>
                <a:cubicBezTo>
                  <a:pt x="1202972" y="81468"/>
                  <a:pt x="1214967" y="-6021"/>
                  <a:pt x="1016000" y="329"/>
                </a:cubicBezTo>
                <a:cubicBezTo>
                  <a:pt x="817033" y="6679"/>
                  <a:pt x="414866" y="69120"/>
                  <a:pt x="0" y="144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9BA799E-EFC3-4ECD-B049-C764606AB9E5}"/>
              </a:ext>
            </a:extLst>
          </p:cNvPr>
          <p:cNvSpPr/>
          <p:nvPr/>
        </p:nvSpPr>
        <p:spPr>
          <a:xfrm>
            <a:off x="6141675" y="5622849"/>
            <a:ext cx="163875" cy="638251"/>
          </a:xfrm>
          <a:custGeom>
            <a:avLst/>
            <a:gdLst>
              <a:gd name="connsiteX0" fmla="*/ 138475 w 163875"/>
              <a:gd name="connsiteY0" fmla="*/ 76 h 638251"/>
              <a:gd name="connsiteX1" fmla="*/ 65450 w 163875"/>
              <a:gd name="connsiteY1" fmla="*/ 88976 h 638251"/>
              <a:gd name="connsiteX2" fmla="*/ 38463 w 163875"/>
              <a:gd name="connsiteY2" fmla="*/ 150889 h 638251"/>
              <a:gd name="connsiteX3" fmla="*/ 38463 w 163875"/>
              <a:gd name="connsiteY3" fmla="*/ 246139 h 638251"/>
              <a:gd name="connsiteX4" fmla="*/ 32113 w 163875"/>
              <a:gd name="connsiteY4" fmla="*/ 304876 h 638251"/>
              <a:gd name="connsiteX5" fmla="*/ 35288 w 163875"/>
              <a:gd name="connsiteY5" fmla="*/ 374726 h 638251"/>
              <a:gd name="connsiteX6" fmla="*/ 65450 w 163875"/>
              <a:gd name="connsiteY6" fmla="*/ 446164 h 638251"/>
              <a:gd name="connsiteX7" fmla="*/ 163875 w 163875"/>
              <a:gd name="connsiteY7" fmla="*/ 638251 h 638251"/>
              <a:gd name="connsiteX8" fmla="*/ 127363 w 163875"/>
              <a:gd name="connsiteY8" fmla="*/ 566814 h 638251"/>
              <a:gd name="connsiteX9" fmla="*/ 3538 w 163875"/>
              <a:gd name="connsiteY9" fmla="*/ 322339 h 638251"/>
              <a:gd name="connsiteX10" fmla="*/ 41638 w 163875"/>
              <a:gd name="connsiteY10" fmla="*/ 104851 h 638251"/>
              <a:gd name="connsiteX11" fmla="*/ 138475 w 163875"/>
              <a:gd name="connsiteY11" fmla="*/ 76 h 63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875" h="638251">
                <a:moveTo>
                  <a:pt x="138475" y="76"/>
                </a:moveTo>
                <a:cubicBezTo>
                  <a:pt x="142444" y="-2570"/>
                  <a:pt x="82119" y="63841"/>
                  <a:pt x="65450" y="88976"/>
                </a:cubicBezTo>
                <a:cubicBezTo>
                  <a:pt x="48781" y="114111"/>
                  <a:pt x="42961" y="124695"/>
                  <a:pt x="38463" y="150889"/>
                </a:cubicBezTo>
                <a:cubicBezTo>
                  <a:pt x="33965" y="177083"/>
                  <a:pt x="39521" y="220475"/>
                  <a:pt x="38463" y="246139"/>
                </a:cubicBezTo>
                <a:cubicBezTo>
                  <a:pt x="37405" y="271803"/>
                  <a:pt x="32642" y="283445"/>
                  <a:pt x="32113" y="304876"/>
                </a:cubicBezTo>
                <a:cubicBezTo>
                  <a:pt x="31584" y="326307"/>
                  <a:pt x="29732" y="351178"/>
                  <a:pt x="35288" y="374726"/>
                </a:cubicBezTo>
                <a:cubicBezTo>
                  <a:pt x="40844" y="398274"/>
                  <a:pt x="44019" y="402243"/>
                  <a:pt x="65450" y="446164"/>
                </a:cubicBezTo>
                <a:cubicBezTo>
                  <a:pt x="86881" y="490085"/>
                  <a:pt x="153556" y="618143"/>
                  <a:pt x="163875" y="638251"/>
                </a:cubicBezTo>
                <a:lnTo>
                  <a:pt x="127363" y="566814"/>
                </a:lnTo>
                <a:cubicBezTo>
                  <a:pt x="100640" y="514162"/>
                  <a:pt x="17825" y="399333"/>
                  <a:pt x="3538" y="322339"/>
                </a:cubicBezTo>
                <a:cubicBezTo>
                  <a:pt x="-10750" y="245345"/>
                  <a:pt x="21530" y="157239"/>
                  <a:pt x="41638" y="104851"/>
                </a:cubicBezTo>
                <a:cubicBezTo>
                  <a:pt x="61746" y="52464"/>
                  <a:pt x="134506" y="2722"/>
                  <a:pt x="13847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475BB62-374A-4F3A-9745-4F628AE61B59}"/>
              </a:ext>
            </a:extLst>
          </p:cNvPr>
          <p:cNvSpPr/>
          <p:nvPr/>
        </p:nvSpPr>
        <p:spPr>
          <a:xfrm>
            <a:off x="6286990" y="5624927"/>
            <a:ext cx="132700" cy="227464"/>
          </a:xfrm>
          <a:custGeom>
            <a:avLst/>
            <a:gdLst>
              <a:gd name="connsiteX0" fmla="*/ 1098 w 132700"/>
              <a:gd name="connsiteY0" fmla="*/ 2761 h 227464"/>
              <a:gd name="connsiteX1" fmla="*/ 47135 w 132700"/>
              <a:gd name="connsiteY1" fmla="*/ 78961 h 227464"/>
              <a:gd name="connsiteX2" fmla="*/ 129685 w 132700"/>
              <a:gd name="connsiteY2" fmla="*/ 213898 h 227464"/>
              <a:gd name="connsiteX3" fmla="*/ 104285 w 132700"/>
              <a:gd name="connsiteY3" fmla="*/ 199611 h 227464"/>
              <a:gd name="connsiteX4" fmla="*/ 1098 w 132700"/>
              <a:gd name="connsiteY4" fmla="*/ 2761 h 2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00" h="227464">
                <a:moveTo>
                  <a:pt x="1098" y="2761"/>
                </a:moveTo>
                <a:cubicBezTo>
                  <a:pt x="-8427" y="-17347"/>
                  <a:pt x="47135" y="78961"/>
                  <a:pt x="47135" y="78961"/>
                </a:cubicBezTo>
                <a:cubicBezTo>
                  <a:pt x="68566" y="114150"/>
                  <a:pt x="120160" y="193790"/>
                  <a:pt x="129685" y="213898"/>
                </a:cubicBezTo>
                <a:cubicBezTo>
                  <a:pt x="139210" y="234006"/>
                  <a:pt x="124922" y="233742"/>
                  <a:pt x="104285" y="199611"/>
                </a:cubicBezTo>
                <a:cubicBezTo>
                  <a:pt x="83648" y="165480"/>
                  <a:pt x="10623" y="22869"/>
                  <a:pt x="1098" y="2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0D561D3E-C16C-4AB6-8C55-36A9DC314C65}"/>
              </a:ext>
            </a:extLst>
          </p:cNvPr>
          <p:cNvSpPr/>
          <p:nvPr/>
        </p:nvSpPr>
        <p:spPr>
          <a:xfrm>
            <a:off x="6264255" y="5650938"/>
            <a:ext cx="160510" cy="200784"/>
          </a:xfrm>
          <a:custGeom>
            <a:avLst/>
            <a:gdLst>
              <a:gd name="connsiteX0" fmla="*/ 20 w 160510"/>
              <a:gd name="connsiteY0" fmla="*/ 562 h 200784"/>
              <a:gd name="connsiteX1" fmla="*/ 14308 w 160510"/>
              <a:gd name="connsiteY1" fmla="*/ 75175 h 200784"/>
              <a:gd name="connsiteX2" fmla="*/ 30183 w 160510"/>
              <a:gd name="connsiteY2" fmla="*/ 113275 h 200784"/>
              <a:gd name="connsiteX3" fmla="*/ 160358 w 160510"/>
              <a:gd name="connsiteY3" fmla="*/ 199000 h 200784"/>
              <a:gd name="connsiteX4" fmla="*/ 55583 w 160510"/>
              <a:gd name="connsiteY4" fmla="*/ 167250 h 200784"/>
              <a:gd name="connsiteX5" fmla="*/ 17483 w 160510"/>
              <a:gd name="connsiteY5" fmla="*/ 118037 h 200784"/>
              <a:gd name="connsiteX6" fmla="*/ 20 w 160510"/>
              <a:gd name="connsiteY6" fmla="*/ 562 h 20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10" h="200784">
                <a:moveTo>
                  <a:pt x="20" y="562"/>
                </a:moveTo>
                <a:cubicBezTo>
                  <a:pt x="-509" y="-6582"/>
                  <a:pt x="9281" y="56390"/>
                  <a:pt x="14308" y="75175"/>
                </a:cubicBezTo>
                <a:cubicBezTo>
                  <a:pt x="19335" y="93960"/>
                  <a:pt x="5841" y="92638"/>
                  <a:pt x="30183" y="113275"/>
                </a:cubicBezTo>
                <a:cubicBezTo>
                  <a:pt x="54525" y="133912"/>
                  <a:pt x="156125" y="190004"/>
                  <a:pt x="160358" y="199000"/>
                </a:cubicBezTo>
                <a:cubicBezTo>
                  <a:pt x="164591" y="207996"/>
                  <a:pt x="79395" y="180744"/>
                  <a:pt x="55583" y="167250"/>
                </a:cubicBezTo>
                <a:cubicBezTo>
                  <a:pt x="31771" y="153756"/>
                  <a:pt x="27802" y="146347"/>
                  <a:pt x="17483" y="118037"/>
                </a:cubicBezTo>
                <a:cubicBezTo>
                  <a:pt x="7164" y="89727"/>
                  <a:pt x="549" y="7706"/>
                  <a:pt x="20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5A57894-5BE8-4C8B-95CF-64D1935571F7}"/>
              </a:ext>
            </a:extLst>
          </p:cNvPr>
          <p:cNvSpPr/>
          <p:nvPr/>
        </p:nvSpPr>
        <p:spPr>
          <a:xfrm>
            <a:off x="6425309" y="5888038"/>
            <a:ext cx="116857" cy="179388"/>
          </a:xfrm>
          <a:custGeom>
            <a:avLst/>
            <a:gdLst>
              <a:gd name="connsiteX0" fmla="*/ 891 w 116857"/>
              <a:gd name="connsiteY0" fmla="*/ 0 h 179388"/>
              <a:gd name="connsiteX1" fmla="*/ 19941 w 116857"/>
              <a:gd name="connsiteY1" fmla="*/ 112712 h 179388"/>
              <a:gd name="connsiteX2" fmla="*/ 116779 w 116857"/>
              <a:gd name="connsiteY2" fmla="*/ 179387 h 179388"/>
              <a:gd name="connsiteX3" fmla="*/ 35816 w 116857"/>
              <a:gd name="connsiteY3" fmla="*/ 111125 h 179388"/>
              <a:gd name="connsiteX4" fmla="*/ 891 w 116857"/>
              <a:gd name="connsiteY4" fmla="*/ 0 h 17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57" h="179388">
                <a:moveTo>
                  <a:pt x="891" y="0"/>
                </a:moveTo>
                <a:cubicBezTo>
                  <a:pt x="-1755" y="264"/>
                  <a:pt x="626" y="82814"/>
                  <a:pt x="19941" y="112712"/>
                </a:cubicBezTo>
                <a:cubicBezTo>
                  <a:pt x="39256" y="142610"/>
                  <a:pt x="114133" y="179651"/>
                  <a:pt x="116779" y="179387"/>
                </a:cubicBezTo>
                <a:cubicBezTo>
                  <a:pt x="119425" y="179123"/>
                  <a:pt x="54072" y="141288"/>
                  <a:pt x="35816" y="111125"/>
                </a:cubicBezTo>
                <a:cubicBezTo>
                  <a:pt x="17560" y="80962"/>
                  <a:pt x="3537" y="-264"/>
                  <a:pt x="8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EBE96CA-5ADC-48BA-8415-2EE60C6712CE}"/>
              </a:ext>
            </a:extLst>
          </p:cNvPr>
          <p:cNvSpPr/>
          <p:nvPr/>
        </p:nvSpPr>
        <p:spPr>
          <a:xfrm>
            <a:off x="6295496" y="6168912"/>
            <a:ext cx="122071" cy="71113"/>
          </a:xfrm>
          <a:custGeom>
            <a:avLst/>
            <a:gdLst>
              <a:gd name="connsiteX0" fmla="*/ 529 w 122071"/>
              <a:gd name="connsiteY0" fmla="*/ 68376 h 71113"/>
              <a:gd name="connsiteX1" fmla="*/ 119592 w 122071"/>
              <a:gd name="connsiteY1" fmla="*/ 113 h 71113"/>
              <a:gd name="connsiteX2" fmla="*/ 76729 w 122071"/>
              <a:gd name="connsiteY2" fmla="*/ 52501 h 71113"/>
              <a:gd name="connsiteX3" fmla="*/ 529 w 122071"/>
              <a:gd name="connsiteY3" fmla="*/ 68376 h 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71" h="71113">
                <a:moveTo>
                  <a:pt x="529" y="68376"/>
                </a:moveTo>
                <a:cubicBezTo>
                  <a:pt x="7673" y="59645"/>
                  <a:pt x="106892" y="2759"/>
                  <a:pt x="119592" y="113"/>
                </a:cubicBezTo>
                <a:cubicBezTo>
                  <a:pt x="132292" y="-2533"/>
                  <a:pt x="92869" y="41918"/>
                  <a:pt x="76729" y="52501"/>
                </a:cubicBezTo>
                <a:cubicBezTo>
                  <a:pt x="60589" y="63084"/>
                  <a:pt x="-6615" y="77107"/>
                  <a:pt x="529" y="68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B6F55D5-C8D2-4F6D-B7AA-54E0ED8523E3}"/>
              </a:ext>
            </a:extLst>
          </p:cNvPr>
          <p:cNvSpPr/>
          <p:nvPr/>
        </p:nvSpPr>
        <p:spPr>
          <a:xfrm>
            <a:off x="6538859" y="6091971"/>
            <a:ext cx="315194" cy="318491"/>
          </a:xfrm>
          <a:custGeom>
            <a:avLst/>
            <a:gdLst>
              <a:gd name="connsiteX0" fmla="*/ 54 w 315194"/>
              <a:gd name="connsiteY0" fmla="*/ 854 h 318491"/>
              <a:gd name="connsiteX1" fmla="*/ 198491 w 315194"/>
              <a:gd name="connsiteY1" fmla="*/ 183417 h 318491"/>
              <a:gd name="connsiteX2" fmla="*/ 311204 w 315194"/>
              <a:gd name="connsiteY2" fmla="*/ 316767 h 318491"/>
              <a:gd name="connsiteX3" fmla="*/ 279454 w 315194"/>
              <a:gd name="connsiteY3" fmla="*/ 250092 h 318491"/>
              <a:gd name="connsiteX4" fmla="*/ 179441 w 315194"/>
              <a:gd name="connsiteY4" fmla="*/ 119917 h 318491"/>
              <a:gd name="connsiteX5" fmla="*/ 54 w 315194"/>
              <a:gd name="connsiteY5" fmla="*/ 854 h 31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94" h="318491">
                <a:moveTo>
                  <a:pt x="54" y="854"/>
                </a:moveTo>
                <a:cubicBezTo>
                  <a:pt x="3229" y="11437"/>
                  <a:pt x="146633" y="130765"/>
                  <a:pt x="198491" y="183417"/>
                </a:cubicBezTo>
                <a:cubicBezTo>
                  <a:pt x="250349" y="236069"/>
                  <a:pt x="297710" y="305655"/>
                  <a:pt x="311204" y="316767"/>
                </a:cubicBezTo>
                <a:cubicBezTo>
                  <a:pt x="324698" y="327880"/>
                  <a:pt x="301414" y="282900"/>
                  <a:pt x="279454" y="250092"/>
                </a:cubicBezTo>
                <a:cubicBezTo>
                  <a:pt x="257494" y="217284"/>
                  <a:pt x="226802" y="159075"/>
                  <a:pt x="179441" y="119917"/>
                </a:cubicBezTo>
                <a:cubicBezTo>
                  <a:pt x="132081" y="80759"/>
                  <a:pt x="-3121" y="-9729"/>
                  <a:pt x="54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EEF8288-FB79-48A6-822C-57CBE9D80C2E}"/>
              </a:ext>
            </a:extLst>
          </p:cNvPr>
          <p:cNvSpPr/>
          <p:nvPr/>
        </p:nvSpPr>
        <p:spPr>
          <a:xfrm>
            <a:off x="6295841" y="6208466"/>
            <a:ext cx="166045" cy="287880"/>
          </a:xfrm>
          <a:custGeom>
            <a:avLst/>
            <a:gdLst>
              <a:gd name="connsiteX0" fmla="*/ 184 w 166045"/>
              <a:gd name="connsiteY0" fmla="*/ 247 h 287880"/>
              <a:gd name="connsiteX1" fmla="*/ 41459 w 166045"/>
              <a:gd name="connsiteY1" fmla="*/ 135184 h 287880"/>
              <a:gd name="connsiteX2" fmla="*/ 71622 w 166045"/>
              <a:gd name="connsiteY2" fmla="*/ 193922 h 287880"/>
              <a:gd name="connsiteX3" fmla="*/ 165284 w 166045"/>
              <a:gd name="connsiteY3" fmla="*/ 287584 h 287880"/>
              <a:gd name="connsiteX4" fmla="*/ 112897 w 166045"/>
              <a:gd name="connsiteY4" fmla="*/ 219322 h 287880"/>
              <a:gd name="connsiteX5" fmla="*/ 58922 w 166045"/>
              <a:gd name="connsiteY5" fmla="*/ 105022 h 287880"/>
              <a:gd name="connsiteX6" fmla="*/ 184 w 166045"/>
              <a:gd name="connsiteY6" fmla="*/ 247 h 2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45" h="287880">
                <a:moveTo>
                  <a:pt x="184" y="247"/>
                </a:moveTo>
                <a:cubicBezTo>
                  <a:pt x="-2726" y="5274"/>
                  <a:pt x="29553" y="102905"/>
                  <a:pt x="41459" y="135184"/>
                </a:cubicBezTo>
                <a:cubicBezTo>
                  <a:pt x="53365" y="167463"/>
                  <a:pt x="50984" y="168522"/>
                  <a:pt x="71622" y="193922"/>
                </a:cubicBezTo>
                <a:cubicBezTo>
                  <a:pt x="92260" y="219322"/>
                  <a:pt x="158405" y="283351"/>
                  <a:pt x="165284" y="287584"/>
                </a:cubicBezTo>
                <a:cubicBezTo>
                  <a:pt x="172163" y="291817"/>
                  <a:pt x="130624" y="249749"/>
                  <a:pt x="112897" y="219322"/>
                </a:cubicBezTo>
                <a:cubicBezTo>
                  <a:pt x="95170" y="188895"/>
                  <a:pt x="77443" y="142064"/>
                  <a:pt x="58922" y="105022"/>
                </a:cubicBezTo>
                <a:cubicBezTo>
                  <a:pt x="40401" y="67980"/>
                  <a:pt x="3094" y="-4780"/>
                  <a:pt x="184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4FB2E3E-6A4D-4DC2-8B65-C23238249EB3}"/>
              </a:ext>
            </a:extLst>
          </p:cNvPr>
          <p:cNvSpPr/>
          <p:nvPr/>
        </p:nvSpPr>
        <p:spPr>
          <a:xfrm>
            <a:off x="6462689" y="6500832"/>
            <a:ext cx="76051" cy="126582"/>
          </a:xfrm>
          <a:custGeom>
            <a:avLst/>
            <a:gdLst>
              <a:gd name="connsiteX0" fmla="*/ 24 w 76051"/>
              <a:gd name="connsiteY0" fmla="*/ 1568 h 126582"/>
              <a:gd name="connsiteX1" fmla="*/ 63524 w 76051"/>
              <a:gd name="connsiteY1" fmla="*/ 98406 h 126582"/>
              <a:gd name="connsiteX2" fmla="*/ 69874 w 76051"/>
              <a:gd name="connsiteY2" fmla="*/ 123806 h 126582"/>
              <a:gd name="connsiteX3" fmla="*/ 71461 w 76051"/>
              <a:gd name="connsiteY3" fmla="*/ 44431 h 126582"/>
              <a:gd name="connsiteX4" fmla="*/ 24 w 76051"/>
              <a:gd name="connsiteY4" fmla="*/ 1568 h 12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1" h="126582">
                <a:moveTo>
                  <a:pt x="24" y="1568"/>
                </a:moveTo>
                <a:cubicBezTo>
                  <a:pt x="-1299" y="10564"/>
                  <a:pt x="51882" y="78033"/>
                  <a:pt x="63524" y="98406"/>
                </a:cubicBezTo>
                <a:cubicBezTo>
                  <a:pt x="75166" y="118779"/>
                  <a:pt x="68551" y="132802"/>
                  <a:pt x="69874" y="123806"/>
                </a:cubicBezTo>
                <a:cubicBezTo>
                  <a:pt x="71197" y="114810"/>
                  <a:pt x="82044" y="64539"/>
                  <a:pt x="71461" y="44431"/>
                </a:cubicBezTo>
                <a:cubicBezTo>
                  <a:pt x="60878" y="24323"/>
                  <a:pt x="1347" y="-7428"/>
                  <a:pt x="24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91F5F99-C2CF-4B3A-AF69-5D35C3BBC848}"/>
              </a:ext>
            </a:extLst>
          </p:cNvPr>
          <p:cNvSpPr/>
          <p:nvPr/>
        </p:nvSpPr>
        <p:spPr>
          <a:xfrm>
            <a:off x="6867059" y="6432478"/>
            <a:ext cx="322072" cy="338840"/>
          </a:xfrm>
          <a:custGeom>
            <a:avLst/>
            <a:gdLst>
              <a:gd name="connsiteX0" fmla="*/ 466 w 322072"/>
              <a:gd name="connsiteY0" fmla="*/ 72 h 338840"/>
              <a:gd name="connsiteX1" fmla="*/ 171916 w 322072"/>
              <a:gd name="connsiteY1" fmla="*/ 184222 h 338840"/>
              <a:gd name="connsiteX2" fmla="*/ 316379 w 322072"/>
              <a:gd name="connsiteY2" fmla="*/ 335035 h 338840"/>
              <a:gd name="connsiteX3" fmla="*/ 276691 w 322072"/>
              <a:gd name="connsiteY3" fmla="*/ 282647 h 338840"/>
              <a:gd name="connsiteX4" fmla="*/ 125879 w 322072"/>
              <a:gd name="connsiteY4" fmla="*/ 163585 h 338840"/>
              <a:gd name="connsiteX5" fmla="*/ 466 w 322072"/>
              <a:gd name="connsiteY5" fmla="*/ 72 h 33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72" h="338840">
                <a:moveTo>
                  <a:pt x="466" y="72"/>
                </a:moveTo>
                <a:cubicBezTo>
                  <a:pt x="8139" y="3511"/>
                  <a:pt x="119264" y="128395"/>
                  <a:pt x="171916" y="184222"/>
                </a:cubicBezTo>
                <a:cubicBezTo>
                  <a:pt x="224568" y="240049"/>
                  <a:pt x="298917" y="318631"/>
                  <a:pt x="316379" y="335035"/>
                </a:cubicBezTo>
                <a:cubicBezTo>
                  <a:pt x="333842" y="351439"/>
                  <a:pt x="308441" y="311222"/>
                  <a:pt x="276691" y="282647"/>
                </a:cubicBezTo>
                <a:cubicBezTo>
                  <a:pt x="244941" y="254072"/>
                  <a:pt x="170064" y="210945"/>
                  <a:pt x="125879" y="163585"/>
                </a:cubicBezTo>
                <a:cubicBezTo>
                  <a:pt x="81694" y="116225"/>
                  <a:pt x="-7207" y="-3367"/>
                  <a:pt x="466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82D6DCF9-C49D-4D82-8411-C6CBD81933C0}"/>
              </a:ext>
            </a:extLst>
          </p:cNvPr>
          <p:cNvSpPr/>
          <p:nvPr/>
        </p:nvSpPr>
        <p:spPr>
          <a:xfrm>
            <a:off x="6564789" y="6639547"/>
            <a:ext cx="212680" cy="380229"/>
          </a:xfrm>
          <a:custGeom>
            <a:avLst/>
            <a:gdLst>
              <a:gd name="connsiteX0" fmla="*/ 5874 w 212680"/>
              <a:gd name="connsiteY0" fmla="*/ 2553 h 380229"/>
              <a:gd name="connsiteX1" fmla="*/ 16986 w 212680"/>
              <a:gd name="connsiteY1" fmla="*/ 80341 h 380229"/>
              <a:gd name="connsiteX2" fmla="*/ 64611 w 212680"/>
              <a:gd name="connsiteY2" fmla="*/ 166066 h 380229"/>
              <a:gd name="connsiteX3" fmla="*/ 207486 w 212680"/>
              <a:gd name="connsiteY3" fmla="*/ 372441 h 380229"/>
              <a:gd name="connsiteX4" fmla="*/ 174149 w 212680"/>
              <a:gd name="connsiteY4" fmla="*/ 321641 h 380229"/>
              <a:gd name="connsiteX5" fmla="*/ 104299 w 212680"/>
              <a:gd name="connsiteY5" fmla="*/ 178766 h 380229"/>
              <a:gd name="connsiteX6" fmla="*/ 5874 w 212680"/>
              <a:gd name="connsiteY6" fmla="*/ 2553 h 38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80" h="380229">
                <a:moveTo>
                  <a:pt x="5874" y="2553"/>
                </a:moveTo>
                <a:cubicBezTo>
                  <a:pt x="-8678" y="-13851"/>
                  <a:pt x="7197" y="53089"/>
                  <a:pt x="16986" y="80341"/>
                </a:cubicBezTo>
                <a:cubicBezTo>
                  <a:pt x="26775" y="107593"/>
                  <a:pt x="32861" y="117383"/>
                  <a:pt x="64611" y="166066"/>
                </a:cubicBezTo>
                <a:cubicBezTo>
                  <a:pt x="96361" y="214749"/>
                  <a:pt x="189230" y="346512"/>
                  <a:pt x="207486" y="372441"/>
                </a:cubicBezTo>
                <a:cubicBezTo>
                  <a:pt x="225742" y="398370"/>
                  <a:pt x="191347" y="353920"/>
                  <a:pt x="174149" y="321641"/>
                </a:cubicBezTo>
                <a:cubicBezTo>
                  <a:pt x="156951" y="289362"/>
                  <a:pt x="132080" y="227978"/>
                  <a:pt x="104299" y="178766"/>
                </a:cubicBezTo>
                <a:cubicBezTo>
                  <a:pt x="76518" y="129554"/>
                  <a:pt x="20426" y="18957"/>
                  <a:pt x="5874" y="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E686DCC6-F63A-4FCA-84F2-34344810E15D}"/>
              </a:ext>
            </a:extLst>
          </p:cNvPr>
          <p:cNvSpPr/>
          <p:nvPr/>
        </p:nvSpPr>
        <p:spPr>
          <a:xfrm>
            <a:off x="7064327" y="6671841"/>
            <a:ext cx="280717" cy="310906"/>
          </a:xfrm>
          <a:custGeom>
            <a:avLst/>
            <a:gdLst>
              <a:gd name="connsiteX0" fmla="*/ 48 w 280717"/>
              <a:gd name="connsiteY0" fmla="*/ 422 h 310906"/>
              <a:gd name="connsiteX1" fmla="*/ 150861 w 280717"/>
              <a:gd name="connsiteY1" fmla="*/ 163934 h 310906"/>
              <a:gd name="connsiteX2" fmla="*/ 276273 w 280717"/>
              <a:gd name="connsiteY2" fmla="*/ 306809 h 310906"/>
              <a:gd name="connsiteX3" fmla="*/ 244523 w 280717"/>
              <a:gd name="connsiteY3" fmla="*/ 267122 h 310906"/>
              <a:gd name="connsiteX4" fmla="*/ 166736 w 280717"/>
              <a:gd name="connsiteY4" fmla="*/ 214734 h 310906"/>
              <a:gd name="connsiteX5" fmla="*/ 48 w 280717"/>
              <a:gd name="connsiteY5" fmla="*/ 422 h 31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17" h="310906">
                <a:moveTo>
                  <a:pt x="48" y="422"/>
                </a:moveTo>
                <a:cubicBezTo>
                  <a:pt x="-2598" y="-8045"/>
                  <a:pt x="104824" y="112870"/>
                  <a:pt x="150861" y="163934"/>
                </a:cubicBezTo>
                <a:cubicBezTo>
                  <a:pt x="196898" y="214998"/>
                  <a:pt x="260663" y="289611"/>
                  <a:pt x="276273" y="306809"/>
                </a:cubicBezTo>
                <a:cubicBezTo>
                  <a:pt x="291883" y="324007"/>
                  <a:pt x="262779" y="282468"/>
                  <a:pt x="244523" y="267122"/>
                </a:cubicBezTo>
                <a:cubicBezTo>
                  <a:pt x="226267" y="251776"/>
                  <a:pt x="203513" y="257067"/>
                  <a:pt x="166736" y="214734"/>
                </a:cubicBezTo>
                <a:cubicBezTo>
                  <a:pt x="129959" y="172401"/>
                  <a:pt x="2694" y="8889"/>
                  <a:pt x="48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F85F5C6-2B3F-482F-B3A8-5EDD6F216E59}"/>
              </a:ext>
            </a:extLst>
          </p:cNvPr>
          <p:cNvSpPr/>
          <p:nvPr/>
        </p:nvSpPr>
        <p:spPr>
          <a:xfrm>
            <a:off x="6304575" y="7055854"/>
            <a:ext cx="485833" cy="107575"/>
          </a:xfrm>
          <a:custGeom>
            <a:avLst/>
            <a:gdLst>
              <a:gd name="connsiteX0" fmla="*/ 975 w 485833"/>
              <a:gd name="connsiteY0" fmla="*/ 106946 h 107575"/>
              <a:gd name="connsiteX1" fmla="*/ 320063 w 485833"/>
              <a:gd name="connsiteY1" fmla="*/ 16459 h 107575"/>
              <a:gd name="connsiteX2" fmla="*/ 483575 w 485833"/>
              <a:gd name="connsiteY2" fmla="*/ 584 h 107575"/>
              <a:gd name="connsiteX3" fmla="*/ 402613 w 485833"/>
              <a:gd name="connsiteY3" fmla="*/ 8521 h 107575"/>
              <a:gd name="connsiteX4" fmla="*/ 226400 w 485833"/>
              <a:gd name="connsiteY4" fmla="*/ 54559 h 107575"/>
              <a:gd name="connsiteX5" fmla="*/ 975 w 485833"/>
              <a:gd name="connsiteY5" fmla="*/ 106946 h 10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833" h="107575">
                <a:moveTo>
                  <a:pt x="975" y="106946"/>
                </a:moveTo>
                <a:cubicBezTo>
                  <a:pt x="16585" y="100596"/>
                  <a:pt x="239630" y="34186"/>
                  <a:pt x="320063" y="16459"/>
                </a:cubicBezTo>
                <a:cubicBezTo>
                  <a:pt x="400496" y="-1268"/>
                  <a:pt x="469817" y="1907"/>
                  <a:pt x="483575" y="584"/>
                </a:cubicBezTo>
                <a:cubicBezTo>
                  <a:pt x="497333" y="-739"/>
                  <a:pt x="445476" y="-475"/>
                  <a:pt x="402613" y="8521"/>
                </a:cubicBezTo>
                <a:cubicBezTo>
                  <a:pt x="359751" y="17517"/>
                  <a:pt x="291488" y="39213"/>
                  <a:pt x="226400" y="54559"/>
                </a:cubicBezTo>
                <a:cubicBezTo>
                  <a:pt x="161313" y="69905"/>
                  <a:pt x="-14635" y="113296"/>
                  <a:pt x="975" y="10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8278C7F8-A79B-430C-82F4-2BA21C86A273}"/>
              </a:ext>
            </a:extLst>
          </p:cNvPr>
          <p:cNvSpPr/>
          <p:nvPr/>
        </p:nvSpPr>
        <p:spPr>
          <a:xfrm>
            <a:off x="6786956" y="6964289"/>
            <a:ext cx="688809" cy="78010"/>
          </a:xfrm>
          <a:custGeom>
            <a:avLst/>
            <a:gdLst>
              <a:gd name="connsiteX0" fmla="*/ 21832 w 688809"/>
              <a:gd name="connsiteY0" fmla="*/ 74686 h 78010"/>
              <a:gd name="connsiteX1" fmla="*/ 77394 w 688809"/>
              <a:gd name="connsiteY1" fmla="*/ 65161 h 78010"/>
              <a:gd name="connsiteX2" fmla="*/ 358382 w 688809"/>
              <a:gd name="connsiteY2" fmla="*/ 60399 h 78010"/>
              <a:gd name="connsiteX3" fmla="*/ 506019 w 688809"/>
              <a:gd name="connsiteY3" fmla="*/ 44524 h 78010"/>
              <a:gd name="connsiteX4" fmla="*/ 686994 w 688809"/>
              <a:gd name="connsiteY4" fmla="*/ 74 h 78010"/>
              <a:gd name="connsiteX5" fmla="*/ 586982 w 688809"/>
              <a:gd name="connsiteY5" fmla="*/ 34999 h 78010"/>
              <a:gd name="connsiteX6" fmla="*/ 393307 w 688809"/>
              <a:gd name="connsiteY6" fmla="*/ 74686 h 78010"/>
              <a:gd name="connsiteX7" fmla="*/ 21832 w 688809"/>
              <a:gd name="connsiteY7" fmla="*/ 74686 h 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809" h="78010">
                <a:moveTo>
                  <a:pt x="21832" y="74686"/>
                </a:moveTo>
                <a:cubicBezTo>
                  <a:pt x="-30820" y="73099"/>
                  <a:pt x="21302" y="67542"/>
                  <a:pt x="77394" y="65161"/>
                </a:cubicBezTo>
                <a:cubicBezTo>
                  <a:pt x="133486" y="62780"/>
                  <a:pt x="286945" y="63838"/>
                  <a:pt x="358382" y="60399"/>
                </a:cubicBezTo>
                <a:cubicBezTo>
                  <a:pt x="429820" y="56959"/>
                  <a:pt x="451250" y="54578"/>
                  <a:pt x="506019" y="44524"/>
                </a:cubicBezTo>
                <a:cubicBezTo>
                  <a:pt x="560788" y="34470"/>
                  <a:pt x="673500" y="1661"/>
                  <a:pt x="686994" y="74"/>
                </a:cubicBezTo>
                <a:cubicBezTo>
                  <a:pt x="700488" y="-1513"/>
                  <a:pt x="635930" y="22564"/>
                  <a:pt x="586982" y="34999"/>
                </a:cubicBezTo>
                <a:cubicBezTo>
                  <a:pt x="538034" y="47434"/>
                  <a:pt x="491203" y="68072"/>
                  <a:pt x="393307" y="74686"/>
                </a:cubicBezTo>
                <a:cubicBezTo>
                  <a:pt x="295411" y="81300"/>
                  <a:pt x="74484" y="76273"/>
                  <a:pt x="21832" y="74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E81DECE-BACE-4E6B-8C69-A600C93A6F67}"/>
              </a:ext>
            </a:extLst>
          </p:cNvPr>
          <p:cNvSpPr/>
          <p:nvPr/>
        </p:nvSpPr>
        <p:spPr>
          <a:xfrm>
            <a:off x="6134609" y="7139534"/>
            <a:ext cx="197929" cy="522538"/>
          </a:xfrm>
          <a:custGeom>
            <a:avLst/>
            <a:gdLst>
              <a:gd name="connsiteX0" fmla="*/ 197929 w 197929"/>
              <a:gd name="connsiteY0" fmla="*/ 2629 h 522538"/>
              <a:gd name="connsiteX1" fmla="*/ 121729 w 197929"/>
              <a:gd name="connsiteY1" fmla="*/ 105816 h 522538"/>
              <a:gd name="connsiteX2" fmla="*/ 2666 w 197929"/>
              <a:gd name="connsiteY2" fmla="*/ 509041 h 522538"/>
              <a:gd name="connsiteX3" fmla="*/ 45529 w 197929"/>
              <a:gd name="connsiteY3" fmla="*/ 404266 h 522538"/>
              <a:gd name="connsiteX4" fmla="*/ 121729 w 197929"/>
              <a:gd name="connsiteY4" fmla="*/ 180429 h 522538"/>
              <a:gd name="connsiteX5" fmla="*/ 197929 w 197929"/>
              <a:gd name="connsiteY5" fmla="*/ 2629 h 52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29" h="522538">
                <a:moveTo>
                  <a:pt x="197929" y="2629"/>
                </a:moveTo>
                <a:cubicBezTo>
                  <a:pt x="197929" y="-9806"/>
                  <a:pt x="154273" y="21414"/>
                  <a:pt x="121729" y="105816"/>
                </a:cubicBezTo>
                <a:cubicBezTo>
                  <a:pt x="89185" y="190218"/>
                  <a:pt x="15366" y="459299"/>
                  <a:pt x="2666" y="509041"/>
                </a:cubicBezTo>
                <a:cubicBezTo>
                  <a:pt x="-10034" y="558783"/>
                  <a:pt x="25685" y="459035"/>
                  <a:pt x="45529" y="404266"/>
                </a:cubicBezTo>
                <a:cubicBezTo>
                  <a:pt x="65373" y="349497"/>
                  <a:pt x="99504" y="244987"/>
                  <a:pt x="121729" y="180429"/>
                </a:cubicBezTo>
                <a:cubicBezTo>
                  <a:pt x="143954" y="115871"/>
                  <a:pt x="197929" y="15064"/>
                  <a:pt x="197929" y="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2DA2BAA-16D7-4260-8C92-1402D3BBD91F}"/>
              </a:ext>
            </a:extLst>
          </p:cNvPr>
          <p:cNvSpPr/>
          <p:nvPr/>
        </p:nvSpPr>
        <p:spPr>
          <a:xfrm>
            <a:off x="6119365" y="7666387"/>
            <a:ext cx="54930" cy="375443"/>
          </a:xfrm>
          <a:custGeom>
            <a:avLst/>
            <a:gdLst>
              <a:gd name="connsiteX0" fmla="*/ 54423 w 54930"/>
              <a:gd name="connsiteY0" fmla="*/ 1238 h 375443"/>
              <a:gd name="connsiteX1" fmla="*/ 27435 w 54930"/>
              <a:gd name="connsiteY1" fmla="*/ 110776 h 375443"/>
              <a:gd name="connsiteX2" fmla="*/ 25848 w 54930"/>
              <a:gd name="connsiteY2" fmla="*/ 367951 h 375443"/>
              <a:gd name="connsiteX3" fmla="*/ 24260 w 54930"/>
              <a:gd name="connsiteY3" fmla="*/ 294926 h 375443"/>
              <a:gd name="connsiteX4" fmla="*/ 448 w 54930"/>
              <a:gd name="connsiteY4" fmla="*/ 174276 h 375443"/>
              <a:gd name="connsiteX5" fmla="*/ 54423 w 54930"/>
              <a:gd name="connsiteY5" fmla="*/ 1238 h 37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30" h="375443">
                <a:moveTo>
                  <a:pt x="54423" y="1238"/>
                </a:moveTo>
                <a:cubicBezTo>
                  <a:pt x="58921" y="-9345"/>
                  <a:pt x="32197" y="49657"/>
                  <a:pt x="27435" y="110776"/>
                </a:cubicBezTo>
                <a:cubicBezTo>
                  <a:pt x="22673" y="171895"/>
                  <a:pt x="26377" y="337259"/>
                  <a:pt x="25848" y="367951"/>
                </a:cubicBezTo>
                <a:cubicBezTo>
                  <a:pt x="25319" y="398643"/>
                  <a:pt x="28493" y="327205"/>
                  <a:pt x="24260" y="294926"/>
                </a:cubicBezTo>
                <a:cubicBezTo>
                  <a:pt x="20027" y="262647"/>
                  <a:pt x="-3521" y="222695"/>
                  <a:pt x="448" y="174276"/>
                </a:cubicBezTo>
                <a:cubicBezTo>
                  <a:pt x="4417" y="125857"/>
                  <a:pt x="49925" y="11821"/>
                  <a:pt x="54423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548B261-7CA6-418A-ACE0-0FDFF3D1FDE8}"/>
              </a:ext>
            </a:extLst>
          </p:cNvPr>
          <p:cNvSpPr/>
          <p:nvPr/>
        </p:nvSpPr>
        <p:spPr>
          <a:xfrm>
            <a:off x="6237282" y="8202151"/>
            <a:ext cx="223253" cy="265141"/>
          </a:xfrm>
          <a:custGeom>
            <a:avLst/>
            <a:gdLst>
              <a:gd name="connsiteX0" fmla="*/ 222256 w 223253"/>
              <a:gd name="connsiteY0" fmla="*/ 462 h 265141"/>
              <a:gd name="connsiteX1" fmla="*/ 193681 w 223253"/>
              <a:gd name="connsiteY1" fmla="*/ 105237 h 265141"/>
              <a:gd name="connsiteX2" fmla="*/ 153993 w 223253"/>
              <a:gd name="connsiteY2" fmla="*/ 171912 h 265141"/>
              <a:gd name="connsiteX3" fmla="*/ 103193 w 223253"/>
              <a:gd name="connsiteY3" fmla="*/ 240174 h 265141"/>
              <a:gd name="connsiteX4" fmla="*/ 6 w 223253"/>
              <a:gd name="connsiteY4" fmla="*/ 263987 h 265141"/>
              <a:gd name="connsiteX5" fmla="*/ 98431 w 223253"/>
              <a:gd name="connsiteY5" fmla="*/ 208424 h 265141"/>
              <a:gd name="connsiteX6" fmla="*/ 157168 w 223253"/>
              <a:gd name="connsiteY6" fmla="*/ 149687 h 265141"/>
              <a:gd name="connsiteX7" fmla="*/ 222256 w 223253"/>
              <a:gd name="connsiteY7" fmla="*/ 462 h 26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53" h="265141">
                <a:moveTo>
                  <a:pt x="222256" y="462"/>
                </a:moveTo>
                <a:cubicBezTo>
                  <a:pt x="228341" y="-6946"/>
                  <a:pt x="205058" y="76662"/>
                  <a:pt x="193681" y="105237"/>
                </a:cubicBezTo>
                <a:cubicBezTo>
                  <a:pt x="182304" y="133812"/>
                  <a:pt x="169074" y="149423"/>
                  <a:pt x="153993" y="171912"/>
                </a:cubicBezTo>
                <a:cubicBezTo>
                  <a:pt x="138912" y="194402"/>
                  <a:pt x="128857" y="224828"/>
                  <a:pt x="103193" y="240174"/>
                </a:cubicBezTo>
                <a:cubicBezTo>
                  <a:pt x="77529" y="255520"/>
                  <a:pt x="800" y="269279"/>
                  <a:pt x="6" y="263987"/>
                </a:cubicBezTo>
                <a:cubicBezTo>
                  <a:pt x="-788" y="258695"/>
                  <a:pt x="72237" y="227474"/>
                  <a:pt x="98431" y="208424"/>
                </a:cubicBezTo>
                <a:cubicBezTo>
                  <a:pt x="124625" y="189374"/>
                  <a:pt x="133620" y="184877"/>
                  <a:pt x="157168" y="149687"/>
                </a:cubicBezTo>
                <a:cubicBezTo>
                  <a:pt x="180716" y="114498"/>
                  <a:pt x="216171" y="7870"/>
                  <a:pt x="222256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4F0A77F-EAE5-4105-9BA7-2EE557C7964F}"/>
              </a:ext>
            </a:extLst>
          </p:cNvPr>
          <p:cNvSpPr/>
          <p:nvPr/>
        </p:nvSpPr>
        <p:spPr>
          <a:xfrm>
            <a:off x="6100750" y="7960312"/>
            <a:ext cx="71763" cy="247283"/>
          </a:xfrm>
          <a:custGeom>
            <a:avLst/>
            <a:gdLst>
              <a:gd name="connsiteX0" fmla="*/ 38113 w 71763"/>
              <a:gd name="connsiteY0" fmla="*/ 1001 h 247283"/>
              <a:gd name="connsiteX1" fmla="*/ 27000 w 71763"/>
              <a:gd name="connsiteY1" fmla="*/ 101013 h 247283"/>
              <a:gd name="connsiteX2" fmla="*/ 71450 w 71763"/>
              <a:gd name="connsiteY2" fmla="*/ 245476 h 247283"/>
              <a:gd name="connsiteX3" fmla="*/ 44463 w 71763"/>
              <a:gd name="connsiteY3" fmla="*/ 174038 h 247283"/>
              <a:gd name="connsiteX4" fmla="*/ 13 w 71763"/>
              <a:gd name="connsiteY4" fmla="*/ 56563 h 247283"/>
              <a:gd name="connsiteX5" fmla="*/ 38113 w 71763"/>
              <a:gd name="connsiteY5" fmla="*/ 1001 h 2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63" h="247283">
                <a:moveTo>
                  <a:pt x="38113" y="1001"/>
                </a:moveTo>
                <a:cubicBezTo>
                  <a:pt x="42611" y="8409"/>
                  <a:pt x="21444" y="60267"/>
                  <a:pt x="27000" y="101013"/>
                </a:cubicBezTo>
                <a:cubicBezTo>
                  <a:pt x="32556" y="141759"/>
                  <a:pt x="68540" y="233305"/>
                  <a:pt x="71450" y="245476"/>
                </a:cubicBezTo>
                <a:cubicBezTo>
                  <a:pt x="74361" y="257647"/>
                  <a:pt x="56369" y="205523"/>
                  <a:pt x="44463" y="174038"/>
                </a:cubicBezTo>
                <a:cubicBezTo>
                  <a:pt x="32557" y="142553"/>
                  <a:pt x="807" y="84344"/>
                  <a:pt x="13" y="56563"/>
                </a:cubicBezTo>
                <a:cubicBezTo>
                  <a:pt x="-781" y="28782"/>
                  <a:pt x="33615" y="-6407"/>
                  <a:pt x="38113" y="1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98343E7-0BB8-476D-9D51-C12A1F7504A5}"/>
              </a:ext>
            </a:extLst>
          </p:cNvPr>
          <p:cNvSpPr/>
          <p:nvPr/>
        </p:nvSpPr>
        <p:spPr>
          <a:xfrm>
            <a:off x="6167339" y="8199408"/>
            <a:ext cx="139015" cy="273081"/>
          </a:xfrm>
          <a:custGeom>
            <a:avLst/>
            <a:gdLst>
              <a:gd name="connsiteX0" fmla="*/ 99 w 139015"/>
              <a:gd name="connsiteY0" fmla="*/ 30 h 273081"/>
              <a:gd name="connsiteX1" fmla="*/ 90586 w 139015"/>
              <a:gd name="connsiteY1" fmla="*/ 71467 h 273081"/>
              <a:gd name="connsiteX2" fmla="*/ 120749 w 139015"/>
              <a:gd name="connsiteY2" fmla="*/ 182592 h 273081"/>
              <a:gd name="connsiteX3" fmla="*/ 100111 w 139015"/>
              <a:gd name="connsiteY3" fmla="*/ 219105 h 273081"/>
              <a:gd name="connsiteX4" fmla="*/ 52486 w 139015"/>
              <a:gd name="connsiteY4" fmla="*/ 273080 h 273081"/>
              <a:gd name="connsiteX5" fmla="*/ 123924 w 139015"/>
              <a:gd name="connsiteY5" fmla="*/ 217517 h 273081"/>
              <a:gd name="connsiteX6" fmla="*/ 138211 w 139015"/>
              <a:gd name="connsiteY6" fmla="*/ 173067 h 273081"/>
              <a:gd name="connsiteX7" fmla="*/ 109636 w 139015"/>
              <a:gd name="connsiteY7" fmla="*/ 79405 h 273081"/>
              <a:gd name="connsiteX8" fmla="*/ 99 w 139015"/>
              <a:gd name="connsiteY8" fmla="*/ 30 h 2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015" h="273081">
                <a:moveTo>
                  <a:pt x="99" y="30"/>
                </a:moveTo>
                <a:cubicBezTo>
                  <a:pt x="-3076" y="-1293"/>
                  <a:pt x="70478" y="41040"/>
                  <a:pt x="90586" y="71467"/>
                </a:cubicBezTo>
                <a:cubicBezTo>
                  <a:pt x="110694" y="101894"/>
                  <a:pt x="119162" y="157986"/>
                  <a:pt x="120749" y="182592"/>
                </a:cubicBezTo>
                <a:cubicBezTo>
                  <a:pt x="122336" y="207198"/>
                  <a:pt x="111488" y="204024"/>
                  <a:pt x="100111" y="219105"/>
                </a:cubicBezTo>
                <a:cubicBezTo>
                  <a:pt x="88734" y="234186"/>
                  <a:pt x="48517" y="273345"/>
                  <a:pt x="52486" y="273080"/>
                </a:cubicBezTo>
                <a:cubicBezTo>
                  <a:pt x="56455" y="272815"/>
                  <a:pt x="109637" y="234186"/>
                  <a:pt x="123924" y="217517"/>
                </a:cubicBezTo>
                <a:cubicBezTo>
                  <a:pt x="138211" y="200848"/>
                  <a:pt x="140592" y="196086"/>
                  <a:pt x="138211" y="173067"/>
                </a:cubicBezTo>
                <a:cubicBezTo>
                  <a:pt x="135830" y="150048"/>
                  <a:pt x="132390" y="107980"/>
                  <a:pt x="109636" y="79405"/>
                </a:cubicBezTo>
                <a:cubicBezTo>
                  <a:pt x="86882" y="50830"/>
                  <a:pt x="3274" y="1353"/>
                  <a:pt x="9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EB21C97-B688-4AC3-ADEB-B6E7B6ABC82E}"/>
              </a:ext>
            </a:extLst>
          </p:cNvPr>
          <p:cNvSpPr/>
          <p:nvPr/>
        </p:nvSpPr>
        <p:spPr>
          <a:xfrm>
            <a:off x="6176402" y="8210213"/>
            <a:ext cx="35316" cy="254610"/>
          </a:xfrm>
          <a:custGeom>
            <a:avLst/>
            <a:gdLst>
              <a:gd name="connsiteX0" fmla="*/ 5323 w 35316"/>
              <a:gd name="connsiteY0" fmla="*/ 1925 h 254610"/>
              <a:gd name="connsiteX1" fmla="*/ 561 w 35316"/>
              <a:gd name="connsiteY1" fmla="*/ 82887 h 254610"/>
              <a:gd name="connsiteX2" fmla="*/ 13261 w 35316"/>
              <a:gd name="connsiteY2" fmla="*/ 143212 h 254610"/>
              <a:gd name="connsiteX3" fmla="*/ 32311 w 35316"/>
              <a:gd name="connsiteY3" fmla="*/ 254337 h 254610"/>
              <a:gd name="connsiteX4" fmla="*/ 32311 w 35316"/>
              <a:gd name="connsiteY4" fmla="*/ 170200 h 254610"/>
              <a:gd name="connsiteX5" fmla="*/ 5323 w 35316"/>
              <a:gd name="connsiteY5" fmla="*/ 1925 h 25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6" h="254610">
                <a:moveTo>
                  <a:pt x="5323" y="1925"/>
                </a:moveTo>
                <a:cubicBezTo>
                  <a:pt x="31" y="-12627"/>
                  <a:pt x="-762" y="59339"/>
                  <a:pt x="561" y="82887"/>
                </a:cubicBezTo>
                <a:cubicBezTo>
                  <a:pt x="1884" y="106435"/>
                  <a:pt x="7969" y="114637"/>
                  <a:pt x="13261" y="143212"/>
                </a:cubicBezTo>
                <a:cubicBezTo>
                  <a:pt x="18553" y="171787"/>
                  <a:pt x="29136" y="249839"/>
                  <a:pt x="32311" y="254337"/>
                </a:cubicBezTo>
                <a:cubicBezTo>
                  <a:pt x="35486" y="258835"/>
                  <a:pt x="37074" y="206977"/>
                  <a:pt x="32311" y="170200"/>
                </a:cubicBezTo>
                <a:cubicBezTo>
                  <a:pt x="27549" y="133423"/>
                  <a:pt x="10615" y="16477"/>
                  <a:pt x="5323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72431A7-C5C1-446D-9914-85B6CBFEDF42}"/>
              </a:ext>
            </a:extLst>
          </p:cNvPr>
          <p:cNvSpPr/>
          <p:nvPr/>
        </p:nvSpPr>
        <p:spPr>
          <a:xfrm>
            <a:off x="7494238" y="6972139"/>
            <a:ext cx="261398" cy="226996"/>
          </a:xfrm>
          <a:custGeom>
            <a:avLst/>
            <a:gdLst>
              <a:gd name="connsiteX0" fmla="*/ 879 w 261398"/>
              <a:gd name="connsiteY0" fmla="*/ 2278 h 226996"/>
              <a:gd name="connsiteX1" fmla="*/ 127879 w 261398"/>
              <a:gd name="connsiteY1" fmla="*/ 12861 h 226996"/>
              <a:gd name="connsiteX2" fmla="*/ 189262 w 261398"/>
              <a:gd name="connsiteY2" fmla="*/ 82711 h 226996"/>
              <a:gd name="connsiteX3" fmla="*/ 256995 w 261398"/>
              <a:gd name="connsiteY3" fmla="*/ 226644 h 226996"/>
              <a:gd name="connsiteX4" fmla="*/ 248529 w 261398"/>
              <a:gd name="connsiteY4" fmla="*/ 120811 h 226996"/>
              <a:gd name="connsiteX5" fmla="*/ 197729 w 261398"/>
              <a:gd name="connsiteY5" fmla="*/ 40378 h 226996"/>
              <a:gd name="connsiteX6" fmla="*/ 879 w 261398"/>
              <a:gd name="connsiteY6" fmla="*/ 2278 h 22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398" h="226996">
                <a:moveTo>
                  <a:pt x="879" y="2278"/>
                </a:moveTo>
                <a:cubicBezTo>
                  <a:pt x="-10763" y="-2308"/>
                  <a:pt x="96482" y="-544"/>
                  <a:pt x="127879" y="12861"/>
                </a:cubicBezTo>
                <a:cubicBezTo>
                  <a:pt x="159276" y="26266"/>
                  <a:pt x="167743" y="47081"/>
                  <a:pt x="189262" y="82711"/>
                </a:cubicBezTo>
                <a:cubicBezTo>
                  <a:pt x="210781" y="118342"/>
                  <a:pt x="247117" y="220294"/>
                  <a:pt x="256995" y="226644"/>
                </a:cubicBezTo>
                <a:cubicBezTo>
                  <a:pt x="266873" y="232994"/>
                  <a:pt x="258407" y="151855"/>
                  <a:pt x="248529" y="120811"/>
                </a:cubicBezTo>
                <a:cubicBezTo>
                  <a:pt x="238651" y="89767"/>
                  <a:pt x="235476" y="60839"/>
                  <a:pt x="197729" y="40378"/>
                </a:cubicBezTo>
                <a:cubicBezTo>
                  <a:pt x="159982" y="19917"/>
                  <a:pt x="12521" y="6864"/>
                  <a:pt x="879" y="2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11B255F5-06C9-4CF2-9EFD-0F22A06A8735}"/>
              </a:ext>
            </a:extLst>
          </p:cNvPr>
          <p:cNvSpPr/>
          <p:nvPr/>
        </p:nvSpPr>
        <p:spPr>
          <a:xfrm>
            <a:off x="6392733" y="7108644"/>
            <a:ext cx="990502" cy="207835"/>
          </a:xfrm>
          <a:custGeom>
            <a:avLst/>
            <a:gdLst>
              <a:gd name="connsiteX0" fmla="*/ 3834 w 990502"/>
              <a:gd name="connsiteY0" fmla="*/ 206556 h 207835"/>
              <a:gd name="connsiteX1" fmla="*/ 291700 w 990502"/>
              <a:gd name="connsiteY1" fmla="*/ 100723 h 207835"/>
              <a:gd name="connsiteX2" fmla="*/ 971150 w 990502"/>
              <a:gd name="connsiteY2" fmla="*/ 5473 h 207835"/>
              <a:gd name="connsiteX3" fmla="*/ 748900 w 990502"/>
              <a:gd name="connsiteY3" fmla="*/ 26639 h 207835"/>
              <a:gd name="connsiteX4" fmla="*/ 166817 w 990502"/>
              <a:gd name="connsiteY4" fmla="*/ 151523 h 207835"/>
              <a:gd name="connsiteX5" fmla="*/ 3834 w 990502"/>
              <a:gd name="connsiteY5" fmla="*/ 206556 h 20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502" h="207835">
                <a:moveTo>
                  <a:pt x="3834" y="206556"/>
                </a:moveTo>
                <a:cubicBezTo>
                  <a:pt x="24648" y="198089"/>
                  <a:pt x="130481" y="134237"/>
                  <a:pt x="291700" y="100723"/>
                </a:cubicBezTo>
                <a:cubicBezTo>
                  <a:pt x="452919" y="67209"/>
                  <a:pt x="894950" y="17820"/>
                  <a:pt x="971150" y="5473"/>
                </a:cubicBezTo>
                <a:cubicBezTo>
                  <a:pt x="1047350" y="-6874"/>
                  <a:pt x="882956" y="2297"/>
                  <a:pt x="748900" y="26639"/>
                </a:cubicBezTo>
                <a:cubicBezTo>
                  <a:pt x="614844" y="50981"/>
                  <a:pt x="285350" y="123301"/>
                  <a:pt x="166817" y="151523"/>
                </a:cubicBezTo>
                <a:cubicBezTo>
                  <a:pt x="48284" y="179745"/>
                  <a:pt x="-16980" y="215023"/>
                  <a:pt x="3834" y="206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1F820D5-B790-4CE5-AE9A-A6EA16324FDE}"/>
              </a:ext>
            </a:extLst>
          </p:cNvPr>
          <p:cNvSpPr/>
          <p:nvPr/>
        </p:nvSpPr>
        <p:spPr>
          <a:xfrm>
            <a:off x="6307163" y="7276328"/>
            <a:ext cx="112712" cy="220662"/>
          </a:xfrm>
          <a:custGeom>
            <a:avLst/>
            <a:gdLst>
              <a:gd name="connsiteX0" fmla="*/ 112687 w 112712"/>
              <a:gd name="connsiteY0" fmla="*/ 772 h 220662"/>
              <a:gd name="connsiteX1" fmla="*/ 14262 w 112712"/>
              <a:gd name="connsiteY1" fmla="*/ 88085 h 220662"/>
              <a:gd name="connsiteX2" fmla="*/ 1562 w 112712"/>
              <a:gd name="connsiteY2" fmla="*/ 219847 h 220662"/>
              <a:gd name="connsiteX3" fmla="*/ 23787 w 112712"/>
              <a:gd name="connsiteY3" fmla="*/ 137297 h 220662"/>
              <a:gd name="connsiteX4" fmla="*/ 112687 w 112712"/>
              <a:gd name="connsiteY4" fmla="*/ 772 h 22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12" h="220662">
                <a:moveTo>
                  <a:pt x="112687" y="772"/>
                </a:moveTo>
                <a:cubicBezTo>
                  <a:pt x="111099" y="-7430"/>
                  <a:pt x="32783" y="51573"/>
                  <a:pt x="14262" y="88085"/>
                </a:cubicBezTo>
                <a:cubicBezTo>
                  <a:pt x="-4259" y="124598"/>
                  <a:pt x="-26" y="211645"/>
                  <a:pt x="1562" y="219847"/>
                </a:cubicBezTo>
                <a:cubicBezTo>
                  <a:pt x="3150" y="228049"/>
                  <a:pt x="6060" y="172486"/>
                  <a:pt x="23787" y="137297"/>
                </a:cubicBezTo>
                <a:cubicBezTo>
                  <a:pt x="41514" y="102108"/>
                  <a:pt x="114275" y="8974"/>
                  <a:pt x="112687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562B7FF-12C2-4D09-A4F5-41A742B8B4A5}"/>
              </a:ext>
            </a:extLst>
          </p:cNvPr>
          <p:cNvSpPr/>
          <p:nvPr/>
        </p:nvSpPr>
        <p:spPr>
          <a:xfrm>
            <a:off x="6305237" y="7508107"/>
            <a:ext cx="42765" cy="433738"/>
          </a:xfrm>
          <a:custGeom>
            <a:avLst/>
            <a:gdLst>
              <a:gd name="connsiteX0" fmla="*/ 11426 w 42765"/>
              <a:gd name="connsiteY0" fmla="*/ 3943 h 433738"/>
              <a:gd name="connsiteX1" fmla="*/ 20951 w 42765"/>
              <a:gd name="connsiteY1" fmla="*/ 132531 h 433738"/>
              <a:gd name="connsiteX2" fmla="*/ 313 w 42765"/>
              <a:gd name="connsiteY2" fmla="*/ 223018 h 433738"/>
              <a:gd name="connsiteX3" fmla="*/ 40001 w 42765"/>
              <a:gd name="connsiteY3" fmla="*/ 432568 h 433738"/>
              <a:gd name="connsiteX4" fmla="*/ 36826 w 42765"/>
              <a:gd name="connsiteY4" fmla="*/ 294456 h 433738"/>
              <a:gd name="connsiteX5" fmla="*/ 11426 w 42765"/>
              <a:gd name="connsiteY5" fmla="*/ 3943 h 43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5" h="433738">
                <a:moveTo>
                  <a:pt x="11426" y="3943"/>
                </a:moveTo>
                <a:cubicBezTo>
                  <a:pt x="8780" y="-23045"/>
                  <a:pt x="22803" y="96019"/>
                  <a:pt x="20951" y="132531"/>
                </a:cubicBezTo>
                <a:cubicBezTo>
                  <a:pt x="19099" y="169043"/>
                  <a:pt x="-2862" y="173012"/>
                  <a:pt x="313" y="223018"/>
                </a:cubicBezTo>
                <a:cubicBezTo>
                  <a:pt x="3488" y="273024"/>
                  <a:pt x="33916" y="420662"/>
                  <a:pt x="40001" y="432568"/>
                </a:cubicBezTo>
                <a:cubicBezTo>
                  <a:pt x="46086" y="444474"/>
                  <a:pt x="40795" y="363248"/>
                  <a:pt x="36826" y="294456"/>
                </a:cubicBezTo>
                <a:cubicBezTo>
                  <a:pt x="32857" y="225664"/>
                  <a:pt x="14072" y="30931"/>
                  <a:pt x="11426" y="3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581B237-0E4D-4DDE-BDEA-258D8B90D193}"/>
              </a:ext>
            </a:extLst>
          </p:cNvPr>
          <p:cNvSpPr/>
          <p:nvPr/>
        </p:nvSpPr>
        <p:spPr>
          <a:xfrm>
            <a:off x="6367463" y="7980097"/>
            <a:ext cx="195864" cy="233056"/>
          </a:xfrm>
          <a:custGeom>
            <a:avLst/>
            <a:gdLst>
              <a:gd name="connsiteX0" fmla="*/ 0 w 195864"/>
              <a:gd name="connsiteY0" fmla="*/ 266 h 233056"/>
              <a:gd name="connsiteX1" fmla="*/ 33337 w 195864"/>
              <a:gd name="connsiteY1" fmla="*/ 103453 h 233056"/>
              <a:gd name="connsiteX2" fmla="*/ 85725 w 195864"/>
              <a:gd name="connsiteY2" fmla="*/ 155841 h 233056"/>
              <a:gd name="connsiteX3" fmla="*/ 195262 w 195864"/>
              <a:gd name="connsiteY3" fmla="*/ 232041 h 233056"/>
              <a:gd name="connsiteX4" fmla="*/ 125412 w 195864"/>
              <a:gd name="connsiteY4" fmla="*/ 195528 h 233056"/>
              <a:gd name="connsiteX5" fmla="*/ 33337 w 195864"/>
              <a:gd name="connsiteY5" fmla="*/ 136791 h 233056"/>
              <a:gd name="connsiteX6" fmla="*/ 0 w 195864"/>
              <a:gd name="connsiteY6" fmla="*/ 266 h 23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64" h="233056">
                <a:moveTo>
                  <a:pt x="0" y="266"/>
                </a:moveTo>
                <a:cubicBezTo>
                  <a:pt x="0" y="-5290"/>
                  <a:pt x="19050" y="77524"/>
                  <a:pt x="33337" y="103453"/>
                </a:cubicBezTo>
                <a:cubicBezTo>
                  <a:pt x="47624" y="129382"/>
                  <a:pt x="58738" y="134410"/>
                  <a:pt x="85725" y="155841"/>
                </a:cubicBezTo>
                <a:cubicBezTo>
                  <a:pt x="112712" y="177272"/>
                  <a:pt x="188648" y="225427"/>
                  <a:pt x="195262" y="232041"/>
                </a:cubicBezTo>
                <a:cubicBezTo>
                  <a:pt x="201876" y="238655"/>
                  <a:pt x="152400" y="211403"/>
                  <a:pt x="125412" y="195528"/>
                </a:cubicBezTo>
                <a:cubicBezTo>
                  <a:pt x="98425" y="179653"/>
                  <a:pt x="52916" y="168276"/>
                  <a:pt x="33337" y="136791"/>
                </a:cubicBezTo>
                <a:cubicBezTo>
                  <a:pt x="13758" y="105306"/>
                  <a:pt x="0" y="5822"/>
                  <a:pt x="0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B266006-71F0-4D05-AD8E-15D4D2AF73AF}"/>
              </a:ext>
            </a:extLst>
          </p:cNvPr>
          <p:cNvSpPr/>
          <p:nvPr/>
        </p:nvSpPr>
        <p:spPr>
          <a:xfrm>
            <a:off x="7351291" y="7088058"/>
            <a:ext cx="346492" cy="137916"/>
          </a:xfrm>
          <a:custGeom>
            <a:avLst/>
            <a:gdLst>
              <a:gd name="connsiteX0" fmla="*/ 422 w 346492"/>
              <a:gd name="connsiteY0" fmla="*/ 28705 h 137916"/>
              <a:gd name="connsiteX1" fmla="*/ 211559 w 346492"/>
              <a:gd name="connsiteY1" fmla="*/ 11242 h 137916"/>
              <a:gd name="connsiteX2" fmla="*/ 336972 w 346492"/>
              <a:gd name="connsiteY2" fmla="*/ 136655 h 137916"/>
              <a:gd name="connsiteX3" fmla="*/ 317922 w 346492"/>
              <a:gd name="connsiteY3" fmla="*/ 71567 h 137916"/>
              <a:gd name="connsiteX4" fmla="*/ 160759 w 346492"/>
              <a:gd name="connsiteY4" fmla="*/ 1717 h 137916"/>
              <a:gd name="connsiteX5" fmla="*/ 422 w 346492"/>
              <a:gd name="connsiteY5" fmla="*/ 28705 h 13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492" h="137916">
                <a:moveTo>
                  <a:pt x="422" y="28705"/>
                </a:moveTo>
                <a:cubicBezTo>
                  <a:pt x="8889" y="30292"/>
                  <a:pt x="155467" y="-6750"/>
                  <a:pt x="211559" y="11242"/>
                </a:cubicBezTo>
                <a:cubicBezTo>
                  <a:pt x="267651" y="29234"/>
                  <a:pt x="319245" y="126601"/>
                  <a:pt x="336972" y="136655"/>
                </a:cubicBezTo>
                <a:cubicBezTo>
                  <a:pt x="354699" y="146709"/>
                  <a:pt x="347291" y="94057"/>
                  <a:pt x="317922" y="71567"/>
                </a:cubicBezTo>
                <a:cubicBezTo>
                  <a:pt x="288553" y="49077"/>
                  <a:pt x="208384" y="11506"/>
                  <a:pt x="160759" y="1717"/>
                </a:cubicBezTo>
                <a:cubicBezTo>
                  <a:pt x="113134" y="-8073"/>
                  <a:pt x="-8045" y="27118"/>
                  <a:pt x="422" y="28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E31AB214-F038-4840-8CE1-37BFEF48E733}"/>
              </a:ext>
            </a:extLst>
          </p:cNvPr>
          <p:cNvSpPr/>
          <p:nvPr/>
        </p:nvSpPr>
        <p:spPr>
          <a:xfrm>
            <a:off x="7758350" y="7240315"/>
            <a:ext cx="55643" cy="372352"/>
          </a:xfrm>
          <a:custGeom>
            <a:avLst/>
            <a:gdLst>
              <a:gd name="connsiteX0" fmla="*/ 6113 w 55643"/>
              <a:gd name="connsiteY0" fmla="*/ 1860 h 372352"/>
              <a:gd name="connsiteX1" fmla="*/ 14050 w 55643"/>
              <a:gd name="connsiteY1" fmla="*/ 89173 h 372352"/>
              <a:gd name="connsiteX2" fmla="*/ 55325 w 55643"/>
              <a:gd name="connsiteY2" fmla="*/ 365398 h 372352"/>
              <a:gd name="connsiteX3" fmla="*/ 31513 w 55643"/>
              <a:gd name="connsiteY3" fmla="*/ 278085 h 372352"/>
              <a:gd name="connsiteX4" fmla="*/ 1350 w 55643"/>
              <a:gd name="connsiteY4" fmla="*/ 154260 h 372352"/>
              <a:gd name="connsiteX5" fmla="*/ 6113 w 55643"/>
              <a:gd name="connsiteY5" fmla="*/ 1860 h 37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3" h="372352">
                <a:moveTo>
                  <a:pt x="6113" y="1860"/>
                </a:moveTo>
                <a:cubicBezTo>
                  <a:pt x="8230" y="-8988"/>
                  <a:pt x="5848" y="28584"/>
                  <a:pt x="14050" y="89173"/>
                </a:cubicBezTo>
                <a:cubicBezTo>
                  <a:pt x="22252" y="149762"/>
                  <a:pt x="52415" y="333913"/>
                  <a:pt x="55325" y="365398"/>
                </a:cubicBezTo>
                <a:cubicBezTo>
                  <a:pt x="58235" y="396883"/>
                  <a:pt x="40509" y="313274"/>
                  <a:pt x="31513" y="278085"/>
                </a:cubicBezTo>
                <a:cubicBezTo>
                  <a:pt x="22517" y="242896"/>
                  <a:pt x="5583" y="202150"/>
                  <a:pt x="1350" y="154260"/>
                </a:cubicBezTo>
                <a:cubicBezTo>
                  <a:pt x="-2883" y="106371"/>
                  <a:pt x="3996" y="12708"/>
                  <a:pt x="6113" y="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36DE6E0-C1C2-4755-92B5-C88D1789733E}"/>
              </a:ext>
            </a:extLst>
          </p:cNvPr>
          <p:cNvSpPr/>
          <p:nvPr/>
        </p:nvSpPr>
        <p:spPr>
          <a:xfrm>
            <a:off x="7703981" y="7256463"/>
            <a:ext cx="123195" cy="378401"/>
          </a:xfrm>
          <a:custGeom>
            <a:avLst/>
            <a:gdLst>
              <a:gd name="connsiteX0" fmla="*/ 11269 w 123195"/>
              <a:gd name="connsiteY0" fmla="*/ 0 h 378401"/>
              <a:gd name="connsiteX1" fmla="*/ 30319 w 123195"/>
              <a:gd name="connsiteY1" fmla="*/ 120650 h 378401"/>
              <a:gd name="connsiteX2" fmla="*/ 120807 w 123195"/>
              <a:gd name="connsiteY2" fmla="*/ 373062 h 378401"/>
              <a:gd name="connsiteX3" fmla="*/ 89057 w 123195"/>
              <a:gd name="connsiteY3" fmla="*/ 279400 h 378401"/>
              <a:gd name="connsiteX4" fmla="*/ 4919 w 123195"/>
              <a:gd name="connsiteY4" fmla="*/ 122237 h 378401"/>
              <a:gd name="connsiteX5" fmla="*/ 11269 w 123195"/>
              <a:gd name="connsiteY5" fmla="*/ 0 h 37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95" h="378401">
                <a:moveTo>
                  <a:pt x="11269" y="0"/>
                </a:moveTo>
                <a:cubicBezTo>
                  <a:pt x="15502" y="-264"/>
                  <a:pt x="12063" y="58473"/>
                  <a:pt x="30319" y="120650"/>
                </a:cubicBezTo>
                <a:cubicBezTo>
                  <a:pt x="48575" y="182827"/>
                  <a:pt x="111017" y="346604"/>
                  <a:pt x="120807" y="373062"/>
                </a:cubicBezTo>
                <a:cubicBezTo>
                  <a:pt x="130597" y="399520"/>
                  <a:pt x="108372" y="321204"/>
                  <a:pt x="89057" y="279400"/>
                </a:cubicBezTo>
                <a:cubicBezTo>
                  <a:pt x="69742" y="237596"/>
                  <a:pt x="17354" y="167745"/>
                  <a:pt x="4919" y="122237"/>
                </a:cubicBezTo>
                <a:cubicBezTo>
                  <a:pt x="-7516" y="76729"/>
                  <a:pt x="7036" y="264"/>
                  <a:pt x="1126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2072544-6E21-434C-A0FD-06B6D024CE04}"/>
              </a:ext>
            </a:extLst>
          </p:cNvPr>
          <p:cNvSpPr/>
          <p:nvPr/>
        </p:nvSpPr>
        <p:spPr>
          <a:xfrm>
            <a:off x="7822679" y="7683670"/>
            <a:ext cx="170533" cy="522525"/>
          </a:xfrm>
          <a:custGeom>
            <a:avLst/>
            <a:gdLst>
              <a:gd name="connsiteX0" fmla="*/ 521 w 170533"/>
              <a:gd name="connsiteY0" fmla="*/ 1418 h 522525"/>
              <a:gd name="connsiteX1" fmla="*/ 30684 w 170533"/>
              <a:gd name="connsiteY1" fmla="*/ 122068 h 522525"/>
              <a:gd name="connsiteX2" fmla="*/ 167209 w 170533"/>
              <a:gd name="connsiteY2" fmla="*/ 507830 h 522525"/>
              <a:gd name="connsiteX3" fmla="*/ 119584 w 170533"/>
              <a:gd name="connsiteY3" fmla="*/ 417343 h 522525"/>
              <a:gd name="connsiteX4" fmla="*/ 21159 w 170533"/>
              <a:gd name="connsiteY4" fmla="*/ 183980 h 522525"/>
              <a:gd name="connsiteX5" fmla="*/ 521 w 170533"/>
              <a:gd name="connsiteY5" fmla="*/ 1418 h 52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533" h="522525">
                <a:moveTo>
                  <a:pt x="521" y="1418"/>
                </a:moveTo>
                <a:cubicBezTo>
                  <a:pt x="2109" y="-8901"/>
                  <a:pt x="2903" y="37666"/>
                  <a:pt x="30684" y="122068"/>
                </a:cubicBezTo>
                <a:cubicBezTo>
                  <a:pt x="58465" y="206470"/>
                  <a:pt x="152392" y="458618"/>
                  <a:pt x="167209" y="507830"/>
                </a:cubicBezTo>
                <a:cubicBezTo>
                  <a:pt x="182026" y="557042"/>
                  <a:pt x="143926" y="471318"/>
                  <a:pt x="119584" y="417343"/>
                </a:cubicBezTo>
                <a:cubicBezTo>
                  <a:pt x="95242" y="363368"/>
                  <a:pt x="42590" y="249861"/>
                  <a:pt x="21159" y="183980"/>
                </a:cubicBezTo>
                <a:cubicBezTo>
                  <a:pt x="-272" y="118099"/>
                  <a:pt x="-1067" y="11737"/>
                  <a:pt x="521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E7C4379-9475-4402-B597-8851A3339FAB}"/>
              </a:ext>
            </a:extLst>
          </p:cNvPr>
          <p:cNvSpPr/>
          <p:nvPr/>
        </p:nvSpPr>
        <p:spPr>
          <a:xfrm>
            <a:off x="7330668" y="7228107"/>
            <a:ext cx="385861" cy="92106"/>
          </a:xfrm>
          <a:custGeom>
            <a:avLst/>
            <a:gdLst>
              <a:gd name="connsiteX0" fmla="*/ 5699 w 385861"/>
              <a:gd name="connsiteY0" fmla="*/ 65926 h 92106"/>
              <a:gd name="connsiteX1" fmla="*/ 67082 w 385861"/>
              <a:gd name="connsiteY1" fmla="*/ 61693 h 92106"/>
              <a:gd name="connsiteX2" fmla="*/ 202549 w 385861"/>
              <a:gd name="connsiteY2" fmla="*/ 310 h 92106"/>
              <a:gd name="connsiteX3" fmla="*/ 384582 w 385861"/>
              <a:gd name="connsiteY3" fmla="*/ 91326 h 92106"/>
              <a:gd name="connsiteX4" fmla="*/ 272399 w 385861"/>
              <a:gd name="connsiteY4" fmla="*/ 44760 h 92106"/>
              <a:gd name="connsiteX5" fmla="*/ 62849 w 385861"/>
              <a:gd name="connsiteY5" fmla="*/ 53226 h 92106"/>
              <a:gd name="connsiteX6" fmla="*/ 249115 w 385861"/>
              <a:gd name="connsiteY6" fmla="*/ 36293 h 92106"/>
              <a:gd name="connsiteX7" fmla="*/ 204665 w 385861"/>
              <a:gd name="connsiteY7" fmla="*/ 21476 h 92106"/>
              <a:gd name="connsiteX8" fmla="*/ 5699 w 385861"/>
              <a:gd name="connsiteY8" fmla="*/ 65926 h 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861" h="92106">
                <a:moveTo>
                  <a:pt x="5699" y="65926"/>
                </a:moveTo>
                <a:cubicBezTo>
                  <a:pt x="-17231" y="72629"/>
                  <a:pt x="34274" y="72629"/>
                  <a:pt x="67082" y="61693"/>
                </a:cubicBezTo>
                <a:cubicBezTo>
                  <a:pt x="99890" y="50757"/>
                  <a:pt x="149632" y="-4629"/>
                  <a:pt x="202549" y="310"/>
                </a:cubicBezTo>
                <a:cubicBezTo>
                  <a:pt x="255466" y="5249"/>
                  <a:pt x="372940" y="83918"/>
                  <a:pt x="384582" y="91326"/>
                </a:cubicBezTo>
                <a:cubicBezTo>
                  <a:pt x="396224" y="98734"/>
                  <a:pt x="326021" y="51110"/>
                  <a:pt x="272399" y="44760"/>
                </a:cubicBezTo>
                <a:cubicBezTo>
                  <a:pt x="218777" y="38410"/>
                  <a:pt x="66730" y="54637"/>
                  <a:pt x="62849" y="53226"/>
                </a:cubicBezTo>
                <a:cubicBezTo>
                  <a:pt x="58968" y="51815"/>
                  <a:pt x="225479" y="41585"/>
                  <a:pt x="249115" y="36293"/>
                </a:cubicBezTo>
                <a:cubicBezTo>
                  <a:pt x="272751" y="31001"/>
                  <a:pt x="241001" y="16184"/>
                  <a:pt x="204665" y="21476"/>
                </a:cubicBezTo>
                <a:cubicBezTo>
                  <a:pt x="168329" y="26768"/>
                  <a:pt x="28629" y="59223"/>
                  <a:pt x="5699" y="65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38AF649-F9C6-4526-9409-9FF2855D5CF1}"/>
              </a:ext>
            </a:extLst>
          </p:cNvPr>
          <p:cNvSpPr/>
          <p:nvPr/>
        </p:nvSpPr>
        <p:spPr>
          <a:xfrm>
            <a:off x="6862222" y="7307687"/>
            <a:ext cx="520686" cy="183286"/>
          </a:xfrm>
          <a:custGeom>
            <a:avLst/>
            <a:gdLst>
              <a:gd name="connsiteX0" fmla="*/ 11 w 520686"/>
              <a:gd name="connsiteY0" fmla="*/ 183196 h 183286"/>
              <a:gd name="connsiteX1" fmla="*/ 209561 w 520686"/>
              <a:gd name="connsiteY1" fmla="*/ 102763 h 183286"/>
              <a:gd name="connsiteX2" fmla="*/ 516478 w 520686"/>
              <a:gd name="connsiteY2" fmla="*/ 1163 h 183286"/>
              <a:gd name="connsiteX3" fmla="*/ 376778 w 520686"/>
              <a:gd name="connsiteY3" fmla="*/ 51963 h 183286"/>
              <a:gd name="connsiteX4" fmla="*/ 218028 w 520686"/>
              <a:gd name="connsiteY4" fmla="*/ 117580 h 183286"/>
              <a:gd name="connsiteX5" fmla="*/ 11 w 520686"/>
              <a:gd name="connsiteY5" fmla="*/ 183196 h 18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686" h="183286">
                <a:moveTo>
                  <a:pt x="11" y="183196"/>
                </a:moveTo>
                <a:cubicBezTo>
                  <a:pt x="-1400" y="180726"/>
                  <a:pt x="123483" y="133102"/>
                  <a:pt x="209561" y="102763"/>
                </a:cubicBezTo>
                <a:cubicBezTo>
                  <a:pt x="295639" y="72424"/>
                  <a:pt x="516478" y="1163"/>
                  <a:pt x="516478" y="1163"/>
                </a:cubicBezTo>
                <a:cubicBezTo>
                  <a:pt x="544348" y="-7304"/>
                  <a:pt x="426520" y="32560"/>
                  <a:pt x="376778" y="51963"/>
                </a:cubicBezTo>
                <a:cubicBezTo>
                  <a:pt x="327036" y="71366"/>
                  <a:pt x="280470" y="98177"/>
                  <a:pt x="218028" y="117580"/>
                </a:cubicBezTo>
                <a:cubicBezTo>
                  <a:pt x="155586" y="136983"/>
                  <a:pt x="1422" y="185666"/>
                  <a:pt x="11" y="18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7C32D3C-2F59-46A8-85DF-25E476162028}"/>
              </a:ext>
            </a:extLst>
          </p:cNvPr>
          <p:cNvSpPr/>
          <p:nvPr/>
        </p:nvSpPr>
        <p:spPr>
          <a:xfrm>
            <a:off x="6580134" y="7466475"/>
            <a:ext cx="343700" cy="204566"/>
          </a:xfrm>
          <a:custGeom>
            <a:avLst/>
            <a:gdLst>
              <a:gd name="connsiteX0" fmla="*/ 342954 w 343700"/>
              <a:gd name="connsiteY0" fmla="*/ 1125 h 204566"/>
              <a:gd name="connsiteX1" fmla="*/ 157216 w 343700"/>
              <a:gd name="connsiteY1" fmla="*/ 82088 h 204566"/>
              <a:gd name="connsiteX2" fmla="*/ 69904 w 343700"/>
              <a:gd name="connsiteY2" fmla="*/ 128125 h 204566"/>
              <a:gd name="connsiteX3" fmla="*/ 54 w 343700"/>
              <a:gd name="connsiteY3" fmla="*/ 204325 h 204566"/>
              <a:gd name="connsiteX4" fmla="*/ 81016 w 343700"/>
              <a:gd name="connsiteY4" fmla="*/ 147175 h 204566"/>
              <a:gd name="connsiteX5" fmla="*/ 342954 w 343700"/>
              <a:gd name="connsiteY5" fmla="*/ 1125 h 20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700" h="204566">
                <a:moveTo>
                  <a:pt x="342954" y="1125"/>
                </a:moveTo>
                <a:cubicBezTo>
                  <a:pt x="355654" y="-9723"/>
                  <a:pt x="202724" y="60921"/>
                  <a:pt x="157216" y="82088"/>
                </a:cubicBezTo>
                <a:cubicBezTo>
                  <a:pt x="111708" y="103255"/>
                  <a:pt x="96098" y="107752"/>
                  <a:pt x="69904" y="128125"/>
                </a:cubicBezTo>
                <a:cubicBezTo>
                  <a:pt x="43710" y="148498"/>
                  <a:pt x="-1798" y="201150"/>
                  <a:pt x="54" y="204325"/>
                </a:cubicBezTo>
                <a:cubicBezTo>
                  <a:pt x="1906" y="207500"/>
                  <a:pt x="24924" y="178925"/>
                  <a:pt x="81016" y="147175"/>
                </a:cubicBezTo>
                <a:cubicBezTo>
                  <a:pt x="137108" y="115425"/>
                  <a:pt x="330254" y="11973"/>
                  <a:pt x="342954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9D480E8-1536-4E2A-95BD-897B04BFF246}"/>
              </a:ext>
            </a:extLst>
          </p:cNvPr>
          <p:cNvSpPr/>
          <p:nvPr/>
        </p:nvSpPr>
        <p:spPr>
          <a:xfrm>
            <a:off x="6578571" y="7708956"/>
            <a:ext cx="21306" cy="199795"/>
          </a:xfrm>
          <a:custGeom>
            <a:avLst/>
            <a:gdLst>
              <a:gd name="connsiteX0" fmla="*/ 29 w 21306"/>
              <a:gd name="connsiteY0" fmla="*/ 1532 h 199795"/>
              <a:gd name="connsiteX1" fmla="*/ 20667 w 21306"/>
              <a:gd name="connsiteY1" fmla="*/ 196794 h 199795"/>
              <a:gd name="connsiteX2" fmla="*/ 15904 w 21306"/>
              <a:gd name="connsiteY2" fmla="*/ 111069 h 199795"/>
              <a:gd name="connsiteX3" fmla="*/ 29 w 21306"/>
              <a:gd name="connsiteY3" fmla="*/ 1532 h 19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" h="199795">
                <a:moveTo>
                  <a:pt x="29" y="1532"/>
                </a:moveTo>
                <a:cubicBezTo>
                  <a:pt x="823" y="15819"/>
                  <a:pt x="18021" y="178538"/>
                  <a:pt x="20667" y="196794"/>
                </a:cubicBezTo>
                <a:cubicBezTo>
                  <a:pt x="23313" y="215050"/>
                  <a:pt x="16962" y="145465"/>
                  <a:pt x="15904" y="111069"/>
                </a:cubicBezTo>
                <a:cubicBezTo>
                  <a:pt x="14846" y="76673"/>
                  <a:pt x="-765" y="-12755"/>
                  <a:pt x="29" y="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E5B9A3C-F79A-4CEA-ABE7-A0317659D19D}"/>
              </a:ext>
            </a:extLst>
          </p:cNvPr>
          <p:cNvSpPr/>
          <p:nvPr/>
        </p:nvSpPr>
        <p:spPr>
          <a:xfrm>
            <a:off x="6520894" y="7667423"/>
            <a:ext cx="82856" cy="542050"/>
          </a:xfrm>
          <a:custGeom>
            <a:avLst/>
            <a:gdLst>
              <a:gd name="connsiteX0" fmla="*/ 56119 w 82856"/>
              <a:gd name="connsiteY0" fmla="*/ 202 h 542050"/>
              <a:gd name="connsiteX1" fmla="*/ 21194 w 82856"/>
              <a:gd name="connsiteY1" fmla="*/ 158952 h 542050"/>
              <a:gd name="connsiteX2" fmla="*/ 81519 w 82856"/>
              <a:gd name="connsiteY2" fmla="*/ 525665 h 542050"/>
              <a:gd name="connsiteX3" fmla="*/ 59294 w 82856"/>
              <a:gd name="connsiteY3" fmla="*/ 457402 h 542050"/>
              <a:gd name="connsiteX4" fmla="*/ 16431 w 82856"/>
              <a:gd name="connsiteY4" fmla="*/ 270077 h 542050"/>
              <a:gd name="connsiteX5" fmla="*/ 556 w 82856"/>
              <a:gd name="connsiteY5" fmla="*/ 128790 h 542050"/>
              <a:gd name="connsiteX6" fmla="*/ 56119 w 82856"/>
              <a:gd name="connsiteY6" fmla="*/ 202 h 54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6" h="542050">
                <a:moveTo>
                  <a:pt x="56119" y="202"/>
                </a:moveTo>
                <a:cubicBezTo>
                  <a:pt x="59559" y="5229"/>
                  <a:pt x="16961" y="71375"/>
                  <a:pt x="21194" y="158952"/>
                </a:cubicBezTo>
                <a:cubicBezTo>
                  <a:pt x="25427" y="246529"/>
                  <a:pt x="75169" y="475923"/>
                  <a:pt x="81519" y="525665"/>
                </a:cubicBezTo>
                <a:cubicBezTo>
                  <a:pt x="87869" y="575407"/>
                  <a:pt x="70142" y="500000"/>
                  <a:pt x="59294" y="457402"/>
                </a:cubicBezTo>
                <a:cubicBezTo>
                  <a:pt x="48446" y="414804"/>
                  <a:pt x="26221" y="324846"/>
                  <a:pt x="16431" y="270077"/>
                </a:cubicBezTo>
                <a:cubicBezTo>
                  <a:pt x="6641" y="215308"/>
                  <a:pt x="-2355" y="172446"/>
                  <a:pt x="556" y="128790"/>
                </a:cubicBezTo>
                <a:cubicBezTo>
                  <a:pt x="3466" y="85134"/>
                  <a:pt x="52679" y="-4825"/>
                  <a:pt x="56119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F36A947-85BC-4A15-8A75-9764711C8E8A}"/>
              </a:ext>
            </a:extLst>
          </p:cNvPr>
          <p:cNvSpPr/>
          <p:nvPr/>
        </p:nvSpPr>
        <p:spPr>
          <a:xfrm>
            <a:off x="6612321" y="8223240"/>
            <a:ext cx="396583" cy="192053"/>
          </a:xfrm>
          <a:custGeom>
            <a:avLst/>
            <a:gdLst>
              <a:gd name="connsiteX0" fmla="*/ 1204 w 396583"/>
              <a:gd name="connsiteY0" fmla="*/ 10 h 192053"/>
              <a:gd name="connsiteX1" fmla="*/ 109154 w 396583"/>
              <a:gd name="connsiteY1" fmla="*/ 73035 h 192053"/>
              <a:gd name="connsiteX2" fmla="*/ 326642 w 396583"/>
              <a:gd name="connsiteY2" fmla="*/ 166698 h 192053"/>
              <a:gd name="connsiteX3" fmla="*/ 394904 w 396583"/>
              <a:gd name="connsiteY3" fmla="*/ 190510 h 192053"/>
              <a:gd name="connsiteX4" fmla="*/ 271079 w 396583"/>
              <a:gd name="connsiteY4" fmla="*/ 133360 h 192053"/>
              <a:gd name="connsiteX5" fmla="*/ 174242 w 396583"/>
              <a:gd name="connsiteY5" fmla="*/ 77798 h 192053"/>
              <a:gd name="connsiteX6" fmla="*/ 1204 w 396583"/>
              <a:gd name="connsiteY6" fmla="*/ 10 h 19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583" h="192053">
                <a:moveTo>
                  <a:pt x="1204" y="10"/>
                </a:moveTo>
                <a:cubicBezTo>
                  <a:pt x="-9644" y="-784"/>
                  <a:pt x="54914" y="45254"/>
                  <a:pt x="109154" y="73035"/>
                </a:cubicBezTo>
                <a:cubicBezTo>
                  <a:pt x="163394" y="100816"/>
                  <a:pt x="279017" y="147119"/>
                  <a:pt x="326642" y="166698"/>
                </a:cubicBezTo>
                <a:cubicBezTo>
                  <a:pt x="374267" y="186277"/>
                  <a:pt x="404165" y="196066"/>
                  <a:pt x="394904" y="190510"/>
                </a:cubicBezTo>
                <a:cubicBezTo>
                  <a:pt x="385644" y="184954"/>
                  <a:pt x="307856" y="152145"/>
                  <a:pt x="271079" y="133360"/>
                </a:cubicBezTo>
                <a:cubicBezTo>
                  <a:pt x="234302" y="114575"/>
                  <a:pt x="217104" y="100023"/>
                  <a:pt x="174242" y="77798"/>
                </a:cubicBezTo>
                <a:cubicBezTo>
                  <a:pt x="131380" y="55573"/>
                  <a:pt x="12052" y="804"/>
                  <a:pt x="120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A5686DD-2FFE-4819-8660-865F9E11DC99}"/>
              </a:ext>
            </a:extLst>
          </p:cNvPr>
          <p:cNvSpPr/>
          <p:nvPr/>
        </p:nvSpPr>
        <p:spPr>
          <a:xfrm>
            <a:off x="6941265" y="8060498"/>
            <a:ext cx="184427" cy="355672"/>
          </a:xfrm>
          <a:custGeom>
            <a:avLst/>
            <a:gdLst>
              <a:gd name="connsiteX0" fmla="*/ 873 w 184427"/>
              <a:gd name="connsiteY0" fmla="*/ 827 h 355672"/>
              <a:gd name="connsiteX1" fmla="*/ 102473 w 184427"/>
              <a:gd name="connsiteY1" fmla="*/ 62740 h 355672"/>
              <a:gd name="connsiteX2" fmla="*/ 142160 w 184427"/>
              <a:gd name="connsiteY2" fmla="*/ 132590 h 355672"/>
              <a:gd name="connsiteX3" fmla="*/ 164385 w 184427"/>
              <a:gd name="connsiteY3" fmla="*/ 267527 h 355672"/>
              <a:gd name="connsiteX4" fmla="*/ 151685 w 184427"/>
              <a:gd name="connsiteY4" fmla="*/ 304040 h 355672"/>
              <a:gd name="connsiteX5" fmla="*/ 88185 w 184427"/>
              <a:gd name="connsiteY5" fmla="*/ 354840 h 355672"/>
              <a:gd name="connsiteX6" fmla="*/ 161210 w 184427"/>
              <a:gd name="connsiteY6" fmla="*/ 329440 h 355672"/>
              <a:gd name="connsiteX7" fmla="*/ 180260 w 184427"/>
              <a:gd name="connsiteY7" fmla="*/ 251652 h 355672"/>
              <a:gd name="connsiteX8" fmla="*/ 165973 w 184427"/>
              <a:gd name="connsiteY8" fmla="*/ 108777 h 355672"/>
              <a:gd name="connsiteX9" fmla="*/ 873 w 184427"/>
              <a:gd name="connsiteY9" fmla="*/ 827 h 35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27" h="355672">
                <a:moveTo>
                  <a:pt x="873" y="827"/>
                </a:moveTo>
                <a:cubicBezTo>
                  <a:pt x="-9710" y="-6846"/>
                  <a:pt x="78925" y="40779"/>
                  <a:pt x="102473" y="62740"/>
                </a:cubicBezTo>
                <a:cubicBezTo>
                  <a:pt x="126021" y="84701"/>
                  <a:pt x="131841" y="98459"/>
                  <a:pt x="142160" y="132590"/>
                </a:cubicBezTo>
                <a:cubicBezTo>
                  <a:pt x="152479" y="166721"/>
                  <a:pt x="162798" y="238952"/>
                  <a:pt x="164385" y="267527"/>
                </a:cubicBezTo>
                <a:cubicBezTo>
                  <a:pt x="165973" y="296102"/>
                  <a:pt x="164385" y="289488"/>
                  <a:pt x="151685" y="304040"/>
                </a:cubicBezTo>
                <a:cubicBezTo>
                  <a:pt x="138985" y="318592"/>
                  <a:pt x="86598" y="350607"/>
                  <a:pt x="88185" y="354840"/>
                </a:cubicBezTo>
                <a:cubicBezTo>
                  <a:pt x="89772" y="359073"/>
                  <a:pt x="145864" y="346638"/>
                  <a:pt x="161210" y="329440"/>
                </a:cubicBezTo>
                <a:cubicBezTo>
                  <a:pt x="176556" y="312242"/>
                  <a:pt x="179466" y="288429"/>
                  <a:pt x="180260" y="251652"/>
                </a:cubicBezTo>
                <a:cubicBezTo>
                  <a:pt x="181054" y="214875"/>
                  <a:pt x="195342" y="151375"/>
                  <a:pt x="165973" y="108777"/>
                </a:cubicBezTo>
                <a:cubicBezTo>
                  <a:pt x="136604" y="66179"/>
                  <a:pt x="11456" y="8500"/>
                  <a:pt x="873" y="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B7FA6E8-E200-4D3E-8570-EFEF7578D61F}"/>
              </a:ext>
            </a:extLst>
          </p:cNvPr>
          <p:cNvSpPr/>
          <p:nvPr/>
        </p:nvSpPr>
        <p:spPr>
          <a:xfrm>
            <a:off x="6769532" y="7823200"/>
            <a:ext cx="167081" cy="350249"/>
          </a:xfrm>
          <a:custGeom>
            <a:avLst/>
            <a:gdLst>
              <a:gd name="connsiteX0" fmla="*/ 36081 w 167081"/>
              <a:gd name="connsiteY0" fmla="*/ 0 h 350249"/>
              <a:gd name="connsiteX1" fmla="*/ 137681 w 167081"/>
              <a:gd name="connsiteY1" fmla="*/ 100013 h 350249"/>
              <a:gd name="connsiteX2" fmla="*/ 164668 w 167081"/>
              <a:gd name="connsiteY2" fmla="*/ 130175 h 350249"/>
              <a:gd name="connsiteX3" fmla="*/ 163081 w 167081"/>
              <a:gd name="connsiteY3" fmla="*/ 180975 h 350249"/>
              <a:gd name="connsiteX4" fmla="*/ 140856 w 167081"/>
              <a:gd name="connsiteY4" fmla="*/ 242888 h 350249"/>
              <a:gd name="connsiteX5" fmla="*/ 1156 w 167081"/>
              <a:gd name="connsiteY5" fmla="*/ 349250 h 350249"/>
              <a:gd name="connsiteX6" fmla="*/ 78943 w 167081"/>
              <a:gd name="connsiteY6" fmla="*/ 288925 h 350249"/>
              <a:gd name="connsiteX7" fmla="*/ 161493 w 167081"/>
              <a:gd name="connsiteY7" fmla="*/ 169863 h 350249"/>
              <a:gd name="connsiteX8" fmla="*/ 101168 w 167081"/>
              <a:gd name="connsiteY8" fmla="*/ 90488 h 350249"/>
              <a:gd name="connsiteX9" fmla="*/ 36081 w 167081"/>
              <a:gd name="connsiteY9" fmla="*/ 0 h 35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81" h="350249">
                <a:moveTo>
                  <a:pt x="36081" y="0"/>
                </a:moveTo>
                <a:lnTo>
                  <a:pt x="137681" y="100013"/>
                </a:lnTo>
                <a:cubicBezTo>
                  <a:pt x="159112" y="121709"/>
                  <a:pt x="160435" y="116681"/>
                  <a:pt x="164668" y="130175"/>
                </a:cubicBezTo>
                <a:cubicBezTo>
                  <a:pt x="168901" y="143669"/>
                  <a:pt x="167050" y="162190"/>
                  <a:pt x="163081" y="180975"/>
                </a:cubicBezTo>
                <a:cubicBezTo>
                  <a:pt x="159112" y="199760"/>
                  <a:pt x="167843" y="214842"/>
                  <a:pt x="140856" y="242888"/>
                </a:cubicBezTo>
                <a:cubicBezTo>
                  <a:pt x="113869" y="270934"/>
                  <a:pt x="11475" y="341577"/>
                  <a:pt x="1156" y="349250"/>
                </a:cubicBezTo>
                <a:cubicBezTo>
                  <a:pt x="-9163" y="356923"/>
                  <a:pt x="52220" y="318823"/>
                  <a:pt x="78943" y="288925"/>
                </a:cubicBezTo>
                <a:cubicBezTo>
                  <a:pt x="105666" y="259027"/>
                  <a:pt x="157789" y="202936"/>
                  <a:pt x="161493" y="169863"/>
                </a:cubicBezTo>
                <a:cubicBezTo>
                  <a:pt x="165197" y="136790"/>
                  <a:pt x="101168" y="90488"/>
                  <a:pt x="101168" y="90488"/>
                </a:cubicBezTo>
                <a:lnTo>
                  <a:pt x="3608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9EC2880-62B2-4F08-817B-C59C595AFEE4}"/>
              </a:ext>
            </a:extLst>
          </p:cNvPr>
          <p:cNvSpPr/>
          <p:nvPr/>
        </p:nvSpPr>
        <p:spPr>
          <a:xfrm>
            <a:off x="6811948" y="7650082"/>
            <a:ext cx="450092" cy="274647"/>
          </a:xfrm>
          <a:custGeom>
            <a:avLst/>
            <a:gdLst>
              <a:gd name="connsiteX0" fmla="*/ 449277 w 450092"/>
              <a:gd name="connsiteY0" fmla="*/ 81 h 274647"/>
              <a:gd name="connsiteX1" fmla="*/ 331802 w 450092"/>
              <a:gd name="connsiteY1" fmla="*/ 174706 h 274647"/>
              <a:gd name="connsiteX2" fmla="*/ 282590 w 450092"/>
              <a:gd name="connsiteY2" fmla="*/ 217568 h 274647"/>
              <a:gd name="connsiteX3" fmla="*/ 222265 w 450092"/>
              <a:gd name="connsiteY3" fmla="*/ 252493 h 274647"/>
              <a:gd name="connsiteX4" fmla="*/ 168290 w 450092"/>
              <a:gd name="connsiteY4" fmla="*/ 268368 h 274647"/>
              <a:gd name="connsiteX5" fmla="*/ 120665 w 450092"/>
              <a:gd name="connsiteY5" fmla="*/ 268368 h 274647"/>
              <a:gd name="connsiteX6" fmla="*/ 15 w 450092"/>
              <a:gd name="connsiteY6" fmla="*/ 192168 h 274647"/>
              <a:gd name="connsiteX7" fmla="*/ 112727 w 450092"/>
              <a:gd name="connsiteY7" fmla="*/ 255668 h 274647"/>
              <a:gd name="connsiteX8" fmla="*/ 195277 w 450092"/>
              <a:gd name="connsiteY8" fmla="*/ 252493 h 274647"/>
              <a:gd name="connsiteX9" fmla="*/ 266715 w 450092"/>
              <a:gd name="connsiteY9" fmla="*/ 198518 h 274647"/>
              <a:gd name="connsiteX10" fmla="*/ 449277 w 450092"/>
              <a:gd name="connsiteY10" fmla="*/ 81 h 27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092" h="274647">
                <a:moveTo>
                  <a:pt x="449277" y="81"/>
                </a:moveTo>
                <a:cubicBezTo>
                  <a:pt x="460125" y="-3888"/>
                  <a:pt x="359583" y="138458"/>
                  <a:pt x="331802" y="174706"/>
                </a:cubicBezTo>
                <a:cubicBezTo>
                  <a:pt x="304021" y="210954"/>
                  <a:pt x="300846" y="204604"/>
                  <a:pt x="282590" y="217568"/>
                </a:cubicBezTo>
                <a:cubicBezTo>
                  <a:pt x="264334" y="230533"/>
                  <a:pt x="241315" y="244026"/>
                  <a:pt x="222265" y="252493"/>
                </a:cubicBezTo>
                <a:cubicBezTo>
                  <a:pt x="203215" y="260960"/>
                  <a:pt x="185223" y="265722"/>
                  <a:pt x="168290" y="268368"/>
                </a:cubicBezTo>
                <a:cubicBezTo>
                  <a:pt x="151357" y="271014"/>
                  <a:pt x="148711" y="281068"/>
                  <a:pt x="120665" y="268368"/>
                </a:cubicBezTo>
                <a:cubicBezTo>
                  <a:pt x="92619" y="255668"/>
                  <a:pt x="1338" y="194285"/>
                  <a:pt x="15" y="192168"/>
                </a:cubicBezTo>
                <a:cubicBezTo>
                  <a:pt x="-1308" y="190051"/>
                  <a:pt x="80183" y="245614"/>
                  <a:pt x="112727" y="255668"/>
                </a:cubicBezTo>
                <a:cubicBezTo>
                  <a:pt x="145271" y="265722"/>
                  <a:pt x="169612" y="262018"/>
                  <a:pt x="195277" y="252493"/>
                </a:cubicBezTo>
                <a:cubicBezTo>
                  <a:pt x="220942" y="242968"/>
                  <a:pt x="225969" y="239264"/>
                  <a:pt x="266715" y="198518"/>
                </a:cubicBezTo>
                <a:cubicBezTo>
                  <a:pt x="307461" y="157772"/>
                  <a:pt x="438429" y="4050"/>
                  <a:pt x="449277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AAA84FA-81EE-4C33-8752-005A37836CBF}"/>
              </a:ext>
            </a:extLst>
          </p:cNvPr>
          <p:cNvSpPr/>
          <p:nvPr/>
        </p:nvSpPr>
        <p:spPr>
          <a:xfrm>
            <a:off x="7072045" y="7892915"/>
            <a:ext cx="379683" cy="249644"/>
          </a:xfrm>
          <a:custGeom>
            <a:avLst/>
            <a:gdLst>
              <a:gd name="connsiteX0" fmla="*/ 268 w 379683"/>
              <a:gd name="connsiteY0" fmla="*/ 135 h 249644"/>
              <a:gd name="connsiteX1" fmla="*/ 106630 w 379683"/>
              <a:gd name="connsiteY1" fmla="*/ 90623 h 249644"/>
              <a:gd name="connsiteX2" fmla="*/ 178068 w 379683"/>
              <a:gd name="connsiteY2" fmla="*/ 95385 h 249644"/>
              <a:gd name="connsiteX3" fmla="*/ 379680 w 379683"/>
              <a:gd name="connsiteY3" fmla="*/ 69985 h 249644"/>
              <a:gd name="connsiteX4" fmla="*/ 182830 w 379683"/>
              <a:gd name="connsiteY4" fmla="*/ 119198 h 249644"/>
              <a:gd name="connsiteX5" fmla="*/ 117743 w 379683"/>
              <a:gd name="connsiteY5" fmla="*/ 173173 h 249644"/>
              <a:gd name="connsiteX6" fmla="*/ 136793 w 379683"/>
              <a:gd name="connsiteY6" fmla="*/ 249373 h 249644"/>
              <a:gd name="connsiteX7" fmla="*/ 93930 w 379683"/>
              <a:gd name="connsiteY7" fmla="*/ 144598 h 249644"/>
              <a:gd name="connsiteX8" fmla="*/ 197118 w 379683"/>
              <a:gd name="connsiteY8" fmla="*/ 106498 h 249644"/>
              <a:gd name="connsiteX9" fmla="*/ 322530 w 379683"/>
              <a:gd name="connsiteY9" fmla="*/ 74748 h 249644"/>
              <a:gd name="connsiteX10" fmla="*/ 139968 w 379683"/>
              <a:gd name="connsiteY10" fmla="*/ 69985 h 249644"/>
              <a:gd name="connsiteX11" fmla="*/ 268 w 379683"/>
              <a:gd name="connsiteY11" fmla="*/ 135 h 24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683" h="249644">
                <a:moveTo>
                  <a:pt x="268" y="135"/>
                </a:moveTo>
                <a:cubicBezTo>
                  <a:pt x="-5288" y="3575"/>
                  <a:pt x="76997" y="74748"/>
                  <a:pt x="106630" y="90623"/>
                </a:cubicBezTo>
                <a:cubicBezTo>
                  <a:pt x="136263" y="106498"/>
                  <a:pt x="132560" y="98825"/>
                  <a:pt x="178068" y="95385"/>
                </a:cubicBezTo>
                <a:cubicBezTo>
                  <a:pt x="223576" y="91945"/>
                  <a:pt x="378886" y="66016"/>
                  <a:pt x="379680" y="69985"/>
                </a:cubicBezTo>
                <a:cubicBezTo>
                  <a:pt x="380474" y="73954"/>
                  <a:pt x="226486" y="102000"/>
                  <a:pt x="182830" y="119198"/>
                </a:cubicBezTo>
                <a:cubicBezTo>
                  <a:pt x="139174" y="136396"/>
                  <a:pt x="125416" y="151477"/>
                  <a:pt x="117743" y="173173"/>
                </a:cubicBezTo>
                <a:cubicBezTo>
                  <a:pt x="110070" y="194869"/>
                  <a:pt x="140762" y="254135"/>
                  <a:pt x="136793" y="249373"/>
                </a:cubicBezTo>
                <a:cubicBezTo>
                  <a:pt x="132824" y="244611"/>
                  <a:pt x="83876" y="168410"/>
                  <a:pt x="93930" y="144598"/>
                </a:cubicBezTo>
                <a:cubicBezTo>
                  <a:pt x="103984" y="120786"/>
                  <a:pt x="159018" y="118140"/>
                  <a:pt x="197118" y="106498"/>
                </a:cubicBezTo>
                <a:cubicBezTo>
                  <a:pt x="235218" y="94856"/>
                  <a:pt x="332055" y="80833"/>
                  <a:pt x="322530" y="74748"/>
                </a:cubicBezTo>
                <a:cubicBezTo>
                  <a:pt x="313005" y="68663"/>
                  <a:pt x="194207" y="80304"/>
                  <a:pt x="139968" y="69985"/>
                </a:cubicBezTo>
                <a:cubicBezTo>
                  <a:pt x="85729" y="59666"/>
                  <a:pt x="5824" y="-3305"/>
                  <a:pt x="268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03CFC61-B908-429D-A0D7-CACD60FC4689}"/>
              </a:ext>
            </a:extLst>
          </p:cNvPr>
          <p:cNvSpPr/>
          <p:nvPr/>
        </p:nvSpPr>
        <p:spPr>
          <a:xfrm>
            <a:off x="6830697" y="7828683"/>
            <a:ext cx="551623" cy="476102"/>
          </a:xfrm>
          <a:custGeom>
            <a:avLst/>
            <a:gdLst>
              <a:gd name="connsiteX0" fmla="*/ 316 w 551623"/>
              <a:gd name="connsiteY0" fmla="*/ 16742 h 476102"/>
              <a:gd name="connsiteX1" fmla="*/ 135253 w 551623"/>
              <a:gd name="connsiteY1" fmla="*/ 85005 h 476102"/>
              <a:gd name="connsiteX2" fmla="*/ 309878 w 551623"/>
              <a:gd name="connsiteY2" fmla="*/ 867 h 476102"/>
              <a:gd name="connsiteX3" fmla="*/ 262253 w 551623"/>
              <a:gd name="connsiteY3" fmla="*/ 45317 h 476102"/>
              <a:gd name="connsiteX4" fmla="*/ 344803 w 551623"/>
              <a:gd name="connsiteY4" fmla="*/ 110405 h 476102"/>
              <a:gd name="connsiteX5" fmla="*/ 508316 w 551623"/>
              <a:gd name="connsiteY5" fmla="*/ 134217 h 476102"/>
              <a:gd name="connsiteX6" fmla="*/ 543241 w 551623"/>
              <a:gd name="connsiteY6" fmla="*/ 142155 h 476102"/>
              <a:gd name="connsiteX7" fmla="*/ 378141 w 551623"/>
              <a:gd name="connsiteY7" fmla="*/ 183430 h 476102"/>
              <a:gd name="connsiteX8" fmla="*/ 341628 w 551623"/>
              <a:gd name="connsiteY8" fmla="*/ 296142 h 476102"/>
              <a:gd name="connsiteX9" fmla="*/ 317816 w 551623"/>
              <a:gd name="connsiteY9" fmla="*/ 473942 h 476102"/>
              <a:gd name="connsiteX10" fmla="*/ 294003 w 551623"/>
              <a:gd name="connsiteY10" fmla="*/ 388217 h 476102"/>
              <a:gd name="connsiteX11" fmla="*/ 192403 w 551623"/>
              <a:gd name="connsiteY11" fmla="*/ 289792 h 476102"/>
              <a:gd name="connsiteX12" fmla="*/ 79691 w 551623"/>
              <a:gd name="connsiteY12" fmla="*/ 226292 h 476102"/>
              <a:gd name="connsiteX13" fmla="*/ 97153 w 551623"/>
              <a:gd name="connsiteY13" fmla="*/ 142155 h 476102"/>
              <a:gd name="connsiteX14" fmla="*/ 316 w 551623"/>
              <a:gd name="connsiteY14" fmla="*/ 16742 h 47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1623" h="476102">
                <a:moveTo>
                  <a:pt x="316" y="16742"/>
                </a:moveTo>
                <a:cubicBezTo>
                  <a:pt x="6666" y="7217"/>
                  <a:pt x="83659" y="87651"/>
                  <a:pt x="135253" y="85005"/>
                </a:cubicBezTo>
                <a:cubicBezTo>
                  <a:pt x="186847" y="82359"/>
                  <a:pt x="288711" y="7482"/>
                  <a:pt x="309878" y="867"/>
                </a:cubicBezTo>
                <a:cubicBezTo>
                  <a:pt x="331045" y="-5748"/>
                  <a:pt x="256432" y="27061"/>
                  <a:pt x="262253" y="45317"/>
                </a:cubicBezTo>
                <a:cubicBezTo>
                  <a:pt x="268074" y="63573"/>
                  <a:pt x="303793" y="95588"/>
                  <a:pt x="344803" y="110405"/>
                </a:cubicBezTo>
                <a:cubicBezTo>
                  <a:pt x="385813" y="125222"/>
                  <a:pt x="508316" y="134217"/>
                  <a:pt x="508316" y="134217"/>
                </a:cubicBezTo>
                <a:cubicBezTo>
                  <a:pt x="541389" y="139509"/>
                  <a:pt x="564937" y="133953"/>
                  <a:pt x="543241" y="142155"/>
                </a:cubicBezTo>
                <a:cubicBezTo>
                  <a:pt x="521545" y="150357"/>
                  <a:pt x="411743" y="157766"/>
                  <a:pt x="378141" y="183430"/>
                </a:cubicBezTo>
                <a:cubicBezTo>
                  <a:pt x="344539" y="209094"/>
                  <a:pt x="351682" y="247723"/>
                  <a:pt x="341628" y="296142"/>
                </a:cubicBezTo>
                <a:cubicBezTo>
                  <a:pt x="331574" y="344561"/>
                  <a:pt x="325753" y="458596"/>
                  <a:pt x="317816" y="473942"/>
                </a:cubicBezTo>
                <a:cubicBezTo>
                  <a:pt x="309879" y="489288"/>
                  <a:pt x="314905" y="418909"/>
                  <a:pt x="294003" y="388217"/>
                </a:cubicBezTo>
                <a:cubicBezTo>
                  <a:pt x="273101" y="357525"/>
                  <a:pt x="228122" y="316779"/>
                  <a:pt x="192403" y="289792"/>
                </a:cubicBezTo>
                <a:cubicBezTo>
                  <a:pt x="156684" y="262805"/>
                  <a:pt x="95566" y="250898"/>
                  <a:pt x="79691" y="226292"/>
                </a:cubicBezTo>
                <a:cubicBezTo>
                  <a:pt x="63816" y="201686"/>
                  <a:pt x="109324" y="174963"/>
                  <a:pt x="97153" y="142155"/>
                </a:cubicBezTo>
                <a:cubicBezTo>
                  <a:pt x="84982" y="109347"/>
                  <a:pt x="-6034" y="26267"/>
                  <a:pt x="316" y="16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B3F667E-D291-4476-94F4-A5A76876B9E3}"/>
              </a:ext>
            </a:extLst>
          </p:cNvPr>
          <p:cNvSpPr/>
          <p:nvPr/>
        </p:nvSpPr>
        <p:spPr>
          <a:xfrm>
            <a:off x="6810921" y="8405792"/>
            <a:ext cx="121819" cy="536500"/>
          </a:xfrm>
          <a:custGeom>
            <a:avLst/>
            <a:gdLst>
              <a:gd name="connsiteX0" fmla="*/ 15329 w 121819"/>
              <a:gd name="connsiteY0" fmla="*/ 1608 h 536500"/>
              <a:gd name="connsiteX1" fmla="*/ 5804 w 121819"/>
              <a:gd name="connsiteY1" fmla="*/ 139721 h 536500"/>
              <a:gd name="connsiteX2" fmla="*/ 116929 w 121819"/>
              <a:gd name="connsiteY2" fmla="*/ 522308 h 536500"/>
              <a:gd name="connsiteX3" fmla="*/ 93117 w 121819"/>
              <a:gd name="connsiteY3" fmla="*/ 431821 h 536500"/>
              <a:gd name="connsiteX4" fmla="*/ 12154 w 121819"/>
              <a:gd name="connsiteY4" fmla="*/ 215921 h 536500"/>
              <a:gd name="connsiteX5" fmla="*/ 15329 w 121819"/>
              <a:gd name="connsiteY5" fmla="*/ 1608 h 53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19" h="536500">
                <a:moveTo>
                  <a:pt x="15329" y="1608"/>
                </a:moveTo>
                <a:cubicBezTo>
                  <a:pt x="14271" y="-11092"/>
                  <a:pt x="-11129" y="52938"/>
                  <a:pt x="5804" y="139721"/>
                </a:cubicBezTo>
                <a:cubicBezTo>
                  <a:pt x="22737" y="226504"/>
                  <a:pt x="102377" y="473625"/>
                  <a:pt x="116929" y="522308"/>
                </a:cubicBezTo>
                <a:cubicBezTo>
                  <a:pt x="131481" y="570991"/>
                  <a:pt x="110579" y="482885"/>
                  <a:pt x="93117" y="431821"/>
                </a:cubicBezTo>
                <a:cubicBezTo>
                  <a:pt x="75655" y="380757"/>
                  <a:pt x="27500" y="285242"/>
                  <a:pt x="12154" y="215921"/>
                </a:cubicBezTo>
                <a:cubicBezTo>
                  <a:pt x="-3192" y="146600"/>
                  <a:pt x="16387" y="14308"/>
                  <a:pt x="15329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8266357-6442-4BDF-90FB-33E2EF8CCC26}"/>
              </a:ext>
            </a:extLst>
          </p:cNvPr>
          <p:cNvSpPr/>
          <p:nvPr/>
        </p:nvSpPr>
        <p:spPr>
          <a:xfrm>
            <a:off x="6948735" y="8964348"/>
            <a:ext cx="181710" cy="170552"/>
          </a:xfrm>
          <a:custGeom>
            <a:avLst/>
            <a:gdLst>
              <a:gd name="connsiteX0" fmla="*/ 2928 w 181710"/>
              <a:gd name="connsiteY0" fmla="*/ 265 h 170552"/>
              <a:gd name="connsiteX1" fmla="*/ 50553 w 181710"/>
              <a:gd name="connsiteY1" fmla="*/ 84402 h 170552"/>
              <a:gd name="connsiteX2" fmla="*/ 179140 w 181710"/>
              <a:gd name="connsiteY2" fmla="*/ 170127 h 170552"/>
              <a:gd name="connsiteX3" fmla="*/ 126753 w 181710"/>
              <a:gd name="connsiteY3" fmla="*/ 112977 h 170552"/>
              <a:gd name="connsiteX4" fmla="*/ 2928 w 181710"/>
              <a:gd name="connsiteY4" fmla="*/ 265 h 17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10" h="170552">
                <a:moveTo>
                  <a:pt x="2928" y="265"/>
                </a:moveTo>
                <a:cubicBezTo>
                  <a:pt x="-9772" y="-4498"/>
                  <a:pt x="21184" y="56092"/>
                  <a:pt x="50553" y="84402"/>
                </a:cubicBezTo>
                <a:cubicBezTo>
                  <a:pt x="79922" y="112712"/>
                  <a:pt x="166440" y="165364"/>
                  <a:pt x="179140" y="170127"/>
                </a:cubicBezTo>
                <a:cubicBezTo>
                  <a:pt x="191840" y="174890"/>
                  <a:pt x="154799" y="138642"/>
                  <a:pt x="126753" y="112977"/>
                </a:cubicBezTo>
                <a:cubicBezTo>
                  <a:pt x="98707" y="87313"/>
                  <a:pt x="15628" y="5028"/>
                  <a:pt x="2928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158911E-3AA2-4980-86BC-CDB9DFC70ECC}"/>
              </a:ext>
            </a:extLst>
          </p:cNvPr>
          <p:cNvSpPr/>
          <p:nvPr/>
        </p:nvSpPr>
        <p:spPr>
          <a:xfrm>
            <a:off x="7021470" y="8560675"/>
            <a:ext cx="254558" cy="461739"/>
          </a:xfrm>
          <a:custGeom>
            <a:avLst/>
            <a:gdLst>
              <a:gd name="connsiteX0" fmla="*/ 119105 w 254558"/>
              <a:gd name="connsiteY0" fmla="*/ 713 h 461739"/>
              <a:gd name="connsiteX1" fmla="*/ 31793 w 254558"/>
              <a:gd name="connsiteY1" fmla="*/ 146763 h 461739"/>
              <a:gd name="connsiteX2" fmla="*/ 46080 w 254558"/>
              <a:gd name="connsiteY2" fmla="*/ 246775 h 461739"/>
              <a:gd name="connsiteX3" fmla="*/ 107993 w 254558"/>
              <a:gd name="connsiteY3" fmla="*/ 386475 h 461739"/>
              <a:gd name="connsiteX4" fmla="*/ 182605 w 254558"/>
              <a:gd name="connsiteY4" fmla="*/ 437275 h 461739"/>
              <a:gd name="connsiteX5" fmla="*/ 252455 w 254558"/>
              <a:gd name="connsiteY5" fmla="*/ 459500 h 461739"/>
              <a:gd name="connsiteX6" fmla="*/ 98468 w 254558"/>
              <a:gd name="connsiteY6" fmla="*/ 384888 h 461739"/>
              <a:gd name="connsiteX7" fmla="*/ 43 w 254558"/>
              <a:gd name="connsiteY7" fmla="*/ 211850 h 461739"/>
              <a:gd name="connsiteX8" fmla="*/ 119105 w 254558"/>
              <a:gd name="connsiteY8" fmla="*/ 713 h 4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58" h="461739">
                <a:moveTo>
                  <a:pt x="119105" y="713"/>
                </a:moveTo>
                <a:cubicBezTo>
                  <a:pt x="124397" y="-10135"/>
                  <a:pt x="43964" y="105753"/>
                  <a:pt x="31793" y="146763"/>
                </a:cubicBezTo>
                <a:cubicBezTo>
                  <a:pt x="19622" y="187773"/>
                  <a:pt x="33380" y="206823"/>
                  <a:pt x="46080" y="246775"/>
                </a:cubicBezTo>
                <a:cubicBezTo>
                  <a:pt x="58780" y="286727"/>
                  <a:pt x="85239" y="354725"/>
                  <a:pt x="107993" y="386475"/>
                </a:cubicBezTo>
                <a:cubicBezTo>
                  <a:pt x="130747" y="418225"/>
                  <a:pt x="158528" y="425104"/>
                  <a:pt x="182605" y="437275"/>
                </a:cubicBezTo>
                <a:cubicBezTo>
                  <a:pt x="206682" y="449446"/>
                  <a:pt x="266478" y="468231"/>
                  <a:pt x="252455" y="459500"/>
                </a:cubicBezTo>
                <a:cubicBezTo>
                  <a:pt x="238432" y="450769"/>
                  <a:pt x="140537" y="426163"/>
                  <a:pt x="98468" y="384888"/>
                </a:cubicBezTo>
                <a:cubicBezTo>
                  <a:pt x="56399" y="343613"/>
                  <a:pt x="-1809" y="274556"/>
                  <a:pt x="43" y="211850"/>
                </a:cubicBezTo>
                <a:cubicBezTo>
                  <a:pt x="1895" y="149144"/>
                  <a:pt x="113813" y="11561"/>
                  <a:pt x="119105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943B229A-BF16-479B-8BEB-58F7E391DAC5}"/>
              </a:ext>
            </a:extLst>
          </p:cNvPr>
          <p:cNvSpPr/>
          <p:nvPr/>
        </p:nvSpPr>
        <p:spPr>
          <a:xfrm>
            <a:off x="7227775" y="8928053"/>
            <a:ext cx="517720" cy="120756"/>
          </a:xfrm>
          <a:custGeom>
            <a:avLst/>
            <a:gdLst>
              <a:gd name="connsiteX0" fmla="*/ 79488 w 517720"/>
              <a:gd name="connsiteY0" fmla="*/ 87360 h 120756"/>
              <a:gd name="connsiteX1" fmla="*/ 138225 w 517720"/>
              <a:gd name="connsiteY1" fmla="*/ 95297 h 120756"/>
              <a:gd name="connsiteX2" fmla="*/ 382700 w 517720"/>
              <a:gd name="connsiteY2" fmla="*/ 66722 h 120756"/>
              <a:gd name="connsiteX3" fmla="*/ 517638 w 517720"/>
              <a:gd name="connsiteY3" fmla="*/ 47 h 120756"/>
              <a:gd name="connsiteX4" fmla="*/ 365238 w 517720"/>
              <a:gd name="connsiteY4" fmla="*/ 77835 h 120756"/>
              <a:gd name="connsiteX5" fmla="*/ 216013 w 517720"/>
              <a:gd name="connsiteY5" fmla="*/ 120697 h 120756"/>
              <a:gd name="connsiteX6" fmla="*/ 4875 w 517720"/>
              <a:gd name="connsiteY6" fmla="*/ 87360 h 120756"/>
              <a:gd name="connsiteX7" fmla="*/ 79488 w 517720"/>
              <a:gd name="connsiteY7" fmla="*/ 87360 h 12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720" h="120756">
                <a:moveTo>
                  <a:pt x="79488" y="87360"/>
                </a:moveTo>
                <a:cubicBezTo>
                  <a:pt x="101713" y="88683"/>
                  <a:pt x="87690" y="98737"/>
                  <a:pt x="138225" y="95297"/>
                </a:cubicBezTo>
                <a:cubicBezTo>
                  <a:pt x="188760" y="91857"/>
                  <a:pt x="319465" y="82597"/>
                  <a:pt x="382700" y="66722"/>
                </a:cubicBezTo>
                <a:cubicBezTo>
                  <a:pt x="445936" y="50847"/>
                  <a:pt x="520548" y="-1805"/>
                  <a:pt x="517638" y="47"/>
                </a:cubicBezTo>
                <a:cubicBezTo>
                  <a:pt x="514728" y="1899"/>
                  <a:pt x="415509" y="57727"/>
                  <a:pt x="365238" y="77835"/>
                </a:cubicBezTo>
                <a:cubicBezTo>
                  <a:pt x="314967" y="97943"/>
                  <a:pt x="276073" y="119110"/>
                  <a:pt x="216013" y="120697"/>
                </a:cubicBezTo>
                <a:cubicBezTo>
                  <a:pt x="155953" y="122284"/>
                  <a:pt x="29746" y="91593"/>
                  <a:pt x="4875" y="87360"/>
                </a:cubicBezTo>
                <a:cubicBezTo>
                  <a:pt x="-19996" y="83127"/>
                  <a:pt x="57263" y="86037"/>
                  <a:pt x="79488" y="87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5CCAF8F-662A-4BC5-8021-CCF33441D037}"/>
              </a:ext>
            </a:extLst>
          </p:cNvPr>
          <p:cNvSpPr/>
          <p:nvPr/>
        </p:nvSpPr>
        <p:spPr>
          <a:xfrm>
            <a:off x="7080348" y="8921201"/>
            <a:ext cx="523777" cy="233094"/>
          </a:xfrm>
          <a:custGeom>
            <a:avLst/>
            <a:gdLst>
              <a:gd name="connsiteX0" fmla="*/ 58640 w 523777"/>
              <a:gd name="connsiteY0" fmla="*/ 229149 h 233094"/>
              <a:gd name="connsiteX1" fmla="*/ 115790 w 523777"/>
              <a:gd name="connsiteY1" fmla="*/ 219624 h 233094"/>
              <a:gd name="connsiteX2" fmla="*/ 323752 w 523777"/>
              <a:gd name="connsiteY2" fmla="*/ 171999 h 233094"/>
              <a:gd name="connsiteX3" fmla="*/ 523777 w 523777"/>
              <a:gd name="connsiteY3" fmla="*/ 221212 h 233094"/>
              <a:gd name="connsiteX4" fmla="*/ 322165 w 523777"/>
              <a:gd name="connsiteY4" fmla="*/ 165649 h 233094"/>
              <a:gd name="connsiteX5" fmla="*/ 206277 w 523777"/>
              <a:gd name="connsiteY5" fmla="*/ 154537 h 233094"/>
              <a:gd name="connsiteX6" fmla="*/ 1490 w 523777"/>
              <a:gd name="connsiteY6" fmla="*/ 549 h 233094"/>
              <a:gd name="connsiteX7" fmla="*/ 115790 w 523777"/>
              <a:gd name="connsiteY7" fmla="*/ 105324 h 233094"/>
              <a:gd name="connsiteX8" fmla="*/ 155477 w 523777"/>
              <a:gd name="connsiteY8" fmla="*/ 162474 h 233094"/>
              <a:gd name="connsiteX9" fmla="*/ 58640 w 523777"/>
              <a:gd name="connsiteY9" fmla="*/ 229149 h 2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777" h="233094">
                <a:moveTo>
                  <a:pt x="58640" y="229149"/>
                </a:moveTo>
                <a:cubicBezTo>
                  <a:pt x="52026" y="238674"/>
                  <a:pt x="71605" y="229149"/>
                  <a:pt x="115790" y="219624"/>
                </a:cubicBezTo>
                <a:cubicBezTo>
                  <a:pt x="159975" y="210099"/>
                  <a:pt x="255754" y="171734"/>
                  <a:pt x="323752" y="171999"/>
                </a:cubicBezTo>
                <a:cubicBezTo>
                  <a:pt x="391750" y="172264"/>
                  <a:pt x="524042" y="222270"/>
                  <a:pt x="523777" y="221212"/>
                </a:cubicBezTo>
                <a:cubicBezTo>
                  <a:pt x="523513" y="220154"/>
                  <a:pt x="375082" y="176761"/>
                  <a:pt x="322165" y="165649"/>
                </a:cubicBezTo>
                <a:cubicBezTo>
                  <a:pt x="269248" y="154536"/>
                  <a:pt x="259723" y="182054"/>
                  <a:pt x="206277" y="154537"/>
                </a:cubicBezTo>
                <a:cubicBezTo>
                  <a:pt x="152831" y="127020"/>
                  <a:pt x="16571" y="8751"/>
                  <a:pt x="1490" y="549"/>
                </a:cubicBezTo>
                <a:cubicBezTo>
                  <a:pt x="-13591" y="-7653"/>
                  <a:pt x="90126" y="78337"/>
                  <a:pt x="115790" y="105324"/>
                </a:cubicBezTo>
                <a:cubicBezTo>
                  <a:pt x="141454" y="132311"/>
                  <a:pt x="165267" y="143953"/>
                  <a:pt x="155477" y="162474"/>
                </a:cubicBezTo>
                <a:cubicBezTo>
                  <a:pt x="145687" y="180995"/>
                  <a:pt x="65254" y="219624"/>
                  <a:pt x="58640" y="229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CA51AE6-D2BA-40AB-9DA9-82276E0B072C}"/>
              </a:ext>
            </a:extLst>
          </p:cNvPr>
          <p:cNvSpPr/>
          <p:nvPr/>
        </p:nvSpPr>
        <p:spPr>
          <a:xfrm>
            <a:off x="7153258" y="9121760"/>
            <a:ext cx="415763" cy="96505"/>
          </a:xfrm>
          <a:custGeom>
            <a:avLst/>
            <a:gdLst>
              <a:gd name="connsiteX0" fmla="*/ 6367 w 415763"/>
              <a:gd name="connsiteY0" fmla="*/ 88915 h 96505"/>
              <a:gd name="connsiteX1" fmla="*/ 58755 w 415763"/>
              <a:gd name="connsiteY1" fmla="*/ 88915 h 96505"/>
              <a:gd name="connsiteX2" fmla="*/ 254017 w 415763"/>
              <a:gd name="connsiteY2" fmla="*/ 49228 h 96505"/>
              <a:gd name="connsiteX3" fmla="*/ 414355 w 415763"/>
              <a:gd name="connsiteY3" fmla="*/ 15 h 96505"/>
              <a:gd name="connsiteX4" fmla="*/ 323867 w 415763"/>
              <a:gd name="connsiteY4" fmla="*/ 44465 h 96505"/>
              <a:gd name="connsiteX5" fmla="*/ 180992 w 415763"/>
              <a:gd name="connsiteY5" fmla="*/ 93678 h 96505"/>
              <a:gd name="connsiteX6" fmla="*/ 6367 w 415763"/>
              <a:gd name="connsiteY6" fmla="*/ 88915 h 9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763" h="96505">
                <a:moveTo>
                  <a:pt x="6367" y="88915"/>
                </a:moveTo>
                <a:cubicBezTo>
                  <a:pt x="-14006" y="88121"/>
                  <a:pt x="17480" y="95529"/>
                  <a:pt x="58755" y="88915"/>
                </a:cubicBezTo>
                <a:cubicBezTo>
                  <a:pt x="100030" y="82301"/>
                  <a:pt x="194750" y="64045"/>
                  <a:pt x="254017" y="49228"/>
                </a:cubicBezTo>
                <a:cubicBezTo>
                  <a:pt x="313284" y="34411"/>
                  <a:pt x="402713" y="809"/>
                  <a:pt x="414355" y="15"/>
                </a:cubicBezTo>
                <a:cubicBezTo>
                  <a:pt x="425997" y="-779"/>
                  <a:pt x="362761" y="28854"/>
                  <a:pt x="323867" y="44465"/>
                </a:cubicBezTo>
                <a:cubicBezTo>
                  <a:pt x="284973" y="60075"/>
                  <a:pt x="230734" y="85476"/>
                  <a:pt x="180992" y="93678"/>
                </a:cubicBezTo>
                <a:cubicBezTo>
                  <a:pt x="131250" y="101880"/>
                  <a:pt x="26740" y="89709"/>
                  <a:pt x="6367" y="88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6BA6C18-77C7-4639-88A4-CE4B9AC32333}"/>
              </a:ext>
            </a:extLst>
          </p:cNvPr>
          <p:cNvSpPr/>
          <p:nvPr/>
        </p:nvSpPr>
        <p:spPr>
          <a:xfrm>
            <a:off x="7980016" y="8235458"/>
            <a:ext cx="206445" cy="546253"/>
          </a:xfrm>
          <a:custGeom>
            <a:avLst/>
            <a:gdLst>
              <a:gd name="connsiteX0" fmla="*/ 347 w 206445"/>
              <a:gd name="connsiteY0" fmla="*/ 492 h 546253"/>
              <a:gd name="connsiteX1" fmla="*/ 46384 w 206445"/>
              <a:gd name="connsiteY1" fmla="*/ 203692 h 546253"/>
              <a:gd name="connsiteX2" fmla="*/ 201959 w 206445"/>
              <a:gd name="connsiteY2" fmla="*/ 535480 h 546253"/>
              <a:gd name="connsiteX3" fmla="*/ 152747 w 206445"/>
              <a:gd name="connsiteY3" fmla="*/ 446580 h 546253"/>
              <a:gd name="connsiteX4" fmla="*/ 32097 w 206445"/>
              <a:gd name="connsiteY4" fmla="*/ 259255 h 546253"/>
              <a:gd name="connsiteX5" fmla="*/ 347 w 206445"/>
              <a:gd name="connsiteY5" fmla="*/ 492 h 54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445" h="546253">
                <a:moveTo>
                  <a:pt x="347" y="492"/>
                </a:moveTo>
                <a:cubicBezTo>
                  <a:pt x="2728" y="-8769"/>
                  <a:pt x="12782" y="114527"/>
                  <a:pt x="46384" y="203692"/>
                </a:cubicBezTo>
                <a:cubicBezTo>
                  <a:pt x="79986" y="292857"/>
                  <a:pt x="184232" y="494999"/>
                  <a:pt x="201959" y="535480"/>
                </a:cubicBezTo>
                <a:cubicBezTo>
                  <a:pt x="219686" y="575961"/>
                  <a:pt x="181057" y="492617"/>
                  <a:pt x="152747" y="446580"/>
                </a:cubicBezTo>
                <a:cubicBezTo>
                  <a:pt x="124437" y="400543"/>
                  <a:pt x="56439" y="328576"/>
                  <a:pt x="32097" y="259255"/>
                </a:cubicBezTo>
                <a:cubicBezTo>
                  <a:pt x="7755" y="189934"/>
                  <a:pt x="-2034" y="9753"/>
                  <a:pt x="347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20B884E-8853-4CCF-8352-5CCC6EEE260C}"/>
              </a:ext>
            </a:extLst>
          </p:cNvPr>
          <p:cNvSpPr/>
          <p:nvPr/>
        </p:nvSpPr>
        <p:spPr>
          <a:xfrm>
            <a:off x="8111100" y="8724931"/>
            <a:ext cx="213714" cy="525854"/>
          </a:xfrm>
          <a:custGeom>
            <a:avLst/>
            <a:gdLst>
              <a:gd name="connsiteX0" fmla="*/ 32775 w 213714"/>
              <a:gd name="connsiteY0" fmla="*/ 3144 h 525854"/>
              <a:gd name="connsiteX1" fmla="*/ 40713 w 213714"/>
              <a:gd name="connsiteY1" fmla="*/ 128557 h 525854"/>
              <a:gd name="connsiteX2" fmla="*/ 201050 w 213714"/>
              <a:gd name="connsiteY2" fmla="*/ 501619 h 525854"/>
              <a:gd name="connsiteX3" fmla="*/ 188350 w 213714"/>
              <a:gd name="connsiteY3" fmla="*/ 468282 h 525854"/>
              <a:gd name="connsiteX4" fmla="*/ 67700 w 213714"/>
              <a:gd name="connsiteY4" fmla="*/ 296832 h 525854"/>
              <a:gd name="connsiteX5" fmla="*/ 1025 w 213714"/>
              <a:gd name="connsiteY5" fmla="*/ 58707 h 525854"/>
              <a:gd name="connsiteX6" fmla="*/ 32775 w 213714"/>
              <a:gd name="connsiteY6" fmla="*/ 3144 h 52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14" h="525854">
                <a:moveTo>
                  <a:pt x="32775" y="3144"/>
                </a:moveTo>
                <a:cubicBezTo>
                  <a:pt x="39390" y="14786"/>
                  <a:pt x="12667" y="45478"/>
                  <a:pt x="40713" y="128557"/>
                </a:cubicBezTo>
                <a:cubicBezTo>
                  <a:pt x="68759" y="211636"/>
                  <a:pt x="176444" y="444998"/>
                  <a:pt x="201050" y="501619"/>
                </a:cubicBezTo>
                <a:cubicBezTo>
                  <a:pt x="225656" y="558240"/>
                  <a:pt x="210575" y="502413"/>
                  <a:pt x="188350" y="468282"/>
                </a:cubicBezTo>
                <a:cubicBezTo>
                  <a:pt x="166125" y="434151"/>
                  <a:pt x="98921" y="365094"/>
                  <a:pt x="67700" y="296832"/>
                </a:cubicBezTo>
                <a:cubicBezTo>
                  <a:pt x="36479" y="228570"/>
                  <a:pt x="8169" y="104744"/>
                  <a:pt x="1025" y="58707"/>
                </a:cubicBezTo>
                <a:cubicBezTo>
                  <a:pt x="-6119" y="12670"/>
                  <a:pt x="26160" y="-8498"/>
                  <a:pt x="32775" y="3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7713CA0-E1F4-4254-A4B7-7928C7BD15D0}"/>
              </a:ext>
            </a:extLst>
          </p:cNvPr>
          <p:cNvSpPr/>
          <p:nvPr/>
        </p:nvSpPr>
        <p:spPr>
          <a:xfrm>
            <a:off x="7211647" y="7701947"/>
            <a:ext cx="278648" cy="206219"/>
          </a:xfrm>
          <a:custGeom>
            <a:avLst/>
            <a:gdLst>
              <a:gd name="connsiteX0" fmla="*/ 1953 w 278648"/>
              <a:gd name="connsiteY0" fmla="*/ 205920 h 206219"/>
              <a:gd name="connsiteX1" fmla="*/ 224203 w 278648"/>
              <a:gd name="connsiteY1" fmla="*/ 64103 h 206219"/>
              <a:gd name="connsiteX2" fmla="*/ 272886 w 278648"/>
              <a:gd name="connsiteY2" fmla="*/ 603 h 206219"/>
              <a:gd name="connsiteX3" fmla="*/ 124720 w 278648"/>
              <a:gd name="connsiteY3" fmla="*/ 97970 h 206219"/>
              <a:gd name="connsiteX4" fmla="*/ 1953 w 278648"/>
              <a:gd name="connsiteY4" fmla="*/ 205920 h 20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48" h="206219">
                <a:moveTo>
                  <a:pt x="1953" y="205920"/>
                </a:moveTo>
                <a:cubicBezTo>
                  <a:pt x="18534" y="200275"/>
                  <a:pt x="179048" y="98322"/>
                  <a:pt x="224203" y="64103"/>
                </a:cubicBezTo>
                <a:cubicBezTo>
                  <a:pt x="269358" y="29884"/>
                  <a:pt x="289467" y="-5042"/>
                  <a:pt x="272886" y="603"/>
                </a:cubicBezTo>
                <a:cubicBezTo>
                  <a:pt x="256305" y="6248"/>
                  <a:pt x="170934" y="59870"/>
                  <a:pt x="124720" y="97970"/>
                </a:cubicBezTo>
                <a:cubicBezTo>
                  <a:pt x="78506" y="136070"/>
                  <a:pt x="-14628" y="211565"/>
                  <a:pt x="1953" y="20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40504B9-C799-421D-9E73-39F1791FF440}"/>
              </a:ext>
            </a:extLst>
          </p:cNvPr>
          <p:cNvSpPr/>
          <p:nvPr/>
        </p:nvSpPr>
        <p:spPr>
          <a:xfrm>
            <a:off x="7323094" y="7184435"/>
            <a:ext cx="292273" cy="70440"/>
          </a:xfrm>
          <a:custGeom>
            <a:avLst/>
            <a:gdLst>
              <a:gd name="connsiteX0" fmla="*/ 44 w 292273"/>
              <a:gd name="connsiteY0" fmla="*/ 70440 h 70440"/>
              <a:gd name="connsiteX1" fmla="*/ 185781 w 292273"/>
              <a:gd name="connsiteY1" fmla="*/ 2178 h 70440"/>
              <a:gd name="connsiteX2" fmla="*/ 292144 w 292273"/>
              <a:gd name="connsiteY2" fmla="*/ 30753 h 70440"/>
              <a:gd name="connsiteX3" fmla="*/ 203244 w 292273"/>
              <a:gd name="connsiteY3" fmla="*/ 590 h 70440"/>
              <a:gd name="connsiteX4" fmla="*/ 44 w 292273"/>
              <a:gd name="connsiteY4" fmla="*/ 70440 h 7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73" h="70440">
                <a:moveTo>
                  <a:pt x="44" y="70440"/>
                </a:moveTo>
                <a:cubicBezTo>
                  <a:pt x="-2866" y="70705"/>
                  <a:pt x="137098" y="8792"/>
                  <a:pt x="185781" y="2178"/>
                </a:cubicBezTo>
                <a:cubicBezTo>
                  <a:pt x="234464" y="-4436"/>
                  <a:pt x="289234" y="31018"/>
                  <a:pt x="292144" y="30753"/>
                </a:cubicBezTo>
                <a:cubicBezTo>
                  <a:pt x="295054" y="30488"/>
                  <a:pt x="248223" y="-4966"/>
                  <a:pt x="203244" y="590"/>
                </a:cubicBezTo>
                <a:cubicBezTo>
                  <a:pt x="158265" y="6146"/>
                  <a:pt x="2954" y="70175"/>
                  <a:pt x="44" y="70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56225D18-015A-4825-820A-9E6DB0C38F33}"/>
              </a:ext>
            </a:extLst>
          </p:cNvPr>
          <p:cNvSpPr/>
          <p:nvPr/>
        </p:nvSpPr>
        <p:spPr>
          <a:xfrm>
            <a:off x="6157896" y="7808913"/>
            <a:ext cx="101663" cy="69850"/>
          </a:xfrm>
          <a:custGeom>
            <a:avLst/>
            <a:gdLst>
              <a:gd name="connsiteX0" fmla="*/ 17 w 101663"/>
              <a:gd name="connsiteY0" fmla="*/ 0 h 69850"/>
              <a:gd name="connsiteX1" fmla="*/ 63517 w 101663"/>
              <a:gd name="connsiteY1" fmla="*/ 57150 h 69850"/>
              <a:gd name="connsiteX2" fmla="*/ 101617 w 101663"/>
              <a:gd name="connsiteY2" fmla="*/ 69850 h 69850"/>
              <a:gd name="connsiteX3" fmla="*/ 69867 w 101663"/>
              <a:gd name="connsiteY3" fmla="*/ 57150 h 69850"/>
              <a:gd name="connsiteX4" fmla="*/ 17 w 101663"/>
              <a:gd name="connsiteY4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63" h="69850">
                <a:moveTo>
                  <a:pt x="17" y="0"/>
                </a:moveTo>
                <a:cubicBezTo>
                  <a:pt x="-1041" y="0"/>
                  <a:pt x="46584" y="45508"/>
                  <a:pt x="63517" y="57150"/>
                </a:cubicBezTo>
                <a:cubicBezTo>
                  <a:pt x="80450" y="68792"/>
                  <a:pt x="100559" y="69850"/>
                  <a:pt x="101617" y="69850"/>
                </a:cubicBezTo>
                <a:cubicBezTo>
                  <a:pt x="102675" y="69850"/>
                  <a:pt x="85478" y="65617"/>
                  <a:pt x="69867" y="57150"/>
                </a:cubicBezTo>
                <a:cubicBezTo>
                  <a:pt x="54256" y="48683"/>
                  <a:pt x="1075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E277EA27-D187-415D-B864-4714ACE5A6F9}"/>
              </a:ext>
            </a:extLst>
          </p:cNvPr>
          <p:cNvSpPr/>
          <p:nvPr/>
        </p:nvSpPr>
        <p:spPr>
          <a:xfrm>
            <a:off x="6150775" y="7902520"/>
            <a:ext cx="130966" cy="98532"/>
          </a:xfrm>
          <a:custGeom>
            <a:avLst/>
            <a:gdLst>
              <a:gd name="connsiteX0" fmla="*/ 788 w 130966"/>
              <a:gd name="connsiteY0" fmla="*/ 55 h 98532"/>
              <a:gd name="connsiteX1" fmla="*/ 103975 w 130966"/>
              <a:gd name="connsiteY1" fmla="*/ 81018 h 98532"/>
              <a:gd name="connsiteX2" fmla="*/ 130963 w 130966"/>
              <a:gd name="connsiteY2" fmla="*/ 98480 h 98532"/>
              <a:gd name="connsiteX3" fmla="*/ 105563 w 130966"/>
              <a:gd name="connsiteY3" fmla="*/ 85780 h 98532"/>
              <a:gd name="connsiteX4" fmla="*/ 57938 w 130966"/>
              <a:gd name="connsiteY4" fmla="*/ 68318 h 98532"/>
              <a:gd name="connsiteX5" fmla="*/ 788 w 130966"/>
              <a:gd name="connsiteY5" fmla="*/ 55 h 9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66" h="98532">
                <a:moveTo>
                  <a:pt x="788" y="55"/>
                </a:moveTo>
                <a:cubicBezTo>
                  <a:pt x="8461" y="2172"/>
                  <a:pt x="82279" y="64614"/>
                  <a:pt x="103975" y="81018"/>
                </a:cubicBezTo>
                <a:cubicBezTo>
                  <a:pt x="125671" y="97422"/>
                  <a:pt x="130698" y="97686"/>
                  <a:pt x="130963" y="98480"/>
                </a:cubicBezTo>
                <a:cubicBezTo>
                  <a:pt x="131228" y="99274"/>
                  <a:pt x="117734" y="90807"/>
                  <a:pt x="105563" y="85780"/>
                </a:cubicBezTo>
                <a:cubicBezTo>
                  <a:pt x="93392" y="80753"/>
                  <a:pt x="72225" y="79166"/>
                  <a:pt x="57938" y="68318"/>
                </a:cubicBezTo>
                <a:cubicBezTo>
                  <a:pt x="43651" y="57470"/>
                  <a:pt x="-6885" y="-2062"/>
                  <a:pt x="78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76882B5B-DBE0-4570-98E8-2E90D7D9463A}"/>
              </a:ext>
            </a:extLst>
          </p:cNvPr>
          <p:cNvSpPr/>
          <p:nvPr/>
        </p:nvSpPr>
        <p:spPr>
          <a:xfrm>
            <a:off x="6137169" y="8059038"/>
            <a:ext cx="95502" cy="111964"/>
          </a:xfrm>
          <a:custGeom>
            <a:avLst/>
            <a:gdLst>
              <a:gd name="connsiteX0" fmla="*/ 106 w 95502"/>
              <a:gd name="connsiteY0" fmla="*/ 2287 h 111964"/>
              <a:gd name="connsiteX1" fmla="*/ 74719 w 95502"/>
              <a:gd name="connsiteY1" fmla="*/ 67375 h 111964"/>
              <a:gd name="connsiteX2" fmla="*/ 95356 w 95502"/>
              <a:gd name="connsiteY2" fmla="*/ 111825 h 111964"/>
              <a:gd name="connsiteX3" fmla="*/ 82656 w 95502"/>
              <a:gd name="connsiteY3" fmla="*/ 53087 h 111964"/>
              <a:gd name="connsiteX4" fmla="*/ 58844 w 95502"/>
              <a:gd name="connsiteY4" fmla="*/ 18162 h 111964"/>
              <a:gd name="connsiteX5" fmla="*/ 106 w 95502"/>
              <a:gd name="connsiteY5" fmla="*/ 2287 h 11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02" h="111964">
                <a:moveTo>
                  <a:pt x="106" y="2287"/>
                </a:moveTo>
                <a:cubicBezTo>
                  <a:pt x="2752" y="10489"/>
                  <a:pt x="58844" y="49119"/>
                  <a:pt x="74719" y="67375"/>
                </a:cubicBezTo>
                <a:cubicBezTo>
                  <a:pt x="90594" y="85631"/>
                  <a:pt x="94033" y="114206"/>
                  <a:pt x="95356" y="111825"/>
                </a:cubicBezTo>
                <a:cubicBezTo>
                  <a:pt x="96679" y="109444"/>
                  <a:pt x="88741" y="68698"/>
                  <a:pt x="82656" y="53087"/>
                </a:cubicBezTo>
                <a:cubicBezTo>
                  <a:pt x="76571" y="37477"/>
                  <a:pt x="72602" y="26364"/>
                  <a:pt x="58844" y="18162"/>
                </a:cubicBezTo>
                <a:cubicBezTo>
                  <a:pt x="45086" y="9960"/>
                  <a:pt x="-2540" y="-5915"/>
                  <a:pt x="106" y="2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BED1868E-E22C-4813-9F3C-C27341B718D9}"/>
              </a:ext>
            </a:extLst>
          </p:cNvPr>
          <p:cNvSpPr/>
          <p:nvPr/>
        </p:nvSpPr>
        <p:spPr>
          <a:xfrm>
            <a:off x="6392766" y="7937500"/>
            <a:ext cx="93709" cy="98425"/>
          </a:xfrm>
          <a:custGeom>
            <a:avLst/>
            <a:gdLst>
              <a:gd name="connsiteX0" fmla="*/ 97 w 93709"/>
              <a:gd name="connsiteY0" fmla="*/ 0 h 98425"/>
              <a:gd name="connsiteX1" fmla="*/ 73122 w 93709"/>
              <a:gd name="connsiteY1" fmla="*/ 49213 h 98425"/>
              <a:gd name="connsiteX2" fmla="*/ 77884 w 93709"/>
              <a:gd name="connsiteY2" fmla="*/ 98425 h 98425"/>
              <a:gd name="connsiteX3" fmla="*/ 90584 w 93709"/>
              <a:gd name="connsiteY3" fmla="*/ 49213 h 98425"/>
              <a:gd name="connsiteX4" fmla="*/ 97 w 93709"/>
              <a:gd name="connsiteY4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09" h="98425">
                <a:moveTo>
                  <a:pt x="97" y="0"/>
                </a:moveTo>
                <a:cubicBezTo>
                  <a:pt x="-2813" y="0"/>
                  <a:pt x="60158" y="32809"/>
                  <a:pt x="73122" y="49213"/>
                </a:cubicBezTo>
                <a:cubicBezTo>
                  <a:pt x="86086" y="65617"/>
                  <a:pt x="74974" y="98425"/>
                  <a:pt x="77884" y="98425"/>
                </a:cubicBezTo>
                <a:cubicBezTo>
                  <a:pt x="80794" y="98425"/>
                  <a:pt x="101432" y="63765"/>
                  <a:pt x="90584" y="49213"/>
                </a:cubicBezTo>
                <a:cubicBezTo>
                  <a:pt x="79736" y="34661"/>
                  <a:pt x="3007" y="0"/>
                  <a:pt x="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3A4A4061-9659-44C9-B257-D562E182BC2C}"/>
              </a:ext>
            </a:extLst>
          </p:cNvPr>
          <p:cNvSpPr/>
          <p:nvPr/>
        </p:nvSpPr>
        <p:spPr>
          <a:xfrm>
            <a:off x="6327463" y="7452817"/>
            <a:ext cx="75104" cy="143863"/>
          </a:xfrm>
          <a:custGeom>
            <a:avLst/>
            <a:gdLst>
              <a:gd name="connsiteX0" fmla="*/ 312 w 75104"/>
              <a:gd name="connsiteY0" fmla="*/ 496 h 143863"/>
              <a:gd name="connsiteX1" fmla="*/ 47937 w 75104"/>
              <a:gd name="connsiteY1" fmla="*/ 125908 h 143863"/>
              <a:gd name="connsiteX2" fmla="*/ 40000 w 75104"/>
              <a:gd name="connsiteY2" fmla="*/ 138608 h 143863"/>
              <a:gd name="connsiteX3" fmla="*/ 74925 w 75104"/>
              <a:gd name="connsiteY3" fmla="*/ 83046 h 143863"/>
              <a:gd name="connsiteX4" fmla="*/ 312 w 75104"/>
              <a:gd name="connsiteY4" fmla="*/ 496 h 1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04" h="143863">
                <a:moveTo>
                  <a:pt x="312" y="496"/>
                </a:moveTo>
                <a:cubicBezTo>
                  <a:pt x="-4186" y="7640"/>
                  <a:pt x="41322" y="102889"/>
                  <a:pt x="47937" y="125908"/>
                </a:cubicBezTo>
                <a:cubicBezTo>
                  <a:pt x="54552" y="148927"/>
                  <a:pt x="35502" y="145752"/>
                  <a:pt x="40000" y="138608"/>
                </a:cubicBezTo>
                <a:cubicBezTo>
                  <a:pt x="44498" y="131464"/>
                  <a:pt x="77835" y="100773"/>
                  <a:pt x="74925" y="83046"/>
                </a:cubicBezTo>
                <a:cubicBezTo>
                  <a:pt x="72015" y="65319"/>
                  <a:pt x="4810" y="-6648"/>
                  <a:pt x="312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6DAC0DB-18D0-4E8C-AE47-F01F895C792C}"/>
              </a:ext>
            </a:extLst>
          </p:cNvPr>
          <p:cNvSpPr/>
          <p:nvPr/>
        </p:nvSpPr>
        <p:spPr>
          <a:xfrm>
            <a:off x="6556571" y="7479072"/>
            <a:ext cx="105245" cy="123296"/>
          </a:xfrm>
          <a:custGeom>
            <a:avLst/>
            <a:gdLst>
              <a:gd name="connsiteX0" fmla="*/ 104579 w 105245"/>
              <a:gd name="connsiteY0" fmla="*/ 121878 h 123296"/>
              <a:gd name="connsiteX1" fmla="*/ 1392 w 105245"/>
              <a:gd name="connsiteY1" fmla="*/ 1228 h 123296"/>
              <a:gd name="connsiteX2" fmla="*/ 45842 w 105245"/>
              <a:gd name="connsiteY2" fmla="*/ 63141 h 123296"/>
              <a:gd name="connsiteX3" fmla="*/ 104579 w 105245"/>
              <a:gd name="connsiteY3" fmla="*/ 121878 h 12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45" h="123296">
                <a:moveTo>
                  <a:pt x="104579" y="121878"/>
                </a:moveTo>
                <a:cubicBezTo>
                  <a:pt x="97171" y="111559"/>
                  <a:pt x="11181" y="11017"/>
                  <a:pt x="1392" y="1228"/>
                </a:cubicBezTo>
                <a:cubicBezTo>
                  <a:pt x="-8397" y="-8561"/>
                  <a:pt x="36317" y="42768"/>
                  <a:pt x="45842" y="63141"/>
                </a:cubicBezTo>
                <a:cubicBezTo>
                  <a:pt x="55367" y="83514"/>
                  <a:pt x="111987" y="132197"/>
                  <a:pt x="104579" y="12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75B343B-E0FE-418E-8C45-BD50CAE09245}"/>
              </a:ext>
            </a:extLst>
          </p:cNvPr>
          <p:cNvSpPr/>
          <p:nvPr/>
        </p:nvSpPr>
        <p:spPr>
          <a:xfrm>
            <a:off x="6599215" y="7615219"/>
            <a:ext cx="184331" cy="113297"/>
          </a:xfrm>
          <a:custGeom>
            <a:avLst/>
            <a:gdLst>
              <a:gd name="connsiteX0" fmla="*/ 23 w 184331"/>
              <a:gd name="connsiteY0" fmla="*/ 49231 h 113297"/>
              <a:gd name="connsiteX1" fmla="*/ 68285 w 184331"/>
              <a:gd name="connsiteY1" fmla="*/ 98444 h 113297"/>
              <a:gd name="connsiteX2" fmla="*/ 68285 w 184331"/>
              <a:gd name="connsiteY2" fmla="*/ 111144 h 113297"/>
              <a:gd name="connsiteX3" fmla="*/ 87335 w 184331"/>
              <a:gd name="connsiteY3" fmla="*/ 60344 h 113297"/>
              <a:gd name="connsiteX4" fmla="*/ 184173 w 184331"/>
              <a:gd name="connsiteY4" fmla="*/ 19 h 113297"/>
              <a:gd name="connsiteX5" fmla="*/ 61935 w 184331"/>
              <a:gd name="connsiteY5" fmla="*/ 66694 h 113297"/>
              <a:gd name="connsiteX6" fmla="*/ 23 w 184331"/>
              <a:gd name="connsiteY6" fmla="*/ 49231 h 11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331" h="113297">
                <a:moveTo>
                  <a:pt x="23" y="49231"/>
                </a:moveTo>
                <a:cubicBezTo>
                  <a:pt x="1081" y="54522"/>
                  <a:pt x="56908" y="88125"/>
                  <a:pt x="68285" y="98444"/>
                </a:cubicBezTo>
                <a:cubicBezTo>
                  <a:pt x="79662" y="108763"/>
                  <a:pt x="65110" y="117494"/>
                  <a:pt x="68285" y="111144"/>
                </a:cubicBezTo>
                <a:cubicBezTo>
                  <a:pt x="71460" y="104794"/>
                  <a:pt x="68021" y="78865"/>
                  <a:pt x="87335" y="60344"/>
                </a:cubicBezTo>
                <a:cubicBezTo>
                  <a:pt x="106649" y="41823"/>
                  <a:pt x="188406" y="-1039"/>
                  <a:pt x="184173" y="19"/>
                </a:cubicBezTo>
                <a:cubicBezTo>
                  <a:pt x="179940" y="1077"/>
                  <a:pt x="90510" y="58492"/>
                  <a:pt x="61935" y="66694"/>
                </a:cubicBezTo>
                <a:cubicBezTo>
                  <a:pt x="33360" y="74896"/>
                  <a:pt x="-1035" y="43940"/>
                  <a:pt x="23" y="49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DBFFCAF-844B-4306-871E-4A9AADF6B989}"/>
              </a:ext>
            </a:extLst>
          </p:cNvPr>
          <p:cNvSpPr/>
          <p:nvPr/>
        </p:nvSpPr>
        <p:spPr>
          <a:xfrm>
            <a:off x="6592924" y="7769222"/>
            <a:ext cx="62447" cy="211773"/>
          </a:xfrm>
          <a:custGeom>
            <a:avLst/>
            <a:gdLst>
              <a:gd name="connsiteX0" fmla="*/ 61876 w 62447"/>
              <a:gd name="connsiteY0" fmla="*/ 3 h 211773"/>
              <a:gd name="connsiteX1" fmla="*/ 31714 w 62447"/>
              <a:gd name="connsiteY1" fmla="*/ 87316 h 211773"/>
              <a:gd name="connsiteX2" fmla="*/ 28539 w 62447"/>
              <a:gd name="connsiteY2" fmla="*/ 211141 h 211773"/>
              <a:gd name="connsiteX3" fmla="*/ 15839 w 62447"/>
              <a:gd name="connsiteY3" fmla="*/ 133353 h 211773"/>
              <a:gd name="connsiteX4" fmla="*/ 1551 w 62447"/>
              <a:gd name="connsiteY4" fmla="*/ 84141 h 211773"/>
              <a:gd name="connsiteX5" fmla="*/ 61876 w 62447"/>
              <a:gd name="connsiteY5" fmla="*/ 3 h 21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7" h="211773">
                <a:moveTo>
                  <a:pt x="61876" y="3"/>
                </a:moveTo>
                <a:cubicBezTo>
                  <a:pt x="66903" y="532"/>
                  <a:pt x="37270" y="52126"/>
                  <a:pt x="31714" y="87316"/>
                </a:cubicBezTo>
                <a:cubicBezTo>
                  <a:pt x="26158" y="122506"/>
                  <a:pt x="31185" y="203468"/>
                  <a:pt x="28539" y="211141"/>
                </a:cubicBezTo>
                <a:cubicBezTo>
                  <a:pt x="25893" y="218814"/>
                  <a:pt x="20337" y="154520"/>
                  <a:pt x="15839" y="133353"/>
                </a:cubicBezTo>
                <a:cubicBezTo>
                  <a:pt x="11341" y="112186"/>
                  <a:pt x="-5064" y="104514"/>
                  <a:pt x="1551" y="84141"/>
                </a:cubicBezTo>
                <a:cubicBezTo>
                  <a:pt x="8165" y="63768"/>
                  <a:pt x="56849" y="-526"/>
                  <a:pt x="6187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A770DEF-8D81-4D83-B93F-A72866C87F94}"/>
              </a:ext>
            </a:extLst>
          </p:cNvPr>
          <p:cNvSpPr/>
          <p:nvPr/>
        </p:nvSpPr>
        <p:spPr>
          <a:xfrm>
            <a:off x="7064905" y="7311891"/>
            <a:ext cx="399584" cy="150484"/>
          </a:xfrm>
          <a:custGeom>
            <a:avLst/>
            <a:gdLst>
              <a:gd name="connsiteX0" fmla="*/ 397933 w 399584"/>
              <a:gd name="connsiteY0" fmla="*/ 134 h 150484"/>
              <a:gd name="connsiteX1" fmla="*/ 324908 w 399584"/>
              <a:gd name="connsiteY1" fmla="*/ 46172 h 150484"/>
              <a:gd name="connsiteX2" fmla="*/ 4233 w 399584"/>
              <a:gd name="connsiteY2" fmla="*/ 149359 h 150484"/>
              <a:gd name="connsiteX3" fmla="*/ 150283 w 399584"/>
              <a:gd name="connsiteY3" fmla="*/ 98559 h 150484"/>
              <a:gd name="connsiteX4" fmla="*/ 282045 w 399584"/>
              <a:gd name="connsiteY4" fmla="*/ 58872 h 150484"/>
              <a:gd name="connsiteX5" fmla="*/ 397933 w 399584"/>
              <a:gd name="connsiteY5" fmla="*/ 134 h 15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84" h="150484">
                <a:moveTo>
                  <a:pt x="397933" y="134"/>
                </a:moveTo>
                <a:cubicBezTo>
                  <a:pt x="405077" y="-1983"/>
                  <a:pt x="390525" y="21301"/>
                  <a:pt x="324908" y="46172"/>
                </a:cubicBezTo>
                <a:cubicBezTo>
                  <a:pt x="259291" y="71043"/>
                  <a:pt x="33337" y="140628"/>
                  <a:pt x="4233" y="149359"/>
                </a:cubicBezTo>
                <a:cubicBezTo>
                  <a:pt x="-24871" y="158090"/>
                  <a:pt x="103981" y="113640"/>
                  <a:pt x="150283" y="98559"/>
                </a:cubicBezTo>
                <a:cubicBezTo>
                  <a:pt x="196585" y="83478"/>
                  <a:pt x="237066" y="75276"/>
                  <a:pt x="282045" y="58872"/>
                </a:cubicBezTo>
                <a:cubicBezTo>
                  <a:pt x="327024" y="42468"/>
                  <a:pt x="390789" y="2251"/>
                  <a:pt x="39793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CD2C4FD5-D415-4F61-9ED8-EEC2FC34E99B}"/>
              </a:ext>
            </a:extLst>
          </p:cNvPr>
          <p:cNvSpPr/>
          <p:nvPr/>
        </p:nvSpPr>
        <p:spPr>
          <a:xfrm>
            <a:off x="6582970" y="7230548"/>
            <a:ext cx="432552" cy="86660"/>
          </a:xfrm>
          <a:custGeom>
            <a:avLst/>
            <a:gdLst>
              <a:gd name="connsiteX0" fmla="*/ 393 w 432552"/>
              <a:gd name="connsiteY0" fmla="*/ 81477 h 86660"/>
              <a:gd name="connsiteX1" fmla="*/ 71830 w 432552"/>
              <a:gd name="connsiteY1" fmla="*/ 67190 h 86660"/>
              <a:gd name="connsiteX2" fmla="*/ 278205 w 432552"/>
              <a:gd name="connsiteY2" fmla="*/ 24327 h 86660"/>
              <a:gd name="connsiteX3" fmla="*/ 432193 w 432552"/>
              <a:gd name="connsiteY3" fmla="*/ 13215 h 86660"/>
              <a:gd name="connsiteX4" fmla="*/ 235343 w 432552"/>
              <a:gd name="connsiteY4" fmla="*/ 3690 h 86660"/>
              <a:gd name="connsiteX5" fmla="*/ 51193 w 432552"/>
              <a:gd name="connsiteY5" fmla="*/ 79890 h 86660"/>
              <a:gd name="connsiteX6" fmla="*/ 393 w 432552"/>
              <a:gd name="connsiteY6" fmla="*/ 81477 h 8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52" h="86660">
                <a:moveTo>
                  <a:pt x="393" y="81477"/>
                </a:moveTo>
                <a:cubicBezTo>
                  <a:pt x="3833" y="79360"/>
                  <a:pt x="25528" y="76715"/>
                  <a:pt x="71830" y="67190"/>
                </a:cubicBezTo>
                <a:cubicBezTo>
                  <a:pt x="118132" y="57665"/>
                  <a:pt x="218145" y="33323"/>
                  <a:pt x="278205" y="24327"/>
                </a:cubicBezTo>
                <a:cubicBezTo>
                  <a:pt x="338265" y="15331"/>
                  <a:pt x="439337" y="16654"/>
                  <a:pt x="432193" y="13215"/>
                </a:cubicBezTo>
                <a:cubicBezTo>
                  <a:pt x="425049" y="9775"/>
                  <a:pt x="298843" y="-7423"/>
                  <a:pt x="235343" y="3690"/>
                </a:cubicBezTo>
                <a:cubicBezTo>
                  <a:pt x="171843" y="14802"/>
                  <a:pt x="86118" y="66925"/>
                  <a:pt x="51193" y="79890"/>
                </a:cubicBezTo>
                <a:cubicBezTo>
                  <a:pt x="16268" y="92855"/>
                  <a:pt x="-3047" y="83594"/>
                  <a:pt x="393" y="81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2405D37-CF51-4E04-8196-FAC3DB558C7A}"/>
              </a:ext>
            </a:extLst>
          </p:cNvPr>
          <p:cNvSpPr/>
          <p:nvPr/>
        </p:nvSpPr>
        <p:spPr>
          <a:xfrm>
            <a:off x="6413471" y="7316527"/>
            <a:ext cx="150842" cy="52441"/>
          </a:xfrm>
          <a:custGeom>
            <a:avLst/>
            <a:gdLst>
              <a:gd name="connsiteX0" fmla="*/ 29 w 150842"/>
              <a:gd name="connsiteY0" fmla="*/ 17723 h 52441"/>
              <a:gd name="connsiteX1" fmla="*/ 52417 w 150842"/>
              <a:gd name="connsiteY1" fmla="*/ 51061 h 52441"/>
              <a:gd name="connsiteX2" fmla="*/ 60354 w 150842"/>
              <a:gd name="connsiteY2" fmla="*/ 41536 h 52441"/>
              <a:gd name="connsiteX3" fmla="*/ 150842 w 150842"/>
              <a:gd name="connsiteY3" fmla="*/ 261 h 52441"/>
              <a:gd name="connsiteX4" fmla="*/ 60354 w 150842"/>
              <a:gd name="connsiteY4" fmla="*/ 24073 h 52441"/>
              <a:gd name="connsiteX5" fmla="*/ 29 w 150842"/>
              <a:gd name="connsiteY5" fmla="*/ 17723 h 5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42" h="52441">
                <a:moveTo>
                  <a:pt x="29" y="17723"/>
                </a:moveTo>
                <a:cubicBezTo>
                  <a:pt x="-1294" y="22221"/>
                  <a:pt x="42363" y="47092"/>
                  <a:pt x="52417" y="51061"/>
                </a:cubicBezTo>
                <a:cubicBezTo>
                  <a:pt x="62471" y="55030"/>
                  <a:pt x="43950" y="50003"/>
                  <a:pt x="60354" y="41536"/>
                </a:cubicBezTo>
                <a:cubicBezTo>
                  <a:pt x="76758" y="33069"/>
                  <a:pt x="150842" y="3171"/>
                  <a:pt x="150842" y="261"/>
                </a:cubicBezTo>
                <a:cubicBezTo>
                  <a:pt x="150842" y="-2649"/>
                  <a:pt x="83373" y="19575"/>
                  <a:pt x="60354" y="24073"/>
                </a:cubicBezTo>
                <a:cubicBezTo>
                  <a:pt x="37335" y="28571"/>
                  <a:pt x="1352" y="13225"/>
                  <a:pt x="29" y="17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3B8D1F1-82FE-4BF2-AB41-E65F898483AF}"/>
              </a:ext>
            </a:extLst>
          </p:cNvPr>
          <p:cNvSpPr/>
          <p:nvPr/>
        </p:nvSpPr>
        <p:spPr>
          <a:xfrm>
            <a:off x="7339013" y="7049530"/>
            <a:ext cx="318969" cy="29700"/>
          </a:xfrm>
          <a:custGeom>
            <a:avLst/>
            <a:gdLst>
              <a:gd name="connsiteX0" fmla="*/ 0 w 318969"/>
              <a:gd name="connsiteY0" fmla="*/ 10083 h 29700"/>
              <a:gd name="connsiteX1" fmla="*/ 79375 w 318969"/>
              <a:gd name="connsiteY1" fmla="*/ 19608 h 29700"/>
              <a:gd name="connsiteX2" fmla="*/ 292100 w 318969"/>
              <a:gd name="connsiteY2" fmla="*/ 19608 h 29700"/>
              <a:gd name="connsiteX3" fmla="*/ 309562 w 318969"/>
              <a:gd name="connsiteY3" fmla="*/ 29133 h 29700"/>
              <a:gd name="connsiteX4" fmla="*/ 233362 w 318969"/>
              <a:gd name="connsiteY4" fmla="*/ 558 h 29700"/>
              <a:gd name="connsiteX5" fmla="*/ 0 w 318969"/>
              <a:gd name="connsiteY5" fmla="*/ 10083 h 2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969" h="29700">
                <a:moveTo>
                  <a:pt x="0" y="10083"/>
                </a:moveTo>
                <a:lnTo>
                  <a:pt x="79375" y="19608"/>
                </a:lnTo>
                <a:cubicBezTo>
                  <a:pt x="128058" y="21195"/>
                  <a:pt x="253736" y="18021"/>
                  <a:pt x="292100" y="19608"/>
                </a:cubicBezTo>
                <a:cubicBezTo>
                  <a:pt x="330464" y="21195"/>
                  <a:pt x="319352" y="32308"/>
                  <a:pt x="309562" y="29133"/>
                </a:cubicBezTo>
                <a:cubicBezTo>
                  <a:pt x="299772" y="25958"/>
                  <a:pt x="281516" y="3469"/>
                  <a:pt x="233362" y="558"/>
                </a:cubicBezTo>
                <a:cubicBezTo>
                  <a:pt x="185208" y="-2353"/>
                  <a:pt x="25664" y="6908"/>
                  <a:pt x="0" y="1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E7612EE-6BFC-4DE7-A3E2-8C42D5188586}"/>
              </a:ext>
            </a:extLst>
          </p:cNvPr>
          <p:cNvSpPr/>
          <p:nvPr/>
        </p:nvSpPr>
        <p:spPr>
          <a:xfrm>
            <a:off x="7716688" y="7567595"/>
            <a:ext cx="162584" cy="551155"/>
          </a:xfrm>
          <a:custGeom>
            <a:avLst/>
            <a:gdLst>
              <a:gd name="connsiteX0" fmla="*/ 27137 w 162584"/>
              <a:gd name="connsiteY0" fmla="*/ 18 h 551155"/>
              <a:gd name="connsiteX1" fmla="*/ 22375 w 162584"/>
              <a:gd name="connsiteY1" fmla="*/ 228618 h 551155"/>
              <a:gd name="connsiteX2" fmla="*/ 157312 w 162584"/>
              <a:gd name="connsiteY2" fmla="*/ 539768 h 551155"/>
              <a:gd name="connsiteX3" fmla="*/ 122387 w 162584"/>
              <a:gd name="connsiteY3" fmla="*/ 460393 h 551155"/>
              <a:gd name="connsiteX4" fmla="*/ 3325 w 162584"/>
              <a:gd name="connsiteY4" fmla="*/ 239730 h 551155"/>
              <a:gd name="connsiteX5" fmla="*/ 27137 w 162584"/>
              <a:gd name="connsiteY5" fmla="*/ 18 h 55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84" h="551155">
                <a:moveTo>
                  <a:pt x="27137" y="18"/>
                </a:moveTo>
                <a:cubicBezTo>
                  <a:pt x="30312" y="-1834"/>
                  <a:pt x="679" y="138660"/>
                  <a:pt x="22375" y="228618"/>
                </a:cubicBezTo>
                <a:cubicBezTo>
                  <a:pt x="44071" y="318576"/>
                  <a:pt x="140643" y="501139"/>
                  <a:pt x="157312" y="539768"/>
                </a:cubicBezTo>
                <a:cubicBezTo>
                  <a:pt x="173981" y="578397"/>
                  <a:pt x="148051" y="510399"/>
                  <a:pt x="122387" y="460393"/>
                </a:cubicBezTo>
                <a:cubicBezTo>
                  <a:pt x="96723" y="410387"/>
                  <a:pt x="17348" y="311961"/>
                  <a:pt x="3325" y="239730"/>
                </a:cubicBezTo>
                <a:cubicBezTo>
                  <a:pt x="-10698" y="167499"/>
                  <a:pt x="23962" y="1870"/>
                  <a:pt x="2713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4BA77DF-2559-4DBA-8F7E-1A07375C9BCE}"/>
              </a:ext>
            </a:extLst>
          </p:cNvPr>
          <p:cNvSpPr/>
          <p:nvPr/>
        </p:nvSpPr>
        <p:spPr>
          <a:xfrm>
            <a:off x="7148243" y="8446860"/>
            <a:ext cx="472046" cy="189457"/>
          </a:xfrm>
          <a:custGeom>
            <a:avLst/>
            <a:gdLst>
              <a:gd name="connsiteX0" fmla="*/ 1857 w 472046"/>
              <a:gd name="connsiteY0" fmla="*/ 757 h 189457"/>
              <a:gd name="connsiteX1" fmla="*/ 82290 w 472046"/>
              <a:gd name="connsiteY1" fmla="*/ 104473 h 189457"/>
              <a:gd name="connsiteX2" fmla="*/ 465407 w 472046"/>
              <a:gd name="connsiteY2" fmla="*/ 182790 h 189457"/>
              <a:gd name="connsiteX3" fmla="*/ 310890 w 472046"/>
              <a:gd name="connsiteY3" fmla="*/ 182790 h 189457"/>
              <a:gd name="connsiteX4" fmla="*/ 124624 w 472046"/>
              <a:gd name="connsiteY4" fmla="*/ 161623 h 189457"/>
              <a:gd name="connsiteX5" fmla="*/ 1857 w 472046"/>
              <a:gd name="connsiteY5" fmla="*/ 757 h 18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046" h="189457">
                <a:moveTo>
                  <a:pt x="1857" y="757"/>
                </a:moveTo>
                <a:cubicBezTo>
                  <a:pt x="-5199" y="-8768"/>
                  <a:pt x="5032" y="74134"/>
                  <a:pt x="82290" y="104473"/>
                </a:cubicBezTo>
                <a:cubicBezTo>
                  <a:pt x="159548" y="134812"/>
                  <a:pt x="427307" y="169737"/>
                  <a:pt x="465407" y="182790"/>
                </a:cubicBezTo>
                <a:cubicBezTo>
                  <a:pt x="503507" y="195843"/>
                  <a:pt x="367687" y="186318"/>
                  <a:pt x="310890" y="182790"/>
                </a:cubicBezTo>
                <a:cubicBezTo>
                  <a:pt x="254093" y="179262"/>
                  <a:pt x="176130" y="185965"/>
                  <a:pt x="124624" y="161623"/>
                </a:cubicBezTo>
                <a:cubicBezTo>
                  <a:pt x="73119" y="137281"/>
                  <a:pt x="8913" y="10282"/>
                  <a:pt x="1857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ADE2788-2E0B-4461-907B-ACEDE52B64A2}"/>
              </a:ext>
            </a:extLst>
          </p:cNvPr>
          <p:cNvSpPr/>
          <p:nvPr/>
        </p:nvSpPr>
        <p:spPr>
          <a:xfrm>
            <a:off x="6993425" y="8317914"/>
            <a:ext cx="179088" cy="493677"/>
          </a:xfrm>
          <a:custGeom>
            <a:avLst/>
            <a:gdLst>
              <a:gd name="connsiteX0" fmla="*/ 175725 w 179088"/>
              <a:gd name="connsiteY0" fmla="*/ 13286 h 493677"/>
              <a:gd name="connsiteX1" fmla="*/ 160908 w 179088"/>
              <a:gd name="connsiteY1" fmla="*/ 66203 h 493677"/>
              <a:gd name="connsiteX2" fmla="*/ 86825 w 179088"/>
              <a:gd name="connsiteY2" fmla="*/ 267286 h 493677"/>
              <a:gd name="connsiteX3" fmla="*/ 78358 w 179088"/>
              <a:gd name="connsiteY3" fmla="*/ 489536 h 493677"/>
              <a:gd name="connsiteX4" fmla="*/ 46608 w 179088"/>
              <a:gd name="connsiteY4" fmla="*/ 396403 h 493677"/>
              <a:gd name="connsiteX5" fmla="*/ 2158 w 179088"/>
              <a:gd name="connsiteY5" fmla="*/ 203786 h 493677"/>
              <a:gd name="connsiteX6" fmla="*/ 120692 w 179088"/>
              <a:gd name="connsiteY6" fmla="*/ 586 h 493677"/>
              <a:gd name="connsiteX7" fmla="*/ 110108 w 179088"/>
              <a:gd name="connsiteY7" fmla="*/ 138169 h 493677"/>
              <a:gd name="connsiteX8" fmla="*/ 175725 w 179088"/>
              <a:gd name="connsiteY8" fmla="*/ 13286 h 49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088" h="493677">
                <a:moveTo>
                  <a:pt x="175725" y="13286"/>
                </a:moveTo>
                <a:cubicBezTo>
                  <a:pt x="184192" y="1292"/>
                  <a:pt x="175725" y="23870"/>
                  <a:pt x="160908" y="66203"/>
                </a:cubicBezTo>
                <a:cubicBezTo>
                  <a:pt x="146091" y="108536"/>
                  <a:pt x="100583" y="196731"/>
                  <a:pt x="86825" y="267286"/>
                </a:cubicBezTo>
                <a:cubicBezTo>
                  <a:pt x="73067" y="337842"/>
                  <a:pt x="85061" y="468017"/>
                  <a:pt x="78358" y="489536"/>
                </a:cubicBezTo>
                <a:cubicBezTo>
                  <a:pt x="71655" y="511055"/>
                  <a:pt x="59308" y="444028"/>
                  <a:pt x="46608" y="396403"/>
                </a:cubicBezTo>
                <a:cubicBezTo>
                  <a:pt x="33908" y="348778"/>
                  <a:pt x="-10189" y="269755"/>
                  <a:pt x="2158" y="203786"/>
                </a:cubicBezTo>
                <a:cubicBezTo>
                  <a:pt x="14505" y="137817"/>
                  <a:pt x="102700" y="11522"/>
                  <a:pt x="120692" y="586"/>
                </a:cubicBezTo>
                <a:cubicBezTo>
                  <a:pt x="138684" y="-10350"/>
                  <a:pt x="103405" y="135347"/>
                  <a:pt x="110108" y="138169"/>
                </a:cubicBezTo>
                <a:cubicBezTo>
                  <a:pt x="116811" y="140991"/>
                  <a:pt x="167258" y="25280"/>
                  <a:pt x="175725" y="1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983B4D43-FCD7-48AA-8DB0-07B93B79B0FC}"/>
              </a:ext>
            </a:extLst>
          </p:cNvPr>
          <p:cNvSpPr/>
          <p:nvPr/>
        </p:nvSpPr>
        <p:spPr>
          <a:xfrm>
            <a:off x="6963830" y="8583134"/>
            <a:ext cx="214029" cy="497189"/>
          </a:xfrm>
          <a:custGeom>
            <a:avLst/>
            <a:gdLst>
              <a:gd name="connsiteX0" fmla="*/ 38103 w 214029"/>
              <a:gd name="connsiteY0" fmla="*/ 2066 h 497189"/>
              <a:gd name="connsiteX1" fmla="*/ 3 w 214029"/>
              <a:gd name="connsiteY1" fmla="*/ 194683 h 497189"/>
              <a:gd name="connsiteX2" fmla="*/ 40220 w 214029"/>
              <a:gd name="connsiteY2" fmla="*/ 342849 h 497189"/>
              <a:gd name="connsiteX3" fmla="*/ 190503 w 214029"/>
              <a:gd name="connsiteY3" fmla="*/ 495249 h 497189"/>
              <a:gd name="connsiteX4" fmla="*/ 91020 w 214029"/>
              <a:gd name="connsiteY4" fmla="*/ 431749 h 497189"/>
              <a:gd name="connsiteX5" fmla="*/ 196853 w 214029"/>
              <a:gd name="connsiteY5" fmla="*/ 474083 h 497189"/>
              <a:gd name="connsiteX6" fmla="*/ 198970 w 214029"/>
              <a:gd name="connsiteY6" fmla="*/ 431749 h 497189"/>
              <a:gd name="connsiteX7" fmla="*/ 50803 w 214029"/>
              <a:gd name="connsiteY7" fmla="*/ 325916 h 497189"/>
              <a:gd name="connsiteX8" fmla="*/ 38103 w 214029"/>
              <a:gd name="connsiteY8" fmla="*/ 2066 h 49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029" h="497189">
                <a:moveTo>
                  <a:pt x="38103" y="2066"/>
                </a:moveTo>
                <a:cubicBezTo>
                  <a:pt x="29636" y="-19806"/>
                  <a:pt x="-350" y="137886"/>
                  <a:pt x="3" y="194683"/>
                </a:cubicBezTo>
                <a:cubicBezTo>
                  <a:pt x="356" y="251480"/>
                  <a:pt x="8470" y="292755"/>
                  <a:pt x="40220" y="342849"/>
                </a:cubicBezTo>
                <a:cubicBezTo>
                  <a:pt x="71970" y="392943"/>
                  <a:pt x="182036" y="480432"/>
                  <a:pt x="190503" y="495249"/>
                </a:cubicBezTo>
                <a:cubicBezTo>
                  <a:pt x="198970" y="510066"/>
                  <a:pt x="89962" y="435277"/>
                  <a:pt x="91020" y="431749"/>
                </a:cubicBezTo>
                <a:cubicBezTo>
                  <a:pt x="92078" y="428221"/>
                  <a:pt x="178861" y="474083"/>
                  <a:pt x="196853" y="474083"/>
                </a:cubicBezTo>
                <a:cubicBezTo>
                  <a:pt x="214845" y="474083"/>
                  <a:pt x="223312" y="456443"/>
                  <a:pt x="198970" y="431749"/>
                </a:cubicBezTo>
                <a:cubicBezTo>
                  <a:pt x="174628" y="407055"/>
                  <a:pt x="78320" y="391180"/>
                  <a:pt x="50803" y="325916"/>
                </a:cubicBezTo>
                <a:cubicBezTo>
                  <a:pt x="23286" y="260652"/>
                  <a:pt x="46570" y="23938"/>
                  <a:pt x="38103" y="2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3E24452-C34F-45DE-AB0A-F45572535A80}"/>
              </a:ext>
            </a:extLst>
          </p:cNvPr>
          <p:cNvSpPr/>
          <p:nvPr/>
        </p:nvSpPr>
        <p:spPr>
          <a:xfrm>
            <a:off x="6532651" y="6546730"/>
            <a:ext cx="298617" cy="86929"/>
          </a:xfrm>
          <a:custGeom>
            <a:avLst/>
            <a:gdLst>
              <a:gd name="connsiteX0" fmla="*/ 1499 w 298617"/>
              <a:gd name="connsiteY0" fmla="*/ 33987 h 86929"/>
              <a:gd name="connsiteX1" fmla="*/ 77699 w 298617"/>
              <a:gd name="connsiteY1" fmla="*/ 21287 h 86929"/>
              <a:gd name="connsiteX2" fmla="*/ 151782 w 298617"/>
              <a:gd name="connsiteY2" fmla="*/ 120 h 86929"/>
              <a:gd name="connsiteX3" fmla="*/ 297832 w 298617"/>
              <a:gd name="connsiteY3" fmla="*/ 14937 h 86929"/>
              <a:gd name="connsiteX4" fmla="*/ 81932 w 298617"/>
              <a:gd name="connsiteY4" fmla="*/ 59387 h 86929"/>
              <a:gd name="connsiteX5" fmla="*/ 196232 w 298617"/>
              <a:gd name="connsiteY5" fmla="*/ 27637 h 86929"/>
              <a:gd name="connsiteX6" fmla="*/ 24782 w 298617"/>
              <a:gd name="connsiteY6" fmla="*/ 86903 h 86929"/>
              <a:gd name="connsiteX7" fmla="*/ 149666 w 298617"/>
              <a:gd name="connsiteY7" fmla="*/ 19170 h 86929"/>
              <a:gd name="connsiteX8" fmla="*/ 1499 w 298617"/>
              <a:gd name="connsiteY8" fmla="*/ 33987 h 8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617" h="86929">
                <a:moveTo>
                  <a:pt x="1499" y="33987"/>
                </a:moveTo>
                <a:cubicBezTo>
                  <a:pt x="-10495" y="34340"/>
                  <a:pt x="52652" y="26931"/>
                  <a:pt x="77699" y="21287"/>
                </a:cubicBezTo>
                <a:cubicBezTo>
                  <a:pt x="102746" y="15643"/>
                  <a:pt x="115093" y="1178"/>
                  <a:pt x="151782" y="120"/>
                </a:cubicBezTo>
                <a:cubicBezTo>
                  <a:pt x="188471" y="-938"/>
                  <a:pt x="309474" y="5059"/>
                  <a:pt x="297832" y="14937"/>
                </a:cubicBezTo>
                <a:cubicBezTo>
                  <a:pt x="286190" y="24815"/>
                  <a:pt x="98865" y="57270"/>
                  <a:pt x="81932" y="59387"/>
                </a:cubicBezTo>
                <a:cubicBezTo>
                  <a:pt x="64999" y="61504"/>
                  <a:pt x="205757" y="23051"/>
                  <a:pt x="196232" y="27637"/>
                </a:cubicBezTo>
                <a:cubicBezTo>
                  <a:pt x="186707" y="32223"/>
                  <a:pt x="32543" y="88314"/>
                  <a:pt x="24782" y="86903"/>
                </a:cubicBezTo>
                <a:cubicBezTo>
                  <a:pt x="17021" y="85492"/>
                  <a:pt x="153194" y="24814"/>
                  <a:pt x="149666" y="19170"/>
                </a:cubicBezTo>
                <a:cubicBezTo>
                  <a:pt x="146138" y="13526"/>
                  <a:pt x="13493" y="33634"/>
                  <a:pt x="1499" y="33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6EA78D2-A68A-4908-A0E9-5E4834AD98E2}"/>
              </a:ext>
            </a:extLst>
          </p:cNvPr>
          <p:cNvSpPr/>
          <p:nvPr/>
        </p:nvSpPr>
        <p:spPr>
          <a:xfrm>
            <a:off x="6201830" y="5791200"/>
            <a:ext cx="76338" cy="317691"/>
          </a:xfrm>
          <a:custGeom>
            <a:avLst/>
            <a:gdLst>
              <a:gd name="connsiteX0" fmla="*/ 52920 w 76338"/>
              <a:gd name="connsiteY0" fmla="*/ 0 h 317691"/>
              <a:gd name="connsiteX1" fmla="*/ 29637 w 76338"/>
              <a:gd name="connsiteY1" fmla="*/ 148167 h 317691"/>
              <a:gd name="connsiteX2" fmla="*/ 76203 w 76338"/>
              <a:gd name="connsiteY2" fmla="*/ 315383 h 317691"/>
              <a:gd name="connsiteX3" fmla="*/ 42337 w 76338"/>
              <a:gd name="connsiteY3" fmla="*/ 239183 h 317691"/>
              <a:gd name="connsiteX4" fmla="*/ 3 w 76338"/>
              <a:gd name="connsiteY4" fmla="*/ 148167 h 317691"/>
              <a:gd name="connsiteX5" fmla="*/ 52920 w 76338"/>
              <a:gd name="connsiteY5" fmla="*/ 0 h 31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38" h="317691">
                <a:moveTo>
                  <a:pt x="52920" y="0"/>
                </a:moveTo>
                <a:cubicBezTo>
                  <a:pt x="57859" y="0"/>
                  <a:pt x="25757" y="95603"/>
                  <a:pt x="29637" y="148167"/>
                </a:cubicBezTo>
                <a:cubicBezTo>
                  <a:pt x="33517" y="200731"/>
                  <a:pt x="74086" y="300214"/>
                  <a:pt x="76203" y="315383"/>
                </a:cubicBezTo>
                <a:cubicBezTo>
                  <a:pt x="78320" y="330552"/>
                  <a:pt x="55037" y="267052"/>
                  <a:pt x="42337" y="239183"/>
                </a:cubicBezTo>
                <a:cubicBezTo>
                  <a:pt x="29637" y="211314"/>
                  <a:pt x="-350" y="183797"/>
                  <a:pt x="3" y="148167"/>
                </a:cubicBezTo>
                <a:cubicBezTo>
                  <a:pt x="356" y="112537"/>
                  <a:pt x="47981" y="0"/>
                  <a:pt x="529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6790380-01E6-4099-9AA0-8D380E67A3C7}"/>
              </a:ext>
            </a:extLst>
          </p:cNvPr>
          <p:cNvSpPr/>
          <p:nvPr/>
        </p:nvSpPr>
        <p:spPr>
          <a:xfrm>
            <a:off x="6794205" y="6394394"/>
            <a:ext cx="108246" cy="144834"/>
          </a:xfrm>
          <a:custGeom>
            <a:avLst/>
            <a:gdLst>
              <a:gd name="connsiteX0" fmla="*/ 8762 w 108246"/>
              <a:gd name="connsiteY0" fmla="*/ 56 h 144834"/>
              <a:gd name="connsiteX1" fmla="*/ 38395 w 108246"/>
              <a:gd name="connsiteY1" fmla="*/ 84723 h 144834"/>
              <a:gd name="connsiteX2" fmla="*/ 108245 w 108246"/>
              <a:gd name="connsiteY2" fmla="*/ 143989 h 144834"/>
              <a:gd name="connsiteX3" fmla="*/ 40512 w 108246"/>
              <a:gd name="connsiteY3" fmla="*/ 116473 h 144834"/>
              <a:gd name="connsiteX4" fmla="*/ 2412 w 108246"/>
              <a:gd name="connsiteY4" fmla="*/ 72023 h 144834"/>
              <a:gd name="connsiteX5" fmla="*/ 8762 w 108246"/>
              <a:gd name="connsiteY5" fmla="*/ 56 h 14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46" h="144834">
                <a:moveTo>
                  <a:pt x="8762" y="56"/>
                </a:moveTo>
                <a:cubicBezTo>
                  <a:pt x="14759" y="2173"/>
                  <a:pt x="21815" y="60734"/>
                  <a:pt x="38395" y="84723"/>
                </a:cubicBezTo>
                <a:cubicBezTo>
                  <a:pt x="54975" y="108712"/>
                  <a:pt x="107892" y="138697"/>
                  <a:pt x="108245" y="143989"/>
                </a:cubicBezTo>
                <a:cubicBezTo>
                  <a:pt x="108598" y="149281"/>
                  <a:pt x="58151" y="128467"/>
                  <a:pt x="40512" y="116473"/>
                </a:cubicBezTo>
                <a:cubicBezTo>
                  <a:pt x="22873" y="104479"/>
                  <a:pt x="8409" y="88604"/>
                  <a:pt x="2412" y="72023"/>
                </a:cubicBezTo>
                <a:cubicBezTo>
                  <a:pt x="-3585" y="55442"/>
                  <a:pt x="2765" y="-2061"/>
                  <a:pt x="876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399D376-8D4A-4442-A3C2-BA1718447ECF}"/>
              </a:ext>
            </a:extLst>
          </p:cNvPr>
          <p:cNvSpPr/>
          <p:nvPr/>
        </p:nvSpPr>
        <p:spPr>
          <a:xfrm>
            <a:off x="4724129" y="7537413"/>
            <a:ext cx="267815" cy="223097"/>
          </a:xfrm>
          <a:custGeom>
            <a:avLst/>
            <a:gdLst>
              <a:gd name="connsiteX0" fmla="*/ 181246 w 267815"/>
              <a:gd name="connsiteY0" fmla="*/ 37 h 223097"/>
              <a:gd name="connsiteX1" fmla="*/ 190771 w 267815"/>
              <a:gd name="connsiteY1" fmla="*/ 177837 h 223097"/>
              <a:gd name="connsiteX2" fmla="*/ 271 w 267815"/>
              <a:gd name="connsiteY2" fmla="*/ 222287 h 223097"/>
              <a:gd name="connsiteX3" fmla="*/ 238396 w 267815"/>
              <a:gd name="connsiteY3" fmla="*/ 203237 h 223097"/>
              <a:gd name="connsiteX4" fmla="*/ 257446 w 267815"/>
              <a:gd name="connsiteY4" fmla="*/ 161962 h 223097"/>
              <a:gd name="connsiteX5" fmla="*/ 181246 w 267815"/>
              <a:gd name="connsiteY5" fmla="*/ 37 h 2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15" h="223097">
                <a:moveTo>
                  <a:pt x="181246" y="37"/>
                </a:moveTo>
                <a:cubicBezTo>
                  <a:pt x="170133" y="2683"/>
                  <a:pt x="220934" y="140795"/>
                  <a:pt x="190771" y="177837"/>
                </a:cubicBezTo>
                <a:cubicBezTo>
                  <a:pt x="160608" y="214879"/>
                  <a:pt x="-7666" y="218054"/>
                  <a:pt x="271" y="222287"/>
                </a:cubicBezTo>
                <a:cubicBezTo>
                  <a:pt x="8208" y="226520"/>
                  <a:pt x="195534" y="213291"/>
                  <a:pt x="238396" y="203237"/>
                </a:cubicBezTo>
                <a:cubicBezTo>
                  <a:pt x="281259" y="193183"/>
                  <a:pt x="267500" y="187891"/>
                  <a:pt x="257446" y="161962"/>
                </a:cubicBezTo>
                <a:cubicBezTo>
                  <a:pt x="247392" y="136033"/>
                  <a:pt x="192359" y="-2609"/>
                  <a:pt x="1812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742B266-FA17-438A-8595-537663A0BEF9}"/>
              </a:ext>
            </a:extLst>
          </p:cNvPr>
          <p:cNvSpPr/>
          <p:nvPr/>
        </p:nvSpPr>
        <p:spPr>
          <a:xfrm>
            <a:off x="3694355" y="7343600"/>
            <a:ext cx="204978" cy="261863"/>
          </a:xfrm>
          <a:custGeom>
            <a:avLst/>
            <a:gdLst>
              <a:gd name="connsiteX0" fmla="*/ 4520 w 204978"/>
              <a:gd name="connsiteY0" fmla="*/ 175 h 261863"/>
              <a:gd name="connsiteX1" fmla="*/ 61670 w 204978"/>
              <a:gd name="connsiteY1" fmla="*/ 171625 h 261863"/>
              <a:gd name="connsiteX2" fmla="*/ 204545 w 204978"/>
              <a:gd name="connsiteY2" fmla="*/ 260525 h 261863"/>
              <a:gd name="connsiteX3" fmla="*/ 102945 w 204978"/>
              <a:gd name="connsiteY3" fmla="*/ 219250 h 261863"/>
              <a:gd name="connsiteX4" fmla="*/ 14045 w 204978"/>
              <a:gd name="connsiteY4" fmla="*/ 139875 h 261863"/>
              <a:gd name="connsiteX5" fmla="*/ 4520 w 204978"/>
              <a:gd name="connsiteY5" fmla="*/ 175 h 26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78" h="261863">
                <a:moveTo>
                  <a:pt x="4520" y="175"/>
                </a:moveTo>
                <a:cubicBezTo>
                  <a:pt x="12457" y="5467"/>
                  <a:pt x="28333" y="128233"/>
                  <a:pt x="61670" y="171625"/>
                </a:cubicBezTo>
                <a:cubicBezTo>
                  <a:pt x="95007" y="215017"/>
                  <a:pt x="197666" y="252587"/>
                  <a:pt x="204545" y="260525"/>
                </a:cubicBezTo>
                <a:cubicBezTo>
                  <a:pt x="211424" y="268463"/>
                  <a:pt x="134695" y="239358"/>
                  <a:pt x="102945" y="219250"/>
                </a:cubicBezTo>
                <a:cubicBezTo>
                  <a:pt x="71195" y="199142"/>
                  <a:pt x="29391" y="168979"/>
                  <a:pt x="14045" y="139875"/>
                </a:cubicBezTo>
                <a:cubicBezTo>
                  <a:pt x="-1301" y="110771"/>
                  <a:pt x="-3417" y="-5117"/>
                  <a:pt x="4520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20D1FF2-7A1F-47C6-9D90-51DC070D85C8}"/>
              </a:ext>
            </a:extLst>
          </p:cNvPr>
          <p:cNvSpPr/>
          <p:nvPr/>
        </p:nvSpPr>
        <p:spPr>
          <a:xfrm>
            <a:off x="5580063" y="7725416"/>
            <a:ext cx="213348" cy="534241"/>
          </a:xfrm>
          <a:custGeom>
            <a:avLst/>
            <a:gdLst>
              <a:gd name="connsiteX0" fmla="*/ 1587 w 213348"/>
              <a:gd name="connsiteY0" fmla="*/ 417 h 534241"/>
              <a:gd name="connsiteX1" fmla="*/ 92604 w 213348"/>
              <a:gd name="connsiteY1" fmla="*/ 243834 h 534241"/>
              <a:gd name="connsiteX2" fmla="*/ 211137 w 213348"/>
              <a:gd name="connsiteY2" fmla="*/ 529584 h 534241"/>
              <a:gd name="connsiteX3" fmla="*/ 160337 w 213348"/>
              <a:gd name="connsiteY3" fmla="*/ 404701 h 534241"/>
              <a:gd name="connsiteX4" fmla="*/ 43920 w 213348"/>
              <a:gd name="connsiteY4" fmla="*/ 190917 h 534241"/>
              <a:gd name="connsiteX5" fmla="*/ 1587 w 213348"/>
              <a:gd name="connsiteY5" fmla="*/ 417 h 53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348" h="534241">
                <a:moveTo>
                  <a:pt x="1587" y="417"/>
                </a:moveTo>
                <a:cubicBezTo>
                  <a:pt x="9701" y="9236"/>
                  <a:pt x="57679" y="155640"/>
                  <a:pt x="92604" y="243834"/>
                </a:cubicBezTo>
                <a:cubicBezTo>
                  <a:pt x="127529" y="332029"/>
                  <a:pt x="199848" y="502773"/>
                  <a:pt x="211137" y="529584"/>
                </a:cubicBezTo>
                <a:cubicBezTo>
                  <a:pt x="222426" y="556395"/>
                  <a:pt x="188206" y="461145"/>
                  <a:pt x="160337" y="404701"/>
                </a:cubicBezTo>
                <a:cubicBezTo>
                  <a:pt x="132468" y="348257"/>
                  <a:pt x="70026" y="257239"/>
                  <a:pt x="43920" y="190917"/>
                </a:cubicBezTo>
                <a:cubicBezTo>
                  <a:pt x="17815" y="124595"/>
                  <a:pt x="-6527" y="-8402"/>
                  <a:pt x="1587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AB1653E7-1C41-47D8-9689-ECDE939FDF95}"/>
              </a:ext>
            </a:extLst>
          </p:cNvPr>
          <p:cNvSpPr/>
          <p:nvPr/>
        </p:nvSpPr>
        <p:spPr>
          <a:xfrm>
            <a:off x="5670840" y="7909378"/>
            <a:ext cx="488609" cy="459720"/>
          </a:xfrm>
          <a:custGeom>
            <a:avLst/>
            <a:gdLst>
              <a:gd name="connsiteX0" fmla="*/ 1827 w 488609"/>
              <a:gd name="connsiteY0" fmla="*/ 2722 h 459720"/>
              <a:gd name="connsiteX1" fmla="*/ 154227 w 488609"/>
              <a:gd name="connsiteY1" fmla="*/ 161472 h 459720"/>
              <a:gd name="connsiteX2" fmla="*/ 306627 w 488609"/>
              <a:gd name="connsiteY2" fmla="*/ 301172 h 459720"/>
              <a:gd name="connsiteX3" fmla="*/ 486543 w 488609"/>
              <a:gd name="connsiteY3" fmla="*/ 455689 h 459720"/>
              <a:gd name="connsiteX4" fmla="*/ 395527 w 488609"/>
              <a:gd name="connsiteY4" fmla="*/ 404889 h 459720"/>
              <a:gd name="connsiteX5" fmla="*/ 262177 w 488609"/>
              <a:gd name="connsiteY5" fmla="*/ 301172 h 459720"/>
              <a:gd name="connsiteX6" fmla="*/ 1827 w 488609"/>
              <a:gd name="connsiteY6" fmla="*/ 2722 h 4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609" h="459720">
                <a:moveTo>
                  <a:pt x="1827" y="2722"/>
                </a:moveTo>
                <a:cubicBezTo>
                  <a:pt x="-16165" y="-20561"/>
                  <a:pt x="103427" y="111730"/>
                  <a:pt x="154227" y="161472"/>
                </a:cubicBezTo>
                <a:cubicBezTo>
                  <a:pt x="205027" y="211214"/>
                  <a:pt x="251241" y="252136"/>
                  <a:pt x="306627" y="301172"/>
                </a:cubicBezTo>
                <a:cubicBezTo>
                  <a:pt x="362013" y="350208"/>
                  <a:pt x="471726" y="438403"/>
                  <a:pt x="486543" y="455689"/>
                </a:cubicBezTo>
                <a:cubicBezTo>
                  <a:pt x="501360" y="472975"/>
                  <a:pt x="432921" y="430642"/>
                  <a:pt x="395527" y="404889"/>
                </a:cubicBezTo>
                <a:cubicBezTo>
                  <a:pt x="358133" y="379136"/>
                  <a:pt x="329910" y="374550"/>
                  <a:pt x="262177" y="301172"/>
                </a:cubicBezTo>
                <a:cubicBezTo>
                  <a:pt x="194444" y="227794"/>
                  <a:pt x="19819" y="26005"/>
                  <a:pt x="1827" y="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690C4D7E-E115-4AE8-B596-FF6E717A0282}"/>
              </a:ext>
            </a:extLst>
          </p:cNvPr>
          <p:cNvSpPr/>
          <p:nvPr/>
        </p:nvSpPr>
        <p:spPr>
          <a:xfrm>
            <a:off x="6250486" y="8496045"/>
            <a:ext cx="233962" cy="371155"/>
          </a:xfrm>
          <a:custGeom>
            <a:avLst/>
            <a:gdLst>
              <a:gd name="connsiteX0" fmla="*/ 31 w 233962"/>
              <a:gd name="connsiteY0" fmla="*/ 255 h 371155"/>
              <a:gd name="connsiteX1" fmla="*/ 82581 w 233962"/>
              <a:gd name="connsiteY1" fmla="*/ 137838 h 371155"/>
              <a:gd name="connsiteX2" fmla="*/ 211697 w 233962"/>
              <a:gd name="connsiteY2" fmla="*/ 258488 h 371155"/>
              <a:gd name="connsiteX3" fmla="*/ 232864 w 233962"/>
              <a:gd name="connsiteY3" fmla="*/ 317755 h 371155"/>
              <a:gd name="connsiteX4" fmla="*/ 230747 w 233962"/>
              <a:gd name="connsiteY4" fmla="*/ 370672 h 371155"/>
              <a:gd name="connsiteX5" fmla="*/ 230747 w 233962"/>
              <a:gd name="connsiteY5" fmla="*/ 286005 h 371155"/>
              <a:gd name="connsiteX6" fmla="*/ 186297 w 233962"/>
              <a:gd name="connsiteY6" fmla="*/ 203455 h 371155"/>
              <a:gd name="connsiteX7" fmla="*/ 74114 w 233962"/>
              <a:gd name="connsiteY7" fmla="*/ 106088 h 371155"/>
              <a:gd name="connsiteX8" fmla="*/ 31 w 233962"/>
              <a:gd name="connsiteY8" fmla="*/ 255 h 37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62" h="371155">
                <a:moveTo>
                  <a:pt x="31" y="255"/>
                </a:moveTo>
                <a:cubicBezTo>
                  <a:pt x="1442" y="5547"/>
                  <a:pt x="47303" y="94799"/>
                  <a:pt x="82581" y="137838"/>
                </a:cubicBezTo>
                <a:cubicBezTo>
                  <a:pt x="117859" y="180877"/>
                  <a:pt x="186650" y="228502"/>
                  <a:pt x="211697" y="258488"/>
                </a:cubicBezTo>
                <a:cubicBezTo>
                  <a:pt x="236744" y="288474"/>
                  <a:pt x="229689" y="299058"/>
                  <a:pt x="232864" y="317755"/>
                </a:cubicBezTo>
                <a:cubicBezTo>
                  <a:pt x="236039" y="336452"/>
                  <a:pt x="231100" y="375964"/>
                  <a:pt x="230747" y="370672"/>
                </a:cubicBezTo>
                <a:cubicBezTo>
                  <a:pt x="230394" y="365380"/>
                  <a:pt x="238155" y="313875"/>
                  <a:pt x="230747" y="286005"/>
                </a:cubicBezTo>
                <a:cubicBezTo>
                  <a:pt x="223339" y="258135"/>
                  <a:pt x="212402" y="233441"/>
                  <a:pt x="186297" y="203455"/>
                </a:cubicBezTo>
                <a:cubicBezTo>
                  <a:pt x="160192" y="173469"/>
                  <a:pt x="103394" y="138896"/>
                  <a:pt x="74114" y="106088"/>
                </a:cubicBezTo>
                <a:cubicBezTo>
                  <a:pt x="44834" y="73280"/>
                  <a:pt x="-1380" y="-5037"/>
                  <a:pt x="31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07BC9C2-1E7A-4A35-9C3A-C1AB1D8A77F1}"/>
              </a:ext>
            </a:extLst>
          </p:cNvPr>
          <p:cNvSpPr/>
          <p:nvPr/>
        </p:nvSpPr>
        <p:spPr>
          <a:xfrm>
            <a:off x="6352086" y="8464518"/>
            <a:ext cx="440249" cy="258512"/>
          </a:xfrm>
          <a:custGeom>
            <a:avLst/>
            <a:gdLst>
              <a:gd name="connsiteX0" fmla="*/ 10614 w 440249"/>
              <a:gd name="connsiteY0" fmla="*/ 9557 h 258512"/>
              <a:gd name="connsiteX1" fmla="*/ 61414 w 440249"/>
              <a:gd name="connsiteY1" fmla="*/ 38132 h 258512"/>
              <a:gd name="connsiteX2" fmla="*/ 239214 w 440249"/>
              <a:gd name="connsiteY2" fmla="*/ 149257 h 258512"/>
              <a:gd name="connsiteX3" fmla="*/ 432889 w 440249"/>
              <a:gd name="connsiteY3" fmla="*/ 250857 h 258512"/>
              <a:gd name="connsiteX4" fmla="*/ 385264 w 440249"/>
              <a:gd name="connsiteY4" fmla="*/ 244507 h 258512"/>
              <a:gd name="connsiteX5" fmla="*/ 248739 w 440249"/>
              <a:gd name="connsiteY5" fmla="*/ 190532 h 258512"/>
              <a:gd name="connsiteX6" fmla="*/ 10614 w 440249"/>
              <a:gd name="connsiteY6" fmla="*/ 9557 h 25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49" h="258512">
                <a:moveTo>
                  <a:pt x="10614" y="9557"/>
                </a:moveTo>
                <a:cubicBezTo>
                  <a:pt x="-20607" y="-15843"/>
                  <a:pt x="23314" y="14849"/>
                  <a:pt x="61414" y="38132"/>
                </a:cubicBezTo>
                <a:cubicBezTo>
                  <a:pt x="99514" y="61415"/>
                  <a:pt x="177302" y="113803"/>
                  <a:pt x="239214" y="149257"/>
                </a:cubicBezTo>
                <a:cubicBezTo>
                  <a:pt x="301127" y="184711"/>
                  <a:pt x="408547" y="234982"/>
                  <a:pt x="432889" y="250857"/>
                </a:cubicBezTo>
                <a:cubicBezTo>
                  <a:pt x="457231" y="266732"/>
                  <a:pt x="415956" y="254561"/>
                  <a:pt x="385264" y="244507"/>
                </a:cubicBezTo>
                <a:cubicBezTo>
                  <a:pt x="354572" y="234453"/>
                  <a:pt x="316472" y="230219"/>
                  <a:pt x="248739" y="190532"/>
                </a:cubicBezTo>
                <a:cubicBezTo>
                  <a:pt x="181006" y="150845"/>
                  <a:pt x="41835" y="34957"/>
                  <a:pt x="10614" y="9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EFFFFE4B-C835-4BA7-8A93-D5A52206002F}"/>
              </a:ext>
            </a:extLst>
          </p:cNvPr>
          <p:cNvSpPr/>
          <p:nvPr/>
        </p:nvSpPr>
        <p:spPr>
          <a:xfrm>
            <a:off x="5581556" y="9442931"/>
            <a:ext cx="876243" cy="1543822"/>
          </a:xfrm>
          <a:custGeom>
            <a:avLst/>
            <a:gdLst>
              <a:gd name="connsiteX0" fmla="*/ 875124 w 876243"/>
              <a:gd name="connsiteY0" fmla="*/ 5869 h 1543822"/>
              <a:gd name="connsiteX1" fmla="*/ 448404 w 876243"/>
              <a:gd name="connsiteY1" fmla="*/ 793269 h 1543822"/>
              <a:gd name="connsiteX2" fmla="*/ 11524 w 876243"/>
              <a:gd name="connsiteY2" fmla="*/ 1529869 h 1543822"/>
              <a:gd name="connsiteX3" fmla="*/ 163924 w 876243"/>
              <a:gd name="connsiteY3" fmla="*/ 1214909 h 1543822"/>
              <a:gd name="connsiteX4" fmla="*/ 560164 w 876243"/>
              <a:gd name="connsiteY4" fmla="*/ 473229 h 1543822"/>
              <a:gd name="connsiteX5" fmla="*/ 875124 w 876243"/>
              <a:gd name="connsiteY5" fmla="*/ 5869 h 154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243" h="1543822">
                <a:moveTo>
                  <a:pt x="875124" y="5869"/>
                </a:moveTo>
                <a:cubicBezTo>
                  <a:pt x="856497" y="59209"/>
                  <a:pt x="592337" y="539269"/>
                  <a:pt x="448404" y="793269"/>
                </a:cubicBezTo>
                <a:cubicBezTo>
                  <a:pt x="304471" y="1047269"/>
                  <a:pt x="58937" y="1459596"/>
                  <a:pt x="11524" y="1529869"/>
                </a:cubicBezTo>
                <a:cubicBezTo>
                  <a:pt x="-35889" y="1600142"/>
                  <a:pt x="72484" y="1391016"/>
                  <a:pt x="163924" y="1214909"/>
                </a:cubicBezTo>
                <a:cubicBezTo>
                  <a:pt x="255364" y="1038802"/>
                  <a:pt x="445017" y="671349"/>
                  <a:pt x="560164" y="473229"/>
                </a:cubicBezTo>
                <a:cubicBezTo>
                  <a:pt x="675311" y="275109"/>
                  <a:pt x="893751" y="-47471"/>
                  <a:pt x="875124" y="5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BEC54596-D7DF-4B71-8B8F-17CB7AA5FF78}"/>
              </a:ext>
            </a:extLst>
          </p:cNvPr>
          <p:cNvSpPr/>
          <p:nvPr/>
        </p:nvSpPr>
        <p:spPr>
          <a:xfrm>
            <a:off x="5956295" y="9020994"/>
            <a:ext cx="1122665" cy="1664163"/>
          </a:xfrm>
          <a:custGeom>
            <a:avLst/>
            <a:gdLst>
              <a:gd name="connsiteX0" fmla="*/ 1028705 w 1122665"/>
              <a:gd name="connsiteY0" fmla="*/ 4473 h 1664163"/>
              <a:gd name="connsiteX1" fmla="*/ 385238 w 1122665"/>
              <a:gd name="connsiteY1" fmla="*/ 55273 h 1664163"/>
              <a:gd name="connsiteX2" fmla="*/ 427572 w 1122665"/>
              <a:gd name="connsiteY2" fmla="*/ 258473 h 1664163"/>
              <a:gd name="connsiteX3" fmla="*/ 563038 w 1122665"/>
              <a:gd name="connsiteY3" fmla="*/ 516706 h 1664163"/>
              <a:gd name="connsiteX4" fmla="*/ 664638 w 1122665"/>
              <a:gd name="connsiteY4" fmla="*/ 829973 h 1664163"/>
              <a:gd name="connsiteX5" fmla="*/ 647705 w 1122665"/>
              <a:gd name="connsiteY5" fmla="*/ 1003539 h 1664163"/>
              <a:gd name="connsiteX6" fmla="*/ 359838 w 1122665"/>
              <a:gd name="connsiteY6" fmla="*/ 1359139 h 1664163"/>
              <a:gd name="connsiteX7" fmla="*/ 5 w 1122665"/>
              <a:gd name="connsiteY7" fmla="*/ 1659706 h 1664163"/>
              <a:gd name="connsiteX8" fmla="*/ 351372 w 1122665"/>
              <a:gd name="connsiteY8" fmla="*/ 1515773 h 1664163"/>
              <a:gd name="connsiteX9" fmla="*/ 622305 w 1122665"/>
              <a:gd name="connsiteY9" fmla="*/ 1202506 h 1664163"/>
              <a:gd name="connsiteX10" fmla="*/ 736605 w 1122665"/>
              <a:gd name="connsiteY10" fmla="*/ 1257539 h 1664163"/>
              <a:gd name="connsiteX11" fmla="*/ 770472 w 1122665"/>
              <a:gd name="connsiteY11" fmla="*/ 1494606 h 1664163"/>
              <a:gd name="connsiteX12" fmla="*/ 668872 w 1122665"/>
              <a:gd name="connsiteY12" fmla="*/ 1604673 h 1664163"/>
              <a:gd name="connsiteX13" fmla="*/ 914405 w 1122665"/>
              <a:gd name="connsiteY13" fmla="*/ 1443806 h 1664163"/>
              <a:gd name="connsiteX14" fmla="*/ 1054105 w 1122665"/>
              <a:gd name="connsiteY14" fmla="*/ 1109373 h 1664163"/>
              <a:gd name="connsiteX15" fmla="*/ 1049872 w 1122665"/>
              <a:gd name="connsiteY15" fmla="*/ 753773 h 1664163"/>
              <a:gd name="connsiteX16" fmla="*/ 1121838 w 1122665"/>
              <a:gd name="connsiteY16" fmla="*/ 144173 h 1664163"/>
              <a:gd name="connsiteX17" fmla="*/ 1028705 w 1122665"/>
              <a:gd name="connsiteY17" fmla="*/ 4473 h 166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2665" h="1664163">
                <a:moveTo>
                  <a:pt x="1028705" y="4473"/>
                </a:moveTo>
                <a:cubicBezTo>
                  <a:pt x="905938" y="-10344"/>
                  <a:pt x="485427" y="12940"/>
                  <a:pt x="385238" y="55273"/>
                </a:cubicBezTo>
                <a:cubicBezTo>
                  <a:pt x="285049" y="97606"/>
                  <a:pt x="397939" y="181568"/>
                  <a:pt x="427572" y="258473"/>
                </a:cubicBezTo>
                <a:cubicBezTo>
                  <a:pt x="457205" y="335379"/>
                  <a:pt x="523527" y="421456"/>
                  <a:pt x="563038" y="516706"/>
                </a:cubicBezTo>
                <a:cubicBezTo>
                  <a:pt x="602549" y="611956"/>
                  <a:pt x="650527" y="748834"/>
                  <a:pt x="664638" y="829973"/>
                </a:cubicBezTo>
                <a:cubicBezTo>
                  <a:pt x="678749" y="911112"/>
                  <a:pt x="698505" y="915345"/>
                  <a:pt x="647705" y="1003539"/>
                </a:cubicBezTo>
                <a:cubicBezTo>
                  <a:pt x="596905" y="1091733"/>
                  <a:pt x="467788" y="1249778"/>
                  <a:pt x="359838" y="1359139"/>
                </a:cubicBezTo>
                <a:cubicBezTo>
                  <a:pt x="251888" y="1468500"/>
                  <a:pt x="1416" y="1633601"/>
                  <a:pt x="5" y="1659706"/>
                </a:cubicBezTo>
                <a:cubicBezTo>
                  <a:pt x="-1406" y="1685811"/>
                  <a:pt x="247656" y="1591973"/>
                  <a:pt x="351372" y="1515773"/>
                </a:cubicBezTo>
                <a:cubicBezTo>
                  <a:pt x="455088" y="1439573"/>
                  <a:pt x="558100" y="1245545"/>
                  <a:pt x="622305" y="1202506"/>
                </a:cubicBezTo>
                <a:cubicBezTo>
                  <a:pt x="686510" y="1159467"/>
                  <a:pt x="711911" y="1208856"/>
                  <a:pt x="736605" y="1257539"/>
                </a:cubicBezTo>
                <a:cubicBezTo>
                  <a:pt x="761299" y="1306222"/>
                  <a:pt x="781761" y="1436750"/>
                  <a:pt x="770472" y="1494606"/>
                </a:cubicBezTo>
                <a:cubicBezTo>
                  <a:pt x="759183" y="1552462"/>
                  <a:pt x="644883" y="1613140"/>
                  <a:pt x="668872" y="1604673"/>
                </a:cubicBezTo>
                <a:cubicBezTo>
                  <a:pt x="692861" y="1596206"/>
                  <a:pt x="850199" y="1526356"/>
                  <a:pt x="914405" y="1443806"/>
                </a:cubicBezTo>
                <a:cubicBezTo>
                  <a:pt x="978610" y="1361256"/>
                  <a:pt x="1031527" y="1224378"/>
                  <a:pt x="1054105" y="1109373"/>
                </a:cubicBezTo>
                <a:cubicBezTo>
                  <a:pt x="1076683" y="994368"/>
                  <a:pt x="1038583" y="914640"/>
                  <a:pt x="1049872" y="753773"/>
                </a:cubicBezTo>
                <a:cubicBezTo>
                  <a:pt x="1061161" y="592906"/>
                  <a:pt x="1131010" y="266234"/>
                  <a:pt x="1121838" y="144173"/>
                </a:cubicBezTo>
                <a:cubicBezTo>
                  <a:pt x="1112666" y="22112"/>
                  <a:pt x="1151472" y="19290"/>
                  <a:pt x="1028705" y="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CE5ECD7-9593-43F6-93B7-39EE1C14685C}"/>
              </a:ext>
            </a:extLst>
          </p:cNvPr>
          <p:cNvSpPr/>
          <p:nvPr/>
        </p:nvSpPr>
        <p:spPr>
          <a:xfrm>
            <a:off x="2716366" y="7416742"/>
            <a:ext cx="319826" cy="598394"/>
          </a:xfrm>
          <a:custGeom>
            <a:avLst/>
            <a:gdLst>
              <a:gd name="connsiteX0" fmla="*/ 306234 w 319826"/>
              <a:gd name="connsiteY0" fmla="*/ 58 h 598394"/>
              <a:gd name="connsiteX1" fmla="*/ 35301 w 319826"/>
              <a:gd name="connsiteY1" fmla="*/ 177858 h 598394"/>
              <a:gd name="connsiteX2" fmla="*/ 18367 w 319826"/>
              <a:gd name="connsiteY2" fmla="*/ 317558 h 598394"/>
              <a:gd name="connsiteX3" fmla="*/ 175001 w 319826"/>
              <a:gd name="connsiteY3" fmla="*/ 529225 h 598394"/>
              <a:gd name="connsiteX4" fmla="*/ 234267 w 319826"/>
              <a:gd name="connsiteY4" fmla="*/ 592725 h 598394"/>
              <a:gd name="connsiteX5" fmla="*/ 179234 w 319826"/>
              <a:gd name="connsiteY5" fmla="*/ 406458 h 598394"/>
              <a:gd name="connsiteX6" fmla="*/ 268134 w 319826"/>
              <a:gd name="connsiteY6" fmla="*/ 160925 h 598394"/>
              <a:gd name="connsiteX7" fmla="*/ 306234 w 319826"/>
              <a:gd name="connsiteY7" fmla="*/ 58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826" h="598394">
                <a:moveTo>
                  <a:pt x="306234" y="58"/>
                </a:moveTo>
                <a:cubicBezTo>
                  <a:pt x="267429" y="2880"/>
                  <a:pt x="83279" y="124941"/>
                  <a:pt x="35301" y="177858"/>
                </a:cubicBezTo>
                <a:cubicBezTo>
                  <a:pt x="-12677" y="230775"/>
                  <a:pt x="-4916" y="258997"/>
                  <a:pt x="18367" y="317558"/>
                </a:cubicBezTo>
                <a:cubicBezTo>
                  <a:pt x="41650" y="376119"/>
                  <a:pt x="139018" y="483364"/>
                  <a:pt x="175001" y="529225"/>
                </a:cubicBezTo>
                <a:cubicBezTo>
                  <a:pt x="210984" y="575086"/>
                  <a:pt x="233562" y="613186"/>
                  <a:pt x="234267" y="592725"/>
                </a:cubicBezTo>
                <a:cubicBezTo>
                  <a:pt x="234972" y="572264"/>
                  <a:pt x="173589" y="478425"/>
                  <a:pt x="179234" y="406458"/>
                </a:cubicBezTo>
                <a:cubicBezTo>
                  <a:pt x="184878" y="334491"/>
                  <a:pt x="245556" y="225130"/>
                  <a:pt x="268134" y="160925"/>
                </a:cubicBezTo>
                <a:cubicBezTo>
                  <a:pt x="290712" y="96720"/>
                  <a:pt x="345039" y="-2764"/>
                  <a:pt x="30623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1FFEF057-6671-444E-970E-F91019FB5820}"/>
              </a:ext>
            </a:extLst>
          </p:cNvPr>
          <p:cNvSpPr/>
          <p:nvPr/>
        </p:nvSpPr>
        <p:spPr>
          <a:xfrm>
            <a:off x="2535414" y="7322356"/>
            <a:ext cx="489410" cy="511226"/>
          </a:xfrm>
          <a:custGeom>
            <a:avLst/>
            <a:gdLst>
              <a:gd name="connsiteX0" fmla="*/ 482953 w 489410"/>
              <a:gd name="connsiteY0" fmla="*/ 1311 h 511226"/>
              <a:gd name="connsiteX1" fmla="*/ 387703 w 489410"/>
              <a:gd name="connsiteY1" fmla="*/ 124077 h 511226"/>
              <a:gd name="connsiteX2" fmla="*/ 186619 w 489410"/>
              <a:gd name="connsiteY2" fmla="*/ 261661 h 511226"/>
              <a:gd name="connsiteX3" fmla="*/ 2469 w 489410"/>
              <a:gd name="connsiteY3" fmla="*/ 509311 h 511226"/>
              <a:gd name="connsiteX4" fmla="*/ 89253 w 489410"/>
              <a:gd name="connsiteY4" fmla="*/ 367494 h 511226"/>
              <a:gd name="connsiteX5" fmla="*/ 214136 w 489410"/>
              <a:gd name="connsiteY5" fmla="*/ 204511 h 511226"/>
              <a:gd name="connsiteX6" fmla="*/ 482953 w 489410"/>
              <a:gd name="connsiteY6" fmla="*/ 1311 h 51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410" h="511226">
                <a:moveTo>
                  <a:pt x="482953" y="1311"/>
                </a:moveTo>
                <a:cubicBezTo>
                  <a:pt x="511881" y="-12095"/>
                  <a:pt x="437092" y="80685"/>
                  <a:pt x="387703" y="124077"/>
                </a:cubicBezTo>
                <a:cubicBezTo>
                  <a:pt x="338314" y="167469"/>
                  <a:pt x="250825" y="197455"/>
                  <a:pt x="186619" y="261661"/>
                </a:cubicBezTo>
                <a:cubicBezTo>
                  <a:pt x="122413" y="325867"/>
                  <a:pt x="18697" y="491672"/>
                  <a:pt x="2469" y="509311"/>
                </a:cubicBezTo>
                <a:cubicBezTo>
                  <a:pt x="-13759" y="526950"/>
                  <a:pt x="53975" y="418294"/>
                  <a:pt x="89253" y="367494"/>
                </a:cubicBezTo>
                <a:cubicBezTo>
                  <a:pt x="124531" y="316694"/>
                  <a:pt x="149578" y="266953"/>
                  <a:pt x="214136" y="204511"/>
                </a:cubicBezTo>
                <a:cubicBezTo>
                  <a:pt x="278694" y="142069"/>
                  <a:pt x="454025" y="14717"/>
                  <a:pt x="482953" y="1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152CC88-5749-4D07-AE8D-CED2E1B50EC0}"/>
              </a:ext>
            </a:extLst>
          </p:cNvPr>
          <p:cNvSpPr/>
          <p:nvPr/>
        </p:nvSpPr>
        <p:spPr>
          <a:xfrm>
            <a:off x="1982840" y="7821213"/>
            <a:ext cx="570126" cy="414823"/>
          </a:xfrm>
          <a:custGeom>
            <a:avLst/>
            <a:gdLst>
              <a:gd name="connsiteX0" fmla="*/ 2593 w 570126"/>
              <a:gd name="connsiteY0" fmla="*/ 412620 h 414823"/>
              <a:gd name="connsiteX1" fmla="*/ 190977 w 570126"/>
              <a:gd name="connsiteY1" fmla="*/ 308904 h 414823"/>
              <a:gd name="connsiteX2" fmla="*/ 561393 w 570126"/>
              <a:gd name="connsiteY2" fmla="*/ 6220 h 414823"/>
              <a:gd name="connsiteX3" fmla="*/ 461910 w 570126"/>
              <a:gd name="connsiteY3" fmla="*/ 97237 h 414823"/>
              <a:gd name="connsiteX4" fmla="*/ 320093 w 570126"/>
              <a:gd name="connsiteY4" fmla="*/ 228470 h 414823"/>
              <a:gd name="connsiteX5" fmla="*/ 2593 w 570126"/>
              <a:gd name="connsiteY5" fmla="*/ 412620 h 41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126" h="414823">
                <a:moveTo>
                  <a:pt x="2593" y="412620"/>
                </a:moveTo>
                <a:cubicBezTo>
                  <a:pt x="-18926" y="426026"/>
                  <a:pt x="97844" y="376637"/>
                  <a:pt x="190977" y="308904"/>
                </a:cubicBezTo>
                <a:cubicBezTo>
                  <a:pt x="284110" y="241171"/>
                  <a:pt x="516237" y="41498"/>
                  <a:pt x="561393" y="6220"/>
                </a:cubicBezTo>
                <a:cubicBezTo>
                  <a:pt x="606549" y="-29058"/>
                  <a:pt x="461910" y="97237"/>
                  <a:pt x="461910" y="97237"/>
                </a:cubicBezTo>
                <a:cubicBezTo>
                  <a:pt x="421693" y="134279"/>
                  <a:pt x="399115" y="174142"/>
                  <a:pt x="320093" y="228470"/>
                </a:cubicBezTo>
                <a:cubicBezTo>
                  <a:pt x="241071" y="282798"/>
                  <a:pt x="24112" y="399214"/>
                  <a:pt x="2593" y="412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35F0F64F-1B6C-4127-9F26-0A6CA7356FB8}"/>
              </a:ext>
            </a:extLst>
          </p:cNvPr>
          <p:cNvSpPr/>
          <p:nvPr/>
        </p:nvSpPr>
        <p:spPr>
          <a:xfrm>
            <a:off x="2540677" y="7916753"/>
            <a:ext cx="247281" cy="322897"/>
          </a:xfrm>
          <a:custGeom>
            <a:avLst/>
            <a:gdLst>
              <a:gd name="connsiteX0" fmla="*/ 246973 w 247281"/>
              <a:gd name="connsiteY0" fmla="*/ 1697 h 322897"/>
              <a:gd name="connsiteX1" fmla="*/ 54356 w 247281"/>
              <a:gd name="connsiteY1" fmla="*/ 259930 h 322897"/>
              <a:gd name="connsiteX2" fmla="*/ 1440 w 247281"/>
              <a:gd name="connsiteY2" fmla="*/ 317080 h 322897"/>
              <a:gd name="connsiteX3" fmla="*/ 96690 w 247281"/>
              <a:gd name="connsiteY3" fmla="*/ 156214 h 322897"/>
              <a:gd name="connsiteX4" fmla="*/ 246973 w 247281"/>
              <a:gd name="connsiteY4" fmla="*/ 1697 h 32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281" h="322897">
                <a:moveTo>
                  <a:pt x="246973" y="1697"/>
                </a:moveTo>
                <a:cubicBezTo>
                  <a:pt x="239917" y="18983"/>
                  <a:pt x="95278" y="207366"/>
                  <a:pt x="54356" y="259930"/>
                </a:cubicBezTo>
                <a:cubicBezTo>
                  <a:pt x="13434" y="312494"/>
                  <a:pt x="-5616" y="334366"/>
                  <a:pt x="1440" y="317080"/>
                </a:cubicBezTo>
                <a:cubicBezTo>
                  <a:pt x="8496" y="299794"/>
                  <a:pt x="55062" y="208778"/>
                  <a:pt x="96690" y="156214"/>
                </a:cubicBezTo>
                <a:cubicBezTo>
                  <a:pt x="138318" y="103650"/>
                  <a:pt x="254029" y="-15589"/>
                  <a:pt x="246973" y="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A105206E-A51C-40BD-9627-8EDAA271AEF4}"/>
              </a:ext>
            </a:extLst>
          </p:cNvPr>
          <p:cNvSpPr/>
          <p:nvPr/>
        </p:nvSpPr>
        <p:spPr>
          <a:xfrm>
            <a:off x="2587443" y="7803811"/>
            <a:ext cx="119817" cy="277666"/>
          </a:xfrm>
          <a:custGeom>
            <a:avLst/>
            <a:gdLst>
              <a:gd name="connsiteX0" fmla="*/ 119774 w 119817"/>
              <a:gd name="connsiteY0" fmla="*/ 339 h 277666"/>
              <a:gd name="connsiteX1" fmla="*/ 26640 w 119817"/>
              <a:gd name="connsiteY1" fmla="*/ 182372 h 277666"/>
              <a:gd name="connsiteX2" fmla="*/ 3357 w 119817"/>
              <a:gd name="connsiteY2" fmla="*/ 277622 h 277666"/>
              <a:gd name="connsiteX3" fmla="*/ 1240 w 119817"/>
              <a:gd name="connsiteY3" fmla="*/ 171789 h 277666"/>
              <a:gd name="connsiteX4" fmla="*/ 13940 w 119817"/>
              <a:gd name="connsiteY4" fmla="*/ 137922 h 277666"/>
              <a:gd name="connsiteX5" fmla="*/ 119774 w 119817"/>
              <a:gd name="connsiteY5" fmla="*/ 339 h 2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17" h="277666">
                <a:moveTo>
                  <a:pt x="119774" y="339"/>
                </a:moveTo>
                <a:cubicBezTo>
                  <a:pt x="121891" y="7747"/>
                  <a:pt x="46043" y="136158"/>
                  <a:pt x="26640" y="182372"/>
                </a:cubicBezTo>
                <a:cubicBezTo>
                  <a:pt x="7237" y="228586"/>
                  <a:pt x="7590" y="279386"/>
                  <a:pt x="3357" y="277622"/>
                </a:cubicBezTo>
                <a:cubicBezTo>
                  <a:pt x="-876" y="275858"/>
                  <a:pt x="-524" y="195072"/>
                  <a:pt x="1240" y="171789"/>
                </a:cubicBezTo>
                <a:cubicBezTo>
                  <a:pt x="3004" y="148506"/>
                  <a:pt x="-6874" y="166850"/>
                  <a:pt x="13940" y="137922"/>
                </a:cubicBezTo>
                <a:cubicBezTo>
                  <a:pt x="34754" y="108994"/>
                  <a:pt x="117657" y="-7069"/>
                  <a:pt x="119774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88093BA2-726E-44EF-90FB-197B171647F9}"/>
              </a:ext>
            </a:extLst>
          </p:cNvPr>
          <p:cNvSpPr/>
          <p:nvPr/>
        </p:nvSpPr>
        <p:spPr>
          <a:xfrm>
            <a:off x="1702245" y="8621280"/>
            <a:ext cx="492960" cy="130767"/>
          </a:xfrm>
          <a:custGeom>
            <a:avLst/>
            <a:gdLst>
              <a:gd name="connsiteX0" fmla="*/ 5905 w 492960"/>
              <a:gd name="connsiteY0" fmla="*/ 4137 h 130767"/>
              <a:gd name="connsiteX1" fmla="*/ 107505 w 492960"/>
              <a:gd name="connsiteY1" fmla="*/ 23187 h 130767"/>
              <a:gd name="connsiteX2" fmla="*/ 480038 w 492960"/>
              <a:gd name="connsiteY2" fmla="*/ 97270 h 130767"/>
              <a:gd name="connsiteX3" fmla="*/ 399605 w 492960"/>
              <a:gd name="connsiteY3" fmla="*/ 126903 h 130767"/>
              <a:gd name="connsiteX4" fmla="*/ 321288 w 492960"/>
              <a:gd name="connsiteY4" fmla="*/ 118437 h 130767"/>
              <a:gd name="connsiteX5" fmla="*/ 5905 w 492960"/>
              <a:gd name="connsiteY5" fmla="*/ 4137 h 13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960" h="130767">
                <a:moveTo>
                  <a:pt x="5905" y="4137"/>
                </a:moveTo>
                <a:cubicBezTo>
                  <a:pt x="-29725" y="-11738"/>
                  <a:pt x="107505" y="23187"/>
                  <a:pt x="107505" y="23187"/>
                </a:cubicBezTo>
                <a:cubicBezTo>
                  <a:pt x="186527" y="38709"/>
                  <a:pt x="431355" y="79984"/>
                  <a:pt x="480038" y="97270"/>
                </a:cubicBezTo>
                <a:cubicBezTo>
                  <a:pt x="528721" y="114556"/>
                  <a:pt x="426063" y="123375"/>
                  <a:pt x="399605" y="126903"/>
                </a:cubicBezTo>
                <a:cubicBezTo>
                  <a:pt x="373147" y="130431"/>
                  <a:pt x="387258" y="136429"/>
                  <a:pt x="321288" y="118437"/>
                </a:cubicBezTo>
                <a:cubicBezTo>
                  <a:pt x="255319" y="100445"/>
                  <a:pt x="41535" y="20012"/>
                  <a:pt x="5905" y="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51BC6D9-1974-4ACD-893A-4D0A7586D56F}"/>
              </a:ext>
            </a:extLst>
          </p:cNvPr>
          <p:cNvSpPr/>
          <p:nvPr/>
        </p:nvSpPr>
        <p:spPr>
          <a:xfrm>
            <a:off x="1717994" y="8049395"/>
            <a:ext cx="523002" cy="551196"/>
          </a:xfrm>
          <a:custGeom>
            <a:avLst/>
            <a:gdLst>
              <a:gd name="connsiteX0" fmla="*/ 510856 w 523002"/>
              <a:gd name="connsiteY0" fmla="*/ 6638 h 551196"/>
              <a:gd name="connsiteX1" fmla="*/ 464289 w 523002"/>
              <a:gd name="connsiteY1" fmla="*/ 57438 h 551196"/>
              <a:gd name="connsiteX2" fmla="*/ 244156 w 523002"/>
              <a:gd name="connsiteY2" fmla="*/ 201372 h 551196"/>
              <a:gd name="connsiteX3" fmla="*/ 739 w 523002"/>
              <a:gd name="connsiteY3" fmla="*/ 548505 h 551196"/>
              <a:gd name="connsiteX4" fmla="*/ 172189 w 523002"/>
              <a:gd name="connsiteY4" fmla="*/ 353772 h 551196"/>
              <a:gd name="connsiteX5" fmla="*/ 278023 w 523002"/>
              <a:gd name="connsiteY5" fmla="*/ 195022 h 551196"/>
              <a:gd name="connsiteX6" fmla="*/ 510856 w 523002"/>
              <a:gd name="connsiteY6" fmla="*/ 6638 h 5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002" h="551196">
                <a:moveTo>
                  <a:pt x="510856" y="6638"/>
                </a:moveTo>
                <a:cubicBezTo>
                  <a:pt x="541900" y="-16293"/>
                  <a:pt x="508739" y="24982"/>
                  <a:pt x="464289" y="57438"/>
                </a:cubicBezTo>
                <a:cubicBezTo>
                  <a:pt x="419839" y="89894"/>
                  <a:pt x="321414" y="119528"/>
                  <a:pt x="244156" y="201372"/>
                </a:cubicBezTo>
                <a:cubicBezTo>
                  <a:pt x="166898" y="283216"/>
                  <a:pt x="12734" y="523105"/>
                  <a:pt x="739" y="548505"/>
                </a:cubicBezTo>
                <a:cubicBezTo>
                  <a:pt x="-11256" y="573905"/>
                  <a:pt x="125975" y="412686"/>
                  <a:pt x="172189" y="353772"/>
                </a:cubicBezTo>
                <a:cubicBezTo>
                  <a:pt x="218403" y="294858"/>
                  <a:pt x="221226" y="250055"/>
                  <a:pt x="278023" y="195022"/>
                </a:cubicBezTo>
                <a:cubicBezTo>
                  <a:pt x="334820" y="139989"/>
                  <a:pt x="479812" y="29569"/>
                  <a:pt x="510856" y="6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5012AD40-5D80-4EB8-BC3B-BCFE9D8A9F0B}"/>
              </a:ext>
            </a:extLst>
          </p:cNvPr>
          <p:cNvSpPr/>
          <p:nvPr/>
        </p:nvSpPr>
        <p:spPr>
          <a:xfrm>
            <a:off x="2203480" y="8223656"/>
            <a:ext cx="385442" cy="485618"/>
          </a:xfrm>
          <a:custGeom>
            <a:avLst/>
            <a:gdLst>
              <a:gd name="connsiteX0" fmla="*/ 368270 w 385442"/>
              <a:gd name="connsiteY0" fmla="*/ 16527 h 485618"/>
              <a:gd name="connsiteX1" fmla="*/ 323820 w 385442"/>
              <a:gd name="connsiteY1" fmla="*/ 58861 h 485618"/>
              <a:gd name="connsiteX2" fmla="*/ 101570 w 385442"/>
              <a:gd name="connsiteY2" fmla="*/ 298044 h 485618"/>
              <a:gd name="connsiteX3" fmla="*/ 4203 w 385442"/>
              <a:gd name="connsiteY3" fmla="*/ 484311 h 485618"/>
              <a:gd name="connsiteX4" fmla="*/ 23253 w 385442"/>
              <a:gd name="connsiteY4" fmla="*/ 376361 h 485618"/>
              <a:gd name="connsiteX5" fmla="*/ 74053 w 385442"/>
              <a:gd name="connsiteY5" fmla="*/ 287461 h 485618"/>
              <a:gd name="connsiteX6" fmla="*/ 368270 w 385442"/>
              <a:gd name="connsiteY6" fmla="*/ 16527 h 48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442" h="485618">
                <a:moveTo>
                  <a:pt x="368270" y="16527"/>
                </a:moveTo>
                <a:cubicBezTo>
                  <a:pt x="409898" y="-21573"/>
                  <a:pt x="368270" y="11942"/>
                  <a:pt x="323820" y="58861"/>
                </a:cubicBezTo>
                <a:cubicBezTo>
                  <a:pt x="279370" y="105780"/>
                  <a:pt x="154839" y="227136"/>
                  <a:pt x="101570" y="298044"/>
                </a:cubicBezTo>
                <a:cubicBezTo>
                  <a:pt x="48301" y="368952"/>
                  <a:pt x="17256" y="471258"/>
                  <a:pt x="4203" y="484311"/>
                </a:cubicBezTo>
                <a:cubicBezTo>
                  <a:pt x="-8850" y="497364"/>
                  <a:pt x="11611" y="409169"/>
                  <a:pt x="23253" y="376361"/>
                </a:cubicBezTo>
                <a:cubicBezTo>
                  <a:pt x="34895" y="343553"/>
                  <a:pt x="18667" y="348139"/>
                  <a:pt x="74053" y="287461"/>
                </a:cubicBezTo>
                <a:cubicBezTo>
                  <a:pt x="129439" y="226783"/>
                  <a:pt x="326642" y="54627"/>
                  <a:pt x="368270" y="1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9CC2D7A-E807-47CD-837F-E29141AEE062}"/>
              </a:ext>
            </a:extLst>
          </p:cNvPr>
          <p:cNvSpPr/>
          <p:nvPr/>
        </p:nvSpPr>
        <p:spPr>
          <a:xfrm>
            <a:off x="1696128" y="8773582"/>
            <a:ext cx="476580" cy="350755"/>
          </a:xfrm>
          <a:custGeom>
            <a:avLst/>
            <a:gdLst>
              <a:gd name="connsiteX0" fmla="*/ 475572 w 476580"/>
              <a:gd name="connsiteY0" fmla="*/ 1 h 350755"/>
              <a:gd name="connsiteX1" fmla="*/ 278722 w 476580"/>
              <a:gd name="connsiteY1" fmla="*/ 133351 h 350755"/>
              <a:gd name="connsiteX2" fmla="*/ 3555 w 476580"/>
              <a:gd name="connsiteY2" fmla="*/ 345018 h 350755"/>
              <a:gd name="connsiteX3" fmla="*/ 136905 w 476580"/>
              <a:gd name="connsiteY3" fmla="*/ 277285 h 350755"/>
              <a:gd name="connsiteX4" fmla="*/ 346455 w 476580"/>
              <a:gd name="connsiteY4" fmla="*/ 135468 h 350755"/>
              <a:gd name="connsiteX5" fmla="*/ 475572 w 476580"/>
              <a:gd name="connsiteY5" fmla="*/ 1 h 35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580" h="350755">
                <a:moveTo>
                  <a:pt x="475572" y="1"/>
                </a:moveTo>
                <a:cubicBezTo>
                  <a:pt x="464283" y="-352"/>
                  <a:pt x="357391" y="75848"/>
                  <a:pt x="278722" y="133351"/>
                </a:cubicBezTo>
                <a:cubicBezTo>
                  <a:pt x="200053" y="190854"/>
                  <a:pt x="27191" y="321029"/>
                  <a:pt x="3555" y="345018"/>
                </a:cubicBezTo>
                <a:cubicBezTo>
                  <a:pt x="-20081" y="369007"/>
                  <a:pt x="79755" y="312210"/>
                  <a:pt x="136905" y="277285"/>
                </a:cubicBezTo>
                <a:cubicBezTo>
                  <a:pt x="194055" y="242360"/>
                  <a:pt x="292127" y="182035"/>
                  <a:pt x="346455" y="135468"/>
                </a:cubicBezTo>
                <a:cubicBezTo>
                  <a:pt x="400783" y="88901"/>
                  <a:pt x="486861" y="354"/>
                  <a:pt x="4755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BF15D1B5-BB6B-4840-AC9E-46E6D1524BD7}"/>
              </a:ext>
            </a:extLst>
          </p:cNvPr>
          <p:cNvSpPr/>
          <p:nvPr/>
        </p:nvSpPr>
        <p:spPr>
          <a:xfrm>
            <a:off x="1655046" y="8733897"/>
            <a:ext cx="507294" cy="373602"/>
          </a:xfrm>
          <a:custGeom>
            <a:avLst/>
            <a:gdLst>
              <a:gd name="connsiteX0" fmla="*/ 491254 w 507294"/>
              <a:gd name="connsiteY0" fmla="*/ 12170 h 373602"/>
              <a:gd name="connsiteX1" fmla="*/ 425637 w 507294"/>
              <a:gd name="connsiteY1" fmla="*/ 65086 h 373602"/>
              <a:gd name="connsiteX2" fmla="*/ 182221 w 507294"/>
              <a:gd name="connsiteY2" fmla="*/ 221720 h 373602"/>
              <a:gd name="connsiteX3" fmla="*/ 187 w 507294"/>
              <a:gd name="connsiteY3" fmla="*/ 372003 h 373602"/>
              <a:gd name="connsiteX4" fmla="*/ 154704 w 507294"/>
              <a:gd name="connsiteY4" fmla="*/ 285220 h 373602"/>
              <a:gd name="connsiteX5" fmla="*/ 491254 w 507294"/>
              <a:gd name="connsiteY5" fmla="*/ 12170 h 37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294" h="373602">
                <a:moveTo>
                  <a:pt x="491254" y="12170"/>
                </a:moveTo>
                <a:cubicBezTo>
                  <a:pt x="536409" y="-24519"/>
                  <a:pt x="477142" y="30161"/>
                  <a:pt x="425637" y="65086"/>
                </a:cubicBezTo>
                <a:cubicBezTo>
                  <a:pt x="374131" y="100011"/>
                  <a:pt x="253129" y="170567"/>
                  <a:pt x="182221" y="221720"/>
                </a:cubicBezTo>
                <a:cubicBezTo>
                  <a:pt x="111313" y="272873"/>
                  <a:pt x="4773" y="361420"/>
                  <a:pt x="187" y="372003"/>
                </a:cubicBezTo>
                <a:cubicBezTo>
                  <a:pt x="-4399" y="382586"/>
                  <a:pt x="76034" y="339195"/>
                  <a:pt x="154704" y="285220"/>
                </a:cubicBezTo>
                <a:cubicBezTo>
                  <a:pt x="233373" y="231245"/>
                  <a:pt x="446099" y="48859"/>
                  <a:pt x="491254" y="12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DE4048E6-23AF-461B-BB6F-A350C2C91458}"/>
              </a:ext>
            </a:extLst>
          </p:cNvPr>
          <p:cNvSpPr/>
          <p:nvPr/>
        </p:nvSpPr>
        <p:spPr>
          <a:xfrm>
            <a:off x="1669432" y="9132334"/>
            <a:ext cx="412651" cy="802850"/>
          </a:xfrm>
          <a:custGeom>
            <a:avLst/>
            <a:gdLst>
              <a:gd name="connsiteX0" fmla="*/ 9085 w 412651"/>
              <a:gd name="connsiteY0" fmla="*/ 11666 h 802850"/>
              <a:gd name="connsiteX1" fmla="*/ 396435 w 412651"/>
              <a:gd name="connsiteY1" fmla="*/ 771549 h 802850"/>
              <a:gd name="connsiteX2" fmla="*/ 320235 w 412651"/>
              <a:gd name="connsiteY2" fmla="*/ 625499 h 802850"/>
              <a:gd name="connsiteX3" fmla="*/ 140318 w 412651"/>
              <a:gd name="connsiteY3" fmla="*/ 331283 h 802850"/>
              <a:gd name="connsiteX4" fmla="*/ 9085 w 412651"/>
              <a:gd name="connsiteY4" fmla="*/ 11666 h 80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51" h="802850">
                <a:moveTo>
                  <a:pt x="9085" y="11666"/>
                </a:moveTo>
                <a:cubicBezTo>
                  <a:pt x="51771" y="85044"/>
                  <a:pt x="344577" y="669244"/>
                  <a:pt x="396435" y="771549"/>
                </a:cubicBezTo>
                <a:cubicBezTo>
                  <a:pt x="448293" y="873855"/>
                  <a:pt x="362921" y="698877"/>
                  <a:pt x="320235" y="625499"/>
                </a:cubicBezTo>
                <a:cubicBezTo>
                  <a:pt x="277549" y="552121"/>
                  <a:pt x="195704" y="431472"/>
                  <a:pt x="140318" y="331283"/>
                </a:cubicBezTo>
                <a:cubicBezTo>
                  <a:pt x="84932" y="231094"/>
                  <a:pt x="-33601" y="-61712"/>
                  <a:pt x="9085" y="1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3C8686D-186C-48DB-A54A-A267F246C6DA}"/>
              </a:ext>
            </a:extLst>
          </p:cNvPr>
          <p:cNvSpPr/>
          <p:nvPr/>
        </p:nvSpPr>
        <p:spPr>
          <a:xfrm>
            <a:off x="1723772" y="9115056"/>
            <a:ext cx="434045" cy="883450"/>
          </a:xfrm>
          <a:custGeom>
            <a:avLst/>
            <a:gdLst>
              <a:gd name="connsiteX0" fmla="*/ 14011 w 434045"/>
              <a:gd name="connsiteY0" fmla="*/ 28944 h 883450"/>
              <a:gd name="connsiteX1" fmla="*/ 77511 w 434045"/>
              <a:gd name="connsiteY1" fmla="*/ 143244 h 883450"/>
              <a:gd name="connsiteX2" fmla="*/ 418295 w 434045"/>
              <a:gd name="connsiteY2" fmla="*/ 856561 h 883450"/>
              <a:gd name="connsiteX3" fmla="*/ 367495 w 434045"/>
              <a:gd name="connsiteY3" fmla="*/ 712627 h 883450"/>
              <a:gd name="connsiteX4" fmla="*/ 280711 w 434045"/>
              <a:gd name="connsiteY4" fmla="*/ 517894 h 883450"/>
              <a:gd name="connsiteX5" fmla="*/ 14011 w 434045"/>
              <a:gd name="connsiteY5" fmla="*/ 28944 h 88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45" h="883450">
                <a:moveTo>
                  <a:pt x="14011" y="28944"/>
                </a:moveTo>
                <a:cubicBezTo>
                  <a:pt x="-19856" y="-33498"/>
                  <a:pt x="10130" y="5308"/>
                  <a:pt x="77511" y="143244"/>
                </a:cubicBezTo>
                <a:cubicBezTo>
                  <a:pt x="144892" y="281180"/>
                  <a:pt x="369964" y="761664"/>
                  <a:pt x="418295" y="856561"/>
                </a:cubicBezTo>
                <a:cubicBezTo>
                  <a:pt x="466626" y="951458"/>
                  <a:pt x="390426" y="769071"/>
                  <a:pt x="367495" y="712627"/>
                </a:cubicBezTo>
                <a:cubicBezTo>
                  <a:pt x="344564" y="656183"/>
                  <a:pt x="337508" y="632194"/>
                  <a:pt x="280711" y="517894"/>
                </a:cubicBezTo>
                <a:cubicBezTo>
                  <a:pt x="223914" y="403594"/>
                  <a:pt x="47878" y="91386"/>
                  <a:pt x="14011" y="28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8A65854-0663-4794-ACC0-2A8CC4CE2FBB}"/>
              </a:ext>
            </a:extLst>
          </p:cNvPr>
          <p:cNvSpPr/>
          <p:nvPr/>
        </p:nvSpPr>
        <p:spPr>
          <a:xfrm>
            <a:off x="2005882" y="9869615"/>
            <a:ext cx="339397" cy="562207"/>
          </a:xfrm>
          <a:custGeom>
            <a:avLst/>
            <a:gdLst>
              <a:gd name="connsiteX0" fmla="*/ 718 w 339397"/>
              <a:gd name="connsiteY0" fmla="*/ 402 h 562207"/>
              <a:gd name="connsiteX1" fmla="*/ 165818 w 339397"/>
              <a:gd name="connsiteY1" fmla="*/ 279802 h 562207"/>
              <a:gd name="connsiteX2" fmla="*/ 337268 w 339397"/>
              <a:gd name="connsiteY2" fmla="*/ 561318 h 562207"/>
              <a:gd name="connsiteX3" fmla="*/ 246251 w 339397"/>
              <a:gd name="connsiteY3" fmla="*/ 356002 h 562207"/>
              <a:gd name="connsiteX4" fmla="*/ 718 w 339397"/>
              <a:gd name="connsiteY4" fmla="*/ 402 h 5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97" h="562207">
                <a:moveTo>
                  <a:pt x="718" y="402"/>
                </a:moveTo>
                <a:cubicBezTo>
                  <a:pt x="-12687" y="-12298"/>
                  <a:pt x="165818" y="279802"/>
                  <a:pt x="165818" y="279802"/>
                </a:cubicBezTo>
                <a:cubicBezTo>
                  <a:pt x="221910" y="373288"/>
                  <a:pt x="323863" y="548618"/>
                  <a:pt x="337268" y="561318"/>
                </a:cubicBezTo>
                <a:cubicBezTo>
                  <a:pt x="350673" y="574018"/>
                  <a:pt x="298462" y="448077"/>
                  <a:pt x="246251" y="356002"/>
                </a:cubicBezTo>
                <a:cubicBezTo>
                  <a:pt x="194040" y="263927"/>
                  <a:pt x="14123" y="13102"/>
                  <a:pt x="718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9B755CE-1ABB-4DD8-9A19-0BD28AD66F3E}"/>
              </a:ext>
            </a:extLst>
          </p:cNvPr>
          <p:cNvSpPr/>
          <p:nvPr/>
        </p:nvSpPr>
        <p:spPr>
          <a:xfrm>
            <a:off x="2158374" y="10010386"/>
            <a:ext cx="239047" cy="405998"/>
          </a:xfrm>
          <a:custGeom>
            <a:avLst/>
            <a:gdLst>
              <a:gd name="connsiteX0" fmla="*/ 6976 w 239047"/>
              <a:gd name="connsiteY0" fmla="*/ 9914 h 405998"/>
              <a:gd name="connsiteX1" fmla="*/ 32376 w 239047"/>
              <a:gd name="connsiteY1" fmla="*/ 54364 h 405998"/>
              <a:gd name="connsiteX2" fmla="*/ 231343 w 239047"/>
              <a:gd name="connsiteY2" fmla="*/ 397264 h 405998"/>
              <a:gd name="connsiteX3" fmla="*/ 182659 w 239047"/>
              <a:gd name="connsiteY3" fmla="*/ 280847 h 405998"/>
              <a:gd name="connsiteX4" fmla="*/ 6976 w 239047"/>
              <a:gd name="connsiteY4" fmla="*/ 9914 h 4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047" h="405998">
                <a:moveTo>
                  <a:pt x="6976" y="9914"/>
                </a:moveTo>
                <a:cubicBezTo>
                  <a:pt x="-18071" y="-27833"/>
                  <a:pt x="32376" y="54364"/>
                  <a:pt x="32376" y="54364"/>
                </a:cubicBezTo>
                <a:cubicBezTo>
                  <a:pt x="69771" y="118922"/>
                  <a:pt x="206296" y="359517"/>
                  <a:pt x="231343" y="397264"/>
                </a:cubicBezTo>
                <a:cubicBezTo>
                  <a:pt x="256390" y="435011"/>
                  <a:pt x="215115" y="341877"/>
                  <a:pt x="182659" y="280847"/>
                </a:cubicBezTo>
                <a:cubicBezTo>
                  <a:pt x="150203" y="219817"/>
                  <a:pt x="32023" y="47661"/>
                  <a:pt x="6976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C0D855B-5F8E-4B47-AC6C-0260ED2F127A}"/>
              </a:ext>
            </a:extLst>
          </p:cNvPr>
          <p:cNvSpPr/>
          <p:nvPr/>
        </p:nvSpPr>
        <p:spPr>
          <a:xfrm>
            <a:off x="2344917" y="10473719"/>
            <a:ext cx="407856" cy="712218"/>
          </a:xfrm>
          <a:custGeom>
            <a:avLst/>
            <a:gdLst>
              <a:gd name="connsiteX0" fmla="*/ 13050 w 407856"/>
              <a:gd name="connsiteY0" fmla="*/ 27064 h 712218"/>
              <a:gd name="connsiteX1" fmla="*/ 40566 w 407856"/>
              <a:gd name="connsiteY1" fmla="*/ 77864 h 712218"/>
              <a:gd name="connsiteX2" fmla="*/ 256466 w 407856"/>
              <a:gd name="connsiteY2" fmla="*/ 456748 h 712218"/>
              <a:gd name="connsiteX3" fmla="*/ 406750 w 407856"/>
              <a:gd name="connsiteY3" fmla="*/ 706514 h 712218"/>
              <a:gd name="connsiteX4" fmla="*/ 317850 w 407856"/>
              <a:gd name="connsiteY4" fmla="*/ 613381 h 712218"/>
              <a:gd name="connsiteX5" fmla="*/ 190850 w 407856"/>
              <a:gd name="connsiteY5" fmla="*/ 405948 h 712218"/>
              <a:gd name="connsiteX6" fmla="*/ 13050 w 407856"/>
              <a:gd name="connsiteY6" fmla="*/ 27064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856" h="712218">
                <a:moveTo>
                  <a:pt x="13050" y="27064"/>
                </a:moveTo>
                <a:cubicBezTo>
                  <a:pt x="-11997" y="-27617"/>
                  <a:pt x="-3" y="6250"/>
                  <a:pt x="40566" y="77864"/>
                </a:cubicBezTo>
                <a:cubicBezTo>
                  <a:pt x="81135" y="149478"/>
                  <a:pt x="195435" y="351973"/>
                  <a:pt x="256466" y="456748"/>
                </a:cubicBezTo>
                <a:cubicBezTo>
                  <a:pt x="317497" y="561523"/>
                  <a:pt x="396519" y="680409"/>
                  <a:pt x="406750" y="706514"/>
                </a:cubicBezTo>
                <a:cubicBezTo>
                  <a:pt x="416981" y="732620"/>
                  <a:pt x="353833" y="663475"/>
                  <a:pt x="317850" y="613381"/>
                </a:cubicBezTo>
                <a:cubicBezTo>
                  <a:pt x="281867" y="563287"/>
                  <a:pt x="243767" y="502962"/>
                  <a:pt x="190850" y="405948"/>
                </a:cubicBezTo>
                <a:cubicBezTo>
                  <a:pt x="137933" y="308934"/>
                  <a:pt x="38097" y="81745"/>
                  <a:pt x="13050" y="27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569149E0-758C-40AD-A420-3747312EB635}"/>
              </a:ext>
            </a:extLst>
          </p:cNvPr>
          <p:cNvSpPr/>
          <p:nvPr/>
        </p:nvSpPr>
        <p:spPr>
          <a:xfrm>
            <a:off x="2436518" y="10472337"/>
            <a:ext cx="162426" cy="371057"/>
          </a:xfrm>
          <a:custGeom>
            <a:avLst/>
            <a:gdLst>
              <a:gd name="connsiteX0" fmla="*/ 6115 w 162426"/>
              <a:gd name="connsiteY0" fmla="*/ 13630 h 371057"/>
              <a:gd name="connsiteX1" fmla="*/ 25165 w 162426"/>
              <a:gd name="connsiteY1" fmla="*/ 64430 h 371057"/>
              <a:gd name="connsiteX2" fmla="*/ 160632 w 162426"/>
              <a:gd name="connsiteY2" fmla="*/ 364996 h 371057"/>
              <a:gd name="connsiteX3" fmla="*/ 97132 w 162426"/>
              <a:gd name="connsiteY3" fmla="*/ 248580 h 371057"/>
              <a:gd name="connsiteX4" fmla="*/ 6115 w 162426"/>
              <a:gd name="connsiteY4" fmla="*/ 13630 h 3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426" h="371057">
                <a:moveTo>
                  <a:pt x="6115" y="13630"/>
                </a:moveTo>
                <a:cubicBezTo>
                  <a:pt x="-5880" y="-17062"/>
                  <a:pt x="-588" y="5869"/>
                  <a:pt x="25165" y="64430"/>
                </a:cubicBezTo>
                <a:cubicBezTo>
                  <a:pt x="50918" y="122991"/>
                  <a:pt x="148637" y="334304"/>
                  <a:pt x="160632" y="364996"/>
                </a:cubicBezTo>
                <a:cubicBezTo>
                  <a:pt x="172627" y="395688"/>
                  <a:pt x="121474" y="302555"/>
                  <a:pt x="97132" y="248580"/>
                </a:cubicBezTo>
                <a:cubicBezTo>
                  <a:pt x="72790" y="194605"/>
                  <a:pt x="18110" y="44322"/>
                  <a:pt x="6115" y="13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A36F05C-0262-4B04-884C-21F3CA833E4C}"/>
              </a:ext>
            </a:extLst>
          </p:cNvPr>
          <p:cNvSpPr/>
          <p:nvPr/>
        </p:nvSpPr>
        <p:spPr>
          <a:xfrm>
            <a:off x="5463355" y="7841768"/>
            <a:ext cx="818580" cy="1342874"/>
          </a:xfrm>
          <a:custGeom>
            <a:avLst/>
            <a:gdLst>
              <a:gd name="connsiteX0" fmla="*/ 114485 w 818580"/>
              <a:gd name="connsiteY0" fmla="*/ 11912 h 1342874"/>
              <a:gd name="connsiteX1" fmla="*/ 160205 w 818580"/>
              <a:gd name="connsiteY1" fmla="*/ 138912 h 1342874"/>
              <a:gd name="connsiteX2" fmla="*/ 414205 w 818580"/>
              <a:gd name="connsiteY2" fmla="*/ 626592 h 1342874"/>
              <a:gd name="connsiteX3" fmla="*/ 815525 w 818580"/>
              <a:gd name="connsiteY3" fmla="*/ 1215872 h 1342874"/>
              <a:gd name="connsiteX4" fmla="*/ 602165 w 818580"/>
              <a:gd name="connsiteY4" fmla="*/ 1134592 h 1342874"/>
              <a:gd name="connsiteX5" fmla="*/ 663125 w 818580"/>
              <a:gd name="connsiteY5" fmla="*/ 1342872 h 1342874"/>
              <a:gd name="connsiteX6" fmla="*/ 388805 w 818580"/>
              <a:gd name="connsiteY6" fmla="*/ 1129512 h 1342874"/>
              <a:gd name="connsiteX7" fmla="*/ 246565 w 818580"/>
              <a:gd name="connsiteY7" fmla="*/ 1159992 h 1342874"/>
              <a:gd name="connsiteX8" fmla="*/ 48445 w 818580"/>
              <a:gd name="connsiteY8" fmla="*/ 768832 h 1342874"/>
              <a:gd name="connsiteX9" fmla="*/ 2725 w 818580"/>
              <a:gd name="connsiteY9" fmla="*/ 377672 h 1342874"/>
              <a:gd name="connsiteX10" fmla="*/ 114485 w 818580"/>
              <a:gd name="connsiteY10" fmla="*/ 11912 h 13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8580" h="1342874">
                <a:moveTo>
                  <a:pt x="114485" y="11912"/>
                </a:moveTo>
                <a:cubicBezTo>
                  <a:pt x="140732" y="-27881"/>
                  <a:pt x="110252" y="36465"/>
                  <a:pt x="160205" y="138912"/>
                </a:cubicBezTo>
                <a:cubicBezTo>
                  <a:pt x="210158" y="241359"/>
                  <a:pt x="304985" y="447099"/>
                  <a:pt x="414205" y="626592"/>
                </a:cubicBezTo>
                <a:cubicBezTo>
                  <a:pt x="523425" y="806085"/>
                  <a:pt x="784198" y="1131205"/>
                  <a:pt x="815525" y="1215872"/>
                </a:cubicBezTo>
                <a:cubicBezTo>
                  <a:pt x="846852" y="1300539"/>
                  <a:pt x="627565" y="1113425"/>
                  <a:pt x="602165" y="1134592"/>
                </a:cubicBezTo>
                <a:cubicBezTo>
                  <a:pt x="576765" y="1155759"/>
                  <a:pt x="698685" y="1343719"/>
                  <a:pt x="663125" y="1342872"/>
                </a:cubicBezTo>
                <a:cubicBezTo>
                  <a:pt x="627565" y="1342025"/>
                  <a:pt x="458232" y="1159992"/>
                  <a:pt x="388805" y="1129512"/>
                </a:cubicBezTo>
                <a:cubicBezTo>
                  <a:pt x="319378" y="1099032"/>
                  <a:pt x="303292" y="1220105"/>
                  <a:pt x="246565" y="1159992"/>
                </a:cubicBezTo>
                <a:cubicBezTo>
                  <a:pt x="189838" y="1099879"/>
                  <a:pt x="89085" y="899218"/>
                  <a:pt x="48445" y="768832"/>
                </a:cubicBezTo>
                <a:cubicBezTo>
                  <a:pt x="7805" y="638446"/>
                  <a:pt x="-6588" y="507212"/>
                  <a:pt x="2725" y="377672"/>
                </a:cubicBezTo>
                <a:cubicBezTo>
                  <a:pt x="12038" y="248132"/>
                  <a:pt x="88238" y="51705"/>
                  <a:pt x="114485" y="11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127847B5-2B4C-4535-BB46-BD69763BA6DF}"/>
              </a:ext>
            </a:extLst>
          </p:cNvPr>
          <p:cNvSpPr/>
          <p:nvPr/>
        </p:nvSpPr>
        <p:spPr>
          <a:xfrm>
            <a:off x="138288" y="8183167"/>
            <a:ext cx="1964857" cy="746872"/>
          </a:xfrm>
          <a:custGeom>
            <a:avLst/>
            <a:gdLst>
              <a:gd name="connsiteX0" fmla="*/ 125872 w 1964857"/>
              <a:gd name="connsiteY0" fmla="*/ 732233 h 746872"/>
              <a:gd name="connsiteX1" fmla="*/ 283352 w 1964857"/>
              <a:gd name="connsiteY1" fmla="*/ 671273 h 746872"/>
              <a:gd name="connsiteX2" fmla="*/ 776112 w 1964857"/>
              <a:gd name="connsiteY2" fmla="*/ 468073 h 746872"/>
              <a:gd name="connsiteX3" fmla="*/ 1212992 w 1964857"/>
              <a:gd name="connsiteY3" fmla="*/ 330913 h 746872"/>
              <a:gd name="connsiteX4" fmla="*/ 1964832 w 1964857"/>
              <a:gd name="connsiteY4" fmla="*/ 713 h 746872"/>
              <a:gd name="connsiteX5" fmla="*/ 1238392 w 1964857"/>
              <a:gd name="connsiteY5" fmla="*/ 249633 h 746872"/>
              <a:gd name="connsiteX6" fmla="*/ 715152 w 1964857"/>
              <a:gd name="connsiteY6" fmla="*/ 478233 h 746872"/>
              <a:gd name="connsiteX7" fmla="*/ 34432 w 1964857"/>
              <a:gd name="connsiteY7" fmla="*/ 722073 h 746872"/>
              <a:gd name="connsiteX8" fmla="*/ 125872 w 1964857"/>
              <a:gd name="connsiteY8" fmla="*/ 732233 h 74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4857" h="746872">
                <a:moveTo>
                  <a:pt x="125872" y="732233"/>
                </a:moveTo>
                <a:cubicBezTo>
                  <a:pt x="167359" y="723766"/>
                  <a:pt x="283352" y="671273"/>
                  <a:pt x="283352" y="671273"/>
                </a:cubicBezTo>
                <a:cubicBezTo>
                  <a:pt x="391725" y="627246"/>
                  <a:pt x="621172" y="524800"/>
                  <a:pt x="776112" y="468073"/>
                </a:cubicBezTo>
                <a:cubicBezTo>
                  <a:pt x="931052" y="411346"/>
                  <a:pt x="1014872" y="408806"/>
                  <a:pt x="1212992" y="330913"/>
                </a:cubicBezTo>
                <a:cubicBezTo>
                  <a:pt x="1411112" y="253020"/>
                  <a:pt x="1960599" y="14260"/>
                  <a:pt x="1964832" y="713"/>
                </a:cubicBezTo>
                <a:cubicBezTo>
                  <a:pt x="1969065" y="-12834"/>
                  <a:pt x="1446672" y="170046"/>
                  <a:pt x="1238392" y="249633"/>
                </a:cubicBezTo>
                <a:cubicBezTo>
                  <a:pt x="1030112" y="329220"/>
                  <a:pt x="915812" y="399493"/>
                  <a:pt x="715152" y="478233"/>
                </a:cubicBezTo>
                <a:cubicBezTo>
                  <a:pt x="514492" y="556973"/>
                  <a:pt x="136032" y="678893"/>
                  <a:pt x="34432" y="722073"/>
                </a:cubicBezTo>
                <a:cubicBezTo>
                  <a:pt x="-67168" y="765253"/>
                  <a:pt x="84385" y="740700"/>
                  <a:pt x="125872" y="732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0C3B38F-37D5-4F57-9D07-D32F2ED8C98A}"/>
              </a:ext>
            </a:extLst>
          </p:cNvPr>
          <p:cNvSpPr/>
          <p:nvPr/>
        </p:nvSpPr>
        <p:spPr>
          <a:xfrm>
            <a:off x="39496" y="8941327"/>
            <a:ext cx="507803" cy="438438"/>
          </a:xfrm>
          <a:custGeom>
            <a:avLst/>
            <a:gdLst>
              <a:gd name="connsiteX0" fmla="*/ 721 w 507803"/>
              <a:gd name="connsiteY0" fmla="*/ 7940 h 438438"/>
              <a:gd name="connsiteX1" fmla="*/ 174287 w 507803"/>
              <a:gd name="connsiteY1" fmla="*/ 43923 h 438438"/>
              <a:gd name="connsiteX2" fmla="*/ 500254 w 507803"/>
              <a:gd name="connsiteY2" fmla="*/ 435506 h 438438"/>
              <a:gd name="connsiteX3" fmla="*/ 390187 w 507803"/>
              <a:gd name="connsiteY3" fmla="*/ 213256 h 438438"/>
              <a:gd name="connsiteX4" fmla="*/ 235671 w 507803"/>
              <a:gd name="connsiteY4" fmla="*/ 31223 h 438438"/>
              <a:gd name="connsiteX5" fmla="*/ 721 w 507803"/>
              <a:gd name="connsiteY5" fmla="*/ 7940 h 43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803" h="438438">
                <a:moveTo>
                  <a:pt x="721" y="7940"/>
                </a:moveTo>
                <a:cubicBezTo>
                  <a:pt x="-9510" y="10057"/>
                  <a:pt x="91032" y="-27338"/>
                  <a:pt x="174287" y="43923"/>
                </a:cubicBezTo>
                <a:cubicBezTo>
                  <a:pt x="257543" y="115184"/>
                  <a:pt x="464271" y="407284"/>
                  <a:pt x="500254" y="435506"/>
                </a:cubicBezTo>
                <a:cubicBezTo>
                  <a:pt x="536237" y="463728"/>
                  <a:pt x="434284" y="280636"/>
                  <a:pt x="390187" y="213256"/>
                </a:cubicBezTo>
                <a:cubicBezTo>
                  <a:pt x="346090" y="145876"/>
                  <a:pt x="299524" y="69676"/>
                  <a:pt x="235671" y="31223"/>
                </a:cubicBezTo>
                <a:cubicBezTo>
                  <a:pt x="171818" y="-7230"/>
                  <a:pt x="10952" y="5823"/>
                  <a:pt x="721" y="7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04FC696-08C8-47B4-80FE-6767D9E4484D}"/>
              </a:ext>
            </a:extLst>
          </p:cNvPr>
          <p:cNvSpPr/>
          <p:nvPr/>
        </p:nvSpPr>
        <p:spPr>
          <a:xfrm>
            <a:off x="582516" y="9403779"/>
            <a:ext cx="258561" cy="390121"/>
          </a:xfrm>
          <a:custGeom>
            <a:avLst/>
            <a:gdLst>
              <a:gd name="connsiteX0" fmla="*/ 3801 w 258561"/>
              <a:gd name="connsiteY0" fmla="*/ 4804 h 390121"/>
              <a:gd name="connsiteX1" fmla="*/ 71534 w 258561"/>
              <a:gd name="connsiteY1" fmla="*/ 95821 h 390121"/>
              <a:gd name="connsiteX2" fmla="*/ 255684 w 258561"/>
              <a:gd name="connsiteY2" fmla="*/ 387921 h 390121"/>
              <a:gd name="connsiteX3" fmla="*/ 173134 w 258561"/>
              <a:gd name="connsiteY3" fmla="*/ 218588 h 390121"/>
              <a:gd name="connsiteX4" fmla="*/ 3801 w 258561"/>
              <a:gd name="connsiteY4" fmla="*/ 4804 h 39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61" h="390121">
                <a:moveTo>
                  <a:pt x="3801" y="4804"/>
                </a:moveTo>
                <a:cubicBezTo>
                  <a:pt x="-13132" y="-15657"/>
                  <a:pt x="29554" y="31968"/>
                  <a:pt x="71534" y="95821"/>
                </a:cubicBezTo>
                <a:cubicBezTo>
                  <a:pt x="113514" y="159674"/>
                  <a:pt x="238751" y="367460"/>
                  <a:pt x="255684" y="387921"/>
                </a:cubicBezTo>
                <a:cubicBezTo>
                  <a:pt x="272617" y="408382"/>
                  <a:pt x="210881" y="281030"/>
                  <a:pt x="173134" y="218588"/>
                </a:cubicBezTo>
                <a:cubicBezTo>
                  <a:pt x="135387" y="156146"/>
                  <a:pt x="20734" y="25265"/>
                  <a:pt x="3801" y="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3B33A01A-702D-4B46-9804-22E8D5173FCE}"/>
              </a:ext>
            </a:extLst>
          </p:cNvPr>
          <p:cNvSpPr/>
          <p:nvPr/>
        </p:nvSpPr>
        <p:spPr>
          <a:xfrm>
            <a:off x="904303" y="9858772"/>
            <a:ext cx="277272" cy="537986"/>
          </a:xfrm>
          <a:custGeom>
            <a:avLst/>
            <a:gdLst>
              <a:gd name="connsiteX0" fmla="*/ 3747 w 277272"/>
              <a:gd name="connsiteY0" fmla="*/ 661 h 537986"/>
              <a:gd name="connsiteX1" fmla="*/ 54547 w 277272"/>
              <a:gd name="connsiteY1" fmla="*/ 59928 h 537986"/>
              <a:gd name="connsiteX2" fmla="*/ 154030 w 277272"/>
              <a:gd name="connsiteY2" fmla="*/ 201745 h 537986"/>
              <a:gd name="connsiteX3" fmla="*/ 274680 w 277272"/>
              <a:gd name="connsiteY3" fmla="*/ 536178 h 537986"/>
              <a:gd name="connsiteX4" fmla="*/ 230230 w 277272"/>
              <a:gd name="connsiteY4" fmla="*/ 324511 h 537986"/>
              <a:gd name="connsiteX5" fmla="*/ 154030 w 277272"/>
              <a:gd name="connsiteY5" fmla="*/ 93795 h 537986"/>
              <a:gd name="connsiteX6" fmla="*/ 3747 w 277272"/>
              <a:gd name="connsiteY6" fmla="*/ 661 h 53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272" h="537986">
                <a:moveTo>
                  <a:pt x="3747" y="661"/>
                </a:moveTo>
                <a:cubicBezTo>
                  <a:pt x="-12834" y="-4984"/>
                  <a:pt x="29500" y="26414"/>
                  <a:pt x="54547" y="59928"/>
                </a:cubicBezTo>
                <a:cubicBezTo>
                  <a:pt x="79594" y="93442"/>
                  <a:pt x="117341" y="122370"/>
                  <a:pt x="154030" y="201745"/>
                </a:cubicBezTo>
                <a:cubicBezTo>
                  <a:pt x="190719" y="281120"/>
                  <a:pt x="261980" y="515717"/>
                  <a:pt x="274680" y="536178"/>
                </a:cubicBezTo>
                <a:cubicBezTo>
                  <a:pt x="287380" y="556639"/>
                  <a:pt x="250338" y="398242"/>
                  <a:pt x="230230" y="324511"/>
                </a:cubicBezTo>
                <a:cubicBezTo>
                  <a:pt x="210122" y="250781"/>
                  <a:pt x="189308" y="148475"/>
                  <a:pt x="154030" y="93795"/>
                </a:cubicBezTo>
                <a:cubicBezTo>
                  <a:pt x="118752" y="39115"/>
                  <a:pt x="20328" y="6306"/>
                  <a:pt x="3747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50469DB0-0830-4B1B-BEF5-E2B463CF2D68}"/>
              </a:ext>
            </a:extLst>
          </p:cNvPr>
          <p:cNvSpPr/>
          <p:nvPr/>
        </p:nvSpPr>
        <p:spPr>
          <a:xfrm>
            <a:off x="1215781" y="10330028"/>
            <a:ext cx="295731" cy="898788"/>
          </a:xfrm>
          <a:custGeom>
            <a:avLst/>
            <a:gdLst>
              <a:gd name="connsiteX0" fmla="*/ 1302 w 295731"/>
              <a:gd name="connsiteY0" fmla="*/ 1422 h 898788"/>
              <a:gd name="connsiteX1" fmla="*/ 75386 w 295731"/>
              <a:gd name="connsiteY1" fmla="*/ 202505 h 898788"/>
              <a:gd name="connsiteX2" fmla="*/ 287052 w 295731"/>
              <a:gd name="connsiteY2" fmla="*/ 873489 h 898788"/>
              <a:gd name="connsiteX3" fmla="*/ 242602 w 295731"/>
              <a:gd name="connsiteY3" fmla="*/ 733789 h 898788"/>
              <a:gd name="connsiteX4" fmla="*/ 128302 w 295731"/>
              <a:gd name="connsiteY4" fmla="*/ 509422 h 898788"/>
              <a:gd name="connsiteX5" fmla="*/ 37286 w 295731"/>
              <a:gd name="connsiteY5" fmla="*/ 276589 h 898788"/>
              <a:gd name="connsiteX6" fmla="*/ 1302 w 295731"/>
              <a:gd name="connsiteY6" fmla="*/ 1422 h 89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31" h="898788">
                <a:moveTo>
                  <a:pt x="1302" y="1422"/>
                </a:moveTo>
                <a:cubicBezTo>
                  <a:pt x="7652" y="-10925"/>
                  <a:pt x="27761" y="57161"/>
                  <a:pt x="75386" y="202505"/>
                </a:cubicBezTo>
                <a:cubicBezTo>
                  <a:pt x="123011" y="347849"/>
                  <a:pt x="259183" y="784942"/>
                  <a:pt x="287052" y="873489"/>
                </a:cubicBezTo>
                <a:cubicBezTo>
                  <a:pt x="314921" y="962036"/>
                  <a:pt x="269060" y="794467"/>
                  <a:pt x="242602" y="733789"/>
                </a:cubicBezTo>
                <a:cubicBezTo>
                  <a:pt x="216144" y="673111"/>
                  <a:pt x="162521" y="585622"/>
                  <a:pt x="128302" y="509422"/>
                </a:cubicBezTo>
                <a:cubicBezTo>
                  <a:pt x="94083" y="433222"/>
                  <a:pt x="61980" y="359492"/>
                  <a:pt x="37286" y="276589"/>
                </a:cubicBezTo>
                <a:cubicBezTo>
                  <a:pt x="12592" y="193686"/>
                  <a:pt x="-5048" y="13769"/>
                  <a:pt x="1302" y="1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A0030EC-E722-4146-B6D2-D6779F647D89}"/>
              </a:ext>
            </a:extLst>
          </p:cNvPr>
          <p:cNvSpPr/>
          <p:nvPr/>
        </p:nvSpPr>
        <p:spPr>
          <a:xfrm>
            <a:off x="704918" y="10881781"/>
            <a:ext cx="673062" cy="138167"/>
          </a:xfrm>
          <a:custGeom>
            <a:avLst/>
            <a:gdLst>
              <a:gd name="connsiteX0" fmla="*/ 10515 w 673062"/>
              <a:gd name="connsiteY0" fmla="*/ 46569 h 138167"/>
              <a:gd name="connsiteX1" fmla="*/ 122699 w 673062"/>
              <a:gd name="connsiteY1" fmla="*/ 35986 h 138167"/>
              <a:gd name="connsiteX2" fmla="*/ 533332 w 673062"/>
              <a:gd name="connsiteY2" fmla="*/ 84669 h 138167"/>
              <a:gd name="connsiteX3" fmla="*/ 673032 w 673062"/>
              <a:gd name="connsiteY3" fmla="*/ 137586 h 138167"/>
              <a:gd name="connsiteX4" fmla="*/ 543915 w 673062"/>
              <a:gd name="connsiteY4" fmla="*/ 48686 h 138167"/>
              <a:gd name="connsiteX5" fmla="*/ 338599 w 673062"/>
              <a:gd name="connsiteY5" fmla="*/ 2 h 138167"/>
              <a:gd name="connsiteX6" fmla="*/ 10515 w 673062"/>
              <a:gd name="connsiteY6" fmla="*/ 46569 h 13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062" h="138167">
                <a:moveTo>
                  <a:pt x="10515" y="46569"/>
                </a:moveTo>
                <a:cubicBezTo>
                  <a:pt x="-25468" y="52566"/>
                  <a:pt x="35563" y="29636"/>
                  <a:pt x="122699" y="35986"/>
                </a:cubicBezTo>
                <a:cubicBezTo>
                  <a:pt x="209835" y="42336"/>
                  <a:pt x="441610" y="67736"/>
                  <a:pt x="533332" y="84669"/>
                </a:cubicBezTo>
                <a:cubicBezTo>
                  <a:pt x="625054" y="101602"/>
                  <a:pt x="671268" y="143583"/>
                  <a:pt x="673032" y="137586"/>
                </a:cubicBezTo>
                <a:cubicBezTo>
                  <a:pt x="674796" y="131589"/>
                  <a:pt x="599654" y="71617"/>
                  <a:pt x="543915" y="48686"/>
                </a:cubicBezTo>
                <a:cubicBezTo>
                  <a:pt x="488176" y="25755"/>
                  <a:pt x="425735" y="355"/>
                  <a:pt x="338599" y="2"/>
                </a:cubicBezTo>
                <a:cubicBezTo>
                  <a:pt x="251463" y="-351"/>
                  <a:pt x="46498" y="40572"/>
                  <a:pt x="10515" y="4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2FCBE2DB-75B1-491F-A2FB-40B5B4397E1D}"/>
              </a:ext>
            </a:extLst>
          </p:cNvPr>
          <p:cNvSpPr/>
          <p:nvPr/>
        </p:nvSpPr>
        <p:spPr>
          <a:xfrm>
            <a:off x="969429" y="10999907"/>
            <a:ext cx="488326" cy="144558"/>
          </a:xfrm>
          <a:custGeom>
            <a:avLst/>
            <a:gdLst>
              <a:gd name="connsiteX0" fmla="*/ 8471 w 488326"/>
              <a:gd name="connsiteY0" fmla="*/ 410 h 144558"/>
              <a:gd name="connsiteX1" fmla="*/ 101604 w 488326"/>
              <a:gd name="connsiteY1" fmla="*/ 51210 h 144558"/>
              <a:gd name="connsiteX2" fmla="*/ 368304 w 488326"/>
              <a:gd name="connsiteY2" fmla="*/ 123176 h 144558"/>
              <a:gd name="connsiteX3" fmla="*/ 486838 w 488326"/>
              <a:gd name="connsiteY3" fmla="*/ 142226 h 144558"/>
              <a:gd name="connsiteX4" fmla="*/ 294221 w 488326"/>
              <a:gd name="connsiteY4" fmla="*/ 78726 h 144558"/>
              <a:gd name="connsiteX5" fmla="*/ 8471 w 488326"/>
              <a:gd name="connsiteY5" fmla="*/ 410 h 1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326" h="144558">
                <a:moveTo>
                  <a:pt x="8471" y="410"/>
                </a:moveTo>
                <a:cubicBezTo>
                  <a:pt x="-23632" y="-4176"/>
                  <a:pt x="41632" y="30749"/>
                  <a:pt x="101604" y="51210"/>
                </a:cubicBezTo>
                <a:cubicBezTo>
                  <a:pt x="161576" y="71671"/>
                  <a:pt x="304098" y="108007"/>
                  <a:pt x="368304" y="123176"/>
                </a:cubicBezTo>
                <a:cubicBezTo>
                  <a:pt x="432510" y="138345"/>
                  <a:pt x="499185" y="149634"/>
                  <a:pt x="486838" y="142226"/>
                </a:cubicBezTo>
                <a:cubicBezTo>
                  <a:pt x="474491" y="134818"/>
                  <a:pt x="367952" y="99540"/>
                  <a:pt x="294221" y="78726"/>
                </a:cubicBezTo>
                <a:cubicBezTo>
                  <a:pt x="220490" y="57912"/>
                  <a:pt x="40574" y="4996"/>
                  <a:pt x="8471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2E8247D-F34E-4B28-B34C-9E0141C321E3}"/>
              </a:ext>
            </a:extLst>
          </p:cNvPr>
          <p:cNvSpPr/>
          <p:nvPr/>
        </p:nvSpPr>
        <p:spPr>
          <a:xfrm>
            <a:off x="444702" y="10646768"/>
            <a:ext cx="784336" cy="104056"/>
          </a:xfrm>
          <a:custGeom>
            <a:avLst/>
            <a:gdLst>
              <a:gd name="connsiteX0" fmla="*/ 6148 w 784336"/>
              <a:gd name="connsiteY0" fmla="*/ 100607 h 104056"/>
              <a:gd name="connsiteX1" fmla="*/ 158548 w 784336"/>
              <a:gd name="connsiteY1" fmla="*/ 87907 h 104056"/>
              <a:gd name="connsiteX2" fmla="*/ 568123 w 784336"/>
              <a:gd name="connsiteY2" fmla="*/ 40282 h 104056"/>
              <a:gd name="connsiteX3" fmla="*/ 784023 w 784336"/>
              <a:gd name="connsiteY3" fmla="*/ 84732 h 104056"/>
              <a:gd name="connsiteX4" fmla="*/ 609398 w 784336"/>
              <a:gd name="connsiteY4" fmla="*/ 2182 h 104056"/>
              <a:gd name="connsiteX5" fmla="*/ 342698 w 784336"/>
              <a:gd name="connsiteY5" fmla="*/ 30757 h 104056"/>
              <a:gd name="connsiteX6" fmla="*/ 6148 w 784336"/>
              <a:gd name="connsiteY6" fmla="*/ 100607 h 1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336" h="104056">
                <a:moveTo>
                  <a:pt x="6148" y="100607"/>
                </a:moveTo>
                <a:cubicBezTo>
                  <a:pt x="-24544" y="110132"/>
                  <a:pt x="64886" y="97961"/>
                  <a:pt x="158548" y="87907"/>
                </a:cubicBezTo>
                <a:cubicBezTo>
                  <a:pt x="252211" y="77853"/>
                  <a:pt x="463877" y="40811"/>
                  <a:pt x="568123" y="40282"/>
                </a:cubicBezTo>
                <a:cubicBezTo>
                  <a:pt x="672369" y="39753"/>
                  <a:pt x="777144" y="91082"/>
                  <a:pt x="784023" y="84732"/>
                </a:cubicBezTo>
                <a:cubicBezTo>
                  <a:pt x="790902" y="78382"/>
                  <a:pt x="682952" y="11178"/>
                  <a:pt x="609398" y="2182"/>
                </a:cubicBezTo>
                <a:cubicBezTo>
                  <a:pt x="535844" y="-6814"/>
                  <a:pt x="440065" y="13824"/>
                  <a:pt x="342698" y="30757"/>
                </a:cubicBezTo>
                <a:cubicBezTo>
                  <a:pt x="245331" y="47690"/>
                  <a:pt x="36840" y="91082"/>
                  <a:pt x="6148" y="100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AFFD34A-2A4F-4EAD-B3C8-B571F55A4500}"/>
              </a:ext>
            </a:extLst>
          </p:cNvPr>
          <p:cNvSpPr/>
          <p:nvPr/>
        </p:nvSpPr>
        <p:spPr>
          <a:xfrm>
            <a:off x="827970" y="8723600"/>
            <a:ext cx="554521" cy="588397"/>
          </a:xfrm>
          <a:custGeom>
            <a:avLst/>
            <a:gdLst>
              <a:gd name="connsiteX0" fmla="*/ 26105 w 554521"/>
              <a:gd name="connsiteY0" fmla="*/ 7650 h 588397"/>
              <a:gd name="connsiteX1" fmla="*/ 89605 w 554521"/>
              <a:gd name="connsiteY1" fmla="*/ 26700 h 588397"/>
              <a:gd name="connsiteX2" fmla="*/ 534105 w 554521"/>
              <a:gd name="connsiteY2" fmla="*/ 42575 h 588397"/>
              <a:gd name="connsiteX3" fmla="*/ 480130 w 554521"/>
              <a:gd name="connsiteY3" fmla="*/ 560100 h 588397"/>
              <a:gd name="connsiteX4" fmla="*/ 483305 w 554521"/>
              <a:gd name="connsiteY4" fmla="*/ 490250 h 588397"/>
              <a:gd name="connsiteX5" fmla="*/ 492830 w 554521"/>
              <a:gd name="connsiteY5" fmla="*/ 236250 h 588397"/>
              <a:gd name="connsiteX6" fmla="*/ 410280 w 554521"/>
              <a:gd name="connsiteY6" fmla="*/ 102900 h 588397"/>
              <a:gd name="connsiteX7" fmla="*/ 26105 w 554521"/>
              <a:gd name="connsiteY7" fmla="*/ 765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521" h="588397">
                <a:moveTo>
                  <a:pt x="26105" y="7650"/>
                </a:moveTo>
                <a:cubicBezTo>
                  <a:pt x="-27341" y="-5050"/>
                  <a:pt x="4938" y="20879"/>
                  <a:pt x="89605" y="26700"/>
                </a:cubicBezTo>
                <a:cubicBezTo>
                  <a:pt x="174272" y="32521"/>
                  <a:pt x="469018" y="-46325"/>
                  <a:pt x="534105" y="42575"/>
                </a:cubicBezTo>
                <a:cubicBezTo>
                  <a:pt x="599192" y="131475"/>
                  <a:pt x="488597" y="485487"/>
                  <a:pt x="480130" y="560100"/>
                </a:cubicBezTo>
                <a:cubicBezTo>
                  <a:pt x="471663" y="634713"/>
                  <a:pt x="481188" y="544225"/>
                  <a:pt x="483305" y="490250"/>
                </a:cubicBezTo>
                <a:cubicBezTo>
                  <a:pt x="485422" y="436275"/>
                  <a:pt x="505001" y="300808"/>
                  <a:pt x="492830" y="236250"/>
                </a:cubicBezTo>
                <a:cubicBezTo>
                  <a:pt x="480659" y="171692"/>
                  <a:pt x="485422" y="143646"/>
                  <a:pt x="410280" y="102900"/>
                </a:cubicBezTo>
                <a:cubicBezTo>
                  <a:pt x="335138" y="62154"/>
                  <a:pt x="79551" y="20350"/>
                  <a:pt x="26105" y="7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6D11F06-EDE1-4128-80B3-D2407C32E2AA}"/>
              </a:ext>
            </a:extLst>
          </p:cNvPr>
          <p:cNvSpPr/>
          <p:nvPr/>
        </p:nvSpPr>
        <p:spPr>
          <a:xfrm>
            <a:off x="743535" y="8872614"/>
            <a:ext cx="600506" cy="455583"/>
          </a:xfrm>
          <a:custGeom>
            <a:avLst/>
            <a:gdLst>
              <a:gd name="connsiteX0" fmla="*/ 8940 w 600506"/>
              <a:gd name="connsiteY0" fmla="*/ 11036 h 455583"/>
              <a:gd name="connsiteX1" fmla="*/ 34340 w 600506"/>
              <a:gd name="connsiteY1" fmla="*/ 80886 h 455583"/>
              <a:gd name="connsiteX2" fmla="*/ 205790 w 600506"/>
              <a:gd name="connsiteY2" fmla="*/ 299961 h 455583"/>
              <a:gd name="connsiteX3" fmla="*/ 596315 w 600506"/>
              <a:gd name="connsiteY3" fmla="*/ 452361 h 455583"/>
              <a:gd name="connsiteX4" fmla="*/ 396290 w 600506"/>
              <a:gd name="connsiteY4" fmla="*/ 395211 h 455583"/>
              <a:gd name="connsiteX5" fmla="*/ 145465 w 600506"/>
              <a:gd name="connsiteY5" fmla="*/ 293611 h 455583"/>
              <a:gd name="connsiteX6" fmla="*/ 8940 w 600506"/>
              <a:gd name="connsiteY6" fmla="*/ 11036 h 45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506" h="455583">
                <a:moveTo>
                  <a:pt x="8940" y="11036"/>
                </a:moveTo>
                <a:cubicBezTo>
                  <a:pt x="-9581" y="-24418"/>
                  <a:pt x="1532" y="32732"/>
                  <a:pt x="34340" y="80886"/>
                </a:cubicBezTo>
                <a:cubicBezTo>
                  <a:pt x="67148" y="129040"/>
                  <a:pt x="112128" y="238049"/>
                  <a:pt x="205790" y="299961"/>
                </a:cubicBezTo>
                <a:cubicBezTo>
                  <a:pt x="299452" y="361873"/>
                  <a:pt x="564565" y="436486"/>
                  <a:pt x="596315" y="452361"/>
                </a:cubicBezTo>
                <a:cubicBezTo>
                  <a:pt x="628065" y="468236"/>
                  <a:pt x="471432" y="421669"/>
                  <a:pt x="396290" y="395211"/>
                </a:cubicBezTo>
                <a:cubicBezTo>
                  <a:pt x="321148" y="368753"/>
                  <a:pt x="205790" y="354994"/>
                  <a:pt x="145465" y="293611"/>
                </a:cubicBezTo>
                <a:cubicBezTo>
                  <a:pt x="85140" y="232228"/>
                  <a:pt x="27461" y="46490"/>
                  <a:pt x="8940" y="1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F5B467EE-6893-43DB-9068-95BD106543C8}"/>
              </a:ext>
            </a:extLst>
          </p:cNvPr>
          <p:cNvSpPr/>
          <p:nvPr/>
        </p:nvSpPr>
        <p:spPr>
          <a:xfrm>
            <a:off x="5402476" y="7772021"/>
            <a:ext cx="155601" cy="143719"/>
          </a:xfrm>
          <a:custGeom>
            <a:avLst/>
            <a:gdLst>
              <a:gd name="connsiteX0" fmla="*/ 153774 w 155601"/>
              <a:gd name="connsiteY0" fmla="*/ 379 h 143719"/>
              <a:gd name="connsiteX1" fmla="*/ 20424 w 155601"/>
              <a:gd name="connsiteY1" fmla="*/ 127379 h 143719"/>
              <a:gd name="connsiteX2" fmla="*/ 7724 w 155601"/>
              <a:gd name="connsiteY2" fmla="*/ 137962 h 143719"/>
              <a:gd name="connsiteX3" fmla="*/ 92391 w 155601"/>
              <a:gd name="connsiteY3" fmla="*/ 89279 h 143719"/>
              <a:gd name="connsiteX4" fmla="*/ 153774 w 155601"/>
              <a:gd name="connsiteY4" fmla="*/ 379 h 14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01" h="143719">
                <a:moveTo>
                  <a:pt x="153774" y="379"/>
                </a:moveTo>
                <a:cubicBezTo>
                  <a:pt x="141779" y="6729"/>
                  <a:pt x="44766" y="104449"/>
                  <a:pt x="20424" y="127379"/>
                </a:cubicBezTo>
                <a:cubicBezTo>
                  <a:pt x="-3918" y="150309"/>
                  <a:pt x="-4271" y="144312"/>
                  <a:pt x="7724" y="137962"/>
                </a:cubicBezTo>
                <a:cubicBezTo>
                  <a:pt x="19718" y="131612"/>
                  <a:pt x="69108" y="109387"/>
                  <a:pt x="92391" y="89279"/>
                </a:cubicBezTo>
                <a:cubicBezTo>
                  <a:pt x="115674" y="69171"/>
                  <a:pt x="165769" y="-5971"/>
                  <a:pt x="153774" y="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8F7C25BB-A7EE-423F-A635-E4BA8E11DDE9}"/>
              </a:ext>
            </a:extLst>
          </p:cNvPr>
          <p:cNvSpPr/>
          <p:nvPr/>
        </p:nvSpPr>
        <p:spPr>
          <a:xfrm>
            <a:off x="5012183" y="7907682"/>
            <a:ext cx="385997" cy="1151113"/>
          </a:xfrm>
          <a:custGeom>
            <a:avLst/>
            <a:gdLst>
              <a:gd name="connsiteX0" fmla="*/ 376850 w 385997"/>
              <a:gd name="connsiteY0" fmla="*/ 36168 h 1151113"/>
              <a:gd name="connsiteX1" fmla="*/ 357800 w 385997"/>
              <a:gd name="connsiteY1" fmla="*/ 93318 h 1151113"/>
              <a:gd name="connsiteX2" fmla="*/ 201167 w 385997"/>
              <a:gd name="connsiteY2" fmla="*/ 527235 h 1151113"/>
              <a:gd name="connsiteX3" fmla="*/ 4317 w 385997"/>
              <a:gd name="connsiteY3" fmla="*/ 1134718 h 1151113"/>
              <a:gd name="connsiteX4" fmla="*/ 80517 w 385997"/>
              <a:gd name="connsiteY4" fmla="*/ 939985 h 1151113"/>
              <a:gd name="connsiteX5" fmla="*/ 256200 w 385997"/>
              <a:gd name="connsiteY5" fmla="*/ 535701 h 1151113"/>
              <a:gd name="connsiteX6" fmla="*/ 376850 w 385997"/>
              <a:gd name="connsiteY6" fmla="*/ 36168 h 115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997" h="1151113">
                <a:moveTo>
                  <a:pt x="376850" y="36168"/>
                </a:moveTo>
                <a:cubicBezTo>
                  <a:pt x="393783" y="-37562"/>
                  <a:pt x="387081" y="11473"/>
                  <a:pt x="357800" y="93318"/>
                </a:cubicBezTo>
                <a:cubicBezTo>
                  <a:pt x="328519" y="175163"/>
                  <a:pt x="260081" y="353668"/>
                  <a:pt x="201167" y="527235"/>
                </a:cubicBezTo>
                <a:cubicBezTo>
                  <a:pt x="142253" y="700802"/>
                  <a:pt x="24425" y="1065926"/>
                  <a:pt x="4317" y="1134718"/>
                </a:cubicBezTo>
                <a:cubicBezTo>
                  <a:pt x="-15791" y="1203510"/>
                  <a:pt x="38537" y="1039821"/>
                  <a:pt x="80517" y="939985"/>
                </a:cubicBezTo>
                <a:cubicBezTo>
                  <a:pt x="122497" y="840149"/>
                  <a:pt x="201872" y="688101"/>
                  <a:pt x="256200" y="535701"/>
                </a:cubicBezTo>
                <a:cubicBezTo>
                  <a:pt x="310528" y="383301"/>
                  <a:pt x="359917" y="109898"/>
                  <a:pt x="376850" y="36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2A0BAF0C-8CFD-4E1C-97B8-582F29E7179F}"/>
              </a:ext>
            </a:extLst>
          </p:cNvPr>
          <p:cNvSpPr/>
          <p:nvPr/>
        </p:nvSpPr>
        <p:spPr>
          <a:xfrm>
            <a:off x="4349048" y="7957595"/>
            <a:ext cx="1035735" cy="577435"/>
          </a:xfrm>
          <a:custGeom>
            <a:avLst/>
            <a:gdLst>
              <a:gd name="connsiteX0" fmla="*/ 1018819 w 1035735"/>
              <a:gd name="connsiteY0" fmla="*/ 9538 h 577435"/>
              <a:gd name="connsiteX1" fmla="*/ 951085 w 1035735"/>
              <a:gd name="connsiteY1" fmla="*/ 47638 h 577435"/>
              <a:gd name="connsiteX2" fmla="*/ 671685 w 1035735"/>
              <a:gd name="connsiteY2" fmla="*/ 286822 h 577435"/>
              <a:gd name="connsiteX3" fmla="*/ 333019 w 1035735"/>
              <a:gd name="connsiteY3" fmla="*/ 432872 h 577435"/>
              <a:gd name="connsiteX4" fmla="*/ 7052 w 1035735"/>
              <a:gd name="connsiteY4" fmla="*/ 576805 h 577435"/>
              <a:gd name="connsiteX5" fmla="*/ 119235 w 1035735"/>
              <a:gd name="connsiteY5" fmla="*/ 481555 h 577435"/>
              <a:gd name="connsiteX6" fmla="*/ 239885 w 1035735"/>
              <a:gd name="connsiteY6" fmla="*/ 390538 h 577435"/>
              <a:gd name="connsiteX7" fmla="*/ 675919 w 1035735"/>
              <a:gd name="connsiteY7" fmla="*/ 170405 h 577435"/>
              <a:gd name="connsiteX8" fmla="*/ 1018819 w 1035735"/>
              <a:gd name="connsiteY8" fmla="*/ 9538 h 5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735" h="577435">
                <a:moveTo>
                  <a:pt x="1018819" y="9538"/>
                </a:moveTo>
                <a:cubicBezTo>
                  <a:pt x="1064680" y="-10923"/>
                  <a:pt x="1008941" y="1424"/>
                  <a:pt x="951085" y="47638"/>
                </a:cubicBezTo>
                <a:cubicBezTo>
                  <a:pt x="893229" y="93852"/>
                  <a:pt x="774696" y="222616"/>
                  <a:pt x="671685" y="286822"/>
                </a:cubicBezTo>
                <a:cubicBezTo>
                  <a:pt x="568674" y="351028"/>
                  <a:pt x="333019" y="432872"/>
                  <a:pt x="333019" y="432872"/>
                </a:cubicBezTo>
                <a:cubicBezTo>
                  <a:pt x="222247" y="481203"/>
                  <a:pt x="42683" y="568691"/>
                  <a:pt x="7052" y="576805"/>
                </a:cubicBezTo>
                <a:cubicBezTo>
                  <a:pt x="-28579" y="584919"/>
                  <a:pt x="80430" y="512599"/>
                  <a:pt x="119235" y="481555"/>
                </a:cubicBezTo>
                <a:cubicBezTo>
                  <a:pt x="158040" y="450511"/>
                  <a:pt x="147104" y="442396"/>
                  <a:pt x="239885" y="390538"/>
                </a:cubicBezTo>
                <a:cubicBezTo>
                  <a:pt x="332666" y="338680"/>
                  <a:pt x="675919" y="170405"/>
                  <a:pt x="675919" y="170405"/>
                </a:cubicBezTo>
                <a:cubicBezTo>
                  <a:pt x="803977" y="104436"/>
                  <a:pt x="972958" y="29999"/>
                  <a:pt x="1018819" y="9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9B9FC48E-A30C-4BCD-B74A-199B4F45C4C2}"/>
              </a:ext>
            </a:extLst>
          </p:cNvPr>
          <p:cNvSpPr/>
          <p:nvPr/>
        </p:nvSpPr>
        <p:spPr>
          <a:xfrm>
            <a:off x="4352275" y="8532996"/>
            <a:ext cx="674075" cy="553046"/>
          </a:xfrm>
          <a:custGeom>
            <a:avLst/>
            <a:gdLst>
              <a:gd name="connsiteX0" fmla="*/ 1708 w 674075"/>
              <a:gd name="connsiteY0" fmla="*/ 1404 h 553046"/>
              <a:gd name="connsiteX1" fmla="*/ 226075 w 674075"/>
              <a:gd name="connsiteY1" fmla="*/ 136871 h 553046"/>
              <a:gd name="connsiteX2" fmla="*/ 458908 w 674075"/>
              <a:gd name="connsiteY2" fmla="*/ 382404 h 553046"/>
              <a:gd name="connsiteX3" fmla="*/ 668458 w 674075"/>
              <a:gd name="connsiteY3" fmla="*/ 551737 h 553046"/>
              <a:gd name="connsiteX4" fmla="*/ 604958 w 674075"/>
              <a:gd name="connsiteY4" fmla="*/ 454371 h 553046"/>
              <a:gd name="connsiteX5" fmla="*/ 507592 w 674075"/>
              <a:gd name="connsiteY5" fmla="*/ 335837 h 553046"/>
              <a:gd name="connsiteX6" fmla="*/ 348842 w 674075"/>
              <a:gd name="connsiteY6" fmla="*/ 217304 h 553046"/>
              <a:gd name="connsiteX7" fmla="*/ 1708 w 674075"/>
              <a:gd name="connsiteY7" fmla="*/ 1404 h 55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075" h="553046">
                <a:moveTo>
                  <a:pt x="1708" y="1404"/>
                </a:moveTo>
                <a:cubicBezTo>
                  <a:pt x="-18753" y="-12002"/>
                  <a:pt x="149875" y="73371"/>
                  <a:pt x="226075" y="136871"/>
                </a:cubicBezTo>
                <a:cubicBezTo>
                  <a:pt x="302275" y="200371"/>
                  <a:pt x="385177" y="313260"/>
                  <a:pt x="458908" y="382404"/>
                </a:cubicBezTo>
                <a:cubicBezTo>
                  <a:pt x="532639" y="451548"/>
                  <a:pt x="644116" y="539743"/>
                  <a:pt x="668458" y="551737"/>
                </a:cubicBezTo>
                <a:cubicBezTo>
                  <a:pt x="692800" y="563731"/>
                  <a:pt x="631769" y="490354"/>
                  <a:pt x="604958" y="454371"/>
                </a:cubicBezTo>
                <a:cubicBezTo>
                  <a:pt x="578147" y="418388"/>
                  <a:pt x="550278" y="375348"/>
                  <a:pt x="507592" y="335837"/>
                </a:cubicBezTo>
                <a:cubicBezTo>
                  <a:pt x="464906" y="296326"/>
                  <a:pt x="429275" y="271279"/>
                  <a:pt x="348842" y="217304"/>
                </a:cubicBezTo>
                <a:cubicBezTo>
                  <a:pt x="268409" y="163329"/>
                  <a:pt x="22169" y="14810"/>
                  <a:pt x="1708" y="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FA0023F4-CC62-4339-BAE3-4355586254F0}"/>
              </a:ext>
            </a:extLst>
          </p:cNvPr>
          <p:cNvSpPr/>
          <p:nvPr/>
        </p:nvSpPr>
        <p:spPr>
          <a:xfrm>
            <a:off x="3022408" y="7329191"/>
            <a:ext cx="389198" cy="747515"/>
          </a:xfrm>
          <a:custGeom>
            <a:avLst/>
            <a:gdLst>
              <a:gd name="connsiteX0" fmla="*/ 24005 w 389198"/>
              <a:gd name="connsiteY0" fmla="*/ 3472 h 747515"/>
              <a:gd name="connsiteX1" fmla="*/ 16067 w 389198"/>
              <a:gd name="connsiteY1" fmla="*/ 100309 h 747515"/>
              <a:gd name="connsiteX2" fmla="*/ 76392 w 389198"/>
              <a:gd name="connsiteY2" fmla="*/ 262234 h 747515"/>
              <a:gd name="connsiteX3" fmla="*/ 368492 w 389198"/>
              <a:gd name="connsiteY3" fmla="*/ 722609 h 747515"/>
              <a:gd name="connsiteX4" fmla="*/ 327217 w 389198"/>
              <a:gd name="connsiteY4" fmla="*/ 636884 h 747515"/>
              <a:gd name="connsiteX5" fmla="*/ 22417 w 389198"/>
              <a:gd name="connsiteY5" fmla="*/ 222547 h 747515"/>
              <a:gd name="connsiteX6" fmla="*/ 24005 w 389198"/>
              <a:gd name="connsiteY6" fmla="*/ 3472 h 74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198" h="747515">
                <a:moveTo>
                  <a:pt x="24005" y="3472"/>
                </a:moveTo>
                <a:cubicBezTo>
                  <a:pt x="22947" y="-16901"/>
                  <a:pt x="7336" y="57182"/>
                  <a:pt x="16067" y="100309"/>
                </a:cubicBezTo>
                <a:cubicBezTo>
                  <a:pt x="24798" y="143436"/>
                  <a:pt x="17654" y="158517"/>
                  <a:pt x="76392" y="262234"/>
                </a:cubicBezTo>
                <a:cubicBezTo>
                  <a:pt x="135130" y="365951"/>
                  <a:pt x="326688" y="660167"/>
                  <a:pt x="368492" y="722609"/>
                </a:cubicBezTo>
                <a:cubicBezTo>
                  <a:pt x="410296" y="785051"/>
                  <a:pt x="384896" y="720228"/>
                  <a:pt x="327217" y="636884"/>
                </a:cubicBezTo>
                <a:cubicBezTo>
                  <a:pt x="269538" y="553540"/>
                  <a:pt x="74275" y="327322"/>
                  <a:pt x="22417" y="222547"/>
                </a:cubicBezTo>
                <a:cubicBezTo>
                  <a:pt x="-29441" y="117772"/>
                  <a:pt x="25063" y="23845"/>
                  <a:pt x="24005" y="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D679B22-B616-4894-A402-0F7408CB8F26}"/>
              </a:ext>
            </a:extLst>
          </p:cNvPr>
          <p:cNvSpPr/>
          <p:nvPr/>
        </p:nvSpPr>
        <p:spPr>
          <a:xfrm>
            <a:off x="3289009" y="8481369"/>
            <a:ext cx="820358" cy="457341"/>
          </a:xfrm>
          <a:custGeom>
            <a:avLst/>
            <a:gdLst>
              <a:gd name="connsiteX0" fmla="*/ 819441 w 820358"/>
              <a:gd name="connsiteY0" fmla="*/ 5406 h 457341"/>
              <a:gd name="connsiteX1" fmla="*/ 595604 w 820358"/>
              <a:gd name="connsiteY1" fmla="*/ 48269 h 457341"/>
              <a:gd name="connsiteX2" fmla="*/ 17754 w 820358"/>
              <a:gd name="connsiteY2" fmla="*/ 445144 h 457341"/>
              <a:gd name="connsiteX3" fmla="*/ 176504 w 820358"/>
              <a:gd name="connsiteY3" fmla="*/ 337194 h 457341"/>
              <a:gd name="connsiteX4" fmla="*/ 467016 w 820358"/>
              <a:gd name="connsiteY4" fmla="*/ 148281 h 457341"/>
              <a:gd name="connsiteX5" fmla="*/ 667041 w 820358"/>
              <a:gd name="connsiteY5" fmla="*/ 35569 h 457341"/>
              <a:gd name="connsiteX6" fmla="*/ 819441 w 820358"/>
              <a:gd name="connsiteY6" fmla="*/ 5406 h 45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358" h="457341">
                <a:moveTo>
                  <a:pt x="819441" y="5406"/>
                </a:moveTo>
                <a:cubicBezTo>
                  <a:pt x="807535" y="7523"/>
                  <a:pt x="729218" y="-25021"/>
                  <a:pt x="595604" y="48269"/>
                </a:cubicBezTo>
                <a:cubicBezTo>
                  <a:pt x="461990" y="121559"/>
                  <a:pt x="17754" y="445144"/>
                  <a:pt x="17754" y="445144"/>
                </a:cubicBezTo>
                <a:cubicBezTo>
                  <a:pt x="-52096" y="493298"/>
                  <a:pt x="101627" y="386671"/>
                  <a:pt x="176504" y="337194"/>
                </a:cubicBezTo>
                <a:cubicBezTo>
                  <a:pt x="251381" y="287717"/>
                  <a:pt x="385260" y="198552"/>
                  <a:pt x="467016" y="148281"/>
                </a:cubicBezTo>
                <a:cubicBezTo>
                  <a:pt x="548772" y="98010"/>
                  <a:pt x="609626" y="59117"/>
                  <a:pt x="667041" y="35569"/>
                </a:cubicBezTo>
                <a:cubicBezTo>
                  <a:pt x="724456" y="12021"/>
                  <a:pt x="831347" y="3289"/>
                  <a:pt x="819441" y="5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B5C1B4A3-AC76-4BF3-B777-D7210E440BCA}"/>
              </a:ext>
            </a:extLst>
          </p:cNvPr>
          <p:cNvSpPr/>
          <p:nvPr/>
        </p:nvSpPr>
        <p:spPr>
          <a:xfrm>
            <a:off x="3023713" y="8113681"/>
            <a:ext cx="106268" cy="238218"/>
          </a:xfrm>
          <a:custGeom>
            <a:avLst/>
            <a:gdLst>
              <a:gd name="connsiteX0" fmla="*/ 475 w 106268"/>
              <a:gd name="connsiteY0" fmla="*/ 32 h 238218"/>
              <a:gd name="connsiteX1" fmla="*/ 60800 w 106268"/>
              <a:gd name="connsiteY1" fmla="*/ 139732 h 238218"/>
              <a:gd name="connsiteX2" fmla="*/ 102075 w 106268"/>
              <a:gd name="connsiteY2" fmla="*/ 238157 h 238218"/>
              <a:gd name="connsiteX3" fmla="*/ 95725 w 106268"/>
              <a:gd name="connsiteY3" fmla="*/ 152432 h 238218"/>
              <a:gd name="connsiteX4" fmla="*/ 475 w 106268"/>
              <a:gd name="connsiteY4" fmla="*/ 32 h 23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68" h="238218">
                <a:moveTo>
                  <a:pt x="475" y="32"/>
                </a:moveTo>
                <a:cubicBezTo>
                  <a:pt x="-5346" y="-2085"/>
                  <a:pt x="43867" y="100045"/>
                  <a:pt x="60800" y="139732"/>
                </a:cubicBezTo>
                <a:cubicBezTo>
                  <a:pt x="77733" y="179419"/>
                  <a:pt x="96254" y="236040"/>
                  <a:pt x="102075" y="238157"/>
                </a:cubicBezTo>
                <a:cubicBezTo>
                  <a:pt x="107896" y="240274"/>
                  <a:pt x="109219" y="187622"/>
                  <a:pt x="95725" y="152432"/>
                </a:cubicBezTo>
                <a:cubicBezTo>
                  <a:pt x="82231" y="117242"/>
                  <a:pt x="6296" y="2149"/>
                  <a:pt x="47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5E5FB04-366C-4A29-9809-8A16E4C4EF6B}"/>
              </a:ext>
            </a:extLst>
          </p:cNvPr>
          <p:cNvSpPr/>
          <p:nvPr/>
        </p:nvSpPr>
        <p:spPr>
          <a:xfrm>
            <a:off x="2988170" y="8101129"/>
            <a:ext cx="296260" cy="822104"/>
          </a:xfrm>
          <a:custGeom>
            <a:avLst/>
            <a:gdLst>
              <a:gd name="connsiteX0" fmla="*/ 5855 w 296260"/>
              <a:gd name="connsiteY0" fmla="*/ 18934 h 822104"/>
              <a:gd name="connsiteX1" fmla="*/ 31255 w 296260"/>
              <a:gd name="connsiteY1" fmla="*/ 66559 h 822104"/>
              <a:gd name="connsiteX2" fmla="*/ 99518 w 296260"/>
              <a:gd name="connsiteY2" fmla="*/ 231659 h 822104"/>
              <a:gd name="connsiteX3" fmla="*/ 178893 w 296260"/>
              <a:gd name="connsiteY3" fmla="*/ 422159 h 822104"/>
              <a:gd name="connsiteX4" fmla="*/ 294780 w 296260"/>
              <a:gd name="connsiteY4" fmla="*/ 817446 h 822104"/>
              <a:gd name="connsiteX5" fmla="*/ 237630 w 296260"/>
              <a:gd name="connsiteY5" fmla="*/ 622184 h 822104"/>
              <a:gd name="connsiteX6" fmla="*/ 139205 w 296260"/>
              <a:gd name="connsiteY6" fmla="*/ 369771 h 822104"/>
              <a:gd name="connsiteX7" fmla="*/ 5855 w 296260"/>
              <a:gd name="connsiteY7" fmla="*/ 18934 h 82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260" h="822104">
                <a:moveTo>
                  <a:pt x="5855" y="18934"/>
                </a:moveTo>
                <a:cubicBezTo>
                  <a:pt x="-12137" y="-31601"/>
                  <a:pt x="15644" y="31105"/>
                  <a:pt x="31255" y="66559"/>
                </a:cubicBezTo>
                <a:cubicBezTo>
                  <a:pt x="46866" y="102013"/>
                  <a:pt x="99518" y="231659"/>
                  <a:pt x="99518" y="231659"/>
                </a:cubicBezTo>
                <a:cubicBezTo>
                  <a:pt x="124124" y="290926"/>
                  <a:pt x="146349" y="324528"/>
                  <a:pt x="178893" y="422159"/>
                </a:cubicBezTo>
                <a:cubicBezTo>
                  <a:pt x="211437" y="519790"/>
                  <a:pt x="284991" y="784109"/>
                  <a:pt x="294780" y="817446"/>
                </a:cubicBezTo>
                <a:cubicBezTo>
                  <a:pt x="304569" y="850783"/>
                  <a:pt x="263559" y="696796"/>
                  <a:pt x="237630" y="622184"/>
                </a:cubicBezTo>
                <a:cubicBezTo>
                  <a:pt x="211701" y="547572"/>
                  <a:pt x="178893" y="464757"/>
                  <a:pt x="139205" y="369771"/>
                </a:cubicBezTo>
                <a:cubicBezTo>
                  <a:pt x="99518" y="274786"/>
                  <a:pt x="23847" y="69469"/>
                  <a:pt x="5855" y="18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DE490AD1-C5EF-427F-82E0-F79FA95AB955}"/>
              </a:ext>
            </a:extLst>
          </p:cNvPr>
          <p:cNvSpPr/>
          <p:nvPr/>
        </p:nvSpPr>
        <p:spPr>
          <a:xfrm>
            <a:off x="3274900" y="8978802"/>
            <a:ext cx="491933" cy="1664982"/>
          </a:xfrm>
          <a:custGeom>
            <a:avLst/>
            <a:gdLst>
              <a:gd name="connsiteX0" fmla="*/ 10167 w 491933"/>
              <a:gd name="connsiteY0" fmla="*/ 4331 h 1664982"/>
              <a:gd name="connsiteX1" fmla="*/ 251467 w 491933"/>
              <a:gd name="connsiteY1" fmla="*/ 834065 h 1664982"/>
              <a:gd name="connsiteX2" fmla="*/ 488533 w 491933"/>
              <a:gd name="connsiteY2" fmla="*/ 1646865 h 1664982"/>
              <a:gd name="connsiteX3" fmla="*/ 370000 w 491933"/>
              <a:gd name="connsiteY3" fmla="*/ 1329365 h 1664982"/>
              <a:gd name="connsiteX4" fmla="*/ 77900 w 491933"/>
              <a:gd name="connsiteY4" fmla="*/ 541965 h 1664982"/>
              <a:gd name="connsiteX5" fmla="*/ 10167 w 491933"/>
              <a:gd name="connsiteY5" fmla="*/ 4331 h 166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933" h="1664982">
                <a:moveTo>
                  <a:pt x="10167" y="4331"/>
                </a:moveTo>
                <a:cubicBezTo>
                  <a:pt x="39095" y="53014"/>
                  <a:pt x="251467" y="834065"/>
                  <a:pt x="251467" y="834065"/>
                </a:cubicBezTo>
                <a:cubicBezTo>
                  <a:pt x="331195" y="1107821"/>
                  <a:pt x="468778" y="1564315"/>
                  <a:pt x="488533" y="1646865"/>
                </a:cubicBezTo>
                <a:cubicBezTo>
                  <a:pt x="508288" y="1729415"/>
                  <a:pt x="438439" y="1513515"/>
                  <a:pt x="370000" y="1329365"/>
                </a:cubicBezTo>
                <a:cubicBezTo>
                  <a:pt x="301561" y="1145215"/>
                  <a:pt x="138578" y="755043"/>
                  <a:pt x="77900" y="541965"/>
                </a:cubicBezTo>
                <a:cubicBezTo>
                  <a:pt x="17222" y="328887"/>
                  <a:pt x="-18761" y="-44352"/>
                  <a:pt x="10167" y="4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EBA47E66-6AAB-49E9-9367-8628CD39F72D}"/>
              </a:ext>
            </a:extLst>
          </p:cNvPr>
          <p:cNvSpPr/>
          <p:nvPr/>
        </p:nvSpPr>
        <p:spPr>
          <a:xfrm>
            <a:off x="4368267" y="9291330"/>
            <a:ext cx="651112" cy="1904704"/>
          </a:xfrm>
          <a:custGeom>
            <a:avLst/>
            <a:gdLst>
              <a:gd name="connsiteX0" fmla="*/ 644000 w 651112"/>
              <a:gd name="connsiteY0" fmla="*/ 30470 h 1904704"/>
              <a:gd name="connsiteX1" fmla="*/ 618600 w 651112"/>
              <a:gd name="connsiteY1" fmla="*/ 102437 h 1904704"/>
              <a:gd name="connsiteX2" fmla="*/ 195266 w 651112"/>
              <a:gd name="connsiteY2" fmla="*/ 1300470 h 1904704"/>
              <a:gd name="connsiteX3" fmla="*/ 533 w 651112"/>
              <a:gd name="connsiteY3" fmla="*/ 1897370 h 1904704"/>
              <a:gd name="connsiteX4" fmla="*/ 148700 w 651112"/>
              <a:gd name="connsiteY4" fmla="*/ 1571403 h 1904704"/>
              <a:gd name="connsiteX5" fmla="*/ 466200 w 651112"/>
              <a:gd name="connsiteY5" fmla="*/ 690870 h 1904704"/>
              <a:gd name="connsiteX6" fmla="*/ 644000 w 651112"/>
              <a:gd name="connsiteY6" fmla="*/ 30470 h 190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112" h="1904704">
                <a:moveTo>
                  <a:pt x="644000" y="30470"/>
                </a:moveTo>
                <a:cubicBezTo>
                  <a:pt x="669400" y="-67602"/>
                  <a:pt x="618600" y="102437"/>
                  <a:pt x="618600" y="102437"/>
                </a:cubicBezTo>
                <a:cubicBezTo>
                  <a:pt x="543811" y="314104"/>
                  <a:pt x="298277" y="1001315"/>
                  <a:pt x="195266" y="1300470"/>
                </a:cubicBezTo>
                <a:cubicBezTo>
                  <a:pt x="92255" y="1599625"/>
                  <a:pt x="8294" y="1852215"/>
                  <a:pt x="533" y="1897370"/>
                </a:cubicBezTo>
                <a:cubicBezTo>
                  <a:pt x="-7228" y="1942525"/>
                  <a:pt x="71089" y="1772486"/>
                  <a:pt x="148700" y="1571403"/>
                </a:cubicBezTo>
                <a:cubicBezTo>
                  <a:pt x="226311" y="1370320"/>
                  <a:pt x="381533" y="946281"/>
                  <a:pt x="466200" y="690870"/>
                </a:cubicBezTo>
                <a:cubicBezTo>
                  <a:pt x="550867" y="435459"/>
                  <a:pt x="618600" y="128542"/>
                  <a:pt x="644000" y="30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31228349-7C89-40F0-849C-E185AE7D4988}"/>
              </a:ext>
            </a:extLst>
          </p:cNvPr>
          <p:cNvSpPr/>
          <p:nvPr/>
        </p:nvSpPr>
        <p:spPr>
          <a:xfrm>
            <a:off x="3562793" y="8778234"/>
            <a:ext cx="345365" cy="630908"/>
          </a:xfrm>
          <a:custGeom>
            <a:avLst/>
            <a:gdLst>
              <a:gd name="connsiteX0" fmla="*/ 1674 w 345365"/>
              <a:gd name="connsiteY0" fmla="*/ 1699 h 630908"/>
              <a:gd name="connsiteX1" fmla="*/ 115974 w 345365"/>
              <a:gd name="connsiteY1" fmla="*/ 171033 h 630908"/>
              <a:gd name="connsiteX2" fmla="*/ 200640 w 345365"/>
              <a:gd name="connsiteY2" fmla="*/ 348833 h 630908"/>
              <a:gd name="connsiteX3" fmla="*/ 342457 w 345365"/>
              <a:gd name="connsiteY3" fmla="*/ 628233 h 630908"/>
              <a:gd name="connsiteX4" fmla="*/ 289540 w 345365"/>
              <a:gd name="connsiteY4" fmla="*/ 477949 h 630908"/>
              <a:gd name="connsiteX5" fmla="*/ 209107 w 345365"/>
              <a:gd name="connsiteY5" fmla="*/ 278983 h 630908"/>
              <a:gd name="connsiteX6" fmla="*/ 1674 w 345365"/>
              <a:gd name="connsiteY6" fmla="*/ 1699 h 63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365" h="630908">
                <a:moveTo>
                  <a:pt x="1674" y="1699"/>
                </a:moveTo>
                <a:cubicBezTo>
                  <a:pt x="-13848" y="-16292"/>
                  <a:pt x="82813" y="113177"/>
                  <a:pt x="115974" y="171033"/>
                </a:cubicBezTo>
                <a:cubicBezTo>
                  <a:pt x="149135" y="228889"/>
                  <a:pt x="162893" y="272633"/>
                  <a:pt x="200640" y="348833"/>
                </a:cubicBezTo>
                <a:cubicBezTo>
                  <a:pt x="238387" y="425033"/>
                  <a:pt x="327640" y="606714"/>
                  <a:pt x="342457" y="628233"/>
                </a:cubicBezTo>
                <a:cubicBezTo>
                  <a:pt x="357274" y="649752"/>
                  <a:pt x="311765" y="536157"/>
                  <a:pt x="289540" y="477949"/>
                </a:cubicBezTo>
                <a:cubicBezTo>
                  <a:pt x="267315" y="419741"/>
                  <a:pt x="254615" y="356947"/>
                  <a:pt x="209107" y="278983"/>
                </a:cubicBezTo>
                <a:cubicBezTo>
                  <a:pt x="163599" y="201019"/>
                  <a:pt x="17196" y="19690"/>
                  <a:pt x="1674" y="1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AE545DF-0E93-4757-BE41-E05C85B6DBAC}"/>
              </a:ext>
            </a:extLst>
          </p:cNvPr>
          <p:cNvSpPr/>
          <p:nvPr/>
        </p:nvSpPr>
        <p:spPr>
          <a:xfrm>
            <a:off x="4197343" y="8554573"/>
            <a:ext cx="327157" cy="282572"/>
          </a:xfrm>
          <a:custGeom>
            <a:avLst/>
            <a:gdLst>
              <a:gd name="connsiteX0" fmla="*/ 2124 w 327157"/>
              <a:gd name="connsiteY0" fmla="*/ 994 h 282572"/>
              <a:gd name="connsiteX1" fmla="*/ 162990 w 327157"/>
              <a:gd name="connsiteY1" fmla="*/ 102594 h 282572"/>
              <a:gd name="connsiteX2" fmla="*/ 264590 w 327157"/>
              <a:gd name="connsiteY2" fmla="*/ 183027 h 282572"/>
              <a:gd name="connsiteX3" fmla="*/ 321740 w 327157"/>
              <a:gd name="connsiteY3" fmla="*/ 282510 h 282572"/>
              <a:gd name="connsiteX4" fmla="*/ 287874 w 327157"/>
              <a:gd name="connsiteY4" fmla="*/ 168210 h 282572"/>
              <a:gd name="connsiteX5" fmla="*/ 2124 w 327157"/>
              <a:gd name="connsiteY5" fmla="*/ 994 h 2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157" h="282572">
                <a:moveTo>
                  <a:pt x="2124" y="994"/>
                </a:moveTo>
                <a:cubicBezTo>
                  <a:pt x="-18690" y="-9942"/>
                  <a:pt x="119246" y="72255"/>
                  <a:pt x="162990" y="102594"/>
                </a:cubicBezTo>
                <a:cubicBezTo>
                  <a:pt x="206734" y="132933"/>
                  <a:pt x="238132" y="153041"/>
                  <a:pt x="264590" y="183027"/>
                </a:cubicBezTo>
                <a:cubicBezTo>
                  <a:pt x="291048" y="213013"/>
                  <a:pt x="317859" y="284980"/>
                  <a:pt x="321740" y="282510"/>
                </a:cubicBezTo>
                <a:cubicBezTo>
                  <a:pt x="325621" y="280041"/>
                  <a:pt x="342202" y="213718"/>
                  <a:pt x="287874" y="168210"/>
                </a:cubicBezTo>
                <a:cubicBezTo>
                  <a:pt x="233546" y="122702"/>
                  <a:pt x="22938" y="11930"/>
                  <a:pt x="2124" y="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68C6C2D-4994-43AB-90A7-69ED7346B085}"/>
              </a:ext>
            </a:extLst>
          </p:cNvPr>
          <p:cNvSpPr/>
          <p:nvPr/>
        </p:nvSpPr>
        <p:spPr>
          <a:xfrm>
            <a:off x="3661764" y="8364574"/>
            <a:ext cx="908297" cy="319401"/>
          </a:xfrm>
          <a:custGeom>
            <a:avLst/>
            <a:gdLst>
              <a:gd name="connsiteX0" fmla="*/ 903886 w 908297"/>
              <a:gd name="connsiteY0" fmla="*/ 493 h 319401"/>
              <a:gd name="connsiteX1" fmla="*/ 649886 w 908297"/>
              <a:gd name="connsiteY1" fmla="*/ 146543 h 319401"/>
              <a:gd name="connsiteX2" fmla="*/ 567336 w 908297"/>
              <a:gd name="connsiteY2" fmla="*/ 207926 h 319401"/>
              <a:gd name="connsiteX3" fmla="*/ 315453 w 908297"/>
              <a:gd name="connsiteY3" fmla="*/ 231209 h 319401"/>
              <a:gd name="connsiteX4" fmla="*/ 69 w 908297"/>
              <a:gd name="connsiteY4" fmla="*/ 317993 h 319401"/>
              <a:gd name="connsiteX5" fmla="*/ 287936 w 908297"/>
              <a:gd name="connsiteY5" fmla="*/ 152893 h 319401"/>
              <a:gd name="connsiteX6" fmla="*/ 412819 w 908297"/>
              <a:gd name="connsiteY6" fmla="*/ 99976 h 319401"/>
              <a:gd name="connsiteX7" fmla="*/ 903886 w 908297"/>
              <a:gd name="connsiteY7" fmla="*/ 493 h 3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297" h="319401">
                <a:moveTo>
                  <a:pt x="903886" y="493"/>
                </a:moveTo>
                <a:cubicBezTo>
                  <a:pt x="943397" y="8254"/>
                  <a:pt x="705978" y="111971"/>
                  <a:pt x="649886" y="146543"/>
                </a:cubicBezTo>
                <a:cubicBezTo>
                  <a:pt x="593794" y="181115"/>
                  <a:pt x="623075" y="193815"/>
                  <a:pt x="567336" y="207926"/>
                </a:cubicBezTo>
                <a:cubicBezTo>
                  <a:pt x="511597" y="222037"/>
                  <a:pt x="409997" y="212865"/>
                  <a:pt x="315453" y="231209"/>
                </a:cubicBezTo>
                <a:cubicBezTo>
                  <a:pt x="220909" y="249553"/>
                  <a:pt x="4655" y="331046"/>
                  <a:pt x="69" y="317993"/>
                </a:cubicBezTo>
                <a:cubicBezTo>
                  <a:pt x="-4517" y="304940"/>
                  <a:pt x="219144" y="189229"/>
                  <a:pt x="287936" y="152893"/>
                </a:cubicBezTo>
                <a:cubicBezTo>
                  <a:pt x="356728" y="116557"/>
                  <a:pt x="304869" y="121143"/>
                  <a:pt x="412819" y="99976"/>
                </a:cubicBezTo>
                <a:cubicBezTo>
                  <a:pt x="520769" y="78809"/>
                  <a:pt x="864375" y="-7268"/>
                  <a:pt x="903886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7D38E685-E056-42F1-AD38-46A70AF9558B}"/>
              </a:ext>
            </a:extLst>
          </p:cNvPr>
          <p:cNvSpPr/>
          <p:nvPr/>
        </p:nvSpPr>
        <p:spPr>
          <a:xfrm>
            <a:off x="4459572" y="8830746"/>
            <a:ext cx="340872" cy="84840"/>
          </a:xfrm>
          <a:custGeom>
            <a:avLst/>
            <a:gdLst>
              <a:gd name="connsiteX0" fmla="*/ 2361 w 340872"/>
              <a:gd name="connsiteY0" fmla="*/ 82537 h 84840"/>
              <a:gd name="connsiteX1" fmla="*/ 78561 w 340872"/>
              <a:gd name="connsiteY1" fmla="*/ 65604 h 84840"/>
              <a:gd name="connsiteX2" fmla="*/ 338911 w 340872"/>
              <a:gd name="connsiteY2" fmla="*/ 8454 h 84840"/>
              <a:gd name="connsiteX3" fmla="*/ 188628 w 340872"/>
              <a:gd name="connsiteY3" fmla="*/ 4221 h 84840"/>
              <a:gd name="connsiteX4" fmla="*/ 2361 w 340872"/>
              <a:gd name="connsiteY4" fmla="*/ 82537 h 8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72" h="84840">
                <a:moveTo>
                  <a:pt x="2361" y="82537"/>
                </a:moveTo>
                <a:cubicBezTo>
                  <a:pt x="-15984" y="92768"/>
                  <a:pt x="78561" y="65604"/>
                  <a:pt x="78561" y="65604"/>
                </a:cubicBezTo>
                <a:cubicBezTo>
                  <a:pt x="134653" y="53257"/>
                  <a:pt x="320567" y="18684"/>
                  <a:pt x="338911" y="8454"/>
                </a:cubicBezTo>
                <a:cubicBezTo>
                  <a:pt x="357256" y="-1777"/>
                  <a:pt x="242250" y="-2129"/>
                  <a:pt x="188628" y="4221"/>
                </a:cubicBezTo>
                <a:cubicBezTo>
                  <a:pt x="135006" y="10571"/>
                  <a:pt x="20706" y="72306"/>
                  <a:pt x="2361" y="8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CFF1CB41-69F8-486F-B9B6-EAE35C11C291}"/>
              </a:ext>
            </a:extLst>
          </p:cNvPr>
          <p:cNvSpPr/>
          <p:nvPr/>
        </p:nvSpPr>
        <p:spPr>
          <a:xfrm>
            <a:off x="4362323" y="8895245"/>
            <a:ext cx="121270" cy="621055"/>
          </a:xfrm>
          <a:custGeom>
            <a:avLst/>
            <a:gdLst>
              <a:gd name="connsiteX0" fmla="*/ 118660 w 121270"/>
              <a:gd name="connsiteY0" fmla="*/ 18038 h 621055"/>
              <a:gd name="connsiteX1" fmla="*/ 80560 w 121270"/>
              <a:gd name="connsiteY1" fmla="*/ 68838 h 621055"/>
              <a:gd name="connsiteX2" fmla="*/ 36110 w 121270"/>
              <a:gd name="connsiteY2" fmla="*/ 320722 h 621055"/>
              <a:gd name="connsiteX3" fmla="*/ 74210 w 121270"/>
              <a:gd name="connsiteY3" fmla="*/ 617055 h 621055"/>
              <a:gd name="connsiteX4" fmla="*/ 36110 w 121270"/>
              <a:gd name="connsiteY4" fmla="*/ 481588 h 621055"/>
              <a:gd name="connsiteX5" fmla="*/ 4360 w 121270"/>
              <a:gd name="connsiteY5" fmla="*/ 333422 h 621055"/>
              <a:gd name="connsiteX6" fmla="*/ 118660 w 121270"/>
              <a:gd name="connsiteY6" fmla="*/ 18038 h 62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70" h="621055">
                <a:moveTo>
                  <a:pt x="118660" y="18038"/>
                </a:moveTo>
                <a:cubicBezTo>
                  <a:pt x="131360" y="-26059"/>
                  <a:pt x="94318" y="18391"/>
                  <a:pt x="80560" y="68838"/>
                </a:cubicBezTo>
                <a:cubicBezTo>
                  <a:pt x="66802" y="119285"/>
                  <a:pt x="37168" y="229353"/>
                  <a:pt x="36110" y="320722"/>
                </a:cubicBezTo>
                <a:cubicBezTo>
                  <a:pt x="35052" y="412092"/>
                  <a:pt x="74210" y="590244"/>
                  <a:pt x="74210" y="617055"/>
                </a:cubicBezTo>
                <a:cubicBezTo>
                  <a:pt x="74210" y="643866"/>
                  <a:pt x="47752" y="528860"/>
                  <a:pt x="36110" y="481588"/>
                </a:cubicBezTo>
                <a:cubicBezTo>
                  <a:pt x="24468" y="434316"/>
                  <a:pt x="-12573" y="413150"/>
                  <a:pt x="4360" y="333422"/>
                </a:cubicBezTo>
                <a:cubicBezTo>
                  <a:pt x="21293" y="253694"/>
                  <a:pt x="105960" y="62135"/>
                  <a:pt x="118660" y="18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41491ABA-B3EB-491F-B940-8E6BEC223161}"/>
              </a:ext>
            </a:extLst>
          </p:cNvPr>
          <p:cNvSpPr/>
          <p:nvPr/>
        </p:nvSpPr>
        <p:spPr>
          <a:xfrm>
            <a:off x="3895260" y="9338964"/>
            <a:ext cx="516528" cy="102235"/>
          </a:xfrm>
          <a:custGeom>
            <a:avLst/>
            <a:gdLst>
              <a:gd name="connsiteX0" fmla="*/ 9990 w 516528"/>
              <a:gd name="connsiteY0" fmla="*/ 12999 h 102235"/>
              <a:gd name="connsiteX1" fmla="*/ 63965 w 516528"/>
              <a:gd name="connsiteY1" fmla="*/ 12999 h 102235"/>
              <a:gd name="connsiteX2" fmla="*/ 290978 w 516528"/>
              <a:gd name="connsiteY2" fmla="*/ 20936 h 102235"/>
              <a:gd name="connsiteX3" fmla="*/ 510053 w 516528"/>
              <a:gd name="connsiteY3" fmla="*/ 101899 h 102235"/>
              <a:gd name="connsiteX4" fmla="*/ 444965 w 516528"/>
              <a:gd name="connsiteY4" fmla="*/ 47924 h 102235"/>
              <a:gd name="connsiteX5" fmla="*/ 305265 w 516528"/>
              <a:gd name="connsiteY5" fmla="*/ 1886 h 102235"/>
              <a:gd name="connsiteX6" fmla="*/ 9990 w 516528"/>
              <a:gd name="connsiteY6" fmla="*/ 12999 h 10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528" h="102235">
                <a:moveTo>
                  <a:pt x="9990" y="12999"/>
                </a:moveTo>
                <a:cubicBezTo>
                  <a:pt x="-30227" y="14851"/>
                  <a:pt x="63965" y="12999"/>
                  <a:pt x="63965" y="12999"/>
                </a:cubicBezTo>
                <a:cubicBezTo>
                  <a:pt x="110796" y="14322"/>
                  <a:pt x="216630" y="6119"/>
                  <a:pt x="290978" y="20936"/>
                </a:cubicBezTo>
                <a:cubicBezTo>
                  <a:pt x="365326" y="35753"/>
                  <a:pt x="484389" y="97401"/>
                  <a:pt x="510053" y="101899"/>
                </a:cubicBezTo>
                <a:cubicBezTo>
                  <a:pt x="535717" y="106397"/>
                  <a:pt x="479096" y="64593"/>
                  <a:pt x="444965" y="47924"/>
                </a:cubicBezTo>
                <a:cubicBezTo>
                  <a:pt x="410834" y="31255"/>
                  <a:pt x="371146" y="9294"/>
                  <a:pt x="305265" y="1886"/>
                </a:cubicBezTo>
                <a:cubicBezTo>
                  <a:pt x="239384" y="-5522"/>
                  <a:pt x="50207" y="11147"/>
                  <a:pt x="9990" y="1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F808006-F60B-4271-B762-1CE36FD34A45}"/>
              </a:ext>
            </a:extLst>
          </p:cNvPr>
          <p:cNvSpPr/>
          <p:nvPr/>
        </p:nvSpPr>
        <p:spPr>
          <a:xfrm>
            <a:off x="3911151" y="9396393"/>
            <a:ext cx="524658" cy="85749"/>
          </a:xfrm>
          <a:custGeom>
            <a:avLst/>
            <a:gdLst>
              <a:gd name="connsiteX0" fmla="*/ 6799 w 524658"/>
              <a:gd name="connsiteY0" fmla="*/ 25420 h 85749"/>
              <a:gd name="connsiteX1" fmla="*/ 75062 w 524658"/>
              <a:gd name="connsiteY1" fmla="*/ 25420 h 85749"/>
              <a:gd name="connsiteX2" fmla="*/ 365574 w 524658"/>
              <a:gd name="connsiteY2" fmla="*/ 25420 h 85749"/>
              <a:gd name="connsiteX3" fmla="*/ 524324 w 524658"/>
              <a:gd name="connsiteY3" fmla="*/ 85745 h 85749"/>
              <a:gd name="connsiteX4" fmla="*/ 403674 w 524658"/>
              <a:gd name="connsiteY4" fmla="*/ 28595 h 85749"/>
              <a:gd name="connsiteX5" fmla="*/ 276674 w 524658"/>
              <a:gd name="connsiteY5" fmla="*/ 20 h 85749"/>
              <a:gd name="connsiteX6" fmla="*/ 6799 w 524658"/>
              <a:gd name="connsiteY6" fmla="*/ 25420 h 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658" h="85749">
                <a:moveTo>
                  <a:pt x="6799" y="25420"/>
                </a:moveTo>
                <a:cubicBezTo>
                  <a:pt x="-26803" y="29653"/>
                  <a:pt x="75062" y="25420"/>
                  <a:pt x="75062" y="25420"/>
                </a:cubicBezTo>
                <a:cubicBezTo>
                  <a:pt x="134858" y="25420"/>
                  <a:pt x="290697" y="15366"/>
                  <a:pt x="365574" y="25420"/>
                </a:cubicBezTo>
                <a:cubicBezTo>
                  <a:pt x="440451" y="35474"/>
                  <a:pt x="517974" y="85216"/>
                  <a:pt x="524324" y="85745"/>
                </a:cubicBezTo>
                <a:cubicBezTo>
                  <a:pt x="530674" y="86274"/>
                  <a:pt x="444949" y="42883"/>
                  <a:pt x="403674" y="28595"/>
                </a:cubicBezTo>
                <a:cubicBezTo>
                  <a:pt x="362399" y="14307"/>
                  <a:pt x="341232" y="814"/>
                  <a:pt x="276674" y="20"/>
                </a:cubicBezTo>
                <a:cubicBezTo>
                  <a:pt x="212116" y="-774"/>
                  <a:pt x="40401" y="21187"/>
                  <a:pt x="6799" y="25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CFD56C91-690E-4D14-AC0E-E2B313F50C15}"/>
              </a:ext>
            </a:extLst>
          </p:cNvPr>
          <p:cNvSpPr/>
          <p:nvPr/>
        </p:nvSpPr>
        <p:spPr>
          <a:xfrm>
            <a:off x="3834680" y="9458527"/>
            <a:ext cx="240676" cy="912498"/>
          </a:xfrm>
          <a:custGeom>
            <a:avLst/>
            <a:gdLst>
              <a:gd name="connsiteX0" fmla="*/ 240433 w 240676"/>
              <a:gd name="connsiteY0" fmla="*/ 2973 h 912498"/>
              <a:gd name="connsiteX1" fmla="*/ 197570 w 240676"/>
              <a:gd name="connsiteY1" fmla="*/ 306186 h 912498"/>
              <a:gd name="connsiteX2" fmla="*/ 5483 w 240676"/>
              <a:gd name="connsiteY2" fmla="*/ 895148 h 912498"/>
              <a:gd name="connsiteX3" fmla="*/ 64220 w 240676"/>
              <a:gd name="connsiteY3" fmla="*/ 731636 h 912498"/>
              <a:gd name="connsiteX4" fmla="*/ 188045 w 240676"/>
              <a:gd name="connsiteY4" fmla="*/ 477636 h 912498"/>
              <a:gd name="connsiteX5" fmla="*/ 240433 w 240676"/>
              <a:gd name="connsiteY5" fmla="*/ 2973 h 9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676" h="912498">
                <a:moveTo>
                  <a:pt x="240433" y="2973"/>
                </a:moveTo>
                <a:cubicBezTo>
                  <a:pt x="242021" y="-25602"/>
                  <a:pt x="236728" y="157490"/>
                  <a:pt x="197570" y="306186"/>
                </a:cubicBezTo>
                <a:cubicBezTo>
                  <a:pt x="158412" y="454882"/>
                  <a:pt x="27708" y="824240"/>
                  <a:pt x="5483" y="895148"/>
                </a:cubicBezTo>
                <a:cubicBezTo>
                  <a:pt x="-16742" y="966056"/>
                  <a:pt x="33793" y="801221"/>
                  <a:pt x="64220" y="731636"/>
                </a:cubicBezTo>
                <a:cubicBezTo>
                  <a:pt x="94647" y="662051"/>
                  <a:pt x="159470" y="600138"/>
                  <a:pt x="188045" y="477636"/>
                </a:cubicBezTo>
                <a:cubicBezTo>
                  <a:pt x="216620" y="355134"/>
                  <a:pt x="238845" y="31548"/>
                  <a:pt x="240433" y="2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D6110D9-5D91-45A9-A003-FD111165A523}"/>
              </a:ext>
            </a:extLst>
          </p:cNvPr>
          <p:cNvSpPr/>
          <p:nvPr/>
        </p:nvSpPr>
        <p:spPr>
          <a:xfrm>
            <a:off x="4363523" y="9470272"/>
            <a:ext cx="306097" cy="772319"/>
          </a:xfrm>
          <a:custGeom>
            <a:avLst/>
            <a:gdLst>
              <a:gd name="connsiteX0" fmla="*/ 14802 w 306097"/>
              <a:gd name="connsiteY0" fmla="*/ 13453 h 772319"/>
              <a:gd name="connsiteX1" fmla="*/ 8452 w 306097"/>
              <a:gd name="connsiteY1" fmla="*/ 64253 h 772319"/>
              <a:gd name="connsiteX2" fmla="*/ 49727 w 306097"/>
              <a:gd name="connsiteY2" fmla="*/ 200778 h 772319"/>
              <a:gd name="connsiteX3" fmla="*/ 281502 w 306097"/>
              <a:gd name="connsiteY3" fmla="*/ 642103 h 772319"/>
              <a:gd name="connsiteX4" fmla="*/ 297377 w 306097"/>
              <a:gd name="connsiteY4" fmla="*/ 772278 h 772319"/>
              <a:gd name="connsiteX5" fmla="*/ 264040 w 306097"/>
              <a:gd name="connsiteY5" fmla="*/ 651628 h 772319"/>
              <a:gd name="connsiteX6" fmla="*/ 157677 w 306097"/>
              <a:gd name="connsiteY6" fmla="*/ 305553 h 772319"/>
              <a:gd name="connsiteX7" fmla="*/ 14802 w 306097"/>
              <a:gd name="connsiteY7" fmla="*/ 13453 h 77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097" h="772319">
                <a:moveTo>
                  <a:pt x="14802" y="13453"/>
                </a:moveTo>
                <a:cubicBezTo>
                  <a:pt x="-10069" y="-26764"/>
                  <a:pt x="2631" y="33032"/>
                  <a:pt x="8452" y="64253"/>
                </a:cubicBezTo>
                <a:cubicBezTo>
                  <a:pt x="14273" y="95474"/>
                  <a:pt x="4219" y="104470"/>
                  <a:pt x="49727" y="200778"/>
                </a:cubicBezTo>
                <a:cubicBezTo>
                  <a:pt x="95235" y="297086"/>
                  <a:pt x="240227" y="546853"/>
                  <a:pt x="281502" y="642103"/>
                </a:cubicBezTo>
                <a:cubicBezTo>
                  <a:pt x="322777" y="737353"/>
                  <a:pt x="300287" y="770691"/>
                  <a:pt x="297377" y="772278"/>
                </a:cubicBezTo>
                <a:cubicBezTo>
                  <a:pt x="294467" y="773865"/>
                  <a:pt x="287323" y="729415"/>
                  <a:pt x="264040" y="651628"/>
                </a:cubicBezTo>
                <a:cubicBezTo>
                  <a:pt x="240757" y="573841"/>
                  <a:pt x="198687" y="413238"/>
                  <a:pt x="157677" y="305553"/>
                </a:cubicBezTo>
                <a:cubicBezTo>
                  <a:pt x="116667" y="197868"/>
                  <a:pt x="39673" y="53670"/>
                  <a:pt x="14802" y="13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D81A586F-2A05-4541-8844-2F36B6D70E31}"/>
              </a:ext>
            </a:extLst>
          </p:cNvPr>
          <p:cNvSpPr/>
          <p:nvPr/>
        </p:nvSpPr>
        <p:spPr>
          <a:xfrm>
            <a:off x="3793657" y="10143001"/>
            <a:ext cx="162551" cy="392830"/>
          </a:xfrm>
          <a:custGeom>
            <a:avLst/>
            <a:gdLst>
              <a:gd name="connsiteX0" fmla="*/ 162393 w 162551"/>
              <a:gd name="connsiteY0" fmla="*/ 66 h 392830"/>
              <a:gd name="connsiteX1" fmla="*/ 43860 w 162551"/>
              <a:gd name="connsiteY1" fmla="*/ 268882 h 392830"/>
              <a:gd name="connsiteX2" fmla="*/ 1526 w 162551"/>
              <a:gd name="connsiteY2" fmla="*/ 391649 h 392830"/>
              <a:gd name="connsiteX3" fmla="*/ 9993 w 162551"/>
              <a:gd name="connsiteY3" fmla="*/ 326032 h 392830"/>
              <a:gd name="connsiteX4" fmla="*/ 16343 w 162551"/>
              <a:gd name="connsiteY4" fmla="*/ 243482 h 392830"/>
              <a:gd name="connsiteX5" fmla="*/ 162393 w 162551"/>
              <a:gd name="connsiteY5" fmla="*/ 66 h 39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51" h="392830">
                <a:moveTo>
                  <a:pt x="162393" y="66"/>
                </a:moveTo>
                <a:cubicBezTo>
                  <a:pt x="166979" y="4299"/>
                  <a:pt x="70671" y="203618"/>
                  <a:pt x="43860" y="268882"/>
                </a:cubicBezTo>
                <a:cubicBezTo>
                  <a:pt x="17049" y="334146"/>
                  <a:pt x="7170" y="382124"/>
                  <a:pt x="1526" y="391649"/>
                </a:cubicBezTo>
                <a:cubicBezTo>
                  <a:pt x="-4119" y="401174"/>
                  <a:pt x="7524" y="350726"/>
                  <a:pt x="9993" y="326032"/>
                </a:cubicBezTo>
                <a:cubicBezTo>
                  <a:pt x="12462" y="301338"/>
                  <a:pt x="-6588" y="293224"/>
                  <a:pt x="16343" y="243482"/>
                </a:cubicBezTo>
                <a:cubicBezTo>
                  <a:pt x="39273" y="193740"/>
                  <a:pt x="157807" y="-4167"/>
                  <a:pt x="16239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3B1E75F-64BD-4524-99CD-83891812B6B0}"/>
              </a:ext>
            </a:extLst>
          </p:cNvPr>
          <p:cNvSpPr/>
          <p:nvPr/>
        </p:nvSpPr>
        <p:spPr>
          <a:xfrm>
            <a:off x="5444224" y="10892032"/>
            <a:ext cx="231336" cy="386520"/>
          </a:xfrm>
          <a:custGeom>
            <a:avLst/>
            <a:gdLst>
              <a:gd name="connsiteX0" fmla="*/ 194576 w 231336"/>
              <a:gd name="connsiteY0" fmla="*/ 76535 h 386520"/>
              <a:gd name="connsiteX1" fmla="*/ 12543 w 231336"/>
              <a:gd name="connsiteY1" fmla="*/ 381335 h 386520"/>
              <a:gd name="connsiteX2" fmla="*/ 37943 w 231336"/>
              <a:gd name="connsiteY2" fmla="*/ 250101 h 386520"/>
              <a:gd name="connsiteX3" fmla="*/ 215743 w 231336"/>
              <a:gd name="connsiteY3" fmla="*/ 13035 h 386520"/>
              <a:gd name="connsiteX4" fmla="*/ 194576 w 231336"/>
              <a:gd name="connsiteY4" fmla="*/ 76535 h 38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36" h="386520">
                <a:moveTo>
                  <a:pt x="194576" y="76535"/>
                </a:moveTo>
                <a:cubicBezTo>
                  <a:pt x="160709" y="137918"/>
                  <a:pt x="38648" y="352407"/>
                  <a:pt x="12543" y="381335"/>
                </a:cubicBezTo>
                <a:cubicBezTo>
                  <a:pt x="-13562" y="410263"/>
                  <a:pt x="4076" y="311484"/>
                  <a:pt x="37943" y="250101"/>
                </a:cubicBezTo>
                <a:cubicBezTo>
                  <a:pt x="71810" y="188718"/>
                  <a:pt x="185404" y="46902"/>
                  <a:pt x="215743" y="13035"/>
                </a:cubicBezTo>
                <a:cubicBezTo>
                  <a:pt x="246082" y="-20832"/>
                  <a:pt x="228443" y="15152"/>
                  <a:pt x="194576" y="76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B459138-3467-4DBB-BBD3-F3A0B80DBAE7}"/>
              </a:ext>
            </a:extLst>
          </p:cNvPr>
          <p:cNvSpPr/>
          <p:nvPr/>
        </p:nvSpPr>
        <p:spPr>
          <a:xfrm>
            <a:off x="5538642" y="10980759"/>
            <a:ext cx="1068030" cy="242332"/>
          </a:xfrm>
          <a:custGeom>
            <a:avLst/>
            <a:gdLst>
              <a:gd name="connsiteX0" fmla="*/ 21841 w 1068030"/>
              <a:gd name="connsiteY0" fmla="*/ 241808 h 242332"/>
              <a:gd name="connsiteX1" fmla="*/ 459991 w 1068030"/>
              <a:gd name="connsiteY1" fmla="*/ 97874 h 242332"/>
              <a:gd name="connsiteX2" fmla="*/ 1061125 w 1068030"/>
              <a:gd name="connsiteY2" fmla="*/ 6858 h 242332"/>
              <a:gd name="connsiteX3" fmla="*/ 745741 w 1068030"/>
              <a:gd name="connsiteY3" fmla="*/ 21674 h 242332"/>
              <a:gd name="connsiteX4" fmla="*/ 136141 w 1068030"/>
              <a:gd name="connsiteY4" fmla="*/ 142324 h 242332"/>
              <a:gd name="connsiteX5" fmla="*/ 21841 w 1068030"/>
              <a:gd name="connsiteY5" fmla="*/ 241808 h 24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8030" h="242332">
                <a:moveTo>
                  <a:pt x="21841" y="241808"/>
                </a:moveTo>
                <a:cubicBezTo>
                  <a:pt x="75816" y="234400"/>
                  <a:pt x="286777" y="137032"/>
                  <a:pt x="459991" y="97874"/>
                </a:cubicBezTo>
                <a:cubicBezTo>
                  <a:pt x="633205" y="58716"/>
                  <a:pt x="1013500" y="19558"/>
                  <a:pt x="1061125" y="6858"/>
                </a:cubicBezTo>
                <a:cubicBezTo>
                  <a:pt x="1108750" y="-5842"/>
                  <a:pt x="899905" y="-904"/>
                  <a:pt x="745741" y="21674"/>
                </a:cubicBezTo>
                <a:cubicBezTo>
                  <a:pt x="591577" y="44252"/>
                  <a:pt x="255380" y="108457"/>
                  <a:pt x="136141" y="142324"/>
                </a:cubicBezTo>
                <a:cubicBezTo>
                  <a:pt x="16902" y="176191"/>
                  <a:pt x="-32134" y="249216"/>
                  <a:pt x="21841" y="241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906010B0-4B74-4BFA-B1D1-1080EB0F73B1}"/>
              </a:ext>
            </a:extLst>
          </p:cNvPr>
          <p:cNvSpPr/>
          <p:nvPr/>
        </p:nvSpPr>
        <p:spPr>
          <a:xfrm>
            <a:off x="5529505" y="10665544"/>
            <a:ext cx="1069783" cy="559218"/>
          </a:xfrm>
          <a:custGeom>
            <a:avLst/>
            <a:gdLst>
              <a:gd name="connsiteX0" fmla="*/ 16162 w 1069783"/>
              <a:gd name="connsiteY0" fmla="*/ 531623 h 559218"/>
              <a:gd name="connsiteX1" fmla="*/ 54262 w 1069783"/>
              <a:gd name="connsiteY1" fmla="*/ 485056 h 559218"/>
              <a:gd name="connsiteX2" fmla="*/ 276512 w 1069783"/>
              <a:gd name="connsiteY2" fmla="*/ 91356 h 559218"/>
              <a:gd name="connsiteX3" fmla="*/ 475478 w 1069783"/>
              <a:gd name="connsiteY3" fmla="*/ 29973 h 559218"/>
              <a:gd name="connsiteX4" fmla="*/ 695612 w 1069783"/>
              <a:gd name="connsiteY4" fmla="*/ 339 h 559218"/>
              <a:gd name="connsiteX5" fmla="*/ 886112 w 1069783"/>
              <a:gd name="connsiteY5" fmla="*/ 19389 h 559218"/>
              <a:gd name="connsiteX6" fmla="*/ 979245 w 1069783"/>
              <a:gd name="connsiteY6" fmla="*/ 95589 h 559218"/>
              <a:gd name="connsiteX7" fmla="*/ 1068145 w 1069783"/>
              <a:gd name="connsiteY7" fmla="*/ 116756 h 559218"/>
              <a:gd name="connsiteX8" fmla="*/ 1032162 w 1069783"/>
              <a:gd name="connsiteY8" fmla="*/ 290323 h 559218"/>
              <a:gd name="connsiteX9" fmla="*/ 972895 w 1069783"/>
              <a:gd name="connsiteY9" fmla="*/ 150623 h 559218"/>
              <a:gd name="connsiteX10" fmla="*/ 773928 w 1069783"/>
              <a:gd name="connsiteY10" fmla="*/ 44789 h 559218"/>
              <a:gd name="connsiteX11" fmla="*/ 526278 w 1069783"/>
              <a:gd name="connsiteY11" fmla="*/ 57489 h 559218"/>
              <a:gd name="connsiteX12" fmla="*/ 274395 w 1069783"/>
              <a:gd name="connsiteY12" fmla="*/ 171789 h 559218"/>
              <a:gd name="connsiteX13" fmla="*/ 16162 w 1069783"/>
              <a:gd name="connsiteY13" fmla="*/ 531623 h 55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9783" h="559218">
                <a:moveTo>
                  <a:pt x="16162" y="531623"/>
                </a:moveTo>
                <a:cubicBezTo>
                  <a:pt x="-20527" y="583834"/>
                  <a:pt x="10870" y="558434"/>
                  <a:pt x="54262" y="485056"/>
                </a:cubicBezTo>
                <a:cubicBezTo>
                  <a:pt x="97654" y="411678"/>
                  <a:pt x="206309" y="167203"/>
                  <a:pt x="276512" y="91356"/>
                </a:cubicBezTo>
                <a:cubicBezTo>
                  <a:pt x="346715" y="15509"/>
                  <a:pt x="405628" y="45142"/>
                  <a:pt x="475478" y="29973"/>
                </a:cubicBezTo>
                <a:cubicBezTo>
                  <a:pt x="545328" y="14804"/>
                  <a:pt x="627173" y="2103"/>
                  <a:pt x="695612" y="339"/>
                </a:cubicBezTo>
                <a:cubicBezTo>
                  <a:pt x="764051" y="-1425"/>
                  <a:pt x="838840" y="3514"/>
                  <a:pt x="886112" y="19389"/>
                </a:cubicBezTo>
                <a:cubicBezTo>
                  <a:pt x="933384" y="35264"/>
                  <a:pt x="948906" y="79361"/>
                  <a:pt x="979245" y="95589"/>
                </a:cubicBezTo>
                <a:cubicBezTo>
                  <a:pt x="1009584" y="111817"/>
                  <a:pt x="1059325" y="84300"/>
                  <a:pt x="1068145" y="116756"/>
                </a:cubicBezTo>
                <a:cubicBezTo>
                  <a:pt x="1076965" y="149212"/>
                  <a:pt x="1048037" y="284679"/>
                  <a:pt x="1032162" y="290323"/>
                </a:cubicBezTo>
                <a:cubicBezTo>
                  <a:pt x="1016287" y="295967"/>
                  <a:pt x="1015934" y="191545"/>
                  <a:pt x="972895" y="150623"/>
                </a:cubicBezTo>
                <a:cubicBezTo>
                  <a:pt x="929856" y="109701"/>
                  <a:pt x="848364" y="60311"/>
                  <a:pt x="773928" y="44789"/>
                </a:cubicBezTo>
                <a:cubicBezTo>
                  <a:pt x="699492" y="29267"/>
                  <a:pt x="609533" y="36322"/>
                  <a:pt x="526278" y="57489"/>
                </a:cubicBezTo>
                <a:cubicBezTo>
                  <a:pt x="443023" y="78656"/>
                  <a:pt x="355534" y="95236"/>
                  <a:pt x="274395" y="171789"/>
                </a:cubicBezTo>
                <a:cubicBezTo>
                  <a:pt x="193256" y="248342"/>
                  <a:pt x="52851" y="479412"/>
                  <a:pt x="16162" y="531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77371473-E995-407C-944E-42850B502144}"/>
              </a:ext>
            </a:extLst>
          </p:cNvPr>
          <p:cNvSpPr/>
          <p:nvPr/>
        </p:nvSpPr>
        <p:spPr>
          <a:xfrm>
            <a:off x="3593037" y="9388277"/>
            <a:ext cx="492937" cy="1237981"/>
          </a:xfrm>
          <a:custGeom>
            <a:avLst/>
            <a:gdLst>
              <a:gd name="connsiteX0" fmla="*/ 255063 w 492937"/>
              <a:gd name="connsiteY0" fmla="*/ 9723 h 1237981"/>
              <a:gd name="connsiteX1" fmla="*/ 483663 w 492937"/>
              <a:gd name="connsiteY1" fmla="*/ 90156 h 1237981"/>
              <a:gd name="connsiteX2" fmla="*/ 428630 w 492937"/>
              <a:gd name="connsiteY2" fmla="*/ 310290 h 1237981"/>
              <a:gd name="connsiteX3" fmla="*/ 246596 w 492937"/>
              <a:gd name="connsiteY3" fmla="*/ 945290 h 1237981"/>
              <a:gd name="connsiteX4" fmla="*/ 178863 w 492937"/>
              <a:gd name="connsiteY4" fmla="*/ 1237390 h 1237981"/>
              <a:gd name="connsiteX5" fmla="*/ 77263 w 492937"/>
              <a:gd name="connsiteY5" fmla="*/ 1013023 h 1237981"/>
              <a:gd name="connsiteX6" fmla="*/ 9530 w 492937"/>
              <a:gd name="connsiteY6" fmla="*/ 742090 h 1237981"/>
              <a:gd name="connsiteX7" fmla="*/ 293163 w 492937"/>
              <a:gd name="connsiteY7" fmla="*/ 297590 h 1237981"/>
              <a:gd name="connsiteX8" fmla="*/ 255063 w 492937"/>
              <a:gd name="connsiteY8" fmla="*/ 9723 h 123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937" h="1237981">
                <a:moveTo>
                  <a:pt x="255063" y="9723"/>
                </a:moveTo>
                <a:cubicBezTo>
                  <a:pt x="286813" y="-24849"/>
                  <a:pt x="454735" y="40062"/>
                  <a:pt x="483663" y="90156"/>
                </a:cubicBezTo>
                <a:cubicBezTo>
                  <a:pt x="512591" y="140251"/>
                  <a:pt x="468141" y="167768"/>
                  <a:pt x="428630" y="310290"/>
                </a:cubicBezTo>
                <a:cubicBezTo>
                  <a:pt x="389119" y="452812"/>
                  <a:pt x="288224" y="790773"/>
                  <a:pt x="246596" y="945290"/>
                </a:cubicBezTo>
                <a:cubicBezTo>
                  <a:pt x="204968" y="1099807"/>
                  <a:pt x="207085" y="1226101"/>
                  <a:pt x="178863" y="1237390"/>
                </a:cubicBezTo>
                <a:cubicBezTo>
                  <a:pt x="150641" y="1248679"/>
                  <a:pt x="105485" y="1095573"/>
                  <a:pt x="77263" y="1013023"/>
                </a:cubicBezTo>
                <a:cubicBezTo>
                  <a:pt x="49041" y="930473"/>
                  <a:pt x="-26453" y="861329"/>
                  <a:pt x="9530" y="742090"/>
                </a:cubicBezTo>
                <a:cubicBezTo>
                  <a:pt x="45513" y="622851"/>
                  <a:pt x="247302" y="418946"/>
                  <a:pt x="293163" y="297590"/>
                </a:cubicBezTo>
                <a:cubicBezTo>
                  <a:pt x="339024" y="176234"/>
                  <a:pt x="223313" y="44295"/>
                  <a:pt x="255063" y="9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B4487AB8-3AC7-438A-9831-02F755EF8220}"/>
              </a:ext>
            </a:extLst>
          </p:cNvPr>
          <p:cNvSpPr/>
          <p:nvPr/>
        </p:nvSpPr>
        <p:spPr>
          <a:xfrm>
            <a:off x="6273680" y="5189931"/>
            <a:ext cx="252337" cy="728014"/>
          </a:xfrm>
          <a:custGeom>
            <a:avLst/>
            <a:gdLst>
              <a:gd name="connsiteX0" fmla="*/ 177920 w 252337"/>
              <a:gd name="connsiteY0" fmla="*/ 136 h 728014"/>
              <a:gd name="connsiteX1" fmla="*/ 78437 w 252337"/>
              <a:gd name="connsiteY1" fmla="*/ 243552 h 728014"/>
              <a:gd name="connsiteX2" fmla="*/ 243537 w 252337"/>
              <a:gd name="connsiteY2" fmla="*/ 709219 h 728014"/>
              <a:gd name="connsiteX3" fmla="*/ 205437 w 252337"/>
              <a:gd name="connsiteY3" fmla="*/ 601269 h 728014"/>
              <a:gd name="connsiteX4" fmla="*/ 120 w 252337"/>
              <a:gd name="connsiteY4" fmla="*/ 273186 h 728014"/>
              <a:gd name="connsiteX5" fmla="*/ 177920 w 252337"/>
              <a:gd name="connsiteY5" fmla="*/ 136 h 72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337" h="728014">
                <a:moveTo>
                  <a:pt x="177920" y="136"/>
                </a:moveTo>
                <a:cubicBezTo>
                  <a:pt x="190973" y="-4803"/>
                  <a:pt x="67501" y="125372"/>
                  <a:pt x="78437" y="243552"/>
                </a:cubicBezTo>
                <a:cubicBezTo>
                  <a:pt x="89373" y="361732"/>
                  <a:pt x="222370" y="649599"/>
                  <a:pt x="243537" y="709219"/>
                </a:cubicBezTo>
                <a:cubicBezTo>
                  <a:pt x="264704" y="768839"/>
                  <a:pt x="246007" y="673941"/>
                  <a:pt x="205437" y="601269"/>
                </a:cubicBezTo>
                <a:cubicBezTo>
                  <a:pt x="164867" y="528597"/>
                  <a:pt x="5412" y="373375"/>
                  <a:pt x="120" y="273186"/>
                </a:cubicBezTo>
                <a:cubicBezTo>
                  <a:pt x="-5172" y="172997"/>
                  <a:pt x="164867" y="5075"/>
                  <a:pt x="17792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16BF914-DB1D-4722-BBCF-AF2C826B0B5E}"/>
              </a:ext>
            </a:extLst>
          </p:cNvPr>
          <p:cNvSpPr/>
          <p:nvPr/>
        </p:nvSpPr>
        <p:spPr>
          <a:xfrm>
            <a:off x="3776069" y="8671190"/>
            <a:ext cx="389935" cy="727679"/>
          </a:xfrm>
          <a:custGeom>
            <a:avLst/>
            <a:gdLst>
              <a:gd name="connsiteX0" fmla="*/ 72031 w 389935"/>
              <a:gd name="connsiteY0" fmla="*/ 793 h 727679"/>
              <a:gd name="connsiteX1" fmla="*/ 61448 w 389935"/>
              <a:gd name="connsiteY1" fmla="*/ 96043 h 727679"/>
              <a:gd name="connsiteX2" fmla="*/ 156698 w 389935"/>
              <a:gd name="connsiteY2" fmla="*/ 316177 h 727679"/>
              <a:gd name="connsiteX3" fmla="*/ 296398 w 389935"/>
              <a:gd name="connsiteY3" fmla="*/ 546893 h 727679"/>
              <a:gd name="connsiteX4" fmla="*/ 311214 w 389935"/>
              <a:gd name="connsiteY4" fmla="*/ 633677 h 727679"/>
              <a:gd name="connsiteX5" fmla="*/ 351431 w 389935"/>
              <a:gd name="connsiteY5" fmla="*/ 709877 h 727679"/>
              <a:gd name="connsiteX6" fmla="*/ 378948 w 389935"/>
              <a:gd name="connsiteY6" fmla="*/ 716227 h 727679"/>
              <a:gd name="connsiteX7" fmla="*/ 156698 w 389935"/>
              <a:gd name="connsiteY7" fmla="*/ 718343 h 727679"/>
              <a:gd name="connsiteX8" fmla="*/ 196914 w 389935"/>
              <a:gd name="connsiteY8" fmla="*/ 587110 h 727679"/>
              <a:gd name="connsiteX9" fmla="*/ 65681 w 389935"/>
              <a:gd name="connsiteY9" fmla="*/ 307710 h 727679"/>
              <a:gd name="connsiteX10" fmla="*/ 64 w 389935"/>
              <a:gd name="connsiteY10" fmla="*/ 142610 h 727679"/>
              <a:gd name="connsiteX11" fmla="*/ 72031 w 389935"/>
              <a:gd name="connsiteY11" fmla="*/ 793 h 72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9935" h="727679">
                <a:moveTo>
                  <a:pt x="72031" y="793"/>
                </a:moveTo>
                <a:cubicBezTo>
                  <a:pt x="82262" y="-6968"/>
                  <a:pt x="47337" y="43479"/>
                  <a:pt x="61448" y="96043"/>
                </a:cubicBezTo>
                <a:cubicBezTo>
                  <a:pt x="75559" y="148607"/>
                  <a:pt x="117540" y="241035"/>
                  <a:pt x="156698" y="316177"/>
                </a:cubicBezTo>
                <a:cubicBezTo>
                  <a:pt x="195856" y="391319"/>
                  <a:pt x="270645" y="493976"/>
                  <a:pt x="296398" y="546893"/>
                </a:cubicBezTo>
                <a:cubicBezTo>
                  <a:pt x="322151" y="599810"/>
                  <a:pt x="302042" y="606513"/>
                  <a:pt x="311214" y="633677"/>
                </a:cubicBezTo>
                <a:cubicBezTo>
                  <a:pt x="320386" y="660841"/>
                  <a:pt x="340142" y="696119"/>
                  <a:pt x="351431" y="709877"/>
                </a:cubicBezTo>
                <a:cubicBezTo>
                  <a:pt x="362720" y="723635"/>
                  <a:pt x="411403" y="714816"/>
                  <a:pt x="378948" y="716227"/>
                </a:cubicBezTo>
                <a:cubicBezTo>
                  <a:pt x="346493" y="717638"/>
                  <a:pt x="187037" y="739862"/>
                  <a:pt x="156698" y="718343"/>
                </a:cubicBezTo>
                <a:cubicBezTo>
                  <a:pt x="126359" y="696824"/>
                  <a:pt x="212083" y="655549"/>
                  <a:pt x="196914" y="587110"/>
                </a:cubicBezTo>
                <a:cubicBezTo>
                  <a:pt x="181745" y="518671"/>
                  <a:pt x="98489" y="381793"/>
                  <a:pt x="65681" y="307710"/>
                </a:cubicBezTo>
                <a:cubicBezTo>
                  <a:pt x="32873" y="233627"/>
                  <a:pt x="-1700" y="195527"/>
                  <a:pt x="64" y="142610"/>
                </a:cubicBezTo>
                <a:cubicBezTo>
                  <a:pt x="1828" y="89693"/>
                  <a:pt x="61800" y="8554"/>
                  <a:pt x="72031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E5FD6CDE-9DE1-42F5-B817-7003EADAE39B}"/>
              </a:ext>
            </a:extLst>
          </p:cNvPr>
          <p:cNvSpPr/>
          <p:nvPr/>
        </p:nvSpPr>
        <p:spPr>
          <a:xfrm>
            <a:off x="1920874" y="8054533"/>
            <a:ext cx="1105452" cy="1120550"/>
          </a:xfrm>
          <a:custGeom>
            <a:avLst/>
            <a:gdLst>
              <a:gd name="connsiteX0" fmla="*/ 898526 w 1105452"/>
              <a:gd name="connsiteY0" fmla="*/ 22667 h 1120550"/>
              <a:gd name="connsiteX1" fmla="*/ 774701 w 1105452"/>
              <a:gd name="connsiteY1" fmla="*/ 165542 h 1120550"/>
              <a:gd name="connsiteX2" fmla="*/ 193676 w 1105452"/>
              <a:gd name="connsiteY2" fmla="*/ 927542 h 1120550"/>
              <a:gd name="connsiteX3" fmla="*/ 514351 w 1105452"/>
              <a:gd name="connsiteY3" fmla="*/ 632267 h 1120550"/>
              <a:gd name="connsiteX4" fmla="*/ 1 w 1105452"/>
              <a:gd name="connsiteY4" fmla="*/ 1118042 h 1120550"/>
              <a:gd name="connsiteX5" fmla="*/ 520701 w 1105452"/>
              <a:gd name="connsiteY5" fmla="*/ 810067 h 1120550"/>
              <a:gd name="connsiteX6" fmla="*/ 1104901 w 1105452"/>
              <a:gd name="connsiteY6" fmla="*/ 537017 h 1120550"/>
              <a:gd name="connsiteX7" fmla="*/ 631826 w 1105452"/>
              <a:gd name="connsiteY7" fmla="*/ 502092 h 1120550"/>
              <a:gd name="connsiteX8" fmla="*/ 898526 w 1105452"/>
              <a:gd name="connsiteY8" fmla="*/ 22667 h 112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452" h="1120550">
                <a:moveTo>
                  <a:pt x="898526" y="22667"/>
                </a:moveTo>
                <a:cubicBezTo>
                  <a:pt x="922338" y="-33425"/>
                  <a:pt x="892176" y="14729"/>
                  <a:pt x="774701" y="165542"/>
                </a:cubicBezTo>
                <a:cubicBezTo>
                  <a:pt x="657226" y="316355"/>
                  <a:pt x="237068" y="849755"/>
                  <a:pt x="193676" y="927542"/>
                </a:cubicBezTo>
                <a:cubicBezTo>
                  <a:pt x="150284" y="1005330"/>
                  <a:pt x="546630" y="600517"/>
                  <a:pt x="514351" y="632267"/>
                </a:cubicBezTo>
                <a:cubicBezTo>
                  <a:pt x="482072" y="664017"/>
                  <a:pt x="-1057" y="1088409"/>
                  <a:pt x="1" y="1118042"/>
                </a:cubicBezTo>
                <a:cubicBezTo>
                  <a:pt x="1059" y="1147675"/>
                  <a:pt x="336551" y="906904"/>
                  <a:pt x="520701" y="810067"/>
                </a:cubicBezTo>
                <a:cubicBezTo>
                  <a:pt x="704851" y="713230"/>
                  <a:pt x="1086380" y="588346"/>
                  <a:pt x="1104901" y="537017"/>
                </a:cubicBezTo>
                <a:cubicBezTo>
                  <a:pt x="1123422" y="485688"/>
                  <a:pt x="669397" y="584642"/>
                  <a:pt x="631826" y="502092"/>
                </a:cubicBezTo>
                <a:cubicBezTo>
                  <a:pt x="594255" y="419542"/>
                  <a:pt x="874714" y="78759"/>
                  <a:pt x="898526" y="2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8A687FF8-C1E0-4159-9F48-C561F3FD73A0}"/>
              </a:ext>
            </a:extLst>
          </p:cNvPr>
          <p:cNvSpPr/>
          <p:nvPr/>
        </p:nvSpPr>
        <p:spPr>
          <a:xfrm>
            <a:off x="7062788" y="9280245"/>
            <a:ext cx="581587" cy="55843"/>
          </a:xfrm>
          <a:custGeom>
            <a:avLst/>
            <a:gdLst>
              <a:gd name="connsiteX0" fmla="*/ 0 w 581587"/>
              <a:gd name="connsiteY0" fmla="*/ 55843 h 55843"/>
              <a:gd name="connsiteX1" fmla="*/ 260350 w 581587"/>
              <a:gd name="connsiteY1" fmla="*/ 30443 h 55843"/>
              <a:gd name="connsiteX2" fmla="*/ 577850 w 581587"/>
              <a:gd name="connsiteY2" fmla="*/ 280 h 55843"/>
              <a:gd name="connsiteX3" fmla="*/ 442912 w 581587"/>
              <a:gd name="connsiteY3" fmla="*/ 14568 h 55843"/>
              <a:gd name="connsiteX4" fmla="*/ 322262 w 581587"/>
              <a:gd name="connsiteY4" fmla="*/ 27268 h 55843"/>
              <a:gd name="connsiteX5" fmla="*/ 387350 w 581587"/>
              <a:gd name="connsiteY5" fmla="*/ 32030 h 55843"/>
              <a:gd name="connsiteX6" fmla="*/ 0 w 581587"/>
              <a:gd name="connsiteY6" fmla="*/ 55843 h 5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587" h="55843">
                <a:moveTo>
                  <a:pt x="0" y="55843"/>
                </a:moveTo>
                <a:lnTo>
                  <a:pt x="260350" y="30443"/>
                </a:lnTo>
                <a:lnTo>
                  <a:pt x="577850" y="280"/>
                </a:lnTo>
                <a:cubicBezTo>
                  <a:pt x="608277" y="-2366"/>
                  <a:pt x="442912" y="14568"/>
                  <a:pt x="442912" y="14568"/>
                </a:cubicBezTo>
                <a:cubicBezTo>
                  <a:pt x="400314" y="19066"/>
                  <a:pt x="331522" y="24358"/>
                  <a:pt x="322262" y="27268"/>
                </a:cubicBezTo>
                <a:cubicBezTo>
                  <a:pt x="313002" y="30178"/>
                  <a:pt x="442913" y="27003"/>
                  <a:pt x="387350" y="32030"/>
                </a:cubicBezTo>
                <a:cubicBezTo>
                  <a:pt x="331787" y="37057"/>
                  <a:pt x="160337" y="47243"/>
                  <a:pt x="0" y="5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432A7704-D717-4D86-A302-CD1CC055138A}"/>
              </a:ext>
            </a:extLst>
          </p:cNvPr>
          <p:cNvSpPr/>
          <p:nvPr/>
        </p:nvSpPr>
        <p:spPr>
          <a:xfrm>
            <a:off x="7067550" y="9311933"/>
            <a:ext cx="579732" cy="51142"/>
          </a:xfrm>
          <a:custGeom>
            <a:avLst/>
            <a:gdLst>
              <a:gd name="connsiteX0" fmla="*/ 0 w 579732"/>
              <a:gd name="connsiteY0" fmla="*/ 51142 h 51142"/>
              <a:gd name="connsiteX1" fmla="*/ 215900 w 579732"/>
              <a:gd name="connsiteY1" fmla="*/ 36855 h 51142"/>
              <a:gd name="connsiteX2" fmla="*/ 569913 w 579732"/>
              <a:gd name="connsiteY2" fmla="*/ 5105 h 51142"/>
              <a:gd name="connsiteX3" fmla="*/ 460375 w 579732"/>
              <a:gd name="connsiteY3" fmla="*/ 1930 h 51142"/>
              <a:gd name="connsiteX4" fmla="*/ 242888 w 579732"/>
              <a:gd name="connsiteY4" fmla="*/ 24155 h 51142"/>
              <a:gd name="connsiteX5" fmla="*/ 0 w 579732"/>
              <a:gd name="connsiteY5" fmla="*/ 51142 h 5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732" h="51142">
                <a:moveTo>
                  <a:pt x="0" y="51142"/>
                </a:moveTo>
                <a:cubicBezTo>
                  <a:pt x="60457" y="47835"/>
                  <a:pt x="215900" y="36855"/>
                  <a:pt x="215900" y="36855"/>
                </a:cubicBezTo>
                <a:lnTo>
                  <a:pt x="569913" y="5105"/>
                </a:lnTo>
                <a:cubicBezTo>
                  <a:pt x="610659" y="-716"/>
                  <a:pt x="514879" y="-1245"/>
                  <a:pt x="460375" y="1930"/>
                </a:cubicBezTo>
                <a:cubicBezTo>
                  <a:pt x="405871" y="5105"/>
                  <a:pt x="242888" y="24155"/>
                  <a:pt x="242888" y="24155"/>
                </a:cubicBezTo>
                <a:lnTo>
                  <a:pt x="0" y="511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3CB38C02-B88D-4DF3-B94C-472BF7BB4945}"/>
              </a:ext>
            </a:extLst>
          </p:cNvPr>
          <p:cNvSpPr/>
          <p:nvPr/>
        </p:nvSpPr>
        <p:spPr>
          <a:xfrm>
            <a:off x="7863680" y="9250714"/>
            <a:ext cx="466498" cy="27119"/>
          </a:xfrm>
          <a:custGeom>
            <a:avLst/>
            <a:gdLst>
              <a:gd name="connsiteX0" fmla="*/ 2383 w 466498"/>
              <a:gd name="connsiteY0" fmla="*/ 25049 h 27119"/>
              <a:gd name="connsiteX1" fmla="*/ 215108 w 466498"/>
              <a:gd name="connsiteY1" fmla="*/ 20286 h 27119"/>
              <a:gd name="connsiteX2" fmla="*/ 413545 w 466498"/>
              <a:gd name="connsiteY2" fmla="*/ 1236 h 27119"/>
              <a:gd name="connsiteX3" fmla="*/ 464345 w 466498"/>
              <a:gd name="connsiteY3" fmla="*/ 4411 h 27119"/>
              <a:gd name="connsiteX4" fmla="*/ 361158 w 466498"/>
              <a:gd name="connsiteY4" fmla="*/ 25049 h 27119"/>
              <a:gd name="connsiteX5" fmla="*/ 2383 w 466498"/>
              <a:gd name="connsiteY5" fmla="*/ 25049 h 2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498" h="27119">
                <a:moveTo>
                  <a:pt x="2383" y="25049"/>
                </a:moveTo>
                <a:cubicBezTo>
                  <a:pt x="-21959" y="24255"/>
                  <a:pt x="146581" y="24255"/>
                  <a:pt x="215108" y="20286"/>
                </a:cubicBezTo>
                <a:cubicBezTo>
                  <a:pt x="283635" y="16317"/>
                  <a:pt x="372006" y="3882"/>
                  <a:pt x="413545" y="1236"/>
                </a:cubicBezTo>
                <a:cubicBezTo>
                  <a:pt x="455084" y="-1410"/>
                  <a:pt x="473076" y="442"/>
                  <a:pt x="464345" y="4411"/>
                </a:cubicBezTo>
                <a:cubicBezTo>
                  <a:pt x="455614" y="8380"/>
                  <a:pt x="434977" y="20816"/>
                  <a:pt x="361158" y="25049"/>
                </a:cubicBezTo>
                <a:cubicBezTo>
                  <a:pt x="287339" y="29282"/>
                  <a:pt x="26725" y="25843"/>
                  <a:pt x="2383" y="2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C62DCC01-6187-4AF9-BF3A-C978FDD0DE91}"/>
              </a:ext>
            </a:extLst>
          </p:cNvPr>
          <p:cNvSpPr/>
          <p:nvPr/>
        </p:nvSpPr>
        <p:spPr>
          <a:xfrm>
            <a:off x="7854269" y="9256713"/>
            <a:ext cx="608568" cy="46313"/>
          </a:xfrm>
          <a:custGeom>
            <a:avLst/>
            <a:gdLst>
              <a:gd name="connsiteX0" fmla="*/ 681 w 608568"/>
              <a:gd name="connsiteY0" fmla="*/ 46037 h 46313"/>
              <a:gd name="connsiteX1" fmla="*/ 434069 w 608568"/>
              <a:gd name="connsiteY1" fmla="*/ 33337 h 46313"/>
              <a:gd name="connsiteX2" fmla="*/ 586469 w 608568"/>
              <a:gd name="connsiteY2" fmla="*/ 20637 h 46313"/>
              <a:gd name="connsiteX3" fmla="*/ 602344 w 608568"/>
              <a:gd name="connsiteY3" fmla="*/ 0 h 46313"/>
              <a:gd name="connsiteX4" fmla="*/ 543606 w 608568"/>
              <a:gd name="connsiteY4" fmla="*/ 20637 h 46313"/>
              <a:gd name="connsiteX5" fmla="*/ 681 w 608568"/>
              <a:gd name="connsiteY5" fmla="*/ 46037 h 4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568" h="46313">
                <a:moveTo>
                  <a:pt x="681" y="46037"/>
                </a:moveTo>
                <a:cubicBezTo>
                  <a:pt x="-17575" y="48154"/>
                  <a:pt x="336438" y="37570"/>
                  <a:pt x="434069" y="33337"/>
                </a:cubicBezTo>
                <a:cubicBezTo>
                  <a:pt x="531700" y="29104"/>
                  <a:pt x="558423" y="26193"/>
                  <a:pt x="586469" y="20637"/>
                </a:cubicBezTo>
                <a:cubicBezTo>
                  <a:pt x="614515" y="15081"/>
                  <a:pt x="609488" y="0"/>
                  <a:pt x="602344" y="0"/>
                </a:cubicBezTo>
                <a:cubicBezTo>
                  <a:pt x="595200" y="0"/>
                  <a:pt x="645471" y="12964"/>
                  <a:pt x="543606" y="20637"/>
                </a:cubicBezTo>
                <a:cubicBezTo>
                  <a:pt x="441741" y="28310"/>
                  <a:pt x="18937" y="43920"/>
                  <a:pt x="681" y="46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0CCD826-44FB-45A9-A8F4-7DE012EF55B6}"/>
              </a:ext>
            </a:extLst>
          </p:cNvPr>
          <p:cNvSpPr/>
          <p:nvPr/>
        </p:nvSpPr>
        <p:spPr>
          <a:xfrm>
            <a:off x="7078374" y="9410562"/>
            <a:ext cx="314432" cy="39766"/>
          </a:xfrm>
          <a:custGeom>
            <a:avLst/>
            <a:gdLst>
              <a:gd name="connsiteX0" fmla="*/ 5051 w 314432"/>
              <a:gd name="connsiteY0" fmla="*/ 38238 h 39766"/>
              <a:gd name="connsiteX1" fmla="*/ 87601 w 314432"/>
              <a:gd name="connsiteY1" fmla="*/ 35063 h 39766"/>
              <a:gd name="connsiteX2" fmla="*/ 309851 w 314432"/>
              <a:gd name="connsiteY2" fmla="*/ 138 h 39766"/>
              <a:gd name="connsiteX3" fmla="*/ 219364 w 314432"/>
              <a:gd name="connsiteY3" fmla="*/ 23951 h 39766"/>
              <a:gd name="connsiteX4" fmla="*/ 5051 w 314432"/>
              <a:gd name="connsiteY4" fmla="*/ 38238 h 3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432" h="39766">
                <a:moveTo>
                  <a:pt x="5051" y="38238"/>
                </a:moveTo>
                <a:cubicBezTo>
                  <a:pt x="-16909" y="40090"/>
                  <a:pt x="36801" y="41413"/>
                  <a:pt x="87601" y="35063"/>
                </a:cubicBezTo>
                <a:cubicBezTo>
                  <a:pt x="138401" y="28713"/>
                  <a:pt x="287891" y="1990"/>
                  <a:pt x="309851" y="138"/>
                </a:cubicBezTo>
                <a:cubicBezTo>
                  <a:pt x="331811" y="-1714"/>
                  <a:pt x="270429" y="15484"/>
                  <a:pt x="219364" y="23951"/>
                </a:cubicBezTo>
                <a:cubicBezTo>
                  <a:pt x="168300" y="32418"/>
                  <a:pt x="27011" y="36386"/>
                  <a:pt x="5051" y="38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0B993239-D8FE-4850-8A02-591655DC4D92}"/>
              </a:ext>
            </a:extLst>
          </p:cNvPr>
          <p:cNvSpPr/>
          <p:nvPr/>
        </p:nvSpPr>
        <p:spPr>
          <a:xfrm>
            <a:off x="8026318" y="9375302"/>
            <a:ext cx="468860" cy="16803"/>
          </a:xfrm>
          <a:custGeom>
            <a:avLst/>
            <a:gdLst>
              <a:gd name="connsiteX0" fmla="*/ 82 w 468860"/>
              <a:gd name="connsiteY0" fmla="*/ 16348 h 16803"/>
              <a:gd name="connsiteX1" fmla="*/ 355682 w 468860"/>
              <a:gd name="connsiteY1" fmla="*/ 11586 h 16803"/>
              <a:gd name="connsiteX2" fmla="*/ 468395 w 468860"/>
              <a:gd name="connsiteY2" fmla="*/ 2061 h 16803"/>
              <a:gd name="connsiteX3" fmla="*/ 323932 w 468860"/>
              <a:gd name="connsiteY3" fmla="*/ 473 h 16803"/>
              <a:gd name="connsiteX4" fmla="*/ 82 w 468860"/>
              <a:gd name="connsiteY4" fmla="*/ 16348 h 1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860" h="16803">
                <a:moveTo>
                  <a:pt x="82" y="16348"/>
                </a:moveTo>
                <a:cubicBezTo>
                  <a:pt x="5374" y="18200"/>
                  <a:pt x="277630" y="13967"/>
                  <a:pt x="355682" y="11586"/>
                </a:cubicBezTo>
                <a:cubicBezTo>
                  <a:pt x="433734" y="9205"/>
                  <a:pt x="473687" y="3913"/>
                  <a:pt x="468395" y="2061"/>
                </a:cubicBezTo>
                <a:cubicBezTo>
                  <a:pt x="463103" y="209"/>
                  <a:pt x="402778" y="-585"/>
                  <a:pt x="323932" y="473"/>
                </a:cubicBezTo>
                <a:cubicBezTo>
                  <a:pt x="245086" y="1531"/>
                  <a:pt x="-5210" y="14496"/>
                  <a:pt x="82" y="16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34C4C28B-7A5B-465D-8730-6B917E0111EF}"/>
              </a:ext>
            </a:extLst>
          </p:cNvPr>
          <p:cNvSpPr/>
          <p:nvPr/>
        </p:nvSpPr>
        <p:spPr>
          <a:xfrm>
            <a:off x="8008938" y="9612313"/>
            <a:ext cx="487363" cy="21926"/>
          </a:xfrm>
          <a:custGeom>
            <a:avLst/>
            <a:gdLst>
              <a:gd name="connsiteX0" fmla="*/ 0 w 487363"/>
              <a:gd name="connsiteY0" fmla="*/ 3175 h 21926"/>
              <a:gd name="connsiteX1" fmla="*/ 61912 w 487363"/>
              <a:gd name="connsiteY1" fmla="*/ 3175 h 21926"/>
              <a:gd name="connsiteX2" fmla="*/ 355600 w 487363"/>
              <a:gd name="connsiteY2" fmla="*/ 0 h 21926"/>
              <a:gd name="connsiteX3" fmla="*/ 487362 w 487363"/>
              <a:gd name="connsiteY3" fmla="*/ 1587 h 21926"/>
              <a:gd name="connsiteX4" fmla="*/ 357187 w 487363"/>
              <a:gd name="connsiteY4" fmla="*/ 20637 h 21926"/>
              <a:gd name="connsiteX5" fmla="*/ 0 w 487363"/>
              <a:gd name="connsiteY5" fmla="*/ 3175 h 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363" h="21926">
                <a:moveTo>
                  <a:pt x="0" y="3175"/>
                </a:moveTo>
                <a:cubicBezTo>
                  <a:pt x="1322" y="3439"/>
                  <a:pt x="61912" y="3175"/>
                  <a:pt x="61912" y="3175"/>
                </a:cubicBezTo>
                <a:lnTo>
                  <a:pt x="355600" y="0"/>
                </a:lnTo>
                <a:lnTo>
                  <a:pt x="487362" y="1587"/>
                </a:lnTo>
                <a:cubicBezTo>
                  <a:pt x="487626" y="5026"/>
                  <a:pt x="439472" y="17462"/>
                  <a:pt x="357187" y="20637"/>
                </a:cubicBezTo>
                <a:cubicBezTo>
                  <a:pt x="274902" y="23812"/>
                  <a:pt x="134276" y="22224"/>
                  <a:pt x="0" y="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39F349AF-7BFD-411C-BE4D-49090C93AC83}"/>
              </a:ext>
            </a:extLst>
          </p:cNvPr>
          <p:cNvSpPr/>
          <p:nvPr/>
        </p:nvSpPr>
        <p:spPr>
          <a:xfrm>
            <a:off x="8003160" y="9425325"/>
            <a:ext cx="54382" cy="153873"/>
          </a:xfrm>
          <a:custGeom>
            <a:avLst/>
            <a:gdLst>
              <a:gd name="connsiteX0" fmla="*/ 1015 w 54382"/>
              <a:gd name="connsiteY0" fmla="*/ 1250 h 153873"/>
              <a:gd name="connsiteX1" fmla="*/ 53403 w 54382"/>
              <a:gd name="connsiteY1" fmla="*/ 45700 h 153873"/>
              <a:gd name="connsiteX2" fmla="*/ 35940 w 54382"/>
              <a:gd name="connsiteY2" fmla="*/ 112375 h 153873"/>
              <a:gd name="connsiteX3" fmla="*/ 45465 w 54382"/>
              <a:gd name="connsiteY3" fmla="*/ 153650 h 153873"/>
              <a:gd name="connsiteX4" fmla="*/ 20065 w 54382"/>
              <a:gd name="connsiteY4" fmla="*/ 94913 h 153873"/>
              <a:gd name="connsiteX5" fmla="*/ 1015 w 54382"/>
              <a:gd name="connsiteY5" fmla="*/ 1250 h 15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82" h="153873">
                <a:moveTo>
                  <a:pt x="1015" y="1250"/>
                </a:moveTo>
                <a:cubicBezTo>
                  <a:pt x="6571" y="-6952"/>
                  <a:pt x="47582" y="27179"/>
                  <a:pt x="53403" y="45700"/>
                </a:cubicBezTo>
                <a:cubicBezTo>
                  <a:pt x="59224" y="64221"/>
                  <a:pt x="37263" y="94383"/>
                  <a:pt x="35940" y="112375"/>
                </a:cubicBezTo>
                <a:cubicBezTo>
                  <a:pt x="34617" y="130367"/>
                  <a:pt x="48111" y="156560"/>
                  <a:pt x="45465" y="153650"/>
                </a:cubicBezTo>
                <a:cubicBezTo>
                  <a:pt x="42819" y="150740"/>
                  <a:pt x="25886" y="114228"/>
                  <a:pt x="20065" y="94913"/>
                </a:cubicBezTo>
                <a:cubicBezTo>
                  <a:pt x="14244" y="75599"/>
                  <a:pt x="-4541" y="9452"/>
                  <a:pt x="1015" y="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F6E713F-2A10-4D47-84B9-FC3D8FCFEAD2}"/>
              </a:ext>
            </a:extLst>
          </p:cNvPr>
          <p:cNvSpPr/>
          <p:nvPr/>
        </p:nvSpPr>
        <p:spPr>
          <a:xfrm>
            <a:off x="7829545" y="9297866"/>
            <a:ext cx="176500" cy="435317"/>
          </a:xfrm>
          <a:custGeom>
            <a:avLst/>
            <a:gdLst>
              <a:gd name="connsiteX0" fmla="*/ 20643 w 176500"/>
              <a:gd name="connsiteY0" fmla="*/ 3297 h 435317"/>
              <a:gd name="connsiteX1" fmla="*/ 160343 w 176500"/>
              <a:gd name="connsiteY1" fmla="*/ 50922 h 435317"/>
              <a:gd name="connsiteX2" fmla="*/ 160343 w 176500"/>
              <a:gd name="connsiteY2" fmla="*/ 69972 h 435317"/>
              <a:gd name="connsiteX3" fmla="*/ 169868 w 176500"/>
              <a:gd name="connsiteY3" fmla="*/ 309684 h 435317"/>
              <a:gd name="connsiteX4" fmla="*/ 166693 w 176500"/>
              <a:gd name="connsiteY4" fmla="*/ 344609 h 435317"/>
              <a:gd name="connsiteX5" fmla="*/ 158755 w 176500"/>
              <a:gd name="connsiteY5" fmla="*/ 360484 h 435317"/>
              <a:gd name="connsiteX6" fmla="*/ 107955 w 176500"/>
              <a:gd name="connsiteY6" fmla="*/ 382709 h 435317"/>
              <a:gd name="connsiteX7" fmla="*/ 5 w 176500"/>
              <a:gd name="connsiteY7" fmla="*/ 435097 h 435317"/>
              <a:gd name="connsiteX8" fmla="*/ 112718 w 176500"/>
              <a:gd name="connsiteY8" fmla="*/ 400172 h 435317"/>
              <a:gd name="connsiteX9" fmla="*/ 171455 w 176500"/>
              <a:gd name="connsiteY9" fmla="*/ 368422 h 435317"/>
              <a:gd name="connsiteX10" fmla="*/ 163518 w 176500"/>
              <a:gd name="connsiteY10" fmla="*/ 249359 h 435317"/>
              <a:gd name="connsiteX11" fmla="*/ 168280 w 176500"/>
              <a:gd name="connsiteY11" fmla="*/ 30284 h 435317"/>
              <a:gd name="connsiteX12" fmla="*/ 20643 w 176500"/>
              <a:gd name="connsiteY12" fmla="*/ 3297 h 4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500" h="435317">
                <a:moveTo>
                  <a:pt x="20643" y="3297"/>
                </a:moveTo>
                <a:cubicBezTo>
                  <a:pt x="19320" y="6737"/>
                  <a:pt x="137060" y="39810"/>
                  <a:pt x="160343" y="50922"/>
                </a:cubicBezTo>
                <a:cubicBezTo>
                  <a:pt x="183626" y="62034"/>
                  <a:pt x="158756" y="26845"/>
                  <a:pt x="160343" y="69972"/>
                </a:cubicBezTo>
                <a:cubicBezTo>
                  <a:pt x="161930" y="113099"/>
                  <a:pt x="168810" y="263911"/>
                  <a:pt x="169868" y="309684"/>
                </a:cubicBezTo>
                <a:cubicBezTo>
                  <a:pt x="170926" y="355457"/>
                  <a:pt x="168545" y="336142"/>
                  <a:pt x="166693" y="344609"/>
                </a:cubicBezTo>
                <a:cubicBezTo>
                  <a:pt x="164841" y="353076"/>
                  <a:pt x="168545" y="354134"/>
                  <a:pt x="158755" y="360484"/>
                </a:cubicBezTo>
                <a:cubicBezTo>
                  <a:pt x="148965" y="366834"/>
                  <a:pt x="134413" y="370274"/>
                  <a:pt x="107955" y="382709"/>
                </a:cubicBezTo>
                <a:cubicBezTo>
                  <a:pt x="81497" y="395145"/>
                  <a:pt x="-789" y="432187"/>
                  <a:pt x="5" y="435097"/>
                </a:cubicBezTo>
                <a:cubicBezTo>
                  <a:pt x="799" y="438007"/>
                  <a:pt x="84143" y="411284"/>
                  <a:pt x="112718" y="400172"/>
                </a:cubicBezTo>
                <a:cubicBezTo>
                  <a:pt x="141293" y="389060"/>
                  <a:pt x="162988" y="393557"/>
                  <a:pt x="171455" y="368422"/>
                </a:cubicBezTo>
                <a:cubicBezTo>
                  <a:pt x="179922" y="343287"/>
                  <a:pt x="164047" y="305715"/>
                  <a:pt x="163518" y="249359"/>
                </a:cubicBezTo>
                <a:cubicBezTo>
                  <a:pt x="162989" y="193003"/>
                  <a:pt x="189447" y="69442"/>
                  <a:pt x="168280" y="30284"/>
                </a:cubicBezTo>
                <a:cubicBezTo>
                  <a:pt x="147113" y="-8874"/>
                  <a:pt x="21966" y="-143"/>
                  <a:pt x="20643" y="3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AE65E6E7-5829-4EA5-958D-F394A0FE1533}"/>
              </a:ext>
            </a:extLst>
          </p:cNvPr>
          <p:cNvSpPr/>
          <p:nvPr/>
        </p:nvSpPr>
        <p:spPr>
          <a:xfrm>
            <a:off x="7818428" y="9319985"/>
            <a:ext cx="155772" cy="379748"/>
          </a:xfrm>
          <a:custGeom>
            <a:avLst/>
            <a:gdLst>
              <a:gd name="connsiteX0" fmla="*/ 10 w 155772"/>
              <a:gd name="connsiteY0" fmla="*/ 228 h 379748"/>
              <a:gd name="connsiteX1" fmla="*/ 142885 w 155772"/>
              <a:gd name="connsiteY1" fmla="*/ 33565 h 379748"/>
              <a:gd name="connsiteX2" fmla="*/ 142885 w 155772"/>
              <a:gd name="connsiteY2" fmla="*/ 90715 h 379748"/>
              <a:gd name="connsiteX3" fmla="*/ 155585 w 155772"/>
              <a:gd name="connsiteY3" fmla="*/ 300265 h 379748"/>
              <a:gd name="connsiteX4" fmla="*/ 131772 w 155772"/>
              <a:gd name="connsiteY4" fmla="*/ 317728 h 379748"/>
              <a:gd name="connsiteX5" fmla="*/ 17472 w 155772"/>
              <a:gd name="connsiteY5" fmla="*/ 379640 h 379748"/>
              <a:gd name="connsiteX6" fmla="*/ 139710 w 155772"/>
              <a:gd name="connsiteY6" fmla="*/ 332015 h 379748"/>
              <a:gd name="connsiteX7" fmla="*/ 142885 w 155772"/>
              <a:gd name="connsiteY7" fmla="*/ 303440 h 379748"/>
              <a:gd name="connsiteX8" fmla="*/ 131772 w 155772"/>
              <a:gd name="connsiteY8" fmla="*/ 187553 h 379748"/>
              <a:gd name="connsiteX9" fmla="*/ 134947 w 155772"/>
              <a:gd name="connsiteY9" fmla="*/ 49440 h 379748"/>
              <a:gd name="connsiteX10" fmla="*/ 10 w 155772"/>
              <a:gd name="connsiteY10" fmla="*/ 228 h 37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772" h="379748">
                <a:moveTo>
                  <a:pt x="10" y="228"/>
                </a:moveTo>
                <a:cubicBezTo>
                  <a:pt x="1333" y="-2418"/>
                  <a:pt x="119073" y="18484"/>
                  <a:pt x="142885" y="33565"/>
                </a:cubicBezTo>
                <a:cubicBezTo>
                  <a:pt x="166697" y="48646"/>
                  <a:pt x="140768" y="46265"/>
                  <a:pt x="142885" y="90715"/>
                </a:cubicBezTo>
                <a:cubicBezTo>
                  <a:pt x="145002" y="135165"/>
                  <a:pt x="157437" y="262430"/>
                  <a:pt x="155585" y="300265"/>
                </a:cubicBezTo>
                <a:cubicBezTo>
                  <a:pt x="153733" y="338100"/>
                  <a:pt x="154791" y="304499"/>
                  <a:pt x="131772" y="317728"/>
                </a:cubicBezTo>
                <a:cubicBezTo>
                  <a:pt x="108753" y="330957"/>
                  <a:pt x="16149" y="377259"/>
                  <a:pt x="17472" y="379640"/>
                </a:cubicBezTo>
                <a:cubicBezTo>
                  <a:pt x="18795" y="382021"/>
                  <a:pt x="118808" y="344715"/>
                  <a:pt x="139710" y="332015"/>
                </a:cubicBezTo>
                <a:cubicBezTo>
                  <a:pt x="160612" y="319315"/>
                  <a:pt x="144208" y="327517"/>
                  <a:pt x="142885" y="303440"/>
                </a:cubicBezTo>
                <a:cubicBezTo>
                  <a:pt x="141562" y="279363"/>
                  <a:pt x="133095" y="229886"/>
                  <a:pt x="131772" y="187553"/>
                </a:cubicBezTo>
                <a:cubicBezTo>
                  <a:pt x="130449" y="145220"/>
                  <a:pt x="148970" y="79867"/>
                  <a:pt x="134947" y="49440"/>
                </a:cubicBezTo>
                <a:cubicBezTo>
                  <a:pt x="120924" y="19013"/>
                  <a:pt x="-1313" y="2874"/>
                  <a:pt x="1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52B3523-3CB8-43C4-8733-5E1B79329690}"/>
              </a:ext>
            </a:extLst>
          </p:cNvPr>
          <p:cNvSpPr/>
          <p:nvPr/>
        </p:nvSpPr>
        <p:spPr>
          <a:xfrm>
            <a:off x="7373597" y="9408785"/>
            <a:ext cx="272103" cy="46916"/>
          </a:xfrm>
          <a:custGeom>
            <a:avLst/>
            <a:gdLst>
              <a:gd name="connsiteX0" fmla="*/ 341 w 272103"/>
              <a:gd name="connsiteY0" fmla="*/ 46365 h 46916"/>
              <a:gd name="connsiteX1" fmla="*/ 216241 w 272103"/>
              <a:gd name="connsiteY1" fmla="*/ 25728 h 46916"/>
              <a:gd name="connsiteX2" fmla="*/ 270216 w 272103"/>
              <a:gd name="connsiteY2" fmla="*/ 25728 h 46916"/>
              <a:gd name="connsiteX3" fmla="*/ 168616 w 272103"/>
              <a:gd name="connsiteY3" fmla="*/ 328 h 46916"/>
              <a:gd name="connsiteX4" fmla="*/ 341 w 272103"/>
              <a:gd name="connsiteY4" fmla="*/ 46365 h 4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103" h="46916">
                <a:moveTo>
                  <a:pt x="341" y="46365"/>
                </a:moveTo>
                <a:cubicBezTo>
                  <a:pt x="8278" y="50598"/>
                  <a:pt x="171262" y="29167"/>
                  <a:pt x="216241" y="25728"/>
                </a:cubicBezTo>
                <a:cubicBezTo>
                  <a:pt x="261220" y="22289"/>
                  <a:pt x="278153" y="29961"/>
                  <a:pt x="270216" y="25728"/>
                </a:cubicBezTo>
                <a:cubicBezTo>
                  <a:pt x="262279" y="21495"/>
                  <a:pt x="212008" y="-3112"/>
                  <a:pt x="168616" y="328"/>
                </a:cubicBezTo>
                <a:cubicBezTo>
                  <a:pt x="125224" y="3767"/>
                  <a:pt x="-7596" y="42132"/>
                  <a:pt x="341" y="46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121D36F-BDD5-4AE1-A686-5AFE89B3BD04}"/>
              </a:ext>
            </a:extLst>
          </p:cNvPr>
          <p:cNvSpPr/>
          <p:nvPr/>
        </p:nvSpPr>
        <p:spPr>
          <a:xfrm>
            <a:off x="7103770" y="9627812"/>
            <a:ext cx="529420" cy="81574"/>
          </a:xfrm>
          <a:custGeom>
            <a:avLst/>
            <a:gdLst>
              <a:gd name="connsiteX0" fmla="*/ 293 w 529420"/>
              <a:gd name="connsiteY0" fmla="*/ 81338 h 81574"/>
              <a:gd name="connsiteX1" fmla="*/ 279693 w 529420"/>
              <a:gd name="connsiteY1" fmla="*/ 27363 h 81574"/>
              <a:gd name="connsiteX2" fmla="*/ 528930 w 529420"/>
              <a:gd name="connsiteY2" fmla="*/ 16251 h 81574"/>
              <a:gd name="connsiteX3" fmla="*/ 333668 w 529420"/>
              <a:gd name="connsiteY3" fmla="*/ 3551 h 81574"/>
              <a:gd name="connsiteX4" fmla="*/ 293 w 529420"/>
              <a:gd name="connsiteY4" fmla="*/ 81338 h 8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420" h="81574">
                <a:moveTo>
                  <a:pt x="293" y="81338"/>
                </a:moveTo>
                <a:cubicBezTo>
                  <a:pt x="-8703" y="85307"/>
                  <a:pt x="191587" y="38211"/>
                  <a:pt x="279693" y="27363"/>
                </a:cubicBezTo>
                <a:cubicBezTo>
                  <a:pt x="367799" y="16515"/>
                  <a:pt x="519934" y="20220"/>
                  <a:pt x="528930" y="16251"/>
                </a:cubicBezTo>
                <a:cubicBezTo>
                  <a:pt x="537926" y="12282"/>
                  <a:pt x="421245" y="-8091"/>
                  <a:pt x="333668" y="3551"/>
                </a:cubicBezTo>
                <a:cubicBezTo>
                  <a:pt x="246091" y="15193"/>
                  <a:pt x="9289" y="77369"/>
                  <a:pt x="293" y="8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1E9CD790-FCC8-4108-BCD3-6596F36A80F2}"/>
              </a:ext>
            </a:extLst>
          </p:cNvPr>
          <p:cNvSpPr/>
          <p:nvPr/>
        </p:nvSpPr>
        <p:spPr>
          <a:xfrm>
            <a:off x="7041967" y="9345917"/>
            <a:ext cx="52228" cy="460343"/>
          </a:xfrm>
          <a:custGeom>
            <a:avLst/>
            <a:gdLst>
              <a:gd name="connsiteX0" fmla="*/ 38283 w 52228"/>
              <a:gd name="connsiteY0" fmla="*/ 2871 h 460343"/>
              <a:gd name="connsiteX1" fmla="*/ 23996 w 52228"/>
              <a:gd name="connsiteY1" fmla="*/ 85421 h 460343"/>
              <a:gd name="connsiteX2" fmla="*/ 23996 w 52228"/>
              <a:gd name="connsiteY2" fmla="*/ 125108 h 460343"/>
              <a:gd name="connsiteX3" fmla="*/ 25583 w 52228"/>
              <a:gd name="connsiteY3" fmla="*/ 201308 h 460343"/>
              <a:gd name="connsiteX4" fmla="*/ 50983 w 52228"/>
              <a:gd name="connsiteY4" fmla="*/ 452133 h 460343"/>
              <a:gd name="connsiteX5" fmla="*/ 44633 w 52228"/>
              <a:gd name="connsiteY5" fmla="*/ 387046 h 460343"/>
              <a:gd name="connsiteX6" fmla="*/ 12883 w 52228"/>
              <a:gd name="connsiteY6" fmla="*/ 261633 h 460343"/>
              <a:gd name="connsiteX7" fmla="*/ 1771 w 52228"/>
              <a:gd name="connsiteY7" fmla="*/ 199721 h 460343"/>
              <a:gd name="connsiteX8" fmla="*/ 38283 w 52228"/>
              <a:gd name="connsiteY8" fmla="*/ 2871 h 46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28" h="460343">
                <a:moveTo>
                  <a:pt x="38283" y="2871"/>
                </a:moveTo>
                <a:cubicBezTo>
                  <a:pt x="41987" y="-16179"/>
                  <a:pt x="26377" y="65048"/>
                  <a:pt x="23996" y="85421"/>
                </a:cubicBezTo>
                <a:cubicBezTo>
                  <a:pt x="21615" y="105794"/>
                  <a:pt x="23731" y="105794"/>
                  <a:pt x="23996" y="125108"/>
                </a:cubicBezTo>
                <a:cubicBezTo>
                  <a:pt x="24260" y="144423"/>
                  <a:pt x="21085" y="146804"/>
                  <a:pt x="25583" y="201308"/>
                </a:cubicBezTo>
                <a:cubicBezTo>
                  <a:pt x="30081" y="255812"/>
                  <a:pt x="47808" y="421177"/>
                  <a:pt x="50983" y="452133"/>
                </a:cubicBezTo>
                <a:cubicBezTo>
                  <a:pt x="54158" y="483089"/>
                  <a:pt x="50983" y="418796"/>
                  <a:pt x="44633" y="387046"/>
                </a:cubicBezTo>
                <a:cubicBezTo>
                  <a:pt x="38283" y="355296"/>
                  <a:pt x="20027" y="292854"/>
                  <a:pt x="12883" y="261633"/>
                </a:cubicBezTo>
                <a:cubicBezTo>
                  <a:pt x="5739" y="230412"/>
                  <a:pt x="-4050" y="236763"/>
                  <a:pt x="1771" y="199721"/>
                </a:cubicBezTo>
                <a:cubicBezTo>
                  <a:pt x="7592" y="162679"/>
                  <a:pt x="34579" y="21921"/>
                  <a:pt x="38283" y="2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39718B-FC64-490A-B4FD-ADC2EE736424}"/>
              </a:ext>
            </a:extLst>
          </p:cNvPr>
          <p:cNvSpPr/>
          <p:nvPr/>
        </p:nvSpPr>
        <p:spPr>
          <a:xfrm>
            <a:off x="7098648" y="9513492"/>
            <a:ext cx="21566" cy="117761"/>
          </a:xfrm>
          <a:custGeom>
            <a:avLst/>
            <a:gdLst>
              <a:gd name="connsiteX0" fmla="*/ 11765 w 21566"/>
              <a:gd name="connsiteY0" fmla="*/ 396 h 117761"/>
              <a:gd name="connsiteX1" fmla="*/ 21290 w 21566"/>
              <a:gd name="connsiteY1" fmla="*/ 114696 h 117761"/>
              <a:gd name="connsiteX2" fmla="*/ 652 w 21566"/>
              <a:gd name="connsiteY2" fmla="*/ 78183 h 117761"/>
              <a:gd name="connsiteX3" fmla="*/ 11765 w 21566"/>
              <a:gd name="connsiteY3" fmla="*/ 396 h 1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6" h="117761">
                <a:moveTo>
                  <a:pt x="11765" y="396"/>
                </a:moveTo>
                <a:cubicBezTo>
                  <a:pt x="15205" y="6481"/>
                  <a:pt x="23142" y="101731"/>
                  <a:pt x="21290" y="114696"/>
                </a:cubicBezTo>
                <a:cubicBezTo>
                  <a:pt x="19438" y="127661"/>
                  <a:pt x="4092" y="96439"/>
                  <a:pt x="652" y="78183"/>
                </a:cubicBezTo>
                <a:cubicBezTo>
                  <a:pt x="-2788" y="59927"/>
                  <a:pt x="8325" y="-5689"/>
                  <a:pt x="11765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C580F250-15B7-491A-9C64-ABCFFAB6AA21}"/>
              </a:ext>
            </a:extLst>
          </p:cNvPr>
          <p:cNvSpPr/>
          <p:nvPr/>
        </p:nvSpPr>
        <p:spPr>
          <a:xfrm>
            <a:off x="7171115" y="9504317"/>
            <a:ext cx="29907" cy="120102"/>
          </a:xfrm>
          <a:custGeom>
            <a:avLst/>
            <a:gdLst>
              <a:gd name="connsiteX0" fmla="*/ 1210 w 29907"/>
              <a:gd name="connsiteY0" fmla="*/ 46 h 120102"/>
              <a:gd name="connsiteX1" fmla="*/ 12323 w 29907"/>
              <a:gd name="connsiteY1" fmla="*/ 88946 h 120102"/>
              <a:gd name="connsiteX2" fmla="*/ 29785 w 29907"/>
              <a:gd name="connsiteY2" fmla="*/ 119108 h 120102"/>
              <a:gd name="connsiteX3" fmla="*/ 2798 w 29907"/>
              <a:gd name="connsiteY3" fmla="*/ 101646 h 120102"/>
              <a:gd name="connsiteX4" fmla="*/ 1210 w 29907"/>
              <a:gd name="connsiteY4" fmla="*/ 46 h 12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7" h="120102">
                <a:moveTo>
                  <a:pt x="1210" y="46"/>
                </a:moveTo>
                <a:cubicBezTo>
                  <a:pt x="2798" y="-2071"/>
                  <a:pt x="7561" y="69102"/>
                  <a:pt x="12323" y="88946"/>
                </a:cubicBezTo>
                <a:cubicBezTo>
                  <a:pt x="17085" y="108790"/>
                  <a:pt x="31373" y="116991"/>
                  <a:pt x="29785" y="119108"/>
                </a:cubicBezTo>
                <a:cubicBezTo>
                  <a:pt x="28197" y="121225"/>
                  <a:pt x="6502" y="121754"/>
                  <a:pt x="2798" y="101646"/>
                </a:cubicBezTo>
                <a:cubicBezTo>
                  <a:pt x="-906" y="81538"/>
                  <a:pt x="-378" y="2163"/>
                  <a:pt x="121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B775FBB4-9C72-42E4-9C21-4C75E007F383}"/>
              </a:ext>
            </a:extLst>
          </p:cNvPr>
          <p:cNvSpPr/>
          <p:nvPr/>
        </p:nvSpPr>
        <p:spPr>
          <a:xfrm>
            <a:off x="7223086" y="9496425"/>
            <a:ext cx="44825" cy="120743"/>
          </a:xfrm>
          <a:custGeom>
            <a:avLst/>
            <a:gdLst>
              <a:gd name="connsiteX0" fmla="*/ 30202 w 44825"/>
              <a:gd name="connsiteY0" fmla="*/ 0 h 120743"/>
              <a:gd name="connsiteX1" fmla="*/ 41314 w 44825"/>
              <a:gd name="connsiteY1" fmla="*/ 100013 h 120743"/>
              <a:gd name="connsiteX2" fmla="*/ 41314 w 44825"/>
              <a:gd name="connsiteY2" fmla="*/ 120650 h 120743"/>
              <a:gd name="connsiteX3" fmla="*/ 39 w 44825"/>
              <a:gd name="connsiteY3" fmla="*/ 96838 h 120743"/>
              <a:gd name="connsiteX4" fmla="*/ 33377 w 44825"/>
              <a:gd name="connsiteY4" fmla="*/ 98425 h 120743"/>
              <a:gd name="connsiteX5" fmla="*/ 30202 w 44825"/>
              <a:gd name="connsiteY5" fmla="*/ 0 h 12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25" h="120743">
                <a:moveTo>
                  <a:pt x="30202" y="0"/>
                </a:moveTo>
                <a:cubicBezTo>
                  <a:pt x="31525" y="265"/>
                  <a:pt x="39462" y="79905"/>
                  <a:pt x="41314" y="100013"/>
                </a:cubicBezTo>
                <a:cubicBezTo>
                  <a:pt x="43166" y="120121"/>
                  <a:pt x="48193" y="121179"/>
                  <a:pt x="41314" y="120650"/>
                </a:cubicBezTo>
                <a:cubicBezTo>
                  <a:pt x="34435" y="120121"/>
                  <a:pt x="1362" y="100542"/>
                  <a:pt x="39" y="96838"/>
                </a:cubicBezTo>
                <a:cubicBezTo>
                  <a:pt x="-1284" y="93134"/>
                  <a:pt x="30731" y="107950"/>
                  <a:pt x="33377" y="98425"/>
                </a:cubicBezTo>
                <a:cubicBezTo>
                  <a:pt x="36023" y="88900"/>
                  <a:pt x="28879" y="-265"/>
                  <a:pt x="302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57E5FD6D-6DCE-48F7-BEBE-6B137154C40C}"/>
              </a:ext>
            </a:extLst>
          </p:cNvPr>
          <p:cNvSpPr/>
          <p:nvPr/>
        </p:nvSpPr>
        <p:spPr>
          <a:xfrm>
            <a:off x="7304011" y="9487787"/>
            <a:ext cx="48532" cy="134808"/>
          </a:xfrm>
          <a:custGeom>
            <a:avLst/>
            <a:gdLst>
              <a:gd name="connsiteX0" fmla="*/ 41352 w 48532"/>
              <a:gd name="connsiteY0" fmla="*/ 701 h 134808"/>
              <a:gd name="connsiteX1" fmla="*/ 46114 w 48532"/>
              <a:gd name="connsiteY1" fmla="*/ 130876 h 134808"/>
              <a:gd name="connsiteX2" fmla="*/ 77 w 48532"/>
              <a:gd name="connsiteY2" fmla="*/ 99126 h 134808"/>
              <a:gd name="connsiteX3" fmla="*/ 35002 w 48532"/>
              <a:gd name="connsiteY3" fmla="*/ 80076 h 134808"/>
              <a:gd name="connsiteX4" fmla="*/ 41352 w 48532"/>
              <a:gd name="connsiteY4" fmla="*/ 701 h 13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32" h="134808">
                <a:moveTo>
                  <a:pt x="41352" y="701"/>
                </a:moveTo>
                <a:cubicBezTo>
                  <a:pt x="43204" y="9168"/>
                  <a:pt x="52993" y="114472"/>
                  <a:pt x="46114" y="130876"/>
                </a:cubicBezTo>
                <a:cubicBezTo>
                  <a:pt x="39235" y="147280"/>
                  <a:pt x="1929" y="107593"/>
                  <a:pt x="77" y="99126"/>
                </a:cubicBezTo>
                <a:cubicBezTo>
                  <a:pt x="-1775" y="90659"/>
                  <a:pt x="29975" y="97274"/>
                  <a:pt x="35002" y="80076"/>
                </a:cubicBezTo>
                <a:cubicBezTo>
                  <a:pt x="40029" y="62878"/>
                  <a:pt x="39500" y="-7766"/>
                  <a:pt x="41352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7885278-D1C3-4BEE-B62C-831B9396FA3B}"/>
              </a:ext>
            </a:extLst>
          </p:cNvPr>
          <p:cNvSpPr/>
          <p:nvPr/>
        </p:nvSpPr>
        <p:spPr>
          <a:xfrm>
            <a:off x="7397749" y="9468754"/>
            <a:ext cx="54455" cy="140305"/>
          </a:xfrm>
          <a:custGeom>
            <a:avLst/>
            <a:gdLst>
              <a:gd name="connsiteX0" fmla="*/ 53976 w 54455"/>
              <a:gd name="connsiteY0" fmla="*/ 684 h 140305"/>
              <a:gd name="connsiteX1" fmla="*/ 47626 w 54455"/>
              <a:gd name="connsiteY1" fmla="*/ 134034 h 140305"/>
              <a:gd name="connsiteX2" fmla="*/ 1 w 54455"/>
              <a:gd name="connsiteY2" fmla="*/ 114984 h 140305"/>
              <a:gd name="connsiteX3" fmla="*/ 46039 w 54455"/>
              <a:gd name="connsiteY3" fmla="*/ 83234 h 140305"/>
              <a:gd name="connsiteX4" fmla="*/ 53976 w 54455"/>
              <a:gd name="connsiteY4" fmla="*/ 684 h 14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55" h="140305">
                <a:moveTo>
                  <a:pt x="53976" y="684"/>
                </a:moveTo>
                <a:cubicBezTo>
                  <a:pt x="54241" y="9151"/>
                  <a:pt x="56622" y="114984"/>
                  <a:pt x="47626" y="134034"/>
                </a:cubicBezTo>
                <a:cubicBezTo>
                  <a:pt x="38630" y="153084"/>
                  <a:pt x="265" y="123451"/>
                  <a:pt x="1" y="114984"/>
                </a:cubicBezTo>
                <a:cubicBezTo>
                  <a:pt x="-264" y="106517"/>
                  <a:pt x="39424" y="101755"/>
                  <a:pt x="46039" y="83234"/>
                </a:cubicBezTo>
                <a:cubicBezTo>
                  <a:pt x="52654" y="64713"/>
                  <a:pt x="53711" y="-7783"/>
                  <a:pt x="53976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B2E53BF-5500-4BA8-8ED6-0431B64DF51D}"/>
              </a:ext>
            </a:extLst>
          </p:cNvPr>
          <p:cNvSpPr/>
          <p:nvPr/>
        </p:nvSpPr>
        <p:spPr>
          <a:xfrm>
            <a:off x="7514966" y="9472441"/>
            <a:ext cx="47057" cy="135807"/>
          </a:xfrm>
          <a:custGeom>
            <a:avLst/>
            <a:gdLst>
              <a:gd name="connsiteX0" fmla="*/ 28834 w 47057"/>
              <a:gd name="connsiteY0" fmla="*/ 1759 h 135807"/>
              <a:gd name="connsiteX1" fmla="*/ 46297 w 47057"/>
              <a:gd name="connsiteY1" fmla="*/ 128759 h 135807"/>
              <a:gd name="connsiteX2" fmla="*/ 259 w 47057"/>
              <a:gd name="connsiteY2" fmla="*/ 112884 h 135807"/>
              <a:gd name="connsiteX3" fmla="*/ 27247 w 47057"/>
              <a:gd name="connsiteY3" fmla="*/ 57322 h 135807"/>
              <a:gd name="connsiteX4" fmla="*/ 28834 w 47057"/>
              <a:gd name="connsiteY4" fmla="*/ 1759 h 1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57" h="135807">
                <a:moveTo>
                  <a:pt x="28834" y="1759"/>
                </a:moveTo>
                <a:cubicBezTo>
                  <a:pt x="32009" y="13665"/>
                  <a:pt x="51060" y="110238"/>
                  <a:pt x="46297" y="128759"/>
                </a:cubicBezTo>
                <a:cubicBezTo>
                  <a:pt x="41534" y="147280"/>
                  <a:pt x="3434" y="124790"/>
                  <a:pt x="259" y="112884"/>
                </a:cubicBezTo>
                <a:cubicBezTo>
                  <a:pt x="-2916" y="100978"/>
                  <a:pt x="24072" y="72932"/>
                  <a:pt x="27247" y="57322"/>
                </a:cubicBezTo>
                <a:cubicBezTo>
                  <a:pt x="30422" y="41712"/>
                  <a:pt x="25659" y="-10147"/>
                  <a:pt x="28834" y="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A3E9695A-ED91-4BE6-BF90-985170D9CCB2}"/>
              </a:ext>
            </a:extLst>
          </p:cNvPr>
          <p:cNvSpPr/>
          <p:nvPr/>
        </p:nvSpPr>
        <p:spPr>
          <a:xfrm>
            <a:off x="7604374" y="9459018"/>
            <a:ext cx="23595" cy="146132"/>
          </a:xfrm>
          <a:custGeom>
            <a:avLst/>
            <a:gdLst>
              <a:gd name="connsiteX0" fmla="*/ 6101 w 23595"/>
              <a:gd name="connsiteY0" fmla="*/ 895 h 146132"/>
              <a:gd name="connsiteX1" fmla="*/ 23564 w 23595"/>
              <a:gd name="connsiteY1" fmla="*/ 143770 h 146132"/>
              <a:gd name="connsiteX2" fmla="*/ 1339 w 23595"/>
              <a:gd name="connsiteY2" fmla="*/ 85032 h 146132"/>
              <a:gd name="connsiteX3" fmla="*/ 6101 w 23595"/>
              <a:gd name="connsiteY3" fmla="*/ 895 h 14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5" h="146132">
                <a:moveTo>
                  <a:pt x="6101" y="895"/>
                </a:moveTo>
                <a:cubicBezTo>
                  <a:pt x="9805" y="10685"/>
                  <a:pt x="24358" y="129747"/>
                  <a:pt x="23564" y="143770"/>
                </a:cubicBezTo>
                <a:cubicBezTo>
                  <a:pt x="22770" y="157793"/>
                  <a:pt x="5043" y="105670"/>
                  <a:pt x="1339" y="85032"/>
                </a:cubicBezTo>
                <a:cubicBezTo>
                  <a:pt x="-2365" y="64394"/>
                  <a:pt x="2397" y="-8895"/>
                  <a:pt x="6101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7672CFB5-B457-49D0-804B-311AC85ADEFF}"/>
              </a:ext>
            </a:extLst>
          </p:cNvPr>
          <p:cNvSpPr/>
          <p:nvPr/>
        </p:nvSpPr>
        <p:spPr>
          <a:xfrm>
            <a:off x="7666466" y="9242312"/>
            <a:ext cx="212919" cy="46429"/>
          </a:xfrm>
          <a:custGeom>
            <a:avLst/>
            <a:gdLst>
              <a:gd name="connsiteX0" fmla="*/ 1159 w 212919"/>
              <a:gd name="connsiteY0" fmla="*/ 33451 h 46429"/>
              <a:gd name="connsiteX1" fmla="*/ 63072 w 212919"/>
              <a:gd name="connsiteY1" fmla="*/ 35038 h 46429"/>
              <a:gd name="connsiteX2" fmla="*/ 153559 w 212919"/>
              <a:gd name="connsiteY2" fmla="*/ 31863 h 46429"/>
              <a:gd name="connsiteX3" fmla="*/ 212297 w 212919"/>
              <a:gd name="connsiteY3" fmla="*/ 113 h 46429"/>
              <a:gd name="connsiteX4" fmla="*/ 117047 w 212919"/>
              <a:gd name="connsiteY4" fmla="*/ 44563 h 46429"/>
              <a:gd name="connsiteX5" fmla="*/ 1159 w 212919"/>
              <a:gd name="connsiteY5" fmla="*/ 33451 h 4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19" h="46429">
                <a:moveTo>
                  <a:pt x="1159" y="33451"/>
                </a:moveTo>
                <a:cubicBezTo>
                  <a:pt x="-7837" y="31864"/>
                  <a:pt x="37672" y="35303"/>
                  <a:pt x="63072" y="35038"/>
                </a:cubicBezTo>
                <a:cubicBezTo>
                  <a:pt x="88472" y="34773"/>
                  <a:pt x="128688" y="37684"/>
                  <a:pt x="153559" y="31863"/>
                </a:cubicBezTo>
                <a:cubicBezTo>
                  <a:pt x="178430" y="26042"/>
                  <a:pt x="218382" y="-2004"/>
                  <a:pt x="212297" y="113"/>
                </a:cubicBezTo>
                <a:cubicBezTo>
                  <a:pt x="206212" y="2230"/>
                  <a:pt x="152237" y="37155"/>
                  <a:pt x="117047" y="44563"/>
                </a:cubicBezTo>
                <a:cubicBezTo>
                  <a:pt x="81857" y="51971"/>
                  <a:pt x="10155" y="35038"/>
                  <a:pt x="1159" y="33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F0F5F9AD-EEC9-4F2F-82CE-65B88456F69B}"/>
              </a:ext>
            </a:extLst>
          </p:cNvPr>
          <p:cNvSpPr/>
          <p:nvPr/>
        </p:nvSpPr>
        <p:spPr>
          <a:xfrm>
            <a:off x="7657260" y="9240482"/>
            <a:ext cx="214037" cy="11682"/>
          </a:xfrm>
          <a:custGeom>
            <a:avLst/>
            <a:gdLst>
              <a:gd name="connsiteX0" fmla="*/ 211978 w 214037"/>
              <a:gd name="connsiteY0" fmla="*/ 3531 h 11682"/>
              <a:gd name="connsiteX1" fmla="*/ 2428 w 214037"/>
              <a:gd name="connsiteY1" fmla="*/ 356 h 11682"/>
              <a:gd name="connsiteX2" fmla="*/ 104028 w 214037"/>
              <a:gd name="connsiteY2" fmla="*/ 11468 h 11682"/>
              <a:gd name="connsiteX3" fmla="*/ 211978 w 214037"/>
              <a:gd name="connsiteY3" fmla="*/ 3531 h 1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37" h="11682">
                <a:moveTo>
                  <a:pt x="211978" y="3531"/>
                </a:moveTo>
                <a:cubicBezTo>
                  <a:pt x="195045" y="1679"/>
                  <a:pt x="20420" y="-967"/>
                  <a:pt x="2428" y="356"/>
                </a:cubicBezTo>
                <a:cubicBezTo>
                  <a:pt x="-15564" y="1679"/>
                  <a:pt x="71220" y="9881"/>
                  <a:pt x="104028" y="11468"/>
                </a:cubicBezTo>
                <a:cubicBezTo>
                  <a:pt x="136836" y="13056"/>
                  <a:pt x="228911" y="5383"/>
                  <a:pt x="211978" y="3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8C7AA390-6609-472B-8F82-236C5DE4582B}"/>
              </a:ext>
            </a:extLst>
          </p:cNvPr>
          <p:cNvSpPr/>
          <p:nvPr/>
        </p:nvSpPr>
        <p:spPr>
          <a:xfrm>
            <a:off x="7638717" y="9241937"/>
            <a:ext cx="66146" cy="539502"/>
          </a:xfrm>
          <a:custGeom>
            <a:avLst/>
            <a:gdLst>
              <a:gd name="connsiteX0" fmla="*/ 65421 w 66146"/>
              <a:gd name="connsiteY0" fmla="*/ 11601 h 539502"/>
              <a:gd name="connsiteX1" fmla="*/ 35258 w 66146"/>
              <a:gd name="connsiteY1" fmla="*/ 60813 h 539502"/>
              <a:gd name="connsiteX2" fmla="*/ 35258 w 66146"/>
              <a:gd name="connsiteY2" fmla="*/ 138601 h 539502"/>
              <a:gd name="connsiteX3" fmla="*/ 41608 w 66146"/>
              <a:gd name="connsiteY3" fmla="*/ 524363 h 539502"/>
              <a:gd name="connsiteX4" fmla="*/ 9858 w 66146"/>
              <a:gd name="connsiteY4" fmla="*/ 444988 h 539502"/>
              <a:gd name="connsiteX5" fmla="*/ 333 w 66146"/>
              <a:gd name="connsiteY5" fmla="*/ 289413 h 539502"/>
              <a:gd name="connsiteX6" fmla="*/ 65421 w 66146"/>
              <a:gd name="connsiteY6" fmla="*/ 11601 h 53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46" h="539502">
                <a:moveTo>
                  <a:pt x="65421" y="11601"/>
                </a:moveTo>
                <a:cubicBezTo>
                  <a:pt x="71242" y="-26499"/>
                  <a:pt x="40285" y="39646"/>
                  <a:pt x="35258" y="60813"/>
                </a:cubicBezTo>
                <a:cubicBezTo>
                  <a:pt x="30231" y="81980"/>
                  <a:pt x="34200" y="61343"/>
                  <a:pt x="35258" y="138601"/>
                </a:cubicBezTo>
                <a:cubicBezTo>
                  <a:pt x="36316" y="215859"/>
                  <a:pt x="45841" y="473299"/>
                  <a:pt x="41608" y="524363"/>
                </a:cubicBezTo>
                <a:cubicBezTo>
                  <a:pt x="37375" y="575427"/>
                  <a:pt x="16737" y="484146"/>
                  <a:pt x="9858" y="444988"/>
                </a:cubicBezTo>
                <a:cubicBezTo>
                  <a:pt x="2979" y="405830"/>
                  <a:pt x="-1254" y="361380"/>
                  <a:pt x="333" y="289413"/>
                </a:cubicBezTo>
                <a:cubicBezTo>
                  <a:pt x="1920" y="217446"/>
                  <a:pt x="59600" y="49701"/>
                  <a:pt x="65421" y="1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61E971B-0BEF-46EB-9A6F-7FCE459CAE7E}"/>
              </a:ext>
            </a:extLst>
          </p:cNvPr>
          <p:cNvSpPr/>
          <p:nvPr/>
        </p:nvSpPr>
        <p:spPr>
          <a:xfrm>
            <a:off x="7796189" y="9269037"/>
            <a:ext cx="30582" cy="336946"/>
          </a:xfrm>
          <a:custGeom>
            <a:avLst/>
            <a:gdLst>
              <a:gd name="connsiteX0" fmla="*/ 30186 w 30582"/>
              <a:gd name="connsiteY0" fmla="*/ 1963 h 336946"/>
              <a:gd name="connsiteX1" fmla="*/ 17486 w 30582"/>
              <a:gd name="connsiteY1" fmla="*/ 230563 h 336946"/>
              <a:gd name="connsiteX2" fmla="*/ 20661 w 30582"/>
              <a:gd name="connsiteY2" fmla="*/ 336926 h 336946"/>
              <a:gd name="connsiteX3" fmla="*/ 11136 w 30582"/>
              <a:gd name="connsiteY3" fmla="*/ 238501 h 336946"/>
              <a:gd name="connsiteX4" fmla="*/ 24 w 30582"/>
              <a:gd name="connsiteY4" fmla="*/ 125788 h 336946"/>
              <a:gd name="connsiteX5" fmla="*/ 30186 w 30582"/>
              <a:gd name="connsiteY5" fmla="*/ 1963 h 33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2" h="336946">
                <a:moveTo>
                  <a:pt x="30186" y="1963"/>
                </a:moveTo>
                <a:cubicBezTo>
                  <a:pt x="33096" y="19425"/>
                  <a:pt x="19073" y="174736"/>
                  <a:pt x="17486" y="230563"/>
                </a:cubicBezTo>
                <a:cubicBezTo>
                  <a:pt x="15899" y="286390"/>
                  <a:pt x="21719" y="335603"/>
                  <a:pt x="20661" y="336926"/>
                </a:cubicBezTo>
                <a:cubicBezTo>
                  <a:pt x="19603" y="338249"/>
                  <a:pt x="14576" y="273691"/>
                  <a:pt x="11136" y="238501"/>
                </a:cubicBezTo>
                <a:cubicBezTo>
                  <a:pt x="7696" y="203311"/>
                  <a:pt x="-505" y="163359"/>
                  <a:pt x="24" y="125788"/>
                </a:cubicBezTo>
                <a:cubicBezTo>
                  <a:pt x="553" y="88217"/>
                  <a:pt x="27276" y="-15499"/>
                  <a:pt x="30186" y="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BA5841E8-B50E-4284-B54B-9B6ED8349178}"/>
              </a:ext>
            </a:extLst>
          </p:cNvPr>
          <p:cNvSpPr/>
          <p:nvPr/>
        </p:nvSpPr>
        <p:spPr>
          <a:xfrm>
            <a:off x="7822936" y="9265281"/>
            <a:ext cx="22816" cy="325694"/>
          </a:xfrm>
          <a:custGeom>
            <a:avLst/>
            <a:gdLst>
              <a:gd name="connsiteX0" fmla="*/ 22489 w 22816"/>
              <a:gd name="connsiteY0" fmla="*/ 2544 h 325694"/>
              <a:gd name="connsiteX1" fmla="*/ 12964 w 22816"/>
              <a:gd name="connsiteY1" fmla="*/ 315282 h 325694"/>
              <a:gd name="connsiteX2" fmla="*/ 5027 w 22816"/>
              <a:gd name="connsiteY2" fmla="*/ 243844 h 325694"/>
              <a:gd name="connsiteX3" fmla="*/ 264 w 22816"/>
              <a:gd name="connsiteY3" fmla="*/ 170819 h 325694"/>
              <a:gd name="connsiteX4" fmla="*/ 22489 w 22816"/>
              <a:gd name="connsiteY4" fmla="*/ 2544 h 32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6" h="325694">
                <a:moveTo>
                  <a:pt x="22489" y="2544"/>
                </a:moveTo>
                <a:cubicBezTo>
                  <a:pt x="24606" y="26621"/>
                  <a:pt x="15874" y="275065"/>
                  <a:pt x="12964" y="315282"/>
                </a:cubicBezTo>
                <a:cubicBezTo>
                  <a:pt x="10054" y="355499"/>
                  <a:pt x="7144" y="267921"/>
                  <a:pt x="5027" y="243844"/>
                </a:cubicBezTo>
                <a:cubicBezTo>
                  <a:pt x="2910" y="219767"/>
                  <a:pt x="-1059" y="209448"/>
                  <a:pt x="264" y="170819"/>
                </a:cubicBezTo>
                <a:cubicBezTo>
                  <a:pt x="1587" y="132190"/>
                  <a:pt x="20372" y="-21533"/>
                  <a:pt x="22489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75695249-EFF2-488C-B7C4-E9A2083436C1}"/>
              </a:ext>
            </a:extLst>
          </p:cNvPr>
          <p:cNvSpPr/>
          <p:nvPr/>
        </p:nvSpPr>
        <p:spPr>
          <a:xfrm>
            <a:off x="7100888" y="9731603"/>
            <a:ext cx="560461" cy="53747"/>
          </a:xfrm>
          <a:custGeom>
            <a:avLst/>
            <a:gdLst>
              <a:gd name="connsiteX0" fmla="*/ 0 w 560461"/>
              <a:gd name="connsiteY0" fmla="*/ 53747 h 53747"/>
              <a:gd name="connsiteX1" fmla="*/ 354012 w 560461"/>
              <a:gd name="connsiteY1" fmla="*/ 4535 h 53747"/>
              <a:gd name="connsiteX2" fmla="*/ 560387 w 560461"/>
              <a:gd name="connsiteY2" fmla="*/ 4535 h 53747"/>
              <a:gd name="connsiteX3" fmla="*/ 333375 w 560461"/>
              <a:gd name="connsiteY3" fmla="*/ 25172 h 53747"/>
              <a:gd name="connsiteX4" fmla="*/ 0 w 560461"/>
              <a:gd name="connsiteY4" fmla="*/ 53747 h 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61" h="53747">
                <a:moveTo>
                  <a:pt x="0" y="53747"/>
                </a:moveTo>
                <a:cubicBezTo>
                  <a:pt x="130307" y="33242"/>
                  <a:pt x="260614" y="12737"/>
                  <a:pt x="354012" y="4535"/>
                </a:cubicBezTo>
                <a:cubicBezTo>
                  <a:pt x="447410" y="-3667"/>
                  <a:pt x="563826" y="1096"/>
                  <a:pt x="560387" y="4535"/>
                </a:cubicBezTo>
                <a:cubicBezTo>
                  <a:pt x="556948" y="7974"/>
                  <a:pt x="333375" y="25172"/>
                  <a:pt x="333375" y="25172"/>
                </a:cubicBezTo>
                <a:lnTo>
                  <a:pt x="0" y="537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443A3AD6-A195-4FF9-AB1C-0CE70AD8AF77}"/>
              </a:ext>
            </a:extLst>
          </p:cNvPr>
          <p:cNvSpPr/>
          <p:nvPr/>
        </p:nvSpPr>
        <p:spPr>
          <a:xfrm>
            <a:off x="7095632" y="9775934"/>
            <a:ext cx="529637" cy="34824"/>
          </a:xfrm>
          <a:custGeom>
            <a:avLst/>
            <a:gdLst>
              <a:gd name="connsiteX0" fmla="*/ 2081 w 529637"/>
              <a:gd name="connsiteY0" fmla="*/ 34816 h 34824"/>
              <a:gd name="connsiteX1" fmla="*/ 416418 w 529637"/>
              <a:gd name="connsiteY1" fmla="*/ 4654 h 34824"/>
              <a:gd name="connsiteX2" fmla="*/ 522781 w 529637"/>
              <a:gd name="connsiteY2" fmla="*/ 4654 h 34824"/>
              <a:gd name="connsiteX3" fmla="*/ 267193 w 529637"/>
              <a:gd name="connsiteY3" fmla="*/ 1479 h 34824"/>
              <a:gd name="connsiteX4" fmla="*/ 2081 w 529637"/>
              <a:gd name="connsiteY4" fmla="*/ 34816 h 3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637" h="34824">
                <a:moveTo>
                  <a:pt x="2081" y="34816"/>
                </a:moveTo>
                <a:cubicBezTo>
                  <a:pt x="26952" y="35345"/>
                  <a:pt x="329635" y="9681"/>
                  <a:pt x="416418" y="4654"/>
                </a:cubicBezTo>
                <a:cubicBezTo>
                  <a:pt x="503201" y="-373"/>
                  <a:pt x="547652" y="5183"/>
                  <a:pt x="522781" y="4654"/>
                </a:cubicBezTo>
                <a:cubicBezTo>
                  <a:pt x="497910" y="4125"/>
                  <a:pt x="352653" y="-3019"/>
                  <a:pt x="267193" y="1479"/>
                </a:cubicBezTo>
                <a:cubicBezTo>
                  <a:pt x="181733" y="5977"/>
                  <a:pt x="-22790" y="34287"/>
                  <a:pt x="2081" y="34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D159A1F5-3AAF-4630-83ED-AA07503408DF}"/>
              </a:ext>
            </a:extLst>
          </p:cNvPr>
          <p:cNvSpPr/>
          <p:nvPr/>
        </p:nvSpPr>
        <p:spPr>
          <a:xfrm>
            <a:off x="7880350" y="9712267"/>
            <a:ext cx="559333" cy="23871"/>
          </a:xfrm>
          <a:custGeom>
            <a:avLst/>
            <a:gdLst>
              <a:gd name="connsiteX0" fmla="*/ 0 w 559333"/>
              <a:gd name="connsiteY0" fmla="*/ 23871 h 23871"/>
              <a:gd name="connsiteX1" fmla="*/ 547688 w 559333"/>
              <a:gd name="connsiteY1" fmla="*/ 1646 h 23871"/>
              <a:gd name="connsiteX2" fmla="*/ 387350 w 559333"/>
              <a:gd name="connsiteY2" fmla="*/ 1646 h 23871"/>
              <a:gd name="connsiteX3" fmla="*/ 0 w 559333"/>
              <a:gd name="connsiteY3" fmla="*/ 23871 h 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333" h="23871">
                <a:moveTo>
                  <a:pt x="0" y="23871"/>
                </a:moveTo>
                <a:lnTo>
                  <a:pt x="547688" y="1646"/>
                </a:lnTo>
                <a:cubicBezTo>
                  <a:pt x="612246" y="-2058"/>
                  <a:pt x="387350" y="1646"/>
                  <a:pt x="387350" y="1646"/>
                </a:cubicBezTo>
                <a:lnTo>
                  <a:pt x="0" y="238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D731DA1B-D9BD-408B-B06E-E606A5F04F32}"/>
              </a:ext>
            </a:extLst>
          </p:cNvPr>
          <p:cNvSpPr/>
          <p:nvPr/>
        </p:nvSpPr>
        <p:spPr>
          <a:xfrm>
            <a:off x="7834313" y="9735922"/>
            <a:ext cx="647828" cy="22441"/>
          </a:xfrm>
          <a:custGeom>
            <a:avLst/>
            <a:gdLst>
              <a:gd name="connsiteX0" fmla="*/ 0 w 647828"/>
              <a:gd name="connsiteY0" fmla="*/ 19266 h 22441"/>
              <a:gd name="connsiteX1" fmla="*/ 90487 w 647828"/>
              <a:gd name="connsiteY1" fmla="*/ 22441 h 22441"/>
              <a:gd name="connsiteX2" fmla="*/ 536575 w 647828"/>
              <a:gd name="connsiteY2" fmla="*/ 14503 h 22441"/>
              <a:gd name="connsiteX3" fmla="*/ 644525 w 647828"/>
              <a:gd name="connsiteY3" fmla="*/ 14503 h 22441"/>
              <a:gd name="connsiteX4" fmla="*/ 452437 w 647828"/>
              <a:gd name="connsiteY4" fmla="*/ 216 h 22441"/>
              <a:gd name="connsiteX5" fmla="*/ 0 w 647828"/>
              <a:gd name="connsiteY5" fmla="*/ 19266 h 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828" h="22441">
                <a:moveTo>
                  <a:pt x="0" y="19266"/>
                </a:moveTo>
                <a:cubicBezTo>
                  <a:pt x="529" y="21250"/>
                  <a:pt x="90487" y="22441"/>
                  <a:pt x="90487" y="22441"/>
                </a:cubicBezTo>
                <a:lnTo>
                  <a:pt x="536575" y="14503"/>
                </a:lnTo>
                <a:cubicBezTo>
                  <a:pt x="628915" y="13180"/>
                  <a:pt x="658548" y="16884"/>
                  <a:pt x="644525" y="14503"/>
                </a:cubicBezTo>
                <a:cubicBezTo>
                  <a:pt x="630502" y="12122"/>
                  <a:pt x="560387" y="-1901"/>
                  <a:pt x="452437" y="216"/>
                </a:cubicBezTo>
                <a:cubicBezTo>
                  <a:pt x="344487" y="2333"/>
                  <a:pt x="170656" y="14768"/>
                  <a:pt x="0" y="1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25FAA5CF-73EC-4E78-9489-714649F83FCF}"/>
              </a:ext>
            </a:extLst>
          </p:cNvPr>
          <p:cNvSpPr/>
          <p:nvPr/>
        </p:nvSpPr>
        <p:spPr>
          <a:xfrm>
            <a:off x="8237350" y="9054698"/>
            <a:ext cx="175610" cy="100461"/>
          </a:xfrm>
          <a:custGeom>
            <a:avLst/>
            <a:gdLst>
              <a:gd name="connsiteX0" fmla="*/ 188 w 175610"/>
              <a:gd name="connsiteY0" fmla="*/ 402 h 100461"/>
              <a:gd name="connsiteX1" fmla="*/ 111313 w 175610"/>
              <a:gd name="connsiteY1" fmla="*/ 19452 h 100461"/>
              <a:gd name="connsiteX2" fmla="*/ 174813 w 175610"/>
              <a:gd name="connsiteY2" fmla="*/ 100415 h 100461"/>
              <a:gd name="connsiteX3" fmla="*/ 139888 w 175610"/>
              <a:gd name="connsiteY3" fmla="*/ 30565 h 100461"/>
              <a:gd name="connsiteX4" fmla="*/ 188 w 175610"/>
              <a:gd name="connsiteY4" fmla="*/ 402 h 10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10" h="100461">
                <a:moveTo>
                  <a:pt x="188" y="402"/>
                </a:moveTo>
                <a:cubicBezTo>
                  <a:pt x="-4574" y="-1450"/>
                  <a:pt x="82209" y="2783"/>
                  <a:pt x="111313" y="19452"/>
                </a:cubicBezTo>
                <a:cubicBezTo>
                  <a:pt x="140417" y="36121"/>
                  <a:pt x="170051" y="98563"/>
                  <a:pt x="174813" y="100415"/>
                </a:cubicBezTo>
                <a:cubicBezTo>
                  <a:pt x="179575" y="102267"/>
                  <a:pt x="162378" y="48821"/>
                  <a:pt x="139888" y="30565"/>
                </a:cubicBezTo>
                <a:cubicBezTo>
                  <a:pt x="117398" y="12309"/>
                  <a:pt x="4950" y="2254"/>
                  <a:pt x="188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0CDCEA6E-D9E4-4C68-93E5-4AC7FD2D226A}"/>
              </a:ext>
            </a:extLst>
          </p:cNvPr>
          <p:cNvSpPr/>
          <p:nvPr/>
        </p:nvSpPr>
        <p:spPr>
          <a:xfrm>
            <a:off x="8257541" y="9020165"/>
            <a:ext cx="133789" cy="46084"/>
          </a:xfrm>
          <a:custGeom>
            <a:avLst/>
            <a:gdLst>
              <a:gd name="connsiteX0" fmla="*/ 634 w 133789"/>
              <a:gd name="connsiteY0" fmla="*/ 1598 h 46084"/>
              <a:gd name="connsiteX1" fmla="*/ 60959 w 133789"/>
              <a:gd name="connsiteY1" fmla="*/ 4773 h 46084"/>
              <a:gd name="connsiteX2" fmla="*/ 121284 w 133789"/>
              <a:gd name="connsiteY2" fmla="*/ 22235 h 46084"/>
              <a:gd name="connsiteX3" fmla="*/ 132397 w 133789"/>
              <a:gd name="connsiteY3" fmla="*/ 46048 h 46084"/>
              <a:gd name="connsiteX4" fmla="*/ 100647 w 133789"/>
              <a:gd name="connsiteY4" fmla="*/ 26998 h 46084"/>
              <a:gd name="connsiteX5" fmla="*/ 634 w 133789"/>
              <a:gd name="connsiteY5" fmla="*/ 1598 h 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89" h="46084">
                <a:moveTo>
                  <a:pt x="634" y="1598"/>
                </a:moveTo>
                <a:cubicBezTo>
                  <a:pt x="-5981" y="-2106"/>
                  <a:pt x="40851" y="1334"/>
                  <a:pt x="60959" y="4773"/>
                </a:cubicBezTo>
                <a:cubicBezTo>
                  <a:pt x="81067" y="8212"/>
                  <a:pt x="109378" y="15356"/>
                  <a:pt x="121284" y="22235"/>
                </a:cubicBezTo>
                <a:cubicBezTo>
                  <a:pt x="133190" y="29114"/>
                  <a:pt x="135836" y="45254"/>
                  <a:pt x="132397" y="46048"/>
                </a:cubicBezTo>
                <a:cubicBezTo>
                  <a:pt x="128958" y="46842"/>
                  <a:pt x="126841" y="34406"/>
                  <a:pt x="100647" y="26998"/>
                </a:cubicBezTo>
                <a:cubicBezTo>
                  <a:pt x="74453" y="19590"/>
                  <a:pt x="7249" y="5302"/>
                  <a:pt x="634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A774ED2B-659E-4E40-A302-7B0923FFE915}"/>
              </a:ext>
            </a:extLst>
          </p:cNvPr>
          <p:cNvSpPr/>
          <p:nvPr/>
        </p:nvSpPr>
        <p:spPr>
          <a:xfrm>
            <a:off x="8379209" y="8999006"/>
            <a:ext cx="166781" cy="84774"/>
          </a:xfrm>
          <a:custGeom>
            <a:avLst/>
            <a:gdLst>
              <a:gd name="connsiteX0" fmla="*/ 50416 w 166781"/>
              <a:gd name="connsiteY0" fmla="*/ 84669 h 84774"/>
              <a:gd name="connsiteX1" fmla="*/ 1204 w 166781"/>
              <a:gd name="connsiteY1" fmla="*/ 24344 h 84774"/>
              <a:gd name="connsiteX2" fmla="*/ 110741 w 166781"/>
              <a:gd name="connsiteY2" fmla="*/ 532 h 84774"/>
              <a:gd name="connsiteX3" fmla="*/ 164716 w 166781"/>
              <a:gd name="connsiteY3" fmla="*/ 8469 h 84774"/>
              <a:gd name="connsiteX4" fmla="*/ 42479 w 166781"/>
              <a:gd name="connsiteY4" fmla="*/ 16407 h 84774"/>
              <a:gd name="connsiteX5" fmla="*/ 20254 w 166781"/>
              <a:gd name="connsiteY5" fmla="*/ 38632 h 84774"/>
              <a:gd name="connsiteX6" fmla="*/ 50416 w 166781"/>
              <a:gd name="connsiteY6" fmla="*/ 84669 h 8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781" h="84774">
                <a:moveTo>
                  <a:pt x="50416" y="84669"/>
                </a:moveTo>
                <a:cubicBezTo>
                  <a:pt x="47241" y="82288"/>
                  <a:pt x="-8850" y="38367"/>
                  <a:pt x="1204" y="24344"/>
                </a:cubicBezTo>
                <a:cubicBezTo>
                  <a:pt x="11258" y="10321"/>
                  <a:pt x="83489" y="3178"/>
                  <a:pt x="110741" y="532"/>
                </a:cubicBezTo>
                <a:cubicBezTo>
                  <a:pt x="137993" y="-2114"/>
                  <a:pt x="176093" y="5823"/>
                  <a:pt x="164716" y="8469"/>
                </a:cubicBezTo>
                <a:cubicBezTo>
                  <a:pt x="153339" y="11115"/>
                  <a:pt x="66556" y="11380"/>
                  <a:pt x="42479" y="16407"/>
                </a:cubicBezTo>
                <a:cubicBezTo>
                  <a:pt x="18402" y="21434"/>
                  <a:pt x="21048" y="28843"/>
                  <a:pt x="20254" y="38632"/>
                </a:cubicBezTo>
                <a:cubicBezTo>
                  <a:pt x="19460" y="48421"/>
                  <a:pt x="53591" y="87050"/>
                  <a:pt x="50416" y="84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5481647F-B621-4522-81CC-D0E062DA3641}"/>
              </a:ext>
            </a:extLst>
          </p:cNvPr>
          <p:cNvSpPr/>
          <p:nvPr/>
        </p:nvSpPr>
        <p:spPr>
          <a:xfrm>
            <a:off x="8423106" y="9091607"/>
            <a:ext cx="109941" cy="154628"/>
          </a:xfrm>
          <a:custGeom>
            <a:avLst/>
            <a:gdLst>
              <a:gd name="connsiteX0" fmla="*/ 68432 w 109941"/>
              <a:gd name="connsiteY0" fmla="*/ 6 h 154628"/>
              <a:gd name="connsiteX1" fmla="*/ 109707 w 109941"/>
              <a:gd name="connsiteY1" fmla="*/ 103193 h 154628"/>
              <a:gd name="connsiteX2" fmla="*/ 81132 w 109941"/>
              <a:gd name="connsiteY2" fmla="*/ 127006 h 154628"/>
              <a:gd name="connsiteX3" fmla="*/ 169 w 109941"/>
              <a:gd name="connsiteY3" fmla="*/ 153993 h 154628"/>
              <a:gd name="connsiteX4" fmla="*/ 104944 w 109941"/>
              <a:gd name="connsiteY4" fmla="*/ 98431 h 154628"/>
              <a:gd name="connsiteX5" fmla="*/ 68432 w 109941"/>
              <a:gd name="connsiteY5" fmla="*/ 6 h 15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41" h="154628">
                <a:moveTo>
                  <a:pt x="68432" y="6"/>
                </a:moveTo>
                <a:cubicBezTo>
                  <a:pt x="69226" y="800"/>
                  <a:pt x="107590" y="82026"/>
                  <a:pt x="109707" y="103193"/>
                </a:cubicBezTo>
                <a:cubicBezTo>
                  <a:pt x="111824" y="124360"/>
                  <a:pt x="99388" y="118539"/>
                  <a:pt x="81132" y="127006"/>
                </a:cubicBezTo>
                <a:cubicBezTo>
                  <a:pt x="62876" y="135473"/>
                  <a:pt x="-3800" y="158755"/>
                  <a:pt x="169" y="153993"/>
                </a:cubicBezTo>
                <a:cubicBezTo>
                  <a:pt x="4138" y="149231"/>
                  <a:pt x="92773" y="122773"/>
                  <a:pt x="104944" y="98431"/>
                </a:cubicBezTo>
                <a:cubicBezTo>
                  <a:pt x="117115" y="74089"/>
                  <a:pt x="67638" y="-788"/>
                  <a:pt x="684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48027794-DC29-4196-BBDA-105441A76ABA}"/>
              </a:ext>
            </a:extLst>
          </p:cNvPr>
          <p:cNvSpPr/>
          <p:nvPr/>
        </p:nvSpPr>
        <p:spPr>
          <a:xfrm>
            <a:off x="8485150" y="9280284"/>
            <a:ext cx="46142" cy="463443"/>
          </a:xfrm>
          <a:custGeom>
            <a:avLst/>
            <a:gdLst>
              <a:gd name="connsiteX0" fmla="*/ 34963 w 46142"/>
              <a:gd name="connsiteY0" fmla="*/ 241 h 463443"/>
              <a:gd name="connsiteX1" fmla="*/ 19088 w 46142"/>
              <a:gd name="connsiteY1" fmla="*/ 120891 h 463443"/>
              <a:gd name="connsiteX2" fmla="*/ 46075 w 46142"/>
              <a:gd name="connsiteY2" fmla="*/ 397116 h 463443"/>
              <a:gd name="connsiteX3" fmla="*/ 9563 w 46142"/>
              <a:gd name="connsiteY3" fmla="*/ 460616 h 463443"/>
              <a:gd name="connsiteX4" fmla="*/ 39725 w 46142"/>
              <a:gd name="connsiteY4" fmla="*/ 438391 h 463443"/>
              <a:gd name="connsiteX5" fmla="*/ 20675 w 46142"/>
              <a:gd name="connsiteY5" fmla="*/ 316154 h 463443"/>
              <a:gd name="connsiteX6" fmla="*/ 38 w 46142"/>
              <a:gd name="connsiteY6" fmla="*/ 147879 h 463443"/>
              <a:gd name="connsiteX7" fmla="*/ 34963 w 46142"/>
              <a:gd name="connsiteY7" fmla="*/ 241 h 46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42" h="463443">
                <a:moveTo>
                  <a:pt x="34963" y="241"/>
                </a:moveTo>
                <a:cubicBezTo>
                  <a:pt x="38138" y="-4257"/>
                  <a:pt x="17236" y="54745"/>
                  <a:pt x="19088" y="120891"/>
                </a:cubicBezTo>
                <a:cubicBezTo>
                  <a:pt x="20940" y="187037"/>
                  <a:pt x="47662" y="340495"/>
                  <a:pt x="46075" y="397116"/>
                </a:cubicBezTo>
                <a:cubicBezTo>
                  <a:pt x="44488" y="453737"/>
                  <a:pt x="10621" y="453737"/>
                  <a:pt x="9563" y="460616"/>
                </a:cubicBezTo>
                <a:cubicBezTo>
                  <a:pt x="8505" y="467495"/>
                  <a:pt x="37873" y="462468"/>
                  <a:pt x="39725" y="438391"/>
                </a:cubicBezTo>
                <a:cubicBezTo>
                  <a:pt x="41577" y="414314"/>
                  <a:pt x="27290" y="364573"/>
                  <a:pt x="20675" y="316154"/>
                </a:cubicBezTo>
                <a:cubicBezTo>
                  <a:pt x="14060" y="267735"/>
                  <a:pt x="1361" y="197621"/>
                  <a:pt x="38" y="147879"/>
                </a:cubicBezTo>
                <a:cubicBezTo>
                  <a:pt x="-1285" y="98137"/>
                  <a:pt x="31788" y="4739"/>
                  <a:pt x="34963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39D622D-F613-4CEF-AAD8-C00193C5A9D9}"/>
              </a:ext>
            </a:extLst>
          </p:cNvPr>
          <p:cNvSpPr/>
          <p:nvPr/>
        </p:nvSpPr>
        <p:spPr>
          <a:xfrm>
            <a:off x="8539122" y="9256469"/>
            <a:ext cx="24100" cy="487626"/>
          </a:xfrm>
          <a:custGeom>
            <a:avLst/>
            <a:gdLst>
              <a:gd name="connsiteX0" fmla="*/ 4803 w 24100"/>
              <a:gd name="connsiteY0" fmla="*/ 9769 h 487626"/>
              <a:gd name="connsiteX1" fmla="*/ 4803 w 24100"/>
              <a:gd name="connsiteY1" fmla="*/ 63744 h 487626"/>
              <a:gd name="connsiteX2" fmla="*/ 1628 w 24100"/>
              <a:gd name="connsiteY2" fmla="*/ 354256 h 487626"/>
              <a:gd name="connsiteX3" fmla="*/ 41 w 24100"/>
              <a:gd name="connsiteY3" fmla="*/ 487606 h 487626"/>
              <a:gd name="connsiteX4" fmla="*/ 3216 w 24100"/>
              <a:gd name="connsiteY4" fmla="*/ 346319 h 487626"/>
              <a:gd name="connsiteX5" fmla="*/ 23853 w 24100"/>
              <a:gd name="connsiteY5" fmla="*/ 206619 h 487626"/>
              <a:gd name="connsiteX6" fmla="*/ 4803 w 24100"/>
              <a:gd name="connsiteY6" fmla="*/ 9769 h 48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00" h="487626">
                <a:moveTo>
                  <a:pt x="4803" y="9769"/>
                </a:moveTo>
                <a:cubicBezTo>
                  <a:pt x="1628" y="-14044"/>
                  <a:pt x="5332" y="6330"/>
                  <a:pt x="4803" y="63744"/>
                </a:cubicBezTo>
                <a:cubicBezTo>
                  <a:pt x="4274" y="121158"/>
                  <a:pt x="2422" y="283612"/>
                  <a:pt x="1628" y="354256"/>
                </a:cubicBezTo>
                <a:cubicBezTo>
                  <a:pt x="834" y="424900"/>
                  <a:pt x="-224" y="488929"/>
                  <a:pt x="41" y="487606"/>
                </a:cubicBezTo>
                <a:cubicBezTo>
                  <a:pt x="306" y="486283"/>
                  <a:pt x="-753" y="393150"/>
                  <a:pt x="3216" y="346319"/>
                </a:cubicBezTo>
                <a:cubicBezTo>
                  <a:pt x="7185" y="299488"/>
                  <a:pt x="26499" y="257419"/>
                  <a:pt x="23853" y="206619"/>
                </a:cubicBezTo>
                <a:cubicBezTo>
                  <a:pt x="21207" y="155819"/>
                  <a:pt x="7978" y="33582"/>
                  <a:pt x="4803" y="9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BDAB6385-780D-474B-BCB5-E82B991F68AF}"/>
              </a:ext>
            </a:extLst>
          </p:cNvPr>
          <p:cNvSpPr/>
          <p:nvPr/>
        </p:nvSpPr>
        <p:spPr>
          <a:xfrm>
            <a:off x="8400504" y="9037423"/>
            <a:ext cx="146124" cy="165983"/>
          </a:xfrm>
          <a:custGeom>
            <a:avLst/>
            <a:gdLst>
              <a:gd name="connsiteX0" fmla="*/ 38646 w 146124"/>
              <a:gd name="connsiteY0" fmla="*/ 215 h 165983"/>
              <a:gd name="connsiteX1" fmla="*/ 546 w 146124"/>
              <a:gd name="connsiteY1" fmla="*/ 152615 h 165983"/>
              <a:gd name="connsiteX2" fmla="*/ 73571 w 146124"/>
              <a:gd name="connsiteY2" fmla="*/ 158965 h 165983"/>
              <a:gd name="connsiteX3" fmla="*/ 145008 w 146124"/>
              <a:gd name="connsiteY3" fmla="*/ 158965 h 165983"/>
              <a:gd name="connsiteX4" fmla="*/ 14833 w 146124"/>
              <a:gd name="connsiteY4" fmla="*/ 151027 h 165983"/>
              <a:gd name="connsiteX5" fmla="*/ 8483 w 146124"/>
              <a:gd name="connsiteY5" fmla="*/ 119277 h 165983"/>
              <a:gd name="connsiteX6" fmla="*/ 38646 w 146124"/>
              <a:gd name="connsiteY6" fmla="*/ 215 h 16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24" h="165983">
                <a:moveTo>
                  <a:pt x="38646" y="215"/>
                </a:moveTo>
                <a:cubicBezTo>
                  <a:pt x="37323" y="5771"/>
                  <a:pt x="-5275" y="126157"/>
                  <a:pt x="546" y="152615"/>
                </a:cubicBezTo>
                <a:cubicBezTo>
                  <a:pt x="6367" y="179073"/>
                  <a:pt x="49494" y="157907"/>
                  <a:pt x="73571" y="158965"/>
                </a:cubicBezTo>
                <a:cubicBezTo>
                  <a:pt x="97648" y="160023"/>
                  <a:pt x="154798" y="160288"/>
                  <a:pt x="145008" y="158965"/>
                </a:cubicBezTo>
                <a:cubicBezTo>
                  <a:pt x="135218" y="157642"/>
                  <a:pt x="37587" y="157642"/>
                  <a:pt x="14833" y="151027"/>
                </a:cubicBezTo>
                <a:cubicBezTo>
                  <a:pt x="-7921" y="144412"/>
                  <a:pt x="2927" y="140444"/>
                  <a:pt x="8483" y="119277"/>
                </a:cubicBezTo>
                <a:cubicBezTo>
                  <a:pt x="14039" y="98110"/>
                  <a:pt x="39969" y="-5341"/>
                  <a:pt x="3864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2CAB68BE-D7B6-434C-9D0A-6D36096964C1}"/>
              </a:ext>
            </a:extLst>
          </p:cNvPr>
          <p:cNvSpPr/>
          <p:nvPr/>
        </p:nvSpPr>
        <p:spPr>
          <a:xfrm>
            <a:off x="8567406" y="9193741"/>
            <a:ext cx="56399" cy="667836"/>
          </a:xfrm>
          <a:custGeom>
            <a:avLst/>
            <a:gdLst>
              <a:gd name="connsiteX0" fmla="*/ 332 w 56399"/>
              <a:gd name="connsiteY0" fmla="*/ 2647 h 667836"/>
              <a:gd name="connsiteX1" fmla="*/ 55894 w 56399"/>
              <a:gd name="connsiteY1" fmla="*/ 307447 h 667836"/>
              <a:gd name="connsiteX2" fmla="*/ 28907 w 56399"/>
              <a:gd name="connsiteY2" fmla="*/ 351897 h 667836"/>
              <a:gd name="connsiteX3" fmla="*/ 47957 w 56399"/>
              <a:gd name="connsiteY3" fmla="*/ 361422 h 667836"/>
              <a:gd name="connsiteX4" fmla="*/ 41607 w 56399"/>
              <a:gd name="connsiteY4" fmla="*/ 394759 h 667836"/>
              <a:gd name="connsiteX5" fmla="*/ 27319 w 56399"/>
              <a:gd name="connsiteY5" fmla="*/ 661459 h 667836"/>
              <a:gd name="connsiteX6" fmla="*/ 27319 w 56399"/>
              <a:gd name="connsiteY6" fmla="*/ 559859 h 667836"/>
              <a:gd name="connsiteX7" fmla="*/ 33669 w 56399"/>
              <a:gd name="connsiteY7" fmla="*/ 286809 h 667836"/>
              <a:gd name="connsiteX8" fmla="*/ 33669 w 56399"/>
              <a:gd name="connsiteY8" fmla="*/ 167747 h 667836"/>
              <a:gd name="connsiteX9" fmla="*/ 332 w 56399"/>
              <a:gd name="connsiteY9" fmla="*/ 2647 h 6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99" h="667836">
                <a:moveTo>
                  <a:pt x="332" y="2647"/>
                </a:moveTo>
                <a:cubicBezTo>
                  <a:pt x="4036" y="25930"/>
                  <a:pt x="51132" y="249239"/>
                  <a:pt x="55894" y="307447"/>
                </a:cubicBezTo>
                <a:cubicBezTo>
                  <a:pt x="60656" y="365655"/>
                  <a:pt x="30230" y="342901"/>
                  <a:pt x="28907" y="351897"/>
                </a:cubicBezTo>
                <a:cubicBezTo>
                  <a:pt x="27584" y="360893"/>
                  <a:pt x="45840" y="354278"/>
                  <a:pt x="47957" y="361422"/>
                </a:cubicBezTo>
                <a:cubicBezTo>
                  <a:pt x="50074" y="368566"/>
                  <a:pt x="45047" y="344753"/>
                  <a:pt x="41607" y="394759"/>
                </a:cubicBezTo>
                <a:cubicBezTo>
                  <a:pt x="38167" y="444765"/>
                  <a:pt x="29700" y="633942"/>
                  <a:pt x="27319" y="661459"/>
                </a:cubicBezTo>
                <a:cubicBezTo>
                  <a:pt x="24938" y="688976"/>
                  <a:pt x="26261" y="622301"/>
                  <a:pt x="27319" y="559859"/>
                </a:cubicBezTo>
                <a:cubicBezTo>
                  <a:pt x="28377" y="497417"/>
                  <a:pt x="32611" y="352161"/>
                  <a:pt x="33669" y="286809"/>
                </a:cubicBezTo>
                <a:cubicBezTo>
                  <a:pt x="34727" y="221457"/>
                  <a:pt x="42400" y="219605"/>
                  <a:pt x="33669" y="167747"/>
                </a:cubicBezTo>
                <a:cubicBezTo>
                  <a:pt x="24938" y="115889"/>
                  <a:pt x="-3372" y="-20636"/>
                  <a:pt x="332" y="2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0B6819DA-2770-4A3C-82D5-17E2F8413EF1}"/>
              </a:ext>
            </a:extLst>
          </p:cNvPr>
          <p:cNvSpPr/>
          <p:nvPr/>
        </p:nvSpPr>
        <p:spPr>
          <a:xfrm>
            <a:off x="8480358" y="9763934"/>
            <a:ext cx="105698" cy="263073"/>
          </a:xfrm>
          <a:custGeom>
            <a:avLst/>
            <a:gdLst>
              <a:gd name="connsiteX0" fmla="*/ 54042 w 105698"/>
              <a:gd name="connsiteY0" fmla="*/ 779 h 263073"/>
              <a:gd name="connsiteX1" fmla="*/ 90555 w 105698"/>
              <a:gd name="connsiteY1" fmla="*/ 137304 h 263073"/>
              <a:gd name="connsiteX2" fmla="*/ 67 w 105698"/>
              <a:gd name="connsiteY2" fmla="*/ 262716 h 263073"/>
              <a:gd name="connsiteX3" fmla="*/ 76267 w 105698"/>
              <a:gd name="connsiteY3" fmla="*/ 172229 h 263073"/>
              <a:gd name="connsiteX4" fmla="*/ 104842 w 105698"/>
              <a:gd name="connsiteY4" fmla="*/ 84916 h 263073"/>
              <a:gd name="connsiteX5" fmla="*/ 54042 w 105698"/>
              <a:gd name="connsiteY5" fmla="*/ 779 h 26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98" h="263073">
                <a:moveTo>
                  <a:pt x="54042" y="779"/>
                </a:moveTo>
                <a:cubicBezTo>
                  <a:pt x="51661" y="9510"/>
                  <a:pt x="99551" y="93648"/>
                  <a:pt x="90555" y="137304"/>
                </a:cubicBezTo>
                <a:cubicBezTo>
                  <a:pt x="81559" y="180960"/>
                  <a:pt x="2448" y="256895"/>
                  <a:pt x="67" y="262716"/>
                </a:cubicBezTo>
                <a:cubicBezTo>
                  <a:pt x="-2314" y="268537"/>
                  <a:pt x="58805" y="201862"/>
                  <a:pt x="76267" y="172229"/>
                </a:cubicBezTo>
                <a:cubicBezTo>
                  <a:pt x="93729" y="142596"/>
                  <a:pt x="109604" y="110845"/>
                  <a:pt x="104842" y="84916"/>
                </a:cubicBezTo>
                <a:cubicBezTo>
                  <a:pt x="100080" y="58987"/>
                  <a:pt x="56423" y="-7952"/>
                  <a:pt x="54042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84F1BA1C-5598-4270-BA2B-77D337B897BE}"/>
              </a:ext>
            </a:extLst>
          </p:cNvPr>
          <p:cNvSpPr/>
          <p:nvPr/>
        </p:nvSpPr>
        <p:spPr>
          <a:xfrm>
            <a:off x="8331143" y="9778792"/>
            <a:ext cx="213756" cy="290779"/>
          </a:xfrm>
          <a:custGeom>
            <a:avLst/>
            <a:gdLst>
              <a:gd name="connsiteX0" fmla="*/ 192145 w 213756"/>
              <a:gd name="connsiteY0" fmla="*/ 208 h 290779"/>
              <a:gd name="connsiteX1" fmla="*/ 185795 w 213756"/>
              <a:gd name="connsiteY1" fmla="*/ 171658 h 290779"/>
              <a:gd name="connsiteX2" fmla="*/ 157220 w 213756"/>
              <a:gd name="connsiteY2" fmla="*/ 225633 h 290779"/>
              <a:gd name="connsiteX3" fmla="*/ 57 w 213756"/>
              <a:gd name="connsiteY3" fmla="*/ 290721 h 290779"/>
              <a:gd name="connsiteX4" fmla="*/ 176270 w 213756"/>
              <a:gd name="connsiteY4" fmla="*/ 236746 h 290779"/>
              <a:gd name="connsiteX5" fmla="*/ 212782 w 213756"/>
              <a:gd name="connsiteY5" fmla="*/ 209758 h 290779"/>
              <a:gd name="connsiteX6" fmla="*/ 192145 w 213756"/>
              <a:gd name="connsiteY6" fmla="*/ 208 h 29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56" h="290779">
                <a:moveTo>
                  <a:pt x="192145" y="208"/>
                </a:moveTo>
                <a:cubicBezTo>
                  <a:pt x="187647" y="-6142"/>
                  <a:pt x="191616" y="134087"/>
                  <a:pt x="185795" y="171658"/>
                </a:cubicBezTo>
                <a:cubicBezTo>
                  <a:pt x="179974" y="209229"/>
                  <a:pt x="188176" y="205789"/>
                  <a:pt x="157220" y="225633"/>
                </a:cubicBezTo>
                <a:cubicBezTo>
                  <a:pt x="126264" y="245477"/>
                  <a:pt x="-3118" y="288869"/>
                  <a:pt x="57" y="290721"/>
                </a:cubicBezTo>
                <a:cubicBezTo>
                  <a:pt x="3232" y="292573"/>
                  <a:pt x="140816" y="250240"/>
                  <a:pt x="176270" y="236746"/>
                </a:cubicBezTo>
                <a:cubicBezTo>
                  <a:pt x="211724" y="223252"/>
                  <a:pt x="206961" y="249445"/>
                  <a:pt x="212782" y="209758"/>
                </a:cubicBezTo>
                <a:cubicBezTo>
                  <a:pt x="218603" y="170071"/>
                  <a:pt x="196643" y="6558"/>
                  <a:pt x="192145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1A57C251-2978-4F27-88A3-A249DB2875A3}"/>
              </a:ext>
            </a:extLst>
          </p:cNvPr>
          <p:cNvSpPr/>
          <p:nvPr/>
        </p:nvSpPr>
        <p:spPr>
          <a:xfrm>
            <a:off x="8294687" y="9793112"/>
            <a:ext cx="184506" cy="278109"/>
          </a:xfrm>
          <a:custGeom>
            <a:avLst/>
            <a:gdLst>
              <a:gd name="connsiteX0" fmla="*/ 158751 w 184506"/>
              <a:gd name="connsiteY0" fmla="*/ 176 h 278109"/>
              <a:gd name="connsiteX1" fmla="*/ 146051 w 184506"/>
              <a:gd name="connsiteY1" fmla="*/ 193851 h 278109"/>
              <a:gd name="connsiteX2" fmla="*/ 1 w 184506"/>
              <a:gd name="connsiteY2" fmla="*/ 277988 h 278109"/>
              <a:gd name="connsiteX3" fmla="*/ 149226 w 184506"/>
              <a:gd name="connsiteY3" fmla="*/ 211313 h 278109"/>
              <a:gd name="connsiteX4" fmla="*/ 184151 w 184506"/>
              <a:gd name="connsiteY4" fmla="*/ 160513 h 278109"/>
              <a:gd name="connsiteX5" fmla="*/ 158751 w 184506"/>
              <a:gd name="connsiteY5" fmla="*/ 176 h 27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506" h="278109">
                <a:moveTo>
                  <a:pt x="158751" y="176"/>
                </a:moveTo>
                <a:cubicBezTo>
                  <a:pt x="152401" y="5732"/>
                  <a:pt x="172509" y="147549"/>
                  <a:pt x="146051" y="193851"/>
                </a:cubicBezTo>
                <a:cubicBezTo>
                  <a:pt x="119593" y="240153"/>
                  <a:pt x="-528" y="275078"/>
                  <a:pt x="1" y="277988"/>
                </a:cubicBezTo>
                <a:cubicBezTo>
                  <a:pt x="530" y="280898"/>
                  <a:pt x="118534" y="230892"/>
                  <a:pt x="149226" y="211313"/>
                </a:cubicBezTo>
                <a:cubicBezTo>
                  <a:pt x="179918" y="191734"/>
                  <a:pt x="180711" y="199142"/>
                  <a:pt x="184151" y="160513"/>
                </a:cubicBezTo>
                <a:cubicBezTo>
                  <a:pt x="187591" y="121884"/>
                  <a:pt x="165101" y="-5380"/>
                  <a:pt x="158751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88EBA200-81E0-4701-86C9-BAEBFD136F36}"/>
              </a:ext>
            </a:extLst>
          </p:cNvPr>
          <p:cNvSpPr/>
          <p:nvPr/>
        </p:nvSpPr>
        <p:spPr>
          <a:xfrm>
            <a:off x="8270860" y="9796065"/>
            <a:ext cx="166088" cy="254533"/>
          </a:xfrm>
          <a:custGeom>
            <a:avLst/>
            <a:gdLst>
              <a:gd name="connsiteX0" fmla="*/ 163528 w 166088"/>
              <a:gd name="connsiteY0" fmla="*/ 3573 h 254533"/>
              <a:gd name="connsiteX1" fmla="*/ 155590 w 166088"/>
              <a:gd name="connsiteY1" fmla="*/ 59135 h 254533"/>
              <a:gd name="connsiteX2" fmla="*/ 125428 w 166088"/>
              <a:gd name="connsiteY2" fmla="*/ 181373 h 254533"/>
              <a:gd name="connsiteX3" fmla="*/ 73040 w 166088"/>
              <a:gd name="connsiteY3" fmla="*/ 221060 h 254533"/>
              <a:gd name="connsiteX4" fmla="*/ 15 w 166088"/>
              <a:gd name="connsiteY4" fmla="*/ 254398 h 254533"/>
              <a:gd name="connsiteX5" fmla="*/ 79390 w 166088"/>
              <a:gd name="connsiteY5" fmla="*/ 208360 h 254533"/>
              <a:gd name="connsiteX6" fmla="*/ 114315 w 166088"/>
              <a:gd name="connsiteY6" fmla="*/ 155973 h 254533"/>
              <a:gd name="connsiteX7" fmla="*/ 163528 w 166088"/>
              <a:gd name="connsiteY7" fmla="*/ 3573 h 25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088" h="254533">
                <a:moveTo>
                  <a:pt x="163528" y="3573"/>
                </a:moveTo>
                <a:cubicBezTo>
                  <a:pt x="170407" y="-12567"/>
                  <a:pt x="161940" y="29502"/>
                  <a:pt x="155590" y="59135"/>
                </a:cubicBezTo>
                <a:cubicBezTo>
                  <a:pt x="149240" y="88768"/>
                  <a:pt x="139186" y="154386"/>
                  <a:pt x="125428" y="181373"/>
                </a:cubicBezTo>
                <a:cubicBezTo>
                  <a:pt x="111670" y="208361"/>
                  <a:pt x="93942" y="208889"/>
                  <a:pt x="73040" y="221060"/>
                </a:cubicBezTo>
                <a:cubicBezTo>
                  <a:pt x="52138" y="233231"/>
                  <a:pt x="-1043" y="256515"/>
                  <a:pt x="15" y="254398"/>
                </a:cubicBezTo>
                <a:cubicBezTo>
                  <a:pt x="1073" y="252281"/>
                  <a:pt x="60340" y="224764"/>
                  <a:pt x="79390" y="208360"/>
                </a:cubicBezTo>
                <a:cubicBezTo>
                  <a:pt x="98440" y="191956"/>
                  <a:pt x="96852" y="193279"/>
                  <a:pt x="114315" y="155973"/>
                </a:cubicBezTo>
                <a:cubicBezTo>
                  <a:pt x="131778" y="118667"/>
                  <a:pt x="156649" y="19713"/>
                  <a:pt x="163528" y="3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65570CAC-0E13-4008-BD08-FB53DE9530F2}"/>
              </a:ext>
            </a:extLst>
          </p:cNvPr>
          <p:cNvSpPr/>
          <p:nvPr/>
        </p:nvSpPr>
        <p:spPr>
          <a:xfrm>
            <a:off x="8483599" y="9027993"/>
            <a:ext cx="160587" cy="513979"/>
          </a:xfrm>
          <a:custGeom>
            <a:avLst/>
            <a:gdLst>
              <a:gd name="connsiteX0" fmla="*/ 50801 w 160587"/>
              <a:gd name="connsiteY0" fmla="*/ 120 h 513979"/>
              <a:gd name="connsiteX1" fmla="*/ 38101 w 160587"/>
              <a:gd name="connsiteY1" fmla="*/ 71557 h 513979"/>
              <a:gd name="connsiteX2" fmla="*/ 92076 w 160587"/>
              <a:gd name="connsiteY2" fmla="*/ 142995 h 513979"/>
              <a:gd name="connsiteX3" fmla="*/ 158751 w 160587"/>
              <a:gd name="connsiteY3" fmla="*/ 344607 h 513979"/>
              <a:gd name="connsiteX4" fmla="*/ 141289 w 160587"/>
              <a:gd name="connsiteY4" fmla="*/ 512882 h 513979"/>
              <a:gd name="connsiteX5" fmla="*/ 134939 w 160587"/>
              <a:gd name="connsiteY5" fmla="*/ 404932 h 513979"/>
              <a:gd name="connsiteX6" fmla="*/ 47626 w 160587"/>
              <a:gd name="connsiteY6" fmla="*/ 169982 h 513979"/>
              <a:gd name="connsiteX7" fmla="*/ 1 w 160587"/>
              <a:gd name="connsiteY7" fmla="*/ 89020 h 513979"/>
              <a:gd name="connsiteX8" fmla="*/ 50801 w 160587"/>
              <a:gd name="connsiteY8" fmla="*/ 120 h 51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87" h="513979">
                <a:moveTo>
                  <a:pt x="50801" y="120"/>
                </a:moveTo>
                <a:cubicBezTo>
                  <a:pt x="57151" y="-2790"/>
                  <a:pt x="31222" y="47745"/>
                  <a:pt x="38101" y="71557"/>
                </a:cubicBezTo>
                <a:cubicBezTo>
                  <a:pt x="44980" y="95369"/>
                  <a:pt x="71968" y="97487"/>
                  <a:pt x="92076" y="142995"/>
                </a:cubicBezTo>
                <a:cubicBezTo>
                  <a:pt x="112184" y="188503"/>
                  <a:pt x="150549" y="282959"/>
                  <a:pt x="158751" y="344607"/>
                </a:cubicBezTo>
                <a:cubicBezTo>
                  <a:pt x="166953" y="406255"/>
                  <a:pt x="145258" y="502828"/>
                  <a:pt x="141289" y="512882"/>
                </a:cubicBezTo>
                <a:cubicBezTo>
                  <a:pt x="137320" y="522936"/>
                  <a:pt x="150550" y="462082"/>
                  <a:pt x="134939" y="404932"/>
                </a:cubicBezTo>
                <a:cubicBezTo>
                  <a:pt x="119329" y="347782"/>
                  <a:pt x="70116" y="222634"/>
                  <a:pt x="47626" y="169982"/>
                </a:cubicBezTo>
                <a:cubicBezTo>
                  <a:pt x="25136" y="117330"/>
                  <a:pt x="265" y="113362"/>
                  <a:pt x="1" y="89020"/>
                </a:cubicBezTo>
                <a:cubicBezTo>
                  <a:pt x="-264" y="64678"/>
                  <a:pt x="44451" y="3030"/>
                  <a:pt x="50801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FCDBF4A6-222F-4C39-B2E6-1C835DAD28D4}"/>
              </a:ext>
            </a:extLst>
          </p:cNvPr>
          <p:cNvSpPr/>
          <p:nvPr/>
        </p:nvSpPr>
        <p:spPr>
          <a:xfrm>
            <a:off x="8224929" y="9774129"/>
            <a:ext cx="227190" cy="316825"/>
          </a:xfrm>
          <a:custGeom>
            <a:avLst/>
            <a:gdLst>
              <a:gd name="connsiteX0" fmla="*/ 87221 w 227190"/>
              <a:gd name="connsiteY0" fmla="*/ 2754 h 316825"/>
              <a:gd name="connsiteX1" fmla="*/ 51238 w 227190"/>
              <a:gd name="connsiteY1" fmla="*/ 59904 h 316825"/>
              <a:gd name="connsiteX2" fmla="*/ 34304 w 227190"/>
              <a:gd name="connsiteY2" fmla="*/ 210188 h 316825"/>
              <a:gd name="connsiteX3" fmla="*/ 2554 w 227190"/>
              <a:gd name="connsiteY3" fmla="*/ 316021 h 316825"/>
              <a:gd name="connsiteX4" fmla="*/ 108388 w 227190"/>
              <a:gd name="connsiteY4" fmla="*/ 250404 h 316825"/>
              <a:gd name="connsiteX5" fmla="*/ 214221 w 227190"/>
              <a:gd name="connsiteY5" fmla="*/ 100121 h 316825"/>
              <a:gd name="connsiteX6" fmla="*/ 212104 w 227190"/>
              <a:gd name="connsiteY6" fmla="*/ 17571 h 316825"/>
              <a:gd name="connsiteX7" fmla="*/ 87221 w 227190"/>
              <a:gd name="connsiteY7" fmla="*/ 2754 h 31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190" h="316825">
                <a:moveTo>
                  <a:pt x="87221" y="2754"/>
                </a:moveTo>
                <a:cubicBezTo>
                  <a:pt x="60410" y="9809"/>
                  <a:pt x="60057" y="25332"/>
                  <a:pt x="51238" y="59904"/>
                </a:cubicBezTo>
                <a:cubicBezTo>
                  <a:pt x="42418" y="94476"/>
                  <a:pt x="42418" y="167502"/>
                  <a:pt x="34304" y="210188"/>
                </a:cubicBezTo>
                <a:cubicBezTo>
                  <a:pt x="26190" y="252874"/>
                  <a:pt x="-9793" y="309318"/>
                  <a:pt x="2554" y="316021"/>
                </a:cubicBezTo>
                <a:cubicBezTo>
                  <a:pt x="14901" y="322724"/>
                  <a:pt x="73110" y="286387"/>
                  <a:pt x="108388" y="250404"/>
                </a:cubicBezTo>
                <a:cubicBezTo>
                  <a:pt x="143666" y="214421"/>
                  <a:pt x="196935" y="138926"/>
                  <a:pt x="214221" y="100121"/>
                </a:cubicBezTo>
                <a:cubicBezTo>
                  <a:pt x="231507" y="61316"/>
                  <a:pt x="232212" y="32388"/>
                  <a:pt x="212104" y="17571"/>
                </a:cubicBezTo>
                <a:cubicBezTo>
                  <a:pt x="191996" y="2754"/>
                  <a:pt x="114032" y="-4301"/>
                  <a:pt x="87221" y="2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69C32F62-99E6-4E5F-8910-C34AB2D039F8}"/>
              </a:ext>
            </a:extLst>
          </p:cNvPr>
          <p:cNvSpPr/>
          <p:nvPr/>
        </p:nvSpPr>
        <p:spPr>
          <a:xfrm>
            <a:off x="6947860" y="9772274"/>
            <a:ext cx="655210" cy="271349"/>
          </a:xfrm>
          <a:custGeom>
            <a:avLst/>
            <a:gdLst>
              <a:gd name="connsiteX0" fmla="*/ 233990 w 655210"/>
              <a:gd name="connsiteY0" fmla="*/ 135843 h 271349"/>
              <a:gd name="connsiteX1" fmla="*/ 293257 w 655210"/>
              <a:gd name="connsiteY1" fmla="*/ 118909 h 271349"/>
              <a:gd name="connsiteX2" fmla="*/ 655207 w 655210"/>
              <a:gd name="connsiteY2" fmla="*/ 6726 h 271349"/>
              <a:gd name="connsiteX3" fmla="*/ 299607 w 655210"/>
              <a:gd name="connsiteY3" fmla="*/ 17309 h 271349"/>
              <a:gd name="connsiteX4" fmla="*/ 77357 w 655210"/>
              <a:gd name="connsiteY4" fmla="*/ 55409 h 271349"/>
              <a:gd name="connsiteX5" fmla="*/ 51957 w 655210"/>
              <a:gd name="connsiteY5" fmla="*/ 135843 h 271349"/>
              <a:gd name="connsiteX6" fmla="*/ 7507 w 655210"/>
              <a:gd name="connsiteY6" fmla="*/ 271309 h 271349"/>
              <a:gd name="connsiteX7" fmla="*/ 233990 w 655210"/>
              <a:gd name="connsiteY7" fmla="*/ 135843 h 27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10" h="271349">
                <a:moveTo>
                  <a:pt x="233990" y="135843"/>
                </a:moveTo>
                <a:cubicBezTo>
                  <a:pt x="281615" y="110443"/>
                  <a:pt x="293257" y="118909"/>
                  <a:pt x="293257" y="118909"/>
                </a:cubicBezTo>
                <a:cubicBezTo>
                  <a:pt x="363460" y="97390"/>
                  <a:pt x="654149" y="23659"/>
                  <a:pt x="655207" y="6726"/>
                </a:cubicBezTo>
                <a:cubicBezTo>
                  <a:pt x="656265" y="-10207"/>
                  <a:pt x="395915" y="9195"/>
                  <a:pt x="299607" y="17309"/>
                </a:cubicBezTo>
                <a:cubicBezTo>
                  <a:pt x="203299" y="25423"/>
                  <a:pt x="118632" y="35653"/>
                  <a:pt x="77357" y="55409"/>
                </a:cubicBezTo>
                <a:cubicBezTo>
                  <a:pt x="36082" y="75165"/>
                  <a:pt x="63599" y="99860"/>
                  <a:pt x="51957" y="135843"/>
                </a:cubicBezTo>
                <a:cubicBezTo>
                  <a:pt x="40315" y="171826"/>
                  <a:pt x="-21068" y="268840"/>
                  <a:pt x="7507" y="271309"/>
                </a:cubicBezTo>
                <a:cubicBezTo>
                  <a:pt x="36082" y="273778"/>
                  <a:pt x="186365" y="161243"/>
                  <a:pt x="233990" y="13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57276ABF-3C57-44B4-A7A8-29E2A569DCED}"/>
              </a:ext>
            </a:extLst>
          </p:cNvPr>
          <p:cNvSpPr/>
          <p:nvPr/>
        </p:nvSpPr>
        <p:spPr>
          <a:xfrm>
            <a:off x="8203239" y="9800163"/>
            <a:ext cx="75070" cy="330237"/>
          </a:xfrm>
          <a:custGeom>
            <a:avLst/>
            <a:gdLst>
              <a:gd name="connsiteX0" fmla="*/ 75044 w 75070"/>
              <a:gd name="connsiteY0" fmla="*/ 4 h 330237"/>
              <a:gd name="connsiteX1" fmla="*/ 11544 w 75070"/>
              <a:gd name="connsiteY1" fmla="*/ 251887 h 330237"/>
              <a:gd name="connsiteX2" fmla="*/ 11544 w 75070"/>
              <a:gd name="connsiteY2" fmla="*/ 330204 h 330237"/>
              <a:gd name="connsiteX3" fmla="*/ 3078 w 75070"/>
              <a:gd name="connsiteY3" fmla="*/ 245537 h 330237"/>
              <a:gd name="connsiteX4" fmla="*/ 75044 w 75070"/>
              <a:gd name="connsiteY4" fmla="*/ 4 h 3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70" h="330237">
                <a:moveTo>
                  <a:pt x="75044" y="4"/>
                </a:moveTo>
                <a:cubicBezTo>
                  <a:pt x="76455" y="1062"/>
                  <a:pt x="22127" y="196854"/>
                  <a:pt x="11544" y="251887"/>
                </a:cubicBezTo>
                <a:cubicBezTo>
                  <a:pt x="961" y="306920"/>
                  <a:pt x="12955" y="331262"/>
                  <a:pt x="11544" y="330204"/>
                </a:cubicBezTo>
                <a:cubicBezTo>
                  <a:pt x="10133" y="329146"/>
                  <a:pt x="-6800" y="297043"/>
                  <a:pt x="3078" y="245537"/>
                </a:cubicBezTo>
                <a:cubicBezTo>
                  <a:pt x="12956" y="194031"/>
                  <a:pt x="73633" y="-1054"/>
                  <a:pt x="7504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1468A34B-4E04-447E-A48D-B3DF2CA04A79}"/>
              </a:ext>
            </a:extLst>
          </p:cNvPr>
          <p:cNvSpPr/>
          <p:nvPr/>
        </p:nvSpPr>
        <p:spPr>
          <a:xfrm>
            <a:off x="7167589" y="9882698"/>
            <a:ext cx="75657" cy="353556"/>
          </a:xfrm>
          <a:custGeom>
            <a:avLst/>
            <a:gdLst>
              <a:gd name="connsiteX0" fmla="*/ 75644 w 75657"/>
              <a:gd name="connsiteY0" fmla="*/ 19 h 353556"/>
              <a:gd name="connsiteX1" fmla="*/ 7911 w 75657"/>
              <a:gd name="connsiteY1" fmla="*/ 237085 h 353556"/>
              <a:gd name="connsiteX2" fmla="*/ 18494 w 75657"/>
              <a:gd name="connsiteY2" fmla="*/ 353502 h 353556"/>
              <a:gd name="connsiteX3" fmla="*/ 1561 w 75657"/>
              <a:gd name="connsiteY3" fmla="*/ 224385 h 353556"/>
              <a:gd name="connsiteX4" fmla="*/ 75644 w 75657"/>
              <a:gd name="connsiteY4" fmla="*/ 19 h 35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57" h="353556">
                <a:moveTo>
                  <a:pt x="75644" y="19"/>
                </a:moveTo>
                <a:cubicBezTo>
                  <a:pt x="76702" y="2136"/>
                  <a:pt x="17436" y="178171"/>
                  <a:pt x="7911" y="237085"/>
                </a:cubicBezTo>
                <a:cubicBezTo>
                  <a:pt x="-1614" y="295999"/>
                  <a:pt x="19552" y="355619"/>
                  <a:pt x="18494" y="353502"/>
                </a:cubicBezTo>
                <a:cubicBezTo>
                  <a:pt x="17436" y="351385"/>
                  <a:pt x="-6200" y="280829"/>
                  <a:pt x="1561" y="224385"/>
                </a:cubicBezTo>
                <a:cubicBezTo>
                  <a:pt x="9322" y="167941"/>
                  <a:pt x="74586" y="-2098"/>
                  <a:pt x="7564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B52717BA-359A-4EEA-8B8A-D1FB189DC935}"/>
              </a:ext>
            </a:extLst>
          </p:cNvPr>
          <p:cNvSpPr/>
          <p:nvPr/>
        </p:nvSpPr>
        <p:spPr>
          <a:xfrm>
            <a:off x="7096829" y="9905998"/>
            <a:ext cx="94553" cy="273096"/>
          </a:xfrm>
          <a:custGeom>
            <a:avLst/>
            <a:gdLst>
              <a:gd name="connsiteX0" fmla="*/ 94546 w 94553"/>
              <a:gd name="connsiteY0" fmla="*/ 2 h 273096"/>
              <a:gd name="connsiteX1" fmla="*/ 54859 w 94553"/>
              <a:gd name="connsiteY1" fmla="*/ 100015 h 273096"/>
              <a:gd name="connsiteX2" fmla="*/ 13584 w 94553"/>
              <a:gd name="connsiteY2" fmla="*/ 133352 h 273096"/>
              <a:gd name="connsiteX3" fmla="*/ 884 w 94553"/>
              <a:gd name="connsiteY3" fmla="*/ 177802 h 273096"/>
              <a:gd name="connsiteX4" fmla="*/ 4059 w 94553"/>
              <a:gd name="connsiteY4" fmla="*/ 273052 h 273096"/>
              <a:gd name="connsiteX5" fmla="*/ 27871 w 94553"/>
              <a:gd name="connsiteY5" fmla="*/ 165102 h 273096"/>
              <a:gd name="connsiteX6" fmla="*/ 58034 w 94553"/>
              <a:gd name="connsiteY6" fmla="*/ 96840 h 273096"/>
              <a:gd name="connsiteX7" fmla="*/ 94546 w 94553"/>
              <a:gd name="connsiteY7" fmla="*/ 2 h 27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53" h="273096">
                <a:moveTo>
                  <a:pt x="94546" y="2"/>
                </a:moveTo>
                <a:cubicBezTo>
                  <a:pt x="94017" y="531"/>
                  <a:pt x="68353" y="77790"/>
                  <a:pt x="54859" y="100015"/>
                </a:cubicBezTo>
                <a:cubicBezTo>
                  <a:pt x="41365" y="122240"/>
                  <a:pt x="22580" y="120388"/>
                  <a:pt x="13584" y="133352"/>
                </a:cubicBezTo>
                <a:cubicBezTo>
                  <a:pt x="4588" y="146317"/>
                  <a:pt x="2471" y="154519"/>
                  <a:pt x="884" y="177802"/>
                </a:cubicBezTo>
                <a:cubicBezTo>
                  <a:pt x="-704" y="201085"/>
                  <a:pt x="-439" y="275169"/>
                  <a:pt x="4059" y="273052"/>
                </a:cubicBezTo>
                <a:cubicBezTo>
                  <a:pt x="8557" y="270935"/>
                  <a:pt x="18875" y="194471"/>
                  <a:pt x="27871" y="165102"/>
                </a:cubicBezTo>
                <a:cubicBezTo>
                  <a:pt x="36867" y="135733"/>
                  <a:pt x="49038" y="121182"/>
                  <a:pt x="58034" y="96840"/>
                </a:cubicBezTo>
                <a:cubicBezTo>
                  <a:pt x="67030" y="72498"/>
                  <a:pt x="95075" y="-527"/>
                  <a:pt x="945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84C99795-0CED-4AF2-B3CD-5C24D46FEB2F}"/>
              </a:ext>
            </a:extLst>
          </p:cNvPr>
          <p:cNvSpPr/>
          <p:nvPr/>
        </p:nvSpPr>
        <p:spPr>
          <a:xfrm>
            <a:off x="7197621" y="10174261"/>
            <a:ext cx="701237" cy="83304"/>
          </a:xfrm>
          <a:custGeom>
            <a:avLst/>
            <a:gdLst>
              <a:gd name="connsiteX0" fmla="*/ 104 w 701237"/>
              <a:gd name="connsiteY0" fmla="*/ 82577 h 83304"/>
              <a:gd name="connsiteX1" fmla="*/ 252517 w 701237"/>
              <a:gd name="connsiteY1" fmla="*/ 3202 h 83304"/>
              <a:gd name="connsiteX2" fmla="*/ 695429 w 701237"/>
              <a:gd name="connsiteY2" fmla="*/ 15902 h 83304"/>
              <a:gd name="connsiteX3" fmla="*/ 487467 w 701237"/>
              <a:gd name="connsiteY3" fmla="*/ 19077 h 83304"/>
              <a:gd name="connsiteX4" fmla="*/ 225529 w 701237"/>
              <a:gd name="connsiteY4" fmla="*/ 41302 h 83304"/>
              <a:gd name="connsiteX5" fmla="*/ 104 w 701237"/>
              <a:gd name="connsiteY5" fmla="*/ 82577 h 8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237" h="83304">
                <a:moveTo>
                  <a:pt x="104" y="82577"/>
                </a:moveTo>
                <a:cubicBezTo>
                  <a:pt x="4602" y="76227"/>
                  <a:pt x="136630" y="14314"/>
                  <a:pt x="252517" y="3202"/>
                </a:cubicBezTo>
                <a:cubicBezTo>
                  <a:pt x="368405" y="-7911"/>
                  <a:pt x="656271" y="13256"/>
                  <a:pt x="695429" y="15902"/>
                </a:cubicBezTo>
                <a:cubicBezTo>
                  <a:pt x="734587" y="18548"/>
                  <a:pt x="565784" y="14844"/>
                  <a:pt x="487467" y="19077"/>
                </a:cubicBezTo>
                <a:cubicBezTo>
                  <a:pt x="409150" y="23310"/>
                  <a:pt x="313106" y="30719"/>
                  <a:pt x="225529" y="41302"/>
                </a:cubicBezTo>
                <a:cubicBezTo>
                  <a:pt x="137952" y="51885"/>
                  <a:pt x="-4394" y="88927"/>
                  <a:pt x="104" y="82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C4EF7FD4-E609-4E45-97C2-08DFFB391D38}"/>
              </a:ext>
            </a:extLst>
          </p:cNvPr>
          <p:cNvSpPr/>
          <p:nvPr/>
        </p:nvSpPr>
        <p:spPr>
          <a:xfrm>
            <a:off x="8249959" y="10062852"/>
            <a:ext cx="51867" cy="289949"/>
          </a:xfrm>
          <a:custGeom>
            <a:avLst/>
            <a:gdLst>
              <a:gd name="connsiteX0" fmla="*/ 279 w 51867"/>
              <a:gd name="connsiteY0" fmla="*/ 311 h 289949"/>
              <a:gd name="connsiteX1" fmla="*/ 30441 w 51867"/>
              <a:gd name="connsiteY1" fmla="*/ 108261 h 289949"/>
              <a:gd name="connsiteX2" fmla="*/ 25679 w 51867"/>
              <a:gd name="connsiteY2" fmla="*/ 136836 h 289949"/>
              <a:gd name="connsiteX3" fmla="*/ 3454 w 51867"/>
              <a:gd name="connsiteY3" fmla="*/ 289236 h 289949"/>
              <a:gd name="connsiteX4" fmla="*/ 35204 w 51867"/>
              <a:gd name="connsiteY4" fmla="*/ 189223 h 289949"/>
              <a:gd name="connsiteX5" fmla="*/ 51079 w 51867"/>
              <a:gd name="connsiteY5" fmla="*/ 78098 h 289949"/>
              <a:gd name="connsiteX6" fmla="*/ 279 w 51867"/>
              <a:gd name="connsiteY6" fmla="*/ 311 h 28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67" h="289949">
                <a:moveTo>
                  <a:pt x="279" y="311"/>
                </a:moveTo>
                <a:cubicBezTo>
                  <a:pt x="-3161" y="5338"/>
                  <a:pt x="26208" y="85507"/>
                  <a:pt x="30441" y="108261"/>
                </a:cubicBezTo>
                <a:cubicBezTo>
                  <a:pt x="34674" y="131015"/>
                  <a:pt x="30177" y="106674"/>
                  <a:pt x="25679" y="136836"/>
                </a:cubicBezTo>
                <a:cubicBezTo>
                  <a:pt x="21181" y="166999"/>
                  <a:pt x="1866" y="280505"/>
                  <a:pt x="3454" y="289236"/>
                </a:cubicBezTo>
                <a:cubicBezTo>
                  <a:pt x="5042" y="297967"/>
                  <a:pt x="27267" y="224413"/>
                  <a:pt x="35204" y="189223"/>
                </a:cubicBezTo>
                <a:cubicBezTo>
                  <a:pt x="43141" y="154033"/>
                  <a:pt x="55048" y="103762"/>
                  <a:pt x="51079" y="78098"/>
                </a:cubicBezTo>
                <a:cubicBezTo>
                  <a:pt x="47110" y="52434"/>
                  <a:pt x="3719" y="-4716"/>
                  <a:pt x="279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EB09DCC-650C-43B8-BFFE-6400F02CC0FD}"/>
              </a:ext>
            </a:extLst>
          </p:cNvPr>
          <p:cNvSpPr/>
          <p:nvPr/>
        </p:nvSpPr>
        <p:spPr>
          <a:xfrm>
            <a:off x="7820406" y="10085294"/>
            <a:ext cx="460891" cy="125519"/>
          </a:xfrm>
          <a:custGeom>
            <a:avLst/>
            <a:gdLst>
              <a:gd name="connsiteX0" fmla="*/ 434594 w 460891"/>
              <a:gd name="connsiteY0" fmla="*/ 94 h 125519"/>
              <a:gd name="connsiteX1" fmla="*/ 402844 w 460891"/>
              <a:gd name="connsiteY1" fmla="*/ 79469 h 125519"/>
              <a:gd name="connsiteX2" fmla="*/ 339344 w 460891"/>
              <a:gd name="connsiteY2" fmla="*/ 103281 h 125519"/>
              <a:gd name="connsiteX3" fmla="*/ 1207 w 460891"/>
              <a:gd name="connsiteY3" fmla="*/ 125506 h 125519"/>
              <a:gd name="connsiteX4" fmla="*/ 234569 w 460891"/>
              <a:gd name="connsiteY4" fmla="*/ 106456 h 125519"/>
              <a:gd name="connsiteX5" fmla="*/ 447294 w 460891"/>
              <a:gd name="connsiteY5" fmla="*/ 96931 h 125519"/>
              <a:gd name="connsiteX6" fmla="*/ 434594 w 460891"/>
              <a:gd name="connsiteY6" fmla="*/ 94 h 12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891" h="125519">
                <a:moveTo>
                  <a:pt x="434594" y="94"/>
                </a:moveTo>
                <a:cubicBezTo>
                  <a:pt x="427186" y="-2816"/>
                  <a:pt x="418719" y="62271"/>
                  <a:pt x="402844" y="79469"/>
                </a:cubicBezTo>
                <a:cubicBezTo>
                  <a:pt x="386969" y="96667"/>
                  <a:pt x="406283" y="95608"/>
                  <a:pt x="339344" y="103281"/>
                </a:cubicBezTo>
                <a:cubicBezTo>
                  <a:pt x="272404" y="110954"/>
                  <a:pt x="18669" y="124977"/>
                  <a:pt x="1207" y="125506"/>
                </a:cubicBezTo>
                <a:cubicBezTo>
                  <a:pt x="-16255" y="126035"/>
                  <a:pt x="160221" y="111218"/>
                  <a:pt x="234569" y="106456"/>
                </a:cubicBezTo>
                <a:cubicBezTo>
                  <a:pt x="308917" y="101694"/>
                  <a:pt x="413427" y="110689"/>
                  <a:pt x="447294" y="96931"/>
                </a:cubicBezTo>
                <a:cubicBezTo>
                  <a:pt x="481161" y="83173"/>
                  <a:pt x="442002" y="3004"/>
                  <a:pt x="434594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B5AED4AC-B47E-4DED-ACF0-3980112CF830}"/>
              </a:ext>
            </a:extLst>
          </p:cNvPr>
          <p:cNvSpPr/>
          <p:nvPr/>
        </p:nvSpPr>
        <p:spPr>
          <a:xfrm>
            <a:off x="7093658" y="10180809"/>
            <a:ext cx="704161" cy="403316"/>
          </a:xfrm>
          <a:custGeom>
            <a:avLst/>
            <a:gdLst>
              <a:gd name="connsiteX0" fmla="*/ 11992 w 704161"/>
              <a:gd name="connsiteY0" fmla="*/ 7766 h 403316"/>
              <a:gd name="connsiteX1" fmla="*/ 51680 w 704161"/>
              <a:gd name="connsiteY1" fmla="*/ 80791 h 403316"/>
              <a:gd name="connsiteX2" fmla="*/ 134230 w 704161"/>
              <a:gd name="connsiteY2" fmla="*/ 185566 h 403316"/>
              <a:gd name="connsiteX3" fmla="*/ 277105 w 704161"/>
              <a:gd name="connsiteY3" fmla="*/ 331616 h 403316"/>
              <a:gd name="connsiteX4" fmla="*/ 448555 w 704161"/>
              <a:gd name="connsiteY4" fmla="*/ 379241 h 403316"/>
              <a:gd name="connsiteX5" fmla="*/ 704142 w 704161"/>
              <a:gd name="connsiteY5" fmla="*/ 403054 h 403316"/>
              <a:gd name="connsiteX6" fmla="*/ 461255 w 704161"/>
              <a:gd name="connsiteY6" fmla="*/ 364954 h 403316"/>
              <a:gd name="connsiteX7" fmla="*/ 269167 w 704161"/>
              <a:gd name="connsiteY7" fmla="*/ 272879 h 403316"/>
              <a:gd name="connsiteX8" fmla="*/ 11992 w 704161"/>
              <a:gd name="connsiteY8" fmla="*/ 7766 h 40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4161" h="403316">
                <a:moveTo>
                  <a:pt x="11992" y="7766"/>
                </a:moveTo>
                <a:cubicBezTo>
                  <a:pt x="-24256" y="-24249"/>
                  <a:pt x="31307" y="51158"/>
                  <a:pt x="51680" y="80791"/>
                </a:cubicBezTo>
                <a:cubicBezTo>
                  <a:pt x="72053" y="110424"/>
                  <a:pt x="96659" y="143762"/>
                  <a:pt x="134230" y="185566"/>
                </a:cubicBezTo>
                <a:cubicBezTo>
                  <a:pt x="171801" y="227370"/>
                  <a:pt x="224718" y="299337"/>
                  <a:pt x="277105" y="331616"/>
                </a:cubicBezTo>
                <a:cubicBezTo>
                  <a:pt x="329492" y="363895"/>
                  <a:pt x="377382" y="367335"/>
                  <a:pt x="448555" y="379241"/>
                </a:cubicBezTo>
                <a:cubicBezTo>
                  <a:pt x="519728" y="391147"/>
                  <a:pt x="702025" y="405435"/>
                  <a:pt x="704142" y="403054"/>
                </a:cubicBezTo>
                <a:cubicBezTo>
                  <a:pt x="706259" y="400673"/>
                  <a:pt x="533751" y="386650"/>
                  <a:pt x="461255" y="364954"/>
                </a:cubicBezTo>
                <a:cubicBezTo>
                  <a:pt x="388759" y="343258"/>
                  <a:pt x="346161" y="328442"/>
                  <a:pt x="269167" y="272879"/>
                </a:cubicBezTo>
                <a:cubicBezTo>
                  <a:pt x="192173" y="217316"/>
                  <a:pt x="48240" y="39781"/>
                  <a:pt x="11992" y="7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EA15DD37-8925-4EF2-8FCB-806B630F06E9}"/>
              </a:ext>
            </a:extLst>
          </p:cNvPr>
          <p:cNvSpPr/>
          <p:nvPr/>
        </p:nvSpPr>
        <p:spPr>
          <a:xfrm>
            <a:off x="7816270" y="10364092"/>
            <a:ext cx="454987" cy="186862"/>
          </a:xfrm>
          <a:custGeom>
            <a:avLst/>
            <a:gdLst>
              <a:gd name="connsiteX0" fmla="*/ 454605 w 454987"/>
              <a:gd name="connsiteY0" fmla="*/ 696 h 186862"/>
              <a:gd name="connsiteX1" fmla="*/ 170443 w 454987"/>
              <a:gd name="connsiteY1" fmla="*/ 143571 h 186862"/>
              <a:gd name="connsiteX2" fmla="*/ 580 w 454987"/>
              <a:gd name="connsiteY2" fmla="*/ 184846 h 186862"/>
              <a:gd name="connsiteX3" fmla="*/ 226005 w 454987"/>
              <a:gd name="connsiteY3" fmla="*/ 92771 h 186862"/>
              <a:gd name="connsiteX4" fmla="*/ 454605 w 454987"/>
              <a:gd name="connsiteY4" fmla="*/ 696 h 18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987" h="186862">
                <a:moveTo>
                  <a:pt x="454605" y="696"/>
                </a:moveTo>
                <a:cubicBezTo>
                  <a:pt x="445345" y="9163"/>
                  <a:pt x="246114" y="112879"/>
                  <a:pt x="170443" y="143571"/>
                </a:cubicBezTo>
                <a:cubicBezTo>
                  <a:pt x="94772" y="174263"/>
                  <a:pt x="-8680" y="193313"/>
                  <a:pt x="580" y="184846"/>
                </a:cubicBezTo>
                <a:cubicBezTo>
                  <a:pt x="9840" y="176379"/>
                  <a:pt x="149276" y="122404"/>
                  <a:pt x="226005" y="92771"/>
                </a:cubicBezTo>
                <a:cubicBezTo>
                  <a:pt x="302734" y="63138"/>
                  <a:pt x="463865" y="-7771"/>
                  <a:pt x="454605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6E0F08BB-CF4A-416C-907B-A18905012FC1}"/>
              </a:ext>
            </a:extLst>
          </p:cNvPr>
          <p:cNvSpPr/>
          <p:nvPr/>
        </p:nvSpPr>
        <p:spPr>
          <a:xfrm>
            <a:off x="8330635" y="10054601"/>
            <a:ext cx="169720" cy="430926"/>
          </a:xfrm>
          <a:custGeom>
            <a:avLst/>
            <a:gdLst>
              <a:gd name="connsiteX0" fmla="*/ 565 w 169720"/>
              <a:gd name="connsiteY0" fmla="*/ 624 h 430926"/>
              <a:gd name="connsiteX1" fmla="*/ 102165 w 169720"/>
              <a:gd name="connsiteY1" fmla="*/ 160962 h 430926"/>
              <a:gd name="connsiteX2" fmla="*/ 125978 w 169720"/>
              <a:gd name="connsiteY2" fmla="*/ 265737 h 430926"/>
              <a:gd name="connsiteX3" fmla="*/ 64065 w 169720"/>
              <a:gd name="connsiteY3" fmla="*/ 430837 h 430926"/>
              <a:gd name="connsiteX4" fmla="*/ 154553 w 169720"/>
              <a:gd name="connsiteY4" fmla="*/ 287962 h 430926"/>
              <a:gd name="connsiteX5" fmla="*/ 152965 w 169720"/>
              <a:gd name="connsiteY5" fmla="*/ 224462 h 430926"/>
              <a:gd name="connsiteX6" fmla="*/ 565 w 169720"/>
              <a:gd name="connsiteY6" fmla="*/ 624 h 43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720" h="430926">
                <a:moveTo>
                  <a:pt x="565" y="624"/>
                </a:moveTo>
                <a:cubicBezTo>
                  <a:pt x="-7902" y="-9959"/>
                  <a:pt x="81263" y="116777"/>
                  <a:pt x="102165" y="160962"/>
                </a:cubicBezTo>
                <a:cubicBezTo>
                  <a:pt x="123067" y="205147"/>
                  <a:pt x="132328" y="220758"/>
                  <a:pt x="125978" y="265737"/>
                </a:cubicBezTo>
                <a:cubicBezTo>
                  <a:pt x="119628" y="310716"/>
                  <a:pt x="59303" y="427133"/>
                  <a:pt x="64065" y="430837"/>
                </a:cubicBezTo>
                <a:cubicBezTo>
                  <a:pt x="68827" y="434541"/>
                  <a:pt x="139736" y="322358"/>
                  <a:pt x="154553" y="287962"/>
                </a:cubicBezTo>
                <a:cubicBezTo>
                  <a:pt x="169370" y="253566"/>
                  <a:pt x="180217" y="266795"/>
                  <a:pt x="152965" y="224462"/>
                </a:cubicBezTo>
                <a:cubicBezTo>
                  <a:pt x="125713" y="182129"/>
                  <a:pt x="9032" y="11207"/>
                  <a:pt x="565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CBFCC21-C288-4B8E-B259-778B2E37981A}"/>
              </a:ext>
            </a:extLst>
          </p:cNvPr>
          <p:cNvSpPr/>
          <p:nvPr/>
        </p:nvSpPr>
        <p:spPr>
          <a:xfrm>
            <a:off x="7836455" y="10094832"/>
            <a:ext cx="529943" cy="519592"/>
          </a:xfrm>
          <a:custGeom>
            <a:avLst/>
            <a:gdLst>
              <a:gd name="connsiteX0" fmla="*/ 26433 w 529943"/>
              <a:gd name="connsiteY0" fmla="*/ 504906 h 519592"/>
              <a:gd name="connsiteX1" fmla="*/ 75645 w 529943"/>
              <a:gd name="connsiteY1" fmla="*/ 484268 h 519592"/>
              <a:gd name="connsiteX2" fmla="*/ 302658 w 529943"/>
              <a:gd name="connsiteY2" fmla="*/ 368381 h 519592"/>
              <a:gd name="connsiteX3" fmla="*/ 485220 w 529943"/>
              <a:gd name="connsiteY3" fmla="*/ 244556 h 519592"/>
              <a:gd name="connsiteX4" fmla="*/ 510620 w 529943"/>
              <a:gd name="connsiteY4" fmla="*/ 160418 h 519592"/>
              <a:gd name="connsiteX5" fmla="*/ 483633 w 529943"/>
              <a:gd name="connsiteY5" fmla="*/ 81 h 519592"/>
              <a:gd name="connsiteX6" fmla="*/ 509033 w 529943"/>
              <a:gd name="connsiteY6" fmla="*/ 139781 h 519592"/>
              <a:gd name="connsiteX7" fmla="*/ 528083 w 529943"/>
              <a:gd name="connsiteY7" fmla="*/ 223918 h 519592"/>
              <a:gd name="connsiteX8" fmla="*/ 461408 w 529943"/>
              <a:gd name="connsiteY8" fmla="*/ 282656 h 519592"/>
              <a:gd name="connsiteX9" fmla="*/ 26433 w 529943"/>
              <a:gd name="connsiteY9" fmla="*/ 504906 h 51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943" h="519592">
                <a:moveTo>
                  <a:pt x="26433" y="504906"/>
                </a:moveTo>
                <a:cubicBezTo>
                  <a:pt x="-37861" y="538508"/>
                  <a:pt x="29608" y="507022"/>
                  <a:pt x="75645" y="484268"/>
                </a:cubicBezTo>
                <a:cubicBezTo>
                  <a:pt x="121682" y="461514"/>
                  <a:pt x="234396" y="408333"/>
                  <a:pt x="302658" y="368381"/>
                </a:cubicBezTo>
                <a:cubicBezTo>
                  <a:pt x="370921" y="328429"/>
                  <a:pt x="450560" y="279216"/>
                  <a:pt x="485220" y="244556"/>
                </a:cubicBezTo>
                <a:cubicBezTo>
                  <a:pt x="519880" y="209895"/>
                  <a:pt x="510884" y="201164"/>
                  <a:pt x="510620" y="160418"/>
                </a:cubicBezTo>
                <a:cubicBezTo>
                  <a:pt x="510356" y="119672"/>
                  <a:pt x="483897" y="3520"/>
                  <a:pt x="483633" y="81"/>
                </a:cubicBezTo>
                <a:cubicBezTo>
                  <a:pt x="483369" y="-3358"/>
                  <a:pt x="501625" y="102475"/>
                  <a:pt x="509033" y="139781"/>
                </a:cubicBezTo>
                <a:cubicBezTo>
                  <a:pt x="516441" y="177087"/>
                  <a:pt x="536021" y="200105"/>
                  <a:pt x="528083" y="223918"/>
                </a:cubicBezTo>
                <a:cubicBezTo>
                  <a:pt x="520146" y="247730"/>
                  <a:pt x="541841" y="237941"/>
                  <a:pt x="461408" y="282656"/>
                </a:cubicBezTo>
                <a:cubicBezTo>
                  <a:pt x="380975" y="327371"/>
                  <a:pt x="90727" y="471304"/>
                  <a:pt x="26433" y="504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D7AC33A9-5B57-45F1-B7B7-9372A32DEF5E}"/>
              </a:ext>
            </a:extLst>
          </p:cNvPr>
          <p:cNvSpPr/>
          <p:nvPr/>
        </p:nvSpPr>
        <p:spPr>
          <a:xfrm>
            <a:off x="8383691" y="10512368"/>
            <a:ext cx="104943" cy="485832"/>
          </a:xfrm>
          <a:custGeom>
            <a:avLst/>
            <a:gdLst>
              <a:gd name="connsiteX0" fmla="*/ 26884 w 104943"/>
              <a:gd name="connsiteY0" fmla="*/ 57 h 485832"/>
              <a:gd name="connsiteX1" fmla="*/ 93559 w 104943"/>
              <a:gd name="connsiteY1" fmla="*/ 139757 h 485832"/>
              <a:gd name="connsiteX2" fmla="*/ 71334 w 104943"/>
              <a:gd name="connsiteY2" fmla="*/ 209607 h 485832"/>
              <a:gd name="connsiteX3" fmla="*/ 30059 w 104943"/>
              <a:gd name="connsiteY3" fmla="*/ 288982 h 485832"/>
              <a:gd name="connsiteX4" fmla="*/ 44347 w 104943"/>
              <a:gd name="connsiteY4" fmla="*/ 392170 h 485832"/>
              <a:gd name="connsiteX5" fmla="*/ 85622 w 104943"/>
              <a:gd name="connsiteY5" fmla="*/ 485832 h 485832"/>
              <a:gd name="connsiteX6" fmla="*/ 31647 w 104943"/>
              <a:gd name="connsiteY6" fmla="*/ 393757 h 485832"/>
              <a:gd name="connsiteX7" fmla="*/ 3072 w 104943"/>
              <a:gd name="connsiteY7" fmla="*/ 260407 h 485832"/>
              <a:gd name="connsiteX8" fmla="*/ 104672 w 104943"/>
              <a:gd name="connsiteY8" fmla="*/ 157220 h 485832"/>
              <a:gd name="connsiteX9" fmla="*/ 26884 w 104943"/>
              <a:gd name="connsiteY9" fmla="*/ 57 h 4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43" h="485832">
                <a:moveTo>
                  <a:pt x="26884" y="57"/>
                </a:moveTo>
                <a:cubicBezTo>
                  <a:pt x="25032" y="-2853"/>
                  <a:pt x="86151" y="104832"/>
                  <a:pt x="93559" y="139757"/>
                </a:cubicBezTo>
                <a:cubicBezTo>
                  <a:pt x="100967" y="174682"/>
                  <a:pt x="81917" y="184736"/>
                  <a:pt x="71334" y="209607"/>
                </a:cubicBezTo>
                <a:cubicBezTo>
                  <a:pt x="60751" y="234478"/>
                  <a:pt x="34557" y="258555"/>
                  <a:pt x="30059" y="288982"/>
                </a:cubicBezTo>
                <a:cubicBezTo>
                  <a:pt x="25561" y="319409"/>
                  <a:pt x="35087" y="359362"/>
                  <a:pt x="44347" y="392170"/>
                </a:cubicBezTo>
                <a:cubicBezTo>
                  <a:pt x="53607" y="424978"/>
                  <a:pt x="87739" y="485568"/>
                  <a:pt x="85622" y="485832"/>
                </a:cubicBezTo>
                <a:cubicBezTo>
                  <a:pt x="83505" y="486096"/>
                  <a:pt x="45405" y="431328"/>
                  <a:pt x="31647" y="393757"/>
                </a:cubicBezTo>
                <a:cubicBezTo>
                  <a:pt x="17889" y="356186"/>
                  <a:pt x="-9099" y="299830"/>
                  <a:pt x="3072" y="260407"/>
                </a:cubicBezTo>
                <a:cubicBezTo>
                  <a:pt x="15243" y="220984"/>
                  <a:pt x="99116" y="196908"/>
                  <a:pt x="104672" y="157220"/>
                </a:cubicBezTo>
                <a:cubicBezTo>
                  <a:pt x="110228" y="117533"/>
                  <a:pt x="28736" y="2967"/>
                  <a:pt x="2688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282A09BC-A5B1-4E7F-9826-676840600A2F}"/>
              </a:ext>
            </a:extLst>
          </p:cNvPr>
          <p:cNvSpPr/>
          <p:nvPr/>
        </p:nvSpPr>
        <p:spPr>
          <a:xfrm>
            <a:off x="8346542" y="10132160"/>
            <a:ext cx="56309" cy="604195"/>
          </a:xfrm>
          <a:custGeom>
            <a:avLst/>
            <a:gdLst>
              <a:gd name="connsiteX0" fmla="*/ 533 w 56309"/>
              <a:gd name="connsiteY0" fmla="*/ 4028 h 604195"/>
              <a:gd name="connsiteX1" fmla="*/ 16408 w 56309"/>
              <a:gd name="connsiteY1" fmla="*/ 462815 h 604195"/>
              <a:gd name="connsiteX2" fmla="*/ 56096 w 56309"/>
              <a:gd name="connsiteY2" fmla="*/ 604103 h 604195"/>
              <a:gd name="connsiteX3" fmla="*/ 32283 w 56309"/>
              <a:gd name="connsiteY3" fmla="*/ 448528 h 604195"/>
              <a:gd name="connsiteX4" fmla="*/ 33871 w 56309"/>
              <a:gd name="connsiteY4" fmla="*/ 250090 h 604195"/>
              <a:gd name="connsiteX5" fmla="*/ 533 w 56309"/>
              <a:gd name="connsiteY5" fmla="*/ 4028 h 60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09" h="604195">
                <a:moveTo>
                  <a:pt x="533" y="4028"/>
                </a:moveTo>
                <a:cubicBezTo>
                  <a:pt x="-2377" y="39482"/>
                  <a:pt x="7148" y="362803"/>
                  <a:pt x="16408" y="462815"/>
                </a:cubicBezTo>
                <a:cubicBezTo>
                  <a:pt x="25668" y="562827"/>
                  <a:pt x="53450" y="606484"/>
                  <a:pt x="56096" y="604103"/>
                </a:cubicBezTo>
                <a:cubicBezTo>
                  <a:pt x="58742" y="601722"/>
                  <a:pt x="35987" y="507530"/>
                  <a:pt x="32283" y="448528"/>
                </a:cubicBezTo>
                <a:cubicBezTo>
                  <a:pt x="28579" y="389526"/>
                  <a:pt x="41015" y="323380"/>
                  <a:pt x="33871" y="250090"/>
                </a:cubicBezTo>
                <a:cubicBezTo>
                  <a:pt x="26727" y="176800"/>
                  <a:pt x="3443" y="-31426"/>
                  <a:pt x="533" y="4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BD8E41F-9D9E-4584-891A-DF932BC0A03A}"/>
              </a:ext>
            </a:extLst>
          </p:cNvPr>
          <p:cNvSpPr/>
          <p:nvPr/>
        </p:nvSpPr>
        <p:spPr>
          <a:xfrm>
            <a:off x="6730695" y="10257761"/>
            <a:ext cx="301307" cy="857463"/>
          </a:xfrm>
          <a:custGeom>
            <a:avLst/>
            <a:gdLst>
              <a:gd name="connsiteX0" fmla="*/ 300343 w 301307"/>
              <a:gd name="connsiteY0" fmla="*/ 664 h 857463"/>
              <a:gd name="connsiteX1" fmla="*/ 149530 w 301307"/>
              <a:gd name="connsiteY1" fmla="*/ 313402 h 857463"/>
              <a:gd name="connsiteX2" fmla="*/ 3480 w 301307"/>
              <a:gd name="connsiteY2" fmla="*/ 837277 h 857463"/>
              <a:gd name="connsiteX3" fmla="*/ 59043 w 301307"/>
              <a:gd name="connsiteY3" fmla="*/ 700752 h 857463"/>
              <a:gd name="connsiteX4" fmla="*/ 206680 w 301307"/>
              <a:gd name="connsiteY4" fmla="*/ 245139 h 857463"/>
              <a:gd name="connsiteX5" fmla="*/ 300343 w 301307"/>
              <a:gd name="connsiteY5" fmla="*/ 664 h 85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307" h="857463">
                <a:moveTo>
                  <a:pt x="300343" y="664"/>
                </a:moveTo>
                <a:cubicBezTo>
                  <a:pt x="290818" y="12041"/>
                  <a:pt x="199007" y="173967"/>
                  <a:pt x="149530" y="313402"/>
                </a:cubicBezTo>
                <a:cubicBezTo>
                  <a:pt x="100053" y="452837"/>
                  <a:pt x="18561" y="772719"/>
                  <a:pt x="3480" y="837277"/>
                </a:cubicBezTo>
                <a:cubicBezTo>
                  <a:pt x="-11601" y="901835"/>
                  <a:pt x="25176" y="799442"/>
                  <a:pt x="59043" y="700752"/>
                </a:cubicBezTo>
                <a:cubicBezTo>
                  <a:pt x="92910" y="602062"/>
                  <a:pt x="166728" y="364202"/>
                  <a:pt x="206680" y="245139"/>
                </a:cubicBezTo>
                <a:cubicBezTo>
                  <a:pt x="246632" y="126077"/>
                  <a:pt x="309868" y="-10713"/>
                  <a:pt x="300343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3EE9D926-8D7E-4AB2-88DD-D92783D24454}"/>
              </a:ext>
            </a:extLst>
          </p:cNvPr>
          <p:cNvSpPr/>
          <p:nvPr/>
        </p:nvSpPr>
        <p:spPr>
          <a:xfrm>
            <a:off x="7738379" y="10623367"/>
            <a:ext cx="103930" cy="582080"/>
          </a:xfrm>
          <a:custGeom>
            <a:avLst/>
            <a:gdLst>
              <a:gd name="connsiteX0" fmla="*/ 102284 w 103930"/>
              <a:gd name="connsiteY0" fmla="*/ 183 h 582080"/>
              <a:gd name="connsiteX1" fmla="*/ 76884 w 103930"/>
              <a:gd name="connsiteY1" fmla="*/ 222433 h 582080"/>
              <a:gd name="connsiteX2" fmla="*/ 3859 w 103930"/>
              <a:gd name="connsiteY2" fmla="*/ 563746 h 582080"/>
              <a:gd name="connsiteX3" fmla="*/ 11796 w 103930"/>
              <a:gd name="connsiteY3" fmla="*/ 516121 h 582080"/>
              <a:gd name="connsiteX4" fmla="*/ 26084 w 103930"/>
              <a:gd name="connsiteY4" fmla="*/ 347846 h 582080"/>
              <a:gd name="connsiteX5" fmla="*/ 35609 w 103930"/>
              <a:gd name="connsiteY5" fmla="*/ 187508 h 582080"/>
              <a:gd name="connsiteX6" fmla="*/ 102284 w 103930"/>
              <a:gd name="connsiteY6" fmla="*/ 183 h 5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30" h="582080">
                <a:moveTo>
                  <a:pt x="102284" y="183"/>
                </a:moveTo>
                <a:cubicBezTo>
                  <a:pt x="109163" y="6004"/>
                  <a:pt x="93288" y="128506"/>
                  <a:pt x="76884" y="222433"/>
                </a:cubicBezTo>
                <a:cubicBezTo>
                  <a:pt x="60480" y="316360"/>
                  <a:pt x="14707" y="514798"/>
                  <a:pt x="3859" y="563746"/>
                </a:cubicBezTo>
                <a:cubicBezTo>
                  <a:pt x="-6989" y="612694"/>
                  <a:pt x="8092" y="552104"/>
                  <a:pt x="11796" y="516121"/>
                </a:cubicBezTo>
                <a:cubicBezTo>
                  <a:pt x="15500" y="480138"/>
                  <a:pt x="22115" y="402615"/>
                  <a:pt x="26084" y="347846"/>
                </a:cubicBezTo>
                <a:cubicBezTo>
                  <a:pt x="30053" y="293077"/>
                  <a:pt x="25820" y="246245"/>
                  <a:pt x="35609" y="187508"/>
                </a:cubicBezTo>
                <a:cubicBezTo>
                  <a:pt x="45398" y="128771"/>
                  <a:pt x="95405" y="-5638"/>
                  <a:pt x="102284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760FFB6C-EFE5-48C9-B7EB-382412857EFA}"/>
              </a:ext>
            </a:extLst>
          </p:cNvPr>
          <p:cNvSpPr/>
          <p:nvPr/>
        </p:nvSpPr>
        <p:spPr>
          <a:xfrm>
            <a:off x="7069429" y="10421807"/>
            <a:ext cx="179875" cy="548222"/>
          </a:xfrm>
          <a:custGeom>
            <a:avLst/>
            <a:gdLst>
              <a:gd name="connsiteX0" fmla="*/ 9234 w 179875"/>
              <a:gd name="connsiteY0" fmla="*/ 131 h 548222"/>
              <a:gd name="connsiteX1" fmla="*/ 25109 w 179875"/>
              <a:gd name="connsiteY1" fmla="*/ 225556 h 548222"/>
              <a:gd name="connsiteX2" fmla="*/ 177509 w 179875"/>
              <a:gd name="connsiteY2" fmla="*/ 541468 h 548222"/>
              <a:gd name="connsiteX3" fmla="*/ 121946 w 179875"/>
              <a:gd name="connsiteY3" fmla="*/ 449393 h 548222"/>
              <a:gd name="connsiteX4" fmla="*/ 7646 w 179875"/>
              <a:gd name="connsiteY4" fmla="*/ 255718 h 548222"/>
              <a:gd name="connsiteX5" fmla="*/ 9234 w 179875"/>
              <a:gd name="connsiteY5" fmla="*/ 131 h 54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875" h="548222">
                <a:moveTo>
                  <a:pt x="9234" y="131"/>
                </a:moveTo>
                <a:cubicBezTo>
                  <a:pt x="12144" y="-4896"/>
                  <a:pt x="-2937" y="135333"/>
                  <a:pt x="25109" y="225556"/>
                </a:cubicBezTo>
                <a:cubicBezTo>
                  <a:pt x="53155" y="315779"/>
                  <a:pt x="161370" y="504162"/>
                  <a:pt x="177509" y="541468"/>
                </a:cubicBezTo>
                <a:cubicBezTo>
                  <a:pt x="193648" y="578774"/>
                  <a:pt x="121946" y="449393"/>
                  <a:pt x="121946" y="449393"/>
                </a:cubicBezTo>
                <a:cubicBezTo>
                  <a:pt x="93636" y="401768"/>
                  <a:pt x="24315" y="327949"/>
                  <a:pt x="7646" y="255718"/>
                </a:cubicBezTo>
                <a:cubicBezTo>
                  <a:pt x="-9023" y="183487"/>
                  <a:pt x="6324" y="5158"/>
                  <a:pt x="923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700583F3-9A5D-4779-991C-A10E70EC68C4}"/>
              </a:ext>
            </a:extLst>
          </p:cNvPr>
          <p:cNvSpPr/>
          <p:nvPr/>
        </p:nvSpPr>
        <p:spPr>
          <a:xfrm>
            <a:off x="6915887" y="10568509"/>
            <a:ext cx="103101" cy="599868"/>
          </a:xfrm>
          <a:custGeom>
            <a:avLst/>
            <a:gdLst>
              <a:gd name="connsiteX0" fmla="*/ 37363 w 103101"/>
              <a:gd name="connsiteY0" fmla="*/ 1066 h 599868"/>
              <a:gd name="connsiteX1" fmla="*/ 73876 w 103101"/>
              <a:gd name="connsiteY1" fmla="*/ 328091 h 599868"/>
              <a:gd name="connsiteX2" fmla="*/ 100863 w 103101"/>
              <a:gd name="connsiteY2" fmla="*/ 596379 h 599868"/>
              <a:gd name="connsiteX3" fmla="*/ 13551 w 103101"/>
              <a:gd name="connsiteY3" fmla="*/ 464616 h 599868"/>
              <a:gd name="connsiteX4" fmla="*/ 2438 w 103101"/>
              <a:gd name="connsiteY4" fmla="*/ 231254 h 599868"/>
              <a:gd name="connsiteX5" fmla="*/ 37363 w 103101"/>
              <a:gd name="connsiteY5" fmla="*/ 1066 h 59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01" h="599868">
                <a:moveTo>
                  <a:pt x="37363" y="1066"/>
                </a:moveTo>
                <a:cubicBezTo>
                  <a:pt x="49269" y="17206"/>
                  <a:pt x="63293" y="228872"/>
                  <a:pt x="73876" y="328091"/>
                </a:cubicBezTo>
                <a:cubicBezTo>
                  <a:pt x="84459" y="427310"/>
                  <a:pt x="110917" y="573625"/>
                  <a:pt x="100863" y="596379"/>
                </a:cubicBezTo>
                <a:cubicBezTo>
                  <a:pt x="90809" y="619133"/>
                  <a:pt x="29955" y="525470"/>
                  <a:pt x="13551" y="464616"/>
                </a:cubicBezTo>
                <a:cubicBezTo>
                  <a:pt x="-2853" y="403762"/>
                  <a:pt x="-1266" y="306396"/>
                  <a:pt x="2438" y="231254"/>
                </a:cubicBezTo>
                <a:cubicBezTo>
                  <a:pt x="6142" y="156112"/>
                  <a:pt x="25457" y="-15074"/>
                  <a:pt x="37363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01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3102AC-493B-410A-B50C-92FF8D13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7F412-89A7-41EA-94F9-AF839ACA4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B8C6A2F-EB10-4E9F-8ECA-9A85EB05FF75}"/>
              </a:ext>
            </a:extLst>
          </p:cNvPr>
          <p:cNvSpPr/>
          <p:nvPr/>
        </p:nvSpPr>
        <p:spPr>
          <a:xfrm>
            <a:off x="6976142" y="9271380"/>
            <a:ext cx="161758" cy="297252"/>
          </a:xfrm>
          <a:custGeom>
            <a:avLst/>
            <a:gdLst>
              <a:gd name="connsiteX0" fmla="*/ 158083 w 161758"/>
              <a:gd name="connsiteY0" fmla="*/ 10733 h 297252"/>
              <a:gd name="connsiteX1" fmla="*/ 108871 w 161758"/>
              <a:gd name="connsiteY1" fmla="*/ 48833 h 297252"/>
              <a:gd name="connsiteX2" fmla="*/ 27908 w 161758"/>
              <a:gd name="connsiteY2" fmla="*/ 293308 h 297252"/>
              <a:gd name="connsiteX3" fmla="*/ 8858 w 161758"/>
              <a:gd name="connsiteY3" fmla="*/ 185358 h 297252"/>
              <a:gd name="connsiteX4" fmla="*/ 158083 w 161758"/>
              <a:gd name="connsiteY4" fmla="*/ 10733 h 29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58" h="297252">
                <a:moveTo>
                  <a:pt x="158083" y="10733"/>
                </a:moveTo>
                <a:cubicBezTo>
                  <a:pt x="174752" y="-12021"/>
                  <a:pt x="130567" y="1737"/>
                  <a:pt x="108871" y="48833"/>
                </a:cubicBezTo>
                <a:cubicBezTo>
                  <a:pt x="87175" y="95929"/>
                  <a:pt x="44577" y="270554"/>
                  <a:pt x="27908" y="293308"/>
                </a:cubicBezTo>
                <a:cubicBezTo>
                  <a:pt x="11239" y="316062"/>
                  <a:pt x="-13367" y="235100"/>
                  <a:pt x="8858" y="185358"/>
                </a:cubicBezTo>
                <a:cubicBezTo>
                  <a:pt x="31083" y="135616"/>
                  <a:pt x="141414" y="33487"/>
                  <a:pt x="158083" y="10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5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2022-01-08T09:25:29Z</dcterms:created>
  <dcterms:modified xsi:type="dcterms:W3CDTF">2022-01-09T02:05:57Z</dcterms:modified>
</cp:coreProperties>
</file>