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508" y="9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20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30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72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99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85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22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3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07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53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00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99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5BB1-120D-41BB-9CBA-70E0394AC19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4A96C-386C-4B61-8E95-8313D41EBF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08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ストライプデパートメント、井川遥 さんディレクションのモダンで上質な服「Herato」、リラックス感漂うウエアが揃う「loin.」販売開始！｜株式会社ストライプインターナショナルのプレスリリース" hidden="1">
            <a:extLst>
              <a:ext uri="{FF2B5EF4-FFF2-40B4-BE49-F238E27FC236}">
                <a16:creationId xmlns:a16="http://schemas.microsoft.com/office/drawing/2014/main" id="{DD46D9A9-6D8F-450C-B8B6-CFA97FF7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256"/>
            <a:ext cx="9601200" cy="1200308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A91B24C5-EC76-45E0-8112-A28B8CF70D7F}"/>
              </a:ext>
            </a:extLst>
          </p:cNvPr>
          <p:cNvSpPr/>
          <p:nvPr/>
        </p:nvSpPr>
        <p:spPr>
          <a:xfrm>
            <a:off x="4930523" y="1638683"/>
            <a:ext cx="304330" cy="98253"/>
          </a:xfrm>
          <a:custGeom>
            <a:avLst/>
            <a:gdLst>
              <a:gd name="connsiteX0" fmla="*/ 1840 w 304330"/>
              <a:gd name="connsiteY0" fmla="*/ 98042 h 98253"/>
              <a:gd name="connsiteX1" fmla="*/ 70102 w 304330"/>
              <a:gd name="connsiteY1" fmla="*/ 26605 h 98253"/>
              <a:gd name="connsiteX2" fmla="*/ 135190 w 304330"/>
              <a:gd name="connsiteY2" fmla="*/ 7555 h 98253"/>
              <a:gd name="connsiteX3" fmla="*/ 301877 w 304330"/>
              <a:gd name="connsiteY3" fmla="*/ 69467 h 98253"/>
              <a:gd name="connsiteX4" fmla="*/ 228852 w 304330"/>
              <a:gd name="connsiteY4" fmla="*/ 21842 h 98253"/>
              <a:gd name="connsiteX5" fmla="*/ 147890 w 304330"/>
              <a:gd name="connsiteY5" fmla="*/ 1205 h 98253"/>
              <a:gd name="connsiteX6" fmla="*/ 1840 w 304330"/>
              <a:gd name="connsiteY6" fmla="*/ 98042 h 9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330" h="98253">
                <a:moveTo>
                  <a:pt x="1840" y="98042"/>
                </a:moveTo>
                <a:cubicBezTo>
                  <a:pt x="-11125" y="102275"/>
                  <a:pt x="47877" y="41686"/>
                  <a:pt x="70102" y="26605"/>
                </a:cubicBezTo>
                <a:cubicBezTo>
                  <a:pt x="92327" y="11524"/>
                  <a:pt x="96561" y="411"/>
                  <a:pt x="135190" y="7555"/>
                </a:cubicBezTo>
                <a:cubicBezTo>
                  <a:pt x="173819" y="14699"/>
                  <a:pt x="286267" y="67086"/>
                  <a:pt x="301877" y="69467"/>
                </a:cubicBezTo>
                <a:cubicBezTo>
                  <a:pt x="317487" y="71848"/>
                  <a:pt x="254516" y="33219"/>
                  <a:pt x="228852" y="21842"/>
                </a:cubicBezTo>
                <a:cubicBezTo>
                  <a:pt x="203188" y="10465"/>
                  <a:pt x="181492" y="-4351"/>
                  <a:pt x="147890" y="1205"/>
                </a:cubicBezTo>
                <a:cubicBezTo>
                  <a:pt x="114288" y="6761"/>
                  <a:pt x="14805" y="93809"/>
                  <a:pt x="1840" y="98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0511575-E4FF-4250-8057-E3C9981EDAAD}"/>
              </a:ext>
            </a:extLst>
          </p:cNvPr>
          <p:cNvSpPr/>
          <p:nvPr/>
        </p:nvSpPr>
        <p:spPr>
          <a:xfrm>
            <a:off x="5012576" y="1660521"/>
            <a:ext cx="208726" cy="52432"/>
          </a:xfrm>
          <a:custGeom>
            <a:avLst/>
            <a:gdLst>
              <a:gd name="connsiteX0" fmla="*/ 61074 w 208726"/>
              <a:gd name="connsiteY0" fmla="*/ 44454 h 52432"/>
              <a:gd name="connsiteX1" fmla="*/ 2337 w 208726"/>
              <a:gd name="connsiteY1" fmla="*/ 4 h 52432"/>
              <a:gd name="connsiteX2" fmla="*/ 143624 w 208726"/>
              <a:gd name="connsiteY2" fmla="*/ 47629 h 52432"/>
              <a:gd name="connsiteX3" fmla="*/ 208712 w 208726"/>
              <a:gd name="connsiteY3" fmla="*/ 41279 h 52432"/>
              <a:gd name="connsiteX4" fmla="*/ 138862 w 208726"/>
              <a:gd name="connsiteY4" fmla="*/ 52392 h 52432"/>
              <a:gd name="connsiteX5" fmla="*/ 146799 w 208726"/>
              <a:gd name="connsiteY5" fmla="*/ 36517 h 52432"/>
              <a:gd name="connsiteX6" fmla="*/ 121399 w 208726"/>
              <a:gd name="connsiteY6" fmla="*/ 33342 h 52432"/>
              <a:gd name="connsiteX7" fmla="*/ 134099 w 208726"/>
              <a:gd name="connsiteY7" fmla="*/ 11117 h 52432"/>
              <a:gd name="connsiteX8" fmla="*/ 61074 w 208726"/>
              <a:gd name="connsiteY8" fmla="*/ 44454 h 5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726" h="52432">
                <a:moveTo>
                  <a:pt x="61074" y="44454"/>
                </a:moveTo>
                <a:cubicBezTo>
                  <a:pt x="39114" y="42602"/>
                  <a:pt x="-11421" y="-525"/>
                  <a:pt x="2337" y="4"/>
                </a:cubicBezTo>
                <a:cubicBezTo>
                  <a:pt x="16095" y="533"/>
                  <a:pt x="109228" y="40750"/>
                  <a:pt x="143624" y="47629"/>
                </a:cubicBezTo>
                <a:cubicBezTo>
                  <a:pt x="178020" y="54508"/>
                  <a:pt x="209506" y="40485"/>
                  <a:pt x="208712" y="41279"/>
                </a:cubicBezTo>
                <a:cubicBezTo>
                  <a:pt x="207918" y="42073"/>
                  <a:pt x="149181" y="53186"/>
                  <a:pt x="138862" y="52392"/>
                </a:cubicBezTo>
                <a:cubicBezTo>
                  <a:pt x="128543" y="51598"/>
                  <a:pt x="149710" y="39692"/>
                  <a:pt x="146799" y="36517"/>
                </a:cubicBezTo>
                <a:cubicBezTo>
                  <a:pt x="143889" y="33342"/>
                  <a:pt x="123516" y="37575"/>
                  <a:pt x="121399" y="33342"/>
                </a:cubicBezTo>
                <a:cubicBezTo>
                  <a:pt x="119282" y="29109"/>
                  <a:pt x="137803" y="11382"/>
                  <a:pt x="134099" y="11117"/>
                </a:cubicBezTo>
                <a:cubicBezTo>
                  <a:pt x="130395" y="10852"/>
                  <a:pt x="83034" y="46306"/>
                  <a:pt x="61074" y="44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CEE3A93-066D-4BBA-9C69-741F9297ED16}"/>
              </a:ext>
            </a:extLst>
          </p:cNvPr>
          <p:cNvSpPr/>
          <p:nvPr/>
        </p:nvSpPr>
        <p:spPr>
          <a:xfrm>
            <a:off x="4924398" y="1670162"/>
            <a:ext cx="355659" cy="108046"/>
          </a:xfrm>
          <a:custGeom>
            <a:avLst/>
            <a:gdLst>
              <a:gd name="connsiteX0" fmla="*/ 27 w 355659"/>
              <a:gd name="connsiteY0" fmla="*/ 107838 h 108046"/>
              <a:gd name="connsiteX1" fmla="*/ 107977 w 355659"/>
              <a:gd name="connsiteY1" fmla="*/ 37988 h 108046"/>
              <a:gd name="connsiteX2" fmla="*/ 165127 w 355659"/>
              <a:gd name="connsiteY2" fmla="*/ 31638 h 108046"/>
              <a:gd name="connsiteX3" fmla="*/ 227040 w 355659"/>
              <a:gd name="connsiteY3" fmla="*/ 50688 h 108046"/>
              <a:gd name="connsiteX4" fmla="*/ 271490 w 355659"/>
              <a:gd name="connsiteY4" fmla="*/ 80851 h 108046"/>
              <a:gd name="connsiteX5" fmla="*/ 303240 w 355659"/>
              <a:gd name="connsiteY5" fmla="*/ 87201 h 108046"/>
              <a:gd name="connsiteX6" fmla="*/ 355627 w 355659"/>
              <a:gd name="connsiteY6" fmla="*/ 87201 h 108046"/>
              <a:gd name="connsiteX7" fmla="*/ 295302 w 355659"/>
              <a:gd name="connsiteY7" fmla="*/ 61801 h 108046"/>
              <a:gd name="connsiteX8" fmla="*/ 182590 w 355659"/>
              <a:gd name="connsiteY8" fmla="*/ 4651 h 108046"/>
              <a:gd name="connsiteX9" fmla="*/ 98452 w 355659"/>
              <a:gd name="connsiteY9" fmla="*/ 12588 h 108046"/>
              <a:gd name="connsiteX10" fmla="*/ 27 w 355659"/>
              <a:gd name="connsiteY10" fmla="*/ 107838 h 10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659" h="108046">
                <a:moveTo>
                  <a:pt x="27" y="107838"/>
                </a:moveTo>
                <a:cubicBezTo>
                  <a:pt x="1614" y="112071"/>
                  <a:pt x="80460" y="50688"/>
                  <a:pt x="107977" y="37988"/>
                </a:cubicBezTo>
                <a:cubicBezTo>
                  <a:pt x="135494" y="25288"/>
                  <a:pt x="145283" y="29521"/>
                  <a:pt x="165127" y="31638"/>
                </a:cubicBezTo>
                <a:cubicBezTo>
                  <a:pt x="184971" y="33755"/>
                  <a:pt x="209313" y="42486"/>
                  <a:pt x="227040" y="50688"/>
                </a:cubicBezTo>
                <a:cubicBezTo>
                  <a:pt x="244767" y="58890"/>
                  <a:pt x="258790" y="74766"/>
                  <a:pt x="271490" y="80851"/>
                </a:cubicBezTo>
                <a:cubicBezTo>
                  <a:pt x="284190" y="86936"/>
                  <a:pt x="289217" y="86143"/>
                  <a:pt x="303240" y="87201"/>
                </a:cubicBezTo>
                <a:cubicBezTo>
                  <a:pt x="317263" y="88259"/>
                  <a:pt x="356950" y="91434"/>
                  <a:pt x="355627" y="87201"/>
                </a:cubicBezTo>
                <a:cubicBezTo>
                  <a:pt x="354304" y="82968"/>
                  <a:pt x="324141" y="75559"/>
                  <a:pt x="295302" y="61801"/>
                </a:cubicBezTo>
                <a:cubicBezTo>
                  <a:pt x="266463" y="48043"/>
                  <a:pt x="215398" y="12853"/>
                  <a:pt x="182590" y="4651"/>
                </a:cubicBezTo>
                <a:cubicBezTo>
                  <a:pt x="149782" y="-3551"/>
                  <a:pt x="130996" y="-906"/>
                  <a:pt x="98452" y="12588"/>
                </a:cubicBezTo>
                <a:cubicBezTo>
                  <a:pt x="65908" y="26082"/>
                  <a:pt x="-1560" y="103605"/>
                  <a:pt x="27" y="107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10D19C5-4CE6-4AAC-B888-CF907DBD7748}"/>
              </a:ext>
            </a:extLst>
          </p:cNvPr>
          <p:cNvSpPr/>
          <p:nvPr/>
        </p:nvSpPr>
        <p:spPr>
          <a:xfrm>
            <a:off x="4891485" y="1690564"/>
            <a:ext cx="147541" cy="107134"/>
          </a:xfrm>
          <a:custGeom>
            <a:avLst/>
            <a:gdLst>
              <a:gd name="connsiteX0" fmla="*/ 147240 w 147541"/>
              <a:gd name="connsiteY0" fmla="*/ 124 h 107134"/>
              <a:gd name="connsiteX1" fmla="*/ 44053 w 147541"/>
              <a:gd name="connsiteY1" fmla="*/ 58861 h 107134"/>
              <a:gd name="connsiteX2" fmla="*/ 18653 w 147541"/>
              <a:gd name="connsiteY2" fmla="*/ 76324 h 107134"/>
              <a:gd name="connsiteX3" fmla="*/ 34528 w 147541"/>
              <a:gd name="connsiteY3" fmla="*/ 106486 h 107134"/>
              <a:gd name="connsiteX4" fmla="*/ 12303 w 147541"/>
              <a:gd name="connsiteY4" fmla="*/ 95374 h 107134"/>
              <a:gd name="connsiteX5" fmla="*/ 7540 w 147541"/>
              <a:gd name="connsiteY5" fmla="*/ 76324 h 107134"/>
              <a:gd name="connsiteX6" fmla="*/ 147240 w 147541"/>
              <a:gd name="connsiteY6" fmla="*/ 124 h 10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541" h="107134">
                <a:moveTo>
                  <a:pt x="147240" y="124"/>
                </a:moveTo>
                <a:cubicBezTo>
                  <a:pt x="153325" y="-2786"/>
                  <a:pt x="65484" y="46161"/>
                  <a:pt x="44053" y="58861"/>
                </a:cubicBezTo>
                <a:cubicBezTo>
                  <a:pt x="22622" y="71561"/>
                  <a:pt x="20241" y="68386"/>
                  <a:pt x="18653" y="76324"/>
                </a:cubicBezTo>
                <a:cubicBezTo>
                  <a:pt x="17065" y="84262"/>
                  <a:pt x="35586" y="103311"/>
                  <a:pt x="34528" y="106486"/>
                </a:cubicBezTo>
                <a:cubicBezTo>
                  <a:pt x="33470" y="109661"/>
                  <a:pt x="16801" y="100401"/>
                  <a:pt x="12303" y="95374"/>
                </a:cubicBezTo>
                <a:cubicBezTo>
                  <a:pt x="7805" y="90347"/>
                  <a:pt x="-9923" y="90876"/>
                  <a:pt x="7540" y="76324"/>
                </a:cubicBezTo>
                <a:cubicBezTo>
                  <a:pt x="25002" y="61772"/>
                  <a:pt x="141155" y="3034"/>
                  <a:pt x="147240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8ABAF409-C03F-4675-BEF8-7FD45432201F}"/>
              </a:ext>
            </a:extLst>
          </p:cNvPr>
          <p:cNvSpPr/>
          <p:nvPr/>
        </p:nvSpPr>
        <p:spPr>
          <a:xfrm>
            <a:off x="4916392" y="1749421"/>
            <a:ext cx="311668" cy="42904"/>
          </a:xfrm>
          <a:custGeom>
            <a:avLst/>
            <a:gdLst>
              <a:gd name="connsiteX0" fmla="*/ 96 w 311668"/>
              <a:gd name="connsiteY0" fmla="*/ 42867 h 42904"/>
              <a:gd name="connsiteX1" fmla="*/ 115983 w 311668"/>
              <a:gd name="connsiteY1" fmla="*/ 38104 h 42904"/>
              <a:gd name="connsiteX2" fmla="*/ 208058 w 311668"/>
              <a:gd name="connsiteY2" fmla="*/ 39692 h 42904"/>
              <a:gd name="connsiteX3" fmla="*/ 273146 w 311668"/>
              <a:gd name="connsiteY3" fmla="*/ 19054 h 42904"/>
              <a:gd name="connsiteX4" fmla="*/ 311246 w 311668"/>
              <a:gd name="connsiteY4" fmla="*/ 4 h 42904"/>
              <a:gd name="connsiteX5" fmla="*/ 249333 w 311668"/>
              <a:gd name="connsiteY5" fmla="*/ 20642 h 42904"/>
              <a:gd name="connsiteX6" fmla="*/ 139796 w 311668"/>
              <a:gd name="connsiteY6" fmla="*/ 34929 h 42904"/>
              <a:gd name="connsiteX7" fmla="*/ 96 w 311668"/>
              <a:gd name="connsiteY7" fmla="*/ 42867 h 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668" h="42904">
                <a:moveTo>
                  <a:pt x="96" y="42867"/>
                </a:moveTo>
                <a:cubicBezTo>
                  <a:pt x="-3873" y="43396"/>
                  <a:pt x="115983" y="38104"/>
                  <a:pt x="115983" y="38104"/>
                </a:cubicBezTo>
                <a:cubicBezTo>
                  <a:pt x="150643" y="37575"/>
                  <a:pt x="181864" y="42867"/>
                  <a:pt x="208058" y="39692"/>
                </a:cubicBezTo>
                <a:cubicBezTo>
                  <a:pt x="234252" y="36517"/>
                  <a:pt x="255948" y="25669"/>
                  <a:pt x="273146" y="19054"/>
                </a:cubicBezTo>
                <a:cubicBezTo>
                  <a:pt x="290344" y="12439"/>
                  <a:pt x="315215" y="-261"/>
                  <a:pt x="311246" y="4"/>
                </a:cubicBezTo>
                <a:cubicBezTo>
                  <a:pt x="307277" y="269"/>
                  <a:pt x="277908" y="14821"/>
                  <a:pt x="249333" y="20642"/>
                </a:cubicBezTo>
                <a:cubicBezTo>
                  <a:pt x="220758" y="26463"/>
                  <a:pt x="182394" y="32283"/>
                  <a:pt x="139796" y="34929"/>
                </a:cubicBezTo>
                <a:lnTo>
                  <a:pt x="96" y="428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C0EBED86-2CEA-4667-829E-74CEE421279F}"/>
              </a:ext>
            </a:extLst>
          </p:cNvPr>
          <p:cNvSpPr/>
          <p:nvPr/>
        </p:nvSpPr>
        <p:spPr>
          <a:xfrm>
            <a:off x="4975225" y="1791936"/>
            <a:ext cx="158077" cy="9877"/>
          </a:xfrm>
          <a:custGeom>
            <a:avLst/>
            <a:gdLst>
              <a:gd name="connsiteX0" fmla="*/ 0 w 158077"/>
              <a:gd name="connsiteY0" fmla="*/ 9877 h 9877"/>
              <a:gd name="connsiteX1" fmla="*/ 138113 w 158077"/>
              <a:gd name="connsiteY1" fmla="*/ 5114 h 9877"/>
              <a:gd name="connsiteX2" fmla="*/ 153988 w 158077"/>
              <a:gd name="connsiteY2" fmla="*/ 352 h 9877"/>
              <a:gd name="connsiteX3" fmla="*/ 106363 w 158077"/>
              <a:gd name="connsiteY3" fmla="*/ 352 h 9877"/>
              <a:gd name="connsiteX4" fmla="*/ 0 w 158077"/>
              <a:gd name="connsiteY4" fmla="*/ 9877 h 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7" h="9877">
                <a:moveTo>
                  <a:pt x="0" y="9877"/>
                </a:moveTo>
                <a:lnTo>
                  <a:pt x="138113" y="5114"/>
                </a:lnTo>
                <a:cubicBezTo>
                  <a:pt x="163778" y="3526"/>
                  <a:pt x="159280" y="1146"/>
                  <a:pt x="153988" y="352"/>
                </a:cubicBezTo>
                <a:cubicBezTo>
                  <a:pt x="148696" y="-442"/>
                  <a:pt x="106363" y="352"/>
                  <a:pt x="106363" y="352"/>
                </a:cubicBezTo>
                <a:lnTo>
                  <a:pt x="0" y="98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E00CB2D7-F22A-463F-A39D-E305D1F8DF6C}"/>
              </a:ext>
            </a:extLst>
          </p:cNvPr>
          <p:cNvSpPr/>
          <p:nvPr/>
        </p:nvSpPr>
        <p:spPr>
          <a:xfrm>
            <a:off x="4970292" y="1763679"/>
            <a:ext cx="300212" cy="60372"/>
          </a:xfrm>
          <a:custGeom>
            <a:avLst/>
            <a:gdLst>
              <a:gd name="connsiteX0" fmla="*/ 171 w 300212"/>
              <a:gd name="connsiteY0" fmla="*/ 58771 h 60372"/>
              <a:gd name="connsiteX1" fmla="*/ 57321 w 300212"/>
              <a:gd name="connsiteY1" fmla="*/ 33371 h 60372"/>
              <a:gd name="connsiteX2" fmla="*/ 111296 w 300212"/>
              <a:gd name="connsiteY2" fmla="*/ 28609 h 60372"/>
              <a:gd name="connsiteX3" fmla="*/ 231946 w 300212"/>
              <a:gd name="connsiteY3" fmla="*/ 11146 h 60372"/>
              <a:gd name="connsiteX4" fmla="*/ 300208 w 300212"/>
              <a:gd name="connsiteY4" fmla="*/ 14321 h 60372"/>
              <a:gd name="connsiteX5" fmla="*/ 235121 w 300212"/>
              <a:gd name="connsiteY5" fmla="*/ 34 h 60372"/>
              <a:gd name="connsiteX6" fmla="*/ 197021 w 300212"/>
              <a:gd name="connsiteY6" fmla="*/ 19084 h 60372"/>
              <a:gd name="connsiteX7" fmla="*/ 252583 w 300212"/>
              <a:gd name="connsiteY7" fmla="*/ 46071 h 60372"/>
              <a:gd name="connsiteX8" fmla="*/ 176383 w 300212"/>
              <a:gd name="connsiteY8" fmla="*/ 22259 h 60372"/>
              <a:gd name="connsiteX9" fmla="*/ 212896 w 300212"/>
              <a:gd name="connsiteY9" fmla="*/ 58771 h 60372"/>
              <a:gd name="connsiteX10" fmla="*/ 149396 w 300212"/>
              <a:gd name="connsiteY10" fmla="*/ 30196 h 60372"/>
              <a:gd name="connsiteX11" fmla="*/ 157333 w 300212"/>
              <a:gd name="connsiteY11" fmla="*/ 54009 h 60372"/>
              <a:gd name="connsiteX12" fmla="*/ 128758 w 300212"/>
              <a:gd name="connsiteY12" fmla="*/ 44484 h 60372"/>
              <a:gd name="connsiteX13" fmla="*/ 103358 w 300212"/>
              <a:gd name="connsiteY13" fmla="*/ 60359 h 60372"/>
              <a:gd name="connsiteX14" fmla="*/ 106533 w 300212"/>
              <a:gd name="connsiteY14" fmla="*/ 41309 h 60372"/>
              <a:gd name="connsiteX15" fmla="*/ 90658 w 300212"/>
              <a:gd name="connsiteY15" fmla="*/ 46071 h 60372"/>
              <a:gd name="connsiteX16" fmla="*/ 76371 w 300212"/>
              <a:gd name="connsiteY16" fmla="*/ 44484 h 60372"/>
              <a:gd name="connsiteX17" fmla="*/ 171 w 300212"/>
              <a:gd name="connsiteY17" fmla="*/ 58771 h 6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212" h="60372">
                <a:moveTo>
                  <a:pt x="171" y="58771"/>
                </a:moveTo>
                <a:cubicBezTo>
                  <a:pt x="-3004" y="56919"/>
                  <a:pt x="38800" y="38398"/>
                  <a:pt x="57321" y="33371"/>
                </a:cubicBezTo>
                <a:cubicBezTo>
                  <a:pt x="75842" y="28344"/>
                  <a:pt x="82192" y="32313"/>
                  <a:pt x="111296" y="28609"/>
                </a:cubicBezTo>
                <a:cubicBezTo>
                  <a:pt x="140400" y="24905"/>
                  <a:pt x="200461" y="13527"/>
                  <a:pt x="231946" y="11146"/>
                </a:cubicBezTo>
                <a:cubicBezTo>
                  <a:pt x="263431" y="8765"/>
                  <a:pt x="299679" y="16173"/>
                  <a:pt x="300208" y="14321"/>
                </a:cubicBezTo>
                <a:cubicBezTo>
                  <a:pt x="300737" y="12469"/>
                  <a:pt x="252319" y="-760"/>
                  <a:pt x="235121" y="34"/>
                </a:cubicBezTo>
                <a:cubicBezTo>
                  <a:pt x="217923" y="828"/>
                  <a:pt x="194111" y="11411"/>
                  <a:pt x="197021" y="19084"/>
                </a:cubicBezTo>
                <a:cubicBezTo>
                  <a:pt x="199931" y="26757"/>
                  <a:pt x="256023" y="45542"/>
                  <a:pt x="252583" y="46071"/>
                </a:cubicBezTo>
                <a:cubicBezTo>
                  <a:pt x="249143" y="46600"/>
                  <a:pt x="182997" y="20142"/>
                  <a:pt x="176383" y="22259"/>
                </a:cubicBezTo>
                <a:cubicBezTo>
                  <a:pt x="169769" y="24376"/>
                  <a:pt x="217394" y="57448"/>
                  <a:pt x="212896" y="58771"/>
                </a:cubicBezTo>
                <a:cubicBezTo>
                  <a:pt x="208398" y="60094"/>
                  <a:pt x="158657" y="30990"/>
                  <a:pt x="149396" y="30196"/>
                </a:cubicBezTo>
                <a:cubicBezTo>
                  <a:pt x="140136" y="29402"/>
                  <a:pt x="160773" y="51628"/>
                  <a:pt x="157333" y="54009"/>
                </a:cubicBezTo>
                <a:cubicBezTo>
                  <a:pt x="153893" y="56390"/>
                  <a:pt x="137754" y="43426"/>
                  <a:pt x="128758" y="44484"/>
                </a:cubicBezTo>
                <a:cubicBezTo>
                  <a:pt x="119762" y="45542"/>
                  <a:pt x="107062" y="60888"/>
                  <a:pt x="103358" y="60359"/>
                </a:cubicBezTo>
                <a:cubicBezTo>
                  <a:pt x="99654" y="59830"/>
                  <a:pt x="108650" y="43690"/>
                  <a:pt x="106533" y="41309"/>
                </a:cubicBezTo>
                <a:cubicBezTo>
                  <a:pt x="104416" y="38928"/>
                  <a:pt x="95685" y="45542"/>
                  <a:pt x="90658" y="46071"/>
                </a:cubicBezTo>
                <a:cubicBezTo>
                  <a:pt x="85631" y="46600"/>
                  <a:pt x="83515" y="42896"/>
                  <a:pt x="76371" y="44484"/>
                </a:cubicBezTo>
                <a:cubicBezTo>
                  <a:pt x="69227" y="46071"/>
                  <a:pt x="3346" y="60623"/>
                  <a:pt x="171" y="58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C86565D7-0EC2-4A84-876A-DA0FB2644D27}"/>
              </a:ext>
            </a:extLst>
          </p:cNvPr>
          <p:cNvSpPr/>
          <p:nvPr/>
        </p:nvSpPr>
        <p:spPr>
          <a:xfrm>
            <a:off x="5087938" y="1682350"/>
            <a:ext cx="165100" cy="70709"/>
          </a:xfrm>
          <a:custGeom>
            <a:avLst/>
            <a:gdLst>
              <a:gd name="connsiteX0" fmla="*/ 0 w 165100"/>
              <a:gd name="connsiteY0" fmla="*/ 8338 h 70709"/>
              <a:gd name="connsiteX1" fmla="*/ 95250 w 165100"/>
              <a:gd name="connsiteY1" fmla="*/ 400 h 70709"/>
              <a:gd name="connsiteX2" fmla="*/ 68262 w 165100"/>
              <a:gd name="connsiteY2" fmla="*/ 19450 h 70709"/>
              <a:gd name="connsiteX3" fmla="*/ 100012 w 165100"/>
              <a:gd name="connsiteY3" fmla="*/ 38500 h 70709"/>
              <a:gd name="connsiteX4" fmla="*/ 125412 w 165100"/>
              <a:gd name="connsiteY4" fmla="*/ 25800 h 70709"/>
              <a:gd name="connsiteX5" fmla="*/ 153987 w 165100"/>
              <a:gd name="connsiteY5" fmla="*/ 65488 h 70709"/>
              <a:gd name="connsiteX6" fmla="*/ 165100 w 165100"/>
              <a:gd name="connsiteY6" fmla="*/ 70250 h 70709"/>
              <a:gd name="connsiteX7" fmla="*/ 0 w 165100"/>
              <a:gd name="connsiteY7" fmla="*/ 8338 h 7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100" h="70709">
                <a:moveTo>
                  <a:pt x="0" y="8338"/>
                </a:moveTo>
                <a:cubicBezTo>
                  <a:pt x="41936" y="3443"/>
                  <a:pt x="83873" y="-1452"/>
                  <a:pt x="95250" y="400"/>
                </a:cubicBezTo>
                <a:cubicBezTo>
                  <a:pt x="106627" y="2252"/>
                  <a:pt x="67468" y="13100"/>
                  <a:pt x="68262" y="19450"/>
                </a:cubicBezTo>
                <a:cubicBezTo>
                  <a:pt x="69056" y="25800"/>
                  <a:pt x="90487" y="37442"/>
                  <a:pt x="100012" y="38500"/>
                </a:cubicBezTo>
                <a:cubicBezTo>
                  <a:pt x="109537" y="39558"/>
                  <a:pt x="116416" y="21302"/>
                  <a:pt x="125412" y="25800"/>
                </a:cubicBezTo>
                <a:cubicBezTo>
                  <a:pt x="134408" y="30298"/>
                  <a:pt x="147372" y="58080"/>
                  <a:pt x="153987" y="65488"/>
                </a:cubicBezTo>
                <a:cubicBezTo>
                  <a:pt x="160602" y="72896"/>
                  <a:pt x="165100" y="70250"/>
                  <a:pt x="165100" y="70250"/>
                </a:cubicBezTo>
                <a:lnTo>
                  <a:pt x="0" y="83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FC78B2A-11BD-4A47-86B8-08762228FB62}"/>
              </a:ext>
            </a:extLst>
          </p:cNvPr>
          <p:cNvSpPr/>
          <p:nvPr/>
        </p:nvSpPr>
        <p:spPr>
          <a:xfrm>
            <a:off x="4904268" y="1692037"/>
            <a:ext cx="125071" cy="99880"/>
          </a:xfrm>
          <a:custGeom>
            <a:avLst/>
            <a:gdLst>
              <a:gd name="connsiteX0" fmla="*/ 124932 w 125071"/>
              <a:gd name="connsiteY0" fmla="*/ 238 h 99880"/>
              <a:gd name="connsiteX1" fmla="*/ 29682 w 125071"/>
              <a:gd name="connsiteY1" fmla="*/ 47863 h 99880"/>
              <a:gd name="connsiteX2" fmla="*/ 20157 w 125071"/>
              <a:gd name="connsiteY2" fmla="*/ 98663 h 99880"/>
              <a:gd name="connsiteX3" fmla="*/ 12220 w 125071"/>
              <a:gd name="connsiteY3" fmla="*/ 82788 h 99880"/>
              <a:gd name="connsiteX4" fmla="*/ 5870 w 125071"/>
              <a:gd name="connsiteY4" fmla="*/ 68501 h 99880"/>
              <a:gd name="connsiteX5" fmla="*/ 124932 w 125071"/>
              <a:gd name="connsiteY5" fmla="*/ 238 h 9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071" h="99880">
                <a:moveTo>
                  <a:pt x="124932" y="238"/>
                </a:moveTo>
                <a:cubicBezTo>
                  <a:pt x="128901" y="-3202"/>
                  <a:pt x="47144" y="31459"/>
                  <a:pt x="29682" y="47863"/>
                </a:cubicBezTo>
                <a:cubicBezTo>
                  <a:pt x="12219" y="64267"/>
                  <a:pt x="23067" y="92842"/>
                  <a:pt x="20157" y="98663"/>
                </a:cubicBezTo>
                <a:cubicBezTo>
                  <a:pt x="17247" y="104484"/>
                  <a:pt x="14601" y="87815"/>
                  <a:pt x="12220" y="82788"/>
                </a:cubicBezTo>
                <a:cubicBezTo>
                  <a:pt x="9839" y="77761"/>
                  <a:pt x="-9476" y="81995"/>
                  <a:pt x="5870" y="68501"/>
                </a:cubicBezTo>
                <a:cubicBezTo>
                  <a:pt x="21216" y="55007"/>
                  <a:pt x="120963" y="3678"/>
                  <a:pt x="124932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4DCEEE0-367C-42A1-A659-130ABAC8FBD3}"/>
              </a:ext>
            </a:extLst>
          </p:cNvPr>
          <p:cNvSpPr/>
          <p:nvPr/>
        </p:nvSpPr>
        <p:spPr>
          <a:xfrm>
            <a:off x="5006803" y="1688042"/>
            <a:ext cx="153336" cy="109808"/>
          </a:xfrm>
          <a:custGeom>
            <a:avLst/>
            <a:gdLst>
              <a:gd name="connsiteX0" fmla="*/ 122410 w 153336"/>
              <a:gd name="connsiteY0" fmla="*/ 8996 h 109808"/>
              <a:gd name="connsiteX1" fmla="*/ 150985 w 153336"/>
              <a:gd name="connsiteY1" fmla="*/ 55033 h 109808"/>
              <a:gd name="connsiteX2" fmla="*/ 143047 w 153336"/>
              <a:gd name="connsiteY2" fmla="*/ 80433 h 109808"/>
              <a:gd name="connsiteX3" fmla="*/ 74785 w 153336"/>
              <a:gd name="connsiteY3" fmla="*/ 107421 h 109808"/>
              <a:gd name="connsiteX4" fmla="*/ 17635 w 153336"/>
              <a:gd name="connsiteY4" fmla="*/ 99483 h 109808"/>
              <a:gd name="connsiteX5" fmla="*/ 172 w 153336"/>
              <a:gd name="connsiteY5" fmla="*/ 28046 h 109808"/>
              <a:gd name="connsiteX6" fmla="*/ 25572 w 153336"/>
              <a:gd name="connsiteY6" fmla="*/ 2646 h 109808"/>
              <a:gd name="connsiteX7" fmla="*/ 122410 w 153336"/>
              <a:gd name="connsiteY7" fmla="*/ 8996 h 10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36" h="109808">
                <a:moveTo>
                  <a:pt x="122410" y="8996"/>
                </a:moveTo>
                <a:cubicBezTo>
                  <a:pt x="143312" y="17727"/>
                  <a:pt x="147546" y="43127"/>
                  <a:pt x="150985" y="55033"/>
                </a:cubicBezTo>
                <a:cubicBezTo>
                  <a:pt x="154424" y="66939"/>
                  <a:pt x="155747" y="71702"/>
                  <a:pt x="143047" y="80433"/>
                </a:cubicBezTo>
                <a:cubicBezTo>
                  <a:pt x="130347" y="89164"/>
                  <a:pt x="95687" y="104246"/>
                  <a:pt x="74785" y="107421"/>
                </a:cubicBezTo>
                <a:cubicBezTo>
                  <a:pt x="53883" y="110596"/>
                  <a:pt x="30070" y="112712"/>
                  <a:pt x="17635" y="99483"/>
                </a:cubicBezTo>
                <a:cubicBezTo>
                  <a:pt x="5199" y="86254"/>
                  <a:pt x="-1151" y="44185"/>
                  <a:pt x="172" y="28046"/>
                </a:cubicBezTo>
                <a:cubicBezTo>
                  <a:pt x="1495" y="11907"/>
                  <a:pt x="8110" y="7938"/>
                  <a:pt x="25572" y="2646"/>
                </a:cubicBezTo>
                <a:cubicBezTo>
                  <a:pt x="43034" y="-2646"/>
                  <a:pt x="101508" y="265"/>
                  <a:pt x="122410" y="8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DEE3DE1-4FCA-4C6E-9A3A-C97E061F9022}"/>
              </a:ext>
            </a:extLst>
          </p:cNvPr>
          <p:cNvSpPr/>
          <p:nvPr/>
        </p:nvSpPr>
        <p:spPr>
          <a:xfrm>
            <a:off x="5068888" y="170973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92568111-2C1C-44E0-8E9D-EDFFAB246B5F}"/>
              </a:ext>
            </a:extLst>
          </p:cNvPr>
          <p:cNvSpPr/>
          <p:nvPr/>
        </p:nvSpPr>
        <p:spPr>
          <a:xfrm>
            <a:off x="4916234" y="1650993"/>
            <a:ext cx="95564" cy="69973"/>
          </a:xfrm>
          <a:custGeom>
            <a:avLst/>
            <a:gdLst>
              <a:gd name="connsiteX0" fmla="*/ 95504 w 95564"/>
              <a:gd name="connsiteY0" fmla="*/ 7 h 69973"/>
              <a:gd name="connsiteX1" fmla="*/ 27241 w 95564"/>
              <a:gd name="connsiteY1" fmla="*/ 39695 h 69973"/>
              <a:gd name="connsiteX2" fmla="*/ 254 w 95564"/>
              <a:gd name="connsiteY2" fmla="*/ 69857 h 69973"/>
              <a:gd name="connsiteX3" fmla="*/ 12954 w 95564"/>
              <a:gd name="connsiteY3" fmla="*/ 50807 h 69973"/>
              <a:gd name="connsiteX4" fmla="*/ 14541 w 95564"/>
              <a:gd name="connsiteY4" fmla="*/ 42870 h 69973"/>
              <a:gd name="connsiteX5" fmla="*/ 95504 w 95564"/>
              <a:gd name="connsiteY5" fmla="*/ 7 h 6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64" h="69973">
                <a:moveTo>
                  <a:pt x="95504" y="7"/>
                </a:moveTo>
                <a:cubicBezTo>
                  <a:pt x="97621" y="-522"/>
                  <a:pt x="43116" y="28053"/>
                  <a:pt x="27241" y="39695"/>
                </a:cubicBezTo>
                <a:cubicBezTo>
                  <a:pt x="11366" y="51337"/>
                  <a:pt x="2635" y="68005"/>
                  <a:pt x="254" y="69857"/>
                </a:cubicBezTo>
                <a:cubicBezTo>
                  <a:pt x="-2127" y="71709"/>
                  <a:pt x="12954" y="50807"/>
                  <a:pt x="12954" y="50807"/>
                </a:cubicBezTo>
                <a:cubicBezTo>
                  <a:pt x="15335" y="46309"/>
                  <a:pt x="4487" y="46839"/>
                  <a:pt x="14541" y="42870"/>
                </a:cubicBezTo>
                <a:cubicBezTo>
                  <a:pt x="24595" y="38901"/>
                  <a:pt x="93387" y="536"/>
                  <a:pt x="9550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A448447-3889-4620-B59E-306C9F2E7FBF}"/>
              </a:ext>
            </a:extLst>
          </p:cNvPr>
          <p:cNvSpPr/>
          <p:nvPr/>
        </p:nvSpPr>
        <p:spPr>
          <a:xfrm>
            <a:off x="4893889" y="1781174"/>
            <a:ext cx="298006" cy="79465"/>
          </a:xfrm>
          <a:custGeom>
            <a:avLst/>
            <a:gdLst>
              <a:gd name="connsiteX0" fmla="*/ 374 w 298006"/>
              <a:gd name="connsiteY0" fmla="*/ 1 h 79465"/>
              <a:gd name="connsiteX1" fmla="*/ 95624 w 298006"/>
              <a:gd name="connsiteY1" fmla="*/ 58739 h 79465"/>
              <a:gd name="connsiteX2" fmla="*/ 152774 w 298006"/>
              <a:gd name="connsiteY2" fmla="*/ 77789 h 79465"/>
              <a:gd name="connsiteX3" fmla="*/ 297236 w 298006"/>
              <a:gd name="connsiteY3" fmla="*/ 77789 h 79465"/>
              <a:gd name="connsiteX4" fmla="*/ 206749 w 298006"/>
              <a:gd name="connsiteY4" fmla="*/ 71439 h 79465"/>
              <a:gd name="connsiteX5" fmla="*/ 133724 w 298006"/>
              <a:gd name="connsiteY5" fmla="*/ 57151 h 79465"/>
              <a:gd name="connsiteX6" fmla="*/ 374 w 298006"/>
              <a:gd name="connsiteY6" fmla="*/ 1 h 7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006" h="79465">
                <a:moveTo>
                  <a:pt x="374" y="1"/>
                </a:moveTo>
                <a:cubicBezTo>
                  <a:pt x="-5976" y="266"/>
                  <a:pt x="70224" y="45774"/>
                  <a:pt x="95624" y="58739"/>
                </a:cubicBezTo>
                <a:cubicBezTo>
                  <a:pt x="121024" y="71704"/>
                  <a:pt x="119172" y="74614"/>
                  <a:pt x="152774" y="77789"/>
                </a:cubicBezTo>
                <a:cubicBezTo>
                  <a:pt x="186376" y="80964"/>
                  <a:pt x="288240" y="78847"/>
                  <a:pt x="297236" y="77789"/>
                </a:cubicBezTo>
                <a:cubicBezTo>
                  <a:pt x="306232" y="76731"/>
                  <a:pt x="234001" y="74879"/>
                  <a:pt x="206749" y="71439"/>
                </a:cubicBezTo>
                <a:cubicBezTo>
                  <a:pt x="179497" y="67999"/>
                  <a:pt x="162828" y="65618"/>
                  <a:pt x="133724" y="57151"/>
                </a:cubicBezTo>
                <a:cubicBezTo>
                  <a:pt x="104620" y="48684"/>
                  <a:pt x="6724" y="-264"/>
                  <a:pt x="37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19708382-E467-44E0-ABA9-1A46453BDD9C}"/>
              </a:ext>
            </a:extLst>
          </p:cNvPr>
          <p:cNvSpPr/>
          <p:nvPr/>
        </p:nvSpPr>
        <p:spPr>
          <a:xfrm>
            <a:off x="5004456" y="1479842"/>
            <a:ext cx="157456" cy="48983"/>
          </a:xfrm>
          <a:custGeom>
            <a:avLst/>
            <a:gdLst>
              <a:gd name="connsiteX0" fmla="*/ 2519 w 157456"/>
              <a:gd name="connsiteY0" fmla="*/ 48921 h 48983"/>
              <a:gd name="connsiteX1" fmla="*/ 143807 w 157456"/>
              <a:gd name="connsiteY1" fmla="*/ 6058 h 48983"/>
              <a:gd name="connsiteX2" fmla="*/ 142219 w 157456"/>
              <a:gd name="connsiteY2" fmla="*/ 1296 h 48983"/>
              <a:gd name="connsiteX3" fmla="*/ 58082 w 157456"/>
              <a:gd name="connsiteY3" fmla="*/ 15583 h 48983"/>
              <a:gd name="connsiteX4" fmla="*/ 2519 w 157456"/>
              <a:gd name="connsiteY4" fmla="*/ 48921 h 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56" h="48983">
                <a:moveTo>
                  <a:pt x="2519" y="48921"/>
                </a:moveTo>
                <a:cubicBezTo>
                  <a:pt x="16806" y="47334"/>
                  <a:pt x="120524" y="13995"/>
                  <a:pt x="143807" y="6058"/>
                </a:cubicBezTo>
                <a:cubicBezTo>
                  <a:pt x="167090" y="-1880"/>
                  <a:pt x="156506" y="-291"/>
                  <a:pt x="142219" y="1296"/>
                </a:cubicBezTo>
                <a:cubicBezTo>
                  <a:pt x="127932" y="2883"/>
                  <a:pt x="77661" y="9762"/>
                  <a:pt x="58082" y="15583"/>
                </a:cubicBezTo>
                <a:cubicBezTo>
                  <a:pt x="38503" y="21404"/>
                  <a:pt x="-11768" y="50508"/>
                  <a:pt x="2519" y="48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F302E67-906A-41EA-85ED-7F38D00F2B1D}"/>
              </a:ext>
            </a:extLst>
          </p:cNvPr>
          <p:cNvSpPr/>
          <p:nvPr/>
        </p:nvSpPr>
        <p:spPr>
          <a:xfrm>
            <a:off x="4807580" y="1441991"/>
            <a:ext cx="111594" cy="126485"/>
          </a:xfrm>
          <a:custGeom>
            <a:avLst/>
            <a:gdLst>
              <a:gd name="connsiteX0" fmla="*/ 54933 w 111594"/>
              <a:gd name="connsiteY0" fmla="*/ 126459 h 126485"/>
              <a:gd name="connsiteX1" fmla="*/ 958 w 111594"/>
              <a:gd name="connsiteY1" fmla="*/ 75659 h 126485"/>
              <a:gd name="connsiteX2" fmla="*/ 110495 w 111594"/>
              <a:gd name="connsiteY2" fmla="*/ 1047 h 126485"/>
              <a:gd name="connsiteX3" fmla="*/ 54933 w 111594"/>
              <a:gd name="connsiteY3" fmla="*/ 34384 h 126485"/>
              <a:gd name="connsiteX4" fmla="*/ 15245 w 111594"/>
              <a:gd name="connsiteY4" fmla="*/ 69309 h 126485"/>
              <a:gd name="connsiteX5" fmla="*/ 54933 w 111594"/>
              <a:gd name="connsiteY5" fmla="*/ 126459 h 12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94" h="126485">
                <a:moveTo>
                  <a:pt x="54933" y="126459"/>
                </a:moveTo>
                <a:cubicBezTo>
                  <a:pt x="52552" y="127517"/>
                  <a:pt x="-8302" y="96561"/>
                  <a:pt x="958" y="75659"/>
                </a:cubicBezTo>
                <a:cubicBezTo>
                  <a:pt x="10218" y="54757"/>
                  <a:pt x="101499" y="7926"/>
                  <a:pt x="110495" y="1047"/>
                </a:cubicBezTo>
                <a:cubicBezTo>
                  <a:pt x="119491" y="-5832"/>
                  <a:pt x="70808" y="23007"/>
                  <a:pt x="54933" y="34384"/>
                </a:cubicBezTo>
                <a:cubicBezTo>
                  <a:pt x="39058" y="45761"/>
                  <a:pt x="22389" y="57403"/>
                  <a:pt x="15245" y="69309"/>
                </a:cubicBezTo>
                <a:cubicBezTo>
                  <a:pt x="8101" y="81215"/>
                  <a:pt x="57314" y="125401"/>
                  <a:pt x="54933" y="126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0A0BFCD-F228-455A-AC1A-3D698E367CF9}"/>
              </a:ext>
            </a:extLst>
          </p:cNvPr>
          <p:cNvSpPr/>
          <p:nvPr/>
        </p:nvSpPr>
        <p:spPr>
          <a:xfrm>
            <a:off x="4966693" y="1426063"/>
            <a:ext cx="240443" cy="77441"/>
          </a:xfrm>
          <a:custGeom>
            <a:avLst/>
            <a:gdLst>
              <a:gd name="connsiteX0" fmla="*/ 595 w 240443"/>
              <a:gd name="connsiteY0" fmla="*/ 77300 h 77441"/>
              <a:gd name="connsiteX1" fmla="*/ 159345 w 240443"/>
              <a:gd name="connsiteY1" fmla="*/ 2687 h 77441"/>
              <a:gd name="connsiteX2" fmla="*/ 240307 w 240443"/>
              <a:gd name="connsiteY2" fmla="*/ 16975 h 77441"/>
              <a:gd name="connsiteX3" fmla="*/ 176807 w 240443"/>
              <a:gd name="connsiteY3" fmla="*/ 21737 h 77441"/>
              <a:gd name="connsiteX4" fmla="*/ 106957 w 240443"/>
              <a:gd name="connsiteY4" fmla="*/ 21737 h 77441"/>
              <a:gd name="connsiteX5" fmla="*/ 595 w 240443"/>
              <a:gd name="connsiteY5" fmla="*/ 77300 h 7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43" h="77441">
                <a:moveTo>
                  <a:pt x="595" y="77300"/>
                </a:moveTo>
                <a:cubicBezTo>
                  <a:pt x="9326" y="74125"/>
                  <a:pt x="119393" y="12741"/>
                  <a:pt x="159345" y="2687"/>
                </a:cubicBezTo>
                <a:cubicBezTo>
                  <a:pt x="199297" y="-7367"/>
                  <a:pt x="237397" y="13800"/>
                  <a:pt x="240307" y="16975"/>
                </a:cubicBezTo>
                <a:cubicBezTo>
                  <a:pt x="243217" y="20150"/>
                  <a:pt x="199032" y="20943"/>
                  <a:pt x="176807" y="21737"/>
                </a:cubicBezTo>
                <a:cubicBezTo>
                  <a:pt x="154582" y="22531"/>
                  <a:pt x="132357" y="14329"/>
                  <a:pt x="106957" y="21737"/>
                </a:cubicBezTo>
                <a:cubicBezTo>
                  <a:pt x="81557" y="29145"/>
                  <a:pt x="-8136" y="80475"/>
                  <a:pt x="595" y="77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212C116C-E641-476B-8C95-CBC6C4789D12}"/>
              </a:ext>
            </a:extLst>
          </p:cNvPr>
          <p:cNvSpPr/>
          <p:nvPr/>
        </p:nvSpPr>
        <p:spPr>
          <a:xfrm>
            <a:off x="5206628" y="1450012"/>
            <a:ext cx="147833" cy="98583"/>
          </a:xfrm>
          <a:custGeom>
            <a:avLst/>
            <a:gdLst>
              <a:gd name="connsiteX0" fmla="*/ 372 w 147833"/>
              <a:gd name="connsiteY0" fmla="*/ 963 h 98583"/>
              <a:gd name="connsiteX1" fmla="*/ 82922 w 147833"/>
              <a:gd name="connsiteY1" fmla="*/ 31126 h 98583"/>
              <a:gd name="connsiteX2" fmla="*/ 146422 w 147833"/>
              <a:gd name="connsiteY2" fmla="*/ 97801 h 98583"/>
              <a:gd name="connsiteX3" fmla="*/ 117847 w 147833"/>
              <a:gd name="connsiteY3" fmla="*/ 64463 h 98583"/>
              <a:gd name="connsiteX4" fmla="*/ 372 w 147833"/>
              <a:gd name="connsiteY4" fmla="*/ 963 h 9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33" h="98583">
                <a:moveTo>
                  <a:pt x="372" y="963"/>
                </a:moveTo>
                <a:cubicBezTo>
                  <a:pt x="-5449" y="-4593"/>
                  <a:pt x="58580" y="14986"/>
                  <a:pt x="82922" y="31126"/>
                </a:cubicBezTo>
                <a:cubicBezTo>
                  <a:pt x="107264" y="47266"/>
                  <a:pt x="140601" y="92245"/>
                  <a:pt x="146422" y="97801"/>
                </a:cubicBezTo>
                <a:cubicBezTo>
                  <a:pt x="152243" y="103357"/>
                  <a:pt x="139543" y="77957"/>
                  <a:pt x="117847" y="64463"/>
                </a:cubicBezTo>
                <a:cubicBezTo>
                  <a:pt x="96151" y="50969"/>
                  <a:pt x="6193" y="6519"/>
                  <a:pt x="372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06B7931-E3BF-495F-87FC-AEEE2A08EBBE}"/>
              </a:ext>
            </a:extLst>
          </p:cNvPr>
          <p:cNvSpPr/>
          <p:nvPr/>
        </p:nvSpPr>
        <p:spPr>
          <a:xfrm>
            <a:off x="4930775" y="1437629"/>
            <a:ext cx="177800" cy="38780"/>
          </a:xfrm>
          <a:custGeom>
            <a:avLst/>
            <a:gdLst>
              <a:gd name="connsiteX0" fmla="*/ 0 w 177800"/>
              <a:gd name="connsiteY0" fmla="*/ 38746 h 38780"/>
              <a:gd name="connsiteX1" fmla="*/ 95250 w 177800"/>
              <a:gd name="connsiteY1" fmla="*/ 5409 h 38780"/>
              <a:gd name="connsiteX2" fmla="*/ 177800 w 177800"/>
              <a:gd name="connsiteY2" fmla="*/ 646 h 38780"/>
              <a:gd name="connsiteX3" fmla="*/ 95250 w 177800"/>
              <a:gd name="connsiteY3" fmla="*/ 11759 h 38780"/>
              <a:gd name="connsiteX4" fmla="*/ 0 w 177800"/>
              <a:gd name="connsiteY4" fmla="*/ 38746 h 3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0" h="38780">
                <a:moveTo>
                  <a:pt x="0" y="38746"/>
                </a:moveTo>
                <a:cubicBezTo>
                  <a:pt x="0" y="37688"/>
                  <a:pt x="65617" y="11759"/>
                  <a:pt x="95250" y="5409"/>
                </a:cubicBezTo>
                <a:cubicBezTo>
                  <a:pt x="124883" y="-941"/>
                  <a:pt x="177800" y="-412"/>
                  <a:pt x="177800" y="646"/>
                </a:cubicBezTo>
                <a:cubicBezTo>
                  <a:pt x="177800" y="1704"/>
                  <a:pt x="120385" y="6997"/>
                  <a:pt x="95250" y="11759"/>
                </a:cubicBezTo>
                <a:cubicBezTo>
                  <a:pt x="70115" y="16521"/>
                  <a:pt x="0" y="39804"/>
                  <a:pt x="0" y="38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8EE464D-708C-4BD1-9A77-71688D49B961}"/>
              </a:ext>
            </a:extLst>
          </p:cNvPr>
          <p:cNvSpPr/>
          <p:nvPr/>
        </p:nvSpPr>
        <p:spPr>
          <a:xfrm>
            <a:off x="4892770" y="1458637"/>
            <a:ext cx="63670" cy="93952"/>
          </a:xfrm>
          <a:custGeom>
            <a:avLst/>
            <a:gdLst>
              <a:gd name="connsiteX0" fmla="*/ 1493 w 63670"/>
              <a:gd name="connsiteY0" fmla="*/ 93938 h 93952"/>
              <a:gd name="connsiteX1" fmla="*/ 30068 w 63670"/>
              <a:gd name="connsiteY1" fmla="*/ 16151 h 93952"/>
              <a:gd name="connsiteX2" fmla="*/ 63405 w 63670"/>
              <a:gd name="connsiteY2" fmla="*/ 276 h 93952"/>
              <a:gd name="connsiteX3" fmla="*/ 11018 w 63670"/>
              <a:gd name="connsiteY3" fmla="*/ 22501 h 93952"/>
              <a:gd name="connsiteX4" fmla="*/ 1493 w 63670"/>
              <a:gd name="connsiteY4" fmla="*/ 93938 h 9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70" h="93952">
                <a:moveTo>
                  <a:pt x="1493" y="93938"/>
                </a:moveTo>
                <a:cubicBezTo>
                  <a:pt x="4668" y="92880"/>
                  <a:pt x="19749" y="31761"/>
                  <a:pt x="30068" y="16151"/>
                </a:cubicBezTo>
                <a:cubicBezTo>
                  <a:pt x="40387" y="541"/>
                  <a:pt x="66580" y="-782"/>
                  <a:pt x="63405" y="276"/>
                </a:cubicBezTo>
                <a:cubicBezTo>
                  <a:pt x="60230" y="1334"/>
                  <a:pt x="22395" y="8743"/>
                  <a:pt x="11018" y="22501"/>
                </a:cubicBezTo>
                <a:cubicBezTo>
                  <a:pt x="-359" y="36259"/>
                  <a:pt x="-1682" y="94996"/>
                  <a:pt x="1493" y="93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113754A-9B94-4A46-A3A4-A8509D7FCCA4}"/>
              </a:ext>
            </a:extLst>
          </p:cNvPr>
          <p:cNvSpPr/>
          <p:nvPr/>
        </p:nvSpPr>
        <p:spPr>
          <a:xfrm>
            <a:off x="5167937" y="1483470"/>
            <a:ext cx="153772" cy="42688"/>
          </a:xfrm>
          <a:custGeom>
            <a:avLst/>
            <a:gdLst>
              <a:gd name="connsiteX0" fmla="*/ 963 w 153772"/>
              <a:gd name="connsiteY0" fmla="*/ 4018 h 42688"/>
              <a:gd name="connsiteX1" fmla="*/ 126376 w 153772"/>
              <a:gd name="connsiteY1" fmla="*/ 26243 h 42688"/>
              <a:gd name="connsiteX2" fmla="*/ 150188 w 153772"/>
              <a:gd name="connsiteY2" fmla="*/ 42118 h 42688"/>
              <a:gd name="connsiteX3" fmla="*/ 72401 w 153772"/>
              <a:gd name="connsiteY3" fmla="*/ 5605 h 42688"/>
              <a:gd name="connsiteX4" fmla="*/ 963 w 153772"/>
              <a:gd name="connsiteY4" fmla="*/ 4018 h 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72" h="42688">
                <a:moveTo>
                  <a:pt x="963" y="4018"/>
                </a:moveTo>
                <a:cubicBezTo>
                  <a:pt x="9959" y="7458"/>
                  <a:pt x="101505" y="19893"/>
                  <a:pt x="126376" y="26243"/>
                </a:cubicBezTo>
                <a:cubicBezTo>
                  <a:pt x="151247" y="32593"/>
                  <a:pt x="159184" y="45558"/>
                  <a:pt x="150188" y="42118"/>
                </a:cubicBezTo>
                <a:cubicBezTo>
                  <a:pt x="141192" y="38678"/>
                  <a:pt x="96478" y="14865"/>
                  <a:pt x="72401" y="5605"/>
                </a:cubicBezTo>
                <a:cubicBezTo>
                  <a:pt x="48324" y="-3655"/>
                  <a:pt x="-8033" y="578"/>
                  <a:pt x="963" y="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EFC544FA-5088-44CC-BFA7-9851D7B3F23D}"/>
              </a:ext>
            </a:extLst>
          </p:cNvPr>
          <p:cNvSpPr/>
          <p:nvPr/>
        </p:nvSpPr>
        <p:spPr>
          <a:xfrm>
            <a:off x="4225584" y="1672639"/>
            <a:ext cx="303576" cy="91313"/>
          </a:xfrm>
          <a:custGeom>
            <a:avLst/>
            <a:gdLst>
              <a:gd name="connsiteX0" fmla="*/ 341 w 303576"/>
              <a:gd name="connsiteY0" fmla="*/ 91074 h 91313"/>
              <a:gd name="connsiteX1" fmla="*/ 105116 w 303576"/>
              <a:gd name="connsiteY1" fmla="*/ 29161 h 91313"/>
              <a:gd name="connsiteX2" fmla="*/ 163854 w 303576"/>
              <a:gd name="connsiteY2" fmla="*/ 13286 h 91313"/>
              <a:gd name="connsiteX3" fmla="*/ 208304 w 303576"/>
              <a:gd name="connsiteY3" fmla="*/ 18049 h 91313"/>
              <a:gd name="connsiteX4" fmla="*/ 301966 w 303576"/>
              <a:gd name="connsiteY4" fmla="*/ 72024 h 91313"/>
              <a:gd name="connsiteX5" fmla="*/ 263866 w 303576"/>
              <a:gd name="connsiteY5" fmla="*/ 35511 h 91313"/>
              <a:gd name="connsiteX6" fmla="*/ 216241 w 303576"/>
              <a:gd name="connsiteY6" fmla="*/ 11699 h 91313"/>
              <a:gd name="connsiteX7" fmla="*/ 143216 w 303576"/>
              <a:gd name="connsiteY7" fmla="*/ 3761 h 91313"/>
              <a:gd name="connsiteX8" fmla="*/ 341 w 303576"/>
              <a:gd name="connsiteY8" fmla="*/ 91074 h 9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576" h="91313">
                <a:moveTo>
                  <a:pt x="341" y="91074"/>
                </a:moveTo>
                <a:cubicBezTo>
                  <a:pt x="-6009" y="95307"/>
                  <a:pt x="77864" y="42126"/>
                  <a:pt x="105116" y="29161"/>
                </a:cubicBezTo>
                <a:cubicBezTo>
                  <a:pt x="132368" y="16196"/>
                  <a:pt x="146656" y="15138"/>
                  <a:pt x="163854" y="13286"/>
                </a:cubicBezTo>
                <a:cubicBezTo>
                  <a:pt x="181052" y="11434"/>
                  <a:pt x="185285" y="8259"/>
                  <a:pt x="208304" y="18049"/>
                </a:cubicBezTo>
                <a:cubicBezTo>
                  <a:pt x="231323" y="27839"/>
                  <a:pt x="292706" y="69114"/>
                  <a:pt x="301966" y="72024"/>
                </a:cubicBezTo>
                <a:cubicBezTo>
                  <a:pt x="311226" y="74934"/>
                  <a:pt x="278153" y="45565"/>
                  <a:pt x="263866" y="35511"/>
                </a:cubicBezTo>
                <a:cubicBezTo>
                  <a:pt x="249579" y="25457"/>
                  <a:pt x="236349" y="16991"/>
                  <a:pt x="216241" y="11699"/>
                </a:cubicBezTo>
                <a:cubicBezTo>
                  <a:pt x="196133" y="6407"/>
                  <a:pt x="175760" y="-6293"/>
                  <a:pt x="143216" y="3761"/>
                </a:cubicBezTo>
                <a:cubicBezTo>
                  <a:pt x="110672" y="13815"/>
                  <a:pt x="6691" y="86841"/>
                  <a:pt x="341" y="9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539B61C-64C4-4BE0-9A7F-9657C5E497B6}"/>
              </a:ext>
            </a:extLst>
          </p:cNvPr>
          <p:cNvSpPr/>
          <p:nvPr/>
        </p:nvSpPr>
        <p:spPr>
          <a:xfrm>
            <a:off x="4162255" y="1684308"/>
            <a:ext cx="386805" cy="127147"/>
          </a:xfrm>
          <a:custGeom>
            <a:avLst/>
            <a:gdLst>
              <a:gd name="connsiteX0" fmla="*/ 384345 w 386805"/>
              <a:gd name="connsiteY0" fmla="*/ 109567 h 127147"/>
              <a:gd name="connsiteX1" fmla="*/ 316083 w 386805"/>
              <a:gd name="connsiteY1" fmla="*/ 60355 h 127147"/>
              <a:gd name="connsiteX2" fmla="*/ 258933 w 386805"/>
              <a:gd name="connsiteY2" fmla="*/ 46067 h 127147"/>
              <a:gd name="connsiteX3" fmla="*/ 284333 w 386805"/>
              <a:gd name="connsiteY3" fmla="*/ 7967 h 127147"/>
              <a:gd name="connsiteX4" fmla="*/ 249408 w 386805"/>
              <a:gd name="connsiteY4" fmla="*/ 28605 h 127147"/>
              <a:gd name="connsiteX5" fmla="*/ 238295 w 386805"/>
              <a:gd name="connsiteY5" fmla="*/ 38130 h 127147"/>
              <a:gd name="connsiteX6" fmla="*/ 219245 w 386805"/>
              <a:gd name="connsiteY6" fmla="*/ 4792 h 127147"/>
              <a:gd name="connsiteX7" fmla="*/ 224008 w 386805"/>
              <a:gd name="connsiteY7" fmla="*/ 41305 h 127147"/>
              <a:gd name="connsiteX8" fmla="*/ 184320 w 386805"/>
              <a:gd name="connsiteY8" fmla="*/ 6380 h 127147"/>
              <a:gd name="connsiteX9" fmla="*/ 200195 w 386805"/>
              <a:gd name="connsiteY9" fmla="*/ 41305 h 127147"/>
              <a:gd name="connsiteX10" fmla="*/ 154158 w 386805"/>
              <a:gd name="connsiteY10" fmla="*/ 30 h 127147"/>
              <a:gd name="connsiteX11" fmla="*/ 170033 w 386805"/>
              <a:gd name="connsiteY11" fmla="*/ 49242 h 127147"/>
              <a:gd name="connsiteX12" fmla="*/ 138283 w 386805"/>
              <a:gd name="connsiteY12" fmla="*/ 15905 h 127147"/>
              <a:gd name="connsiteX13" fmla="*/ 158920 w 386805"/>
              <a:gd name="connsiteY13" fmla="*/ 57180 h 127147"/>
              <a:gd name="connsiteX14" fmla="*/ 130345 w 386805"/>
              <a:gd name="connsiteY14" fmla="*/ 39717 h 127147"/>
              <a:gd name="connsiteX15" fmla="*/ 97008 w 386805"/>
              <a:gd name="connsiteY15" fmla="*/ 38130 h 127147"/>
              <a:gd name="connsiteX16" fmla="*/ 166858 w 386805"/>
              <a:gd name="connsiteY16" fmla="*/ 55592 h 127147"/>
              <a:gd name="connsiteX17" fmla="*/ 120820 w 386805"/>
              <a:gd name="connsiteY17" fmla="*/ 57180 h 127147"/>
              <a:gd name="connsiteX18" fmla="*/ 71608 w 386805"/>
              <a:gd name="connsiteY18" fmla="*/ 54005 h 127147"/>
              <a:gd name="connsiteX19" fmla="*/ 135108 w 386805"/>
              <a:gd name="connsiteY19" fmla="*/ 66705 h 127147"/>
              <a:gd name="connsiteX20" fmla="*/ 79545 w 386805"/>
              <a:gd name="connsiteY20" fmla="*/ 68292 h 127147"/>
              <a:gd name="connsiteX21" fmla="*/ 104945 w 386805"/>
              <a:gd name="connsiteY21" fmla="*/ 82580 h 127147"/>
              <a:gd name="connsiteX22" fmla="*/ 38270 w 386805"/>
              <a:gd name="connsiteY22" fmla="*/ 96867 h 127147"/>
              <a:gd name="connsiteX23" fmla="*/ 170 w 386805"/>
              <a:gd name="connsiteY23" fmla="*/ 98455 h 127147"/>
              <a:gd name="connsiteX24" fmla="*/ 52558 w 386805"/>
              <a:gd name="connsiteY24" fmla="*/ 120680 h 127147"/>
              <a:gd name="connsiteX25" fmla="*/ 71608 w 386805"/>
              <a:gd name="connsiteY25" fmla="*/ 123855 h 127147"/>
              <a:gd name="connsiteX26" fmla="*/ 117645 w 386805"/>
              <a:gd name="connsiteY26" fmla="*/ 77817 h 127147"/>
              <a:gd name="connsiteX27" fmla="*/ 176383 w 386805"/>
              <a:gd name="connsiteY27" fmla="*/ 41305 h 127147"/>
              <a:gd name="connsiteX28" fmla="*/ 222420 w 386805"/>
              <a:gd name="connsiteY28" fmla="*/ 39717 h 127147"/>
              <a:gd name="connsiteX29" fmla="*/ 384345 w 386805"/>
              <a:gd name="connsiteY29" fmla="*/ 109567 h 12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6805" h="127147">
                <a:moveTo>
                  <a:pt x="384345" y="109567"/>
                </a:moveTo>
                <a:cubicBezTo>
                  <a:pt x="399956" y="113007"/>
                  <a:pt x="336985" y="70938"/>
                  <a:pt x="316083" y="60355"/>
                </a:cubicBezTo>
                <a:cubicBezTo>
                  <a:pt x="295181" y="49772"/>
                  <a:pt x="264225" y="54798"/>
                  <a:pt x="258933" y="46067"/>
                </a:cubicBezTo>
                <a:cubicBezTo>
                  <a:pt x="253641" y="37336"/>
                  <a:pt x="285920" y="10877"/>
                  <a:pt x="284333" y="7967"/>
                </a:cubicBezTo>
                <a:cubicBezTo>
                  <a:pt x="282746" y="5057"/>
                  <a:pt x="257081" y="23578"/>
                  <a:pt x="249408" y="28605"/>
                </a:cubicBezTo>
                <a:cubicBezTo>
                  <a:pt x="241735" y="33632"/>
                  <a:pt x="243322" y="42099"/>
                  <a:pt x="238295" y="38130"/>
                </a:cubicBezTo>
                <a:cubicBezTo>
                  <a:pt x="233268" y="34161"/>
                  <a:pt x="221626" y="4263"/>
                  <a:pt x="219245" y="4792"/>
                </a:cubicBezTo>
                <a:cubicBezTo>
                  <a:pt x="216864" y="5321"/>
                  <a:pt x="229829" y="41040"/>
                  <a:pt x="224008" y="41305"/>
                </a:cubicBezTo>
                <a:cubicBezTo>
                  <a:pt x="218187" y="41570"/>
                  <a:pt x="188289" y="6380"/>
                  <a:pt x="184320" y="6380"/>
                </a:cubicBezTo>
                <a:cubicBezTo>
                  <a:pt x="180351" y="6380"/>
                  <a:pt x="205222" y="42363"/>
                  <a:pt x="200195" y="41305"/>
                </a:cubicBezTo>
                <a:cubicBezTo>
                  <a:pt x="195168" y="40247"/>
                  <a:pt x="159185" y="-1293"/>
                  <a:pt x="154158" y="30"/>
                </a:cubicBezTo>
                <a:cubicBezTo>
                  <a:pt x="149131" y="1353"/>
                  <a:pt x="172679" y="46596"/>
                  <a:pt x="170033" y="49242"/>
                </a:cubicBezTo>
                <a:cubicBezTo>
                  <a:pt x="167387" y="51888"/>
                  <a:pt x="140135" y="14582"/>
                  <a:pt x="138283" y="15905"/>
                </a:cubicBezTo>
                <a:cubicBezTo>
                  <a:pt x="136431" y="17228"/>
                  <a:pt x="160243" y="53211"/>
                  <a:pt x="158920" y="57180"/>
                </a:cubicBezTo>
                <a:cubicBezTo>
                  <a:pt x="157597" y="61149"/>
                  <a:pt x="140664" y="42892"/>
                  <a:pt x="130345" y="39717"/>
                </a:cubicBezTo>
                <a:cubicBezTo>
                  <a:pt x="120026" y="36542"/>
                  <a:pt x="90923" y="35484"/>
                  <a:pt x="97008" y="38130"/>
                </a:cubicBezTo>
                <a:cubicBezTo>
                  <a:pt x="103093" y="40776"/>
                  <a:pt x="162889" y="52417"/>
                  <a:pt x="166858" y="55592"/>
                </a:cubicBezTo>
                <a:cubicBezTo>
                  <a:pt x="170827" y="58767"/>
                  <a:pt x="136695" y="57444"/>
                  <a:pt x="120820" y="57180"/>
                </a:cubicBezTo>
                <a:cubicBezTo>
                  <a:pt x="104945" y="56916"/>
                  <a:pt x="69227" y="52418"/>
                  <a:pt x="71608" y="54005"/>
                </a:cubicBezTo>
                <a:cubicBezTo>
                  <a:pt x="73989" y="55592"/>
                  <a:pt x="133785" y="64324"/>
                  <a:pt x="135108" y="66705"/>
                </a:cubicBezTo>
                <a:cubicBezTo>
                  <a:pt x="136431" y="69086"/>
                  <a:pt x="84572" y="65646"/>
                  <a:pt x="79545" y="68292"/>
                </a:cubicBezTo>
                <a:cubicBezTo>
                  <a:pt x="74518" y="70938"/>
                  <a:pt x="111824" y="77818"/>
                  <a:pt x="104945" y="82580"/>
                </a:cubicBezTo>
                <a:cubicBezTo>
                  <a:pt x="98066" y="87342"/>
                  <a:pt x="55733" y="94221"/>
                  <a:pt x="38270" y="96867"/>
                </a:cubicBezTo>
                <a:cubicBezTo>
                  <a:pt x="20807" y="99513"/>
                  <a:pt x="-2211" y="94486"/>
                  <a:pt x="170" y="98455"/>
                </a:cubicBezTo>
                <a:cubicBezTo>
                  <a:pt x="2551" y="102424"/>
                  <a:pt x="40652" y="116447"/>
                  <a:pt x="52558" y="120680"/>
                </a:cubicBezTo>
                <a:cubicBezTo>
                  <a:pt x="64464" y="124913"/>
                  <a:pt x="60760" y="130999"/>
                  <a:pt x="71608" y="123855"/>
                </a:cubicBezTo>
                <a:cubicBezTo>
                  <a:pt x="82456" y="116711"/>
                  <a:pt x="100183" y="91575"/>
                  <a:pt x="117645" y="77817"/>
                </a:cubicBezTo>
                <a:cubicBezTo>
                  <a:pt x="135107" y="64059"/>
                  <a:pt x="158921" y="47655"/>
                  <a:pt x="176383" y="41305"/>
                </a:cubicBezTo>
                <a:cubicBezTo>
                  <a:pt x="193845" y="34955"/>
                  <a:pt x="191464" y="33632"/>
                  <a:pt x="222420" y="39717"/>
                </a:cubicBezTo>
                <a:cubicBezTo>
                  <a:pt x="253376" y="45802"/>
                  <a:pt x="368734" y="106127"/>
                  <a:pt x="384345" y="109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52E786D0-9E0C-469D-8DE1-B99B038FE311}"/>
              </a:ext>
            </a:extLst>
          </p:cNvPr>
          <p:cNvSpPr/>
          <p:nvPr/>
        </p:nvSpPr>
        <p:spPr>
          <a:xfrm>
            <a:off x="4243295" y="1703802"/>
            <a:ext cx="322728" cy="109261"/>
          </a:xfrm>
          <a:custGeom>
            <a:avLst/>
            <a:gdLst>
              <a:gd name="connsiteX0" fmla="*/ 93 w 322728"/>
              <a:gd name="connsiteY0" fmla="*/ 59911 h 109261"/>
              <a:gd name="connsiteX1" fmla="*/ 136618 w 322728"/>
              <a:gd name="connsiteY1" fmla="*/ 2761 h 109261"/>
              <a:gd name="connsiteX2" fmla="*/ 200118 w 322728"/>
              <a:gd name="connsiteY2" fmla="*/ 17048 h 109261"/>
              <a:gd name="connsiteX3" fmla="*/ 316005 w 322728"/>
              <a:gd name="connsiteY3" fmla="*/ 86898 h 109261"/>
              <a:gd name="connsiteX4" fmla="*/ 308068 w 322728"/>
              <a:gd name="connsiteY4" fmla="*/ 109123 h 109261"/>
              <a:gd name="connsiteX5" fmla="*/ 301718 w 322728"/>
              <a:gd name="connsiteY5" fmla="*/ 78961 h 109261"/>
              <a:gd name="connsiteX6" fmla="*/ 236630 w 322728"/>
              <a:gd name="connsiteY6" fmla="*/ 29748 h 109261"/>
              <a:gd name="connsiteX7" fmla="*/ 158843 w 322728"/>
              <a:gd name="connsiteY7" fmla="*/ 2761 h 109261"/>
              <a:gd name="connsiteX8" fmla="*/ 93 w 322728"/>
              <a:gd name="connsiteY8" fmla="*/ 59911 h 10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28" h="109261">
                <a:moveTo>
                  <a:pt x="93" y="59911"/>
                </a:moveTo>
                <a:cubicBezTo>
                  <a:pt x="-3611" y="59911"/>
                  <a:pt x="103281" y="9905"/>
                  <a:pt x="136618" y="2761"/>
                </a:cubicBezTo>
                <a:cubicBezTo>
                  <a:pt x="169955" y="-4383"/>
                  <a:pt x="170220" y="3025"/>
                  <a:pt x="200118" y="17048"/>
                </a:cubicBezTo>
                <a:cubicBezTo>
                  <a:pt x="230016" y="31071"/>
                  <a:pt x="298013" y="71552"/>
                  <a:pt x="316005" y="86898"/>
                </a:cubicBezTo>
                <a:cubicBezTo>
                  <a:pt x="333997" y="102244"/>
                  <a:pt x="310449" y="110446"/>
                  <a:pt x="308068" y="109123"/>
                </a:cubicBezTo>
                <a:cubicBezTo>
                  <a:pt x="305687" y="107800"/>
                  <a:pt x="313624" y="92190"/>
                  <a:pt x="301718" y="78961"/>
                </a:cubicBezTo>
                <a:cubicBezTo>
                  <a:pt x="289812" y="65732"/>
                  <a:pt x="260443" y="42448"/>
                  <a:pt x="236630" y="29748"/>
                </a:cubicBezTo>
                <a:cubicBezTo>
                  <a:pt x="212818" y="17048"/>
                  <a:pt x="196678" y="-414"/>
                  <a:pt x="158843" y="2761"/>
                </a:cubicBezTo>
                <a:cubicBezTo>
                  <a:pt x="121008" y="5936"/>
                  <a:pt x="3797" y="59911"/>
                  <a:pt x="93" y="59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D01A877B-FAC5-4233-A70E-DC66156E7852}"/>
              </a:ext>
            </a:extLst>
          </p:cNvPr>
          <p:cNvSpPr/>
          <p:nvPr/>
        </p:nvSpPr>
        <p:spPr>
          <a:xfrm>
            <a:off x="4274860" y="1696783"/>
            <a:ext cx="214590" cy="59135"/>
          </a:xfrm>
          <a:custGeom>
            <a:avLst/>
            <a:gdLst>
              <a:gd name="connsiteX0" fmla="*/ 278 w 214590"/>
              <a:gd name="connsiteY0" fmla="*/ 58992 h 59135"/>
              <a:gd name="connsiteX1" fmla="*/ 112990 w 214590"/>
              <a:gd name="connsiteY1" fmla="*/ 17717 h 59135"/>
              <a:gd name="connsiteX2" fmla="*/ 189190 w 214590"/>
              <a:gd name="connsiteY2" fmla="*/ 47880 h 59135"/>
              <a:gd name="connsiteX3" fmla="*/ 214590 w 214590"/>
              <a:gd name="connsiteY3" fmla="*/ 57405 h 59135"/>
              <a:gd name="connsiteX4" fmla="*/ 189190 w 214590"/>
              <a:gd name="connsiteY4" fmla="*/ 25655 h 59135"/>
              <a:gd name="connsiteX5" fmla="*/ 147915 w 214590"/>
              <a:gd name="connsiteY5" fmla="*/ 255 h 59135"/>
              <a:gd name="connsiteX6" fmla="*/ 278 w 214590"/>
              <a:gd name="connsiteY6" fmla="*/ 58992 h 5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590" h="59135">
                <a:moveTo>
                  <a:pt x="278" y="58992"/>
                </a:moveTo>
                <a:cubicBezTo>
                  <a:pt x="-5543" y="61902"/>
                  <a:pt x="81505" y="19569"/>
                  <a:pt x="112990" y="17717"/>
                </a:cubicBezTo>
                <a:cubicBezTo>
                  <a:pt x="144475" y="15865"/>
                  <a:pt x="172257" y="41265"/>
                  <a:pt x="189190" y="47880"/>
                </a:cubicBezTo>
                <a:cubicBezTo>
                  <a:pt x="206123" y="54495"/>
                  <a:pt x="214590" y="61109"/>
                  <a:pt x="214590" y="57405"/>
                </a:cubicBezTo>
                <a:cubicBezTo>
                  <a:pt x="214590" y="53701"/>
                  <a:pt x="200303" y="35180"/>
                  <a:pt x="189190" y="25655"/>
                </a:cubicBezTo>
                <a:cubicBezTo>
                  <a:pt x="178078" y="16130"/>
                  <a:pt x="173315" y="-2391"/>
                  <a:pt x="147915" y="255"/>
                </a:cubicBezTo>
                <a:cubicBezTo>
                  <a:pt x="122515" y="2901"/>
                  <a:pt x="6099" y="56082"/>
                  <a:pt x="278" y="58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16E84BF0-5590-4F35-8271-18AAC2C6EDA0}"/>
              </a:ext>
            </a:extLst>
          </p:cNvPr>
          <p:cNvSpPr/>
          <p:nvPr/>
        </p:nvSpPr>
        <p:spPr>
          <a:xfrm>
            <a:off x="4249141" y="1753801"/>
            <a:ext cx="107985" cy="72857"/>
          </a:xfrm>
          <a:custGeom>
            <a:avLst/>
            <a:gdLst>
              <a:gd name="connsiteX0" fmla="*/ 51397 w 107985"/>
              <a:gd name="connsiteY0" fmla="*/ 387 h 72857"/>
              <a:gd name="connsiteX1" fmla="*/ 18059 w 107985"/>
              <a:gd name="connsiteY1" fmla="*/ 41662 h 72857"/>
              <a:gd name="connsiteX2" fmla="*/ 43459 w 107985"/>
              <a:gd name="connsiteY2" fmla="*/ 59124 h 72857"/>
              <a:gd name="connsiteX3" fmla="*/ 106959 w 107985"/>
              <a:gd name="connsiteY3" fmla="*/ 68649 h 72857"/>
              <a:gd name="connsiteX4" fmla="*/ 76797 w 107985"/>
              <a:gd name="connsiteY4" fmla="*/ 67062 h 72857"/>
              <a:gd name="connsiteX5" fmla="*/ 597 w 107985"/>
              <a:gd name="connsiteY5" fmla="*/ 68649 h 72857"/>
              <a:gd name="connsiteX6" fmla="*/ 51397 w 107985"/>
              <a:gd name="connsiteY6" fmla="*/ 387 h 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85" h="72857">
                <a:moveTo>
                  <a:pt x="51397" y="387"/>
                </a:moveTo>
                <a:cubicBezTo>
                  <a:pt x="54307" y="-4111"/>
                  <a:pt x="19382" y="31873"/>
                  <a:pt x="18059" y="41662"/>
                </a:cubicBezTo>
                <a:cubicBezTo>
                  <a:pt x="16736" y="51451"/>
                  <a:pt x="28642" y="54626"/>
                  <a:pt x="43459" y="59124"/>
                </a:cubicBezTo>
                <a:cubicBezTo>
                  <a:pt x="58276" y="63622"/>
                  <a:pt x="101403" y="67326"/>
                  <a:pt x="106959" y="68649"/>
                </a:cubicBezTo>
                <a:cubicBezTo>
                  <a:pt x="112515" y="69972"/>
                  <a:pt x="94524" y="67062"/>
                  <a:pt x="76797" y="67062"/>
                </a:cubicBezTo>
                <a:cubicBezTo>
                  <a:pt x="59070" y="67062"/>
                  <a:pt x="7476" y="78968"/>
                  <a:pt x="597" y="68649"/>
                </a:cubicBezTo>
                <a:cubicBezTo>
                  <a:pt x="-6282" y="58330"/>
                  <a:pt x="48487" y="4885"/>
                  <a:pt x="51397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4B6A5D7-87FF-4E15-86E6-F80CC11EF7FE}"/>
              </a:ext>
            </a:extLst>
          </p:cNvPr>
          <p:cNvSpPr/>
          <p:nvPr/>
        </p:nvSpPr>
        <p:spPr>
          <a:xfrm>
            <a:off x="4366979" y="1785938"/>
            <a:ext cx="184634" cy="43624"/>
          </a:xfrm>
          <a:custGeom>
            <a:avLst/>
            <a:gdLst>
              <a:gd name="connsiteX0" fmla="*/ 234 w 184634"/>
              <a:gd name="connsiteY0" fmla="*/ 41275 h 43624"/>
              <a:gd name="connsiteX1" fmla="*/ 95484 w 184634"/>
              <a:gd name="connsiteY1" fmla="*/ 14287 h 43624"/>
              <a:gd name="connsiteX2" fmla="*/ 133584 w 184634"/>
              <a:gd name="connsiteY2" fmla="*/ 0 h 43624"/>
              <a:gd name="connsiteX3" fmla="*/ 184384 w 184634"/>
              <a:gd name="connsiteY3" fmla="*/ 14287 h 43624"/>
              <a:gd name="connsiteX4" fmla="*/ 149459 w 184634"/>
              <a:gd name="connsiteY4" fmla="*/ 11112 h 43624"/>
              <a:gd name="connsiteX5" fmla="*/ 71671 w 184634"/>
              <a:gd name="connsiteY5" fmla="*/ 38100 h 43624"/>
              <a:gd name="connsiteX6" fmla="*/ 234 w 184634"/>
              <a:gd name="connsiteY6" fmla="*/ 41275 h 4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34" h="43624">
                <a:moveTo>
                  <a:pt x="234" y="41275"/>
                </a:moveTo>
                <a:cubicBezTo>
                  <a:pt x="4203" y="37306"/>
                  <a:pt x="73259" y="21166"/>
                  <a:pt x="95484" y="14287"/>
                </a:cubicBezTo>
                <a:cubicBezTo>
                  <a:pt x="117709" y="7408"/>
                  <a:pt x="118767" y="0"/>
                  <a:pt x="133584" y="0"/>
                </a:cubicBezTo>
                <a:cubicBezTo>
                  <a:pt x="148401" y="0"/>
                  <a:pt x="181738" y="12435"/>
                  <a:pt x="184384" y="14287"/>
                </a:cubicBezTo>
                <a:cubicBezTo>
                  <a:pt x="187030" y="16139"/>
                  <a:pt x="168244" y="7143"/>
                  <a:pt x="149459" y="11112"/>
                </a:cubicBezTo>
                <a:cubicBezTo>
                  <a:pt x="130674" y="15081"/>
                  <a:pt x="99717" y="32015"/>
                  <a:pt x="71671" y="38100"/>
                </a:cubicBezTo>
                <a:cubicBezTo>
                  <a:pt x="43625" y="44185"/>
                  <a:pt x="-3735" y="45244"/>
                  <a:pt x="234" y="4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24D9C386-3CB1-4245-B115-18FDC4625463}"/>
              </a:ext>
            </a:extLst>
          </p:cNvPr>
          <p:cNvSpPr/>
          <p:nvPr/>
        </p:nvSpPr>
        <p:spPr>
          <a:xfrm>
            <a:off x="4278282" y="1710593"/>
            <a:ext cx="180987" cy="109875"/>
          </a:xfrm>
          <a:custGeom>
            <a:avLst/>
            <a:gdLst>
              <a:gd name="connsiteX0" fmla="*/ 174656 w 180987"/>
              <a:gd name="connsiteY0" fmla="*/ 10257 h 109875"/>
              <a:gd name="connsiteX1" fmla="*/ 168306 w 180987"/>
              <a:gd name="connsiteY1" fmla="*/ 84870 h 109875"/>
              <a:gd name="connsiteX2" fmla="*/ 141318 w 180987"/>
              <a:gd name="connsiteY2" fmla="*/ 107095 h 109875"/>
              <a:gd name="connsiteX3" fmla="*/ 50831 w 180987"/>
              <a:gd name="connsiteY3" fmla="*/ 105507 h 109875"/>
              <a:gd name="connsiteX4" fmla="*/ 36543 w 180987"/>
              <a:gd name="connsiteY4" fmla="*/ 70582 h 109875"/>
              <a:gd name="connsiteX5" fmla="*/ 44481 w 180987"/>
              <a:gd name="connsiteY5" fmla="*/ 32482 h 109875"/>
              <a:gd name="connsiteX6" fmla="*/ 31 w 180987"/>
              <a:gd name="connsiteY6" fmla="*/ 46770 h 109875"/>
              <a:gd name="connsiteX7" fmla="*/ 38131 w 180987"/>
              <a:gd name="connsiteY7" fmla="*/ 18195 h 109875"/>
              <a:gd name="connsiteX8" fmla="*/ 77818 w 180987"/>
              <a:gd name="connsiteY8" fmla="*/ 2320 h 109875"/>
              <a:gd name="connsiteX9" fmla="*/ 174656 w 180987"/>
              <a:gd name="connsiteY9" fmla="*/ 10257 h 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987" h="109875">
                <a:moveTo>
                  <a:pt x="174656" y="10257"/>
                </a:moveTo>
                <a:cubicBezTo>
                  <a:pt x="189737" y="24015"/>
                  <a:pt x="173862" y="68730"/>
                  <a:pt x="168306" y="84870"/>
                </a:cubicBezTo>
                <a:cubicBezTo>
                  <a:pt x="162750" y="101010"/>
                  <a:pt x="160897" y="103656"/>
                  <a:pt x="141318" y="107095"/>
                </a:cubicBezTo>
                <a:cubicBezTo>
                  <a:pt x="121739" y="110534"/>
                  <a:pt x="68293" y="111593"/>
                  <a:pt x="50831" y="105507"/>
                </a:cubicBezTo>
                <a:cubicBezTo>
                  <a:pt x="33368" y="99422"/>
                  <a:pt x="37601" y="82753"/>
                  <a:pt x="36543" y="70582"/>
                </a:cubicBezTo>
                <a:cubicBezTo>
                  <a:pt x="35485" y="58411"/>
                  <a:pt x="50566" y="36451"/>
                  <a:pt x="44481" y="32482"/>
                </a:cubicBezTo>
                <a:cubicBezTo>
                  <a:pt x="38396" y="28513"/>
                  <a:pt x="1089" y="49151"/>
                  <a:pt x="31" y="46770"/>
                </a:cubicBezTo>
                <a:cubicBezTo>
                  <a:pt x="-1027" y="44389"/>
                  <a:pt x="25167" y="25603"/>
                  <a:pt x="38131" y="18195"/>
                </a:cubicBezTo>
                <a:cubicBezTo>
                  <a:pt x="51095" y="10787"/>
                  <a:pt x="60091" y="4966"/>
                  <a:pt x="77818" y="2320"/>
                </a:cubicBezTo>
                <a:cubicBezTo>
                  <a:pt x="95545" y="-326"/>
                  <a:pt x="159575" y="-3501"/>
                  <a:pt x="174656" y="10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DC4841CD-E55A-46AC-A1B3-3145E3F73679}"/>
              </a:ext>
            </a:extLst>
          </p:cNvPr>
          <p:cNvSpPr/>
          <p:nvPr/>
        </p:nvSpPr>
        <p:spPr>
          <a:xfrm>
            <a:off x="4370388" y="173672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BA15CC32-BEB3-463A-B300-90779F1B85DF}"/>
              </a:ext>
            </a:extLst>
          </p:cNvPr>
          <p:cNvSpPr/>
          <p:nvPr/>
        </p:nvSpPr>
        <p:spPr>
          <a:xfrm>
            <a:off x="4260804" y="1793788"/>
            <a:ext cx="290147" cy="54376"/>
          </a:xfrm>
          <a:custGeom>
            <a:avLst/>
            <a:gdLst>
              <a:gd name="connsiteX0" fmla="*/ 3221 w 290147"/>
              <a:gd name="connsiteY0" fmla="*/ 27075 h 54376"/>
              <a:gd name="connsiteX1" fmla="*/ 220709 w 290147"/>
              <a:gd name="connsiteY1" fmla="*/ 22312 h 54376"/>
              <a:gd name="connsiteX2" fmla="*/ 288971 w 290147"/>
              <a:gd name="connsiteY2" fmla="*/ 87 h 54376"/>
              <a:gd name="connsiteX3" fmla="*/ 263571 w 290147"/>
              <a:gd name="connsiteY3" fmla="*/ 15962 h 54376"/>
              <a:gd name="connsiteX4" fmla="*/ 258809 w 290147"/>
              <a:gd name="connsiteY4" fmla="*/ 49300 h 54376"/>
              <a:gd name="connsiteX5" fmla="*/ 206421 w 290147"/>
              <a:gd name="connsiteY5" fmla="*/ 31837 h 54376"/>
              <a:gd name="connsiteX6" fmla="*/ 155621 w 290147"/>
              <a:gd name="connsiteY6" fmla="*/ 50887 h 54376"/>
              <a:gd name="connsiteX7" fmla="*/ 161971 w 290147"/>
              <a:gd name="connsiteY7" fmla="*/ 30250 h 54376"/>
              <a:gd name="connsiteX8" fmla="*/ 141334 w 290147"/>
              <a:gd name="connsiteY8" fmla="*/ 54062 h 54376"/>
              <a:gd name="connsiteX9" fmla="*/ 120696 w 290147"/>
              <a:gd name="connsiteY9" fmla="*/ 44537 h 54376"/>
              <a:gd name="connsiteX10" fmla="*/ 112759 w 290147"/>
              <a:gd name="connsiteY10" fmla="*/ 54062 h 54376"/>
              <a:gd name="connsiteX11" fmla="*/ 90534 w 290147"/>
              <a:gd name="connsiteY11" fmla="*/ 42950 h 54376"/>
              <a:gd name="connsiteX12" fmla="*/ 3221 w 290147"/>
              <a:gd name="connsiteY12" fmla="*/ 27075 h 5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147" h="54376">
                <a:moveTo>
                  <a:pt x="3221" y="27075"/>
                </a:moveTo>
                <a:cubicBezTo>
                  <a:pt x="24917" y="23635"/>
                  <a:pt x="173084" y="26810"/>
                  <a:pt x="220709" y="22312"/>
                </a:cubicBezTo>
                <a:cubicBezTo>
                  <a:pt x="268334" y="17814"/>
                  <a:pt x="281827" y="1145"/>
                  <a:pt x="288971" y="87"/>
                </a:cubicBezTo>
                <a:cubicBezTo>
                  <a:pt x="296115" y="-971"/>
                  <a:pt x="268598" y="7760"/>
                  <a:pt x="263571" y="15962"/>
                </a:cubicBezTo>
                <a:cubicBezTo>
                  <a:pt x="258544" y="24164"/>
                  <a:pt x="268334" y="46654"/>
                  <a:pt x="258809" y="49300"/>
                </a:cubicBezTo>
                <a:cubicBezTo>
                  <a:pt x="249284" y="51946"/>
                  <a:pt x="223619" y="31573"/>
                  <a:pt x="206421" y="31837"/>
                </a:cubicBezTo>
                <a:cubicBezTo>
                  <a:pt x="189223" y="32102"/>
                  <a:pt x="163029" y="51152"/>
                  <a:pt x="155621" y="50887"/>
                </a:cubicBezTo>
                <a:cubicBezTo>
                  <a:pt x="148213" y="50623"/>
                  <a:pt x="164352" y="29721"/>
                  <a:pt x="161971" y="30250"/>
                </a:cubicBezTo>
                <a:cubicBezTo>
                  <a:pt x="159590" y="30779"/>
                  <a:pt x="148213" y="51681"/>
                  <a:pt x="141334" y="54062"/>
                </a:cubicBezTo>
                <a:cubicBezTo>
                  <a:pt x="134455" y="56443"/>
                  <a:pt x="125458" y="44537"/>
                  <a:pt x="120696" y="44537"/>
                </a:cubicBezTo>
                <a:cubicBezTo>
                  <a:pt x="115934" y="44537"/>
                  <a:pt x="117786" y="54327"/>
                  <a:pt x="112759" y="54062"/>
                </a:cubicBezTo>
                <a:cubicBezTo>
                  <a:pt x="107732" y="53798"/>
                  <a:pt x="105086" y="43214"/>
                  <a:pt x="90534" y="42950"/>
                </a:cubicBezTo>
                <a:cubicBezTo>
                  <a:pt x="75982" y="42686"/>
                  <a:pt x="-18475" y="30515"/>
                  <a:pt x="3221" y="2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06420E05-C9CB-4784-AE6F-D2A31F782FF0}"/>
              </a:ext>
            </a:extLst>
          </p:cNvPr>
          <p:cNvSpPr/>
          <p:nvPr/>
        </p:nvSpPr>
        <p:spPr>
          <a:xfrm>
            <a:off x="4212584" y="1689100"/>
            <a:ext cx="119704" cy="73088"/>
          </a:xfrm>
          <a:custGeom>
            <a:avLst/>
            <a:gdLst>
              <a:gd name="connsiteX0" fmla="*/ 119704 w 119704"/>
              <a:gd name="connsiteY0" fmla="*/ 0 h 73088"/>
              <a:gd name="connsiteX1" fmla="*/ 27629 w 119704"/>
              <a:gd name="connsiteY1" fmla="*/ 36513 h 73088"/>
              <a:gd name="connsiteX2" fmla="*/ 641 w 119704"/>
              <a:gd name="connsiteY2" fmla="*/ 73025 h 73088"/>
              <a:gd name="connsiteX3" fmla="*/ 48266 w 119704"/>
              <a:gd name="connsiteY3" fmla="*/ 46038 h 73088"/>
              <a:gd name="connsiteX4" fmla="*/ 119704 w 119704"/>
              <a:gd name="connsiteY4" fmla="*/ 0 h 7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04" h="73088">
                <a:moveTo>
                  <a:pt x="119704" y="0"/>
                </a:moveTo>
                <a:cubicBezTo>
                  <a:pt x="83588" y="12171"/>
                  <a:pt x="47473" y="24342"/>
                  <a:pt x="27629" y="36513"/>
                </a:cubicBezTo>
                <a:cubicBezTo>
                  <a:pt x="7785" y="48684"/>
                  <a:pt x="-2798" y="71438"/>
                  <a:pt x="641" y="73025"/>
                </a:cubicBezTo>
                <a:cubicBezTo>
                  <a:pt x="4080" y="74612"/>
                  <a:pt x="48266" y="46038"/>
                  <a:pt x="48266" y="46038"/>
                </a:cubicBezTo>
                <a:lnTo>
                  <a:pt x="1197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44F64E4A-06C8-4541-B67B-8B84B9EAE490}"/>
              </a:ext>
            </a:extLst>
          </p:cNvPr>
          <p:cNvSpPr/>
          <p:nvPr/>
        </p:nvSpPr>
        <p:spPr>
          <a:xfrm>
            <a:off x="4173115" y="1801812"/>
            <a:ext cx="122884" cy="52885"/>
          </a:xfrm>
          <a:custGeom>
            <a:avLst/>
            <a:gdLst>
              <a:gd name="connsiteX0" fmla="*/ 43285 w 122884"/>
              <a:gd name="connsiteY0" fmla="*/ 1 h 52885"/>
              <a:gd name="connsiteX1" fmla="*/ 423 w 122884"/>
              <a:gd name="connsiteY1" fmla="*/ 44451 h 52885"/>
              <a:gd name="connsiteX2" fmla="*/ 75035 w 122884"/>
              <a:gd name="connsiteY2" fmla="*/ 50801 h 52885"/>
              <a:gd name="connsiteX3" fmla="*/ 121073 w 122884"/>
              <a:gd name="connsiteY3" fmla="*/ 52388 h 52885"/>
              <a:gd name="connsiteX4" fmla="*/ 13123 w 122884"/>
              <a:gd name="connsiteY4" fmla="*/ 42863 h 52885"/>
              <a:gd name="connsiteX5" fmla="*/ 43285 w 122884"/>
              <a:gd name="connsiteY5" fmla="*/ 1 h 5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884" h="52885">
                <a:moveTo>
                  <a:pt x="43285" y="1"/>
                </a:moveTo>
                <a:cubicBezTo>
                  <a:pt x="41168" y="266"/>
                  <a:pt x="-4869" y="35984"/>
                  <a:pt x="423" y="44451"/>
                </a:cubicBezTo>
                <a:cubicBezTo>
                  <a:pt x="5715" y="52918"/>
                  <a:pt x="54927" y="49478"/>
                  <a:pt x="75035" y="50801"/>
                </a:cubicBezTo>
                <a:cubicBezTo>
                  <a:pt x="95143" y="52124"/>
                  <a:pt x="131391" y="53711"/>
                  <a:pt x="121073" y="52388"/>
                </a:cubicBezTo>
                <a:cubicBezTo>
                  <a:pt x="110755" y="51065"/>
                  <a:pt x="28733" y="47096"/>
                  <a:pt x="13123" y="42863"/>
                </a:cubicBezTo>
                <a:cubicBezTo>
                  <a:pt x="-2488" y="38630"/>
                  <a:pt x="45402" y="-264"/>
                  <a:pt x="4328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B30134C-945F-43B7-A751-DE2F4362CB95}"/>
              </a:ext>
            </a:extLst>
          </p:cNvPr>
          <p:cNvSpPr/>
          <p:nvPr/>
        </p:nvSpPr>
        <p:spPr>
          <a:xfrm>
            <a:off x="4210863" y="1746087"/>
            <a:ext cx="108611" cy="100221"/>
          </a:xfrm>
          <a:custGeom>
            <a:avLst/>
            <a:gdLst>
              <a:gd name="connsiteX0" fmla="*/ 102375 w 108611"/>
              <a:gd name="connsiteY0" fmla="*/ 163 h 100221"/>
              <a:gd name="connsiteX1" fmla="*/ 48400 w 108611"/>
              <a:gd name="connsiteY1" fmla="*/ 63663 h 100221"/>
              <a:gd name="connsiteX2" fmla="*/ 97612 w 108611"/>
              <a:gd name="connsiteY2" fmla="*/ 90651 h 100221"/>
              <a:gd name="connsiteX3" fmla="*/ 103962 w 108611"/>
              <a:gd name="connsiteY3" fmla="*/ 100176 h 100221"/>
              <a:gd name="connsiteX4" fmla="*/ 40462 w 108611"/>
              <a:gd name="connsiteY4" fmla="*/ 93826 h 100221"/>
              <a:gd name="connsiteX5" fmla="*/ 775 w 108611"/>
              <a:gd name="connsiteY5" fmla="*/ 84301 h 100221"/>
              <a:gd name="connsiteX6" fmla="*/ 102375 w 108611"/>
              <a:gd name="connsiteY6" fmla="*/ 163 h 10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11" h="100221">
                <a:moveTo>
                  <a:pt x="102375" y="163"/>
                </a:moveTo>
                <a:cubicBezTo>
                  <a:pt x="110313" y="-3277"/>
                  <a:pt x="49194" y="48582"/>
                  <a:pt x="48400" y="63663"/>
                </a:cubicBezTo>
                <a:cubicBezTo>
                  <a:pt x="47606" y="78744"/>
                  <a:pt x="88352" y="84566"/>
                  <a:pt x="97612" y="90651"/>
                </a:cubicBezTo>
                <a:cubicBezTo>
                  <a:pt x="106872" y="96736"/>
                  <a:pt x="113487" y="99647"/>
                  <a:pt x="103962" y="100176"/>
                </a:cubicBezTo>
                <a:cubicBezTo>
                  <a:pt x="94437" y="100705"/>
                  <a:pt x="57660" y="96472"/>
                  <a:pt x="40462" y="93826"/>
                </a:cubicBezTo>
                <a:cubicBezTo>
                  <a:pt x="23264" y="91180"/>
                  <a:pt x="-5046" y="95413"/>
                  <a:pt x="775" y="84301"/>
                </a:cubicBezTo>
                <a:cubicBezTo>
                  <a:pt x="6596" y="73189"/>
                  <a:pt x="94437" y="3603"/>
                  <a:pt x="102375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B4D97A5-231D-41A8-B207-36AC0812246C}"/>
              </a:ext>
            </a:extLst>
          </p:cNvPr>
          <p:cNvSpPr/>
          <p:nvPr/>
        </p:nvSpPr>
        <p:spPr>
          <a:xfrm>
            <a:off x="4284178" y="1850722"/>
            <a:ext cx="220246" cy="36271"/>
          </a:xfrm>
          <a:custGeom>
            <a:avLst/>
            <a:gdLst>
              <a:gd name="connsiteX0" fmla="*/ 485 w 220246"/>
              <a:gd name="connsiteY0" fmla="*/ 33641 h 36271"/>
              <a:gd name="connsiteX1" fmla="*/ 92560 w 220246"/>
              <a:gd name="connsiteY1" fmla="*/ 33641 h 36271"/>
              <a:gd name="connsiteX2" fmla="*/ 214797 w 220246"/>
              <a:gd name="connsiteY2" fmla="*/ 3478 h 36271"/>
              <a:gd name="connsiteX3" fmla="*/ 192572 w 220246"/>
              <a:gd name="connsiteY3" fmla="*/ 3478 h 36271"/>
              <a:gd name="connsiteX4" fmla="*/ 135422 w 220246"/>
              <a:gd name="connsiteY4" fmla="*/ 28878 h 36271"/>
              <a:gd name="connsiteX5" fmla="*/ 60810 w 220246"/>
              <a:gd name="connsiteY5" fmla="*/ 24116 h 36271"/>
              <a:gd name="connsiteX6" fmla="*/ 485 w 220246"/>
              <a:gd name="connsiteY6" fmla="*/ 33641 h 3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246" h="36271">
                <a:moveTo>
                  <a:pt x="485" y="33641"/>
                </a:moveTo>
                <a:cubicBezTo>
                  <a:pt x="5777" y="35228"/>
                  <a:pt x="56841" y="38668"/>
                  <a:pt x="92560" y="33641"/>
                </a:cubicBezTo>
                <a:cubicBezTo>
                  <a:pt x="128279" y="28614"/>
                  <a:pt x="198128" y="8505"/>
                  <a:pt x="214797" y="3478"/>
                </a:cubicBezTo>
                <a:cubicBezTo>
                  <a:pt x="231466" y="-1549"/>
                  <a:pt x="205801" y="-755"/>
                  <a:pt x="192572" y="3478"/>
                </a:cubicBezTo>
                <a:cubicBezTo>
                  <a:pt x="179343" y="7711"/>
                  <a:pt x="157382" y="25438"/>
                  <a:pt x="135422" y="28878"/>
                </a:cubicBezTo>
                <a:cubicBezTo>
                  <a:pt x="113462" y="32318"/>
                  <a:pt x="87268" y="24910"/>
                  <a:pt x="60810" y="24116"/>
                </a:cubicBezTo>
                <a:cubicBezTo>
                  <a:pt x="34352" y="23322"/>
                  <a:pt x="-4807" y="32054"/>
                  <a:pt x="485" y="33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8C0494B1-D349-45FB-926B-5F0801E9DA26}"/>
              </a:ext>
            </a:extLst>
          </p:cNvPr>
          <p:cNvSpPr/>
          <p:nvPr/>
        </p:nvSpPr>
        <p:spPr>
          <a:xfrm>
            <a:off x="4282772" y="1552422"/>
            <a:ext cx="169274" cy="47904"/>
          </a:xfrm>
          <a:custGeom>
            <a:avLst/>
            <a:gdLst>
              <a:gd name="connsiteX0" fmla="*/ 303 w 169274"/>
              <a:gd name="connsiteY0" fmla="*/ 153 h 47904"/>
              <a:gd name="connsiteX1" fmla="*/ 116191 w 169274"/>
              <a:gd name="connsiteY1" fmla="*/ 17616 h 47904"/>
              <a:gd name="connsiteX2" fmla="*/ 162228 w 169274"/>
              <a:gd name="connsiteY2" fmla="*/ 47778 h 47904"/>
              <a:gd name="connsiteX3" fmla="*/ 154291 w 169274"/>
              <a:gd name="connsiteY3" fmla="*/ 27141 h 47904"/>
              <a:gd name="connsiteX4" fmla="*/ 303 w 169274"/>
              <a:gd name="connsiteY4" fmla="*/ 153 h 4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74" h="47904">
                <a:moveTo>
                  <a:pt x="303" y="153"/>
                </a:moveTo>
                <a:cubicBezTo>
                  <a:pt x="-6047" y="-1435"/>
                  <a:pt x="89204" y="9679"/>
                  <a:pt x="116191" y="17616"/>
                </a:cubicBezTo>
                <a:cubicBezTo>
                  <a:pt x="143178" y="25553"/>
                  <a:pt x="155878" y="46191"/>
                  <a:pt x="162228" y="47778"/>
                </a:cubicBezTo>
                <a:cubicBezTo>
                  <a:pt x="168578" y="49366"/>
                  <a:pt x="177310" y="35608"/>
                  <a:pt x="154291" y="27141"/>
                </a:cubicBezTo>
                <a:cubicBezTo>
                  <a:pt x="131272" y="18674"/>
                  <a:pt x="6653" y="1741"/>
                  <a:pt x="303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0096BC9-1EC6-441F-B948-4178C2D90107}"/>
              </a:ext>
            </a:extLst>
          </p:cNvPr>
          <p:cNvSpPr/>
          <p:nvPr/>
        </p:nvSpPr>
        <p:spPr>
          <a:xfrm>
            <a:off x="4491025" y="1489061"/>
            <a:ext cx="109782" cy="81100"/>
          </a:xfrm>
          <a:custGeom>
            <a:avLst/>
            <a:gdLst>
              <a:gd name="connsiteX0" fmla="*/ 13 w 109782"/>
              <a:gd name="connsiteY0" fmla="*/ 14 h 81100"/>
              <a:gd name="connsiteX1" fmla="*/ 80975 w 109782"/>
              <a:gd name="connsiteY1" fmla="*/ 27002 h 81100"/>
              <a:gd name="connsiteX2" fmla="*/ 109550 w 109782"/>
              <a:gd name="connsiteY2" fmla="*/ 80977 h 81100"/>
              <a:gd name="connsiteX3" fmla="*/ 95263 w 109782"/>
              <a:gd name="connsiteY3" fmla="*/ 42877 h 81100"/>
              <a:gd name="connsiteX4" fmla="*/ 87325 w 109782"/>
              <a:gd name="connsiteY4" fmla="*/ 30177 h 81100"/>
              <a:gd name="connsiteX5" fmla="*/ 13 w 109782"/>
              <a:gd name="connsiteY5" fmla="*/ 14 h 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82" h="81100">
                <a:moveTo>
                  <a:pt x="13" y="14"/>
                </a:moveTo>
                <a:cubicBezTo>
                  <a:pt x="-1045" y="-515"/>
                  <a:pt x="62719" y="13508"/>
                  <a:pt x="80975" y="27002"/>
                </a:cubicBezTo>
                <a:cubicBezTo>
                  <a:pt x="99231" y="40496"/>
                  <a:pt x="107169" y="78331"/>
                  <a:pt x="109550" y="80977"/>
                </a:cubicBezTo>
                <a:cubicBezTo>
                  <a:pt x="111931" y="83623"/>
                  <a:pt x="95263" y="42877"/>
                  <a:pt x="95263" y="42877"/>
                </a:cubicBezTo>
                <a:cubicBezTo>
                  <a:pt x="91559" y="34410"/>
                  <a:pt x="104258" y="36262"/>
                  <a:pt x="87325" y="30177"/>
                </a:cubicBezTo>
                <a:cubicBezTo>
                  <a:pt x="70392" y="24092"/>
                  <a:pt x="1071" y="543"/>
                  <a:pt x="1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4F095B5-2C06-4D62-BF8F-409961CEBB78}"/>
              </a:ext>
            </a:extLst>
          </p:cNvPr>
          <p:cNvSpPr/>
          <p:nvPr/>
        </p:nvSpPr>
        <p:spPr>
          <a:xfrm>
            <a:off x="4103163" y="1476260"/>
            <a:ext cx="139498" cy="137673"/>
          </a:xfrm>
          <a:custGeom>
            <a:avLst/>
            <a:gdLst>
              <a:gd name="connsiteX0" fmla="*/ 138637 w 139498"/>
              <a:gd name="connsiteY0" fmla="*/ 115 h 137673"/>
              <a:gd name="connsiteX1" fmla="*/ 46562 w 139498"/>
              <a:gd name="connsiteY1" fmla="*/ 62028 h 137673"/>
              <a:gd name="connsiteX2" fmla="*/ 525 w 139498"/>
              <a:gd name="connsiteY2" fmla="*/ 136640 h 137673"/>
              <a:gd name="connsiteX3" fmla="*/ 25925 w 139498"/>
              <a:gd name="connsiteY3" fmla="*/ 101715 h 137673"/>
              <a:gd name="connsiteX4" fmla="*/ 89425 w 139498"/>
              <a:gd name="connsiteY4" fmla="*/ 47740 h 137673"/>
              <a:gd name="connsiteX5" fmla="*/ 138637 w 139498"/>
              <a:gd name="connsiteY5" fmla="*/ 115 h 1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498" h="137673">
                <a:moveTo>
                  <a:pt x="138637" y="115"/>
                </a:moveTo>
                <a:cubicBezTo>
                  <a:pt x="131493" y="2496"/>
                  <a:pt x="69581" y="39274"/>
                  <a:pt x="46562" y="62028"/>
                </a:cubicBezTo>
                <a:cubicBezTo>
                  <a:pt x="23543" y="84782"/>
                  <a:pt x="3964" y="130026"/>
                  <a:pt x="525" y="136640"/>
                </a:cubicBezTo>
                <a:cubicBezTo>
                  <a:pt x="-2914" y="143254"/>
                  <a:pt x="11108" y="116532"/>
                  <a:pt x="25925" y="101715"/>
                </a:cubicBezTo>
                <a:cubicBezTo>
                  <a:pt x="40742" y="86898"/>
                  <a:pt x="72227" y="62557"/>
                  <a:pt x="89425" y="47740"/>
                </a:cubicBezTo>
                <a:cubicBezTo>
                  <a:pt x="106623" y="32923"/>
                  <a:pt x="145781" y="-2266"/>
                  <a:pt x="138637" y="1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65AFE0F-A1F4-4131-B1D8-33C66D298E41}"/>
              </a:ext>
            </a:extLst>
          </p:cNvPr>
          <p:cNvSpPr/>
          <p:nvPr/>
        </p:nvSpPr>
        <p:spPr>
          <a:xfrm>
            <a:off x="4133194" y="1539198"/>
            <a:ext cx="186429" cy="89594"/>
          </a:xfrm>
          <a:custGeom>
            <a:avLst/>
            <a:gdLst>
              <a:gd name="connsiteX0" fmla="*/ 656 w 186429"/>
              <a:gd name="connsiteY0" fmla="*/ 89577 h 89594"/>
              <a:gd name="connsiteX1" fmla="*/ 83206 w 186429"/>
              <a:gd name="connsiteY1" fmla="*/ 22902 h 89594"/>
              <a:gd name="connsiteX2" fmla="*/ 186394 w 186429"/>
              <a:gd name="connsiteY2" fmla="*/ 3852 h 89594"/>
              <a:gd name="connsiteX3" fmla="*/ 94319 w 186429"/>
              <a:gd name="connsiteY3" fmla="*/ 2265 h 89594"/>
              <a:gd name="connsiteX4" fmla="*/ 46694 w 186429"/>
              <a:gd name="connsiteY4" fmla="*/ 29252 h 89594"/>
              <a:gd name="connsiteX5" fmla="*/ 656 w 186429"/>
              <a:gd name="connsiteY5" fmla="*/ 89577 h 8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429" h="89594">
                <a:moveTo>
                  <a:pt x="656" y="89577"/>
                </a:moveTo>
                <a:cubicBezTo>
                  <a:pt x="6741" y="88519"/>
                  <a:pt x="52250" y="37189"/>
                  <a:pt x="83206" y="22902"/>
                </a:cubicBezTo>
                <a:cubicBezTo>
                  <a:pt x="114162" y="8614"/>
                  <a:pt x="184542" y="7291"/>
                  <a:pt x="186394" y="3852"/>
                </a:cubicBezTo>
                <a:cubicBezTo>
                  <a:pt x="188246" y="413"/>
                  <a:pt x="117602" y="-1968"/>
                  <a:pt x="94319" y="2265"/>
                </a:cubicBezTo>
                <a:cubicBezTo>
                  <a:pt x="71036" y="6498"/>
                  <a:pt x="60981" y="14700"/>
                  <a:pt x="46694" y="29252"/>
                </a:cubicBezTo>
                <a:cubicBezTo>
                  <a:pt x="32407" y="43804"/>
                  <a:pt x="-5429" y="90635"/>
                  <a:pt x="656" y="89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B711E52-ADF7-439A-9E88-4CCEF1180A56}"/>
              </a:ext>
            </a:extLst>
          </p:cNvPr>
          <p:cNvSpPr/>
          <p:nvPr/>
        </p:nvSpPr>
        <p:spPr>
          <a:xfrm>
            <a:off x="4259263" y="1476122"/>
            <a:ext cx="227015" cy="45719"/>
          </a:xfrm>
          <a:custGeom>
            <a:avLst/>
            <a:gdLst>
              <a:gd name="connsiteX0" fmla="*/ 2 w 220667"/>
              <a:gd name="connsiteY0" fmla="*/ 41527 h 41950"/>
              <a:gd name="connsiteX1" fmla="*/ 130177 w 220667"/>
              <a:gd name="connsiteY1" fmla="*/ 1840 h 41950"/>
              <a:gd name="connsiteX2" fmla="*/ 220664 w 220667"/>
              <a:gd name="connsiteY2" fmla="*/ 8190 h 41950"/>
              <a:gd name="connsiteX3" fmla="*/ 127002 w 220667"/>
              <a:gd name="connsiteY3" fmla="*/ 22477 h 41950"/>
              <a:gd name="connsiteX4" fmla="*/ 2 w 220667"/>
              <a:gd name="connsiteY4" fmla="*/ 41527 h 4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67" h="41950">
                <a:moveTo>
                  <a:pt x="2" y="41527"/>
                </a:moveTo>
                <a:cubicBezTo>
                  <a:pt x="531" y="38088"/>
                  <a:pt x="93400" y="7396"/>
                  <a:pt x="130177" y="1840"/>
                </a:cubicBezTo>
                <a:cubicBezTo>
                  <a:pt x="166954" y="-3716"/>
                  <a:pt x="221193" y="4751"/>
                  <a:pt x="220664" y="8190"/>
                </a:cubicBezTo>
                <a:cubicBezTo>
                  <a:pt x="220135" y="11629"/>
                  <a:pt x="157694" y="18508"/>
                  <a:pt x="127002" y="22477"/>
                </a:cubicBezTo>
                <a:cubicBezTo>
                  <a:pt x="96310" y="26446"/>
                  <a:pt x="-527" y="44966"/>
                  <a:pt x="2" y="4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62F7C3C0-1461-4398-A134-E6EADDB6BC4A}"/>
              </a:ext>
            </a:extLst>
          </p:cNvPr>
          <p:cNvSpPr/>
          <p:nvPr/>
        </p:nvSpPr>
        <p:spPr>
          <a:xfrm>
            <a:off x="4449687" y="1562042"/>
            <a:ext cx="148196" cy="27049"/>
          </a:xfrm>
          <a:custGeom>
            <a:avLst/>
            <a:gdLst>
              <a:gd name="connsiteX0" fmla="*/ 76 w 148196"/>
              <a:gd name="connsiteY0" fmla="*/ 19108 h 27049"/>
              <a:gd name="connsiteX1" fmla="*/ 84213 w 148196"/>
              <a:gd name="connsiteY1" fmla="*/ 12758 h 27049"/>
              <a:gd name="connsiteX2" fmla="*/ 147713 w 148196"/>
              <a:gd name="connsiteY2" fmla="*/ 27046 h 27049"/>
              <a:gd name="connsiteX3" fmla="*/ 111201 w 148196"/>
              <a:gd name="connsiteY3" fmla="*/ 11171 h 27049"/>
              <a:gd name="connsiteX4" fmla="*/ 69926 w 148196"/>
              <a:gd name="connsiteY4" fmla="*/ 58 h 27049"/>
              <a:gd name="connsiteX5" fmla="*/ 76 w 148196"/>
              <a:gd name="connsiteY5" fmla="*/ 19108 h 2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96" h="27049">
                <a:moveTo>
                  <a:pt x="76" y="19108"/>
                </a:moveTo>
                <a:cubicBezTo>
                  <a:pt x="2457" y="21225"/>
                  <a:pt x="59607" y="11435"/>
                  <a:pt x="84213" y="12758"/>
                </a:cubicBezTo>
                <a:cubicBezTo>
                  <a:pt x="108819" y="14081"/>
                  <a:pt x="143215" y="27311"/>
                  <a:pt x="147713" y="27046"/>
                </a:cubicBezTo>
                <a:cubicBezTo>
                  <a:pt x="152211" y="26782"/>
                  <a:pt x="124165" y="15669"/>
                  <a:pt x="111201" y="11171"/>
                </a:cubicBezTo>
                <a:cubicBezTo>
                  <a:pt x="98237" y="6673"/>
                  <a:pt x="88182" y="-736"/>
                  <a:pt x="69926" y="58"/>
                </a:cubicBezTo>
                <a:cubicBezTo>
                  <a:pt x="51670" y="852"/>
                  <a:pt x="-2305" y="16991"/>
                  <a:pt x="76" y="19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E36B812-709D-4A1E-8037-F8C2CEAB8E81}"/>
              </a:ext>
            </a:extLst>
          </p:cNvPr>
          <p:cNvSpPr/>
          <p:nvPr/>
        </p:nvSpPr>
        <p:spPr>
          <a:xfrm>
            <a:off x="4624227" y="1606280"/>
            <a:ext cx="59379" cy="286473"/>
          </a:xfrm>
          <a:custGeom>
            <a:avLst/>
            <a:gdLst>
              <a:gd name="connsiteX0" fmla="*/ 161 w 59379"/>
              <a:gd name="connsiteY0" fmla="*/ 270 h 286473"/>
              <a:gd name="connsiteX1" fmla="*/ 41436 w 59379"/>
              <a:gd name="connsiteY1" fmla="*/ 116158 h 286473"/>
              <a:gd name="connsiteX2" fmla="*/ 41436 w 59379"/>
              <a:gd name="connsiteY2" fmla="*/ 192358 h 286473"/>
              <a:gd name="connsiteX3" fmla="*/ 31911 w 59379"/>
              <a:gd name="connsiteY3" fmla="*/ 216170 h 286473"/>
              <a:gd name="connsiteX4" fmla="*/ 31911 w 59379"/>
              <a:gd name="connsiteY4" fmla="*/ 286020 h 286473"/>
              <a:gd name="connsiteX5" fmla="*/ 27148 w 59379"/>
              <a:gd name="connsiteY5" fmla="*/ 241570 h 286473"/>
              <a:gd name="connsiteX6" fmla="*/ 58898 w 59379"/>
              <a:gd name="connsiteY6" fmla="*/ 151083 h 286473"/>
              <a:gd name="connsiteX7" fmla="*/ 161 w 59379"/>
              <a:gd name="connsiteY7" fmla="*/ 270 h 28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79" h="286473">
                <a:moveTo>
                  <a:pt x="161" y="270"/>
                </a:moveTo>
                <a:cubicBezTo>
                  <a:pt x="-2749" y="-5551"/>
                  <a:pt x="34557" y="84143"/>
                  <a:pt x="41436" y="116158"/>
                </a:cubicBezTo>
                <a:cubicBezTo>
                  <a:pt x="48315" y="148173"/>
                  <a:pt x="43023" y="175689"/>
                  <a:pt x="41436" y="192358"/>
                </a:cubicBezTo>
                <a:cubicBezTo>
                  <a:pt x="39849" y="209027"/>
                  <a:pt x="33499" y="200560"/>
                  <a:pt x="31911" y="216170"/>
                </a:cubicBezTo>
                <a:cubicBezTo>
                  <a:pt x="30323" y="231780"/>
                  <a:pt x="32705" y="281787"/>
                  <a:pt x="31911" y="286020"/>
                </a:cubicBezTo>
                <a:cubicBezTo>
                  <a:pt x="31117" y="290253"/>
                  <a:pt x="22650" y="264060"/>
                  <a:pt x="27148" y="241570"/>
                </a:cubicBezTo>
                <a:cubicBezTo>
                  <a:pt x="31646" y="219080"/>
                  <a:pt x="63660" y="190506"/>
                  <a:pt x="58898" y="151083"/>
                </a:cubicBezTo>
                <a:cubicBezTo>
                  <a:pt x="54136" y="111660"/>
                  <a:pt x="3071" y="6091"/>
                  <a:pt x="161" y="27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5DFDDDB-38E4-4F8A-82F5-2398A3F8B7DE}"/>
              </a:ext>
            </a:extLst>
          </p:cNvPr>
          <p:cNvSpPr/>
          <p:nvPr/>
        </p:nvSpPr>
        <p:spPr>
          <a:xfrm>
            <a:off x="4742845" y="1585185"/>
            <a:ext cx="65141" cy="298215"/>
          </a:xfrm>
          <a:custGeom>
            <a:avLst/>
            <a:gdLst>
              <a:gd name="connsiteX0" fmla="*/ 64105 w 65141"/>
              <a:gd name="connsiteY0" fmla="*/ 728 h 298215"/>
              <a:gd name="connsiteX1" fmla="*/ 38705 w 65141"/>
              <a:gd name="connsiteY1" fmla="*/ 103915 h 298215"/>
              <a:gd name="connsiteX2" fmla="*/ 21243 w 65141"/>
              <a:gd name="connsiteY2" fmla="*/ 157890 h 298215"/>
              <a:gd name="connsiteX3" fmla="*/ 27593 w 65141"/>
              <a:gd name="connsiteY3" fmla="*/ 296003 h 298215"/>
              <a:gd name="connsiteX4" fmla="*/ 33943 w 65141"/>
              <a:gd name="connsiteY4" fmla="*/ 237265 h 298215"/>
              <a:gd name="connsiteX5" fmla="*/ 605 w 65141"/>
              <a:gd name="connsiteY5" fmla="*/ 161065 h 298215"/>
              <a:gd name="connsiteX6" fmla="*/ 64105 w 65141"/>
              <a:gd name="connsiteY6" fmla="*/ 728 h 29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41" h="298215">
                <a:moveTo>
                  <a:pt x="64105" y="728"/>
                </a:moveTo>
                <a:cubicBezTo>
                  <a:pt x="70455" y="-8797"/>
                  <a:pt x="45849" y="77721"/>
                  <a:pt x="38705" y="103915"/>
                </a:cubicBezTo>
                <a:cubicBezTo>
                  <a:pt x="31561" y="130109"/>
                  <a:pt x="23095" y="125875"/>
                  <a:pt x="21243" y="157890"/>
                </a:cubicBezTo>
                <a:cubicBezTo>
                  <a:pt x="19391" y="189905"/>
                  <a:pt x="25476" y="282774"/>
                  <a:pt x="27593" y="296003"/>
                </a:cubicBezTo>
                <a:cubicBezTo>
                  <a:pt x="29710" y="309232"/>
                  <a:pt x="38441" y="259755"/>
                  <a:pt x="33943" y="237265"/>
                </a:cubicBezTo>
                <a:cubicBezTo>
                  <a:pt x="29445" y="214775"/>
                  <a:pt x="-4951" y="199429"/>
                  <a:pt x="605" y="161065"/>
                </a:cubicBezTo>
                <a:cubicBezTo>
                  <a:pt x="6161" y="122701"/>
                  <a:pt x="57755" y="10253"/>
                  <a:pt x="64105" y="72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DE00D2F-0D7F-4C6E-85B3-46F848D04E70}"/>
              </a:ext>
            </a:extLst>
          </p:cNvPr>
          <p:cNvSpPr/>
          <p:nvPr/>
        </p:nvSpPr>
        <p:spPr>
          <a:xfrm>
            <a:off x="4613673" y="1936750"/>
            <a:ext cx="42682" cy="158628"/>
          </a:xfrm>
          <a:custGeom>
            <a:avLst/>
            <a:gdLst>
              <a:gd name="connsiteX0" fmla="*/ 42465 w 42682"/>
              <a:gd name="connsiteY0" fmla="*/ 0 h 158628"/>
              <a:gd name="connsiteX1" fmla="*/ 1190 w 42682"/>
              <a:gd name="connsiteY1" fmla="*/ 85725 h 158628"/>
              <a:gd name="connsiteX2" fmla="*/ 10715 w 42682"/>
              <a:gd name="connsiteY2" fmla="*/ 157163 h 158628"/>
              <a:gd name="connsiteX3" fmla="*/ 5952 w 42682"/>
              <a:gd name="connsiteY3" fmla="*/ 130175 h 158628"/>
              <a:gd name="connsiteX4" fmla="*/ 17065 w 42682"/>
              <a:gd name="connsiteY4" fmla="*/ 85725 h 158628"/>
              <a:gd name="connsiteX5" fmla="*/ 42465 w 42682"/>
              <a:gd name="connsiteY5" fmla="*/ 0 h 15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82" h="158628">
                <a:moveTo>
                  <a:pt x="42465" y="0"/>
                </a:moveTo>
                <a:cubicBezTo>
                  <a:pt x="39819" y="0"/>
                  <a:pt x="6482" y="59531"/>
                  <a:pt x="1190" y="85725"/>
                </a:cubicBezTo>
                <a:cubicBezTo>
                  <a:pt x="-4102" y="111919"/>
                  <a:pt x="9921" y="149755"/>
                  <a:pt x="10715" y="157163"/>
                </a:cubicBezTo>
                <a:cubicBezTo>
                  <a:pt x="11509" y="164571"/>
                  <a:pt x="4894" y="142081"/>
                  <a:pt x="5952" y="130175"/>
                </a:cubicBezTo>
                <a:cubicBezTo>
                  <a:pt x="7010" y="118269"/>
                  <a:pt x="11244" y="104510"/>
                  <a:pt x="17065" y="85725"/>
                </a:cubicBezTo>
                <a:cubicBezTo>
                  <a:pt x="22886" y="66940"/>
                  <a:pt x="45111" y="0"/>
                  <a:pt x="424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2A2FF201-78F1-4324-8A3E-934106974461}"/>
              </a:ext>
            </a:extLst>
          </p:cNvPr>
          <p:cNvSpPr/>
          <p:nvPr/>
        </p:nvSpPr>
        <p:spPr>
          <a:xfrm>
            <a:off x="4746468" y="1965622"/>
            <a:ext cx="66873" cy="139788"/>
          </a:xfrm>
          <a:custGeom>
            <a:avLst/>
            <a:gdLst>
              <a:gd name="connsiteX0" fmla="*/ 157 w 66873"/>
              <a:gd name="connsiteY0" fmla="*/ 139403 h 139788"/>
              <a:gd name="connsiteX1" fmla="*/ 65245 w 66873"/>
              <a:gd name="connsiteY1" fmla="*/ 99716 h 139788"/>
              <a:gd name="connsiteX2" fmla="*/ 47782 w 66873"/>
              <a:gd name="connsiteY2" fmla="*/ 1291 h 139788"/>
              <a:gd name="connsiteX3" fmla="*/ 54132 w 66873"/>
              <a:gd name="connsiteY3" fmla="*/ 45741 h 139788"/>
              <a:gd name="connsiteX4" fmla="*/ 46195 w 66873"/>
              <a:gd name="connsiteY4" fmla="*/ 79078 h 139788"/>
              <a:gd name="connsiteX5" fmla="*/ 157 w 66873"/>
              <a:gd name="connsiteY5" fmla="*/ 139403 h 1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73" h="139788">
                <a:moveTo>
                  <a:pt x="157" y="139403"/>
                </a:moveTo>
                <a:cubicBezTo>
                  <a:pt x="3332" y="142843"/>
                  <a:pt x="57308" y="122735"/>
                  <a:pt x="65245" y="99716"/>
                </a:cubicBezTo>
                <a:cubicBezTo>
                  <a:pt x="73182" y="76697"/>
                  <a:pt x="49634" y="10287"/>
                  <a:pt x="47782" y="1291"/>
                </a:cubicBezTo>
                <a:cubicBezTo>
                  <a:pt x="45930" y="-7705"/>
                  <a:pt x="54396" y="32777"/>
                  <a:pt x="54132" y="45741"/>
                </a:cubicBezTo>
                <a:cubicBezTo>
                  <a:pt x="53868" y="58705"/>
                  <a:pt x="49635" y="67965"/>
                  <a:pt x="46195" y="79078"/>
                </a:cubicBezTo>
                <a:cubicBezTo>
                  <a:pt x="42756" y="90190"/>
                  <a:pt x="-3018" y="135963"/>
                  <a:pt x="157" y="139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103AD8A8-50AD-43C4-9060-798C1BD2079F}"/>
              </a:ext>
            </a:extLst>
          </p:cNvPr>
          <p:cNvSpPr/>
          <p:nvPr/>
        </p:nvSpPr>
        <p:spPr>
          <a:xfrm>
            <a:off x="4533263" y="2053371"/>
            <a:ext cx="77014" cy="175504"/>
          </a:xfrm>
          <a:custGeom>
            <a:avLst/>
            <a:gdLst>
              <a:gd name="connsiteX0" fmla="*/ 76837 w 77014"/>
              <a:gd name="connsiteY0" fmla="*/ 854 h 175504"/>
              <a:gd name="connsiteX1" fmla="*/ 21275 w 77014"/>
              <a:gd name="connsiteY1" fmla="*/ 59592 h 175504"/>
              <a:gd name="connsiteX2" fmla="*/ 8575 w 77014"/>
              <a:gd name="connsiteY2" fmla="*/ 83404 h 175504"/>
              <a:gd name="connsiteX3" fmla="*/ 10162 w 77014"/>
              <a:gd name="connsiteY3" fmla="*/ 113567 h 175504"/>
              <a:gd name="connsiteX4" fmla="*/ 27625 w 77014"/>
              <a:gd name="connsiteY4" fmla="*/ 142142 h 175504"/>
              <a:gd name="connsiteX5" fmla="*/ 68900 w 77014"/>
              <a:gd name="connsiteY5" fmla="*/ 175479 h 175504"/>
              <a:gd name="connsiteX6" fmla="*/ 38737 w 77014"/>
              <a:gd name="connsiteY6" fmla="*/ 146904 h 175504"/>
              <a:gd name="connsiteX7" fmla="*/ 637 w 77014"/>
              <a:gd name="connsiteY7" fmla="*/ 108804 h 175504"/>
              <a:gd name="connsiteX8" fmla="*/ 76837 w 77014"/>
              <a:gd name="connsiteY8" fmla="*/ 854 h 1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14" h="175504">
                <a:moveTo>
                  <a:pt x="76837" y="854"/>
                </a:moveTo>
                <a:cubicBezTo>
                  <a:pt x="80277" y="-7348"/>
                  <a:pt x="32652" y="45834"/>
                  <a:pt x="21275" y="59592"/>
                </a:cubicBezTo>
                <a:cubicBezTo>
                  <a:pt x="9898" y="73350"/>
                  <a:pt x="10427" y="74408"/>
                  <a:pt x="8575" y="83404"/>
                </a:cubicBezTo>
                <a:cubicBezTo>
                  <a:pt x="6723" y="92400"/>
                  <a:pt x="6987" y="103777"/>
                  <a:pt x="10162" y="113567"/>
                </a:cubicBezTo>
                <a:cubicBezTo>
                  <a:pt x="13337" y="123357"/>
                  <a:pt x="17835" y="131823"/>
                  <a:pt x="27625" y="142142"/>
                </a:cubicBezTo>
                <a:cubicBezTo>
                  <a:pt x="37415" y="152461"/>
                  <a:pt x="67048" y="174685"/>
                  <a:pt x="68900" y="175479"/>
                </a:cubicBezTo>
                <a:cubicBezTo>
                  <a:pt x="70752" y="176273"/>
                  <a:pt x="50114" y="158017"/>
                  <a:pt x="38737" y="146904"/>
                </a:cubicBezTo>
                <a:cubicBezTo>
                  <a:pt x="27360" y="135792"/>
                  <a:pt x="-4919" y="129441"/>
                  <a:pt x="637" y="108804"/>
                </a:cubicBezTo>
                <a:cubicBezTo>
                  <a:pt x="6193" y="88167"/>
                  <a:pt x="73397" y="9056"/>
                  <a:pt x="76837" y="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69413D7-D5DB-4743-BFA0-BB1B0384E8E0}"/>
              </a:ext>
            </a:extLst>
          </p:cNvPr>
          <p:cNvSpPr/>
          <p:nvPr/>
        </p:nvSpPr>
        <p:spPr>
          <a:xfrm>
            <a:off x="4632292" y="2119313"/>
            <a:ext cx="55977" cy="47642"/>
          </a:xfrm>
          <a:custGeom>
            <a:avLst/>
            <a:gdLst>
              <a:gd name="connsiteX0" fmla="*/ 33 w 55977"/>
              <a:gd name="connsiteY0" fmla="*/ 0 h 47642"/>
              <a:gd name="connsiteX1" fmla="*/ 46071 w 55977"/>
              <a:gd name="connsiteY1" fmla="*/ 42862 h 47642"/>
              <a:gd name="connsiteX2" fmla="*/ 54008 w 55977"/>
              <a:gd name="connsiteY2" fmla="*/ 42862 h 47642"/>
              <a:gd name="connsiteX3" fmla="*/ 33 w 55977"/>
              <a:gd name="connsiteY3" fmla="*/ 0 h 4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77" h="47642">
                <a:moveTo>
                  <a:pt x="33" y="0"/>
                </a:moveTo>
                <a:cubicBezTo>
                  <a:pt x="-1290" y="0"/>
                  <a:pt x="37075" y="35718"/>
                  <a:pt x="46071" y="42862"/>
                </a:cubicBezTo>
                <a:cubicBezTo>
                  <a:pt x="55067" y="50006"/>
                  <a:pt x="58506" y="48418"/>
                  <a:pt x="54008" y="42862"/>
                </a:cubicBezTo>
                <a:cubicBezTo>
                  <a:pt x="49510" y="37306"/>
                  <a:pt x="1356" y="0"/>
                  <a:pt x="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58870779-05F2-42DC-92C2-4C9A5E3C1230}"/>
              </a:ext>
            </a:extLst>
          </p:cNvPr>
          <p:cNvSpPr/>
          <p:nvPr/>
        </p:nvSpPr>
        <p:spPr>
          <a:xfrm>
            <a:off x="4860921" y="2088793"/>
            <a:ext cx="56941" cy="132134"/>
          </a:xfrm>
          <a:custGeom>
            <a:avLst/>
            <a:gdLst>
              <a:gd name="connsiteX0" fmla="*/ 4 w 56941"/>
              <a:gd name="connsiteY0" fmla="*/ 357 h 132134"/>
              <a:gd name="connsiteX1" fmla="*/ 52392 w 56941"/>
              <a:gd name="connsiteY1" fmla="*/ 54332 h 132134"/>
              <a:gd name="connsiteX2" fmla="*/ 50804 w 56941"/>
              <a:gd name="connsiteY2" fmla="*/ 87670 h 132134"/>
              <a:gd name="connsiteX3" fmla="*/ 22229 w 56941"/>
              <a:gd name="connsiteY3" fmla="*/ 132120 h 132134"/>
              <a:gd name="connsiteX4" fmla="*/ 55567 w 56941"/>
              <a:gd name="connsiteY4" fmla="*/ 82907 h 132134"/>
              <a:gd name="connsiteX5" fmla="*/ 4 w 56941"/>
              <a:gd name="connsiteY5" fmla="*/ 357 h 13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41" h="132134">
                <a:moveTo>
                  <a:pt x="4" y="357"/>
                </a:moveTo>
                <a:cubicBezTo>
                  <a:pt x="-525" y="-4406"/>
                  <a:pt x="43925" y="39780"/>
                  <a:pt x="52392" y="54332"/>
                </a:cubicBezTo>
                <a:cubicBezTo>
                  <a:pt x="60859" y="68884"/>
                  <a:pt x="55831" y="74705"/>
                  <a:pt x="50804" y="87670"/>
                </a:cubicBezTo>
                <a:cubicBezTo>
                  <a:pt x="45777" y="100635"/>
                  <a:pt x="21435" y="132914"/>
                  <a:pt x="22229" y="132120"/>
                </a:cubicBezTo>
                <a:cubicBezTo>
                  <a:pt x="23023" y="131326"/>
                  <a:pt x="57419" y="102751"/>
                  <a:pt x="55567" y="82907"/>
                </a:cubicBezTo>
                <a:cubicBezTo>
                  <a:pt x="53715" y="63063"/>
                  <a:pt x="533" y="5120"/>
                  <a:pt x="4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13C527D8-315B-44AE-9389-0654F73AF7C5}"/>
              </a:ext>
            </a:extLst>
          </p:cNvPr>
          <p:cNvSpPr/>
          <p:nvPr/>
        </p:nvSpPr>
        <p:spPr>
          <a:xfrm>
            <a:off x="4624377" y="2165329"/>
            <a:ext cx="60604" cy="41308"/>
          </a:xfrm>
          <a:custGeom>
            <a:avLst/>
            <a:gdLst>
              <a:gd name="connsiteX0" fmla="*/ 11 w 60604"/>
              <a:gd name="connsiteY0" fmla="*/ 21 h 41308"/>
              <a:gd name="connsiteX1" fmla="*/ 50811 w 60604"/>
              <a:gd name="connsiteY1" fmla="*/ 19071 h 41308"/>
              <a:gd name="connsiteX2" fmla="*/ 60336 w 60604"/>
              <a:gd name="connsiteY2" fmla="*/ 41296 h 41308"/>
              <a:gd name="connsiteX3" fmla="*/ 55573 w 60604"/>
              <a:gd name="connsiteY3" fmla="*/ 15896 h 41308"/>
              <a:gd name="connsiteX4" fmla="*/ 11 w 60604"/>
              <a:gd name="connsiteY4" fmla="*/ 21 h 41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04" h="41308">
                <a:moveTo>
                  <a:pt x="11" y="21"/>
                </a:moveTo>
                <a:cubicBezTo>
                  <a:pt x="-783" y="550"/>
                  <a:pt x="40757" y="12192"/>
                  <a:pt x="50811" y="19071"/>
                </a:cubicBezTo>
                <a:cubicBezTo>
                  <a:pt x="60865" y="25950"/>
                  <a:pt x="59542" y="41825"/>
                  <a:pt x="60336" y="41296"/>
                </a:cubicBezTo>
                <a:cubicBezTo>
                  <a:pt x="61130" y="40767"/>
                  <a:pt x="60335" y="23040"/>
                  <a:pt x="55573" y="15896"/>
                </a:cubicBezTo>
                <a:cubicBezTo>
                  <a:pt x="50811" y="8752"/>
                  <a:pt x="805" y="-508"/>
                  <a:pt x="1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9EA2C977-8884-44F0-A74A-011387AF8485}"/>
              </a:ext>
            </a:extLst>
          </p:cNvPr>
          <p:cNvSpPr/>
          <p:nvPr/>
        </p:nvSpPr>
        <p:spPr>
          <a:xfrm>
            <a:off x="4760913" y="2138298"/>
            <a:ext cx="84264" cy="28872"/>
          </a:xfrm>
          <a:custGeom>
            <a:avLst/>
            <a:gdLst>
              <a:gd name="connsiteX0" fmla="*/ 0 w 84264"/>
              <a:gd name="connsiteY0" fmla="*/ 28640 h 28872"/>
              <a:gd name="connsiteX1" fmla="*/ 71437 w 84264"/>
              <a:gd name="connsiteY1" fmla="*/ 14352 h 28872"/>
              <a:gd name="connsiteX2" fmla="*/ 84137 w 84264"/>
              <a:gd name="connsiteY2" fmla="*/ 28640 h 28872"/>
              <a:gd name="connsiteX3" fmla="*/ 69850 w 84264"/>
              <a:gd name="connsiteY3" fmla="*/ 65 h 28872"/>
              <a:gd name="connsiteX4" fmla="*/ 0 w 84264"/>
              <a:gd name="connsiteY4" fmla="*/ 28640 h 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64" h="28872">
                <a:moveTo>
                  <a:pt x="0" y="28640"/>
                </a:moveTo>
                <a:cubicBezTo>
                  <a:pt x="264" y="31021"/>
                  <a:pt x="57414" y="14352"/>
                  <a:pt x="71437" y="14352"/>
                </a:cubicBezTo>
                <a:cubicBezTo>
                  <a:pt x="85460" y="14352"/>
                  <a:pt x="84401" y="31021"/>
                  <a:pt x="84137" y="28640"/>
                </a:cubicBezTo>
                <a:cubicBezTo>
                  <a:pt x="83873" y="26259"/>
                  <a:pt x="83344" y="1652"/>
                  <a:pt x="69850" y="65"/>
                </a:cubicBezTo>
                <a:cubicBezTo>
                  <a:pt x="56356" y="-1522"/>
                  <a:pt x="-264" y="26259"/>
                  <a:pt x="0" y="28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30FE068-7345-489F-A3C6-7CEF3267EA6C}"/>
              </a:ext>
            </a:extLst>
          </p:cNvPr>
          <p:cNvSpPr/>
          <p:nvPr/>
        </p:nvSpPr>
        <p:spPr>
          <a:xfrm>
            <a:off x="4668051" y="1916028"/>
            <a:ext cx="30995" cy="204955"/>
          </a:xfrm>
          <a:custGeom>
            <a:avLst/>
            <a:gdLst>
              <a:gd name="connsiteX0" fmla="*/ 10312 w 30995"/>
              <a:gd name="connsiteY0" fmla="*/ 85 h 204955"/>
              <a:gd name="connsiteX1" fmla="*/ 787 w 30995"/>
              <a:gd name="connsiteY1" fmla="*/ 142960 h 204955"/>
              <a:gd name="connsiteX2" fmla="*/ 3962 w 30995"/>
              <a:gd name="connsiteY2" fmla="*/ 174710 h 204955"/>
              <a:gd name="connsiteX3" fmla="*/ 30949 w 30995"/>
              <a:gd name="connsiteY3" fmla="*/ 204872 h 204955"/>
              <a:gd name="connsiteX4" fmla="*/ 10312 w 30995"/>
              <a:gd name="connsiteY4" fmla="*/ 165185 h 204955"/>
              <a:gd name="connsiteX5" fmla="*/ 10312 w 30995"/>
              <a:gd name="connsiteY5" fmla="*/ 85 h 20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95" h="204955">
                <a:moveTo>
                  <a:pt x="10312" y="85"/>
                </a:moveTo>
                <a:cubicBezTo>
                  <a:pt x="8725" y="-3619"/>
                  <a:pt x="1845" y="113856"/>
                  <a:pt x="787" y="142960"/>
                </a:cubicBezTo>
                <a:cubicBezTo>
                  <a:pt x="-271" y="172064"/>
                  <a:pt x="-1065" y="164391"/>
                  <a:pt x="3962" y="174710"/>
                </a:cubicBezTo>
                <a:cubicBezTo>
                  <a:pt x="8989" y="185029"/>
                  <a:pt x="29891" y="206460"/>
                  <a:pt x="30949" y="204872"/>
                </a:cubicBezTo>
                <a:cubicBezTo>
                  <a:pt x="32007" y="203284"/>
                  <a:pt x="14545" y="194554"/>
                  <a:pt x="10312" y="165185"/>
                </a:cubicBezTo>
                <a:cubicBezTo>
                  <a:pt x="6079" y="135816"/>
                  <a:pt x="11899" y="3789"/>
                  <a:pt x="10312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1F72D911-6605-4441-8909-7CAE2124EE07}"/>
              </a:ext>
            </a:extLst>
          </p:cNvPr>
          <p:cNvSpPr/>
          <p:nvPr/>
        </p:nvSpPr>
        <p:spPr>
          <a:xfrm>
            <a:off x="4743373" y="2263377"/>
            <a:ext cx="16060" cy="98750"/>
          </a:xfrm>
          <a:custGeom>
            <a:avLst/>
            <a:gdLst>
              <a:gd name="connsiteX0" fmla="*/ 77 w 16060"/>
              <a:gd name="connsiteY0" fmla="*/ 398 h 98750"/>
              <a:gd name="connsiteX1" fmla="*/ 9602 w 16060"/>
              <a:gd name="connsiteY1" fmla="*/ 87711 h 98750"/>
              <a:gd name="connsiteX2" fmla="*/ 3252 w 16060"/>
              <a:gd name="connsiteY2" fmla="*/ 94061 h 98750"/>
              <a:gd name="connsiteX3" fmla="*/ 15952 w 16060"/>
              <a:gd name="connsiteY3" fmla="*/ 55961 h 98750"/>
              <a:gd name="connsiteX4" fmla="*/ 77 w 16060"/>
              <a:gd name="connsiteY4" fmla="*/ 398 h 9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0" h="98750">
                <a:moveTo>
                  <a:pt x="77" y="398"/>
                </a:moveTo>
                <a:cubicBezTo>
                  <a:pt x="-981" y="5689"/>
                  <a:pt x="9073" y="72101"/>
                  <a:pt x="9602" y="87711"/>
                </a:cubicBezTo>
                <a:cubicBezTo>
                  <a:pt x="10131" y="103322"/>
                  <a:pt x="2194" y="99352"/>
                  <a:pt x="3252" y="94061"/>
                </a:cubicBezTo>
                <a:cubicBezTo>
                  <a:pt x="4310" y="88770"/>
                  <a:pt x="14365" y="67867"/>
                  <a:pt x="15952" y="55961"/>
                </a:cubicBezTo>
                <a:cubicBezTo>
                  <a:pt x="17539" y="44055"/>
                  <a:pt x="1135" y="-4893"/>
                  <a:pt x="77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E82714B0-635F-48E6-B991-854B20FE1D1F}"/>
              </a:ext>
            </a:extLst>
          </p:cNvPr>
          <p:cNvSpPr/>
          <p:nvPr/>
        </p:nvSpPr>
        <p:spPr>
          <a:xfrm>
            <a:off x="4675101" y="2265312"/>
            <a:ext cx="38189" cy="108475"/>
          </a:xfrm>
          <a:custGeom>
            <a:avLst/>
            <a:gdLst>
              <a:gd name="connsiteX0" fmla="*/ 36599 w 38189"/>
              <a:gd name="connsiteY0" fmla="*/ 51 h 108475"/>
              <a:gd name="connsiteX1" fmla="*/ 20724 w 38189"/>
              <a:gd name="connsiteY1" fmla="*/ 65138 h 108475"/>
              <a:gd name="connsiteX2" fmla="*/ 38187 w 38189"/>
              <a:gd name="connsiteY2" fmla="*/ 108001 h 108475"/>
              <a:gd name="connsiteX3" fmla="*/ 19137 w 38189"/>
              <a:gd name="connsiteY3" fmla="*/ 87363 h 108475"/>
              <a:gd name="connsiteX4" fmla="*/ 87 w 38189"/>
              <a:gd name="connsiteY4" fmla="*/ 76251 h 108475"/>
              <a:gd name="connsiteX5" fmla="*/ 36599 w 38189"/>
              <a:gd name="connsiteY5" fmla="*/ 51 h 10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89" h="108475">
                <a:moveTo>
                  <a:pt x="36599" y="51"/>
                </a:moveTo>
                <a:cubicBezTo>
                  <a:pt x="40038" y="-1801"/>
                  <a:pt x="20459" y="47146"/>
                  <a:pt x="20724" y="65138"/>
                </a:cubicBezTo>
                <a:cubicBezTo>
                  <a:pt x="20989" y="83130"/>
                  <a:pt x="38451" y="104297"/>
                  <a:pt x="38187" y="108001"/>
                </a:cubicBezTo>
                <a:cubicBezTo>
                  <a:pt x="37923" y="111705"/>
                  <a:pt x="25487" y="92655"/>
                  <a:pt x="19137" y="87363"/>
                </a:cubicBezTo>
                <a:cubicBezTo>
                  <a:pt x="12787" y="82071"/>
                  <a:pt x="-1236" y="88422"/>
                  <a:pt x="87" y="76251"/>
                </a:cubicBezTo>
                <a:cubicBezTo>
                  <a:pt x="1410" y="64080"/>
                  <a:pt x="33160" y="1903"/>
                  <a:pt x="3659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6E7D4C0A-CB2E-41C3-8C3B-D5E0EE791043}"/>
              </a:ext>
            </a:extLst>
          </p:cNvPr>
          <p:cNvSpPr/>
          <p:nvPr/>
        </p:nvSpPr>
        <p:spPr>
          <a:xfrm>
            <a:off x="4465625" y="2386700"/>
            <a:ext cx="262123" cy="100913"/>
          </a:xfrm>
          <a:custGeom>
            <a:avLst/>
            <a:gdLst>
              <a:gd name="connsiteX0" fmla="*/ 13 w 262123"/>
              <a:gd name="connsiteY0" fmla="*/ 100913 h 100913"/>
              <a:gd name="connsiteX1" fmla="*/ 90500 w 262123"/>
              <a:gd name="connsiteY1" fmla="*/ 42175 h 100913"/>
              <a:gd name="connsiteX2" fmla="*/ 179400 w 262123"/>
              <a:gd name="connsiteY2" fmla="*/ 2488 h 100913"/>
              <a:gd name="connsiteX3" fmla="*/ 206388 w 262123"/>
              <a:gd name="connsiteY3" fmla="*/ 7250 h 100913"/>
              <a:gd name="connsiteX4" fmla="*/ 261950 w 262123"/>
              <a:gd name="connsiteY4" fmla="*/ 32650 h 100913"/>
              <a:gd name="connsiteX5" fmla="*/ 222263 w 262123"/>
              <a:gd name="connsiteY5" fmla="*/ 24713 h 100913"/>
              <a:gd name="connsiteX6" fmla="*/ 177813 w 262123"/>
              <a:gd name="connsiteY6" fmla="*/ 27888 h 100913"/>
              <a:gd name="connsiteX7" fmla="*/ 96850 w 262123"/>
              <a:gd name="connsiteY7" fmla="*/ 42175 h 100913"/>
              <a:gd name="connsiteX8" fmla="*/ 13 w 262123"/>
              <a:gd name="connsiteY8" fmla="*/ 100913 h 10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123" h="100913">
                <a:moveTo>
                  <a:pt x="13" y="100913"/>
                </a:moveTo>
                <a:cubicBezTo>
                  <a:pt x="-1045" y="100913"/>
                  <a:pt x="60602" y="58579"/>
                  <a:pt x="90500" y="42175"/>
                </a:cubicBezTo>
                <a:cubicBezTo>
                  <a:pt x="120398" y="25771"/>
                  <a:pt x="160085" y="8309"/>
                  <a:pt x="179400" y="2488"/>
                </a:cubicBezTo>
                <a:cubicBezTo>
                  <a:pt x="198715" y="-3333"/>
                  <a:pt x="192630" y="2223"/>
                  <a:pt x="206388" y="7250"/>
                </a:cubicBezTo>
                <a:cubicBezTo>
                  <a:pt x="220146" y="12277"/>
                  <a:pt x="259304" y="29740"/>
                  <a:pt x="261950" y="32650"/>
                </a:cubicBezTo>
                <a:cubicBezTo>
                  <a:pt x="264596" y="35560"/>
                  <a:pt x="236286" y="25507"/>
                  <a:pt x="222263" y="24713"/>
                </a:cubicBezTo>
                <a:cubicBezTo>
                  <a:pt x="208240" y="23919"/>
                  <a:pt x="198715" y="24978"/>
                  <a:pt x="177813" y="27888"/>
                </a:cubicBezTo>
                <a:cubicBezTo>
                  <a:pt x="156911" y="30798"/>
                  <a:pt x="125690" y="31592"/>
                  <a:pt x="96850" y="42175"/>
                </a:cubicBezTo>
                <a:cubicBezTo>
                  <a:pt x="68010" y="52758"/>
                  <a:pt x="1071" y="100913"/>
                  <a:pt x="13" y="100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1F4B7985-5F3B-4612-83A2-9DECF20B2B6F}"/>
              </a:ext>
            </a:extLst>
          </p:cNvPr>
          <p:cNvSpPr/>
          <p:nvPr/>
        </p:nvSpPr>
        <p:spPr>
          <a:xfrm>
            <a:off x="4711662" y="2403302"/>
            <a:ext cx="315892" cy="101082"/>
          </a:xfrm>
          <a:custGeom>
            <a:avLst/>
            <a:gdLst>
              <a:gd name="connsiteX0" fmla="*/ 38 w 315892"/>
              <a:gd name="connsiteY0" fmla="*/ 9698 h 101082"/>
              <a:gd name="connsiteX1" fmla="*/ 112751 w 315892"/>
              <a:gd name="connsiteY1" fmla="*/ 173 h 101082"/>
              <a:gd name="connsiteX2" fmla="*/ 169901 w 315892"/>
              <a:gd name="connsiteY2" fmla="*/ 19223 h 101082"/>
              <a:gd name="connsiteX3" fmla="*/ 303251 w 315892"/>
              <a:gd name="connsiteY3" fmla="*/ 92248 h 101082"/>
              <a:gd name="connsiteX4" fmla="*/ 306426 w 315892"/>
              <a:gd name="connsiteY4" fmla="*/ 97011 h 101082"/>
              <a:gd name="connsiteX5" fmla="*/ 268326 w 315892"/>
              <a:gd name="connsiteY5" fmla="*/ 66848 h 101082"/>
              <a:gd name="connsiteX6" fmla="*/ 125451 w 315892"/>
              <a:gd name="connsiteY6" fmla="*/ 8111 h 101082"/>
              <a:gd name="connsiteX7" fmla="*/ 38 w 315892"/>
              <a:gd name="connsiteY7" fmla="*/ 9698 h 10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892" h="101082">
                <a:moveTo>
                  <a:pt x="38" y="9698"/>
                </a:moveTo>
                <a:cubicBezTo>
                  <a:pt x="-2079" y="8375"/>
                  <a:pt x="84441" y="-1414"/>
                  <a:pt x="112751" y="173"/>
                </a:cubicBezTo>
                <a:cubicBezTo>
                  <a:pt x="141061" y="1760"/>
                  <a:pt x="138151" y="3877"/>
                  <a:pt x="169901" y="19223"/>
                </a:cubicBezTo>
                <a:cubicBezTo>
                  <a:pt x="201651" y="34569"/>
                  <a:pt x="280497" y="79283"/>
                  <a:pt x="303251" y="92248"/>
                </a:cubicBezTo>
                <a:cubicBezTo>
                  <a:pt x="326005" y="105213"/>
                  <a:pt x="312247" y="101244"/>
                  <a:pt x="306426" y="97011"/>
                </a:cubicBezTo>
                <a:cubicBezTo>
                  <a:pt x="300605" y="92778"/>
                  <a:pt x="298488" y="81665"/>
                  <a:pt x="268326" y="66848"/>
                </a:cubicBezTo>
                <a:cubicBezTo>
                  <a:pt x="238164" y="52031"/>
                  <a:pt x="165668" y="17371"/>
                  <a:pt x="125451" y="8111"/>
                </a:cubicBezTo>
                <a:cubicBezTo>
                  <a:pt x="85234" y="-1149"/>
                  <a:pt x="2155" y="11021"/>
                  <a:pt x="38" y="9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B5AD9152-50AF-4262-B65B-A7784F4B0CC2}"/>
              </a:ext>
            </a:extLst>
          </p:cNvPr>
          <p:cNvSpPr/>
          <p:nvPr/>
        </p:nvSpPr>
        <p:spPr>
          <a:xfrm>
            <a:off x="4487852" y="2465388"/>
            <a:ext cx="240732" cy="60346"/>
          </a:xfrm>
          <a:custGeom>
            <a:avLst/>
            <a:gdLst>
              <a:gd name="connsiteX0" fmla="*/ 11 w 240732"/>
              <a:gd name="connsiteY0" fmla="*/ 60325 h 60346"/>
              <a:gd name="connsiteX1" fmla="*/ 146061 w 240732"/>
              <a:gd name="connsiteY1" fmla="*/ 15875 h 60346"/>
              <a:gd name="connsiteX2" fmla="*/ 228611 w 240732"/>
              <a:gd name="connsiteY2" fmla="*/ 15875 h 60346"/>
              <a:gd name="connsiteX3" fmla="*/ 236548 w 240732"/>
              <a:gd name="connsiteY3" fmla="*/ 9525 h 60346"/>
              <a:gd name="connsiteX4" fmla="*/ 192098 w 240732"/>
              <a:gd name="connsiteY4" fmla="*/ 0 h 60346"/>
              <a:gd name="connsiteX5" fmla="*/ 138123 w 240732"/>
              <a:gd name="connsiteY5" fmla="*/ 9525 h 60346"/>
              <a:gd name="connsiteX6" fmla="*/ 11 w 240732"/>
              <a:gd name="connsiteY6" fmla="*/ 60325 h 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732" h="60346">
                <a:moveTo>
                  <a:pt x="11" y="60325"/>
                </a:moveTo>
                <a:cubicBezTo>
                  <a:pt x="1334" y="61383"/>
                  <a:pt x="107961" y="23283"/>
                  <a:pt x="146061" y="15875"/>
                </a:cubicBezTo>
                <a:cubicBezTo>
                  <a:pt x="184161" y="8467"/>
                  <a:pt x="213530" y="16933"/>
                  <a:pt x="228611" y="15875"/>
                </a:cubicBezTo>
                <a:cubicBezTo>
                  <a:pt x="243692" y="14817"/>
                  <a:pt x="242633" y="12171"/>
                  <a:pt x="236548" y="9525"/>
                </a:cubicBezTo>
                <a:cubicBezTo>
                  <a:pt x="230463" y="6879"/>
                  <a:pt x="208502" y="0"/>
                  <a:pt x="192098" y="0"/>
                </a:cubicBezTo>
                <a:cubicBezTo>
                  <a:pt x="175694" y="0"/>
                  <a:pt x="167492" y="1587"/>
                  <a:pt x="138123" y="9525"/>
                </a:cubicBezTo>
                <a:cubicBezTo>
                  <a:pt x="108754" y="17462"/>
                  <a:pt x="-1312" y="59267"/>
                  <a:pt x="11" y="60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4143ECF2-63BD-4851-B15A-3A4D5C020893}"/>
              </a:ext>
            </a:extLst>
          </p:cNvPr>
          <p:cNvSpPr/>
          <p:nvPr/>
        </p:nvSpPr>
        <p:spPr>
          <a:xfrm>
            <a:off x="4748146" y="2471658"/>
            <a:ext cx="276844" cy="42250"/>
          </a:xfrm>
          <a:custGeom>
            <a:avLst/>
            <a:gdLst>
              <a:gd name="connsiteX0" fmla="*/ 67 w 276844"/>
              <a:gd name="connsiteY0" fmla="*/ 1667 h 42250"/>
              <a:gd name="connsiteX1" fmla="*/ 123892 w 276844"/>
              <a:gd name="connsiteY1" fmla="*/ 19130 h 42250"/>
              <a:gd name="connsiteX2" fmla="*/ 203267 w 276844"/>
              <a:gd name="connsiteY2" fmla="*/ 35005 h 42250"/>
              <a:gd name="connsiteX3" fmla="*/ 244542 w 276844"/>
              <a:gd name="connsiteY3" fmla="*/ 41355 h 42250"/>
              <a:gd name="connsiteX4" fmla="*/ 276292 w 276844"/>
              <a:gd name="connsiteY4" fmla="*/ 41355 h 42250"/>
              <a:gd name="connsiteX5" fmla="*/ 217554 w 276844"/>
              <a:gd name="connsiteY5" fmla="*/ 33417 h 42250"/>
              <a:gd name="connsiteX6" fmla="*/ 108017 w 276844"/>
              <a:gd name="connsiteY6" fmla="*/ 4842 h 42250"/>
              <a:gd name="connsiteX7" fmla="*/ 67 w 276844"/>
              <a:gd name="connsiteY7" fmla="*/ 1667 h 4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844" h="42250">
                <a:moveTo>
                  <a:pt x="67" y="1667"/>
                </a:moveTo>
                <a:cubicBezTo>
                  <a:pt x="2713" y="4048"/>
                  <a:pt x="90026" y="13574"/>
                  <a:pt x="123892" y="19130"/>
                </a:cubicBezTo>
                <a:cubicBezTo>
                  <a:pt x="157758" y="24686"/>
                  <a:pt x="183159" y="31301"/>
                  <a:pt x="203267" y="35005"/>
                </a:cubicBezTo>
                <a:cubicBezTo>
                  <a:pt x="223375" y="38709"/>
                  <a:pt x="232371" y="40297"/>
                  <a:pt x="244542" y="41355"/>
                </a:cubicBezTo>
                <a:cubicBezTo>
                  <a:pt x="256713" y="42413"/>
                  <a:pt x="280790" y="42678"/>
                  <a:pt x="276292" y="41355"/>
                </a:cubicBezTo>
                <a:cubicBezTo>
                  <a:pt x="271794" y="40032"/>
                  <a:pt x="245600" y="39502"/>
                  <a:pt x="217554" y="33417"/>
                </a:cubicBezTo>
                <a:cubicBezTo>
                  <a:pt x="189508" y="27332"/>
                  <a:pt x="143206" y="10927"/>
                  <a:pt x="108017" y="4842"/>
                </a:cubicBezTo>
                <a:cubicBezTo>
                  <a:pt x="72828" y="-1243"/>
                  <a:pt x="-2579" y="-714"/>
                  <a:pt x="67" y="1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218B6F2-41AC-430F-9B94-15547DCB1C0E}"/>
              </a:ext>
            </a:extLst>
          </p:cNvPr>
          <p:cNvSpPr/>
          <p:nvPr/>
        </p:nvSpPr>
        <p:spPr>
          <a:xfrm>
            <a:off x="4593512" y="2520941"/>
            <a:ext cx="127925" cy="28852"/>
          </a:xfrm>
          <a:custGeom>
            <a:avLst/>
            <a:gdLst>
              <a:gd name="connsiteX0" fmla="*/ 2301 w 127925"/>
              <a:gd name="connsiteY0" fmla="*/ 9 h 28852"/>
              <a:gd name="connsiteX1" fmla="*/ 121363 w 127925"/>
              <a:gd name="connsiteY1" fmla="*/ 25409 h 28852"/>
              <a:gd name="connsiteX2" fmla="*/ 105488 w 127925"/>
              <a:gd name="connsiteY2" fmla="*/ 25409 h 28852"/>
              <a:gd name="connsiteX3" fmla="*/ 46751 w 127925"/>
              <a:gd name="connsiteY3" fmla="*/ 28584 h 28852"/>
              <a:gd name="connsiteX4" fmla="*/ 2301 w 127925"/>
              <a:gd name="connsiteY4" fmla="*/ 9 h 2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25" h="28852">
                <a:moveTo>
                  <a:pt x="2301" y="9"/>
                </a:moveTo>
                <a:cubicBezTo>
                  <a:pt x="14736" y="-520"/>
                  <a:pt x="104165" y="21176"/>
                  <a:pt x="121363" y="25409"/>
                </a:cubicBezTo>
                <a:cubicBezTo>
                  <a:pt x="138561" y="29642"/>
                  <a:pt x="117923" y="24880"/>
                  <a:pt x="105488" y="25409"/>
                </a:cubicBezTo>
                <a:cubicBezTo>
                  <a:pt x="93053" y="25938"/>
                  <a:pt x="62361" y="29907"/>
                  <a:pt x="46751" y="28584"/>
                </a:cubicBezTo>
                <a:cubicBezTo>
                  <a:pt x="31141" y="27261"/>
                  <a:pt x="-10134" y="538"/>
                  <a:pt x="230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4E7D600F-8E09-4090-8A81-B943C40C4FF0}"/>
              </a:ext>
            </a:extLst>
          </p:cNvPr>
          <p:cNvSpPr/>
          <p:nvPr/>
        </p:nvSpPr>
        <p:spPr>
          <a:xfrm>
            <a:off x="4733227" y="2511390"/>
            <a:ext cx="178502" cy="25552"/>
          </a:xfrm>
          <a:custGeom>
            <a:avLst/>
            <a:gdLst>
              <a:gd name="connsiteX0" fmla="*/ 698 w 178502"/>
              <a:gd name="connsiteY0" fmla="*/ 25435 h 25552"/>
              <a:gd name="connsiteX1" fmla="*/ 113411 w 178502"/>
              <a:gd name="connsiteY1" fmla="*/ 11148 h 25552"/>
              <a:gd name="connsiteX2" fmla="*/ 178498 w 178502"/>
              <a:gd name="connsiteY2" fmla="*/ 35 h 25552"/>
              <a:gd name="connsiteX3" fmla="*/ 116586 w 178502"/>
              <a:gd name="connsiteY3" fmla="*/ 7973 h 25552"/>
              <a:gd name="connsiteX4" fmla="*/ 67373 w 178502"/>
              <a:gd name="connsiteY4" fmla="*/ 17498 h 25552"/>
              <a:gd name="connsiteX5" fmla="*/ 698 w 178502"/>
              <a:gd name="connsiteY5" fmla="*/ 25435 h 2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02" h="25552">
                <a:moveTo>
                  <a:pt x="698" y="25435"/>
                </a:moveTo>
                <a:cubicBezTo>
                  <a:pt x="8371" y="24377"/>
                  <a:pt x="83778" y="15381"/>
                  <a:pt x="113411" y="11148"/>
                </a:cubicBezTo>
                <a:cubicBezTo>
                  <a:pt x="143044" y="6915"/>
                  <a:pt x="177969" y="564"/>
                  <a:pt x="178498" y="35"/>
                </a:cubicBezTo>
                <a:cubicBezTo>
                  <a:pt x="179027" y="-494"/>
                  <a:pt x="135107" y="5063"/>
                  <a:pt x="116586" y="7973"/>
                </a:cubicBezTo>
                <a:cubicBezTo>
                  <a:pt x="98065" y="10883"/>
                  <a:pt x="84042" y="14852"/>
                  <a:pt x="67373" y="17498"/>
                </a:cubicBezTo>
                <a:cubicBezTo>
                  <a:pt x="50704" y="20144"/>
                  <a:pt x="-6975" y="26493"/>
                  <a:pt x="698" y="25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6D99A31B-5ED6-4344-A1D2-F300B1F17748}"/>
              </a:ext>
            </a:extLst>
          </p:cNvPr>
          <p:cNvSpPr/>
          <p:nvPr/>
        </p:nvSpPr>
        <p:spPr>
          <a:xfrm>
            <a:off x="4484644" y="2538360"/>
            <a:ext cx="247075" cy="73287"/>
          </a:xfrm>
          <a:custGeom>
            <a:avLst/>
            <a:gdLst>
              <a:gd name="connsiteX0" fmla="*/ 44 w 247075"/>
              <a:gd name="connsiteY0" fmla="*/ 53 h 73287"/>
              <a:gd name="connsiteX1" fmla="*/ 133394 w 247075"/>
              <a:gd name="connsiteY1" fmla="*/ 57203 h 73287"/>
              <a:gd name="connsiteX2" fmla="*/ 246106 w 247075"/>
              <a:gd name="connsiteY2" fmla="*/ 71490 h 73287"/>
              <a:gd name="connsiteX3" fmla="*/ 184194 w 247075"/>
              <a:gd name="connsiteY3" fmla="*/ 71490 h 73287"/>
              <a:gd name="connsiteX4" fmla="*/ 119106 w 247075"/>
              <a:gd name="connsiteY4" fmla="*/ 68315 h 73287"/>
              <a:gd name="connsiteX5" fmla="*/ 44 w 247075"/>
              <a:gd name="connsiteY5" fmla="*/ 53 h 7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75" h="73287">
                <a:moveTo>
                  <a:pt x="44" y="53"/>
                </a:moveTo>
                <a:cubicBezTo>
                  <a:pt x="2425" y="-1799"/>
                  <a:pt x="92384" y="45297"/>
                  <a:pt x="133394" y="57203"/>
                </a:cubicBezTo>
                <a:cubicBezTo>
                  <a:pt x="174404" y="69109"/>
                  <a:pt x="237640" y="69109"/>
                  <a:pt x="246106" y="71490"/>
                </a:cubicBezTo>
                <a:cubicBezTo>
                  <a:pt x="254572" y="73871"/>
                  <a:pt x="205361" y="72019"/>
                  <a:pt x="184194" y="71490"/>
                </a:cubicBezTo>
                <a:cubicBezTo>
                  <a:pt x="163027" y="70961"/>
                  <a:pt x="146623" y="77575"/>
                  <a:pt x="119106" y="68315"/>
                </a:cubicBezTo>
                <a:cubicBezTo>
                  <a:pt x="91589" y="59055"/>
                  <a:pt x="-2337" y="1905"/>
                  <a:pt x="44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C0ACEE1A-4BCE-432F-A995-E02BC05294B7}"/>
              </a:ext>
            </a:extLst>
          </p:cNvPr>
          <p:cNvSpPr/>
          <p:nvPr/>
        </p:nvSpPr>
        <p:spPr>
          <a:xfrm>
            <a:off x="4756150" y="2526810"/>
            <a:ext cx="249238" cy="75399"/>
          </a:xfrm>
          <a:custGeom>
            <a:avLst/>
            <a:gdLst>
              <a:gd name="connsiteX0" fmla="*/ 249238 w 249238"/>
              <a:gd name="connsiteY0" fmla="*/ 490 h 75399"/>
              <a:gd name="connsiteX1" fmla="*/ 139700 w 249238"/>
              <a:gd name="connsiteY1" fmla="*/ 29065 h 75399"/>
              <a:gd name="connsiteX2" fmla="*/ 82550 w 249238"/>
              <a:gd name="connsiteY2" fmla="*/ 51290 h 75399"/>
              <a:gd name="connsiteX3" fmla="*/ 0 w 249238"/>
              <a:gd name="connsiteY3" fmla="*/ 75103 h 75399"/>
              <a:gd name="connsiteX4" fmla="*/ 80963 w 249238"/>
              <a:gd name="connsiteY4" fmla="*/ 63990 h 75399"/>
              <a:gd name="connsiteX5" fmla="*/ 141288 w 249238"/>
              <a:gd name="connsiteY5" fmla="*/ 54465 h 75399"/>
              <a:gd name="connsiteX6" fmla="*/ 249238 w 249238"/>
              <a:gd name="connsiteY6" fmla="*/ 490 h 7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238" h="75399">
                <a:moveTo>
                  <a:pt x="249238" y="490"/>
                </a:moveTo>
                <a:cubicBezTo>
                  <a:pt x="248973" y="-3743"/>
                  <a:pt x="167481" y="20598"/>
                  <a:pt x="139700" y="29065"/>
                </a:cubicBezTo>
                <a:cubicBezTo>
                  <a:pt x="111919" y="37532"/>
                  <a:pt x="105833" y="43617"/>
                  <a:pt x="82550" y="51290"/>
                </a:cubicBezTo>
                <a:cubicBezTo>
                  <a:pt x="59267" y="58963"/>
                  <a:pt x="264" y="72986"/>
                  <a:pt x="0" y="75103"/>
                </a:cubicBezTo>
                <a:cubicBezTo>
                  <a:pt x="-264" y="77220"/>
                  <a:pt x="57415" y="67430"/>
                  <a:pt x="80963" y="63990"/>
                </a:cubicBezTo>
                <a:cubicBezTo>
                  <a:pt x="104511" y="60550"/>
                  <a:pt x="113242" y="63990"/>
                  <a:pt x="141288" y="54465"/>
                </a:cubicBezTo>
                <a:cubicBezTo>
                  <a:pt x="169334" y="44940"/>
                  <a:pt x="249503" y="4723"/>
                  <a:pt x="249238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3F7DA670-0C26-48D3-9457-261CDE413B67}"/>
              </a:ext>
            </a:extLst>
          </p:cNvPr>
          <p:cNvSpPr/>
          <p:nvPr/>
        </p:nvSpPr>
        <p:spPr>
          <a:xfrm>
            <a:off x="4058742" y="968246"/>
            <a:ext cx="395874" cy="438391"/>
          </a:xfrm>
          <a:custGeom>
            <a:avLst/>
            <a:gdLst>
              <a:gd name="connsiteX0" fmla="*/ 395783 w 395874"/>
              <a:gd name="connsiteY0" fmla="*/ 129 h 438391"/>
              <a:gd name="connsiteX1" fmla="*/ 295771 w 395874"/>
              <a:gd name="connsiteY1" fmla="*/ 131892 h 438391"/>
              <a:gd name="connsiteX2" fmla="*/ 179883 w 395874"/>
              <a:gd name="connsiteY2" fmla="*/ 189042 h 438391"/>
              <a:gd name="connsiteX3" fmla="*/ 3671 w 395874"/>
              <a:gd name="connsiteY3" fmla="*/ 433517 h 438391"/>
              <a:gd name="connsiteX4" fmla="*/ 67171 w 395874"/>
              <a:gd name="connsiteY4" fmla="*/ 338267 h 438391"/>
              <a:gd name="connsiteX5" fmla="*/ 148133 w 395874"/>
              <a:gd name="connsiteY5" fmla="*/ 169992 h 438391"/>
              <a:gd name="connsiteX6" fmla="*/ 278308 w 395874"/>
              <a:gd name="connsiteY6" fmla="*/ 108079 h 438391"/>
              <a:gd name="connsiteX7" fmla="*/ 395783 w 395874"/>
              <a:gd name="connsiteY7" fmla="*/ 129 h 43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874" h="438391">
                <a:moveTo>
                  <a:pt x="395783" y="129"/>
                </a:moveTo>
                <a:cubicBezTo>
                  <a:pt x="398693" y="4098"/>
                  <a:pt x="331754" y="100407"/>
                  <a:pt x="295771" y="131892"/>
                </a:cubicBezTo>
                <a:cubicBezTo>
                  <a:pt x="259788" y="163377"/>
                  <a:pt x="228566" y="138771"/>
                  <a:pt x="179883" y="189042"/>
                </a:cubicBezTo>
                <a:cubicBezTo>
                  <a:pt x="131200" y="239313"/>
                  <a:pt x="22456" y="408646"/>
                  <a:pt x="3671" y="433517"/>
                </a:cubicBezTo>
                <a:cubicBezTo>
                  <a:pt x="-15114" y="458388"/>
                  <a:pt x="43094" y="382188"/>
                  <a:pt x="67171" y="338267"/>
                </a:cubicBezTo>
                <a:cubicBezTo>
                  <a:pt x="91248" y="294346"/>
                  <a:pt x="112944" y="208356"/>
                  <a:pt x="148133" y="169992"/>
                </a:cubicBezTo>
                <a:cubicBezTo>
                  <a:pt x="183322" y="131628"/>
                  <a:pt x="238885" y="131627"/>
                  <a:pt x="278308" y="108079"/>
                </a:cubicBezTo>
                <a:cubicBezTo>
                  <a:pt x="317731" y="84531"/>
                  <a:pt x="392873" y="-3840"/>
                  <a:pt x="39578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FAF0DF39-D6B8-4EFC-9450-5B76D89ED41C}"/>
              </a:ext>
            </a:extLst>
          </p:cNvPr>
          <p:cNvSpPr/>
          <p:nvPr/>
        </p:nvSpPr>
        <p:spPr>
          <a:xfrm>
            <a:off x="3982735" y="1414435"/>
            <a:ext cx="130484" cy="252035"/>
          </a:xfrm>
          <a:custGeom>
            <a:avLst/>
            <a:gdLst>
              <a:gd name="connsiteX0" fmla="*/ 130478 w 130484"/>
              <a:gd name="connsiteY0" fmla="*/ 28 h 252035"/>
              <a:gd name="connsiteX1" fmla="*/ 33640 w 130484"/>
              <a:gd name="connsiteY1" fmla="*/ 130203 h 252035"/>
              <a:gd name="connsiteX2" fmla="*/ 3478 w 130484"/>
              <a:gd name="connsiteY2" fmla="*/ 249265 h 252035"/>
              <a:gd name="connsiteX3" fmla="*/ 3478 w 130484"/>
              <a:gd name="connsiteY3" fmla="*/ 206403 h 252035"/>
              <a:gd name="connsiteX4" fmla="*/ 28878 w 130484"/>
              <a:gd name="connsiteY4" fmla="*/ 119090 h 252035"/>
              <a:gd name="connsiteX5" fmla="*/ 130478 w 130484"/>
              <a:gd name="connsiteY5" fmla="*/ 28 h 25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84" h="252035">
                <a:moveTo>
                  <a:pt x="130478" y="28"/>
                </a:moveTo>
                <a:cubicBezTo>
                  <a:pt x="131272" y="1880"/>
                  <a:pt x="54807" y="88664"/>
                  <a:pt x="33640" y="130203"/>
                </a:cubicBezTo>
                <a:cubicBezTo>
                  <a:pt x="12473" y="171743"/>
                  <a:pt x="8505" y="236565"/>
                  <a:pt x="3478" y="249265"/>
                </a:cubicBezTo>
                <a:cubicBezTo>
                  <a:pt x="-1549" y="261965"/>
                  <a:pt x="-755" y="228099"/>
                  <a:pt x="3478" y="206403"/>
                </a:cubicBezTo>
                <a:cubicBezTo>
                  <a:pt x="7711" y="184707"/>
                  <a:pt x="9828" y="150046"/>
                  <a:pt x="28878" y="119090"/>
                </a:cubicBezTo>
                <a:cubicBezTo>
                  <a:pt x="47928" y="88134"/>
                  <a:pt x="129684" y="-1824"/>
                  <a:pt x="130478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0952E5A3-900C-41BF-8A9E-FC6A7701EF35}"/>
              </a:ext>
            </a:extLst>
          </p:cNvPr>
          <p:cNvSpPr/>
          <p:nvPr/>
        </p:nvSpPr>
        <p:spPr>
          <a:xfrm>
            <a:off x="4006507" y="1685501"/>
            <a:ext cx="60037" cy="297465"/>
          </a:xfrm>
          <a:custGeom>
            <a:avLst/>
            <a:gdLst>
              <a:gd name="connsiteX0" fmla="*/ 343 w 60037"/>
              <a:gd name="connsiteY0" fmla="*/ 424 h 297465"/>
              <a:gd name="connsiteX1" fmla="*/ 33681 w 60037"/>
              <a:gd name="connsiteY1" fmla="*/ 187749 h 297465"/>
              <a:gd name="connsiteX2" fmla="*/ 8281 w 60037"/>
              <a:gd name="connsiteY2" fmla="*/ 297287 h 297465"/>
              <a:gd name="connsiteX3" fmla="*/ 32093 w 60037"/>
              <a:gd name="connsiteY3" fmla="*/ 211562 h 297465"/>
              <a:gd name="connsiteX4" fmla="*/ 59081 w 60037"/>
              <a:gd name="connsiteY4" fmla="*/ 138537 h 297465"/>
              <a:gd name="connsiteX5" fmla="*/ 343 w 60037"/>
              <a:gd name="connsiteY5" fmla="*/ 424 h 29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37" h="297465">
                <a:moveTo>
                  <a:pt x="343" y="424"/>
                </a:moveTo>
                <a:cubicBezTo>
                  <a:pt x="-3890" y="8626"/>
                  <a:pt x="32358" y="138272"/>
                  <a:pt x="33681" y="187749"/>
                </a:cubicBezTo>
                <a:cubicBezTo>
                  <a:pt x="35004" y="237226"/>
                  <a:pt x="8546" y="293318"/>
                  <a:pt x="8281" y="297287"/>
                </a:cubicBezTo>
                <a:cubicBezTo>
                  <a:pt x="8016" y="301256"/>
                  <a:pt x="23626" y="238020"/>
                  <a:pt x="32093" y="211562"/>
                </a:cubicBezTo>
                <a:cubicBezTo>
                  <a:pt x="40560" y="185104"/>
                  <a:pt x="65166" y="171875"/>
                  <a:pt x="59081" y="138537"/>
                </a:cubicBezTo>
                <a:cubicBezTo>
                  <a:pt x="52996" y="105199"/>
                  <a:pt x="4576" y="-7778"/>
                  <a:pt x="343" y="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656E6922-FDF9-4CC9-992D-8ACE1D664BCA}"/>
              </a:ext>
            </a:extLst>
          </p:cNvPr>
          <p:cNvSpPr/>
          <p:nvPr/>
        </p:nvSpPr>
        <p:spPr>
          <a:xfrm>
            <a:off x="4032491" y="2058578"/>
            <a:ext cx="91510" cy="233994"/>
          </a:xfrm>
          <a:custGeom>
            <a:avLst/>
            <a:gdLst>
              <a:gd name="connsiteX0" fmla="*/ 4522 w 91510"/>
              <a:gd name="connsiteY0" fmla="*/ 1997 h 233994"/>
              <a:gd name="connsiteX1" fmla="*/ 12459 w 91510"/>
              <a:gd name="connsiteY1" fmla="*/ 78197 h 233994"/>
              <a:gd name="connsiteX2" fmla="*/ 90247 w 91510"/>
              <a:gd name="connsiteY2" fmla="*/ 232185 h 233994"/>
              <a:gd name="connsiteX3" fmla="*/ 56909 w 91510"/>
              <a:gd name="connsiteY3" fmla="*/ 154397 h 233994"/>
              <a:gd name="connsiteX4" fmla="*/ 4522 w 91510"/>
              <a:gd name="connsiteY4" fmla="*/ 1997 h 23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0" h="233994">
                <a:moveTo>
                  <a:pt x="4522" y="1997"/>
                </a:moveTo>
                <a:cubicBezTo>
                  <a:pt x="-2886" y="-10703"/>
                  <a:pt x="-1828" y="39832"/>
                  <a:pt x="12459" y="78197"/>
                </a:cubicBezTo>
                <a:cubicBezTo>
                  <a:pt x="26746" y="116562"/>
                  <a:pt x="82839" y="219485"/>
                  <a:pt x="90247" y="232185"/>
                </a:cubicBezTo>
                <a:cubicBezTo>
                  <a:pt x="97655" y="244885"/>
                  <a:pt x="70667" y="187734"/>
                  <a:pt x="56909" y="154397"/>
                </a:cubicBezTo>
                <a:cubicBezTo>
                  <a:pt x="43151" y="121060"/>
                  <a:pt x="11930" y="14697"/>
                  <a:pt x="4522" y="1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27F18A57-59BC-405B-83EA-CD6F3A898637}"/>
              </a:ext>
            </a:extLst>
          </p:cNvPr>
          <p:cNvSpPr/>
          <p:nvPr/>
        </p:nvSpPr>
        <p:spPr>
          <a:xfrm>
            <a:off x="4518395" y="977847"/>
            <a:ext cx="709850" cy="216388"/>
          </a:xfrm>
          <a:custGeom>
            <a:avLst/>
            <a:gdLst>
              <a:gd name="connsiteX0" fmla="*/ 1218 w 709850"/>
              <a:gd name="connsiteY0" fmla="*/ 53 h 216388"/>
              <a:gd name="connsiteX1" fmla="*/ 469530 w 709850"/>
              <a:gd name="connsiteY1" fmla="*/ 84191 h 216388"/>
              <a:gd name="connsiteX2" fmla="*/ 699718 w 709850"/>
              <a:gd name="connsiteY2" fmla="*/ 214366 h 216388"/>
              <a:gd name="connsiteX3" fmla="*/ 636218 w 709850"/>
              <a:gd name="connsiteY3" fmla="*/ 157216 h 216388"/>
              <a:gd name="connsiteX4" fmla="*/ 344118 w 709850"/>
              <a:gd name="connsiteY4" fmla="*/ 73078 h 216388"/>
              <a:gd name="connsiteX5" fmla="*/ 1218 w 709850"/>
              <a:gd name="connsiteY5" fmla="*/ 53 h 2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50" h="216388">
                <a:moveTo>
                  <a:pt x="1218" y="53"/>
                </a:moveTo>
                <a:cubicBezTo>
                  <a:pt x="22120" y="1905"/>
                  <a:pt x="353113" y="48472"/>
                  <a:pt x="469530" y="84191"/>
                </a:cubicBezTo>
                <a:cubicBezTo>
                  <a:pt x="585947" y="119910"/>
                  <a:pt x="671937" y="202195"/>
                  <a:pt x="699718" y="214366"/>
                </a:cubicBezTo>
                <a:cubicBezTo>
                  <a:pt x="727499" y="226537"/>
                  <a:pt x="695485" y="180764"/>
                  <a:pt x="636218" y="157216"/>
                </a:cubicBezTo>
                <a:cubicBezTo>
                  <a:pt x="576951" y="133668"/>
                  <a:pt x="454449" y="101124"/>
                  <a:pt x="344118" y="73078"/>
                </a:cubicBezTo>
                <a:cubicBezTo>
                  <a:pt x="233787" y="45032"/>
                  <a:pt x="-19684" y="-1799"/>
                  <a:pt x="1218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CCE850AF-7862-4258-80C7-6B06019D4348}"/>
              </a:ext>
            </a:extLst>
          </p:cNvPr>
          <p:cNvSpPr/>
          <p:nvPr/>
        </p:nvSpPr>
        <p:spPr>
          <a:xfrm>
            <a:off x="5262831" y="1226970"/>
            <a:ext cx="218224" cy="293327"/>
          </a:xfrm>
          <a:custGeom>
            <a:avLst/>
            <a:gdLst>
              <a:gd name="connsiteX0" fmla="*/ 1319 w 218224"/>
              <a:gd name="connsiteY0" fmla="*/ 168 h 293327"/>
              <a:gd name="connsiteX1" fmla="*/ 166419 w 218224"/>
              <a:gd name="connsiteY1" fmla="*/ 171618 h 293327"/>
              <a:gd name="connsiteX2" fmla="*/ 217219 w 218224"/>
              <a:gd name="connsiteY2" fmla="*/ 292268 h 293327"/>
              <a:gd name="connsiteX3" fmla="*/ 191819 w 218224"/>
              <a:gd name="connsiteY3" fmla="*/ 225593 h 293327"/>
              <a:gd name="connsiteX4" fmla="*/ 94982 w 218224"/>
              <a:gd name="connsiteY4" fmla="*/ 141455 h 293327"/>
              <a:gd name="connsiteX5" fmla="*/ 1319 w 218224"/>
              <a:gd name="connsiteY5" fmla="*/ 168 h 29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224" h="293327">
                <a:moveTo>
                  <a:pt x="1319" y="168"/>
                </a:moveTo>
                <a:cubicBezTo>
                  <a:pt x="13225" y="5195"/>
                  <a:pt x="130436" y="122935"/>
                  <a:pt x="166419" y="171618"/>
                </a:cubicBezTo>
                <a:cubicBezTo>
                  <a:pt x="202402" y="220301"/>
                  <a:pt x="212986" y="283272"/>
                  <a:pt x="217219" y="292268"/>
                </a:cubicBezTo>
                <a:cubicBezTo>
                  <a:pt x="221452" y="301264"/>
                  <a:pt x="212192" y="250729"/>
                  <a:pt x="191819" y="225593"/>
                </a:cubicBezTo>
                <a:cubicBezTo>
                  <a:pt x="171446" y="200458"/>
                  <a:pt x="128849" y="179026"/>
                  <a:pt x="94982" y="141455"/>
                </a:cubicBezTo>
                <a:cubicBezTo>
                  <a:pt x="61115" y="103884"/>
                  <a:pt x="-10587" y="-4859"/>
                  <a:pt x="1319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E9BE53CF-6F96-4292-8F56-2DB4EA39A460}"/>
              </a:ext>
            </a:extLst>
          </p:cNvPr>
          <p:cNvSpPr/>
          <p:nvPr/>
        </p:nvSpPr>
        <p:spPr>
          <a:xfrm>
            <a:off x="5505282" y="1566786"/>
            <a:ext cx="63251" cy="348228"/>
          </a:xfrm>
          <a:custGeom>
            <a:avLst/>
            <a:gdLst>
              <a:gd name="connsiteX0" fmla="*/ 30331 w 63251"/>
              <a:gd name="connsiteY0" fmla="*/ 1664 h 348228"/>
              <a:gd name="connsiteX1" fmla="*/ 20806 w 63251"/>
              <a:gd name="connsiteY1" fmla="*/ 119139 h 348228"/>
              <a:gd name="connsiteX2" fmla="*/ 14456 w 63251"/>
              <a:gd name="connsiteY2" fmla="*/ 188989 h 348228"/>
              <a:gd name="connsiteX3" fmla="*/ 62081 w 63251"/>
              <a:gd name="connsiteY3" fmla="*/ 342977 h 348228"/>
              <a:gd name="connsiteX4" fmla="*/ 44618 w 63251"/>
              <a:gd name="connsiteY4" fmla="*/ 303289 h 348228"/>
              <a:gd name="connsiteX5" fmla="*/ 168 w 63251"/>
              <a:gd name="connsiteY5" fmla="*/ 214389 h 348228"/>
              <a:gd name="connsiteX6" fmla="*/ 30331 w 63251"/>
              <a:gd name="connsiteY6" fmla="*/ 1664 h 3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51" h="348228">
                <a:moveTo>
                  <a:pt x="30331" y="1664"/>
                </a:moveTo>
                <a:cubicBezTo>
                  <a:pt x="33771" y="-14211"/>
                  <a:pt x="23452" y="87918"/>
                  <a:pt x="20806" y="119139"/>
                </a:cubicBezTo>
                <a:cubicBezTo>
                  <a:pt x="18160" y="150360"/>
                  <a:pt x="7577" y="151683"/>
                  <a:pt x="14456" y="188989"/>
                </a:cubicBezTo>
                <a:cubicBezTo>
                  <a:pt x="21335" y="226295"/>
                  <a:pt x="57054" y="323927"/>
                  <a:pt x="62081" y="342977"/>
                </a:cubicBezTo>
                <a:cubicBezTo>
                  <a:pt x="67108" y="362027"/>
                  <a:pt x="54937" y="324720"/>
                  <a:pt x="44618" y="303289"/>
                </a:cubicBezTo>
                <a:cubicBezTo>
                  <a:pt x="34299" y="281858"/>
                  <a:pt x="2814" y="260956"/>
                  <a:pt x="168" y="214389"/>
                </a:cubicBezTo>
                <a:cubicBezTo>
                  <a:pt x="-2478" y="167822"/>
                  <a:pt x="26891" y="17539"/>
                  <a:pt x="30331" y="1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34B9B09E-C34A-40F4-9CCD-D38DD4511BF5}"/>
              </a:ext>
            </a:extLst>
          </p:cNvPr>
          <p:cNvSpPr/>
          <p:nvPr/>
        </p:nvSpPr>
        <p:spPr>
          <a:xfrm>
            <a:off x="5514834" y="1928377"/>
            <a:ext cx="47988" cy="246527"/>
          </a:xfrm>
          <a:custGeom>
            <a:avLst/>
            <a:gdLst>
              <a:gd name="connsiteX0" fmla="*/ 47766 w 47988"/>
              <a:gd name="connsiteY0" fmla="*/ 436 h 246527"/>
              <a:gd name="connsiteX1" fmla="*/ 38241 w 47988"/>
              <a:gd name="connsiteY1" fmla="*/ 151248 h 246527"/>
              <a:gd name="connsiteX2" fmla="*/ 141 w 47988"/>
              <a:gd name="connsiteY2" fmla="*/ 246498 h 246527"/>
              <a:gd name="connsiteX3" fmla="*/ 25541 w 47988"/>
              <a:gd name="connsiteY3" fmla="*/ 160773 h 246527"/>
              <a:gd name="connsiteX4" fmla="*/ 31891 w 47988"/>
              <a:gd name="connsiteY4" fmla="*/ 106798 h 246527"/>
              <a:gd name="connsiteX5" fmla="*/ 47766 w 47988"/>
              <a:gd name="connsiteY5" fmla="*/ 436 h 24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88" h="246527">
                <a:moveTo>
                  <a:pt x="47766" y="436"/>
                </a:moveTo>
                <a:cubicBezTo>
                  <a:pt x="48824" y="7844"/>
                  <a:pt x="46178" y="110238"/>
                  <a:pt x="38241" y="151248"/>
                </a:cubicBezTo>
                <a:cubicBezTo>
                  <a:pt x="30303" y="192258"/>
                  <a:pt x="2258" y="244910"/>
                  <a:pt x="141" y="246498"/>
                </a:cubicBezTo>
                <a:cubicBezTo>
                  <a:pt x="-1976" y="248086"/>
                  <a:pt x="20249" y="184056"/>
                  <a:pt x="25541" y="160773"/>
                </a:cubicBezTo>
                <a:cubicBezTo>
                  <a:pt x="30833" y="137490"/>
                  <a:pt x="30039" y="131669"/>
                  <a:pt x="31891" y="106798"/>
                </a:cubicBezTo>
                <a:cubicBezTo>
                  <a:pt x="33743" y="81927"/>
                  <a:pt x="46708" y="-6972"/>
                  <a:pt x="47766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F2688570-7981-4610-B181-2BE0D327C10C}"/>
              </a:ext>
            </a:extLst>
          </p:cNvPr>
          <p:cNvSpPr/>
          <p:nvPr/>
        </p:nvSpPr>
        <p:spPr>
          <a:xfrm>
            <a:off x="4116318" y="2374358"/>
            <a:ext cx="122779" cy="234903"/>
          </a:xfrm>
          <a:custGeom>
            <a:avLst/>
            <a:gdLst>
              <a:gd name="connsiteX0" fmla="*/ 70 w 122779"/>
              <a:gd name="connsiteY0" fmla="*/ 542 h 234903"/>
              <a:gd name="connsiteX1" fmla="*/ 38170 w 122779"/>
              <a:gd name="connsiteY1" fmla="*/ 87855 h 234903"/>
              <a:gd name="connsiteX2" fmla="*/ 120720 w 122779"/>
              <a:gd name="connsiteY2" fmla="*/ 232317 h 234903"/>
              <a:gd name="connsiteX3" fmla="*/ 92145 w 122779"/>
              <a:gd name="connsiteY3" fmla="*/ 176755 h 234903"/>
              <a:gd name="connsiteX4" fmla="*/ 30232 w 122779"/>
              <a:gd name="connsiteY4" fmla="*/ 127542 h 234903"/>
              <a:gd name="connsiteX5" fmla="*/ 70 w 122779"/>
              <a:gd name="connsiteY5" fmla="*/ 542 h 23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79" h="234903">
                <a:moveTo>
                  <a:pt x="70" y="542"/>
                </a:moveTo>
                <a:cubicBezTo>
                  <a:pt x="1393" y="-6073"/>
                  <a:pt x="18062" y="49226"/>
                  <a:pt x="38170" y="87855"/>
                </a:cubicBezTo>
                <a:cubicBezTo>
                  <a:pt x="58278" y="126484"/>
                  <a:pt x="111724" y="217500"/>
                  <a:pt x="120720" y="232317"/>
                </a:cubicBezTo>
                <a:cubicBezTo>
                  <a:pt x="129716" y="247134"/>
                  <a:pt x="107226" y="194218"/>
                  <a:pt x="92145" y="176755"/>
                </a:cubicBezTo>
                <a:cubicBezTo>
                  <a:pt x="77064" y="159293"/>
                  <a:pt x="44255" y="151090"/>
                  <a:pt x="30232" y="127542"/>
                </a:cubicBezTo>
                <a:cubicBezTo>
                  <a:pt x="16209" y="103994"/>
                  <a:pt x="-1253" y="7157"/>
                  <a:pt x="70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7DAE3447-CC73-4481-9054-3C8C79E4E494}"/>
              </a:ext>
            </a:extLst>
          </p:cNvPr>
          <p:cNvSpPr/>
          <p:nvPr/>
        </p:nvSpPr>
        <p:spPr>
          <a:xfrm>
            <a:off x="5411781" y="2224088"/>
            <a:ext cx="135173" cy="403490"/>
          </a:xfrm>
          <a:custGeom>
            <a:avLst/>
            <a:gdLst>
              <a:gd name="connsiteX0" fmla="*/ 134944 w 135173"/>
              <a:gd name="connsiteY0" fmla="*/ 0 h 403490"/>
              <a:gd name="connsiteX1" fmla="*/ 80969 w 135173"/>
              <a:gd name="connsiteY1" fmla="*/ 185737 h 403490"/>
              <a:gd name="connsiteX2" fmla="*/ 41282 w 135173"/>
              <a:gd name="connsiteY2" fmla="*/ 334962 h 403490"/>
              <a:gd name="connsiteX3" fmla="*/ 7 w 135173"/>
              <a:gd name="connsiteY3" fmla="*/ 403225 h 403490"/>
              <a:gd name="connsiteX4" fmla="*/ 38107 w 135173"/>
              <a:gd name="connsiteY4" fmla="*/ 312737 h 403490"/>
              <a:gd name="connsiteX5" fmla="*/ 58744 w 135173"/>
              <a:gd name="connsiteY5" fmla="*/ 184150 h 403490"/>
              <a:gd name="connsiteX6" fmla="*/ 134944 w 135173"/>
              <a:gd name="connsiteY6" fmla="*/ 0 h 40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173" h="403490">
                <a:moveTo>
                  <a:pt x="134944" y="0"/>
                </a:moveTo>
                <a:cubicBezTo>
                  <a:pt x="138648" y="264"/>
                  <a:pt x="96579" y="129910"/>
                  <a:pt x="80969" y="185737"/>
                </a:cubicBezTo>
                <a:cubicBezTo>
                  <a:pt x="65359" y="241564"/>
                  <a:pt x="54776" y="298714"/>
                  <a:pt x="41282" y="334962"/>
                </a:cubicBezTo>
                <a:cubicBezTo>
                  <a:pt x="27788" y="371210"/>
                  <a:pt x="536" y="406929"/>
                  <a:pt x="7" y="403225"/>
                </a:cubicBezTo>
                <a:cubicBezTo>
                  <a:pt x="-522" y="399521"/>
                  <a:pt x="28318" y="349249"/>
                  <a:pt x="38107" y="312737"/>
                </a:cubicBezTo>
                <a:cubicBezTo>
                  <a:pt x="47896" y="276225"/>
                  <a:pt x="41282" y="233362"/>
                  <a:pt x="58744" y="184150"/>
                </a:cubicBezTo>
                <a:cubicBezTo>
                  <a:pt x="76206" y="134938"/>
                  <a:pt x="131240" y="-264"/>
                  <a:pt x="1349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BC63B6B3-9DD3-435F-853E-36FA757B63B9}"/>
              </a:ext>
            </a:extLst>
          </p:cNvPr>
          <p:cNvSpPr/>
          <p:nvPr/>
        </p:nvSpPr>
        <p:spPr>
          <a:xfrm>
            <a:off x="4897441" y="2595563"/>
            <a:ext cx="514749" cy="319182"/>
          </a:xfrm>
          <a:custGeom>
            <a:avLst/>
            <a:gdLst>
              <a:gd name="connsiteX0" fmla="*/ 514347 w 514749"/>
              <a:gd name="connsiteY0" fmla="*/ 0 h 319182"/>
              <a:gd name="connsiteX1" fmla="*/ 309559 w 514749"/>
              <a:gd name="connsiteY1" fmla="*/ 173037 h 319182"/>
              <a:gd name="connsiteX2" fmla="*/ 4759 w 514749"/>
              <a:gd name="connsiteY2" fmla="*/ 315912 h 319182"/>
              <a:gd name="connsiteX3" fmla="*/ 139697 w 514749"/>
              <a:gd name="connsiteY3" fmla="*/ 265112 h 319182"/>
              <a:gd name="connsiteX4" fmla="*/ 355597 w 514749"/>
              <a:gd name="connsiteY4" fmla="*/ 173037 h 319182"/>
              <a:gd name="connsiteX5" fmla="*/ 514347 w 514749"/>
              <a:gd name="connsiteY5" fmla="*/ 0 h 3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749" h="319182">
                <a:moveTo>
                  <a:pt x="514347" y="0"/>
                </a:moveTo>
                <a:cubicBezTo>
                  <a:pt x="506674" y="0"/>
                  <a:pt x="394490" y="120385"/>
                  <a:pt x="309559" y="173037"/>
                </a:cubicBezTo>
                <a:cubicBezTo>
                  <a:pt x="224628" y="225689"/>
                  <a:pt x="33069" y="300566"/>
                  <a:pt x="4759" y="315912"/>
                </a:cubicBezTo>
                <a:cubicBezTo>
                  <a:pt x="-23551" y="331258"/>
                  <a:pt x="81224" y="288925"/>
                  <a:pt x="139697" y="265112"/>
                </a:cubicBezTo>
                <a:cubicBezTo>
                  <a:pt x="198170" y="241300"/>
                  <a:pt x="292891" y="215635"/>
                  <a:pt x="355597" y="173037"/>
                </a:cubicBezTo>
                <a:cubicBezTo>
                  <a:pt x="418303" y="130439"/>
                  <a:pt x="522020" y="0"/>
                  <a:pt x="5143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7F42970E-4209-440B-9AC2-48C6B0A19CAE}"/>
              </a:ext>
            </a:extLst>
          </p:cNvPr>
          <p:cNvSpPr/>
          <p:nvPr/>
        </p:nvSpPr>
        <p:spPr>
          <a:xfrm>
            <a:off x="4256088" y="2663825"/>
            <a:ext cx="263538" cy="195726"/>
          </a:xfrm>
          <a:custGeom>
            <a:avLst/>
            <a:gdLst>
              <a:gd name="connsiteX0" fmla="*/ 0 w 263538"/>
              <a:gd name="connsiteY0" fmla="*/ 0 h 195726"/>
              <a:gd name="connsiteX1" fmla="*/ 84137 w 263538"/>
              <a:gd name="connsiteY1" fmla="*/ 88900 h 195726"/>
              <a:gd name="connsiteX2" fmla="*/ 200025 w 263538"/>
              <a:gd name="connsiteY2" fmla="*/ 176213 h 195726"/>
              <a:gd name="connsiteX3" fmla="*/ 263525 w 263538"/>
              <a:gd name="connsiteY3" fmla="*/ 195263 h 195726"/>
              <a:gd name="connsiteX4" fmla="*/ 195262 w 263538"/>
              <a:gd name="connsiteY4" fmla="*/ 165100 h 195726"/>
              <a:gd name="connsiteX5" fmla="*/ 136525 w 263538"/>
              <a:gd name="connsiteY5" fmla="*/ 115888 h 195726"/>
              <a:gd name="connsiteX6" fmla="*/ 0 w 263538"/>
              <a:gd name="connsiteY6" fmla="*/ 0 h 19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538" h="195726">
                <a:moveTo>
                  <a:pt x="0" y="0"/>
                </a:moveTo>
                <a:cubicBezTo>
                  <a:pt x="25400" y="29765"/>
                  <a:pt x="50800" y="59531"/>
                  <a:pt x="84137" y="88900"/>
                </a:cubicBezTo>
                <a:cubicBezTo>
                  <a:pt x="117475" y="118269"/>
                  <a:pt x="170127" y="158486"/>
                  <a:pt x="200025" y="176213"/>
                </a:cubicBezTo>
                <a:cubicBezTo>
                  <a:pt x="229923" y="193940"/>
                  <a:pt x="264319" y="197115"/>
                  <a:pt x="263525" y="195263"/>
                </a:cubicBezTo>
                <a:cubicBezTo>
                  <a:pt x="262731" y="193411"/>
                  <a:pt x="216429" y="178329"/>
                  <a:pt x="195262" y="165100"/>
                </a:cubicBezTo>
                <a:cubicBezTo>
                  <a:pt x="174095" y="151871"/>
                  <a:pt x="136525" y="115888"/>
                  <a:pt x="136525" y="1158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30F6BE34-DF67-4E3A-A589-C54EA72CE12D}"/>
              </a:ext>
            </a:extLst>
          </p:cNvPr>
          <p:cNvSpPr/>
          <p:nvPr/>
        </p:nvSpPr>
        <p:spPr>
          <a:xfrm>
            <a:off x="4554421" y="2890755"/>
            <a:ext cx="263902" cy="61977"/>
          </a:xfrm>
          <a:custGeom>
            <a:avLst/>
            <a:gdLst>
              <a:gd name="connsiteX0" fmla="*/ 117 w 263902"/>
              <a:gd name="connsiteY0" fmla="*/ 83 h 61977"/>
              <a:gd name="connsiteX1" fmla="*/ 150929 w 263902"/>
              <a:gd name="connsiteY1" fmla="*/ 57233 h 61977"/>
              <a:gd name="connsiteX2" fmla="*/ 263642 w 263902"/>
              <a:gd name="connsiteY2" fmla="*/ 57233 h 61977"/>
              <a:gd name="connsiteX3" fmla="*/ 176329 w 263902"/>
              <a:gd name="connsiteY3" fmla="*/ 44533 h 61977"/>
              <a:gd name="connsiteX4" fmla="*/ 117 w 263902"/>
              <a:gd name="connsiteY4" fmla="*/ 83 h 6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902" h="61977">
                <a:moveTo>
                  <a:pt x="117" y="83"/>
                </a:moveTo>
                <a:cubicBezTo>
                  <a:pt x="-4116" y="2200"/>
                  <a:pt x="107008" y="47708"/>
                  <a:pt x="150929" y="57233"/>
                </a:cubicBezTo>
                <a:cubicBezTo>
                  <a:pt x="194850" y="66758"/>
                  <a:pt x="259409" y="59350"/>
                  <a:pt x="263642" y="57233"/>
                </a:cubicBezTo>
                <a:cubicBezTo>
                  <a:pt x="267875" y="55116"/>
                  <a:pt x="219721" y="52471"/>
                  <a:pt x="176329" y="44533"/>
                </a:cubicBezTo>
                <a:cubicBezTo>
                  <a:pt x="132937" y="36595"/>
                  <a:pt x="4350" y="-2034"/>
                  <a:pt x="11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16F97910-ACE3-4BA6-BF8E-974432719E64}"/>
              </a:ext>
            </a:extLst>
          </p:cNvPr>
          <p:cNvSpPr/>
          <p:nvPr/>
        </p:nvSpPr>
        <p:spPr>
          <a:xfrm>
            <a:off x="3831575" y="1821669"/>
            <a:ext cx="175343" cy="169128"/>
          </a:xfrm>
          <a:custGeom>
            <a:avLst/>
            <a:gdLst>
              <a:gd name="connsiteX0" fmla="*/ 175275 w 175343"/>
              <a:gd name="connsiteY0" fmla="*/ 169056 h 169128"/>
              <a:gd name="connsiteX1" fmla="*/ 41925 w 175343"/>
              <a:gd name="connsiteY1" fmla="*/ 13481 h 169128"/>
              <a:gd name="connsiteX2" fmla="*/ 650 w 175343"/>
              <a:gd name="connsiteY2" fmla="*/ 21419 h 169128"/>
              <a:gd name="connsiteX3" fmla="*/ 16525 w 175343"/>
              <a:gd name="connsiteY3" fmla="*/ 130956 h 169128"/>
              <a:gd name="connsiteX4" fmla="*/ 14938 w 175343"/>
              <a:gd name="connsiteY4" fmla="*/ 42056 h 169128"/>
              <a:gd name="connsiteX5" fmla="*/ 22875 w 175343"/>
              <a:gd name="connsiteY5" fmla="*/ 34119 h 169128"/>
              <a:gd name="connsiteX6" fmla="*/ 175275 w 175343"/>
              <a:gd name="connsiteY6" fmla="*/ 169056 h 16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343" h="169128">
                <a:moveTo>
                  <a:pt x="175275" y="169056"/>
                </a:moveTo>
                <a:cubicBezTo>
                  <a:pt x="178450" y="165616"/>
                  <a:pt x="71029" y="38087"/>
                  <a:pt x="41925" y="13481"/>
                </a:cubicBezTo>
                <a:cubicBezTo>
                  <a:pt x="12821" y="-11125"/>
                  <a:pt x="4883" y="1840"/>
                  <a:pt x="650" y="21419"/>
                </a:cubicBezTo>
                <a:cubicBezTo>
                  <a:pt x="-3583" y="40998"/>
                  <a:pt x="14144" y="127516"/>
                  <a:pt x="16525" y="130956"/>
                </a:cubicBezTo>
                <a:cubicBezTo>
                  <a:pt x="18906" y="134395"/>
                  <a:pt x="13880" y="58195"/>
                  <a:pt x="14938" y="42056"/>
                </a:cubicBezTo>
                <a:cubicBezTo>
                  <a:pt x="15996" y="25917"/>
                  <a:pt x="-1996" y="16392"/>
                  <a:pt x="22875" y="34119"/>
                </a:cubicBezTo>
                <a:cubicBezTo>
                  <a:pt x="47746" y="51846"/>
                  <a:pt x="172100" y="172496"/>
                  <a:pt x="175275" y="169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B1779282-1A06-438C-85EE-6FB1BC90D615}"/>
              </a:ext>
            </a:extLst>
          </p:cNvPr>
          <p:cNvSpPr/>
          <p:nvPr/>
        </p:nvSpPr>
        <p:spPr>
          <a:xfrm>
            <a:off x="3873450" y="1995326"/>
            <a:ext cx="285944" cy="481314"/>
          </a:xfrm>
          <a:custGeom>
            <a:avLst/>
            <a:gdLst>
              <a:gd name="connsiteX0" fmla="*/ 11163 w 285944"/>
              <a:gd name="connsiteY0" fmla="*/ 58899 h 481314"/>
              <a:gd name="connsiteX1" fmla="*/ 61963 w 285944"/>
              <a:gd name="connsiteY1" fmla="*/ 165262 h 481314"/>
              <a:gd name="connsiteX2" fmla="*/ 95300 w 285944"/>
              <a:gd name="connsiteY2" fmla="*/ 233524 h 481314"/>
              <a:gd name="connsiteX3" fmla="*/ 144513 w 285944"/>
              <a:gd name="connsiteY3" fmla="*/ 277974 h 481314"/>
              <a:gd name="connsiteX4" fmla="*/ 160388 w 285944"/>
              <a:gd name="connsiteY4" fmla="*/ 366874 h 481314"/>
              <a:gd name="connsiteX5" fmla="*/ 239763 w 285944"/>
              <a:gd name="connsiteY5" fmla="*/ 457362 h 481314"/>
              <a:gd name="connsiteX6" fmla="*/ 285800 w 285944"/>
              <a:gd name="connsiteY6" fmla="*/ 479587 h 481314"/>
              <a:gd name="connsiteX7" fmla="*/ 225475 w 285944"/>
              <a:gd name="connsiteY7" fmla="*/ 422437 h 481314"/>
              <a:gd name="connsiteX8" fmla="*/ 139750 w 285944"/>
              <a:gd name="connsiteY8" fmla="*/ 255749 h 481314"/>
              <a:gd name="connsiteX9" fmla="*/ 65138 w 285944"/>
              <a:gd name="connsiteY9" fmla="*/ 112874 h 481314"/>
              <a:gd name="connsiteX10" fmla="*/ 6400 w 285944"/>
              <a:gd name="connsiteY10" fmla="*/ 3337 h 481314"/>
              <a:gd name="connsiteX11" fmla="*/ 11163 w 285944"/>
              <a:gd name="connsiteY11" fmla="*/ 58899 h 4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944" h="481314">
                <a:moveTo>
                  <a:pt x="11163" y="58899"/>
                </a:moveTo>
                <a:cubicBezTo>
                  <a:pt x="20423" y="85886"/>
                  <a:pt x="47940" y="136158"/>
                  <a:pt x="61963" y="165262"/>
                </a:cubicBezTo>
                <a:cubicBezTo>
                  <a:pt x="75986" y="194366"/>
                  <a:pt x="81542" y="214739"/>
                  <a:pt x="95300" y="233524"/>
                </a:cubicBezTo>
                <a:cubicBezTo>
                  <a:pt x="109058" y="252309"/>
                  <a:pt x="133665" y="255749"/>
                  <a:pt x="144513" y="277974"/>
                </a:cubicBezTo>
                <a:cubicBezTo>
                  <a:pt x="155361" y="300199"/>
                  <a:pt x="144513" y="336976"/>
                  <a:pt x="160388" y="366874"/>
                </a:cubicBezTo>
                <a:cubicBezTo>
                  <a:pt x="176263" y="396772"/>
                  <a:pt x="218861" y="438577"/>
                  <a:pt x="239763" y="457362"/>
                </a:cubicBezTo>
                <a:cubicBezTo>
                  <a:pt x="260665" y="476148"/>
                  <a:pt x="288181" y="485408"/>
                  <a:pt x="285800" y="479587"/>
                </a:cubicBezTo>
                <a:cubicBezTo>
                  <a:pt x="283419" y="473766"/>
                  <a:pt x="249817" y="459743"/>
                  <a:pt x="225475" y="422437"/>
                </a:cubicBezTo>
                <a:cubicBezTo>
                  <a:pt x="201133" y="385131"/>
                  <a:pt x="166473" y="307343"/>
                  <a:pt x="139750" y="255749"/>
                </a:cubicBezTo>
                <a:cubicBezTo>
                  <a:pt x="113027" y="204155"/>
                  <a:pt x="87363" y="154943"/>
                  <a:pt x="65138" y="112874"/>
                </a:cubicBezTo>
                <a:cubicBezTo>
                  <a:pt x="42913" y="70805"/>
                  <a:pt x="18835" y="19212"/>
                  <a:pt x="6400" y="3337"/>
                </a:cubicBezTo>
                <a:cubicBezTo>
                  <a:pt x="-6035" y="-12538"/>
                  <a:pt x="1903" y="31912"/>
                  <a:pt x="11163" y="58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F3C5F7CC-AAB8-4859-8AC5-E27E3E7881D7}"/>
              </a:ext>
            </a:extLst>
          </p:cNvPr>
          <p:cNvSpPr/>
          <p:nvPr/>
        </p:nvSpPr>
        <p:spPr>
          <a:xfrm>
            <a:off x="5708633" y="1662994"/>
            <a:ext cx="87765" cy="304878"/>
          </a:xfrm>
          <a:custGeom>
            <a:avLst/>
            <a:gdLst>
              <a:gd name="connsiteX0" fmla="*/ 17 w 87765"/>
              <a:gd name="connsiteY0" fmla="*/ 7056 h 304878"/>
              <a:gd name="connsiteX1" fmla="*/ 61930 w 87765"/>
              <a:gd name="connsiteY1" fmla="*/ 22931 h 304878"/>
              <a:gd name="connsiteX2" fmla="*/ 87330 w 87765"/>
              <a:gd name="connsiteY2" fmla="*/ 110244 h 304878"/>
              <a:gd name="connsiteX3" fmla="*/ 74630 w 87765"/>
              <a:gd name="connsiteY3" fmla="*/ 246769 h 304878"/>
              <a:gd name="connsiteX4" fmla="*/ 33355 w 87765"/>
              <a:gd name="connsiteY4" fmla="*/ 303919 h 304878"/>
              <a:gd name="connsiteX5" fmla="*/ 36530 w 87765"/>
              <a:gd name="connsiteY5" fmla="*/ 275344 h 304878"/>
              <a:gd name="connsiteX6" fmla="*/ 71455 w 87765"/>
              <a:gd name="connsiteY6" fmla="*/ 184856 h 304878"/>
              <a:gd name="connsiteX7" fmla="*/ 68280 w 87765"/>
              <a:gd name="connsiteY7" fmla="*/ 121356 h 304878"/>
              <a:gd name="connsiteX8" fmla="*/ 17 w 87765"/>
              <a:gd name="connsiteY8" fmla="*/ 7056 h 30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65" h="304878">
                <a:moveTo>
                  <a:pt x="17" y="7056"/>
                </a:moveTo>
                <a:cubicBezTo>
                  <a:pt x="-1041" y="-9348"/>
                  <a:pt x="47378" y="5733"/>
                  <a:pt x="61930" y="22931"/>
                </a:cubicBezTo>
                <a:cubicBezTo>
                  <a:pt x="76482" y="40129"/>
                  <a:pt x="85213" y="72938"/>
                  <a:pt x="87330" y="110244"/>
                </a:cubicBezTo>
                <a:cubicBezTo>
                  <a:pt x="89447" y="147550"/>
                  <a:pt x="83626" y="214490"/>
                  <a:pt x="74630" y="246769"/>
                </a:cubicBezTo>
                <a:cubicBezTo>
                  <a:pt x="65634" y="279048"/>
                  <a:pt x="39705" y="299157"/>
                  <a:pt x="33355" y="303919"/>
                </a:cubicBezTo>
                <a:cubicBezTo>
                  <a:pt x="27005" y="308681"/>
                  <a:pt x="30180" y="295188"/>
                  <a:pt x="36530" y="275344"/>
                </a:cubicBezTo>
                <a:cubicBezTo>
                  <a:pt x="42880" y="255500"/>
                  <a:pt x="66163" y="210521"/>
                  <a:pt x="71455" y="184856"/>
                </a:cubicBezTo>
                <a:cubicBezTo>
                  <a:pt x="76747" y="159191"/>
                  <a:pt x="75159" y="150460"/>
                  <a:pt x="68280" y="121356"/>
                </a:cubicBezTo>
                <a:cubicBezTo>
                  <a:pt x="61401" y="92252"/>
                  <a:pt x="1075" y="23460"/>
                  <a:pt x="17" y="7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2EDFAEBD-8735-411E-9B37-09361CBE95A4}"/>
              </a:ext>
            </a:extLst>
          </p:cNvPr>
          <p:cNvSpPr/>
          <p:nvPr/>
        </p:nvSpPr>
        <p:spPr>
          <a:xfrm>
            <a:off x="5658426" y="1937283"/>
            <a:ext cx="104908" cy="262410"/>
          </a:xfrm>
          <a:custGeom>
            <a:avLst/>
            <a:gdLst>
              <a:gd name="connsiteX0" fmla="*/ 15299 w 104908"/>
              <a:gd name="connsiteY0" fmla="*/ 1055 h 262410"/>
              <a:gd name="connsiteX1" fmla="*/ 81974 w 104908"/>
              <a:gd name="connsiteY1" fmla="*/ 104242 h 262410"/>
              <a:gd name="connsiteX2" fmla="*/ 50224 w 104908"/>
              <a:gd name="connsiteY2" fmla="*/ 199492 h 262410"/>
              <a:gd name="connsiteX3" fmla="*/ 1012 w 104908"/>
              <a:gd name="connsiteY3" fmla="*/ 261405 h 262410"/>
              <a:gd name="connsiteX4" fmla="*/ 99437 w 104908"/>
              <a:gd name="connsiteY4" fmla="*/ 150280 h 262410"/>
              <a:gd name="connsiteX5" fmla="*/ 88324 w 104908"/>
              <a:gd name="connsiteY5" fmla="*/ 56617 h 262410"/>
              <a:gd name="connsiteX6" fmla="*/ 15299 w 104908"/>
              <a:gd name="connsiteY6" fmla="*/ 1055 h 26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08" h="262410">
                <a:moveTo>
                  <a:pt x="15299" y="1055"/>
                </a:moveTo>
                <a:cubicBezTo>
                  <a:pt x="14241" y="8992"/>
                  <a:pt x="76153" y="71169"/>
                  <a:pt x="81974" y="104242"/>
                </a:cubicBezTo>
                <a:cubicBezTo>
                  <a:pt x="87795" y="137315"/>
                  <a:pt x="63718" y="173298"/>
                  <a:pt x="50224" y="199492"/>
                </a:cubicBezTo>
                <a:cubicBezTo>
                  <a:pt x="36730" y="225686"/>
                  <a:pt x="-7190" y="269607"/>
                  <a:pt x="1012" y="261405"/>
                </a:cubicBezTo>
                <a:cubicBezTo>
                  <a:pt x="9214" y="253203"/>
                  <a:pt x="84885" y="184411"/>
                  <a:pt x="99437" y="150280"/>
                </a:cubicBezTo>
                <a:cubicBezTo>
                  <a:pt x="113989" y="116149"/>
                  <a:pt x="95732" y="81488"/>
                  <a:pt x="88324" y="56617"/>
                </a:cubicBezTo>
                <a:cubicBezTo>
                  <a:pt x="80916" y="31746"/>
                  <a:pt x="16357" y="-6882"/>
                  <a:pt x="15299" y="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83B1EDDA-8F78-4B81-865D-4E9C23A32FCD}"/>
              </a:ext>
            </a:extLst>
          </p:cNvPr>
          <p:cNvSpPr/>
          <p:nvPr/>
        </p:nvSpPr>
        <p:spPr>
          <a:xfrm>
            <a:off x="5505448" y="2152650"/>
            <a:ext cx="180235" cy="260530"/>
          </a:xfrm>
          <a:custGeom>
            <a:avLst/>
            <a:gdLst>
              <a:gd name="connsiteX0" fmla="*/ 179390 w 180235"/>
              <a:gd name="connsiteY0" fmla="*/ 0 h 260530"/>
              <a:gd name="connsiteX1" fmla="*/ 163515 w 180235"/>
              <a:gd name="connsiteY1" fmla="*/ 134938 h 260530"/>
              <a:gd name="connsiteX2" fmla="*/ 107952 w 180235"/>
              <a:gd name="connsiteY2" fmla="*/ 203200 h 260530"/>
              <a:gd name="connsiteX3" fmla="*/ 2 w 180235"/>
              <a:gd name="connsiteY3" fmla="*/ 260350 h 260530"/>
              <a:gd name="connsiteX4" fmla="*/ 104777 w 180235"/>
              <a:gd name="connsiteY4" fmla="*/ 184150 h 260530"/>
              <a:gd name="connsiteX5" fmla="*/ 142877 w 180235"/>
              <a:gd name="connsiteY5" fmla="*/ 134938 h 260530"/>
              <a:gd name="connsiteX6" fmla="*/ 179390 w 180235"/>
              <a:gd name="connsiteY6" fmla="*/ 0 h 26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35" h="260530">
                <a:moveTo>
                  <a:pt x="179390" y="0"/>
                </a:moveTo>
                <a:cubicBezTo>
                  <a:pt x="182830" y="0"/>
                  <a:pt x="175421" y="101071"/>
                  <a:pt x="163515" y="134938"/>
                </a:cubicBezTo>
                <a:cubicBezTo>
                  <a:pt x="151609" y="168805"/>
                  <a:pt x="135204" y="182298"/>
                  <a:pt x="107952" y="203200"/>
                </a:cubicBezTo>
                <a:cubicBezTo>
                  <a:pt x="80700" y="224102"/>
                  <a:pt x="531" y="263525"/>
                  <a:pt x="2" y="260350"/>
                </a:cubicBezTo>
                <a:cubicBezTo>
                  <a:pt x="-527" y="257175"/>
                  <a:pt x="80965" y="205052"/>
                  <a:pt x="104777" y="184150"/>
                </a:cubicBezTo>
                <a:cubicBezTo>
                  <a:pt x="128589" y="163248"/>
                  <a:pt x="130177" y="162984"/>
                  <a:pt x="142877" y="134938"/>
                </a:cubicBezTo>
                <a:cubicBezTo>
                  <a:pt x="155577" y="106892"/>
                  <a:pt x="175950" y="0"/>
                  <a:pt x="1793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6765EF20-3555-4819-AE46-B5D3D2EB06B6}"/>
              </a:ext>
            </a:extLst>
          </p:cNvPr>
          <p:cNvSpPr/>
          <p:nvPr/>
        </p:nvSpPr>
        <p:spPr>
          <a:xfrm>
            <a:off x="5567004" y="1845064"/>
            <a:ext cx="100176" cy="369019"/>
          </a:xfrm>
          <a:custGeom>
            <a:avLst/>
            <a:gdLst>
              <a:gd name="connsiteX0" fmla="*/ 98784 w 100176"/>
              <a:gd name="connsiteY0" fmla="*/ 1199 h 369019"/>
              <a:gd name="connsiteX1" fmla="*/ 43221 w 100176"/>
              <a:gd name="connsiteY1" fmla="*/ 118674 h 369019"/>
              <a:gd name="connsiteX2" fmla="*/ 359 w 100176"/>
              <a:gd name="connsiteY2" fmla="*/ 366324 h 369019"/>
              <a:gd name="connsiteX3" fmla="*/ 25759 w 100176"/>
              <a:gd name="connsiteY3" fmla="*/ 239324 h 369019"/>
              <a:gd name="connsiteX4" fmla="*/ 78146 w 100176"/>
              <a:gd name="connsiteY4" fmla="*/ 67874 h 369019"/>
              <a:gd name="connsiteX5" fmla="*/ 98784 w 100176"/>
              <a:gd name="connsiteY5" fmla="*/ 1199 h 36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76" h="369019">
                <a:moveTo>
                  <a:pt x="98784" y="1199"/>
                </a:moveTo>
                <a:cubicBezTo>
                  <a:pt x="92963" y="9666"/>
                  <a:pt x="59625" y="57820"/>
                  <a:pt x="43221" y="118674"/>
                </a:cubicBezTo>
                <a:cubicBezTo>
                  <a:pt x="26817" y="179528"/>
                  <a:pt x="3269" y="346216"/>
                  <a:pt x="359" y="366324"/>
                </a:cubicBezTo>
                <a:cubicBezTo>
                  <a:pt x="-2551" y="386432"/>
                  <a:pt x="12795" y="289066"/>
                  <a:pt x="25759" y="239324"/>
                </a:cubicBezTo>
                <a:cubicBezTo>
                  <a:pt x="38723" y="189582"/>
                  <a:pt x="65181" y="105180"/>
                  <a:pt x="78146" y="67874"/>
                </a:cubicBezTo>
                <a:cubicBezTo>
                  <a:pt x="91110" y="30568"/>
                  <a:pt x="104605" y="-7268"/>
                  <a:pt x="98784" y="1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FCAA7C86-15AE-4944-AABD-2EF74B82B526}"/>
              </a:ext>
            </a:extLst>
          </p:cNvPr>
          <p:cNvSpPr/>
          <p:nvPr/>
        </p:nvSpPr>
        <p:spPr>
          <a:xfrm>
            <a:off x="3941916" y="680765"/>
            <a:ext cx="529768" cy="404479"/>
          </a:xfrm>
          <a:custGeom>
            <a:avLst/>
            <a:gdLst>
              <a:gd name="connsiteX0" fmla="*/ 528484 w 529768"/>
              <a:gd name="connsiteY0" fmla="*/ 184952 h 404479"/>
              <a:gd name="connsiteX1" fmla="*/ 321051 w 529768"/>
              <a:gd name="connsiteY1" fmla="*/ 64302 h 404479"/>
              <a:gd name="connsiteX2" fmla="*/ 5667 w 529768"/>
              <a:gd name="connsiteY2" fmla="*/ 400852 h 404479"/>
              <a:gd name="connsiteX3" fmla="*/ 128434 w 529768"/>
              <a:gd name="connsiteY3" fmla="*/ 231518 h 404479"/>
              <a:gd name="connsiteX4" fmla="*/ 257551 w 529768"/>
              <a:gd name="connsiteY4" fmla="*/ 57952 h 404479"/>
              <a:gd name="connsiteX5" fmla="*/ 401484 w 529768"/>
              <a:gd name="connsiteY5" fmla="*/ 5035 h 404479"/>
              <a:gd name="connsiteX6" fmla="*/ 528484 w 529768"/>
              <a:gd name="connsiteY6" fmla="*/ 184952 h 40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768" h="404479">
                <a:moveTo>
                  <a:pt x="528484" y="184952"/>
                </a:moveTo>
                <a:cubicBezTo>
                  <a:pt x="515079" y="194830"/>
                  <a:pt x="408187" y="28319"/>
                  <a:pt x="321051" y="64302"/>
                </a:cubicBezTo>
                <a:cubicBezTo>
                  <a:pt x="233915" y="100285"/>
                  <a:pt x="37770" y="372983"/>
                  <a:pt x="5667" y="400852"/>
                </a:cubicBezTo>
                <a:cubicBezTo>
                  <a:pt x="-26436" y="428721"/>
                  <a:pt x="86453" y="288668"/>
                  <a:pt x="128434" y="231518"/>
                </a:cubicBezTo>
                <a:cubicBezTo>
                  <a:pt x="170415" y="174368"/>
                  <a:pt x="212043" y="95699"/>
                  <a:pt x="257551" y="57952"/>
                </a:cubicBezTo>
                <a:cubicBezTo>
                  <a:pt x="303059" y="20205"/>
                  <a:pt x="355976" y="-12957"/>
                  <a:pt x="401484" y="5035"/>
                </a:cubicBezTo>
                <a:cubicBezTo>
                  <a:pt x="446992" y="23027"/>
                  <a:pt x="541889" y="175074"/>
                  <a:pt x="528484" y="184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73E150FF-1F19-4CE0-8E1F-A1AB0E40794F}"/>
              </a:ext>
            </a:extLst>
          </p:cNvPr>
          <p:cNvSpPr/>
          <p:nvPr/>
        </p:nvSpPr>
        <p:spPr>
          <a:xfrm>
            <a:off x="3829800" y="1151421"/>
            <a:ext cx="145917" cy="484090"/>
          </a:xfrm>
          <a:custGeom>
            <a:avLst/>
            <a:gdLst>
              <a:gd name="connsiteX0" fmla="*/ 145300 w 145917"/>
              <a:gd name="connsiteY0" fmla="*/ 46 h 484090"/>
              <a:gd name="connsiteX1" fmla="*/ 56400 w 145917"/>
              <a:gd name="connsiteY1" fmla="*/ 173612 h 484090"/>
              <a:gd name="connsiteX2" fmla="*/ 47933 w 145917"/>
              <a:gd name="connsiteY2" fmla="*/ 476296 h 484090"/>
              <a:gd name="connsiteX3" fmla="*/ 35233 w 145917"/>
              <a:gd name="connsiteY3" fmla="*/ 374696 h 484090"/>
              <a:gd name="connsiteX4" fmla="*/ 5600 w 145917"/>
              <a:gd name="connsiteY4" fmla="*/ 158796 h 484090"/>
              <a:gd name="connsiteX5" fmla="*/ 145300 w 145917"/>
              <a:gd name="connsiteY5" fmla="*/ 46 h 48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917" h="484090">
                <a:moveTo>
                  <a:pt x="145300" y="46"/>
                </a:moveTo>
                <a:cubicBezTo>
                  <a:pt x="153767" y="2515"/>
                  <a:pt x="72628" y="94237"/>
                  <a:pt x="56400" y="173612"/>
                </a:cubicBezTo>
                <a:cubicBezTo>
                  <a:pt x="40172" y="252987"/>
                  <a:pt x="51461" y="442782"/>
                  <a:pt x="47933" y="476296"/>
                </a:cubicBezTo>
                <a:cubicBezTo>
                  <a:pt x="44405" y="509810"/>
                  <a:pt x="42288" y="427613"/>
                  <a:pt x="35233" y="374696"/>
                </a:cubicBezTo>
                <a:cubicBezTo>
                  <a:pt x="28178" y="321779"/>
                  <a:pt x="-15214" y="223707"/>
                  <a:pt x="5600" y="158796"/>
                </a:cubicBezTo>
                <a:cubicBezTo>
                  <a:pt x="26414" y="93885"/>
                  <a:pt x="136833" y="-2423"/>
                  <a:pt x="14530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06F24C15-B9FA-4421-897A-6B924FB6D18E}"/>
              </a:ext>
            </a:extLst>
          </p:cNvPr>
          <p:cNvSpPr/>
          <p:nvPr/>
        </p:nvSpPr>
        <p:spPr>
          <a:xfrm>
            <a:off x="4392083" y="514195"/>
            <a:ext cx="596618" cy="152555"/>
          </a:xfrm>
          <a:custGeom>
            <a:avLst/>
            <a:gdLst>
              <a:gd name="connsiteX0" fmla="*/ 0 w 596618"/>
              <a:gd name="connsiteY0" fmla="*/ 152555 h 152555"/>
              <a:gd name="connsiteX1" fmla="*/ 173567 w 596618"/>
              <a:gd name="connsiteY1" fmla="*/ 42488 h 152555"/>
              <a:gd name="connsiteX2" fmla="*/ 592667 w 596618"/>
              <a:gd name="connsiteY2" fmla="*/ 155 h 152555"/>
              <a:gd name="connsiteX3" fmla="*/ 366184 w 596618"/>
              <a:gd name="connsiteY3" fmla="*/ 31905 h 152555"/>
              <a:gd name="connsiteX4" fmla="*/ 69850 w 596618"/>
              <a:gd name="connsiteY4" fmla="*/ 120805 h 152555"/>
              <a:gd name="connsiteX5" fmla="*/ 0 w 596618"/>
              <a:gd name="connsiteY5" fmla="*/ 152555 h 15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18" h="152555">
                <a:moveTo>
                  <a:pt x="0" y="152555"/>
                </a:moveTo>
                <a:cubicBezTo>
                  <a:pt x="37394" y="110221"/>
                  <a:pt x="74789" y="67888"/>
                  <a:pt x="173567" y="42488"/>
                </a:cubicBezTo>
                <a:cubicBezTo>
                  <a:pt x="272345" y="17088"/>
                  <a:pt x="560564" y="1919"/>
                  <a:pt x="592667" y="155"/>
                </a:cubicBezTo>
                <a:cubicBezTo>
                  <a:pt x="624770" y="-1609"/>
                  <a:pt x="453320" y="11797"/>
                  <a:pt x="366184" y="31905"/>
                </a:cubicBezTo>
                <a:cubicBezTo>
                  <a:pt x="279048" y="52013"/>
                  <a:pt x="69850" y="120805"/>
                  <a:pt x="69850" y="120805"/>
                </a:cubicBezTo>
                <a:lnTo>
                  <a:pt x="0" y="1525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13B295F3-66EF-4B27-9A46-C7CB897CD8F5}"/>
              </a:ext>
            </a:extLst>
          </p:cNvPr>
          <p:cNvSpPr/>
          <p:nvPr/>
        </p:nvSpPr>
        <p:spPr>
          <a:xfrm>
            <a:off x="5090569" y="645019"/>
            <a:ext cx="526160" cy="399144"/>
          </a:xfrm>
          <a:custGeom>
            <a:avLst/>
            <a:gdLst>
              <a:gd name="connsiteX0" fmla="*/ 14 w 526160"/>
              <a:gd name="connsiteY0" fmla="*/ 564 h 399144"/>
              <a:gd name="connsiteX1" fmla="*/ 313281 w 526160"/>
              <a:gd name="connsiteY1" fmla="*/ 159314 h 399144"/>
              <a:gd name="connsiteX2" fmla="*/ 522831 w 526160"/>
              <a:gd name="connsiteY2" fmla="*/ 396381 h 399144"/>
              <a:gd name="connsiteX3" fmla="*/ 433931 w 526160"/>
              <a:gd name="connsiteY3" fmla="*/ 277848 h 399144"/>
              <a:gd name="connsiteX4" fmla="*/ 325981 w 526160"/>
              <a:gd name="connsiteY4" fmla="*/ 112748 h 399144"/>
              <a:gd name="connsiteX5" fmla="*/ 14 w 526160"/>
              <a:gd name="connsiteY5" fmla="*/ 564 h 39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160" h="399144">
                <a:moveTo>
                  <a:pt x="14" y="564"/>
                </a:moveTo>
                <a:cubicBezTo>
                  <a:pt x="-2103" y="8325"/>
                  <a:pt x="226145" y="93345"/>
                  <a:pt x="313281" y="159314"/>
                </a:cubicBezTo>
                <a:cubicBezTo>
                  <a:pt x="400417" y="225283"/>
                  <a:pt x="502723" y="376625"/>
                  <a:pt x="522831" y="396381"/>
                </a:cubicBezTo>
                <a:cubicBezTo>
                  <a:pt x="542939" y="416137"/>
                  <a:pt x="466739" y="325120"/>
                  <a:pt x="433931" y="277848"/>
                </a:cubicBezTo>
                <a:cubicBezTo>
                  <a:pt x="401123" y="230576"/>
                  <a:pt x="399006" y="158609"/>
                  <a:pt x="325981" y="112748"/>
                </a:cubicBezTo>
                <a:cubicBezTo>
                  <a:pt x="252956" y="66887"/>
                  <a:pt x="2131" y="-7197"/>
                  <a:pt x="14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BE05CCEA-5066-48F1-AB90-2B4460B55B7B}"/>
              </a:ext>
            </a:extLst>
          </p:cNvPr>
          <p:cNvSpPr/>
          <p:nvPr/>
        </p:nvSpPr>
        <p:spPr>
          <a:xfrm>
            <a:off x="5638026" y="1071001"/>
            <a:ext cx="182824" cy="555406"/>
          </a:xfrm>
          <a:custGeom>
            <a:avLst/>
            <a:gdLst>
              <a:gd name="connsiteX0" fmla="*/ 774 w 182824"/>
              <a:gd name="connsiteY0" fmla="*/ 32 h 555406"/>
              <a:gd name="connsiteX1" fmla="*/ 57924 w 182824"/>
              <a:gd name="connsiteY1" fmla="*/ 304832 h 555406"/>
              <a:gd name="connsiteX2" fmla="*/ 178574 w 182824"/>
              <a:gd name="connsiteY2" fmla="*/ 546132 h 555406"/>
              <a:gd name="connsiteX3" fmla="*/ 146824 w 182824"/>
              <a:gd name="connsiteY3" fmla="*/ 493216 h 555406"/>
              <a:gd name="connsiteX4" fmla="*/ 62157 w 182824"/>
              <a:gd name="connsiteY4" fmla="*/ 376799 h 555406"/>
              <a:gd name="connsiteX5" fmla="*/ 26174 w 182824"/>
              <a:gd name="connsiteY5" fmla="*/ 285782 h 555406"/>
              <a:gd name="connsiteX6" fmla="*/ 774 w 182824"/>
              <a:gd name="connsiteY6" fmla="*/ 32 h 5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24" h="555406">
                <a:moveTo>
                  <a:pt x="774" y="32"/>
                </a:moveTo>
                <a:cubicBezTo>
                  <a:pt x="6066" y="3207"/>
                  <a:pt x="28291" y="213815"/>
                  <a:pt x="57924" y="304832"/>
                </a:cubicBezTo>
                <a:cubicBezTo>
                  <a:pt x="87557" y="395849"/>
                  <a:pt x="163757" y="514735"/>
                  <a:pt x="178574" y="546132"/>
                </a:cubicBezTo>
                <a:cubicBezTo>
                  <a:pt x="193391" y="577529"/>
                  <a:pt x="166227" y="521438"/>
                  <a:pt x="146824" y="493216"/>
                </a:cubicBezTo>
                <a:cubicBezTo>
                  <a:pt x="127421" y="464994"/>
                  <a:pt x="82265" y="411371"/>
                  <a:pt x="62157" y="376799"/>
                </a:cubicBezTo>
                <a:cubicBezTo>
                  <a:pt x="42049" y="342227"/>
                  <a:pt x="33582" y="344696"/>
                  <a:pt x="26174" y="285782"/>
                </a:cubicBezTo>
                <a:cubicBezTo>
                  <a:pt x="18766" y="226868"/>
                  <a:pt x="-4518" y="-3143"/>
                  <a:pt x="77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C9A1A3BD-EB86-49CB-A663-9721D6B3791B}"/>
              </a:ext>
            </a:extLst>
          </p:cNvPr>
          <p:cNvSpPr/>
          <p:nvPr/>
        </p:nvSpPr>
        <p:spPr>
          <a:xfrm>
            <a:off x="5280896" y="1157098"/>
            <a:ext cx="374345" cy="399788"/>
          </a:xfrm>
          <a:custGeom>
            <a:avLst/>
            <a:gdLst>
              <a:gd name="connsiteX0" fmla="*/ 15004 w 374345"/>
              <a:gd name="connsiteY0" fmla="*/ 2835 h 399788"/>
              <a:gd name="connsiteX1" fmla="*/ 63687 w 374345"/>
              <a:gd name="connsiteY1" fmla="*/ 30352 h 399788"/>
              <a:gd name="connsiteX2" fmla="*/ 277471 w 374345"/>
              <a:gd name="connsiteY2" fmla="*/ 138302 h 399788"/>
              <a:gd name="connsiteX3" fmla="*/ 372721 w 374345"/>
              <a:gd name="connsiteY3" fmla="*/ 398652 h 399788"/>
              <a:gd name="connsiteX4" fmla="*/ 334621 w 374345"/>
              <a:gd name="connsiteY4" fmla="*/ 227202 h 399788"/>
              <a:gd name="connsiteX5" fmla="*/ 296521 w 374345"/>
              <a:gd name="connsiteY5" fmla="*/ 85385 h 399788"/>
              <a:gd name="connsiteX6" fmla="*/ 15004 w 374345"/>
              <a:gd name="connsiteY6" fmla="*/ 2835 h 39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345" h="399788">
                <a:moveTo>
                  <a:pt x="15004" y="2835"/>
                </a:moveTo>
                <a:cubicBezTo>
                  <a:pt x="-23802" y="-6337"/>
                  <a:pt x="19943" y="7774"/>
                  <a:pt x="63687" y="30352"/>
                </a:cubicBezTo>
                <a:cubicBezTo>
                  <a:pt x="107431" y="52930"/>
                  <a:pt x="225965" y="76919"/>
                  <a:pt x="277471" y="138302"/>
                </a:cubicBezTo>
                <a:cubicBezTo>
                  <a:pt x="328977" y="199685"/>
                  <a:pt x="363196" y="383835"/>
                  <a:pt x="372721" y="398652"/>
                </a:cubicBezTo>
                <a:cubicBezTo>
                  <a:pt x="382246" y="413469"/>
                  <a:pt x="347321" y="279413"/>
                  <a:pt x="334621" y="227202"/>
                </a:cubicBezTo>
                <a:cubicBezTo>
                  <a:pt x="321921" y="174991"/>
                  <a:pt x="351907" y="120663"/>
                  <a:pt x="296521" y="85385"/>
                </a:cubicBezTo>
                <a:cubicBezTo>
                  <a:pt x="241135" y="50107"/>
                  <a:pt x="53810" y="12007"/>
                  <a:pt x="15004" y="2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D681FFC2-2653-48CC-A129-24057170E17D}"/>
              </a:ext>
            </a:extLst>
          </p:cNvPr>
          <p:cNvSpPr/>
          <p:nvPr/>
        </p:nvSpPr>
        <p:spPr>
          <a:xfrm>
            <a:off x="3867058" y="1515084"/>
            <a:ext cx="151602" cy="309143"/>
          </a:xfrm>
          <a:custGeom>
            <a:avLst/>
            <a:gdLst>
              <a:gd name="connsiteX0" fmla="*/ 150375 w 151602"/>
              <a:gd name="connsiteY0" fmla="*/ 449 h 309143"/>
              <a:gd name="connsiteX1" fmla="*/ 74175 w 151602"/>
              <a:gd name="connsiteY1" fmla="*/ 138033 h 309143"/>
              <a:gd name="connsiteX2" fmla="*/ 44542 w 151602"/>
              <a:gd name="connsiteY2" fmla="*/ 305249 h 309143"/>
              <a:gd name="connsiteX3" fmla="*/ 25492 w 151602"/>
              <a:gd name="connsiteY3" fmla="*/ 250216 h 309143"/>
              <a:gd name="connsiteX4" fmla="*/ 6442 w 151602"/>
              <a:gd name="connsiteY4" fmla="*/ 184599 h 309143"/>
              <a:gd name="connsiteX5" fmla="*/ 150375 w 151602"/>
              <a:gd name="connsiteY5" fmla="*/ 449 h 30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02" h="309143">
                <a:moveTo>
                  <a:pt x="150375" y="449"/>
                </a:moveTo>
                <a:cubicBezTo>
                  <a:pt x="161664" y="-7312"/>
                  <a:pt x="91814" y="87233"/>
                  <a:pt x="74175" y="138033"/>
                </a:cubicBezTo>
                <a:cubicBezTo>
                  <a:pt x="56536" y="188833"/>
                  <a:pt x="52656" y="286552"/>
                  <a:pt x="44542" y="305249"/>
                </a:cubicBezTo>
                <a:cubicBezTo>
                  <a:pt x="36428" y="323946"/>
                  <a:pt x="31842" y="270324"/>
                  <a:pt x="25492" y="250216"/>
                </a:cubicBezTo>
                <a:cubicBezTo>
                  <a:pt x="19142" y="230108"/>
                  <a:pt x="-13666" y="224816"/>
                  <a:pt x="6442" y="184599"/>
                </a:cubicBezTo>
                <a:cubicBezTo>
                  <a:pt x="26550" y="144382"/>
                  <a:pt x="139086" y="8210"/>
                  <a:pt x="150375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5F357410-A0E9-49F4-9BA9-741C9A41BE25}"/>
              </a:ext>
            </a:extLst>
          </p:cNvPr>
          <p:cNvSpPr/>
          <p:nvPr/>
        </p:nvSpPr>
        <p:spPr>
          <a:xfrm>
            <a:off x="5493868" y="1373604"/>
            <a:ext cx="287145" cy="265044"/>
          </a:xfrm>
          <a:custGeom>
            <a:avLst/>
            <a:gdLst>
              <a:gd name="connsiteX0" fmla="*/ 999 w 287145"/>
              <a:gd name="connsiteY0" fmla="*/ 113 h 265044"/>
              <a:gd name="connsiteX1" fmla="*/ 81432 w 287145"/>
              <a:gd name="connsiteY1" fmla="*/ 184263 h 265044"/>
              <a:gd name="connsiteX2" fmla="*/ 252882 w 287145"/>
              <a:gd name="connsiteY2" fmla="*/ 213896 h 265044"/>
              <a:gd name="connsiteX3" fmla="*/ 286749 w 287145"/>
              <a:gd name="connsiteY3" fmla="*/ 264696 h 265044"/>
              <a:gd name="connsiteX4" fmla="*/ 261349 w 287145"/>
              <a:gd name="connsiteY4" fmla="*/ 186379 h 265044"/>
              <a:gd name="connsiteX5" fmla="*/ 132232 w 287145"/>
              <a:gd name="connsiteY5" fmla="*/ 156746 h 265044"/>
              <a:gd name="connsiteX6" fmla="*/ 999 w 287145"/>
              <a:gd name="connsiteY6" fmla="*/ 113 h 26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145" h="265044">
                <a:moveTo>
                  <a:pt x="999" y="113"/>
                </a:moveTo>
                <a:cubicBezTo>
                  <a:pt x="-7468" y="4699"/>
                  <a:pt x="39452" y="148633"/>
                  <a:pt x="81432" y="184263"/>
                </a:cubicBezTo>
                <a:cubicBezTo>
                  <a:pt x="123412" y="219893"/>
                  <a:pt x="218663" y="200491"/>
                  <a:pt x="252882" y="213896"/>
                </a:cubicBezTo>
                <a:cubicBezTo>
                  <a:pt x="287102" y="227302"/>
                  <a:pt x="285338" y="269282"/>
                  <a:pt x="286749" y="264696"/>
                </a:cubicBezTo>
                <a:cubicBezTo>
                  <a:pt x="288160" y="260110"/>
                  <a:pt x="287102" y="204371"/>
                  <a:pt x="261349" y="186379"/>
                </a:cubicBezTo>
                <a:cubicBezTo>
                  <a:pt x="235596" y="168387"/>
                  <a:pt x="173507" y="182499"/>
                  <a:pt x="132232" y="156746"/>
                </a:cubicBezTo>
                <a:cubicBezTo>
                  <a:pt x="90957" y="130993"/>
                  <a:pt x="9466" y="-4473"/>
                  <a:pt x="99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0CB7570B-D644-4F3E-8268-5DB024C66B1E}"/>
              </a:ext>
            </a:extLst>
          </p:cNvPr>
          <p:cNvSpPr/>
          <p:nvPr/>
        </p:nvSpPr>
        <p:spPr>
          <a:xfrm>
            <a:off x="5547593" y="1650997"/>
            <a:ext cx="185071" cy="222253"/>
          </a:xfrm>
          <a:custGeom>
            <a:avLst/>
            <a:gdLst>
              <a:gd name="connsiteX0" fmla="*/ 161057 w 185071"/>
              <a:gd name="connsiteY0" fmla="*/ 3 h 222253"/>
              <a:gd name="connsiteX1" fmla="*/ 184340 w 185071"/>
              <a:gd name="connsiteY1" fmla="*/ 131236 h 222253"/>
              <a:gd name="connsiteX2" fmla="*/ 129307 w 185071"/>
              <a:gd name="connsiteY2" fmla="*/ 205320 h 222253"/>
              <a:gd name="connsiteX3" fmla="*/ 42524 w 185071"/>
              <a:gd name="connsiteY3" fmla="*/ 222253 h 222253"/>
              <a:gd name="connsiteX4" fmla="*/ 4424 w 185071"/>
              <a:gd name="connsiteY4" fmla="*/ 205320 h 222253"/>
              <a:gd name="connsiteX5" fmla="*/ 142007 w 185071"/>
              <a:gd name="connsiteY5" fmla="*/ 192620 h 222253"/>
              <a:gd name="connsiteX6" fmla="*/ 163174 w 185071"/>
              <a:gd name="connsiteY6" fmla="*/ 127003 h 222253"/>
              <a:gd name="connsiteX7" fmla="*/ 161057 w 185071"/>
              <a:gd name="connsiteY7" fmla="*/ 3 h 22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071" h="222253">
                <a:moveTo>
                  <a:pt x="161057" y="3"/>
                </a:moveTo>
                <a:cubicBezTo>
                  <a:pt x="164585" y="708"/>
                  <a:pt x="189632" y="97017"/>
                  <a:pt x="184340" y="131236"/>
                </a:cubicBezTo>
                <a:cubicBezTo>
                  <a:pt x="179048" y="165455"/>
                  <a:pt x="152943" y="190151"/>
                  <a:pt x="129307" y="205320"/>
                </a:cubicBezTo>
                <a:cubicBezTo>
                  <a:pt x="105671" y="220489"/>
                  <a:pt x="63338" y="222253"/>
                  <a:pt x="42524" y="222253"/>
                </a:cubicBezTo>
                <a:cubicBezTo>
                  <a:pt x="21710" y="222253"/>
                  <a:pt x="-12156" y="210259"/>
                  <a:pt x="4424" y="205320"/>
                </a:cubicBezTo>
                <a:cubicBezTo>
                  <a:pt x="21004" y="200381"/>
                  <a:pt x="115549" y="205673"/>
                  <a:pt x="142007" y="192620"/>
                </a:cubicBezTo>
                <a:cubicBezTo>
                  <a:pt x="168465" y="179567"/>
                  <a:pt x="158588" y="153814"/>
                  <a:pt x="163174" y="127003"/>
                </a:cubicBezTo>
                <a:cubicBezTo>
                  <a:pt x="167760" y="100192"/>
                  <a:pt x="157529" y="-702"/>
                  <a:pt x="1610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B652ACBF-6E42-4EA0-A8DD-7DB74727E1A9}"/>
              </a:ext>
            </a:extLst>
          </p:cNvPr>
          <p:cNvSpPr/>
          <p:nvPr/>
        </p:nvSpPr>
        <p:spPr>
          <a:xfrm>
            <a:off x="4271928" y="1578831"/>
            <a:ext cx="186512" cy="45190"/>
          </a:xfrm>
          <a:custGeom>
            <a:avLst/>
            <a:gdLst>
              <a:gd name="connsiteX0" fmla="*/ 35 w 186512"/>
              <a:gd name="connsiteY0" fmla="*/ 3907 h 45190"/>
              <a:gd name="connsiteX1" fmla="*/ 122272 w 186512"/>
              <a:gd name="connsiteY1" fmla="*/ 15019 h 45190"/>
              <a:gd name="connsiteX2" fmla="*/ 185772 w 186512"/>
              <a:gd name="connsiteY2" fmla="*/ 45182 h 45190"/>
              <a:gd name="connsiteX3" fmla="*/ 155610 w 186512"/>
              <a:gd name="connsiteY3" fmla="*/ 11844 h 45190"/>
              <a:gd name="connsiteX4" fmla="*/ 134972 w 186512"/>
              <a:gd name="connsiteY4" fmla="*/ 732 h 45190"/>
              <a:gd name="connsiteX5" fmla="*/ 35 w 186512"/>
              <a:gd name="connsiteY5" fmla="*/ 3907 h 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12" h="45190">
                <a:moveTo>
                  <a:pt x="35" y="3907"/>
                </a:moveTo>
                <a:cubicBezTo>
                  <a:pt x="-2082" y="6288"/>
                  <a:pt x="91316" y="8140"/>
                  <a:pt x="122272" y="15019"/>
                </a:cubicBezTo>
                <a:cubicBezTo>
                  <a:pt x="153228" y="21898"/>
                  <a:pt x="180216" y="45711"/>
                  <a:pt x="185772" y="45182"/>
                </a:cubicBezTo>
                <a:cubicBezTo>
                  <a:pt x="191328" y="44653"/>
                  <a:pt x="164077" y="19252"/>
                  <a:pt x="155610" y="11844"/>
                </a:cubicBezTo>
                <a:cubicBezTo>
                  <a:pt x="147143" y="4436"/>
                  <a:pt x="156403" y="2849"/>
                  <a:pt x="134972" y="732"/>
                </a:cubicBezTo>
                <a:cubicBezTo>
                  <a:pt x="113541" y="-1385"/>
                  <a:pt x="2152" y="1526"/>
                  <a:pt x="35" y="3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B3ECF99A-F266-4732-95F0-33379DBB595C}"/>
              </a:ext>
            </a:extLst>
          </p:cNvPr>
          <p:cNvSpPr/>
          <p:nvPr/>
        </p:nvSpPr>
        <p:spPr>
          <a:xfrm>
            <a:off x="4882861" y="1573389"/>
            <a:ext cx="342352" cy="65603"/>
          </a:xfrm>
          <a:custGeom>
            <a:avLst/>
            <a:gdLst>
              <a:gd name="connsiteX0" fmla="*/ 289 w 342352"/>
              <a:gd name="connsiteY0" fmla="*/ 41099 h 65603"/>
              <a:gd name="connsiteX1" fmla="*/ 187614 w 342352"/>
              <a:gd name="connsiteY1" fmla="*/ 14111 h 65603"/>
              <a:gd name="connsiteX2" fmla="*/ 336839 w 342352"/>
              <a:gd name="connsiteY2" fmla="*/ 64911 h 65603"/>
              <a:gd name="connsiteX3" fmla="*/ 301914 w 342352"/>
              <a:gd name="connsiteY3" fmla="*/ 41099 h 65603"/>
              <a:gd name="connsiteX4" fmla="*/ 222539 w 342352"/>
              <a:gd name="connsiteY4" fmla="*/ 6174 h 65603"/>
              <a:gd name="connsiteX5" fmla="*/ 146339 w 342352"/>
              <a:gd name="connsiteY5" fmla="*/ 2999 h 65603"/>
              <a:gd name="connsiteX6" fmla="*/ 289 w 342352"/>
              <a:gd name="connsiteY6" fmla="*/ 41099 h 6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352" h="65603">
                <a:moveTo>
                  <a:pt x="289" y="41099"/>
                </a:moveTo>
                <a:cubicBezTo>
                  <a:pt x="7168" y="42951"/>
                  <a:pt x="131522" y="10142"/>
                  <a:pt x="187614" y="14111"/>
                </a:cubicBezTo>
                <a:cubicBezTo>
                  <a:pt x="243706" y="18080"/>
                  <a:pt x="317789" y="60413"/>
                  <a:pt x="336839" y="64911"/>
                </a:cubicBezTo>
                <a:cubicBezTo>
                  <a:pt x="355889" y="69409"/>
                  <a:pt x="320964" y="50888"/>
                  <a:pt x="301914" y="41099"/>
                </a:cubicBezTo>
                <a:cubicBezTo>
                  <a:pt x="282864" y="31310"/>
                  <a:pt x="248468" y="12524"/>
                  <a:pt x="222539" y="6174"/>
                </a:cubicBezTo>
                <a:cubicBezTo>
                  <a:pt x="196610" y="-176"/>
                  <a:pt x="181793" y="-2293"/>
                  <a:pt x="146339" y="2999"/>
                </a:cubicBezTo>
                <a:cubicBezTo>
                  <a:pt x="110885" y="8291"/>
                  <a:pt x="-6590" y="39247"/>
                  <a:pt x="289" y="410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1C23A543-C46F-4A86-A4E8-76D3FF4F4BFC}"/>
              </a:ext>
            </a:extLst>
          </p:cNvPr>
          <p:cNvSpPr/>
          <p:nvPr/>
        </p:nvSpPr>
        <p:spPr>
          <a:xfrm>
            <a:off x="4597288" y="1698488"/>
            <a:ext cx="27670" cy="220841"/>
          </a:xfrm>
          <a:custGeom>
            <a:avLst/>
            <a:gdLst>
              <a:gd name="connsiteX0" fmla="*/ 112 w 27670"/>
              <a:gd name="connsiteY0" fmla="*/ 137 h 220841"/>
              <a:gd name="connsiteX1" fmla="*/ 27100 w 27670"/>
              <a:gd name="connsiteY1" fmla="*/ 108087 h 220841"/>
              <a:gd name="connsiteX2" fmla="*/ 112 w 27670"/>
              <a:gd name="connsiteY2" fmla="*/ 220800 h 220841"/>
              <a:gd name="connsiteX3" fmla="*/ 27100 w 27670"/>
              <a:gd name="connsiteY3" fmla="*/ 120787 h 220841"/>
              <a:gd name="connsiteX4" fmla="*/ 17575 w 27670"/>
              <a:gd name="connsiteY4" fmla="*/ 85862 h 220841"/>
              <a:gd name="connsiteX5" fmla="*/ 112 w 27670"/>
              <a:gd name="connsiteY5" fmla="*/ 137 h 22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0" h="220841">
                <a:moveTo>
                  <a:pt x="112" y="137"/>
                </a:moveTo>
                <a:cubicBezTo>
                  <a:pt x="1699" y="3841"/>
                  <a:pt x="27100" y="71310"/>
                  <a:pt x="27100" y="108087"/>
                </a:cubicBezTo>
                <a:cubicBezTo>
                  <a:pt x="27100" y="144864"/>
                  <a:pt x="112" y="218683"/>
                  <a:pt x="112" y="220800"/>
                </a:cubicBezTo>
                <a:cubicBezTo>
                  <a:pt x="112" y="222917"/>
                  <a:pt x="24190" y="143277"/>
                  <a:pt x="27100" y="120787"/>
                </a:cubicBezTo>
                <a:cubicBezTo>
                  <a:pt x="30010" y="98297"/>
                  <a:pt x="21015" y="103060"/>
                  <a:pt x="17575" y="85862"/>
                </a:cubicBezTo>
                <a:cubicBezTo>
                  <a:pt x="14135" y="68664"/>
                  <a:pt x="-1475" y="-3567"/>
                  <a:pt x="112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437BB39A-A82F-4B17-BEAE-750EE2A4AD7F}"/>
              </a:ext>
            </a:extLst>
          </p:cNvPr>
          <p:cNvSpPr/>
          <p:nvPr/>
        </p:nvSpPr>
        <p:spPr>
          <a:xfrm>
            <a:off x="4825329" y="1666817"/>
            <a:ext cx="56388" cy="283809"/>
          </a:xfrm>
          <a:custGeom>
            <a:avLst/>
            <a:gdLst>
              <a:gd name="connsiteX0" fmla="*/ 56234 w 56388"/>
              <a:gd name="connsiteY0" fmla="*/ 58 h 283809"/>
              <a:gd name="connsiteX1" fmla="*/ 18134 w 56388"/>
              <a:gd name="connsiteY1" fmla="*/ 115946 h 283809"/>
              <a:gd name="connsiteX2" fmla="*/ 45121 w 56388"/>
              <a:gd name="connsiteY2" fmla="*/ 282633 h 283809"/>
              <a:gd name="connsiteX3" fmla="*/ 27659 w 56388"/>
              <a:gd name="connsiteY3" fmla="*/ 187383 h 283809"/>
              <a:gd name="connsiteX4" fmla="*/ 671 w 56388"/>
              <a:gd name="connsiteY4" fmla="*/ 130233 h 283809"/>
              <a:gd name="connsiteX5" fmla="*/ 56234 w 56388"/>
              <a:gd name="connsiteY5" fmla="*/ 58 h 28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88" h="283809">
                <a:moveTo>
                  <a:pt x="56234" y="58"/>
                </a:moveTo>
                <a:cubicBezTo>
                  <a:pt x="59144" y="-2323"/>
                  <a:pt x="19986" y="68850"/>
                  <a:pt x="18134" y="115946"/>
                </a:cubicBezTo>
                <a:cubicBezTo>
                  <a:pt x="16282" y="163042"/>
                  <a:pt x="43534" y="270727"/>
                  <a:pt x="45121" y="282633"/>
                </a:cubicBezTo>
                <a:cubicBezTo>
                  <a:pt x="46708" y="294539"/>
                  <a:pt x="35067" y="212783"/>
                  <a:pt x="27659" y="187383"/>
                </a:cubicBezTo>
                <a:cubicBezTo>
                  <a:pt x="20251" y="161983"/>
                  <a:pt x="-4356" y="163306"/>
                  <a:pt x="671" y="130233"/>
                </a:cubicBezTo>
                <a:cubicBezTo>
                  <a:pt x="5698" y="97160"/>
                  <a:pt x="53324" y="2439"/>
                  <a:pt x="56234" y="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2B27F42C-0451-4E96-B2B5-46A9E7BE90AC}"/>
              </a:ext>
            </a:extLst>
          </p:cNvPr>
          <p:cNvSpPr/>
          <p:nvPr/>
        </p:nvSpPr>
        <p:spPr>
          <a:xfrm>
            <a:off x="4554210" y="1878319"/>
            <a:ext cx="68937" cy="203266"/>
          </a:xfrm>
          <a:custGeom>
            <a:avLst/>
            <a:gdLst>
              <a:gd name="connsiteX0" fmla="*/ 67003 w 68937"/>
              <a:gd name="connsiteY0" fmla="*/ 1281 h 203266"/>
              <a:gd name="connsiteX1" fmla="*/ 28903 w 68937"/>
              <a:gd name="connsiteY1" fmla="*/ 152094 h 203266"/>
              <a:gd name="connsiteX2" fmla="*/ 328 w 68937"/>
              <a:gd name="connsiteY2" fmla="*/ 202894 h 203266"/>
              <a:gd name="connsiteX3" fmla="*/ 47953 w 68937"/>
              <a:gd name="connsiteY3" fmla="*/ 131456 h 203266"/>
              <a:gd name="connsiteX4" fmla="*/ 62240 w 68937"/>
              <a:gd name="connsiteY4" fmla="*/ 82244 h 203266"/>
              <a:gd name="connsiteX5" fmla="*/ 67003 w 68937"/>
              <a:gd name="connsiteY5" fmla="*/ 1281 h 2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37" h="203266">
                <a:moveTo>
                  <a:pt x="67003" y="1281"/>
                </a:moveTo>
                <a:cubicBezTo>
                  <a:pt x="61447" y="12923"/>
                  <a:pt x="40015" y="118492"/>
                  <a:pt x="28903" y="152094"/>
                </a:cubicBezTo>
                <a:cubicBezTo>
                  <a:pt x="17791" y="185696"/>
                  <a:pt x="-2847" y="206334"/>
                  <a:pt x="328" y="202894"/>
                </a:cubicBezTo>
                <a:cubicBezTo>
                  <a:pt x="3503" y="199454"/>
                  <a:pt x="37634" y="151564"/>
                  <a:pt x="47953" y="131456"/>
                </a:cubicBezTo>
                <a:cubicBezTo>
                  <a:pt x="58272" y="111348"/>
                  <a:pt x="59859" y="103940"/>
                  <a:pt x="62240" y="82244"/>
                </a:cubicBezTo>
                <a:cubicBezTo>
                  <a:pt x="64621" y="60548"/>
                  <a:pt x="72559" y="-10361"/>
                  <a:pt x="67003" y="1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7A132A24-B1AE-4F1A-BF7C-34E9DAA4333F}"/>
              </a:ext>
            </a:extLst>
          </p:cNvPr>
          <p:cNvSpPr/>
          <p:nvPr/>
        </p:nvSpPr>
        <p:spPr>
          <a:xfrm>
            <a:off x="4872014" y="2035174"/>
            <a:ext cx="89441" cy="138443"/>
          </a:xfrm>
          <a:custGeom>
            <a:avLst/>
            <a:gdLst>
              <a:gd name="connsiteX0" fmla="*/ 24 w 89441"/>
              <a:gd name="connsiteY0" fmla="*/ 1 h 138443"/>
              <a:gd name="connsiteX1" fmla="*/ 61936 w 89441"/>
              <a:gd name="connsiteY1" fmla="*/ 61914 h 138443"/>
              <a:gd name="connsiteX2" fmla="*/ 66699 w 89441"/>
              <a:gd name="connsiteY2" fmla="*/ 114301 h 138443"/>
              <a:gd name="connsiteX3" fmla="*/ 52411 w 89441"/>
              <a:gd name="connsiteY3" fmla="*/ 138114 h 138443"/>
              <a:gd name="connsiteX4" fmla="*/ 88924 w 89441"/>
              <a:gd name="connsiteY4" fmla="*/ 98426 h 138443"/>
              <a:gd name="connsiteX5" fmla="*/ 69874 w 89441"/>
              <a:gd name="connsiteY5" fmla="*/ 60326 h 138443"/>
              <a:gd name="connsiteX6" fmla="*/ 24 w 89441"/>
              <a:gd name="connsiteY6" fmla="*/ 1 h 1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41" h="138443">
                <a:moveTo>
                  <a:pt x="24" y="1"/>
                </a:moveTo>
                <a:cubicBezTo>
                  <a:pt x="-1299" y="266"/>
                  <a:pt x="50824" y="42864"/>
                  <a:pt x="61936" y="61914"/>
                </a:cubicBezTo>
                <a:cubicBezTo>
                  <a:pt x="73048" y="80964"/>
                  <a:pt x="68286" y="101601"/>
                  <a:pt x="66699" y="114301"/>
                </a:cubicBezTo>
                <a:cubicBezTo>
                  <a:pt x="65112" y="127001"/>
                  <a:pt x="48707" y="140760"/>
                  <a:pt x="52411" y="138114"/>
                </a:cubicBezTo>
                <a:cubicBezTo>
                  <a:pt x="56115" y="135468"/>
                  <a:pt x="86014" y="111391"/>
                  <a:pt x="88924" y="98426"/>
                </a:cubicBezTo>
                <a:cubicBezTo>
                  <a:pt x="91835" y="85461"/>
                  <a:pt x="82045" y="74084"/>
                  <a:pt x="69874" y="60326"/>
                </a:cubicBezTo>
                <a:cubicBezTo>
                  <a:pt x="57703" y="46568"/>
                  <a:pt x="1347" y="-264"/>
                  <a:pt x="2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5A2E2163-3424-45EF-8AE6-6C9830F33209}"/>
              </a:ext>
            </a:extLst>
          </p:cNvPr>
          <p:cNvSpPr/>
          <p:nvPr/>
        </p:nvSpPr>
        <p:spPr>
          <a:xfrm>
            <a:off x="4457127" y="2257425"/>
            <a:ext cx="62676" cy="73169"/>
          </a:xfrm>
          <a:custGeom>
            <a:avLst/>
            <a:gdLst>
              <a:gd name="connsiteX0" fmla="*/ 62486 w 62676"/>
              <a:gd name="connsiteY0" fmla="*/ 0 h 73169"/>
              <a:gd name="connsiteX1" fmla="*/ 21211 w 62676"/>
              <a:gd name="connsiteY1" fmla="*/ 49213 h 73169"/>
              <a:gd name="connsiteX2" fmla="*/ 21211 w 62676"/>
              <a:gd name="connsiteY2" fmla="*/ 73025 h 73169"/>
              <a:gd name="connsiteX3" fmla="*/ 11686 w 62676"/>
              <a:gd name="connsiteY3" fmla="*/ 58738 h 73169"/>
              <a:gd name="connsiteX4" fmla="*/ 2161 w 62676"/>
              <a:gd name="connsiteY4" fmla="*/ 49213 h 73169"/>
              <a:gd name="connsiteX5" fmla="*/ 62486 w 62676"/>
              <a:gd name="connsiteY5" fmla="*/ 0 h 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76" h="73169">
                <a:moveTo>
                  <a:pt x="62486" y="0"/>
                </a:moveTo>
                <a:cubicBezTo>
                  <a:pt x="65661" y="0"/>
                  <a:pt x="28090" y="37042"/>
                  <a:pt x="21211" y="49213"/>
                </a:cubicBezTo>
                <a:cubicBezTo>
                  <a:pt x="14332" y="61384"/>
                  <a:pt x="22798" y="71438"/>
                  <a:pt x="21211" y="73025"/>
                </a:cubicBezTo>
                <a:cubicBezTo>
                  <a:pt x="19624" y="74612"/>
                  <a:pt x="14861" y="62707"/>
                  <a:pt x="11686" y="58738"/>
                </a:cubicBezTo>
                <a:cubicBezTo>
                  <a:pt x="8511" y="54769"/>
                  <a:pt x="-5247" y="57680"/>
                  <a:pt x="2161" y="49213"/>
                </a:cubicBezTo>
                <a:cubicBezTo>
                  <a:pt x="9569" y="40746"/>
                  <a:pt x="59311" y="0"/>
                  <a:pt x="62486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E7038FE6-3342-434E-9971-FC616D9D0D18}"/>
              </a:ext>
            </a:extLst>
          </p:cNvPr>
          <p:cNvSpPr/>
          <p:nvPr/>
        </p:nvSpPr>
        <p:spPr>
          <a:xfrm>
            <a:off x="4859338" y="2193910"/>
            <a:ext cx="104775" cy="50870"/>
          </a:xfrm>
          <a:custGeom>
            <a:avLst/>
            <a:gdLst>
              <a:gd name="connsiteX0" fmla="*/ 104775 w 104775"/>
              <a:gd name="connsiteY0" fmla="*/ 15 h 50870"/>
              <a:gd name="connsiteX1" fmla="*/ 61912 w 104775"/>
              <a:gd name="connsiteY1" fmla="*/ 38115 h 50870"/>
              <a:gd name="connsiteX2" fmla="*/ 0 w 104775"/>
              <a:gd name="connsiteY2" fmla="*/ 50815 h 50870"/>
              <a:gd name="connsiteX3" fmla="*/ 61912 w 104775"/>
              <a:gd name="connsiteY3" fmla="*/ 42878 h 50870"/>
              <a:gd name="connsiteX4" fmla="*/ 104775 w 104775"/>
              <a:gd name="connsiteY4" fmla="*/ 15 h 5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50870">
                <a:moveTo>
                  <a:pt x="104775" y="15"/>
                </a:moveTo>
                <a:cubicBezTo>
                  <a:pt x="104775" y="-779"/>
                  <a:pt x="79374" y="29648"/>
                  <a:pt x="61912" y="38115"/>
                </a:cubicBezTo>
                <a:cubicBezTo>
                  <a:pt x="44450" y="46582"/>
                  <a:pt x="0" y="50021"/>
                  <a:pt x="0" y="50815"/>
                </a:cubicBezTo>
                <a:cubicBezTo>
                  <a:pt x="0" y="51609"/>
                  <a:pt x="47095" y="43672"/>
                  <a:pt x="61912" y="42878"/>
                </a:cubicBezTo>
                <a:cubicBezTo>
                  <a:pt x="76729" y="42084"/>
                  <a:pt x="104775" y="809"/>
                  <a:pt x="10477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D84D39EE-AB0A-46DF-9EF8-12D54E84D4C3}"/>
              </a:ext>
            </a:extLst>
          </p:cNvPr>
          <p:cNvSpPr/>
          <p:nvPr/>
        </p:nvSpPr>
        <p:spPr>
          <a:xfrm>
            <a:off x="4678204" y="2554266"/>
            <a:ext cx="362274" cy="125539"/>
          </a:xfrm>
          <a:custGeom>
            <a:avLst/>
            <a:gdLst>
              <a:gd name="connsiteX0" fmla="*/ 362109 w 362274"/>
              <a:gd name="connsiteY0" fmla="*/ 22 h 125539"/>
              <a:gd name="connsiteX1" fmla="*/ 158909 w 362274"/>
              <a:gd name="connsiteY1" fmla="*/ 77809 h 125539"/>
              <a:gd name="connsiteX2" fmla="*/ 159 w 362274"/>
              <a:gd name="connsiteY2" fmla="*/ 125434 h 125539"/>
              <a:gd name="connsiteX3" fmla="*/ 130334 w 362274"/>
              <a:gd name="connsiteY3" fmla="*/ 90509 h 125539"/>
              <a:gd name="connsiteX4" fmla="*/ 192246 w 362274"/>
              <a:gd name="connsiteY4" fmla="*/ 85747 h 125539"/>
              <a:gd name="connsiteX5" fmla="*/ 362109 w 362274"/>
              <a:gd name="connsiteY5" fmla="*/ 22 h 12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274" h="125539">
                <a:moveTo>
                  <a:pt x="362109" y="22"/>
                </a:moveTo>
                <a:cubicBezTo>
                  <a:pt x="356553" y="-1301"/>
                  <a:pt x="219234" y="56907"/>
                  <a:pt x="158909" y="77809"/>
                </a:cubicBezTo>
                <a:cubicBezTo>
                  <a:pt x="98584" y="98711"/>
                  <a:pt x="4921" y="123317"/>
                  <a:pt x="159" y="125434"/>
                </a:cubicBezTo>
                <a:cubicBezTo>
                  <a:pt x="-4603" y="127551"/>
                  <a:pt x="98319" y="97124"/>
                  <a:pt x="130334" y="90509"/>
                </a:cubicBezTo>
                <a:cubicBezTo>
                  <a:pt x="162349" y="83894"/>
                  <a:pt x="153088" y="99241"/>
                  <a:pt x="192246" y="85747"/>
                </a:cubicBezTo>
                <a:cubicBezTo>
                  <a:pt x="231404" y="72253"/>
                  <a:pt x="367665" y="1345"/>
                  <a:pt x="362109" y="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35EA92D9-7E1D-4CAD-ADCC-D39D16D68C1B}"/>
              </a:ext>
            </a:extLst>
          </p:cNvPr>
          <p:cNvSpPr/>
          <p:nvPr/>
        </p:nvSpPr>
        <p:spPr>
          <a:xfrm>
            <a:off x="4979988" y="2185847"/>
            <a:ext cx="96131" cy="92318"/>
          </a:xfrm>
          <a:custGeom>
            <a:avLst/>
            <a:gdLst>
              <a:gd name="connsiteX0" fmla="*/ 0 w 96131"/>
              <a:gd name="connsiteY0" fmla="*/ 141 h 92318"/>
              <a:gd name="connsiteX1" fmla="*/ 82550 w 96131"/>
              <a:gd name="connsiteY1" fmla="*/ 58878 h 92318"/>
              <a:gd name="connsiteX2" fmla="*/ 95250 w 96131"/>
              <a:gd name="connsiteY2" fmla="*/ 92216 h 92318"/>
              <a:gd name="connsiteX3" fmla="*/ 93662 w 96131"/>
              <a:gd name="connsiteY3" fmla="*/ 68403 h 92318"/>
              <a:gd name="connsiteX4" fmla="*/ 82550 w 96131"/>
              <a:gd name="connsiteY4" fmla="*/ 43003 h 92318"/>
              <a:gd name="connsiteX5" fmla="*/ 0 w 96131"/>
              <a:gd name="connsiteY5" fmla="*/ 141 h 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131" h="92318">
                <a:moveTo>
                  <a:pt x="0" y="141"/>
                </a:moveTo>
                <a:cubicBezTo>
                  <a:pt x="0" y="2787"/>
                  <a:pt x="66675" y="43532"/>
                  <a:pt x="82550" y="58878"/>
                </a:cubicBezTo>
                <a:cubicBezTo>
                  <a:pt x="98425" y="74224"/>
                  <a:pt x="93398" y="90629"/>
                  <a:pt x="95250" y="92216"/>
                </a:cubicBezTo>
                <a:cubicBezTo>
                  <a:pt x="97102" y="93803"/>
                  <a:pt x="95779" y="76605"/>
                  <a:pt x="93662" y="68403"/>
                </a:cubicBezTo>
                <a:cubicBezTo>
                  <a:pt x="91545" y="60201"/>
                  <a:pt x="92604" y="53322"/>
                  <a:pt x="82550" y="43003"/>
                </a:cubicBezTo>
                <a:cubicBezTo>
                  <a:pt x="72496" y="32684"/>
                  <a:pt x="0" y="-2505"/>
                  <a:pt x="0" y="1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C1CE2C4B-16EB-41DE-8B93-9973AF1527A1}"/>
              </a:ext>
            </a:extLst>
          </p:cNvPr>
          <p:cNvSpPr/>
          <p:nvPr/>
        </p:nvSpPr>
        <p:spPr>
          <a:xfrm>
            <a:off x="4486104" y="2614487"/>
            <a:ext cx="227581" cy="55966"/>
          </a:xfrm>
          <a:custGeom>
            <a:avLst/>
            <a:gdLst>
              <a:gd name="connsiteX0" fmla="*/ 171 w 227581"/>
              <a:gd name="connsiteY0" fmla="*/ 126 h 55966"/>
              <a:gd name="connsiteX1" fmla="*/ 128759 w 227581"/>
              <a:gd name="connsiteY1" fmla="*/ 50926 h 55966"/>
              <a:gd name="connsiteX2" fmla="*/ 227184 w 227581"/>
              <a:gd name="connsiteY2" fmla="*/ 52513 h 55966"/>
              <a:gd name="connsiteX3" fmla="*/ 157334 w 227581"/>
              <a:gd name="connsiteY3" fmla="*/ 36638 h 55966"/>
              <a:gd name="connsiteX4" fmla="*/ 171 w 227581"/>
              <a:gd name="connsiteY4" fmla="*/ 126 h 5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81" h="55966">
                <a:moveTo>
                  <a:pt x="171" y="126"/>
                </a:moveTo>
                <a:cubicBezTo>
                  <a:pt x="-4591" y="2507"/>
                  <a:pt x="90923" y="42195"/>
                  <a:pt x="128759" y="50926"/>
                </a:cubicBezTo>
                <a:cubicBezTo>
                  <a:pt x="166595" y="59657"/>
                  <a:pt x="222422" y="54894"/>
                  <a:pt x="227184" y="52513"/>
                </a:cubicBezTo>
                <a:cubicBezTo>
                  <a:pt x="231946" y="50132"/>
                  <a:pt x="193053" y="43517"/>
                  <a:pt x="157334" y="36638"/>
                </a:cubicBezTo>
                <a:cubicBezTo>
                  <a:pt x="121615" y="29759"/>
                  <a:pt x="4933" y="-2255"/>
                  <a:pt x="171" y="12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0166BD43-FF2E-4D01-863F-CE1C9D5798D7}"/>
              </a:ext>
            </a:extLst>
          </p:cNvPr>
          <p:cNvSpPr/>
          <p:nvPr/>
        </p:nvSpPr>
        <p:spPr>
          <a:xfrm>
            <a:off x="4457590" y="1647817"/>
            <a:ext cx="137517" cy="204796"/>
          </a:xfrm>
          <a:custGeom>
            <a:avLst/>
            <a:gdLst>
              <a:gd name="connsiteX0" fmla="*/ 110 w 137517"/>
              <a:gd name="connsiteY0" fmla="*/ 8 h 204796"/>
              <a:gd name="connsiteX1" fmla="*/ 108060 w 137517"/>
              <a:gd name="connsiteY1" fmla="*/ 74621 h 204796"/>
              <a:gd name="connsiteX2" fmla="*/ 127110 w 137517"/>
              <a:gd name="connsiteY2" fmla="*/ 128596 h 204796"/>
              <a:gd name="connsiteX3" fmla="*/ 103298 w 137517"/>
              <a:gd name="connsiteY3" fmla="*/ 204796 h 204796"/>
              <a:gd name="connsiteX4" fmla="*/ 127110 w 137517"/>
              <a:gd name="connsiteY4" fmla="*/ 125421 h 204796"/>
              <a:gd name="connsiteX5" fmla="*/ 130285 w 137517"/>
              <a:gd name="connsiteY5" fmla="*/ 79383 h 204796"/>
              <a:gd name="connsiteX6" fmla="*/ 110 w 137517"/>
              <a:gd name="connsiteY6" fmla="*/ 8 h 20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517" h="204796">
                <a:moveTo>
                  <a:pt x="110" y="8"/>
                </a:moveTo>
                <a:cubicBezTo>
                  <a:pt x="-3594" y="-786"/>
                  <a:pt x="86893" y="53190"/>
                  <a:pt x="108060" y="74621"/>
                </a:cubicBezTo>
                <a:cubicBezTo>
                  <a:pt x="129227" y="96052"/>
                  <a:pt x="127904" y="106900"/>
                  <a:pt x="127110" y="128596"/>
                </a:cubicBezTo>
                <a:cubicBezTo>
                  <a:pt x="126316" y="150292"/>
                  <a:pt x="103298" y="204796"/>
                  <a:pt x="103298" y="204796"/>
                </a:cubicBezTo>
                <a:cubicBezTo>
                  <a:pt x="103298" y="204267"/>
                  <a:pt x="122612" y="146323"/>
                  <a:pt x="127110" y="125421"/>
                </a:cubicBezTo>
                <a:cubicBezTo>
                  <a:pt x="131608" y="104519"/>
                  <a:pt x="146160" y="98169"/>
                  <a:pt x="130285" y="79383"/>
                </a:cubicBezTo>
                <a:cubicBezTo>
                  <a:pt x="114410" y="60598"/>
                  <a:pt x="3814" y="802"/>
                  <a:pt x="110" y="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C44A423D-C44E-41BE-AE4B-57EEF7D8B54F}"/>
              </a:ext>
            </a:extLst>
          </p:cNvPr>
          <p:cNvSpPr/>
          <p:nvPr/>
        </p:nvSpPr>
        <p:spPr>
          <a:xfrm>
            <a:off x="4861407" y="1663682"/>
            <a:ext cx="56810" cy="176231"/>
          </a:xfrm>
          <a:custGeom>
            <a:avLst/>
            <a:gdLst>
              <a:gd name="connsiteX0" fmla="*/ 56668 w 56810"/>
              <a:gd name="connsiteY0" fmla="*/ 18 h 176231"/>
              <a:gd name="connsiteX1" fmla="*/ 16981 w 56810"/>
              <a:gd name="connsiteY1" fmla="*/ 93681 h 176231"/>
              <a:gd name="connsiteX2" fmla="*/ 12218 w 56810"/>
              <a:gd name="connsiteY2" fmla="*/ 141306 h 176231"/>
              <a:gd name="connsiteX3" fmla="*/ 26506 w 56810"/>
              <a:gd name="connsiteY3" fmla="*/ 176231 h 176231"/>
              <a:gd name="connsiteX4" fmla="*/ 13806 w 56810"/>
              <a:gd name="connsiteY4" fmla="*/ 141306 h 176231"/>
              <a:gd name="connsiteX5" fmla="*/ 1106 w 56810"/>
              <a:gd name="connsiteY5" fmla="*/ 101618 h 176231"/>
              <a:gd name="connsiteX6" fmla="*/ 56668 w 56810"/>
              <a:gd name="connsiteY6" fmla="*/ 18 h 17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10" h="176231">
                <a:moveTo>
                  <a:pt x="56668" y="18"/>
                </a:moveTo>
                <a:cubicBezTo>
                  <a:pt x="59314" y="-1305"/>
                  <a:pt x="24389" y="70133"/>
                  <a:pt x="16981" y="93681"/>
                </a:cubicBezTo>
                <a:cubicBezTo>
                  <a:pt x="9573" y="117229"/>
                  <a:pt x="10631" y="127548"/>
                  <a:pt x="12218" y="141306"/>
                </a:cubicBezTo>
                <a:cubicBezTo>
                  <a:pt x="13805" y="155064"/>
                  <a:pt x="26241" y="176231"/>
                  <a:pt x="26506" y="176231"/>
                </a:cubicBezTo>
                <a:cubicBezTo>
                  <a:pt x="26771" y="176231"/>
                  <a:pt x="18039" y="153741"/>
                  <a:pt x="13806" y="141306"/>
                </a:cubicBezTo>
                <a:cubicBezTo>
                  <a:pt x="9573" y="128871"/>
                  <a:pt x="-3921" y="121462"/>
                  <a:pt x="1106" y="101618"/>
                </a:cubicBezTo>
                <a:cubicBezTo>
                  <a:pt x="6133" y="81774"/>
                  <a:pt x="54022" y="1341"/>
                  <a:pt x="5666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EDD4B055-0CBE-43D7-AEFE-13A83FF6256D}"/>
              </a:ext>
            </a:extLst>
          </p:cNvPr>
          <p:cNvSpPr/>
          <p:nvPr/>
        </p:nvSpPr>
        <p:spPr>
          <a:xfrm>
            <a:off x="4217983" y="1619605"/>
            <a:ext cx="191424" cy="50643"/>
          </a:xfrm>
          <a:custGeom>
            <a:avLst/>
            <a:gdLst>
              <a:gd name="connsiteX0" fmla="*/ 5 w 191424"/>
              <a:gd name="connsiteY0" fmla="*/ 50445 h 50643"/>
              <a:gd name="connsiteX1" fmla="*/ 122242 w 191424"/>
              <a:gd name="connsiteY1" fmla="*/ 18695 h 50643"/>
              <a:gd name="connsiteX2" fmla="*/ 190505 w 191424"/>
              <a:gd name="connsiteY2" fmla="*/ 21870 h 50643"/>
              <a:gd name="connsiteX3" fmla="*/ 158755 w 191424"/>
              <a:gd name="connsiteY3" fmla="*/ 9170 h 50643"/>
              <a:gd name="connsiteX4" fmla="*/ 117480 w 191424"/>
              <a:gd name="connsiteY4" fmla="*/ 1233 h 50643"/>
              <a:gd name="connsiteX5" fmla="*/ 5 w 191424"/>
              <a:gd name="connsiteY5" fmla="*/ 50445 h 5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424" h="50643">
                <a:moveTo>
                  <a:pt x="5" y="50445"/>
                </a:moveTo>
                <a:cubicBezTo>
                  <a:pt x="799" y="53355"/>
                  <a:pt x="90492" y="23457"/>
                  <a:pt x="122242" y="18695"/>
                </a:cubicBezTo>
                <a:cubicBezTo>
                  <a:pt x="153992" y="13933"/>
                  <a:pt x="184420" y="23457"/>
                  <a:pt x="190505" y="21870"/>
                </a:cubicBezTo>
                <a:cubicBezTo>
                  <a:pt x="196590" y="20283"/>
                  <a:pt x="170926" y="12609"/>
                  <a:pt x="158755" y="9170"/>
                </a:cubicBezTo>
                <a:cubicBezTo>
                  <a:pt x="146584" y="5730"/>
                  <a:pt x="142086" y="-3265"/>
                  <a:pt x="117480" y="1233"/>
                </a:cubicBezTo>
                <a:cubicBezTo>
                  <a:pt x="92874" y="5731"/>
                  <a:pt x="-789" y="47535"/>
                  <a:pt x="5" y="504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810CF1D5-66AC-45B5-8EE3-E687BB72EBFF}"/>
              </a:ext>
            </a:extLst>
          </p:cNvPr>
          <p:cNvSpPr/>
          <p:nvPr/>
        </p:nvSpPr>
        <p:spPr>
          <a:xfrm>
            <a:off x="4038652" y="950600"/>
            <a:ext cx="472167" cy="581764"/>
          </a:xfrm>
          <a:custGeom>
            <a:avLst/>
            <a:gdLst>
              <a:gd name="connsiteX0" fmla="*/ 471965 w 472167"/>
              <a:gd name="connsiteY0" fmla="*/ 1900 h 581764"/>
              <a:gd name="connsiteX1" fmla="*/ 245481 w 472167"/>
              <a:gd name="connsiteY1" fmla="*/ 164883 h 581764"/>
              <a:gd name="connsiteX2" fmla="*/ 143881 w 472167"/>
              <a:gd name="connsiteY2" fmla="*/ 255900 h 581764"/>
              <a:gd name="connsiteX3" fmla="*/ 6298 w 472167"/>
              <a:gd name="connsiteY3" fmla="*/ 569167 h 581764"/>
              <a:gd name="connsiteX4" fmla="*/ 23231 w 472167"/>
              <a:gd name="connsiteY4" fmla="*/ 501433 h 581764"/>
              <a:gd name="connsiteX5" fmla="*/ 23231 w 472167"/>
              <a:gd name="connsiteY5" fmla="*/ 327867 h 581764"/>
              <a:gd name="connsiteX6" fmla="*/ 38048 w 472167"/>
              <a:gd name="connsiteY6" fmla="*/ 230500 h 581764"/>
              <a:gd name="connsiteX7" fmla="*/ 203148 w 472167"/>
              <a:gd name="connsiteY7" fmla="*/ 84450 h 581764"/>
              <a:gd name="connsiteX8" fmla="*/ 471965 w 472167"/>
              <a:gd name="connsiteY8" fmla="*/ 1900 h 5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167" h="581764">
                <a:moveTo>
                  <a:pt x="471965" y="1900"/>
                </a:moveTo>
                <a:cubicBezTo>
                  <a:pt x="479020" y="15305"/>
                  <a:pt x="300162" y="122550"/>
                  <a:pt x="245481" y="164883"/>
                </a:cubicBezTo>
                <a:cubicBezTo>
                  <a:pt x="190800" y="207216"/>
                  <a:pt x="183745" y="188519"/>
                  <a:pt x="143881" y="255900"/>
                </a:cubicBezTo>
                <a:cubicBezTo>
                  <a:pt x="104017" y="323281"/>
                  <a:pt x="26406" y="528245"/>
                  <a:pt x="6298" y="569167"/>
                </a:cubicBezTo>
                <a:cubicBezTo>
                  <a:pt x="-13810" y="610089"/>
                  <a:pt x="20409" y="541650"/>
                  <a:pt x="23231" y="501433"/>
                </a:cubicBezTo>
                <a:cubicBezTo>
                  <a:pt x="26053" y="461216"/>
                  <a:pt x="20762" y="373022"/>
                  <a:pt x="23231" y="327867"/>
                </a:cubicBezTo>
                <a:cubicBezTo>
                  <a:pt x="25700" y="282712"/>
                  <a:pt x="8062" y="271069"/>
                  <a:pt x="38048" y="230500"/>
                </a:cubicBezTo>
                <a:cubicBezTo>
                  <a:pt x="68034" y="189931"/>
                  <a:pt x="137179" y="119728"/>
                  <a:pt x="203148" y="84450"/>
                </a:cubicBezTo>
                <a:cubicBezTo>
                  <a:pt x="269117" y="49172"/>
                  <a:pt x="464910" y="-11505"/>
                  <a:pt x="471965" y="19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5D52FA97-ECAA-40B6-BA6F-C8D2BB0F9C30}"/>
              </a:ext>
            </a:extLst>
          </p:cNvPr>
          <p:cNvSpPr/>
          <p:nvPr/>
        </p:nvSpPr>
        <p:spPr>
          <a:xfrm>
            <a:off x="3971243" y="1035555"/>
            <a:ext cx="448946" cy="1141221"/>
          </a:xfrm>
          <a:custGeom>
            <a:avLst/>
            <a:gdLst>
              <a:gd name="connsiteX0" fmla="*/ 353107 w 448946"/>
              <a:gd name="connsiteY0" fmla="*/ 175178 h 1141221"/>
              <a:gd name="connsiteX1" fmla="*/ 166840 w 448946"/>
              <a:gd name="connsiteY1" fmla="*/ 456695 h 1141221"/>
              <a:gd name="connsiteX2" fmla="*/ 132974 w 448946"/>
              <a:gd name="connsiteY2" fmla="*/ 615445 h 1141221"/>
              <a:gd name="connsiteX3" fmla="*/ 109690 w 448946"/>
              <a:gd name="connsiteY3" fmla="*/ 759378 h 1141221"/>
              <a:gd name="connsiteX4" fmla="*/ 54657 w 448946"/>
              <a:gd name="connsiteY4" fmla="*/ 1129795 h 1141221"/>
              <a:gd name="connsiteX5" fmla="*/ 58890 w 448946"/>
              <a:gd name="connsiteY5" fmla="*/ 1002795 h 1141221"/>
              <a:gd name="connsiteX6" fmla="*/ 3857 w 448946"/>
              <a:gd name="connsiteY6" fmla="*/ 564645 h 1141221"/>
              <a:gd name="connsiteX7" fmla="*/ 37724 w 448946"/>
              <a:gd name="connsiteY7" fmla="*/ 374145 h 1141221"/>
              <a:gd name="connsiteX8" fmla="*/ 300190 w 448946"/>
              <a:gd name="connsiteY8" fmla="*/ 46062 h 1141221"/>
              <a:gd name="connsiteX9" fmla="*/ 52540 w 448946"/>
              <a:gd name="connsiteY9" fmla="*/ 475745 h 1141221"/>
              <a:gd name="connsiteX10" fmla="*/ 223990 w 448946"/>
              <a:gd name="connsiteY10" fmla="*/ 86278 h 1141221"/>
              <a:gd name="connsiteX11" fmla="*/ 446240 w 448946"/>
              <a:gd name="connsiteY11" fmla="*/ 5845 h 1141221"/>
              <a:gd name="connsiteX12" fmla="*/ 353107 w 448946"/>
              <a:gd name="connsiteY12" fmla="*/ 175178 h 114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8946" h="1141221">
                <a:moveTo>
                  <a:pt x="353107" y="175178"/>
                </a:moveTo>
                <a:cubicBezTo>
                  <a:pt x="306540" y="250320"/>
                  <a:pt x="203529" y="383317"/>
                  <a:pt x="166840" y="456695"/>
                </a:cubicBezTo>
                <a:cubicBezTo>
                  <a:pt x="130151" y="530073"/>
                  <a:pt x="142499" y="564998"/>
                  <a:pt x="132974" y="615445"/>
                </a:cubicBezTo>
                <a:cubicBezTo>
                  <a:pt x="123449" y="665892"/>
                  <a:pt x="122743" y="673653"/>
                  <a:pt x="109690" y="759378"/>
                </a:cubicBezTo>
                <a:cubicBezTo>
                  <a:pt x="96637" y="845103"/>
                  <a:pt x="63124" y="1089226"/>
                  <a:pt x="54657" y="1129795"/>
                </a:cubicBezTo>
                <a:cubicBezTo>
                  <a:pt x="46190" y="1170365"/>
                  <a:pt x="67357" y="1096987"/>
                  <a:pt x="58890" y="1002795"/>
                </a:cubicBezTo>
                <a:cubicBezTo>
                  <a:pt x="50423" y="908603"/>
                  <a:pt x="7385" y="669420"/>
                  <a:pt x="3857" y="564645"/>
                </a:cubicBezTo>
                <a:cubicBezTo>
                  <a:pt x="329" y="459870"/>
                  <a:pt x="-11665" y="460575"/>
                  <a:pt x="37724" y="374145"/>
                </a:cubicBezTo>
                <a:cubicBezTo>
                  <a:pt x="87113" y="287715"/>
                  <a:pt x="297721" y="29129"/>
                  <a:pt x="300190" y="46062"/>
                </a:cubicBezTo>
                <a:cubicBezTo>
                  <a:pt x="302659" y="62995"/>
                  <a:pt x="65240" y="469042"/>
                  <a:pt x="52540" y="475745"/>
                </a:cubicBezTo>
                <a:cubicBezTo>
                  <a:pt x="39840" y="482448"/>
                  <a:pt x="158373" y="164595"/>
                  <a:pt x="223990" y="86278"/>
                </a:cubicBezTo>
                <a:cubicBezTo>
                  <a:pt x="289607" y="7961"/>
                  <a:pt x="429659" y="-11441"/>
                  <a:pt x="446240" y="5845"/>
                </a:cubicBezTo>
                <a:cubicBezTo>
                  <a:pt x="462821" y="23131"/>
                  <a:pt x="399674" y="100036"/>
                  <a:pt x="353107" y="17517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1FE61522-C9A8-43C0-B985-3B0FD6DF7484}"/>
              </a:ext>
            </a:extLst>
          </p:cNvPr>
          <p:cNvSpPr/>
          <p:nvPr/>
        </p:nvSpPr>
        <p:spPr>
          <a:xfrm>
            <a:off x="3866760" y="1740949"/>
            <a:ext cx="910421" cy="1240977"/>
          </a:xfrm>
          <a:custGeom>
            <a:avLst/>
            <a:gdLst>
              <a:gd name="connsiteX0" fmla="*/ 157023 w 910421"/>
              <a:gd name="connsiteY0" fmla="*/ 208501 h 1240977"/>
              <a:gd name="connsiteX1" fmla="*/ 360223 w 910421"/>
              <a:gd name="connsiteY1" fmla="*/ 477318 h 1240977"/>
              <a:gd name="connsiteX2" fmla="*/ 381390 w 910421"/>
              <a:gd name="connsiteY2" fmla="*/ 818101 h 1240977"/>
              <a:gd name="connsiteX3" fmla="*/ 381390 w 910421"/>
              <a:gd name="connsiteY3" fmla="*/ 644534 h 1240977"/>
              <a:gd name="connsiteX4" fmla="*/ 400440 w 910421"/>
              <a:gd name="connsiteY4" fmla="*/ 902768 h 1240977"/>
              <a:gd name="connsiteX5" fmla="*/ 777207 w 910421"/>
              <a:gd name="connsiteY5" fmla="*/ 1196984 h 1240977"/>
              <a:gd name="connsiteX6" fmla="*/ 576123 w 910421"/>
              <a:gd name="connsiteY6" fmla="*/ 1057284 h 1240977"/>
              <a:gd name="connsiteX7" fmla="*/ 908440 w 910421"/>
              <a:gd name="connsiteY7" fmla="*/ 1237201 h 1240977"/>
              <a:gd name="connsiteX8" fmla="*/ 705240 w 910421"/>
              <a:gd name="connsiteY8" fmla="*/ 1171584 h 1240977"/>
              <a:gd name="connsiteX9" fmla="*/ 516857 w 910421"/>
              <a:gd name="connsiteY9" fmla="*/ 1076334 h 1240977"/>
              <a:gd name="connsiteX10" fmla="*/ 254390 w 910421"/>
              <a:gd name="connsiteY10" fmla="*/ 756718 h 1240977"/>
              <a:gd name="connsiteX11" fmla="*/ 224757 w 910421"/>
              <a:gd name="connsiteY11" fmla="*/ 574684 h 1240977"/>
              <a:gd name="connsiteX12" fmla="*/ 104107 w 910421"/>
              <a:gd name="connsiteY12" fmla="*/ 278351 h 1240977"/>
              <a:gd name="connsiteX13" fmla="*/ 390 w 910421"/>
              <a:gd name="connsiteY13" fmla="*/ 1068 h 1240977"/>
              <a:gd name="connsiteX14" fmla="*/ 157023 w 910421"/>
              <a:gd name="connsiteY14" fmla="*/ 208501 h 124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0421" h="1240977">
                <a:moveTo>
                  <a:pt x="157023" y="208501"/>
                </a:moveTo>
                <a:cubicBezTo>
                  <a:pt x="216995" y="287876"/>
                  <a:pt x="322829" y="375718"/>
                  <a:pt x="360223" y="477318"/>
                </a:cubicBezTo>
                <a:cubicBezTo>
                  <a:pt x="397617" y="578918"/>
                  <a:pt x="377862" y="790232"/>
                  <a:pt x="381390" y="818101"/>
                </a:cubicBezTo>
                <a:cubicBezTo>
                  <a:pt x="384918" y="845970"/>
                  <a:pt x="378215" y="630423"/>
                  <a:pt x="381390" y="644534"/>
                </a:cubicBezTo>
                <a:cubicBezTo>
                  <a:pt x="384565" y="658645"/>
                  <a:pt x="334471" y="810693"/>
                  <a:pt x="400440" y="902768"/>
                </a:cubicBezTo>
                <a:cubicBezTo>
                  <a:pt x="466409" y="994843"/>
                  <a:pt x="747927" y="1171231"/>
                  <a:pt x="777207" y="1196984"/>
                </a:cubicBezTo>
                <a:cubicBezTo>
                  <a:pt x="806487" y="1222737"/>
                  <a:pt x="554251" y="1050581"/>
                  <a:pt x="576123" y="1057284"/>
                </a:cubicBezTo>
                <a:cubicBezTo>
                  <a:pt x="597995" y="1063987"/>
                  <a:pt x="886921" y="1218151"/>
                  <a:pt x="908440" y="1237201"/>
                </a:cubicBezTo>
                <a:cubicBezTo>
                  <a:pt x="929959" y="1256251"/>
                  <a:pt x="770504" y="1198395"/>
                  <a:pt x="705240" y="1171584"/>
                </a:cubicBezTo>
                <a:cubicBezTo>
                  <a:pt x="639976" y="1144773"/>
                  <a:pt x="591999" y="1145478"/>
                  <a:pt x="516857" y="1076334"/>
                </a:cubicBezTo>
                <a:cubicBezTo>
                  <a:pt x="441715" y="1007190"/>
                  <a:pt x="303073" y="840326"/>
                  <a:pt x="254390" y="756718"/>
                </a:cubicBezTo>
                <a:cubicBezTo>
                  <a:pt x="205707" y="673110"/>
                  <a:pt x="249804" y="654412"/>
                  <a:pt x="224757" y="574684"/>
                </a:cubicBezTo>
                <a:cubicBezTo>
                  <a:pt x="199710" y="494956"/>
                  <a:pt x="141502" y="373954"/>
                  <a:pt x="104107" y="278351"/>
                </a:cubicBezTo>
                <a:cubicBezTo>
                  <a:pt x="66712" y="182748"/>
                  <a:pt x="-5960" y="15885"/>
                  <a:pt x="390" y="1068"/>
                </a:cubicBezTo>
                <a:cubicBezTo>
                  <a:pt x="6740" y="-13749"/>
                  <a:pt x="97051" y="129126"/>
                  <a:pt x="157023" y="2085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3D95EC49-5C9C-49CC-99FC-97C2EA770F81}"/>
              </a:ext>
            </a:extLst>
          </p:cNvPr>
          <p:cNvSpPr/>
          <p:nvPr/>
        </p:nvSpPr>
        <p:spPr>
          <a:xfrm>
            <a:off x="4550820" y="2584447"/>
            <a:ext cx="871390" cy="394810"/>
          </a:xfrm>
          <a:custGeom>
            <a:avLst/>
            <a:gdLst>
              <a:gd name="connsiteX0" fmla="*/ 867847 w 871390"/>
              <a:gd name="connsiteY0" fmla="*/ 3 h 394810"/>
              <a:gd name="connsiteX1" fmla="*/ 772597 w 871390"/>
              <a:gd name="connsiteY1" fmla="*/ 169336 h 394810"/>
              <a:gd name="connsiteX2" fmla="*/ 643480 w 871390"/>
              <a:gd name="connsiteY2" fmla="*/ 270936 h 394810"/>
              <a:gd name="connsiteX3" fmla="*/ 730263 w 871390"/>
              <a:gd name="connsiteY3" fmla="*/ 160870 h 394810"/>
              <a:gd name="connsiteX4" fmla="*/ 450863 w 871390"/>
              <a:gd name="connsiteY4" fmla="*/ 357720 h 394810"/>
              <a:gd name="connsiteX5" fmla="*/ 156647 w 871390"/>
              <a:gd name="connsiteY5" fmla="*/ 387353 h 394810"/>
              <a:gd name="connsiteX6" fmla="*/ 450863 w 871390"/>
              <a:gd name="connsiteY6" fmla="*/ 266703 h 394810"/>
              <a:gd name="connsiteX7" fmla="*/ 13 w 871390"/>
              <a:gd name="connsiteY7" fmla="*/ 353486 h 394810"/>
              <a:gd name="connsiteX8" fmla="*/ 467797 w 871390"/>
              <a:gd name="connsiteY8" fmla="*/ 287870 h 394810"/>
              <a:gd name="connsiteX9" fmla="*/ 645597 w 871390"/>
              <a:gd name="connsiteY9" fmla="*/ 165103 h 394810"/>
              <a:gd name="connsiteX10" fmla="*/ 867847 w 871390"/>
              <a:gd name="connsiteY10" fmla="*/ 3 h 39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1390" h="394810">
                <a:moveTo>
                  <a:pt x="867847" y="3"/>
                </a:moveTo>
                <a:cubicBezTo>
                  <a:pt x="889014" y="709"/>
                  <a:pt x="809991" y="124181"/>
                  <a:pt x="772597" y="169336"/>
                </a:cubicBezTo>
                <a:cubicBezTo>
                  <a:pt x="735203" y="214491"/>
                  <a:pt x="650536" y="272347"/>
                  <a:pt x="643480" y="270936"/>
                </a:cubicBezTo>
                <a:cubicBezTo>
                  <a:pt x="636424" y="269525"/>
                  <a:pt x="762366" y="146406"/>
                  <a:pt x="730263" y="160870"/>
                </a:cubicBezTo>
                <a:cubicBezTo>
                  <a:pt x="698160" y="175334"/>
                  <a:pt x="546466" y="319973"/>
                  <a:pt x="450863" y="357720"/>
                </a:cubicBezTo>
                <a:cubicBezTo>
                  <a:pt x="355260" y="395467"/>
                  <a:pt x="156647" y="402522"/>
                  <a:pt x="156647" y="387353"/>
                </a:cubicBezTo>
                <a:cubicBezTo>
                  <a:pt x="156647" y="372184"/>
                  <a:pt x="476969" y="272347"/>
                  <a:pt x="450863" y="266703"/>
                </a:cubicBezTo>
                <a:cubicBezTo>
                  <a:pt x="424757" y="261059"/>
                  <a:pt x="-2809" y="349958"/>
                  <a:pt x="13" y="353486"/>
                </a:cubicBezTo>
                <a:cubicBezTo>
                  <a:pt x="2835" y="357014"/>
                  <a:pt x="360200" y="319267"/>
                  <a:pt x="467797" y="287870"/>
                </a:cubicBezTo>
                <a:cubicBezTo>
                  <a:pt x="575394" y="256473"/>
                  <a:pt x="572219" y="210611"/>
                  <a:pt x="645597" y="165103"/>
                </a:cubicBezTo>
                <a:cubicBezTo>
                  <a:pt x="718975" y="119595"/>
                  <a:pt x="846680" y="-703"/>
                  <a:pt x="867847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C220AB79-AC32-429D-9BC9-27ACF24ED4A5}"/>
              </a:ext>
            </a:extLst>
          </p:cNvPr>
          <p:cNvSpPr/>
          <p:nvPr/>
        </p:nvSpPr>
        <p:spPr>
          <a:xfrm>
            <a:off x="5440985" y="1923657"/>
            <a:ext cx="200440" cy="640127"/>
          </a:xfrm>
          <a:custGeom>
            <a:avLst/>
            <a:gdLst>
              <a:gd name="connsiteX0" fmla="*/ 197815 w 200440"/>
              <a:gd name="connsiteY0" fmla="*/ 2510 h 640127"/>
              <a:gd name="connsiteX1" fmla="*/ 127965 w 200440"/>
              <a:gd name="connsiteY1" fmla="*/ 176076 h 640127"/>
              <a:gd name="connsiteX2" fmla="*/ 96215 w 200440"/>
              <a:gd name="connsiteY2" fmla="*/ 391976 h 640127"/>
              <a:gd name="connsiteX3" fmla="*/ 75048 w 200440"/>
              <a:gd name="connsiteY3" fmla="*/ 491460 h 640127"/>
              <a:gd name="connsiteX4" fmla="*/ 83515 w 200440"/>
              <a:gd name="connsiteY4" fmla="*/ 438543 h 640127"/>
              <a:gd name="connsiteX5" fmla="*/ 66582 w 200440"/>
              <a:gd name="connsiteY5" fmla="*/ 639626 h 640127"/>
              <a:gd name="connsiteX6" fmla="*/ 49648 w 200440"/>
              <a:gd name="connsiteY6" fmla="*/ 499926 h 640127"/>
              <a:gd name="connsiteX7" fmla="*/ 965 w 200440"/>
              <a:gd name="connsiteY7" fmla="*/ 637510 h 640127"/>
              <a:gd name="connsiteX8" fmla="*/ 17898 w 200440"/>
              <a:gd name="connsiteY8" fmla="*/ 487226 h 640127"/>
              <a:gd name="connsiteX9" fmla="*/ 26365 w 200440"/>
              <a:gd name="connsiteY9" fmla="*/ 309426 h 640127"/>
              <a:gd name="connsiteX10" fmla="*/ 197815 w 200440"/>
              <a:gd name="connsiteY10" fmla="*/ 2510 h 64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440" h="640127">
                <a:moveTo>
                  <a:pt x="197815" y="2510"/>
                </a:moveTo>
                <a:cubicBezTo>
                  <a:pt x="214748" y="-19715"/>
                  <a:pt x="144898" y="111165"/>
                  <a:pt x="127965" y="176076"/>
                </a:cubicBezTo>
                <a:cubicBezTo>
                  <a:pt x="111032" y="240987"/>
                  <a:pt x="105034" y="339412"/>
                  <a:pt x="96215" y="391976"/>
                </a:cubicBezTo>
                <a:cubicBezTo>
                  <a:pt x="87396" y="444540"/>
                  <a:pt x="77165" y="483699"/>
                  <a:pt x="75048" y="491460"/>
                </a:cubicBezTo>
                <a:cubicBezTo>
                  <a:pt x="72931" y="499221"/>
                  <a:pt x="84926" y="413849"/>
                  <a:pt x="83515" y="438543"/>
                </a:cubicBezTo>
                <a:cubicBezTo>
                  <a:pt x="82104" y="463237"/>
                  <a:pt x="72226" y="629396"/>
                  <a:pt x="66582" y="639626"/>
                </a:cubicBezTo>
                <a:cubicBezTo>
                  <a:pt x="60938" y="649856"/>
                  <a:pt x="60584" y="500279"/>
                  <a:pt x="49648" y="499926"/>
                </a:cubicBezTo>
                <a:cubicBezTo>
                  <a:pt x="38712" y="499573"/>
                  <a:pt x="6257" y="639627"/>
                  <a:pt x="965" y="637510"/>
                </a:cubicBezTo>
                <a:cubicBezTo>
                  <a:pt x="-4327" y="635393"/>
                  <a:pt x="13665" y="541907"/>
                  <a:pt x="17898" y="487226"/>
                </a:cubicBezTo>
                <a:cubicBezTo>
                  <a:pt x="22131" y="432545"/>
                  <a:pt x="-2563" y="388448"/>
                  <a:pt x="26365" y="309426"/>
                </a:cubicBezTo>
                <a:cubicBezTo>
                  <a:pt x="55293" y="230404"/>
                  <a:pt x="180882" y="24735"/>
                  <a:pt x="197815" y="25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3FF96BB2-3E0D-4FE5-A059-F1B49842732F}"/>
              </a:ext>
            </a:extLst>
          </p:cNvPr>
          <p:cNvSpPr/>
          <p:nvPr/>
        </p:nvSpPr>
        <p:spPr>
          <a:xfrm>
            <a:off x="5245771" y="1231887"/>
            <a:ext cx="320761" cy="738586"/>
          </a:xfrm>
          <a:custGeom>
            <a:avLst/>
            <a:gdLst>
              <a:gd name="connsiteX0" fmla="*/ 1446 w 320761"/>
              <a:gd name="connsiteY0" fmla="*/ 13 h 738586"/>
              <a:gd name="connsiteX1" fmla="*/ 181362 w 320761"/>
              <a:gd name="connsiteY1" fmla="*/ 112196 h 738586"/>
              <a:gd name="connsiteX2" fmla="*/ 221579 w 320761"/>
              <a:gd name="connsiteY2" fmla="*/ 266713 h 738586"/>
              <a:gd name="connsiteX3" fmla="*/ 299896 w 320761"/>
              <a:gd name="connsiteY3" fmla="*/ 556696 h 738586"/>
              <a:gd name="connsiteX4" fmla="*/ 280846 w 320761"/>
              <a:gd name="connsiteY4" fmla="*/ 347146 h 738586"/>
              <a:gd name="connsiteX5" fmla="*/ 312596 w 320761"/>
              <a:gd name="connsiteY5" fmla="*/ 736613 h 738586"/>
              <a:gd name="connsiteX6" fmla="*/ 318946 w 320761"/>
              <a:gd name="connsiteY6" fmla="*/ 486846 h 738586"/>
              <a:gd name="connsiteX7" fmla="*/ 310479 w 320761"/>
              <a:gd name="connsiteY7" fmla="*/ 230730 h 738586"/>
              <a:gd name="connsiteX8" fmla="*/ 291429 w 320761"/>
              <a:gd name="connsiteY8" fmla="*/ 105846 h 738586"/>
              <a:gd name="connsiteX9" fmla="*/ 1446 w 320761"/>
              <a:gd name="connsiteY9" fmla="*/ 13 h 73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761" h="738586">
                <a:moveTo>
                  <a:pt x="1446" y="13"/>
                </a:moveTo>
                <a:cubicBezTo>
                  <a:pt x="-16898" y="1071"/>
                  <a:pt x="144673" y="67746"/>
                  <a:pt x="181362" y="112196"/>
                </a:cubicBezTo>
                <a:cubicBezTo>
                  <a:pt x="218051" y="156646"/>
                  <a:pt x="201823" y="192630"/>
                  <a:pt x="221579" y="266713"/>
                </a:cubicBezTo>
                <a:cubicBezTo>
                  <a:pt x="241335" y="340796"/>
                  <a:pt x="290018" y="543291"/>
                  <a:pt x="299896" y="556696"/>
                </a:cubicBezTo>
                <a:cubicBezTo>
                  <a:pt x="309774" y="570101"/>
                  <a:pt x="278729" y="317160"/>
                  <a:pt x="280846" y="347146"/>
                </a:cubicBezTo>
                <a:cubicBezTo>
                  <a:pt x="282963" y="377132"/>
                  <a:pt x="306246" y="713330"/>
                  <a:pt x="312596" y="736613"/>
                </a:cubicBezTo>
                <a:cubicBezTo>
                  <a:pt x="318946" y="759896"/>
                  <a:pt x="319299" y="571160"/>
                  <a:pt x="318946" y="486846"/>
                </a:cubicBezTo>
                <a:cubicBezTo>
                  <a:pt x="318593" y="402532"/>
                  <a:pt x="315065" y="294230"/>
                  <a:pt x="310479" y="230730"/>
                </a:cubicBezTo>
                <a:cubicBezTo>
                  <a:pt x="305893" y="167230"/>
                  <a:pt x="346815" y="150296"/>
                  <a:pt x="291429" y="105846"/>
                </a:cubicBezTo>
                <a:cubicBezTo>
                  <a:pt x="236043" y="61396"/>
                  <a:pt x="19790" y="-1045"/>
                  <a:pt x="1446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D89D2AC8-73DF-4A50-B2B6-09271B53AA43}"/>
              </a:ext>
            </a:extLst>
          </p:cNvPr>
          <p:cNvSpPr/>
          <p:nvPr/>
        </p:nvSpPr>
        <p:spPr>
          <a:xfrm>
            <a:off x="4414184" y="977456"/>
            <a:ext cx="971952" cy="350066"/>
          </a:xfrm>
          <a:custGeom>
            <a:avLst/>
            <a:gdLst>
              <a:gd name="connsiteX0" fmla="*/ 35049 w 971952"/>
              <a:gd name="connsiteY0" fmla="*/ 8911 h 350066"/>
              <a:gd name="connsiteX1" fmla="*/ 83733 w 971952"/>
              <a:gd name="connsiteY1" fmla="*/ 32194 h 350066"/>
              <a:gd name="connsiteX2" fmla="*/ 530349 w 971952"/>
              <a:gd name="connsiteY2" fmla="*/ 144377 h 350066"/>
              <a:gd name="connsiteX3" fmla="*/ 826683 w 971952"/>
              <a:gd name="connsiteY3" fmla="*/ 239627 h 350066"/>
              <a:gd name="connsiteX4" fmla="*/ 407583 w 971952"/>
              <a:gd name="connsiteY4" fmla="*/ 97811 h 350066"/>
              <a:gd name="connsiteX5" fmla="*/ 966383 w 971952"/>
              <a:gd name="connsiteY5" fmla="*/ 349694 h 350066"/>
              <a:gd name="connsiteX6" fmla="*/ 706033 w 971952"/>
              <a:gd name="connsiteY6" fmla="*/ 154961 h 350066"/>
              <a:gd name="connsiteX7" fmla="*/ 902883 w 971952"/>
              <a:gd name="connsiteY7" fmla="*/ 180361 h 350066"/>
              <a:gd name="connsiteX8" fmla="*/ 475316 w 971952"/>
              <a:gd name="connsiteY8" fmla="*/ 19494 h 350066"/>
              <a:gd name="connsiteX9" fmla="*/ 35049 w 971952"/>
              <a:gd name="connsiteY9" fmla="*/ 8911 h 35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1952" h="350066">
                <a:moveTo>
                  <a:pt x="35049" y="8911"/>
                </a:moveTo>
                <a:cubicBezTo>
                  <a:pt x="-30215" y="11028"/>
                  <a:pt x="1183" y="9616"/>
                  <a:pt x="83733" y="32194"/>
                </a:cubicBezTo>
                <a:cubicBezTo>
                  <a:pt x="166283" y="54772"/>
                  <a:pt x="406524" y="109805"/>
                  <a:pt x="530349" y="144377"/>
                </a:cubicBezTo>
                <a:cubicBezTo>
                  <a:pt x="654174" y="178949"/>
                  <a:pt x="847144" y="247388"/>
                  <a:pt x="826683" y="239627"/>
                </a:cubicBezTo>
                <a:cubicBezTo>
                  <a:pt x="806222" y="231866"/>
                  <a:pt x="384300" y="79467"/>
                  <a:pt x="407583" y="97811"/>
                </a:cubicBezTo>
                <a:cubicBezTo>
                  <a:pt x="430866" y="116156"/>
                  <a:pt x="916641" y="340169"/>
                  <a:pt x="966383" y="349694"/>
                </a:cubicBezTo>
                <a:cubicBezTo>
                  <a:pt x="1016125" y="359219"/>
                  <a:pt x="716616" y="183183"/>
                  <a:pt x="706033" y="154961"/>
                </a:cubicBezTo>
                <a:cubicBezTo>
                  <a:pt x="695450" y="126739"/>
                  <a:pt x="941336" y="202939"/>
                  <a:pt x="902883" y="180361"/>
                </a:cubicBezTo>
                <a:cubicBezTo>
                  <a:pt x="864430" y="157783"/>
                  <a:pt x="621366" y="54419"/>
                  <a:pt x="475316" y="19494"/>
                </a:cubicBezTo>
                <a:cubicBezTo>
                  <a:pt x="329266" y="-15431"/>
                  <a:pt x="100313" y="6794"/>
                  <a:pt x="35049" y="89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46E7382D-6B1E-46A8-928D-5205F17E757A}"/>
              </a:ext>
            </a:extLst>
          </p:cNvPr>
          <p:cNvSpPr/>
          <p:nvPr/>
        </p:nvSpPr>
        <p:spPr>
          <a:xfrm>
            <a:off x="4185495" y="1850760"/>
            <a:ext cx="145970" cy="32015"/>
          </a:xfrm>
          <a:custGeom>
            <a:avLst/>
            <a:gdLst>
              <a:gd name="connsiteX0" fmla="*/ 743 w 145970"/>
              <a:gd name="connsiteY0" fmla="*/ 6615 h 32015"/>
              <a:gd name="connsiteX1" fmla="*/ 70593 w 145970"/>
              <a:gd name="connsiteY1" fmla="*/ 1853 h 32015"/>
              <a:gd name="connsiteX2" fmla="*/ 143618 w 145970"/>
              <a:gd name="connsiteY2" fmla="*/ 32015 h 32015"/>
              <a:gd name="connsiteX3" fmla="*/ 116630 w 145970"/>
              <a:gd name="connsiteY3" fmla="*/ 1853 h 32015"/>
              <a:gd name="connsiteX4" fmla="*/ 743 w 145970"/>
              <a:gd name="connsiteY4" fmla="*/ 6615 h 3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0" h="32015">
                <a:moveTo>
                  <a:pt x="743" y="6615"/>
                </a:moveTo>
                <a:cubicBezTo>
                  <a:pt x="-6930" y="6615"/>
                  <a:pt x="46781" y="-2380"/>
                  <a:pt x="70593" y="1853"/>
                </a:cubicBezTo>
                <a:cubicBezTo>
                  <a:pt x="94405" y="6086"/>
                  <a:pt x="135945" y="32015"/>
                  <a:pt x="143618" y="32015"/>
                </a:cubicBezTo>
                <a:cubicBezTo>
                  <a:pt x="151291" y="32015"/>
                  <a:pt x="139649" y="7938"/>
                  <a:pt x="116630" y="1853"/>
                </a:cubicBezTo>
                <a:cubicBezTo>
                  <a:pt x="93611" y="-4232"/>
                  <a:pt x="8416" y="6615"/>
                  <a:pt x="743" y="6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2CDF4032-4E34-450C-9B3B-F55CBC42F577}"/>
              </a:ext>
            </a:extLst>
          </p:cNvPr>
          <p:cNvSpPr/>
          <p:nvPr/>
        </p:nvSpPr>
        <p:spPr>
          <a:xfrm>
            <a:off x="4122728" y="1741316"/>
            <a:ext cx="102911" cy="90673"/>
          </a:xfrm>
          <a:custGeom>
            <a:avLst/>
            <a:gdLst>
              <a:gd name="connsiteX0" fmla="*/ 101610 w 102911"/>
              <a:gd name="connsiteY0" fmla="*/ 172 h 90673"/>
              <a:gd name="connsiteX1" fmla="*/ 36522 w 102911"/>
              <a:gd name="connsiteY1" fmla="*/ 66847 h 90673"/>
              <a:gd name="connsiteX2" fmla="*/ 10 w 102911"/>
              <a:gd name="connsiteY2" fmla="*/ 90659 h 90673"/>
              <a:gd name="connsiteX3" fmla="*/ 39697 w 102911"/>
              <a:gd name="connsiteY3" fmla="*/ 70022 h 90673"/>
              <a:gd name="connsiteX4" fmla="*/ 77797 w 102911"/>
              <a:gd name="connsiteY4" fmla="*/ 47797 h 90673"/>
              <a:gd name="connsiteX5" fmla="*/ 101610 w 102911"/>
              <a:gd name="connsiteY5" fmla="*/ 172 h 9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11" h="90673">
                <a:moveTo>
                  <a:pt x="101610" y="172"/>
                </a:moveTo>
                <a:cubicBezTo>
                  <a:pt x="94731" y="3347"/>
                  <a:pt x="53455" y="51766"/>
                  <a:pt x="36522" y="66847"/>
                </a:cubicBezTo>
                <a:cubicBezTo>
                  <a:pt x="19589" y="81928"/>
                  <a:pt x="-519" y="90130"/>
                  <a:pt x="10" y="90659"/>
                </a:cubicBezTo>
                <a:cubicBezTo>
                  <a:pt x="539" y="91188"/>
                  <a:pt x="26733" y="77166"/>
                  <a:pt x="39697" y="70022"/>
                </a:cubicBezTo>
                <a:cubicBezTo>
                  <a:pt x="52661" y="62878"/>
                  <a:pt x="69330" y="57058"/>
                  <a:pt x="77797" y="47797"/>
                </a:cubicBezTo>
                <a:cubicBezTo>
                  <a:pt x="86264" y="38536"/>
                  <a:pt x="108489" y="-3003"/>
                  <a:pt x="10161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0711FB70-11F9-4A62-84B5-B1059029E9FB}"/>
              </a:ext>
            </a:extLst>
          </p:cNvPr>
          <p:cNvSpPr/>
          <p:nvPr/>
        </p:nvSpPr>
        <p:spPr>
          <a:xfrm>
            <a:off x="5033954" y="1817304"/>
            <a:ext cx="190534" cy="18068"/>
          </a:xfrm>
          <a:custGeom>
            <a:avLst/>
            <a:gdLst>
              <a:gd name="connsiteX0" fmla="*/ 9 w 190534"/>
              <a:gd name="connsiteY0" fmla="*/ 6734 h 18068"/>
              <a:gd name="connsiteX1" fmla="*/ 122246 w 190534"/>
              <a:gd name="connsiteY1" fmla="*/ 17846 h 18068"/>
              <a:gd name="connsiteX2" fmla="*/ 190509 w 190534"/>
              <a:gd name="connsiteY2" fmla="*/ 13084 h 18068"/>
              <a:gd name="connsiteX3" fmla="*/ 128596 w 190534"/>
              <a:gd name="connsiteY3" fmla="*/ 384 h 18068"/>
              <a:gd name="connsiteX4" fmla="*/ 9 w 190534"/>
              <a:gd name="connsiteY4" fmla="*/ 6734 h 1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34" h="18068">
                <a:moveTo>
                  <a:pt x="9" y="6734"/>
                </a:moveTo>
                <a:cubicBezTo>
                  <a:pt x="-1049" y="9644"/>
                  <a:pt x="90496" y="16788"/>
                  <a:pt x="122246" y="17846"/>
                </a:cubicBezTo>
                <a:cubicBezTo>
                  <a:pt x="153996" y="18904"/>
                  <a:pt x="189451" y="15994"/>
                  <a:pt x="190509" y="13084"/>
                </a:cubicBezTo>
                <a:cubicBezTo>
                  <a:pt x="191567" y="10174"/>
                  <a:pt x="159288" y="2236"/>
                  <a:pt x="128596" y="384"/>
                </a:cubicBezTo>
                <a:cubicBezTo>
                  <a:pt x="97904" y="-1468"/>
                  <a:pt x="1067" y="3824"/>
                  <a:pt x="9" y="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8862477A-F8E1-445E-99B2-2EC60E2A5668}"/>
              </a:ext>
            </a:extLst>
          </p:cNvPr>
          <p:cNvSpPr/>
          <p:nvPr/>
        </p:nvSpPr>
        <p:spPr>
          <a:xfrm>
            <a:off x="5226050" y="1728788"/>
            <a:ext cx="115889" cy="53975"/>
          </a:xfrm>
          <a:custGeom>
            <a:avLst/>
            <a:gdLst>
              <a:gd name="connsiteX0" fmla="*/ 0 w 115889"/>
              <a:gd name="connsiteY0" fmla="*/ 0 h 53975"/>
              <a:gd name="connsiteX1" fmla="*/ 115888 w 115889"/>
              <a:gd name="connsiteY1" fmla="*/ 53975 h 53975"/>
              <a:gd name="connsiteX2" fmla="*/ 0 w 115889"/>
              <a:gd name="connsiteY2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89" h="53975">
                <a:moveTo>
                  <a:pt x="0" y="0"/>
                </a:moveTo>
                <a:lnTo>
                  <a:pt x="115888" y="53975"/>
                </a:lnTo>
                <a:cubicBezTo>
                  <a:pt x="116417" y="5318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A52CC173-BA10-4FD5-95D0-74D7E6AF65AB}"/>
              </a:ext>
            </a:extLst>
          </p:cNvPr>
          <p:cNvSpPr/>
          <p:nvPr/>
        </p:nvSpPr>
        <p:spPr>
          <a:xfrm>
            <a:off x="4926913" y="1774775"/>
            <a:ext cx="161030" cy="37193"/>
          </a:xfrm>
          <a:custGeom>
            <a:avLst/>
            <a:gdLst>
              <a:gd name="connsiteX0" fmla="*/ 2275 w 161030"/>
              <a:gd name="connsiteY0" fmla="*/ 50 h 37193"/>
              <a:gd name="connsiteX1" fmla="*/ 135625 w 161030"/>
              <a:gd name="connsiteY1" fmla="*/ 28625 h 37193"/>
              <a:gd name="connsiteX2" fmla="*/ 161025 w 161030"/>
              <a:gd name="connsiteY2" fmla="*/ 28625 h 37193"/>
              <a:gd name="connsiteX3" fmla="*/ 95937 w 161030"/>
              <a:gd name="connsiteY3" fmla="*/ 28625 h 37193"/>
              <a:gd name="connsiteX4" fmla="*/ 54662 w 161030"/>
              <a:gd name="connsiteY4" fmla="*/ 36563 h 37193"/>
              <a:gd name="connsiteX5" fmla="*/ 2275 w 161030"/>
              <a:gd name="connsiteY5" fmla="*/ 50 h 3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030" h="37193">
                <a:moveTo>
                  <a:pt x="2275" y="50"/>
                </a:moveTo>
                <a:cubicBezTo>
                  <a:pt x="15769" y="-1273"/>
                  <a:pt x="109167" y="23863"/>
                  <a:pt x="135625" y="28625"/>
                </a:cubicBezTo>
                <a:cubicBezTo>
                  <a:pt x="162083" y="33387"/>
                  <a:pt x="161025" y="28625"/>
                  <a:pt x="161025" y="28625"/>
                </a:cubicBezTo>
                <a:cubicBezTo>
                  <a:pt x="154410" y="28625"/>
                  <a:pt x="113664" y="27302"/>
                  <a:pt x="95937" y="28625"/>
                </a:cubicBezTo>
                <a:cubicBezTo>
                  <a:pt x="78210" y="29948"/>
                  <a:pt x="70272" y="39738"/>
                  <a:pt x="54662" y="36563"/>
                </a:cubicBezTo>
                <a:cubicBezTo>
                  <a:pt x="39052" y="33388"/>
                  <a:pt x="-11219" y="1373"/>
                  <a:pt x="2275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305B9597-97A9-46B6-A93C-DF328324A195}"/>
              </a:ext>
            </a:extLst>
          </p:cNvPr>
          <p:cNvSpPr/>
          <p:nvPr/>
        </p:nvSpPr>
        <p:spPr>
          <a:xfrm>
            <a:off x="5170175" y="1784271"/>
            <a:ext cx="114639" cy="41455"/>
          </a:xfrm>
          <a:custGeom>
            <a:avLst/>
            <a:gdLst>
              <a:gd name="connsiteX0" fmla="*/ 114613 w 114639"/>
              <a:gd name="connsiteY0" fmla="*/ 79 h 41455"/>
              <a:gd name="connsiteX1" fmla="*/ 27300 w 114639"/>
              <a:gd name="connsiteY1" fmla="*/ 23892 h 41455"/>
              <a:gd name="connsiteX2" fmla="*/ 313 w 114639"/>
              <a:gd name="connsiteY2" fmla="*/ 41354 h 41455"/>
              <a:gd name="connsiteX3" fmla="*/ 17775 w 114639"/>
              <a:gd name="connsiteY3" fmla="*/ 15954 h 41455"/>
              <a:gd name="connsiteX4" fmla="*/ 114613 w 114639"/>
              <a:gd name="connsiteY4" fmla="*/ 79 h 4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39" h="41455">
                <a:moveTo>
                  <a:pt x="114613" y="79"/>
                </a:moveTo>
                <a:cubicBezTo>
                  <a:pt x="116200" y="1402"/>
                  <a:pt x="46350" y="17013"/>
                  <a:pt x="27300" y="23892"/>
                </a:cubicBezTo>
                <a:cubicBezTo>
                  <a:pt x="8250" y="30771"/>
                  <a:pt x="1900" y="42677"/>
                  <a:pt x="313" y="41354"/>
                </a:cubicBezTo>
                <a:cubicBezTo>
                  <a:pt x="-1274" y="40031"/>
                  <a:pt x="2958" y="17541"/>
                  <a:pt x="17775" y="15954"/>
                </a:cubicBezTo>
                <a:cubicBezTo>
                  <a:pt x="32592" y="14367"/>
                  <a:pt x="113026" y="-1244"/>
                  <a:pt x="114613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4D8DC56E-8657-49C2-A6FC-D2337514C724}"/>
              </a:ext>
            </a:extLst>
          </p:cNvPr>
          <p:cNvSpPr/>
          <p:nvPr/>
        </p:nvSpPr>
        <p:spPr>
          <a:xfrm>
            <a:off x="4372910" y="2422425"/>
            <a:ext cx="85054" cy="97368"/>
          </a:xfrm>
          <a:custGeom>
            <a:avLst/>
            <a:gdLst>
              <a:gd name="connsiteX0" fmla="*/ 84790 w 85054"/>
              <a:gd name="connsiteY0" fmla="*/ 100 h 97368"/>
              <a:gd name="connsiteX1" fmla="*/ 27640 w 85054"/>
              <a:gd name="connsiteY1" fmla="*/ 46138 h 97368"/>
              <a:gd name="connsiteX2" fmla="*/ 40340 w 85054"/>
              <a:gd name="connsiteY2" fmla="*/ 96938 h 97368"/>
              <a:gd name="connsiteX3" fmla="*/ 16528 w 85054"/>
              <a:gd name="connsiteY3" fmla="*/ 69950 h 97368"/>
              <a:gd name="connsiteX4" fmla="*/ 653 w 85054"/>
              <a:gd name="connsiteY4" fmla="*/ 58838 h 97368"/>
              <a:gd name="connsiteX5" fmla="*/ 84790 w 85054"/>
              <a:gd name="connsiteY5" fmla="*/ 100 h 9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54" h="97368">
                <a:moveTo>
                  <a:pt x="84790" y="100"/>
                </a:moveTo>
                <a:cubicBezTo>
                  <a:pt x="89288" y="-2017"/>
                  <a:pt x="35048" y="29998"/>
                  <a:pt x="27640" y="46138"/>
                </a:cubicBezTo>
                <a:cubicBezTo>
                  <a:pt x="20232" y="62278"/>
                  <a:pt x="42192" y="92969"/>
                  <a:pt x="40340" y="96938"/>
                </a:cubicBezTo>
                <a:cubicBezTo>
                  <a:pt x="38488" y="100907"/>
                  <a:pt x="23142" y="76300"/>
                  <a:pt x="16528" y="69950"/>
                </a:cubicBezTo>
                <a:cubicBezTo>
                  <a:pt x="9914" y="63600"/>
                  <a:pt x="-3051" y="68098"/>
                  <a:pt x="653" y="58838"/>
                </a:cubicBezTo>
                <a:cubicBezTo>
                  <a:pt x="4357" y="49578"/>
                  <a:pt x="80292" y="2217"/>
                  <a:pt x="84790" y="1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A588AE20-0C15-4243-BAEE-41B73ABA48AF}"/>
              </a:ext>
            </a:extLst>
          </p:cNvPr>
          <p:cNvSpPr/>
          <p:nvPr/>
        </p:nvSpPr>
        <p:spPr>
          <a:xfrm>
            <a:off x="4974841" y="2415100"/>
            <a:ext cx="142593" cy="108111"/>
          </a:xfrm>
          <a:custGeom>
            <a:avLst/>
            <a:gdLst>
              <a:gd name="connsiteX0" fmla="*/ 384 w 142593"/>
              <a:gd name="connsiteY0" fmla="*/ 1075 h 108111"/>
              <a:gd name="connsiteX1" fmla="*/ 122622 w 142593"/>
              <a:gd name="connsiteY1" fmla="*/ 94738 h 108111"/>
              <a:gd name="connsiteX2" fmla="*/ 141672 w 142593"/>
              <a:gd name="connsiteY2" fmla="*/ 105850 h 108111"/>
              <a:gd name="connsiteX3" fmla="*/ 114684 w 142593"/>
              <a:gd name="connsiteY3" fmla="*/ 78863 h 108111"/>
              <a:gd name="connsiteX4" fmla="*/ 84522 w 142593"/>
              <a:gd name="connsiteY4" fmla="*/ 45525 h 108111"/>
              <a:gd name="connsiteX5" fmla="*/ 384 w 142593"/>
              <a:gd name="connsiteY5" fmla="*/ 1075 h 10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593" h="108111">
                <a:moveTo>
                  <a:pt x="384" y="1075"/>
                </a:moveTo>
                <a:cubicBezTo>
                  <a:pt x="6734" y="9277"/>
                  <a:pt x="99074" y="77276"/>
                  <a:pt x="122622" y="94738"/>
                </a:cubicBezTo>
                <a:cubicBezTo>
                  <a:pt x="146170" y="112200"/>
                  <a:pt x="142995" y="108496"/>
                  <a:pt x="141672" y="105850"/>
                </a:cubicBezTo>
                <a:cubicBezTo>
                  <a:pt x="140349" y="103204"/>
                  <a:pt x="124209" y="88917"/>
                  <a:pt x="114684" y="78863"/>
                </a:cubicBezTo>
                <a:cubicBezTo>
                  <a:pt x="105159" y="68809"/>
                  <a:pt x="100926" y="57167"/>
                  <a:pt x="84522" y="45525"/>
                </a:cubicBezTo>
                <a:cubicBezTo>
                  <a:pt x="68118" y="33883"/>
                  <a:pt x="-5966" y="-7127"/>
                  <a:pt x="384" y="10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D838842E-E9AA-4EC5-AA44-F69C5FC30C0C}"/>
              </a:ext>
            </a:extLst>
          </p:cNvPr>
          <p:cNvSpPr/>
          <p:nvPr/>
        </p:nvSpPr>
        <p:spPr>
          <a:xfrm>
            <a:off x="4317917" y="1841474"/>
            <a:ext cx="166953" cy="19126"/>
          </a:xfrm>
          <a:custGeom>
            <a:avLst/>
            <a:gdLst>
              <a:gd name="connsiteX0" fmla="*/ 83 w 166953"/>
              <a:gd name="connsiteY0" fmla="*/ 19076 h 19126"/>
              <a:gd name="connsiteX1" fmla="*/ 98508 w 166953"/>
              <a:gd name="connsiteY1" fmla="*/ 12726 h 19126"/>
              <a:gd name="connsiteX2" fmla="*/ 166771 w 166953"/>
              <a:gd name="connsiteY2" fmla="*/ 26 h 19126"/>
              <a:gd name="connsiteX3" fmla="*/ 115971 w 166953"/>
              <a:gd name="connsiteY3" fmla="*/ 9551 h 19126"/>
              <a:gd name="connsiteX4" fmla="*/ 83 w 166953"/>
              <a:gd name="connsiteY4" fmla="*/ 19076 h 1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53" h="19126">
                <a:moveTo>
                  <a:pt x="83" y="19076"/>
                </a:moveTo>
                <a:cubicBezTo>
                  <a:pt x="-2828" y="19605"/>
                  <a:pt x="70727" y="15901"/>
                  <a:pt x="98508" y="12726"/>
                </a:cubicBezTo>
                <a:cubicBezTo>
                  <a:pt x="126289" y="9551"/>
                  <a:pt x="166771" y="26"/>
                  <a:pt x="166771" y="26"/>
                </a:cubicBezTo>
                <a:cubicBezTo>
                  <a:pt x="169682" y="-503"/>
                  <a:pt x="137138" y="7170"/>
                  <a:pt x="115971" y="9551"/>
                </a:cubicBezTo>
                <a:cubicBezTo>
                  <a:pt x="94804" y="11932"/>
                  <a:pt x="2994" y="18547"/>
                  <a:pt x="83" y="19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3CF7C923-3506-43EC-81B2-84613C34C839}"/>
              </a:ext>
            </a:extLst>
          </p:cNvPr>
          <p:cNvSpPr/>
          <p:nvPr/>
        </p:nvSpPr>
        <p:spPr>
          <a:xfrm>
            <a:off x="5186307" y="1777390"/>
            <a:ext cx="138176" cy="42019"/>
          </a:xfrm>
          <a:custGeom>
            <a:avLst/>
            <a:gdLst>
              <a:gd name="connsiteX0" fmla="*/ 138168 w 138176"/>
              <a:gd name="connsiteY0" fmla="*/ 610 h 42019"/>
              <a:gd name="connsiteX1" fmla="*/ 63556 w 138176"/>
              <a:gd name="connsiteY1" fmla="*/ 27598 h 42019"/>
              <a:gd name="connsiteX2" fmla="*/ 56 w 138176"/>
              <a:gd name="connsiteY2" fmla="*/ 41885 h 42019"/>
              <a:gd name="connsiteX3" fmla="*/ 52443 w 138176"/>
              <a:gd name="connsiteY3" fmla="*/ 19660 h 42019"/>
              <a:gd name="connsiteX4" fmla="*/ 58793 w 138176"/>
              <a:gd name="connsiteY4" fmla="*/ 10135 h 42019"/>
              <a:gd name="connsiteX5" fmla="*/ 138168 w 138176"/>
              <a:gd name="connsiteY5" fmla="*/ 610 h 4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76" h="42019">
                <a:moveTo>
                  <a:pt x="138168" y="610"/>
                </a:moveTo>
                <a:cubicBezTo>
                  <a:pt x="138962" y="3520"/>
                  <a:pt x="86575" y="20719"/>
                  <a:pt x="63556" y="27598"/>
                </a:cubicBezTo>
                <a:cubicBezTo>
                  <a:pt x="40537" y="34477"/>
                  <a:pt x="1908" y="43208"/>
                  <a:pt x="56" y="41885"/>
                </a:cubicBezTo>
                <a:cubicBezTo>
                  <a:pt x="-1796" y="40562"/>
                  <a:pt x="42654" y="24952"/>
                  <a:pt x="52443" y="19660"/>
                </a:cubicBezTo>
                <a:cubicBezTo>
                  <a:pt x="62232" y="14368"/>
                  <a:pt x="38685" y="14368"/>
                  <a:pt x="58793" y="10135"/>
                </a:cubicBezTo>
                <a:cubicBezTo>
                  <a:pt x="78901" y="5902"/>
                  <a:pt x="137374" y="-2300"/>
                  <a:pt x="138168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297452BB-A5BA-4089-AE0C-A0241BEE3B9C}"/>
              </a:ext>
            </a:extLst>
          </p:cNvPr>
          <p:cNvSpPr/>
          <p:nvPr/>
        </p:nvSpPr>
        <p:spPr>
          <a:xfrm>
            <a:off x="4111432" y="1828947"/>
            <a:ext cx="186320" cy="47503"/>
          </a:xfrm>
          <a:custGeom>
            <a:avLst/>
            <a:gdLst>
              <a:gd name="connsiteX0" fmla="*/ 193 w 186320"/>
              <a:gd name="connsiteY0" fmla="*/ 6203 h 47503"/>
              <a:gd name="connsiteX1" fmla="*/ 101793 w 186320"/>
              <a:gd name="connsiteY1" fmla="*/ 9378 h 47503"/>
              <a:gd name="connsiteX2" fmla="*/ 185931 w 186320"/>
              <a:gd name="connsiteY2" fmla="*/ 47478 h 47503"/>
              <a:gd name="connsiteX3" fmla="*/ 128781 w 186320"/>
              <a:gd name="connsiteY3" fmla="*/ 3028 h 47503"/>
              <a:gd name="connsiteX4" fmla="*/ 193 w 186320"/>
              <a:gd name="connsiteY4" fmla="*/ 6203 h 4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20" h="47503">
                <a:moveTo>
                  <a:pt x="193" y="6203"/>
                </a:moveTo>
                <a:cubicBezTo>
                  <a:pt x="-4305" y="7261"/>
                  <a:pt x="70837" y="2499"/>
                  <a:pt x="101793" y="9378"/>
                </a:cubicBezTo>
                <a:cubicBezTo>
                  <a:pt x="132749" y="16257"/>
                  <a:pt x="181433" y="48536"/>
                  <a:pt x="185931" y="47478"/>
                </a:cubicBezTo>
                <a:cubicBezTo>
                  <a:pt x="190429" y="46420"/>
                  <a:pt x="154975" y="10965"/>
                  <a:pt x="128781" y="3028"/>
                </a:cubicBezTo>
                <a:cubicBezTo>
                  <a:pt x="102587" y="-4909"/>
                  <a:pt x="4691" y="5145"/>
                  <a:pt x="193" y="6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9C2BF95B-0E98-4342-8CB6-C6B0620933B8}"/>
              </a:ext>
            </a:extLst>
          </p:cNvPr>
          <p:cNvSpPr/>
          <p:nvPr/>
        </p:nvSpPr>
        <p:spPr>
          <a:xfrm>
            <a:off x="4566303" y="569613"/>
            <a:ext cx="696250" cy="122068"/>
          </a:xfrm>
          <a:custGeom>
            <a:avLst/>
            <a:gdLst>
              <a:gd name="connsiteX0" fmla="*/ 23160 w 696250"/>
              <a:gd name="connsiteY0" fmla="*/ 114600 h 122068"/>
              <a:gd name="connsiteX1" fmla="*/ 100947 w 696250"/>
              <a:gd name="connsiteY1" fmla="*/ 103487 h 122068"/>
              <a:gd name="connsiteX2" fmla="*/ 485122 w 696250"/>
              <a:gd name="connsiteY2" fmla="*/ 28875 h 122068"/>
              <a:gd name="connsiteX3" fmla="*/ 693085 w 696250"/>
              <a:gd name="connsiteY3" fmla="*/ 71737 h 122068"/>
              <a:gd name="connsiteX4" fmla="*/ 599422 w 696250"/>
              <a:gd name="connsiteY4" fmla="*/ 17762 h 122068"/>
              <a:gd name="connsiteX5" fmla="*/ 445435 w 696250"/>
              <a:gd name="connsiteY5" fmla="*/ 6650 h 122068"/>
              <a:gd name="connsiteX6" fmla="*/ 23160 w 696250"/>
              <a:gd name="connsiteY6" fmla="*/ 114600 h 12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250" h="122068">
                <a:moveTo>
                  <a:pt x="23160" y="114600"/>
                </a:moveTo>
                <a:cubicBezTo>
                  <a:pt x="-34255" y="130739"/>
                  <a:pt x="23953" y="117775"/>
                  <a:pt x="100947" y="103487"/>
                </a:cubicBezTo>
                <a:cubicBezTo>
                  <a:pt x="177941" y="89199"/>
                  <a:pt x="386432" y="34167"/>
                  <a:pt x="485122" y="28875"/>
                </a:cubicBezTo>
                <a:cubicBezTo>
                  <a:pt x="583812" y="23583"/>
                  <a:pt x="674035" y="73589"/>
                  <a:pt x="693085" y="71737"/>
                </a:cubicBezTo>
                <a:cubicBezTo>
                  <a:pt x="712135" y="69885"/>
                  <a:pt x="640697" y="28610"/>
                  <a:pt x="599422" y="17762"/>
                </a:cubicBezTo>
                <a:cubicBezTo>
                  <a:pt x="558147" y="6914"/>
                  <a:pt x="544124" y="-9225"/>
                  <a:pt x="445435" y="6650"/>
                </a:cubicBezTo>
                <a:cubicBezTo>
                  <a:pt x="346746" y="22525"/>
                  <a:pt x="80575" y="98461"/>
                  <a:pt x="23160" y="114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DE86C2A1-7CBF-493B-8B98-7EAA44C69A5E}"/>
              </a:ext>
            </a:extLst>
          </p:cNvPr>
          <p:cNvSpPr/>
          <p:nvPr/>
        </p:nvSpPr>
        <p:spPr>
          <a:xfrm>
            <a:off x="4065104" y="519904"/>
            <a:ext cx="406901" cy="119110"/>
          </a:xfrm>
          <a:custGeom>
            <a:avLst/>
            <a:gdLst>
              <a:gd name="connsiteX0" fmla="*/ 406884 w 406901"/>
              <a:gd name="connsiteY0" fmla="*/ 64296 h 119110"/>
              <a:gd name="connsiteX1" fmla="*/ 148121 w 406901"/>
              <a:gd name="connsiteY1" fmla="*/ 796 h 119110"/>
              <a:gd name="connsiteX2" fmla="*/ 2071 w 406901"/>
              <a:gd name="connsiteY2" fmla="*/ 118271 h 119110"/>
              <a:gd name="connsiteX3" fmla="*/ 68746 w 406901"/>
              <a:gd name="connsiteY3" fmla="*/ 51596 h 119110"/>
              <a:gd name="connsiteX4" fmla="*/ 160821 w 406901"/>
              <a:gd name="connsiteY4" fmla="*/ 15084 h 119110"/>
              <a:gd name="connsiteX5" fmla="*/ 406884 w 406901"/>
              <a:gd name="connsiteY5" fmla="*/ 64296 h 1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01" h="119110">
                <a:moveTo>
                  <a:pt x="406884" y="64296"/>
                </a:moveTo>
                <a:cubicBezTo>
                  <a:pt x="404767" y="61915"/>
                  <a:pt x="215590" y="-8200"/>
                  <a:pt x="148121" y="796"/>
                </a:cubicBezTo>
                <a:cubicBezTo>
                  <a:pt x="80652" y="9792"/>
                  <a:pt x="15300" y="109804"/>
                  <a:pt x="2071" y="118271"/>
                </a:cubicBezTo>
                <a:cubicBezTo>
                  <a:pt x="-11158" y="126738"/>
                  <a:pt x="42288" y="68794"/>
                  <a:pt x="68746" y="51596"/>
                </a:cubicBezTo>
                <a:cubicBezTo>
                  <a:pt x="95204" y="34398"/>
                  <a:pt x="107640" y="14026"/>
                  <a:pt x="160821" y="15084"/>
                </a:cubicBezTo>
                <a:cubicBezTo>
                  <a:pt x="214002" y="16142"/>
                  <a:pt x="409001" y="66677"/>
                  <a:pt x="406884" y="64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9CEF41A0-76CF-4FF0-BE64-EB22EE5D15D2}"/>
              </a:ext>
            </a:extLst>
          </p:cNvPr>
          <p:cNvSpPr/>
          <p:nvPr/>
        </p:nvSpPr>
        <p:spPr>
          <a:xfrm>
            <a:off x="5677150" y="2034922"/>
            <a:ext cx="146380" cy="443268"/>
          </a:xfrm>
          <a:custGeom>
            <a:avLst/>
            <a:gdLst>
              <a:gd name="connsiteX0" fmla="*/ 145800 w 146380"/>
              <a:gd name="connsiteY0" fmla="*/ 253 h 443268"/>
              <a:gd name="connsiteX1" fmla="*/ 53725 w 146380"/>
              <a:gd name="connsiteY1" fmla="*/ 181228 h 443268"/>
              <a:gd name="connsiteX2" fmla="*/ 63250 w 146380"/>
              <a:gd name="connsiteY2" fmla="*/ 438403 h 443268"/>
              <a:gd name="connsiteX3" fmla="*/ 50550 w 146380"/>
              <a:gd name="connsiteY3" fmla="*/ 339978 h 443268"/>
              <a:gd name="connsiteX4" fmla="*/ 2925 w 146380"/>
              <a:gd name="connsiteY4" fmla="*/ 219328 h 443268"/>
              <a:gd name="connsiteX5" fmla="*/ 145800 w 146380"/>
              <a:gd name="connsiteY5" fmla="*/ 253 h 44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380" h="443268">
                <a:moveTo>
                  <a:pt x="145800" y="253"/>
                </a:moveTo>
                <a:cubicBezTo>
                  <a:pt x="154267" y="-6097"/>
                  <a:pt x="67483" y="108203"/>
                  <a:pt x="53725" y="181228"/>
                </a:cubicBezTo>
                <a:cubicBezTo>
                  <a:pt x="39967" y="254253"/>
                  <a:pt x="63779" y="411945"/>
                  <a:pt x="63250" y="438403"/>
                </a:cubicBezTo>
                <a:cubicBezTo>
                  <a:pt x="62721" y="464861"/>
                  <a:pt x="60604" y="376490"/>
                  <a:pt x="50550" y="339978"/>
                </a:cubicBezTo>
                <a:cubicBezTo>
                  <a:pt x="40496" y="303466"/>
                  <a:pt x="-12950" y="271186"/>
                  <a:pt x="2925" y="219328"/>
                </a:cubicBezTo>
                <a:cubicBezTo>
                  <a:pt x="18800" y="167470"/>
                  <a:pt x="137333" y="6603"/>
                  <a:pt x="145800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F11FC666-1180-4DE8-A2A0-53B97910AC1C}"/>
              </a:ext>
            </a:extLst>
          </p:cNvPr>
          <p:cNvSpPr/>
          <p:nvPr/>
        </p:nvSpPr>
        <p:spPr>
          <a:xfrm>
            <a:off x="4519523" y="1406524"/>
            <a:ext cx="109477" cy="69853"/>
          </a:xfrm>
          <a:custGeom>
            <a:avLst/>
            <a:gdLst>
              <a:gd name="connsiteX0" fmla="*/ 90 w 109477"/>
              <a:gd name="connsiteY0" fmla="*/ 1 h 69853"/>
              <a:gd name="connsiteX1" fmla="*/ 82640 w 109477"/>
              <a:gd name="connsiteY1" fmla="*/ 39689 h 69853"/>
              <a:gd name="connsiteX2" fmla="*/ 104865 w 109477"/>
              <a:gd name="connsiteY2" fmla="*/ 69851 h 69853"/>
              <a:gd name="connsiteX3" fmla="*/ 100102 w 109477"/>
              <a:gd name="connsiteY3" fmla="*/ 38101 h 69853"/>
              <a:gd name="connsiteX4" fmla="*/ 90 w 109477"/>
              <a:gd name="connsiteY4" fmla="*/ 1 h 6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77" h="69853">
                <a:moveTo>
                  <a:pt x="90" y="1"/>
                </a:moveTo>
                <a:cubicBezTo>
                  <a:pt x="-2820" y="266"/>
                  <a:pt x="65178" y="28047"/>
                  <a:pt x="82640" y="39689"/>
                </a:cubicBezTo>
                <a:cubicBezTo>
                  <a:pt x="100102" y="51331"/>
                  <a:pt x="101955" y="70116"/>
                  <a:pt x="104865" y="69851"/>
                </a:cubicBezTo>
                <a:cubicBezTo>
                  <a:pt x="107775" y="69586"/>
                  <a:pt x="115712" y="49478"/>
                  <a:pt x="100102" y="38101"/>
                </a:cubicBezTo>
                <a:cubicBezTo>
                  <a:pt x="84492" y="26724"/>
                  <a:pt x="3000" y="-264"/>
                  <a:pt x="90" y="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C77940B6-FB68-4F71-A6E1-BEEF5483EB7E}"/>
              </a:ext>
            </a:extLst>
          </p:cNvPr>
          <p:cNvSpPr/>
          <p:nvPr/>
        </p:nvSpPr>
        <p:spPr>
          <a:xfrm>
            <a:off x="4756953" y="1360465"/>
            <a:ext cx="105688" cy="182821"/>
          </a:xfrm>
          <a:custGeom>
            <a:avLst/>
            <a:gdLst>
              <a:gd name="connsiteX0" fmla="*/ 105560 w 105688"/>
              <a:gd name="connsiteY0" fmla="*/ 23 h 182821"/>
              <a:gd name="connsiteX1" fmla="*/ 26185 w 105688"/>
              <a:gd name="connsiteY1" fmla="*/ 84160 h 182821"/>
              <a:gd name="connsiteX2" fmla="*/ 7135 w 105688"/>
              <a:gd name="connsiteY2" fmla="*/ 182585 h 182821"/>
              <a:gd name="connsiteX3" fmla="*/ 7135 w 105688"/>
              <a:gd name="connsiteY3" fmla="*/ 111148 h 182821"/>
              <a:gd name="connsiteX4" fmla="*/ 5547 w 105688"/>
              <a:gd name="connsiteY4" fmla="*/ 92098 h 182821"/>
              <a:gd name="connsiteX5" fmla="*/ 105560 w 105688"/>
              <a:gd name="connsiteY5" fmla="*/ 23 h 18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688" h="182821">
                <a:moveTo>
                  <a:pt x="105560" y="23"/>
                </a:moveTo>
                <a:cubicBezTo>
                  <a:pt x="109000" y="-1300"/>
                  <a:pt x="42589" y="53733"/>
                  <a:pt x="26185" y="84160"/>
                </a:cubicBezTo>
                <a:cubicBezTo>
                  <a:pt x="9781" y="114587"/>
                  <a:pt x="10310" y="178087"/>
                  <a:pt x="7135" y="182585"/>
                </a:cubicBezTo>
                <a:cubicBezTo>
                  <a:pt x="3960" y="187083"/>
                  <a:pt x="7400" y="126229"/>
                  <a:pt x="7135" y="111148"/>
                </a:cubicBezTo>
                <a:cubicBezTo>
                  <a:pt x="6870" y="96067"/>
                  <a:pt x="-7682" y="107708"/>
                  <a:pt x="5547" y="92098"/>
                </a:cubicBezTo>
                <a:cubicBezTo>
                  <a:pt x="18776" y="76488"/>
                  <a:pt x="102120" y="1346"/>
                  <a:pt x="105560" y="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0ED98ABA-3ACE-48E1-A76D-D75DEFEA581E}"/>
              </a:ext>
            </a:extLst>
          </p:cNvPr>
          <p:cNvSpPr/>
          <p:nvPr/>
        </p:nvSpPr>
        <p:spPr>
          <a:xfrm>
            <a:off x="4243388" y="1446048"/>
            <a:ext cx="132701" cy="66840"/>
          </a:xfrm>
          <a:custGeom>
            <a:avLst/>
            <a:gdLst>
              <a:gd name="connsiteX0" fmla="*/ 0 w 132701"/>
              <a:gd name="connsiteY0" fmla="*/ 66840 h 66840"/>
              <a:gd name="connsiteX1" fmla="*/ 128587 w 132701"/>
              <a:gd name="connsiteY1" fmla="*/ 1752 h 66840"/>
              <a:gd name="connsiteX2" fmla="*/ 95250 w 132701"/>
              <a:gd name="connsiteY2" fmla="*/ 20802 h 66840"/>
              <a:gd name="connsiteX3" fmla="*/ 0 w 132701"/>
              <a:gd name="connsiteY3" fmla="*/ 66840 h 6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01" h="66840">
                <a:moveTo>
                  <a:pt x="0" y="66840"/>
                </a:moveTo>
                <a:cubicBezTo>
                  <a:pt x="5556" y="63665"/>
                  <a:pt x="112712" y="9425"/>
                  <a:pt x="128587" y="1752"/>
                </a:cubicBezTo>
                <a:cubicBezTo>
                  <a:pt x="144462" y="-5921"/>
                  <a:pt x="110331" y="13658"/>
                  <a:pt x="95250" y="20802"/>
                </a:cubicBezTo>
                <a:lnTo>
                  <a:pt x="0" y="668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3886B245-C87B-4A96-B04F-E8B9783B63EE}"/>
              </a:ext>
            </a:extLst>
          </p:cNvPr>
          <p:cNvSpPr/>
          <p:nvPr/>
        </p:nvSpPr>
        <p:spPr>
          <a:xfrm>
            <a:off x="4859003" y="1442847"/>
            <a:ext cx="84563" cy="93737"/>
          </a:xfrm>
          <a:custGeom>
            <a:avLst/>
            <a:gdLst>
              <a:gd name="connsiteX0" fmla="*/ 84472 w 84563"/>
              <a:gd name="connsiteY0" fmla="*/ 191 h 93737"/>
              <a:gd name="connsiteX1" fmla="*/ 19385 w 84563"/>
              <a:gd name="connsiteY1" fmla="*/ 38291 h 93737"/>
              <a:gd name="connsiteX2" fmla="*/ 9860 w 84563"/>
              <a:gd name="connsiteY2" fmla="*/ 92266 h 93737"/>
              <a:gd name="connsiteX3" fmla="*/ 9860 w 84563"/>
              <a:gd name="connsiteY3" fmla="*/ 76391 h 93737"/>
              <a:gd name="connsiteX4" fmla="*/ 3510 w 84563"/>
              <a:gd name="connsiteY4" fmla="*/ 54166 h 93737"/>
              <a:gd name="connsiteX5" fmla="*/ 84472 w 84563"/>
              <a:gd name="connsiteY5" fmla="*/ 191 h 9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63" h="93737">
                <a:moveTo>
                  <a:pt x="84472" y="191"/>
                </a:moveTo>
                <a:cubicBezTo>
                  <a:pt x="87118" y="-2455"/>
                  <a:pt x="31820" y="22945"/>
                  <a:pt x="19385" y="38291"/>
                </a:cubicBezTo>
                <a:cubicBezTo>
                  <a:pt x="6950" y="53637"/>
                  <a:pt x="11447" y="85916"/>
                  <a:pt x="9860" y="92266"/>
                </a:cubicBezTo>
                <a:cubicBezTo>
                  <a:pt x="8272" y="98616"/>
                  <a:pt x="10918" y="82741"/>
                  <a:pt x="9860" y="76391"/>
                </a:cubicBezTo>
                <a:cubicBezTo>
                  <a:pt x="8802" y="70041"/>
                  <a:pt x="-6809" y="62897"/>
                  <a:pt x="3510" y="54166"/>
                </a:cubicBezTo>
                <a:cubicBezTo>
                  <a:pt x="13829" y="45435"/>
                  <a:pt x="81826" y="2837"/>
                  <a:pt x="84472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2BCF00C9-F857-46E8-8C05-1B0499B225FB}"/>
              </a:ext>
            </a:extLst>
          </p:cNvPr>
          <p:cNvSpPr/>
          <p:nvPr/>
        </p:nvSpPr>
        <p:spPr>
          <a:xfrm>
            <a:off x="4136988" y="1454148"/>
            <a:ext cx="76250" cy="52394"/>
          </a:xfrm>
          <a:custGeom>
            <a:avLst/>
            <a:gdLst>
              <a:gd name="connsiteX0" fmla="*/ 76237 w 76250"/>
              <a:gd name="connsiteY0" fmla="*/ 2 h 52394"/>
              <a:gd name="connsiteX1" fmla="*/ 23850 w 76250"/>
              <a:gd name="connsiteY1" fmla="*/ 31752 h 52394"/>
              <a:gd name="connsiteX2" fmla="*/ 37 w 76250"/>
              <a:gd name="connsiteY2" fmla="*/ 52390 h 52394"/>
              <a:gd name="connsiteX3" fmla="*/ 28612 w 76250"/>
              <a:gd name="connsiteY3" fmla="*/ 33340 h 52394"/>
              <a:gd name="connsiteX4" fmla="*/ 76237 w 76250"/>
              <a:gd name="connsiteY4" fmla="*/ 2 h 5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50" h="52394">
                <a:moveTo>
                  <a:pt x="76237" y="2"/>
                </a:moveTo>
                <a:cubicBezTo>
                  <a:pt x="75443" y="-263"/>
                  <a:pt x="36550" y="23021"/>
                  <a:pt x="23850" y="31752"/>
                </a:cubicBezTo>
                <a:cubicBezTo>
                  <a:pt x="11150" y="40483"/>
                  <a:pt x="-757" y="52125"/>
                  <a:pt x="37" y="52390"/>
                </a:cubicBezTo>
                <a:cubicBezTo>
                  <a:pt x="831" y="52655"/>
                  <a:pt x="14854" y="42071"/>
                  <a:pt x="28612" y="33340"/>
                </a:cubicBezTo>
                <a:cubicBezTo>
                  <a:pt x="42370" y="24609"/>
                  <a:pt x="77031" y="267"/>
                  <a:pt x="7623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BD2CC878-40AF-404D-9B7D-C9FD47D7B6ED}"/>
              </a:ext>
            </a:extLst>
          </p:cNvPr>
          <p:cNvSpPr/>
          <p:nvPr/>
        </p:nvSpPr>
        <p:spPr>
          <a:xfrm>
            <a:off x="4147601" y="1680472"/>
            <a:ext cx="168909" cy="90465"/>
          </a:xfrm>
          <a:custGeom>
            <a:avLst/>
            <a:gdLst>
              <a:gd name="connsiteX0" fmla="*/ 168812 w 168909"/>
              <a:gd name="connsiteY0" fmla="*/ 691 h 90465"/>
              <a:gd name="connsiteX1" fmla="*/ 56099 w 168909"/>
              <a:gd name="connsiteY1" fmla="*/ 34028 h 90465"/>
              <a:gd name="connsiteX2" fmla="*/ 537 w 168909"/>
              <a:gd name="connsiteY2" fmla="*/ 89591 h 90465"/>
              <a:gd name="connsiteX3" fmla="*/ 35462 w 168909"/>
              <a:gd name="connsiteY3" fmla="*/ 64191 h 90465"/>
              <a:gd name="connsiteX4" fmla="*/ 168812 w 168909"/>
              <a:gd name="connsiteY4" fmla="*/ 691 h 9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09" h="90465">
                <a:moveTo>
                  <a:pt x="168812" y="691"/>
                </a:moveTo>
                <a:cubicBezTo>
                  <a:pt x="172251" y="-4336"/>
                  <a:pt x="84145" y="19211"/>
                  <a:pt x="56099" y="34028"/>
                </a:cubicBezTo>
                <a:cubicBezTo>
                  <a:pt x="28053" y="48845"/>
                  <a:pt x="3976" y="84564"/>
                  <a:pt x="537" y="89591"/>
                </a:cubicBezTo>
                <a:cubicBezTo>
                  <a:pt x="-2902" y="94618"/>
                  <a:pt x="10327" y="76891"/>
                  <a:pt x="35462" y="64191"/>
                </a:cubicBezTo>
                <a:cubicBezTo>
                  <a:pt x="60597" y="51491"/>
                  <a:pt x="165373" y="5718"/>
                  <a:pt x="168812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AA3B444D-E7CB-49D7-A1EB-771E81BB5B56}"/>
              </a:ext>
            </a:extLst>
          </p:cNvPr>
          <p:cNvSpPr/>
          <p:nvPr/>
        </p:nvSpPr>
        <p:spPr>
          <a:xfrm>
            <a:off x="4980677" y="1604459"/>
            <a:ext cx="186964" cy="32370"/>
          </a:xfrm>
          <a:custGeom>
            <a:avLst/>
            <a:gdLst>
              <a:gd name="connsiteX0" fmla="*/ 898 w 186964"/>
              <a:gd name="connsiteY0" fmla="*/ 32254 h 32370"/>
              <a:gd name="connsiteX1" fmla="*/ 99323 w 186964"/>
              <a:gd name="connsiteY1" fmla="*/ 11616 h 32370"/>
              <a:gd name="connsiteX2" fmla="*/ 186636 w 186964"/>
              <a:gd name="connsiteY2" fmla="*/ 22729 h 32370"/>
              <a:gd name="connsiteX3" fmla="*/ 126311 w 186964"/>
              <a:gd name="connsiteY3" fmla="*/ 8441 h 32370"/>
              <a:gd name="connsiteX4" fmla="*/ 54873 w 186964"/>
              <a:gd name="connsiteY4" fmla="*/ 504 h 32370"/>
              <a:gd name="connsiteX5" fmla="*/ 898 w 186964"/>
              <a:gd name="connsiteY5" fmla="*/ 32254 h 3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964" h="32370">
                <a:moveTo>
                  <a:pt x="898" y="32254"/>
                </a:moveTo>
                <a:cubicBezTo>
                  <a:pt x="8306" y="34106"/>
                  <a:pt x="68367" y="13203"/>
                  <a:pt x="99323" y="11616"/>
                </a:cubicBezTo>
                <a:cubicBezTo>
                  <a:pt x="130279" y="10028"/>
                  <a:pt x="182138" y="23258"/>
                  <a:pt x="186636" y="22729"/>
                </a:cubicBezTo>
                <a:cubicBezTo>
                  <a:pt x="191134" y="22200"/>
                  <a:pt x="148272" y="12145"/>
                  <a:pt x="126311" y="8441"/>
                </a:cubicBezTo>
                <a:cubicBezTo>
                  <a:pt x="104351" y="4737"/>
                  <a:pt x="76040" y="-1877"/>
                  <a:pt x="54873" y="504"/>
                </a:cubicBezTo>
                <a:cubicBezTo>
                  <a:pt x="33706" y="2885"/>
                  <a:pt x="-6510" y="30402"/>
                  <a:pt x="898" y="322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0262944F-7F8F-41EC-8073-BB737B3B85A5}"/>
              </a:ext>
            </a:extLst>
          </p:cNvPr>
          <p:cNvSpPr/>
          <p:nvPr/>
        </p:nvSpPr>
        <p:spPr>
          <a:xfrm>
            <a:off x="5249663" y="1717384"/>
            <a:ext cx="66509" cy="56271"/>
          </a:xfrm>
          <a:custGeom>
            <a:avLst/>
            <a:gdLst>
              <a:gd name="connsiteX0" fmla="*/ 200 w 66509"/>
              <a:gd name="connsiteY0" fmla="*/ 291 h 56271"/>
              <a:gd name="connsiteX1" fmla="*/ 58937 w 66509"/>
              <a:gd name="connsiteY1" fmla="*/ 52679 h 56271"/>
              <a:gd name="connsiteX2" fmla="*/ 63700 w 66509"/>
              <a:gd name="connsiteY2" fmla="*/ 49504 h 56271"/>
              <a:gd name="connsiteX3" fmla="*/ 39887 w 66509"/>
              <a:gd name="connsiteY3" fmla="*/ 32041 h 56271"/>
              <a:gd name="connsiteX4" fmla="*/ 200 w 66509"/>
              <a:gd name="connsiteY4" fmla="*/ 291 h 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09" h="56271">
                <a:moveTo>
                  <a:pt x="200" y="291"/>
                </a:moveTo>
                <a:cubicBezTo>
                  <a:pt x="3375" y="3731"/>
                  <a:pt x="48354" y="44477"/>
                  <a:pt x="58937" y="52679"/>
                </a:cubicBezTo>
                <a:cubicBezTo>
                  <a:pt x="69520" y="60881"/>
                  <a:pt x="66875" y="52944"/>
                  <a:pt x="63700" y="49504"/>
                </a:cubicBezTo>
                <a:cubicBezTo>
                  <a:pt x="60525" y="46064"/>
                  <a:pt x="47295" y="39185"/>
                  <a:pt x="39887" y="32041"/>
                </a:cubicBezTo>
                <a:cubicBezTo>
                  <a:pt x="32479" y="24897"/>
                  <a:pt x="-2975" y="-3149"/>
                  <a:pt x="200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0A839055-7A67-46B6-9D9B-8DBC5367DACA}"/>
              </a:ext>
            </a:extLst>
          </p:cNvPr>
          <p:cNvSpPr/>
          <p:nvPr/>
        </p:nvSpPr>
        <p:spPr>
          <a:xfrm>
            <a:off x="4736991" y="1896624"/>
            <a:ext cx="16157" cy="114077"/>
          </a:xfrm>
          <a:custGeom>
            <a:avLst/>
            <a:gdLst>
              <a:gd name="connsiteX0" fmla="*/ 15984 w 16157"/>
              <a:gd name="connsiteY0" fmla="*/ 439 h 114077"/>
              <a:gd name="connsiteX1" fmla="*/ 8047 w 16157"/>
              <a:gd name="connsiteY1" fmla="*/ 111564 h 114077"/>
              <a:gd name="connsiteX2" fmla="*/ 109 w 16157"/>
              <a:gd name="connsiteY2" fmla="*/ 73464 h 114077"/>
              <a:gd name="connsiteX3" fmla="*/ 15984 w 16157"/>
              <a:gd name="connsiteY3" fmla="*/ 439 h 11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57" h="114077">
                <a:moveTo>
                  <a:pt x="15984" y="439"/>
                </a:moveTo>
                <a:cubicBezTo>
                  <a:pt x="17307" y="6789"/>
                  <a:pt x="10693" y="99393"/>
                  <a:pt x="8047" y="111564"/>
                </a:cubicBezTo>
                <a:cubicBezTo>
                  <a:pt x="5401" y="123735"/>
                  <a:pt x="1696" y="88545"/>
                  <a:pt x="109" y="73464"/>
                </a:cubicBezTo>
                <a:cubicBezTo>
                  <a:pt x="-1478" y="58383"/>
                  <a:pt x="14661" y="-5911"/>
                  <a:pt x="15984" y="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楕円 2127">
            <a:extLst>
              <a:ext uri="{FF2B5EF4-FFF2-40B4-BE49-F238E27FC236}">
                <a16:creationId xmlns:a16="http://schemas.microsoft.com/office/drawing/2014/main" id="{8B841FB2-09DB-4CE4-A430-2A67DACFFA8D}"/>
              </a:ext>
            </a:extLst>
          </p:cNvPr>
          <p:cNvSpPr/>
          <p:nvPr/>
        </p:nvSpPr>
        <p:spPr>
          <a:xfrm>
            <a:off x="4186766" y="1913467"/>
            <a:ext cx="304800" cy="304800"/>
          </a:xfrm>
          <a:prstGeom prst="ellipse">
            <a:avLst/>
          </a:prstGeom>
          <a:solidFill>
            <a:srgbClr val="FF00FF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楕円 144">
            <a:extLst>
              <a:ext uri="{FF2B5EF4-FFF2-40B4-BE49-F238E27FC236}">
                <a16:creationId xmlns:a16="http://schemas.microsoft.com/office/drawing/2014/main" id="{83052A80-4EC6-420F-90BA-D5BDFD6444C1}"/>
              </a:ext>
            </a:extLst>
          </p:cNvPr>
          <p:cNvSpPr/>
          <p:nvPr/>
        </p:nvSpPr>
        <p:spPr>
          <a:xfrm>
            <a:off x="5063066" y="1883834"/>
            <a:ext cx="304800" cy="304800"/>
          </a:xfrm>
          <a:prstGeom prst="ellipse">
            <a:avLst/>
          </a:prstGeom>
          <a:solidFill>
            <a:srgbClr val="FF00FF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33A97857-16BC-45BC-B3DA-A66750B89097}"/>
              </a:ext>
            </a:extLst>
          </p:cNvPr>
          <p:cNvSpPr/>
          <p:nvPr/>
        </p:nvSpPr>
        <p:spPr>
          <a:xfrm>
            <a:off x="4439156" y="2371545"/>
            <a:ext cx="311470" cy="194486"/>
          </a:xfrm>
          <a:custGeom>
            <a:avLst/>
            <a:gdLst>
              <a:gd name="connsiteX0" fmla="*/ 9019 w 311470"/>
              <a:gd name="connsiteY0" fmla="*/ 131943 h 194486"/>
              <a:gd name="connsiteX1" fmla="*/ 182057 w 311470"/>
              <a:gd name="connsiteY1" fmla="*/ 20818 h 194486"/>
              <a:gd name="connsiteX2" fmla="*/ 212219 w 311470"/>
              <a:gd name="connsiteY2" fmla="*/ 180 h 194486"/>
              <a:gd name="connsiteX3" fmla="*/ 297944 w 311470"/>
              <a:gd name="connsiteY3" fmla="*/ 23993 h 194486"/>
              <a:gd name="connsiteX4" fmla="*/ 305882 w 311470"/>
              <a:gd name="connsiteY4" fmla="*/ 103368 h 194486"/>
              <a:gd name="connsiteX5" fmla="*/ 243969 w 311470"/>
              <a:gd name="connsiteY5" fmla="*/ 103368 h 194486"/>
              <a:gd name="connsiteX6" fmla="*/ 94744 w 311470"/>
              <a:gd name="connsiteY6" fmla="*/ 130355 h 194486"/>
              <a:gd name="connsiteX7" fmla="*/ 29657 w 311470"/>
              <a:gd name="connsiteY7" fmla="*/ 193855 h 194486"/>
              <a:gd name="connsiteX8" fmla="*/ 9019 w 311470"/>
              <a:gd name="connsiteY8" fmla="*/ 131943 h 1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70" h="194486">
                <a:moveTo>
                  <a:pt x="9019" y="131943"/>
                </a:moveTo>
                <a:cubicBezTo>
                  <a:pt x="34419" y="103104"/>
                  <a:pt x="148190" y="42778"/>
                  <a:pt x="182057" y="20818"/>
                </a:cubicBezTo>
                <a:cubicBezTo>
                  <a:pt x="215924" y="-1142"/>
                  <a:pt x="192905" y="-349"/>
                  <a:pt x="212219" y="180"/>
                </a:cubicBezTo>
                <a:cubicBezTo>
                  <a:pt x="231533" y="709"/>
                  <a:pt x="282334" y="6795"/>
                  <a:pt x="297944" y="23993"/>
                </a:cubicBezTo>
                <a:cubicBezTo>
                  <a:pt x="313555" y="41191"/>
                  <a:pt x="314878" y="90139"/>
                  <a:pt x="305882" y="103368"/>
                </a:cubicBezTo>
                <a:cubicBezTo>
                  <a:pt x="296886" y="116597"/>
                  <a:pt x="279159" y="98870"/>
                  <a:pt x="243969" y="103368"/>
                </a:cubicBezTo>
                <a:cubicBezTo>
                  <a:pt x="208779" y="107866"/>
                  <a:pt x="130463" y="115274"/>
                  <a:pt x="94744" y="130355"/>
                </a:cubicBezTo>
                <a:cubicBezTo>
                  <a:pt x="59025" y="145436"/>
                  <a:pt x="40505" y="187770"/>
                  <a:pt x="29657" y="193855"/>
                </a:cubicBezTo>
                <a:cubicBezTo>
                  <a:pt x="18809" y="199940"/>
                  <a:pt x="-16381" y="160782"/>
                  <a:pt x="9019" y="131943"/>
                </a:cubicBezTo>
                <a:close/>
              </a:path>
            </a:pathLst>
          </a:custGeom>
          <a:solidFill>
            <a:srgbClr val="FF00FF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DC5AC28D-D16B-4E5E-BE91-7E12A995D811}"/>
              </a:ext>
            </a:extLst>
          </p:cNvPr>
          <p:cNvSpPr/>
          <p:nvPr/>
        </p:nvSpPr>
        <p:spPr>
          <a:xfrm>
            <a:off x="4737556" y="2376859"/>
            <a:ext cx="310546" cy="149116"/>
          </a:xfrm>
          <a:custGeom>
            <a:avLst/>
            <a:gdLst>
              <a:gd name="connsiteX0" fmla="*/ 4307 w 310546"/>
              <a:gd name="connsiteY0" fmla="*/ 102816 h 149116"/>
              <a:gd name="connsiteX1" fmla="*/ 159882 w 310546"/>
              <a:gd name="connsiteY1" fmla="*/ 101229 h 149116"/>
              <a:gd name="connsiteX2" fmla="*/ 302757 w 310546"/>
              <a:gd name="connsiteY2" fmla="*/ 148854 h 149116"/>
              <a:gd name="connsiteX3" fmla="*/ 272594 w 310546"/>
              <a:gd name="connsiteY3" fmla="*/ 115516 h 149116"/>
              <a:gd name="connsiteX4" fmla="*/ 112257 w 310546"/>
              <a:gd name="connsiteY4" fmla="*/ 18679 h 149116"/>
              <a:gd name="connsiteX5" fmla="*/ 50344 w 310546"/>
              <a:gd name="connsiteY5" fmla="*/ 2804 h 149116"/>
              <a:gd name="connsiteX6" fmla="*/ 4307 w 310546"/>
              <a:gd name="connsiteY6" fmla="*/ 102816 h 1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46" h="149116">
                <a:moveTo>
                  <a:pt x="4307" y="102816"/>
                </a:moveTo>
                <a:cubicBezTo>
                  <a:pt x="22563" y="119220"/>
                  <a:pt x="110140" y="93556"/>
                  <a:pt x="159882" y="101229"/>
                </a:cubicBezTo>
                <a:cubicBezTo>
                  <a:pt x="209624" y="108902"/>
                  <a:pt x="283972" y="146473"/>
                  <a:pt x="302757" y="148854"/>
                </a:cubicBezTo>
                <a:cubicBezTo>
                  <a:pt x="321542" y="151235"/>
                  <a:pt x="304344" y="137212"/>
                  <a:pt x="272594" y="115516"/>
                </a:cubicBezTo>
                <a:cubicBezTo>
                  <a:pt x="240844" y="93820"/>
                  <a:pt x="149299" y="37464"/>
                  <a:pt x="112257" y="18679"/>
                </a:cubicBezTo>
                <a:cubicBezTo>
                  <a:pt x="75215" y="-106"/>
                  <a:pt x="70188" y="-3281"/>
                  <a:pt x="50344" y="2804"/>
                </a:cubicBezTo>
                <a:cubicBezTo>
                  <a:pt x="30500" y="8889"/>
                  <a:pt x="-13949" y="86412"/>
                  <a:pt x="4307" y="102816"/>
                </a:cubicBezTo>
                <a:close/>
              </a:path>
            </a:pathLst>
          </a:custGeom>
          <a:solidFill>
            <a:srgbClr val="FF00F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4E76A471-D7C1-4DE6-BC36-6E9B32B957B3}"/>
              </a:ext>
            </a:extLst>
          </p:cNvPr>
          <p:cNvSpPr/>
          <p:nvPr/>
        </p:nvSpPr>
        <p:spPr>
          <a:xfrm>
            <a:off x="4455694" y="2489200"/>
            <a:ext cx="591970" cy="165510"/>
          </a:xfrm>
          <a:custGeom>
            <a:avLst/>
            <a:gdLst>
              <a:gd name="connsiteX0" fmla="*/ 154406 w 591970"/>
              <a:gd name="connsiteY0" fmla="*/ 0 h 165510"/>
              <a:gd name="connsiteX1" fmla="*/ 268706 w 591970"/>
              <a:gd name="connsiteY1" fmla="*/ 25400 h 165510"/>
              <a:gd name="connsiteX2" fmla="*/ 373481 w 591970"/>
              <a:gd name="connsiteY2" fmla="*/ 14288 h 165510"/>
              <a:gd name="connsiteX3" fmla="*/ 583031 w 591970"/>
              <a:gd name="connsiteY3" fmla="*/ 25400 h 165510"/>
              <a:gd name="connsiteX4" fmla="*/ 536994 w 591970"/>
              <a:gd name="connsiteY4" fmla="*/ 34925 h 165510"/>
              <a:gd name="connsiteX5" fmla="*/ 387769 w 591970"/>
              <a:gd name="connsiteY5" fmla="*/ 117475 h 165510"/>
              <a:gd name="connsiteX6" fmla="*/ 305219 w 591970"/>
              <a:gd name="connsiteY6" fmla="*/ 163513 h 165510"/>
              <a:gd name="connsiteX7" fmla="*/ 209969 w 591970"/>
              <a:gd name="connsiteY7" fmla="*/ 150813 h 165510"/>
              <a:gd name="connsiteX8" fmla="*/ 55981 w 591970"/>
              <a:gd name="connsiteY8" fmla="*/ 93663 h 165510"/>
              <a:gd name="connsiteX9" fmla="*/ 419 w 591970"/>
              <a:gd name="connsiteY9" fmla="*/ 55563 h 165510"/>
              <a:gd name="connsiteX10" fmla="*/ 79794 w 591970"/>
              <a:gd name="connsiteY10" fmla="*/ 25400 h 165510"/>
              <a:gd name="connsiteX11" fmla="*/ 154406 w 591970"/>
              <a:gd name="connsiteY11" fmla="*/ 0 h 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970" h="165510">
                <a:moveTo>
                  <a:pt x="154406" y="0"/>
                </a:moveTo>
                <a:cubicBezTo>
                  <a:pt x="185891" y="0"/>
                  <a:pt x="232194" y="23019"/>
                  <a:pt x="268706" y="25400"/>
                </a:cubicBezTo>
                <a:cubicBezTo>
                  <a:pt x="305218" y="27781"/>
                  <a:pt x="321094" y="14288"/>
                  <a:pt x="373481" y="14288"/>
                </a:cubicBezTo>
                <a:cubicBezTo>
                  <a:pt x="425868" y="14288"/>
                  <a:pt x="555779" y="21961"/>
                  <a:pt x="583031" y="25400"/>
                </a:cubicBezTo>
                <a:cubicBezTo>
                  <a:pt x="610283" y="28840"/>
                  <a:pt x="569538" y="19579"/>
                  <a:pt x="536994" y="34925"/>
                </a:cubicBezTo>
                <a:cubicBezTo>
                  <a:pt x="504450" y="50271"/>
                  <a:pt x="426398" y="96044"/>
                  <a:pt x="387769" y="117475"/>
                </a:cubicBezTo>
                <a:cubicBezTo>
                  <a:pt x="349140" y="138906"/>
                  <a:pt x="334852" y="157957"/>
                  <a:pt x="305219" y="163513"/>
                </a:cubicBezTo>
                <a:cubicBezTo>
                  <a:pt x="275586" y="169069"/>
                  <a:pt x="251509" y="162455"/>
                  <a:pt x="209969" y="150813"/>
                </a:cubicBezTo>
                <a:cubicBezTo>
                  <a:pt x="168429" y="139171"/>
                  <a:pt x="90906" y="109538"/>
                  <a:pt x="55981" y="93663"/>
                </a:cubicBezTo>
                <a:cubicBezTo>
                  <a:pt x="21056" y="77788"/>
                  <a:pt x="-3550" y="66940"/>
                  <a:pt x="419" y="55563"/>
                </a:cubicBezTo>
                <a:cubicBezTo>
                  <a:pt x="4388" y="44186"/>
                  <a:pt x="56511" y="34660"/>
                  <a:pt x="79794" y="25400"/>
                </a:cubicBezTo>
                <a:cubicBezTo>
                  <a:pt x="103077" y="16140"/>
                  <a:pt x="122921" y="0"/>
                  <a:pt x="154406" y="0"/>
                </a:cubicBezTo>
                <a:close/>
              </a:path>
            </a:pathLst>
          </a:custGeom>
          <a:solidFill>
            <a:srgbClr val="FF00FF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CCF04478-8BB8-44C5-99B5-622519E8050A}"/>
              </a:ext>
            </a:extLst>
          </p:cNvPr>
          <p:cNvSpPr/>
          <p:nvPr/>
        </p:nvSpPr>
        <p:spPr>
          <a:xfrm>
            <a:off x="4579881" y="2419175"/>
            <a:ext cx="297192" cy="34212"/>
          </a:xfrm>
          <a:custGeom>
            <a:avLst/>
            <a:gdLst>
              <a:gd name="connsiteX0" fmla="*/ 57 w 297192"/>
              <a:gd name="connsiteY0" fmla="*/ 33513 h 34212"/>
              <a:gd name="connsiteX1" fmla="*/ 154044 w 297192"/>
              <a:gd name="connsiteY1" fmla="*/ 23988 h 34212"/>
              <a:gd name="connsiteX2" fmla="*/ 293744 w 297192"/>
              <a:gd name="connsiteY2" fmla="*/ 27163 h 34212"/>
              <a:gd name="connsiteX3" fmla="*/ 247707 w 297192"/>
              <a:gd name="connsiteY3" fmla="*/ 4938 h 34212"/>
              <a:gd name="connsiteX4" fmla="*/ 171507 w 297192"/>
              <a:gd name="connsiteY4" fmla="*/ 1763 h 34212"/>
              <a:gd name="connsiteX5" fmla="*/ 57 w 297192"/>
              <a:gd name="connsiteY5" fmla="*/ 33513 h 3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92" h="34212">
                <a:moveTo>
                  <a:pt x="57" y="33513"/>
                </a:moveTo>
                <a:cubicBezTo>
                  <a:pt x="-2854" y="37217"/>
                  <a:pt x="105096" y="25046"/>
                  <a:pt x="154044" y="23988"/>
                </a:cubicBezTo>
                <a:cubicBezTo>
                  <a:pt x="202992" y="22930"/>
                  <a:pt x="278134" y="30338"/>
                  <a:pt x="293744" y="27163"/>
                </a:cubicBezTo>
                <a:cubicBezTo>
                  <a:pt x="309354" y="23988"/>
                  <a:pt x="268080" y="9171"/>
                  <a:pt x="247707" y="4938"/>
                </a:cubicBezTo>
                <a:cubicBezTo>
                  <a:pt x="227334" y="705"/>
                  <a:pt x="207490" y="-1941"/>
                  <a:pt x="171507" y="1763"/>
                </a:cubicBezTo>
                <a:cubicBezTo>
                  <a:pt x="135524" y="5467"/>
                  <a:pt x="2968" y="29809"/>
                  <a:pt x="57" y="335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A00AA553-A709-41F1-B3C9-7905CDA9B17E}"/>
              </a:ext>
            </a:extLst>
          </p:cNvPr>
          <p:cNvSpPr/>
          <p:nvPr/>
        </p:nvSpPr>
        <p:spPr>
          <a:xfrm>
            <a:off x="4594149" y="2535232"/>
            <a:ext cx="277910" cy="51152"/>
          </a:xfrm>
          <a:custGeom>
            <a:avLst/>
            <a:gdLst>
              <a:gd name="connsiteX0" fmla="*/ 76 w 277910"/>
              <a:gd name="connsiteY0" fmla="*/ 15881 h 51152"/>
              <a:gd name="connsiteX1" fmla="*/ 139776 w 277910"/>
              <a:gd name="connsiteY1" fmla="*/ 33343 h 51152"/>
              <a:gd name="connsiteX2" fmla="*/ 276301 w 277910"/>
              <a:gd name="connsiteY2" fmla="*/ 6 h 51152"/>
              <a:gd name="connsiteX3" fmla="*/ 211214 w 277910"/>
              <a:gd name="connsiteY3" fmla="*/ 36518 h 51152"/>
              <a:gd name="connsiteX4" fmla="*/ 158826 w 277910"/>
              <a:gd name="connsiteY4" fmla="*/ 50806 h 51152"/>
              <a:gd name="connsiteX5" fmla="*/ 76 w 277910"/>
              <a:gd name="connsiteY5" fmla="*/ 15881 h 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910" h="51152">
                <a:moveTo>
                  <a:pt x="76" y="15881"/>
                </a:moveTo>
                <a:cubicBezTo>
                  <a:pt x="-3099" y="12970"/>
                  <a:pt x="93739" y="35989"/>
                  <a:pt x="139776" y="33343"/>
                </a:cubicBezTo>
                <a:cubicBezTo>
                  <a:pt x="185813" y="30697"/>
                  <a:pt x="264395" y="-523"/>
                  <a:pt x="276301" y="6"/>
                </a:cubicBezTo>
                <a:cubicBezTo>
                  <a:pt x="288207" y="535"/>
                  <a:pt x="230793" y="28051"/>
                  <a:pt x="211214" y="36518"/>
                </a:cubicBezTo>
                <a:cubicBezTo>
                  <a:pt x="191635" y="44985"/>
                  <a:pt x="191370" y="52923"/>
                  <a:pt x="158826" y="50806"/>
                </a:cubicBezTo>
                <a:cubicBezTo>
                  <a:pt x="126282" y="48689"/>
                  <a:pt x="3251" y="18792"/>
                  <a:pt x="76" y="158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A1F388BA-4C1F-46D7-936C-3373763D9039}"/>
              </a:ext>
            </a:extLst>
          </p:cNvPr>
          <p:cNvSpPr/>
          <p:nvPr/>
        </p:nvSpPr>
        <p:spPr>
          <a:xfrm>
            <a:off x="5616773" y="1949447"/>
            <a:ext cx="69780" cy="256352"/>
          </a:xfrm>
          <a:custGeom>
            <a:avLst/>
            <a:gdLst>
              <a:gd name="connsiteX0" fmla="*/ 43194 w 69780"/>
              <a:gd name="connsiteY0" fmla="*/ 3 h 256352"/>
              <a:gd name="connsiteX1" fmla="*/ 68594 w 69780"/>
              <a:gd name="connsiteY1" fmla="*/ 135470 h 256352"/>
              <a:gd name="connsiteX2" fmla="*/ 860 w 69780"/>
              <a:gd name="connsiteY2" fmla="*/ 256120 h 256352"/>
              <a:gd name="connsiteX3" fmla="*/ 30494 w 69780"/>
              <a:gd name="connsiteY3" fmla="*/ 165103 h 256352"/>
              <a:gd name="connsiteX4" fmla="*/ 32610 w 69780"/>
              <a:gd name="connsiteY4" fmla="*/ 131236 h 256352"/>
              <a:gd name="connsiteX5" fmla="*/ 43194 w 69780"/>
              <a:gd name="connsiteY5" fmla="*/ 3 h 25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0" h="256352">
                <a:moveTo>
                  <a:pt x="43194" y="3"/>
                </a:moveTo>
                <a:cubicBezTo>
                  <a:pt x="49191" y="709"/>
                  <a:pt x="75650" y="92784"/>
                  <a:pt x="68594" y="135470"/>
                </a:cubicBezTo>
                <a:cubicBezTo>
                  <a:pt x="61538" y="178156"/>
                  <a:pt x="7210" y="251181"/>
                  <a:pt x="860" y="256120"/>
                </a:cubicBezTo>
                <a:cubicBezTo>
                  <a:pt x="-5490" y="261059"/>
                  <a:pt x="25202" y="185917"/>
                  <a:pt x="30494" y="165103"/>
                </a:cubicBezTo>
                <a:cubicBezTo>
                  <a:pt x="35786" y="144289"/>
                  <a:pt x="31552" y="153461"/>
                  <a:pt x="32610" y="131236"/>
                </a:cubicBezTo>
                <a:cubicBezTo>
                  <a:pt x="33668" y="109011"/>
                  <a:pt x="37197" y="-703"/>
                  <a:pt x="4319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721F96F0-5088-4ED9-9024-49980C6D2F1C}"/>
              </a:ext>
            </a:extLst>
          </p:cNvPr>
          <p:cNvSpPr/>
          <p:nvPr/>
        </p:nvSpPr>
        <p:spPr>
          <a:xfrm>
            <a:off x="4373363" y="698249"/>
            <a:ext cx="1219662" cy="491152"/>
          </a:xfrm>
          <a:custGeom>
            <a:avLst/>
            <a:gdLst>
              <a:gd name="connsiteX0" fmla="*/ 1787 w 1219662"/>
              <a:gd name="connsiteY0" fmla="*/ 25651 h 491152"/>
              <a:gd name="connsiteX1" fmla="*/ 236737 w 1219662"/>
              <a:gd name="connsiteY1" fmla="*/ 4484 h 491152"/>
              <a:gd name="connsiteX2" fmla="*/ 672770 w 1219662"/>
              <a:gd name="connsiteY2" fmla="*/ 114551 h 491152"/>
              <a:gd name="connsiteX3" fmla="*/ 1085520 w 1219662"/>
              <a:gd name="connsiteY3" fmla="*/ 357968 h 491152"/>
              <a:gd name="connsiteX4" fmla="*/ 1216754 w 1219662"/>
              <a:gd name="connsiteY4" fmla="*/ 489201 h 491152"/>
              <a:gd name="connsiteX5" fmla="*/ 1172304 w 1219662"/>
              <a:gd name="connsiteY5" fmla="*/ 429934 h 491152"/>
              <a:gd name="connsiteX6" fmla="*/ 1123620 w 1219662"/>
              <a:gd name="connsiteY6" fmla="*/ 338918 h 491152"/>
              <a:gd name="connsiteX7" fmla="*/ 861154 w 1219662"/>
              <a:gd name="connsiteY7" fmla="*/ 169584 h 491152"/>
              <a:gd name="connsiteX8" fmla="*/ 615620 w 1219662"/>
              <a:gd name="connsiteY8" fmla="*/ 46818 h 491152"/>
              <a:gd name="connsiteX9" fmla="*/ 353154 w 1219662"/>
              <a:gd name="connsiteY9" fmla="*/ 251 h 491152"/>
              <a:gd name="connsiteX10" fmla="*/ 1787 w 1219662"/>
              <a:gd name="connsiteY10" fmla="*/ 25651 h 49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662" h="491152">
                <a:moveTo>
                  <a:pt x="1787" y="25651"/>
                </a:moveTo>
                <a:cubicBezTo>
                  <a:pt x="-17616" y="26356"/>
                  <a:pt x="124907" y="-10333"/>
                  <a:pt x="236737" y="4484"/>
                </a:cubicBezTo>
                <a:cubicBezTo>
                  <a:pt x="348567" y="19301"/>
                  <a:pt x="531306" y="55637"/>
                  <a:pt x="672770" y="114551"/>
                </a:cubicBezTo>
                <a:cubicBezTo>
                  <a:pt x="814234" y="173465"/>
                  <a:pt x="994856" y="295526"/>
                  <a:pt x="1085520" y="357968"/>
                </a:cubicBezTo>
                <a:cubicBezTo>
                  <a:pt x="1176184" y="420410"/>
                  <a:pt x="1202290" y="477207"/>
                  <a:pt x="1216754" y="489201"/>
                </a:cubicBezTo>
                <a:cubicBezTo>
                  <a:pt x="1231218" y="501195"/>
                  <a:pt x="1187826" y="454981"/>
                  <a:pt x="1172304" y="429934"/>
                </a:cubicBezTo>
                <a:cubicBezTo>
                  <a:pt x="1156782" y="404887"/>
                  <a:pt x="1175478" y="382310"/>
                  <a:pt x="1123620" y="338918"/>
                </a:cubicBezTo>
                <a:cubicBezTo>
                  <a:pt x="1071762" y="295526"/>
                  <a:pt x="945821" y="218267"/>
                  <a:pt x="861154" y="169584"/>
                </a:cubicBezTo>
                <a:cubicBezTo>
                  <a:pt x="776487" y="120901"/>
                  <a:pt x="700287" y="75040"/>
                  <a:pt x="615620" y="46818"/>
                </a:cubicBezTo>
                <a:cubicBezTo>
                  <a:pt x="530953" y="18596"/>
                  <a:pt x="449815" y="3426"/>
                  <a:pt x="353154" y="251"/>
                </a:cubicBezTo>
                <a:cubicBezTo>
                  <a:pt x="256493" y="-2924"/>
                  <a:pt x="21190" y="24946"/>
                  <a:pt x="1787" y="25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70C3F4F-6CEF-4F35-894C-A041EF69DE0C}"/>
              </a:ext>
            </a:extLst>
          </p:cNvPr>
          <p:cNvSpPr/>
          <p:nvPr/>
        </p:nvSpPr>
        <p:spPr>
          <a:xfrm>
            <a:off x="4518833" y="822009"/>
            <a:ext cx="919170" cy="354474"/>
          </a:xfrm>
          <a:custGeom>
            <a:avLst/>
            <a:gdLst>
              <a:gd name="connsiteX0" fmla="*/ 250 w 919170"/>
              <a:gd name="connsiteY0" fmla="*/ 3491 h 354474"/>
              <a:gd name="connsiteX1" fmla="*/ 491317 w 919170"/>
              <a:gd name="connsiteY1" fmla="*/ 83924 h 354474"/>
              <a:gd name="connsiteX2" fmla="*/ 893484 w 919170"/>
              <a:gd name="connsiteY2" fmla="*/ 340041 h 354474"/>
              <a:gd name="connsiteX3" fmla="*/ 870200 w 919170"/>
              <a:gd name="connsiteY3" fmla="*/ 316758 h 354474"/>
              <a:gd name="connsiteX4" fmla="*/ 802467 w 919170"/>
              <a:gd name="connsiteY4" fmla="*/ 270191 h 354474"/>
              <a:gd name="connsiteX5" fmla="*/ 692400 w 919170"/>
              <a:gd name="connsiteY5" fmla="*/ 124141 h 354474"/>
              <a:gd name="connsiteX6" fmla="*/ 427817 w 919170"/>
              <a:gd name="connsiteY6" fmla="*/ 24658 h 354474"/>
              <a:gd name="connsiteX7" fmla="*/ 250 w 919170"/>
              <a:gd name="connsiteY7" fmla="*/ 3491 h 35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70" h="354474">
                <a:moveTo>
                  <a:pt x="250" y="3491"/>
                </a:moveTo>
                <a:cubicBezTo>
                  <a:pt x="10833" y="13369"/>
                  <a:pt x="342445" y="27832"/>
                  <a:pt x="491317" y="83924"/>
                </a:cubicBezTo>
                <a:cubicBezTo>
                  <a:pt x="640189" y="140016"/>
                  <a:pt x="830337" y="301235"/>
                  <a:pt x="893484" y="340041"/>
                </a:cubicBezTo>
                <a:cubicBezTo>
                  <a:pt x="956631" y="378847"/>
                  <a:pt x="885369" y="328400"/>
                  <a:pt x="870200" y="316758"/>
                </a:cubicBezTo>
                <a:cubicBezTo>
                  <a:pt x="855031" y="305116"/>
                  <a:pt x="832100" y="302294"/>
                  <a:pt x="802467" y="270191"/>
                </a:cubicBezTo>
                <a:cubicBezTo>
                  <a:pt x="772834" y="238088"/>
                  <a:pt x="754842" y="165063"/>
                  <a:pt x="692400" y="124141"/>
                </a:cubicBezTo>
                <a:cubicBezTo>
                  <a:pt x="629958" y="83219"/>
                  <a:pt x="538942" y="43355"/>
                  <a:pt x="427817" y="24658"/>
                </a:cubicBezTo>
                <a:cubicBezTo>
                  <a:pt x="316692" y="5961"/>
                  <a:pt x="-10333" y="-6387"/>
                  <a:pt x="250" y="3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773F1BCC-3B85-4664-9A40-454E3C27BB12}"/>
              </a:ext>
            </a:extLst>
          </p:cNvPr>
          <p:cNvSpPr/>
          <p:nvPr/>
        </p:nvSpPr>
        <p:spPr>
          <a:xfrm>
            <a:off x="4532191" y="2304334"/>
            <a:ext cx="119441" cy="86700"/>
          </a:xfrm>
          <a:custGeom>
            <a:avLst/>
            <a:gdLst>
              <a:gd name="connsiteX0" fmla="*/ 122 w 119441"/>
              <a:gd name="connsiteY0" fmla="*/ 86441 h 86700"/>
              <a:gd name="connsiteX1" fmla="*/ 89022 w 119441"/>
              <a:gd name="connsiteY1" fmla="*/ 65804 h 86700"/>
              <a:gd name="connsiteX2" fmla="*/ 119184 w 119441"/>
              <a:gd name="connsiteY2" fmla="*/ 716 h 86700"/>
              <a:gd name="connsiteX3" fmla="*/ 101722 w 119441"/>
              <a:gd name="connsiteY3" fmla="*/ 32466 h 86700"/>
              <a:gd name="connsiteX4" fmla="*/ 69972 w 119441"/>
              <a:gd name="connsiteY4" fmla="*/ 54691 h 86700"/>
              <a:gd name="connsiteX5" fmla="*/ 122 w 119441"/>
              <a:gd name="connsiteY5" fmla="*/ 86441 h 8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441" h="86700">
                <a:moveTo>
                  <a:pt x="122" y="86441"/>
                </a:moveTo>
                <a:cubicBezTo>
                  <a:pt x="3297" y="88293"/>
                  <a:pt x="69178" y="80091"/>
                  <a:pt x="89022" y="65804"/>
                </a:cubicBezTo>
                <a:cubicBezTo>
                  <a:pt x="108866" y="51517"/>
                  <a:pt x="117067" y="6272"/>
                  <a:pt x="119184" y="716"/>
                </a:cubicBezTo>
                <a:cubicBezTo>
                  <a:pt x="121301" y="-4840"/>
                  <a:pt x="109924" y="23470"/>
                  <a:pt x="101722" y="32466"/>
                </a:cubicBezTo>
                <a:cubicBezTo>
                  <a:pt x="93520" y="41462"/>
                  <a:pt x="83466" y="47547"/>
                  <a:pt x="69972" y="54691"/>
                </a:cubicBezTo>
                <a:cubicBezTo>
                  <a:pt x="56478" y="61835"/>
                  <a:pt x="-3053" y="84589"/>
                  <a:pt x="122" y="864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45F8174C-134E-4005-8459-5CB74EDAE55F}"/>
              </a:ext>
            </a:extLst>
          </p:cNvPr>
          <p:cNvSpPr/>
          <p:nvPr/>
        </p:nvSpPr>
        <p:spPr>
          <a:xfrm>
            <a:off x="4795735" y="2287579"/>
            <a:ext cx="81551" cy="90825"/>
          </a:xfrm>
          <a:custGeom>
            <a:avLst/>
            <a:gdLst>
              <a:gd name="connsiteX0" fmla="*/ 3278 w 81551"/>
              <a:gd name="connsiteY0" fmla="*/ 9 h 90825"/>
              <a:gd name="connsiteX1" fmla="*/ 8040 w 81551"/>
              <a:gd name="connsiteY1" fmla="*/ 61921 h 90825"/>
              <a:gd name="connsiteX2" fmla="*/ 79478 w 81551"/>
              <a:gd name="connsiteY2" fmla="*/ 90496 h 90825"/>
              <a:gd name="connsiteX3" fmla="*/ 58840 w 81551"/>
              <a:gd name="connsiteY3" fmla="*/ 76209 h 90825"/>
              <a:gd name="connsiteX4" fmla="*/ 22328 w 81551"/>
              <a:gd name="connsiteY4" fmla="*/ 57159 h 90825"/>
              <a:gd name="connsiteX5" fmla="*/ 3278 w 81551"/>
              <a:gd name="connsiteY5" fmla="*/ 9 h 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51" h="90825">
                <a:moveTo>
                  <a:pt x="3278" y="9"/>
                </a:moveTo>
                <a:cubicBezTo>
                  <a:pt x="897" y="803"/>
                  <a:pt x="-4660" y="46840"/>
                  <a:pt x="8040" y="61921"/>
                </a:cubicBezTo>
                <a:cubicBezTo>
                  <a:pt x="20740" y="77002"/>
                  <a:pt x="71011" y="88115"/>
                  <a:pt x="79478" y="90496"/>
                </a:cubicBezTo>
                <a:cubicBezTo>
                  <a:pt x="87945" y="92877"/>
                  <a:pt x="68365" y="81765"/>
                  <a:pt x="58840" y="76209"/>
                </a:cubicBezTo>
                <a:cubicBezTo>
                  <a:pt x="49315" y="70653"/>
                  <a:pt x="29736" y="65361"/>
                  <a:pt x="22328" y="57159"/>
                </a:cubicBezTo>
                <a:cubicBezTo>
                  <a:pt x="14920" y="48957"/>
                  <a:pt x="5659" y="-785"/>
                  <a:pt x="3278" y="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D5978FC9-647B-4C44-83E5-3A54549919FB}"/>
              </a:ext>
            </a:extLst>
          </p:cNvPr>
          <p:cNvSpPr/>
          <p:nvPr/>
        </p:nvSpPr>
        <p:spPr>
          <a:xfrm>
            <a:off x="4489436" y="2564866"/>
            <a:ext cx="389882" cy="99299"/>
          </a:xfrm>
          <a:custGeom>
            <a:avLst/>
            <a:gdLst>
              <a:gd name="connsiteX0" fmla="*/ 14 w 389882"/>
              <a:gd name="connsiteY0" fmla="*/ 534 h 99299"/>
              <a:gd name="connsiteX1" fmla="*/ 128602 w 389882"/>
              <a:gd name="connsiteY1" fmla="*/ 56097 h 99299"/>
              <a:gd name="connsiteX2" fmla="*/ 228614 w 389882"/>
              <a:gd name="connsiteY2" fmla="*/ 59272 h 99299"/>
              <a:gd name="connsiteX3" fmla="*/ 385777 w 389882"/>
              <a:gd name="connsiteY3" fmla="*/ 49747 h 99299"/>
              <a:gd name="connsiteX4" fmla="*/ 331802 w 389882"/>
              <a:gd name="connsiteY4" fmla="*/ 67209 h 99299"/>
              <a:gd name="connsiteX5" fmla="*/ 201627 w 389882"/>
              <a:gd name="connsiteY5" fmla="*/ 92609 h 99299"/>
              <a:gd name="connsiteX6" fmla="*/ 120664 w 389882"/>
              <a:gd name="connsiteY6" fmla="*/ 94197 h 99299"/>
              <a:gd name="connsiteX7" fmla="*/ 14 w 389882"/>
              <a:gd name="connsiteY7" fmla="*/ 534 h 9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882" h="99299">
                <a:moveTo>
                  <a:pt x="14" y="534"/>
                </a:moveTo>
                <a:cubicBezTo>
                  <a:pt x="1337" y="-5816"/>
                  <a:pt x="90502" y="46307"/>
                  <a:pt x="128602" y="56097"/>
                </a:cubicBezTo>
                <a:cubicBezTo>
                  <a:pt x="166702" y="65887"/>
                  <a:pt x="185752" y="60330"/>
                  <a:pt x="228614" y="59272"/>
                </a:cubicBezTo>
                <a:cubicBezTo>
                  <a:pt x="271476" y="58214"/>
                  <a:pt x="368579" y="48424"/>
                  <a:pt x="385777" y="49747"/>
                </a:cubicBezTo>
                <a:cubicBezTo>
                  <a:pt x="402975" y="51070"/>
                  <a:pt x="362494" y="60065"/>
                  <a:pt x="331802" y="67209"/>
                </a:cubicBezTo>
                <a:cubicBezTo>
                  <a:pt x="301110" y="74353"/>
                  <a:pt x="236817" y="88111"/>
                  <a:pt x="201627" y="92609"/>
                </a:cubicBezTo>
                <a:cubicBezTo>
                  <a:pt x="166437" y="97107"/>
                  <a:pt x="153208" y="104251"/>
                  <a:pt x="120664" y="94197"/>
                </a:cubicBezTo>
                <a:cubicBezTo>
                  <a:pt x="88120" y="84143"/>
                  <a:pt x="-1309" y="6884"/>
                  <a:pt x="14" y="5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19C52745-7BE6-46A2-86FC-488E1D05612B}"/>
              </a:ext>
            </a:extLst>
          </p:cNvPr>
          <p:cNvSpPr/>
          <p:nvPr/>
        </p:nvSpPr>
        <p:spPr>
          <a:xfrm>
            <a:off x="4576685" y="2209795"/>
            <a:ext cx="208045" cy="60374"/>
          </a:xfrm>
          <a:custGeom>
            <a:avLst/>
            <a:gdLst>
              <a:gd name="connsiteX0" fmla="*/ 78 w 208045"/>
              <a:gd name="connsiteY0" fmla="*/ 12705 h 60374"/>
              <a:gd name="connsiteX1" fmla="*/ 100090 w 208045"/>
              <a:gd name="connsiteY1" fmla="*/ 15880 h 60374"/>
              <a:gd name="connsiteX2" fmla="*/ 147715 w 208045"/>
              <a:gd name="connsiteY2" fmla="*/ 12705 h 60374"/>
              <a:gd name="connsiteX3" fmla="*/ 208040 w 208045"/>
              <a:gd name="connsiteY3" fmla="*/ 5 h 60374"/>
              <a:gd name="connsiteX4" fmla="*/ 150890 w 208045"/>
              <a:gd name="connsiteY4" fmla="*/ 14293 h 60374"/>
              <a:gd name="connsiteX5" fmla="*/ 84215 w 208045"/>
              <a:gd name="connsiteY5" fmla="*/ 60330 h 60374"/>
              <a:gd name="connsiteX6" fmla="*/ 78 w 208045"/>
              <a:gd name="connsiteY6" fmla="*/ 12705 h 6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45" h="60374">
                <a:moveTo>
                  <a:pt x="78" y="12705"/>
                </a:moveTo>
                <a:cubicBezTo>
                  <a:pt x="2724" y="5297"/>
                  <a:pt x="75484" y="15880"/>
                  <a:pt x="100090" y="15880"/>
                </a:cubicBezTo>
                <a:cubicBezTo>
                  <a:pt x="124696" y="15880"/>
                  <a:pt x="129723" y="15351"/>
                  <a:pt x="147715" y="12705"/>
                </a:cubicBezTo>
                <a:cubicBezTo>
                  <a:pt x="165707" y="10059"/>
                  <a:pt x="207511" y="-260"/>
                  <a:pt x="208040" y="5"/>
                </a:cubicBezTo>
                <a:cubicBezTo>
                  <a:pt x="208569" y="270"/>
                  <a:pt x="171528" y="4239"/>
                  <a:pt x="150890" y="14293"/>
                </a:cubicBezTo>
                <a:cubicBezTo>
                  <a:pt x="130252" y="24347"/>
                  <a:pt x="106440" y="58743"/>
                  <a:pt x="84215" y="60330"/>
                </a:cubicBezTo>
                <a:cubicBezTo>
                  <a:pt x="61990" y="61917"/>
                  <a:pt x="-2568" y="20113"/>
                  <a:pt x="78" y="127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FCBAD4E5-9D28-4D52-A15A-BFC00E3E4FDE}"/>
              </a:ext>
            </a:extLst>
          </p:cNvPr>
          <p:cNvSpPr/>
          <p:nvPr/>
        </p:nvSpPr>
        <p:spPr>
          <a:xfrm>
            <a:off x="4754200" y="2151060"/>
            <a:ext cx="92800" cy="33072"/>
          </a:xfrm>
          <a:custGeom>
            <a:avLst/>
            <a:gdLst>
              <a:gd name="connsiteX0" fmla="*/ 145 w 92800"/>
              <a:gd name="connsiteY0" fmla="*/ 31752 h 33072"/>
              <a:gd name="connsiteX1" fmla="*/ 54120 w 92800"/>
              <a:gd name="connsiteY1" fmla="*/ 2 h 33072"/>
              <a:gd name="connsiteX2" fmla="*/ 92220 w 92800"/>
              <a:gd name="connsiteY2" fmla="*/ 30165 h 33072"/>
              <a:gd name="connsiteX3" fmla="*/ 71582 w 92800"/>
              <a:gd name="connsiteY3" fmla="*/ 28577 h 33072"/>
              <a:gd name="connsiteX4" fmla="*/ 145 w 92800"/>
              <a:gd name="connsiteY4" fmla="*/ 31752 h 3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0" h="33072">
                <a:moveTo>
                  <a:pt x="145" y="31752"/>
                </a:moveTo>
                <a:cubicBezTo>
                  <a:pt x="-2765" y="26990"/>
                  <a:pt x="38774" y="266"/>
                  <a:pt x="54120" y="2"/>
                </a:cubicBezTo>
                <a:cubicBezTo>
                  <a:pt x="69466" y="-262"/>
                  <a:pt x="89310" y="25403"/>
                  <a:pt x="92220" y="30165"/>
                </a:cubicBezTo>
                <a:cubicBezTo>
                  <a:pt x="95130" y="34927"/>
                  <a:pt x="86928" y="30429"/>
                  <a:pt x="71582" y="28577"/>
                </a:cubicBezTo>
                <a:cubicBezTo>
                  <a:pt x="56236" y="26725"/>
                  <a:pt x="3055" y="36514"/>
                  <a:pt x="145" y="317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4045B94A-E262-40C3-B9FD-EA74DF1F6E27}"/>
              </a:ext>
            </a:extLst>
          </p:cNvPr>
          <p:cNvSpPr/>
          <p:nvPr/>
        </p:nvSpPr>
        <p:spPr>
          <a:xfrm>
            <a:off x="4625153" y="2168636"/>
            <a:ext cx="63762" cy="52406"/>
          </a:xfrm>
          <a:custGeom>
            <a:avLst/>
            <a:gdLst>
              <a:gd name="connsiteX0" fmla="*/ 2410 w 63762"/>
              <a:gd name="connsiteY0" fmla="*/ 1477 h 52406"/>
              <a:gd name="connsiteX1" fmla="*/ 57972 w 63762"/>
              <a:gd name="connsiteY1" fmla="*/ 15764 h 52406"/>
              <a:gd name="connsiteX2" fmla="*/ 61147 w 63762"/>
              <a:gd name="connsiteY2" fmla="*/ 37989 h 52406"/>
              <a:gd name="connsiteX3" fmla="*/ 50035 w 63762"/>
              <a:gd name="connsiteY3" fmla="*/ 33227 h 52406"/>
              <a:gd name="connsiteX4" fmla="*/ 13522 w 63762"/>
              <a:gd name="connsiteY4" fmla="*/ 52277 h 52406"/>
              <a:gd name="connsiteX5" fmla="*/ 2410 w 63762"/>
              <a:gd name="connsiteY5" fmla="*/ 1477 h 5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62" h="52406">
                <a:moveTo>
                  <a:pt x="2410" y="1477"/>
                </a:moveTo>
                <a:cubicBezTo>
                  <a:pt x="9818" y="-4608"/>
                  <a:pt x="48183" y="9679"/>
                  <a:pt x="57972" y="15764"/>
                </a:cubicBezTo>
                <a:cubicBezTo>
                  <a:pt x="67762" y="21849"/>
                  <a:pt x="62470" y="35078"/>
                  <a:pt x="61147" y="37989"/>
                </a:cubicBezTo>
                <a:cubicBezTo>
                  <a:pt x="59824" y="40900"/>
                  <a:pt x="57972" y="30846"/>
                  <a:pt x="50035" y="33227"/>
                </a:cubicBezTo>
                <a:cubicBezTo>
                  <a:pt x="42098" y="35608"/>
                  <a:pt x="20666" y="54129"/>
                  <a:pt x="13522" y="52277"/>
                </a:cubicBezTo>
                <a:cubicBezTo>
                  <a:pt x="6378" y="50425"/>
                  <a:pt x="-4998" y="7562"/>
                  <a:pt x="2410" y="14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391F9FA1-B042-414D-944A-2DFDE8F343E9}"/>
              </a:ext>
            </a:extLst>
          </p:cNvPr>
          <p:cNvSpPr/>
          <p:nvPr/>
        </p:nvSpPr>
        <p:spPr>
          <a:xfrm>
            <a:off x="5276213" y="2138038"/>
            <a:ext cx="159390" cy="121204"/>
          </a:xfrm>
          <a:custGeom>
            <a:avLst/>
            <a:gdLst>
              <a:gd name="connsiteX0" fmla="*/ 159387 w 159390"/>
              <a:gd name="connsiteY0" fmla="*/ 325 h 121204"/>
              <a:gd name="connsiteX1" fmla="*/ 84775 w 159390"/>
              <a:gd name="connsiteY1" fmla="*/ 81287 h 121204"/>
              <a:gd name="connsiteX2" fmla="*/ 637 w 159390"/>
              <a:gd name="connsiteY2" fmla="*/ 120975 h 121204"/>
              <a:gd name="connsiteX3" fmla="*/ 48262 w 159390"/>
              <a:gd name="connsiteY3" fmla="*/ 95575 h 121204"/>
              <a:gd name="connsiteX4" fmla="*/ 87950 w 159390"/>
              <a:gd name="connsiteY4" fmla="*/ 54300 h 121204"/>
              <a:gd name="connsiteX5" fmla="*/ 159387 w 159390"/>
              <a:gd name="connsiteY5" fmla="*/ 325 h 12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90" h="121204">
                <a:moveTo>
                  <a:pt x="159387" y="325"/>
                </a:moveTo>
                <a:cubicBezTo>
                  <a:pt x="158858" y="4823"/>
                  <a:pt x="111233" y="61179"/>
                  <a:pt x="84775" y="81287"/>
                </a:cubicBezTo>
                <a:cubicBezTo>
                  <a:pt x="58317" y="101395"/>
                  <a:pt x="6723" y="118594"/>
                  <a:pt x="637" y="120975"/>
                </a:cubicBezTo>
                <a:cubicBezTo>
                  <a:pt x="-5449" y="123356"/>
                  <a:pt x="33710" y="106687"/>
                  <a:pt x="48262" y="95575"/>
                </a:cubicBezTo>
                <a:cubicBezTo>
                  <a:pt x="62814" y="84463"/>
                  <a:pt x="70752" y="69381"/>
                  <a:pt x="87950" y="54300"/>
                </a:cubicBezTo>
                <a:cubicBezTo>
                  <a:pt x="105148" y="39219"/>
                  <a:pt x="159916" y="-4173"/>
                  <a:pt x="159387" y="32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C147E322-4B1A-484C-B9CF-AFCA6261A3EE}"/>
              </a:ext>
            </a:extLst>
          </p:cNvPr>
          <p:cNvSpPr/>
          <p:nvPr/>
        </p:nvSpPr>
        <p:spPr>
          <a:xfrm>
            <a:off x="4135420" y="2138333"/>
            <a:ext cx="193473" cy="122177"/>
          </a:xfrm>
          <a:custGeom>
            <a:avLst/>
            <a:gdLst>
              <a:gd name="connsiteX0" fmla="*/ 18 w 193473"/>
              <a:gd name="connsiteY0" fmla="*/ 30 h 122177"/>
              <a:gd name="connsiteX1" fmla="*/ 74630 w 193473"/>
              <a:gd name="connsiteY1" fmla="*/ 84167 h 122177"/>
              <a:gd name="connsiteX2" fmla="*/ 190518 w 193473"/>
              <a:gd name="connsiteY2" fmla="*/ 120680 h 122177"/>
              <a:gd name="connsiteX3" fmla="*/ 152418 w 193473"/>
              <a:gd name="connsiteY3" fmla="*/ 111155 h 122177"/>
              <a:gd name="connsiteX4" fmla="*/ 80980 w 193473"/>
              <a:gd name="connsiteY4" fmla="*/ 74642 h 122177"/>
              <a:gd name="connsiteX5" fmla="*/ 18 w 193473"/>
              <a:gd name="connsiteY5" fmla="*/ 30 h 12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473" h="122177">
                <a:moveTo>
                  <a:pt x="18" y="30"/>
                </a:moveTo>
                <a:cubicBezTo>
                  <a:pt x="-1040" y="1618"/>
                  <a:pt x="42880" y="64059"/>
                  <a:pt x="74630" y="84167"/>
                </a:cubicBezTo>
                <a:cubicBezTo>
                  <a:pt x="106380" y="104275"/>
                  <a:pt x="177553" y="116182"/>
                  <a:pt x="190518" y="120680"/>
                </a:cubicBezTo>
                <a:cubicBezTo>
                  <a:pt x="203483" y="125178"/>
                  <a:pt x="170674" y="118828"/>
                  <a:pt x="152418" y="111155"/>
                </a:cubicBezTo>
                <a:cubicBezTo>
                  <a:pt x="134162" y="103482"/>
                  <a:pt x="102940" y="89194"/>
                  <a:pt x="80980" y="74642"/>
                </a:cubicBezTo>
                <a:cubicBezTo>
                  <a:pt x="59020" y="60090"/>
                  <a:pt x="1076" y="-1558"/>
                  <a:pt x="18" y="3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9415A11F-5090-4D63-BCAD-D19AFF2A92B2}"/>
              </a:ext>
            </a:extLst>
          </p:cNvPr>
          <p:cNvSpPr/>
          <p:nvPr/>
        </p:nvSpPr>
        <p:spPr>
          <a:xfrm>
            <a:off x="4119332" y="2481115"/>
            <a:ext cx="787604" cy="453893"/>
          </a:xfrm>
          <a:custGeom>
            <a:avLst/>
            <a:gdLst>
              <a:gd name="connsiteX0" fmla="*/ 152631 w 787604"/>
              <a:gd name="connsiteY0" fmla="*/ 119210 h 453893"/>
              <a:gd name="connsiteX1" fmla="*/ 306618 w 787604"/>
              <a:gd name="connsiteY1" fmla="*/ 220810 h 453893"/>
              <a:gd name="connsiteX2" fmla="*/ 373293 w 787604"/>
              <a:gd name="connsiteY2" fmla="*/ 285898 h 453893"/>
              <a:gd name="connsiteX3" fmla="*/ 552681 w 787604"/>
              <a:gd name="connsiteY3" fmla="*/ 390673 h 453893"/>
              <a:gd name="connsiteX4" fmla="*/ 786043 w 787604"/>
              <a:gd name="connsiteY4" fmla="*/ 436710 h 453893"/>
              <a:gd name="connsiteX5" fmla="*/ 660631 w 787604"/>
              <a:gd name="connsiteY5" fmla="*/ 447823 h 453893"/>
              <a:gd name="connsiteX6" fmla="*/ 333606 w 787604"/>
              <a:gd name="connsiteY6" fmla="*/ 441473 h 453893"/>
              <a:gd name="connsiteX7" fmla="*/ 197081 w 787604"/>
              <a:gd name="connsiteY7" fmla="*/ 309710 h 453893"/>
              <a:gd name="connsiteX8" fmla="*/ 231 w 787604"/>
              <a:gd name="connsiteY8" fmla="*/ 148 h 453893"/>
              <a:gd name="connsiteX9" fmla="*/ 238356 w 787604"/>
              <a:gd name="connsiteY9" fmla="*/ 266848 h 453893"/>
              <a:gd name="connsiteX10" fmla="*/ 152631 w 787604"/>
              <a:gd name="connsiteY10" fmla="*/ 119210 h 45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7604" h="453893">
                <a:moveTo>
                  <a:pt x="152631" y="119210"/>
                </a:moveTo>
                <a:cubicBezTo>
                  <a:pt x="164008" y="111537"/>
                  <a:pt x="269841" y="193029"/>
                  <a:pt x="306618" y="220810"/>
                </a:cubicBezTo>
                <a:cubicBezTo>
                  <a:pt x="343395" y="248591"/>
                  <a:pt x="332283" y="257588"/>
                  <a:pt x="373293" y="285898"/>
                </a:cubicBezTo>
                <a:cubicBezTo>
                  <a:pt x="414303" y="314208"/>
                  <a:pt x="483889" y="365538"/>
                  <a:pt x="552681" y="390673"/>
                </a:cubicBezTo>
                <a:cubicBezTo>
                  <a:pt x="621473" y="415808"/>
                  <a:pt x="768051" y="427185"/>
                  <a:pt x="786043" y="436710"/>
                </a:cubicBezTo>
                <a:cubicBezTo>
                  <a:pt x="804035" y="446235"/>
                  <a:pt x="660631" y="447823"/>
                  <a:pt x="660631" y="447823"/>
                </a:cubicBezTo>
                <a:cubicBezTo>
                  <a:pt x="585225" y="448617"/>
                  <a:pt x="410864" y="464492"/>
                  <a:pt x="333606" y="441473"/>
                </a:cubicBezTo>
                <a:cubicBezTo>
                  <a:pt x="256348" y="418454"/>
                  <a:pt x="252643" y="383264"/>
                  <a:pt x="197081" y="309710"/>
                </a:cubicBezTo>
                <a:cubicBezTo>
                  <a:pt x="141519" y="236156"/>
                  <a:pt x="-6648" y="7292"/>
                  <a:pt x="231" y="148"/>
                </a:cubicBezTo>
                <a:cubicBezTo>
                  <a:pt x="7110" y="-6996"/>
                  <a:pt x="209517" y="246740"/>
                  <a:pt x="238356" y="266848"/>
                </a:cubicBezTo>
                <a:cubicBezTo>
                  <a:pt x="267195" y="286956"/>
                  <a:pt x="141254" y="126883"/>
                  <a:pt x="152631" y="1192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788A93B0-298C-4319-9B14-7F81D8227B38}"/>
              </a:ext>
            </a:extLst>
          </p:cNvPr>
          <p:cNvSpPr/>
          <p:nvPr/>
        </p:nvSpPr>
        <p:spPr>
          <a:xfrm>
            <a:off x="4022635" y="876653"/>
            <a:ext cx="411278" cy="382894"/>
          </a:xfrm>
          <a:custGeom>
            <a:avLst/>
            <a:gdLst>
              <a:gd name="connsiteX0" fmla="*/ 411253 w 411278"/>
              <a:gd name="connsiteY0" fmla="*/ 69497 h 382894"/>
              <a:gd name="connsiteX1" fmla="*/ 190590 w 411278"/>
              <a:gd name="connsiteY1" fmla="*/ 67910 h 382894"/>
              <a:gd name="connsiteX2" fmla="*/ 11203 w 411278"/>
              <a:gd name="connsiteY2" fmla="*/ 363185 h 382894"/>
              <a:gd name="connsiteX3" fmla="*/ 33428 w 411278"/>
              <a:gd name="connsiteY3" fmla="*/ 321910 h 382894"/>
              <a:gd name="connsiteX4" fmla="*/ 152490 w 411278"/>
              <a:gd name="connsiteY4" fmla="*/ 50447 h 382894"/>
              <a:gd name="connsiteX5" fmla="*/ 204878 w 411278"/>
              <a:gd name="connsiteY5" fmla="*/ 1235 h 382894"/>
              <a:gd name="connsiteX6" fmla="*/ 411253 w 411278"/>
              <a:gd name="connsiteY6" fmla="*/ 69497 h 38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278" h="382894">
                <a:moveTo>
                  <a:pt x="411253" y="69497"/>
                </a:moveTo>
                <a:cubicBezTo>
                  <a:pt x="408872" y="80609"/>
                  <a:pt x="257265" y="18962"/>
                  <a:pt x="190590" y="67910"/>
                </a:cubicBezTo>
                <a:cubicBezTo>
                  <a:pt x="123915" y="116858"/>
                  <a:pt x="37397" y="320852"/>
                  <a:pt x="11203" y="363185"/>
                </a:cubicBezTo>
                <a:cubicBezTo>
                  <a:pt x="-14991" y="405518"/>
                  <a:pt x="9880" y="374033"/>
                  <a:pt x="33428" y="321910"/>
                </a:cubicBezTo>
                <a:cubicBezTo>
                  <a:pt x="56976" y="269787"/>
                  <a:pt x="123915" y="103893"/>
                  <a:pt x="152490" y="50447"/>
                </a:cubicBezTo>
                <a:cubicBezTo>
                  <a:pt x="181065" y="-2999"/>
                  <a:pt x="164397" y="-1940"/>
                  <a:pt x="204878" y="1235"/>
                </a:cubicBezTo>
                <a:cubicBezTo>
                  <a:pt x="245359" y="4410"/>
                  <a:pt x="413634" y="58385"/>
                  <a:pt x="411253" y="69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ACCEEC51-D38D-43E9-9D1E-45C65F5D4E98}"/>
              </a:ext>
            </a:extLst>
          </p:cNvPr>
          <p:cNvSpPr/>
          <p:nvPr/>
        </p:nvSpPr>
        <p:spPr>
          <a:xfrm>
            <a:off x="5454538" y="2658265"/>
            <a:ext cx="224845" cy="348878"/>
          </a:xfrm>
          <a:custGeom>
            <a:avLst/>
            <a:gdLst>
              <a:gd name="connsiteX0" fmla="*/ 112 w 224845"/>
              <a:gd name="connsiteY0" fmla="*/ 798 h 348878"/>
              <a:gd name="connsiteX1" fmla="*/ 176325 w 224845"/>
              <a:gd name="connsiteY1" fmla="*/ 108748 h 348878"/>
              <a:gd name="connsiteX2" fmla="*/ 223950 w 224845"/>
              <a:gd name="connsiteY2" fmla="*/ 343698 h 348878"/>
              <a:gd name="connsiteX3" fmla="*/ 208075 w 224845"/>
              <a:gd name="connsiteY3" fmla="*/ 262735 h 348878"/>
              <a:gd name="connsiteX4" fmla="*/ 216012 w 224845"/>
              <a:gd name="connsiteY4" fmla="*/ 162723 h 348878"/>
              <a:gd name="connsiteX5" fmla="*/ 150925 w 224845"/>
              <a:gd name="connsiteY5" fmla="*/ 65885 h 348878"/>
              <a:gd name="connsiteX6" fmla="*/ 112 w 224845"/>
              <a:gd name="connsiteY6" fmla="*/ 798 h 34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45" h="348878">
                <a:moveTo>
                  <a:pt x="112" y="798"/>
                </a:moveTo>
                <a:cubicBezTo>
                  <a:pt x="4345" y="7942"/>
                  <a:pt x="139019" y="51598"/>
                  <a:pt x="176325" y="108748"/>
                </a:cubicBezTo>
                <a:cubicBezTo>
                  <a:pt x="213631" y="165898"/>
                  <a:pt x="218658" y="318034"/>
                  <a:pt x="223950" y="343698"/>
                </a:cubicBezTo>
                <a:cubicBezTo>
                  <a:pt x="229242" y="369362"/>
                  <a:pt x="209398" y="292897"/>
                  <a:pt x="208075" y="262735"/>
                </a:cubicBezTo>
                <a:cubicBezTo>
                  <a:pt x="206752" y="232573"/>
                  <a:pt x="225537" y="195531"/>
                  <a:pt x="216012" y="162723"/>
                </a:cubicBezTo>
                <a:cubicBezTo>
                  <a:pt x="206487" y="129915"/>
                  <a:pt x="189554" y="95783"/>
                  <a:pt x="150925" y="65885"/>
                </a:cubicBezTo>
                <a:cubicBezTo>
                  <a:pt x="112296" y="35987"/>
                  <a:pt x="-4121" y="-6346"/>
                  <a:pt x="112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85AEAF85-32F7-4A65-8C63-03A1A392DAF1}"/>
              </a:ext>
            </a:extLst>
          </p:cNvPr>
          <p:cNvSpPr/>
          <p:nvPr/>
        </p:nvSpPr>
        <p:spPr>
          <a:xfrm>
            <a:off x="5361844" y="2663741"/>
            <a:ext cx="77639" cy="645045"/>
          </a:xfrm>
          <a:custGeom>
            <a:avLst/>
            <a:gdLst>
              <a:gd name="connsiteX0" fmla="*/ 43594 w 77639"/>
              <a:gd name="connsiteY0" fmla="*/ 1672 h 645045"/>
              <a:gd name="connsiteX1" fmla="*/ 21369 w 77639"/>
              <a:gd name="connsiteY1" fmla="*/ 185822 h 645045"/>
              <a:gd name="connsiteX2" fmla="*/ 32481 w 77639"/>
              <a:gd name="connsiteY2" fmla="*/ 352509 h 645045"/>
              <a:gd name="connsiteX3" fmla="*/ 76931 w 77639"/>
              <a:gd name="connsiteY3" fmla="*/ 633497 h 645045"/>
              <a:gd name="connsiteX4" fmla="*/ 56294 w 77639"/>
              <a:gd name="connsiteY4" fmla="*/ 573172 h 645045"/>
              <a:gd name="connsiteX5" fmla="*/ 10256 w 77639"/>
              <a:gd name="connsiteY5" fmla="*/ 408072 h 645045"/>
              <a:gd name="connsiteX6" fmla="*/ 2319 w 77639"/>
              <a:gd name="connsiteY6" fmla="*/ 298534 h 645045"/>
              <a:gd name="connsiteX7" fmla="*/ 43594 w 77639"/>
              <a:gd name="connsiteY7" fmla="*/ 1672 h 64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39" h="645045">
                <a:moveTo>
                  <a:pt x="43594" y="1672"/>
                </a:moveTo>
                <a:cubicBezTo>
                  <a:pt x="46769" y="-17113"/>
                  <a:pt x="23221" y="127349"/>
                  <a:pt x="21369" y="185822"/>
                </a:cubicBezTo>
                <a:cubicBezTo>
                  <a:pt x="19517" y="244295"/>
                  <a:pt x="23221" y="277897"/>
                  <a:pt x="32481" y="352509"/>
                </a:cubicBezTo>
                <a:cubicBezTo>
                  <a:pt x="41741" y="427121"/>
                  <a:pt x="72962" y="596720"/>
                  <a:pt x="76931" y="633497"/>
                </a:cubicBezTo>
                <a:cubicBezTo>
                  <a:pt x="80900" y="670274"/>
                  <a:pt x="67407" y="610743"/>
                  <a:pt x="56294" y="573172"/>
                </a:cubicBezTo>
                <a:cubicBezTo>
                  <a:pt x="45182" y="535601"/>
                  <a:pt x="19252" y="453845"/>
                  <a:pt x="10256" y="408072"/>
                </a:cubicBezTo>
                <a:cubicBezTo>
                  <a:pt x="1260" y="362299"/>
                  <a:pt x="-2973" y="367590"/>
                  <a:pt x="2319" y="298534"/>
                </a:cubicBezTo>
                <a:cubicBezTo>
                  <a:pt x="7611" y="229478"/>
                  <a:pt x="40419" y="20457"/>
                  <a:pt x="43594" y="1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989C8411-50AA-494F-9372-5B7C22DC252F}"/>
              </a:ext>
            </a:extLst>
          </p:cNvPr>
          <p:cNvSpPr/>
          <p:nvPr/>
        </p:nvSpPr>
        <p:spPr>
          <a:xfrm>
            <a:off x="4365505" y="2819700"/>
            <a:ext cx="66313" cy="452811"/>
          </a:xfrm>
          <a:custGeom>
            <a:avLst/>
            <a:gdLst>
              <a:gd name="connsiteX0" fmla="*/ 120 w 66313"/>
              <a:gd name="connsiteY0" fmla="*/ 2875 h 452811"/>
              <a:gd name="connsiteX1" fmla="*/ 47745 w 66313"/>
              <a:gd name="connsiteY1" fmla="*/ 436263 h 452811"/>
              <a:gd name="connsiteX2" fmla="*/ 50920 w 66313"/>
              <a:gd name="connsiteY2" fmla="*/ 352125 h 452811"/>
              <a:gd name="connsiteX3" fmla="*/ 63620 w 66313"/>
              <a:gd name="connsiteY3" fmla="*/ 252113 h 452811"/>
              <a:gd name="connsiteX4" fmla="*/ 120 w 66313"/>
              <a:gd name="connsiteY4" fmla="*/ 2875 h 45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13" h="452811">
                <a:moveTo>
                  <a:pt x="120" y="2875"/>
                </a:moveTo>
                <a:cubicBezTo>
                  <a:pt x="-2526" y="33567"/>
                  <a:pt x="39278" y="378055"/>
                  <a:pt x="47745" y="436263"/>
                </a:cubicBezTo>
                <a:cubicBezTo>
                  <a:pt x="56212" y="494471"/>
                  <a:pt x="48274" y="382817"/>
                  <a:pt x="50920" y="352125"/>
                </a:cubicBezTo>
                <a:cubicBezTo>
                  <a:pt x="53566" y="321433"/>
                  <a:pt x="73410" y="308205"/>
                  <a:pt x="63620" y="252113"/>
                </a:cubicBezTo>
                <a:cubicBezTo>
                  <a:pt x="53830" y="196021"/>
                  <a:pt x="2766" y="-27817"/>
                  <a:pt x="120" y="2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B9BCA90E-B4EA-4ACA-9661-AEF22D0B6545}"/>
              </a:ext>
            </a:extLst>
          </p:cNvPr>
          <p:cNvSpPr/>
          <p:nvPr/>
        </p:nvSpPr>
        <p:spPr>
          <a:xfrm>
            <a:off x="4157265" y="3151086"/>
            <a:ext cx="202894" cy="197613"/>
          </a:xfrm>
          <a:custGeom>
            <a:avLst/>
            <a:gdLst>
              <a:gd name="connsiteX0" fmla="*/ 200423 w 202894"/>
              <a:gd name="connsiteY0" fmla="*/ 102 h 197613"/>
              <a:gd name="connsiteX1" fmla="*/ 155973 w 202894"/>
              <a:gd name="connsiteY1" fmla="*/ 89002 h 197613"/>
              <a:gd name="connsiteX2" fmla="*/ 3573 w 202894"/>
              <a:gd name="connsiteY2" fmla="*/ 193777 h 197613"/>
              <a:gd name="connsiteX3" fmla="*/ 59135 w 202894"/>
              <a:gd name="connsiteY3" fmla="*/ 168377 h 197613"/>
              <a:gd name="connsiteX4" fmla="*/ 181373 w 202894"/>
              <a:gd name="connsiteY4" fmla="*/ 106464 h 197613"/>
              <a:gd name="connsiteX5" fmla="*/ 200423 w 202894"/>
              <a:gd name="connsiteY5" fmla="*/ 102 h 19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894" h="197613">
                <a:moveTo>
                  <a:pt x="200423" y="102"/>
                </a:moveTo>
                <a:cubicBezTo>
                  <a:pt x="196190" y="-2808"/>
                  <a:pt x="188781" y="56723"/>
                  <a:pt x="155973" y="89002"/>
                </a:cubicBezTo>
                <a:cubicBezTo>
                  <a:pt x="123165" y="121281"/>
                  <a:pt x="19713" y="180548"/>
                  <a:pt x="3573" y="193777"/>
                </a:cubicBezTo>
                <a:cubicBezTo>
                  <a:pt x="-12567" y="207006"/>
                  <a:pt x="29502" y="182929"/>
                  <a:pt x="59135" y="168377"/>
                </a:cubicBezTo>
                <a:cubicBezTo>
                  <a:pt x="88768" y="153825"/>
                  <a:pt x="156502" y="133187"/>
                  <a:pt x="181373" y="106464"/>
                </a:cubicBezTo>
                <a:cubicBezTo>
                  <a:pt x="206244" y="79741"/>
                  <a:pt x="204656" y="3012"/>
                  <a:pt x="20042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7575733D-5471-4095-8BC0-D1C558822355}"/>
              </a:ext>
            </a:extLst>
          </p:cNvPr>
          <p:cNvSpPr/>
          <p:nvPr/>
        </p:nvSpPr>
        <p:spPr>
          <a:xfrm>
            <a:off x="4359585" y="3242185"/>
            <a:ext cx="31738" cy="352465"/>
          </a:xfrm>
          <a:custGeom>
            <a:avLst/>
            <a:gdLst>
              <a:gd name="connsiteX0" fmla="*/ 1278 w 31738"/>
              <a:gd name="connsiteY0" fmla="*/ 1078 h 352465"/>
              <a:gd name="connsiteX1" fmla="*/ 29853 w 31738"/>
              <a:gd name="connsiteY1" fmla="*/ 334453 h 352465"/>
              <a:gd name="connsiteX2" fmla="*/ 26678 w 31738"/>
              <a:gd name="connsiteY2" fmla="*/ 299528 h 352465"/>
              <a:gd name="connsiteX3" fmla="*/ 7628 w 31738"/>
              <a:gd name="connsiteY3" fmla="*/ 229678 h 352465"/>
              <a:gd name="connsiteX4" fmla="*/ 1278 w 31738"/>
              <a:gd name="connsiteY4" fmla="*/ 1078 h 3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8" h="352465">
                <a:moveTo>
                  <a:pt x="1278" y="1078"/>
                </a:moveTo>
                <a:cubicBezTo>
                  <a:pt x="4982" y="18540"/>
                  <a:pt x="25620" y="284711"/>
                  <a:pt x="29853" y="334453"/>
                </a:cubicBezTo>
                <a:cubicBezTo>
                  <a:pt x="34086" y="384195"/>
                  <a:pt x="30382" y="316990"/>
                  <a:pt x="26678" y="299528"/>
                </a:cubicBezTo>
                <a:cubicBezTo>
                  <a:pt x="22974" y="282066"/>
                  <a:pt x="12655" y="275980"/>
                  <a:pt x="7628" y="229678"/>
                </a:cubicBezTo>
                <a:cubicBezTo>
                  <a:pt x="2601" y="183376"/>
                  <a:pt x="-2426" y="-16384"/>
                  <a:pt x="1278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619EBD6-5766-48AA-BE6E-8263F65B96D1}"/>
              </a:ext>
            </a:extLst>
          </p:cNvPr>
          <p:cNvSpPr/>
          <p:nvPr/>
        </p:nvSpPr>
        <p:spPr>
          <a:xfrm>
            <a:off x="4170291" y="3346238"/>
            <a:ext cx="25505" cy="350544"/>
          </a:xfrm>
          <a:custGeom>
            <a:avLst/>
            <a:gdLst>
              <a:gd name="connsiteX0" fmla="*/ 19122 w 25505"/>
              <a:gd name="connsiteY0" fmla="*/ 212 h 350544"/>
              <a:gd name="connsiteX1" fmla="*/ 19122 w 25505"/>
              <a:gd name="connsiteY1" fmla="*/ 120862 h 350544"/>
              <a:gd name="connsiteX2" fmla="*/ 19122 w 25505"/>
              <a:gd name="connsiteY2" fmla="*/ 205000 h 350544"/>
              <a:gd name="connsiteX3" fmla="*/ 25472 w 25505"/>
              <a:gd name="connsiteY3" fmla="*/ 347875 h 350544"/>
              <a:gd name="connsiteX4" fmla="*/ 15947 w 25505"/>
              <a:gd name="connsiteY4" fmla="*/ 287550 h 350544"/>
              <a:gd name="connsiteX5" fmla="*/ 72 w 25505"/>
              <a:gd name="connsiteY5" fmla="*/ 157375 h 350544"/>
              <a:gd name="connsiteX6" fmla="*/ 19122 w 25505"/>
              <a:gd name="connsiteY6" fmla="*/ 212 h 3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05" h="350544">
                <a:moveTo>
                  <a:pt x="19122" y="212"/>
                </a:moveTo>
                <a:cubicBezTo>
                  <a:pt x="22297" y="-5873"/>
                  <a:pt x="19122" y="120862"/>
                  <a:pt x="19122" y="120862"/>
                </a:cubicBezTo>
                <a:cubicBezTo>
                  <a:pt x="19122" y="154993"/>
                  <a:pt x="18064" y="167165"/>
                  <a:pt x="19122" y="205000"/>
                </a:cubicBezTo>
                <a:cubicBezTo>
                  <a:pt x="20180" y="242836"/>
                  <a:pt x="26001" y="334117"/>
                  <a:pt x="25472" y="347875"/>
                </a:cubicBezTo>
                <a:cubicBezTo>
                  <a:pt x="24943" y="361633"/>
                  <a:pt x="20180" y="319300"/>
                  <a:pt x="15947" y="287550"/>
                </a:cubicBezTo>
                <a:cubicBezTo>
                  <a:pt x="11714" y="255800"/>
                  <a:pt x="1395" y="201031"/>
                  <a:pt x="72" y="157375"/>
                </a:cubicBezTo>
                <a:cubicBezTo>
                  <a:pt x="-1251" y="113719"/>
                  <a:pt x="15947" y="6297"/>
                  <a:pt x="19122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9BBE262B-A696-4D86-A31D-CACF4B8EA911}"/>
              </a:ext>
            </a:extLst>
          </p:cNvPr>
          <p:cNvSpPr/>
          <p:nvPr/>
        </p:nvSpPr>
        <p:spPr>
          <a:xfrm>
            <a:off x="4201549" y="3570921"/>
            <a:ext cx="176067" cy="143829"/>
          </a:xfrm>
          <a:custGeom>
            <a:avLst/>
            <a:gdLst>
              <a:gd name="connsiteX0" fmla="*/ 564 w 176067"/>
              <a:gd name="connsiteY0" fmla="*/ 143829 h 143829"/>
              <a:gd name="connsiteX1" fmla="*/ 76764 w 176067"/>
              <a:gd name="connsiteY1" fmla="*/ 56517 h 143829"/>
              <a:gd name="connsiteX2" fmla="*/ 173601 w 176067"/>
              <a:gd name="connsiteY2" fmla="*/ 2542 h 143829"/>
              <a:gd name="connsiteX3" fmla="*/ 138676 w 176067"/>
              <a:gd name="connsiteY3" fmla="*/ 13654 h 143829"/>
              <a:gd name="connsiteX4" fmla="*/ 46601 w 176067"/>
              <a:gd name="connsiteY4" fmla="*/ 56517 h 143829"/>
              <a:gd name="connsiteX5" fmla="*/ 564 w 176067"/>
              <a:gd name="connsiteY5" fmla="*/ 143829 h 14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7" h="143829">
                <a:moveTo>
                  <a:pt x="564" y="143829"/>
                </a:moveTo>
                <a:cubicBezTo>
                  <a:pt x="5591" y="143829"/>
                  <a:pt x="47925" y="80065"/>
                  <a:pt x="76764" y="56517"/>
                </a:cubicBezTo>
                <a:cubicBezTo>
                  <a:pt x="105603" y="32969"/>
                  <a:pt x="163282" y="9686"/>
                  <a:pt x="173601" y="2542"/>
                </a:cubicBezTo>
                <a:cubicBezTo>
                  <a:pt x="183920" y="-4602"/>
                  <a:pt x="159843" y="4658"/>
                  <a:pt x="138676" y="13654"/>
                </a:cubicBezTo>
                <a:cubicBezTo>
                  <a:pt x="117509" y="22650"/>
                  <a:pt x="68032" y="37467"/>
                  <a:pt x="46601" y="56517"/>
                </a:cubicBezTo>
                <a:cubicBezTo>
                  <a:pt x="25170" y="75567"/>
                  <a:pt x="-4463" y="143829"/>
                  <a:pt x="564" y="14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1D44BA4D-E5A2-4612-9FB5-53F37484F38E}"/>
              </a:ext>
            </a:extLst>
          </p:cNvPr>
          <p:cNvSpPr/>
          <p:nvPr/>
        </p:nvSpPr>
        <p:spPr>
          <a:xfrm>
            <a:off x="5438719" y="3069564"/>
            <a:ext cx="86553" cy="177382"/>
          </a:xfrm>
          <a:custGeom>
            <a:avLst/>
            <a:gdLst>
              <a:gd name="connsiteX0" fmla="*/ 56 w 86553"/>
              <a:gd name="connsiteY0" fmla="*/ 661 h 177382"/>
              <a:gd name="connsiteX1" fmla="*/ 68319 w 86553"/>
              <a:gd name="connsiteY1" fmla="*/ 92736 h 177382"/>
              <a:gd name="connsiteX2" fmla="*/ 74669 w 86553"/>
              <a:gd name="connsiteY2" fmla="*/ 176874 h 177382"/>
              <a:gd name="connsiteX3" fmla="*/ 81019 w 86553"/>
              <a:gd name="connsiteY3" fmla="*/ 124486 h 177382"/>
              <a:gd name="connsiteX4" fmla="*/ 81019 w 86553"/>
              <a:gd name="connsiteY4" fmla="*/ 54636 h 177382"/>
              <a:gd name="connsiteX5" fmla="*/ 56 w 86553"/>
              <a:gd name="connsiteY5" fmla="*/ 661 h 17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53" h="177382">
                <a:moveTo>
                  <a:pt x="56" y="661"/>
                </a:moveTo>
                <a:cubicBezTo>
                  <a:pt x="-2061" y="7011"/>
                  <a:pt x="55884" y="63367"/>
                  <a:pt x="68319" y="92736"/>
                </a:cubicBezTo>
                <a:cubicBezTo>
                  <a:pt x="80754" y="122105"/>
                  <a:pt x="72552" y="171582"/>
                  <a:pt x="74669" y="176874"/>
                </a:cubicBezTo>
                <a:cubicBezTo>
                  <a:pt x="76786" y="182166"/>
                  <a:pt x="79961" y="144859"/>
                  <a:pt x="81019" y="124486"/>
                </a:cubicBezTo>
                <a:cubicBezTo>
                  <a:pt x="82077" y="104113"/>
                  <a:pt x="92925" y="73950"/>
                  <a:pt x="81019" y="54636"/>
                </a:cubicBezTo>
                <a:cubicBezTo>
                  <a:pt x="69113" y="35322"/>
                  <a:pt x="2173" y="-5689"/>
                  <a:pt x="56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0555F419-CE0E-4E72-8D4B-313909ABDE87}"/>
              </a:ext>
            </a:extLst>
          </p:cNvPr>
          <p:cNvSpPr/>
          <p:nvPr/>
        </p:nvSpPr>
        <p:spPr>
          <a:xfrm>
            <a:off x="5467292" y="3115462"/>
            <a:ext cx="27057" cy="224729"/>
          </a:xfrm>
          <a:custGeom>
            <a:avLst/>
            <a:gdLst>
              <a:gd name="connsiteX0" fmla="*/ 7996 w 27057"/>
              <a:gd name="connsiteY0" fmla="*/ 801 h 224729"/>
              <a:gd name="connsiteX1" fmla="*/ 15933 w 27057"/>
              <a:gd name="connsiteY1" fmla="*/ 169076 h 224729"/>
              <a:gd name="connsiteX2" fmla="*/ 58 w 27057"/>
              <a:gd name="connsiteY2" fmla="*/ 224638 h 224729"/>
              <a:gd name="connsiteX3" fmla="*/ 11171 w 27057"/>
              <a:gd name="connsiteY3" fmla="*/ 180188 h 224729"/>
              <a:gd name="connsiteX4" fmla="*/ 27046 w 27057"/>
              <a:gd name="connsiteY4" fmla="*/ 107163 h 224729"/>
              <a:gd name="connsiteX5" fmla="*/ 7996 w 27057"/>
              <a:gd name="connsiteY5" fmla="*/ 801 h 22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7" h="224729">
                <a:moveTo>
                  <a:pt x="7996" y="801"/>
                </a:moveTo>
                <a:cubicBezTo>
                  <a:pt x="6144" y="11120"/>
                  <a:pt x="17256" y="131770"/>
                  <a:pt x="15933" y="169076"/>
                </a:cubicBezTo>
                <a:cubicBezTo>
                  <a:pt x="14610" y="206382"/>
                  <a:pt x="852" y="222786"/>
                  <a:pt x="58" y="224638"/>
                </a:cubicBezTo>
                <a:cubicBezTo>
                  <a:pt x="-736" y="226490"/>
                  <a:pt x="6673" y="199767"/>
                  <a:pt x="11171" y="180188"/>
                </a:cubicBezTo>
                <a:cubicBezTo>
                  <a:pt x="15669" y="160609"/>
                  <a:pt x="26517" y="131505"/>
                  <a:pt x="27046" y="107163"/>
                </a:cubicBezTo>
                <a:cubicBezTo>
                  <a:pt x="27575" y="82821"/>
                  <a:pt x="9848" y="-9518"/>
                  <a:pt x="7996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DF44924C-9A83-424A-95CF-76BADA2DDB9B}"/>
              </a:ext>
            </a:extLst>
          </p:cNvPr>
          <p:cNvSpPr/>
          <p:nvPr/>
        </p:nvSpPr>
        <p:spPr>
          <a:xfrm>
            <a:off x="5388877" y="3327412"/>
            <a:ext cx="88090" cy="336682"/>
          </a:xfrm>
          <a:custGeom>
            <a:avLst/>
            <a:gdLst>
              <a:gd name="connsiteX0" fmla="*/ 86411 w 88090"/>
              <a:gd name="connsiteY0" fmla="*/ 1576 h 336682"/>
              <a:gd name="connsiteX1" fmla="*/ 27673 w 88090"/>
              <a:gd name="connsiteY1" fmla="*/ 187313 h 336682"/>
              <a:gd name="connsiteX2" fmla="*/ 686 w 88090"/>
              <a:gd name="connsiteY2" fmla="*/ 253988 h 336682"/>
              <a:gd name="connsiteX3" fmla="*/ 8623 w 88090"/>
              <a:gd name="connsiteY3" fmla="*/ 336538 h 336682"/>
              <a:gd name="connsiteX4" fmla="*/ 14973 w 88090"/>
              <a:gd name="connsiteY4" fmla="*/ 273038 h 336682"/>
              <a:gd name="connsiteX5" fmla="*/ 18148 w 88090"/>
              <a:gd name="connsiteY5" fmla="*/ 236526 h 336682"/>
              <a:gd name="connsiteX6" fmla="*/ 65773 w 88090"/>
              <a:gd name="connsiteY6" fmla="*/ 107938 h 336682"/>
              <a:gd name="connsiteX7" fmla="*/ 86411 w 88090"/>
              <a:gd name="connsiteY7" fmla="*/ 1576 h 33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090" h="336682">
                <a:moveTo>
                  <a:pt x="86411" y="1576"/>
                </a:moveTo>
                <a:cubicBezTo>
                  <a:pt x="80061" y="14805"/>
                  <a:pt x="41960" y="145244"/>
                  <a:pt x="27673" y="187313"/>
                </a:cubicBezTo>
                <a:cubicBezTo>
                  <a:pt x="13386" y="229382"/>
                  <a:pt x="3861" y="229117"/>
                  <a:pt x="686" y="253988"/>
                </a:cubicBezTo>
                <a:cubicBezTo>
                  <a:pt x="-2489" y="278859"/>
                  <a:pt x="6242" y="333363"/>
                  <a:pt x="8623" y="336538"/>
                </a:cubicBezTo>
                <a:cubicBezTo>
                  <a:pt x="11004" y="339713"/>
                  <a:pt x="13386" y="289707"/>
                  <a:pt x="14973" y="273038"/>
                </a:cubicBezTo>
                <a:cubicBezTo>
                  <a:pt x="16560" y="256369"/>
                  <a:pt x="9681" y="264043"/>
                  <a:pt x="18148" y="236526"/>
                </a:cubicBezTo>
                <a:cubicBezTo>
                  <a:pt x="26615" y="209009"/>
                  <a:pt x="51485" y="154505"/>
                  <a:pt x="65773" y="107938"/>
                </a:cubicBezTo>
                <a:cubicBezTo>
                  <a:pt x="80060" y="61371"/>
                  <a:pt x="92761" y="-11653"/>
                  <a:pt x="86411" y="1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C1FA0919-F2AC-4052-8FBD-EC6252932A37}"/>
              </a:ext>
            </a:extLst>
          </p:cNvPr>
          <p:cNvSpPr/>
          <p:nvPr/>
        </p:nvSpPr>
        <p:spPr>
          <a:xfrm>
            <a:off x="5522415" y="3193750"/>
            <a:ext cx="152912" cy="233382"/>
          </a:xfrm>
          <a:custGeom>
            <a:avLst/>
            <a:gdLst>
              <a:gd name="connsiteX0" fmla="*/ 498 w 152912"/>
              <a:gd name="connsiteY0" fmla="*/ 300 h 233382"/>
              <a:gd name="connsiteX1" fmla="*/ 59235 w 152912"/>
              <a:gd name="connsiteY1" fmla="*/ 127300 h 233382"/>
              <a:gd name="connsiteX2" fmla="*/ 81460 w 152912"/>
              <a:gd name="connsiteY2" fmla="*/ 174925 h 233382"/>
              <a:gd name="connsiteX3" fmla="*/ 149723 w 152912"/>
              <a:gd name="connsiteY3" fmla="*/ 230488 h 233382"/>
              <a:gd name="connsiteX4" fmla="*/ 137023 w 152912"/>
              <a:gd name="connsiteY4" fmla="*/ 219375 h 233382"/>
              <a:gd name="connsiteX5" fmla="*/ 95748 w 152912"/>
              <a:gd name="connsiteY5" fmla="*/ 166988 h 233382"/>
              <a:gd name="connsiteX6" fmla="*/ 498 w 152912"/>
              <a:gd name="connsiteY6" fmla="*/ 300 h 23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912" h="233382">
                <a:moveTo>
                  <a:pt x="498" y="300"/>
                </a:moveTo>
                <a:cubicBezTo>
                  <a:pt x="-5587" y="-6315"/>
                  <a:pt x="45741" y="98196"/>
                  <a:pt x="59235" y="127300"/>
                </a:cubicBezTo>
                <a:cubicBezTo>
                  <a:pt x="72729" y="156404"/>
                  <a:pt x="66379" y="157727"/>
                  <a:pt x="81460" y="174925"/>
                </a:cubicBezTo>
                <a:cubicBezTo>
                  <a:pt x="96541" y="192123"/>
                  <a:pt x="140462" y="223080"/>
                  <a:pt x="149723" y="230488"/>
                </a:cubicBezTo>
                <a:cubicBezTo>
                  <a:pt x="158984" y="237896"/>
                  <a:pt x="146019" y="229958"/>
                  <a:pt x="137023" y="219375"/>
                </a:cubicBezTo>
                <a:cubicBezTo>
                  <a:pt x="128027" y="208792"/>
                  <a:pt x="115327" y="201384"/>
                  <a:pt x="95748" y="166988"/>
                </a:cubicBezTo>
                <a:cubicBezTo>
                  <a:pt x="76169" y="132592"/>
                  <a:pt x="6583" y="6915"/>
                  <a:pt x="498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43370319-CEB2-4792-A028-2D0FEC5A1F9E}"/>
              </a:ext>
            </a:extLst>
          </p:cNvPr>
          <p:cNvSpPr/>
          <p:nvPr/>
        </p:nvSpPr>
        <p:spPr>
          <a:xfrm>
            <a:off x="5595322" y="3455682"/>
            <a:ext cx="110689" cy="386033"/>
          </a:xfrm>
          <a:custGeom>
            <a:avLst/>
            <a:gdLst>
              <a:gd name="connsiteX0" fmla="*/ 110153 w 110689"/>
              <a:gd name="connsiteY0" fmla="*/ 306 h 386033"/>
              <a:gd name="connsiteX1" fmla="*/ 65703 w 110689"/>
              <a:gd name="connsiteY1" fmla="*/ 184456 h 386033"/>
              <a:gd name="connsiteX2" fmla="*/ 2203 w 110689"/>
              <a:gd name="connsiteY2" fmla="*/ 378131 h 386033"/>
              <a:gd name="connsiteX3" fmla="*/ 16491 w 110689"/>
              <a:gd name="connsiteY3" fmla="*/ 336856 h 386033"/>
              <a:gd name="connsiteX4" fmla="*/ 35541 w 110689"/>
              <a:gd name="connsiteY4" fmla="*/ 228906 h 386033"/>
              <a:gd name="connsiteX5" fmla="*/ 110153 w 110689"/>
              <a:gd name="connsiteY5" fmla="*/ 306 h 3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9" h="386033">
                <a:moveTo>
                  <a:pt x="110153" y="306"/>
                </a:moveTo>
                <a:cubicBezTo>
                  <a:pt x="115180" y="-7102"/>
                  <a:pt x="83695" y="121485"/>
                  <a:pt x="65703" y="184456"/>
                </a:cubicBezTo>
                <a:cubicBezTo>
                  <a:pt x="47711" y="247427"/>
                  <a:pt x="10405" y="352731"/>
                  <a:pt x="2203" y="378131"/>
                </a:cubicBezTo>
                <a:cubicBezTo>
                  <a:pt x="-5999" y="403531"/>
                  <a:pt x="10935" y="361727"/>
                  <a:pt x="16491" y="336856"/>
                </a:cubicBezTo>
                <a:cubicBezTo>
                  <a:pt x="22047" y="311985"/>
                  <a:pt x="21253" y="284469"/>
                  <a:pt x="35541" y="228906"/>
                </a:cubicBezTo>
                <a:cubicBezTo>
                  <a:pt x="49828" y="173344"/>
                  <a:pt x="105126" y="7714"/>
                  <a:pt x="110153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968625A8-D6A5-49E4-A397-AFED8E2C9E87}"/>
              </a:ext>
            </a:extLst>
          </p:cNvPr>
          <p:cNvSpPr/>
          <p:nvPr/>
        </p:nvSpPr>
        <p:spPr>
          <a:xfrm>
            <a:off x="5384764" y="3659152"/>
            <a:ext cx="222657" cy="174630"/>
          </a:xfrm>
          <a:custGeom>
            <a:avLst/>
            <a:gdLst>
              <a:gd name="connsiteX0" fmla="*/ 36 w 222657"/>
              <a:gd name="connsiteY0" fmla="*/ 12736 h 174630"/>
              <a:gd name="connsiteX1" fmla="*/ 69886 w 222657"/>
              <a:gd name="connsiteY1" fmla="*/ 27023 h 174630"/>
              <a:gd name="connsiteX2" fmla="*/ 215936 w 222657"/>
              <a:gd name="connsiteY2" fmla="*/ 169898 h 174630"/>
              <a:gd name="connsiteX3" fmla="*/ 192124 w 222657"/>
              <a:gd name="connsiteY3" fmla="*/ 133386 h 174630"/>
              <a:gd name="connsiteX4" fmla="*/ 138149 w 222657"/>
              <a:gd name="connsiteY4" fmla="*/ 63536 h 174630"/>
              <a:gd name="connsiteX5" fmla="*/ 77824 w 222657"/>
              <a:gd name="connsiteY5" fmla="*/ 3211 h 174630"/>
              <a:gd name="connsiteX6" fmla="*/ 36 w 222657"/>
              <a:gd name="connsiteY6" fmla="*/ 12736 h 17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657" h="174630">
                <a:moveTo>
                  <a:pt x="36" y="12736"/>
                </a:moveTo>
                <a:cubicBezTo>
                  <a:pt x="-1287" y="16705"/>
                  <a:pt x="33903" y="829"/>
                  <a:pt x="69886" y="27023"/>
                </a:cubicBezTo>
                <a:cubicBezTo>
                  <a:pt x="105869" y="53217"/>
                  <a:pt x="195563" y="152171"/>
                  <a:pt x="215936" y="169898"/>
                </a:cubicBezTo>
                <a:cubicBezTo>
                  <a:pt x="236309" y="187625"/>
                  <a:pt x="205089" y="151113"/>
                  <a:pt x="192124" y="133386"/>
                </a:cubicBezTo>
                <a:cubicBezTo>
                  <a:pt x="179160" y="115659"/>
                  <a:pt x="157199" y="85232"/>
                  <a:pt x="138149" y="63536"/>
                </a:cubicBezTo>
                <a:cubicBezTo>
                  <a:pt x="119099" y="41840"/>
                  <a:pt x="98991" y="13001"/>
                  <a:pt x="77824" y="3211"/>
                </a:cubicBezTo>
                <a:cubicBezTo>
                  <a:pt x="56657" y="-6579"/>
                  <a:pt x="1359" y="8767"/>
                  <a:pt x="36" y="12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2B1C9E05-F79D-4915-BD7F-347FAEF2D6FC}"/>
              </a:ext>
            </a:extLst>
          </p:cNvPr>
          <p:cNvSpPr/>
          <p:nvPr/>
        </p:nvSpPr>
        <p:spPr>
          <a:xfrm>
            <a:off x="3530107" y="3339802"/>
            <a:ext cx="651245" cy="209913"/>
          </a:xfrm>
          <a:custGeom>
            <a:avLst/>
            <a:gdLst>
              <a:gd name="connsiteX0" fmla="*/ 2081 w 651245"/>
              <a:gd name="connsiteY0" fmla="*/ 209848 h 209913"/>
              <a:gd name="connsiteX1" fmla="*/ 200518 w 651245"/>
              <a:gd name="connsiteY1" fmla="*/ 186036 h 209913"/>
              <a:gd name="connsiteX2" fmla="*/ 468806 w 651245"/>
              <a:gd name="connsiteY2" fmla="*/ 100311 h 209913"/>
              <a:gd name="connsiteX3" fmla="*/ 649781 w 651245"/>
              <a:gd name="connsiteY3" fmla="*/ 298 h 209913"/>
              <a:gd name="connsiteX4" fmla="*/ 541831 w 651245"/>
              <a:gd name="connsiteY4" fmla="*/ 73323 h 209913"/>
              <a:gd name="connsiteX5" fmla="*/ 325931 w 651245"/>
              <a:gd name="connsiteY5" fmla="*/ 181273 h 209913"/>
              <a:gd name="connsiteX6" fmla="*/ 2081 w 651245"/>
              <a:gd name="connsiteY6" fmla="*/ 209848 h 20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45" h="209913">
                <a:moveTo>
                  <a:pt x="2081" y="209848"/>
                </a:moveTo>
                <a:cubicBezTo>
                  <a:pt x="-18821" y="210642"/>
                  <a:pt x="122731" y="204292"/>
                  <a:pt x="200518" y="186036"/>
                </a:cubicBezTo>
                <a:cubicBezTo>
                  <a:pt x="278306" y="167780"/>
                  <a:pt x="393929" y="131267"/>
                  <a:pt x="468806" y="100311"/>
                </a:cubicBezTo>
                <a:cubicBezTo>
                  <a:pt x="543683" y="69355"/>
                  <a:pt x="637610" y="4796"/>
                  <a:pt x="649781" y="298"/>
                </a:cubicBezTo>
                <a:cubicBezTo>
                  <a:pt x="661952" y="-4200"/>
                  <a:pt x="595806" y="43160"/>
                  <a:pt x="541831" y="73323"/>
                </a:cubicBezTo>
                <a:cubicBezTo>
                  <a:pt x="487856" y="103485"/>
                  <a:pt x="413773" y="156138"/>
                  <a:pt x="325931" y="181273"/>
                </a:cubicBezTo>
                <a:cubicBezTo>
                  <a:pt x="238089" y="206408"/>
                  <a:pt x="22983" y="209054"/>
                  <a:pt x="2081" y="209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A26F4139-5625-4886-B98C-C6F765D4712A}"/>
              </a:ext>
            </a:extLst>
          </p:cNvPr>
          <p:cNvSpPr/>
          <p:nvPr/>
        </p:nvSpPr>
        <p:spPr>
          <a:xfrm>
            <a:off x="3078133" y="3544916"/>
            <a:ext cx="425712" cy="104929"/>
          </a:xfrm>
          <a:custGeom>
            <a:avLst/>
            <a:gdLst>
              <a:gd name="connsiteX0" fmla="*/ 30 w 425712"/>
              <a:gd name="connsiteY0" fmla="*/ 42834 h 104929"/>
              <a:gd name="connsiteX1" fmla="*/ 206405 w 425712"/>
              <a:gd name="connsiteY1" fmla="*/ 82522 h 104929"/>
              <a:gd name="connsiteX2" fmla="*/ 414367 w 425712"/>
              <a:gd name="connsiteY2" fmla="*/ 4734 h 104929"/>
              <a:gd name="connsiteX3" fmla="*/ 379442 w 425712"/>
              <a:gd name="connsiteY3" fmla="*/ 19022 h 104929"/>
              <a:gd name="connsiteX4" fmla="*/ 220692 w 425712"/>
              <a:gd name="connsiteY4" fmla="*/ 104747 h 104929"/>
              <a:gd name="connsiteX5" fmla="*/ 30 w 425712"/>
              <a:gd name="connsiteY5" fmla="*/ 42834 h 10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712" h="104929">
                <a:moveTo>
                  <a:pt x="30" y="42834"/>
                </a:moveTo>
                <a:cubicBezTo>
                  <a:pt x="-2351" y="39130"/>
                  <a:pt x="137349" y="88872"/>
                  <a:pt x="206405" y="82522"/>
                </a:cubicBezTo>
                <a:cubicBezTo>
                  <a:pt x="275461" y="76172"/>
                  <a:pt x="385528" y="15317"/>
                  <a:pt x="414367" y="4734"/>
                </a:cubicBezTo>
                <a:cubicBezTo>
                  <a:pt x="443207" y="-5849"/>
                  <a:pt x="411721" y="2353"/>
                  <a:pt x="379442" y="19022"/>
                </a:cubicBezTo>
                <a:cubicBezTo>
                  <a:pt x="347163" y="35691"/>
                  <a:pt x="285779" y="100778"/>
                  <a:pt x="220692" y="104747"/>
                </a:cubicBezTo>
                <a:cubicBezTo>
                  <a:pt x="155605" y="108716"/>
                  <a:pt x="2411" y="46538"/>
                  <a:pt x="30" y="42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9D574CB0-D06B-4A5B-AA6B-A4EA3C59665F}"/>
              </a:ext>
            </a:extLst>
          </p:cNvPr>
          <p:cNvSpPr/>
          <p:nvPr/>
        </p:nvSpPr>
        <p:spPr>
          <a:xfrm>
            <a:off x="2832063" y="3584431"/>
            <a:ext cx="168318" cy="337328"/>
          </a:xfrm>
          <a:custGeom>
            <a:avLst/>
            <a:gdLst>
              <a:gd name="connsiteX0" fmla="*/ 168312 w 168318"/>
              <a:gd name="connsiteY0" fmla="*/ 144 h 337328"/>
              <a:gd name="connsiteX1" fmla="*/ 63537 w 168318"/>
              <a:gd name="connsiteY1" fmla="*/ 96982 h 337328"/>
              <a:gd name="connsiteX2" fmla="*/ 19087 w 168318"/>
              <a:gd name="connsiteY2" fmla="*/ 192232 h 337328"/>
              <a:gd name="connsiteX3" fmla="*/ 37 w 168318"/>
              <a:gd name="connsiteY3" fmla="*/ 336694 h 337328"/>
              <a:gd name="connsiteX4" fmla="*/ 15912 w 168318"/>
              <a:gd name="connsiteY4" fmla="*/ 239857 h 337328"/>
              <a:gd name="connsiteX5" fmla="*/ 68300 w 168318"/>
              <a:gd name="connsiteY5" fmla="*/ 119207 h 337328"/>
              <a:gd name="connsiteX6" fmla="*/ 168312 w 168318"/>
              <a:gd name="connsiteY6" fmla="*/ 144 h 33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18" h="337328">
                <a:moveTo>
                  <a:pt x="168312" y="144"/>
                </a:moveTo>
                <a:cubicBezTo>
                  <a:pt x="167518" y="-3560"/>
                  <a:pt x="88408" y="64967"/>
                  <a:pt x="63537" y="96982"/>
                </a:cubicBezTo>
                <a:cubicBezTo>
                  <a:pt x="38666" y="128997"/>
                  <a:pt x="29670" y="152280"/>
                  <a:pt x="19087" y="192232"/>
                </a:cubicBezTo>
                <a:cubicBezTo>
                  <a:pt x="8504" y="232184"/>
                  <a:pt x="566" y="328757"/>
                  <a:pt x="37" y="336694"/>
                </a:cubicBezTo>
                <a:cubicBezTo>
                  <a:pt x="-492" y="344632"/>
                  <a:pt x="4535" y="276105"/>
                  <a:pt x="15912" y="239857"/>
                </a:cubicBezTo>
                <a:cubicBezTo>
                  <a:pt x="27289" y="203609"/>
                  <a:pt x="42900" y="154661"/>
                  <a:pt x="68300" y="119207"/>
                </a:cubicBezTo>
                <a:cubicBezTo>
                  <a:pt x="93700" y="83753"/>
                  <a:pt x="169106" y="3848"/>
                  <a:pt x="168312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50F65321-EEB5-40AE-B097-F2B3698BF26C}"/>
              </a:ext>
            </a:extLst>
          </p:cNvPr>
          <p:cNvSpPr/>
          <p:nvPr/>
        </p:nvSpPr>
        <p:spPr>
          <a:xfrm>
            <a:off x="3055609" y="3590878"/>
            <a:ext cx="75832" cy="658609"/>
          </a:xfrm>
          <a:custGeom>
            <a:avLst/>
            <a:gdLst>
              <a:gd name="connsiteX0" fmla="*/ 329 w 75832"/>
              <a:gd name="connsiteY0" fmla="*/ 1635 h 658609"/>
              <a:gd name="connsiteX1" fmla="*/ 47954 w 75832"/>
              <a:gd name="connsiteY1" fmla="*/ 150860 h 658609"/>
              <a:gd name="connsiteX2" fmla="*/ 55891 w 75832"/>
              <a:gd name="connsiteY2" fmla="*/ 631872 h 658609"/>
              <a:gd name="connsiteX3" fmla="*/ 59066 w 75832"/>
              <a:gd name="connsiteY3" fmla="*/ 557260 h 658609"/>
              <a:gd name="connsiteX4" fmla="*/ 74941 w 75832"/>
              <a:gd name="connsiteY4" fmla="*/ 223885 h 658609"/>
              <a:gd name="connsiteX5" fmla="*/ 329 w 75832"/>
              <a:gd name="connsiteY5" fmla="*/ 1635 h 65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2" h="658609">
                <a:moveTo>
                  <a:pt x="329" y="1635"/>
                </a:moveTo>
                <a:cubicBezTo>
                  <a:pt x="-4169" y="-10536"/>
                  <a:pt x="38694" y="45821"/>
                  <a:pt x="47954" y="150860"/>
                </a:cubicBezTo>
                <a:cubicBezTo>
                  <a:pt x="57214" y="255899"/>
                  <a:pt x="54039" y="564139"/>
                  <a:pt x="55891" y="631872"/>
                </a:cubicBezTo>
                <a:cubicBezTo>
                  <a:pt x="57743" y="699605"/>
                  <a:pt x="55891" y="625258"/>
                  <a:pt x="59066" y="557260"/>
                </a:cubicBezTo>
                <a:cubicBezTo>
                  <a:pt x="62241" y="489262"/>
                  <a:pt x="79968" y="316225"/>
                  <a:pt x="74941" y="223885"/>
                </a:cubicBezTo>
                <a:cubicBezTo>
                  <a:pt x="69914" y="131545"/>
                  <a:pt x="4827" y="13806"/>
                  <a:pt x="329" y="1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79F7C363-5DB1-4C3C-ADBF-901ADDBB029D}"/>
              </a:ext>
            </a:extLst>
          </p:cNvPr>
          <p:cNvSpPr/>
          <p:nvPr/>
        </p:nvSpPr>
        <p:spPr>
          <a:xfrm>
            <a:off x="2652709" y="3970084"/>
            <a:ext cx="175133" cy="437398"/>
          </a:xfrm>
          <a:custGeom>
            <a:avLst/>
            <a:gdLst>
              <a:gd name="connsiteX0" fmla="*/ 174629 w 175133"/>
              <a:gd name="connsiteY0" fmla="*/ 254 h 437398"/>
              <a:gd name="connsiteX1" fmla="*/ 61916 w 175133"/>
              <a:gd name="connsiteY1" fmla="*/ 160591 h 437398"/>
              <a:gd name="connsiteX2" fmla="*/ 4 w 175133"/>
              <a:gd name="connsiteY2" fmla="*/ 436816 h 437398"/>
              <a:gd name="connsiteX3" fmla="*/ 58741 w 175133"/>
              <a:gd name="connsiteY3" fmla="*/ 230441 h 437398"/>
              <a:gd name="connsiteX4" fmla="*/ 101604 w 175133"/>
              <a:gd name="connsiteY4" fmla="*/ 125666 h 437398"/>
              <a:gd name="connsiteX5" fmla="*/ 174629 w 175133"/>
              <a:gd name="connsiteY5" fmla="*/ 254 h 43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133" h="437398">
                <a:moveTo>
                  <a:pt x="174629" y="254"/>
                </a:moveTo>
                <a:cubicBezTo>
                  <a:pt x="168014" y="6075"/>
                  <a:pt x="91020" y="87831"/>
                  <a:pt x="61916" y="160591"/>
                </a:cubicBezTo>
                <a:cubicBezTo>
                  <a:pt x="32812" y="233351"/>
                  <a:pt x="533" y="425174"/>
                  <a:pt x="4" y="436816"/>
                </a:cubicBezTo>
                <a:cubicBezTo>
                  <a:pt x="-525" y="448458"/>
                  <a:pt x="41808" y="282299"/>
                  <a:pt x="58741" y="230441"/>
                </a:cubicBezTo>
                <a:cubicBezTo>
                  <a:pt x="75674" y="178583"/>
                  <a:pt x="82289" y="161385"/>
                  <a:pt x="101604" y="125666"/>
                </a:cubicBezTo>
                <a:cubicBezTo>
                  <a:pt x="120919" y="89947"/>
                  <a:pt x="181244" y="-5567"/>
                  <a:pt x="174629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319309A5-A9C9-436C-96E4-E1C636A08792}"/>
              </a:ext>
            </a:extLst>
          </p:cNvPr>
          <p:cNvSpPr/>
          <p:nvPr/>
        </p:nvSpPr>
        <p:spPr>
          <a:xfrm>
            <a:off x="2523987" y="4427221"/>
            <a:ext cx="131896" cy="470978"/>
          </a:xfrm>
          <a:custGeom>
            <a:avLst/>
            <a:gdLst>
              <a:gd name="connsiteX0" fmla="*/ 128726 w 131896"/>
              <a:gd name="connsiteY0" fmla="*/ 3492 h 470978"/>
              <a:gd name="connsiteX1" fmla="*/ 31888 w 131896"/>
              <a:gd name="connsiteY1" fmla="*/ 324167 h 470978"/>
              <a:gd name="connsiteX2" fmla="*/ 138 w 131896"/>
              <a:gd name="connsiteY2" fmla="*/ 470217 h 470978"/>
              <a:gd name="connsiteX3" fmla="*/ 23951 w 131896"/>
              <a:gd name="connsiteY3" fmla="*/ 371792 h 470978"/>
              <a:gd name="connsiteX4" fmla="*/ 101738 w 131896"/>
              <a:gd name="connsiteY4" fmla="*/ 165417 h 470978"/>
              <a:gd name="connsiteX5" fmla="*/ 128726 w 131896"/>
              <a:gd name="connsiteY5" fmla="*/ 3492 h 47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896" h="470978">
                <a:moveTo>
                  <a:pt x="128726" y="3492"/>
                </a:moveTo>
                <a:cubicBezTo>
                  <a:pt x="117084" y="29950"/>
                  <a:pt x="53319" y="246380"/>
                  <a:pt x="31888" y="324167"/>
                </a:cubicBezTo>
                <a:cubicBezTo>
                  <a:pt x="10457" y="401954"/>
                  <a:pt x="1461" y="462280"/>
                  <a:pt x="138" y="470217"/>
                </a:cubicBezTo>
                <a:cubicBezTo>
                  <a:pt x="-1185" y="478155"/>
                  <a:pt x="7018" y="422592"/>
                  <a:pt x="23951" y="371792"/>
                </a:cubicBezTo>
                <a:cubicBezTo>
                  <a:pt x="40884" y="320992"/>
                  <a:pt x="86128" y="223096"/>
                  <a:pt x="101738" y="165417"/>
                </a:cubicBezTo>
                <a:cubicBezTo>
                  <a:pt x="117348" y="107738"/>
                  <a:pt x="140368" y="-22966"/>
                  <a:pt x="128726" y="3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674571C3-1F3D-4C3C-997E-A913B77FF4A5}"/>
              </a:ext>
            </a:extLst>
          </p:cNvPr>
          <p:cNvSpPr/>
          <p:nvPr/>
        </p:nvSpPr>
        <p:spPr>
          <a:xfrm>
            <a:off x="3212593" y="4498870"/>
            <a:ext cx="84987" cy="568607"/>
          </a:xfrm>
          <a:custGeom>
            <a:avLst/>
            <a:gdLst>
              <a:gd name="connsiteX0" fmla="*/ 507 w 84987"/>
              <a:gd name="connsiteY0" fmla="*/ 105 h 568607"/>
              <a:gd name="connsiteX1" fmla="*/ 48132 w 84987"/>
              <a:gd name="connsiteY1" fmla="*/ 323955 h 568607"/>
              <a:gd name="connsiteX2" fmla="*/ 44957 w 84987"/>
              <a:gd name="connsiteY2" fmla="*/ 568430 h 568607"/>
              <a:gd name="connsiteX3" fmla="*/ 70357 w 84987"/>
              <a:gd name="connsiteY3" fmla="*/ 362055 h 568607"/>
              <a:gd name="connsiteX4" fmla="*/ 83057 w 84987"/>
              <a:gd name="connsiteY4" fmla="*/ 289030 h 568607"/>
              <a:gd name="connsiteX5" fmla="*/ 507 w 84987"/>
              <a:gd name="connsiteY5" fmla="*/ 105 h 5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987" h="568607">
                <a:moveTo>
                  <a:pt x="507" y="105"/>
                </a:moveTo>
                <a:cubicBezTo>
                  <a:pt x="-5314" y="5926"/>
                  <a:pt x="40724" y="229234"/>
                  <a:pt x="48132" y="323955"/>
                </a:cubicBezTo>
                <a:cubicBezTo>
                  <a:pt x="55540" y="418676"/>
                  <a:pt x="41253" y="562080"/>
                  <a:pt x="44957" y="568430"/>
                </a:cubicBezTo>
                <a:cubicBezTo>
                  <a:pt x="48661" y="574780"/>
                  <a:pt x="64007" y="408622"/>
                  <a:pt x="70357" y="362055"/>
                </a:cubicBezTo>
                <a:cubicBezTo>
                  <a:pt x="76707" y="315488"/>
                  <a:pt x="89936" y="346180"/>
                  <a:pt x="83057" y="289030"/>
                </a:cubicBezTo>
                <a:cubicBezTo>
                  <a:pt x="76178" y="231880"/>
                  <a:pt x="6328" y="-5716"/>
                  <a:pt x="507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D958AE23-933C-48D5-B921-E3C373880B34}"/>
              </a:ext>
            </a:extLst>
          </p:cNvPr>
          <p:cNvSpPr/>
          <p:nvPr/>
        </p:nvSpPr>
        <p:spPr>
          <a:xfrm>
            <a:off x="2860670" y="4015809"/>
            <a:ext cx="231248" cy="350371"/>
          </a:xfrm>
          <a:custGeom>
            <a:avLst/>
            <a:gdLst>
              <a:gd name="connsiteX0" fmla="*/ 5 w 231248"/>
              <a:gd name="connsiteY0" fmla="*/ 566 h 350371"/>
              <a:gd name="connsiteX1" fmla="*/ 57155 w 231248"/>
              <a:gd name="connsiteY1" fmla="*/ 167254 h 350371"/>
              <a:gd name="connsiteX2" fmla="*/ 119068 w 231248"/>
              <a:gd name="connsiteY2" fmla="*/ 260916 h 350371"/>
              <a:gd name="connsiteX3" fmla="*/ 225430 w 231248"/>
              <a:gd name="connsiteY3" fmla="*/ 346641 h 350371"/>
              <a:gd name="connsiteX4" fmla="*/ 209555 w 231248"/>
              <a:gd name="connsiteY4" fmla="*/ 329179 h 350371"/>
              <a:gd name="connsiteX5" fmla="*/ 144468 w 231248"/>
              <a:gd name="connsiteY5" fmla="*/ 276791 h 350371"/>
              <a:gd name="connsiteX6" fmla="*/ 60330 w 231248"/>
              <a:gd name="connsiteY6" fmla="*/ 229166 h 350371"/>
              <a:gd name="connsiteX7" fmla="*/ 5 w 231248"/>
              <a:gd name="connsiteY7" fmla="*/ 566 h 3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48" h="350371">
                <a:moveTo>
                  <a:pt x="5" y="566"/>
                </a:moveTo>
                <a:cubicBezTo>
                  <a:pt x="-524" y="-9753"/>
                  <a:pt x="37311" y="123862"/>
                  <a:pt x="57155" y="167254"/>
                </a:cubicBezTo>
                <a:cubicBezTo>
                  <a:pt x="76999" y="210646"/>
                  <a:pt x="91022" y="231018"/>
                  <a:pt x="119068" y="260916"/>
                </a:cubicBezTo>
                <a:cubicBezTo>
                  <a:pt x="147114" y="290814"/>
                  <a:pt x="210349" y="335264"/>
                  <a:pt x="225430" y="346641"/>
                </a:cubicBezTo>
                <a:cubicBezTo>
                  <a:pt x="240511" y="358018"/>
                  <a:pt x="223049" y="340821"/>
                  <a:pt x="209555" y="329179"/>
                </a:cubicBezTo>
                <a:cubicBezTo>
                  <a:pt x="196061" y="317537"/>
                  <a:pt x="169339" y="293460"/>
                  <a:pt x="144468" y="276791"/>
                </a:cubicBezTo>
                <a:cubicBezTo>
                  <a:pt x="119597" y="260122"/>
                  <a:pt x="82291" y="271764"/>
                  <a:pt x="60330" y="229166"/>
                </a:cubicBezTo>
                <a:cubicBezTo>
                  <a:pt x="38370" y="186568"/>
                  <a:pt x="534" y="10885"/>
                  <a:pt x="5" y="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A666668B-B5B8-426A-B559-FC1D17961E1A}"/>
              </a:ext>
            </a:extLst>
          </p:cNvPr>
          <p:cNvSpPr/>
          <p:nvPr/>
        </p:nvSpPr>
        <p:spPr>
          <a:xfrm>
            <a:off x="3007937" y="4235385"/>
            <a:ext cx="163480" cy="242976"/>
          </a:xfrm>
          <a:custGeom>
            <a:avLst/>
            <a:gdLst>
              <a:gd name="connsiteX0" fmla="*/ 376 w 163480"/>
              <a:gd name="connsiteY0" fmla="*/ 65 h 242976"/>
              <a:gd name="connsiteX1" fmla="*/ 113088 w 163480"/>
              <a:gd name="connsiteY1" fmla="*/ 119128 h 242976"/>
              <a:gd name="connsiteX2" fmla="*/ 140076 w 163480"/>
              <a:gd name="connsiteY2" fmla="*/ 163578 h 242976"/>
              <a:gd name="connsiteX3" fmla="*/ 114676 w 163480"/>
              <a:gd name="connsiteY3" fmla="*/ 242953 h 242976"/>
              <a:gd name="connsiteX4" fmla="*/ 140076 w 163480"/>
              <a:gd name="connsiteY4" fmla="*/ 171515 h 242976"/>
              <a:gd name="connsiteX5" fmla="*/ 155951 w 163480"/>
              <a:gd name="connsiteY5" fmla="*/ 136590 h 242976"/>
              <a:gd name="connsiteX6" fmla="*/ 376 w 163480"/>
              <a:gd name="connsiteY6" fmla="*/ 65 h 24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80" h="242976">
                <a:moveTo>
                  <a:pt x="376" y="65"/>
                </a:moveTo>
                <a:cubicBezTo>
                  <a:pt x="-6768" y="-2845"/>
                  <a:pt x="89805" y="91876"/>
                  <a:pt x="113088" y="119128"/>
                </a:cubicBezTo>
                <a:cubicBezTo>
                  <a:pt x="136371" y="146380"/>
                  <a:pt x="139811" y="142941"/>
                  <a:pt x="140076" y="163578"/>
                </a:cubicBezTo>
                <a:cubicBezTo>
                  <a:pt x="140341" y="184215"/>
                  <a:pt x="114676" y="241630"/>
                  <a:pt x="114676" y="242953"/>
                </a:cubicBezTo>
                <a:cubicBezTo>
                  <a:pt x="114676" y="244276"/>
                  <a:pt x="133197" y="189242"/>
                  <a:pt x="140076" y="171515"/>
                </a:cubicBezTo>
                <a:cubicBezTo>
                  <a:pt x="146955" y="153788"/>
                  <a:pt x="177382" y="163313"/>
                  <a:pt x="155951" y="136590"/>
                </a:cubicBezTo>
                <a:cubicBezTo>
                  <a:pt x="134520" y="109867"/>
                  <a:pt x="7520" y="2975"/>
                  <a:pt x="37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9CB44B80-27BF-4D68-954B-00D4079D5B20}"/>
              </a:ext>
            </a:extLst>
          </p:cNvPr>
          <p:cNvSpPr/>
          <p:nvPr/>
        </p:nvSpPr>
        <p:spPr>
          <a:xfrm>
            <a:off x="2732082" y="4218034"/>
            <a:ext cx="46517" cy="368593"/>
          </a:xfrm>
          <a:custGeom>
            <a:avLst/>
            <a:gdLst>
              <a:gd name="connsiteX0" fmla="*/ 6 w 46517"/>
              <a:gd name="connsiteY0" fmla="*/ 1541 h 368593"/>
              <a:gd name="connsiteX1" fmla="*/ 42868 w 46517"/>
              <a:gd name="connsiteY1" fmla="*/ 360316 h 368593"/>
              <a:gd name="connsiteX2" fmla="*/ 39693 w 46517"/>
              <a:gd name="connsiteY2" fmla="*/ 234904 h 368593"/>
              <a:gd name="connsiteX3" fmla="*/ 6 w 46517"/>
              <a:gd name="connsiteY3" fmla="*/ 1541 h 36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17" h="368593">
                <a:moveTo>
                  <a:pt x="6" y="1541"/>
                </a:moveTo>
                <a:cubicBezTo>
                  <a:pt x="535" y="22443"/>
                  <a:pt x="36254" y="321422"/>
                  <a:pt x="42868" y="360316"/>
                </a:cubicBezTo>
                <a:cubicBezTo>
                  <a:pt x="49483" y="399210"/>
                  <a:pt x="46308" y="291525"/>
                  <a:pt x="39693" y="234904"/>
                </a:cubicBezTo>
                <a:cubicBezTo>
                  <a:pt x="33079" y="178283"/>
                  <a:pt x="-523" y="-19361"/>
                  <a:pt x="6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D2AD1DC2-27B5-4A75-8F06-7316F1EB3AB9}"/>
              </a:ext>
            </a:extLst>
          </p:cNvPr>
          <p:cNvSpPr/>
          <p:nvPr/>
        </p:nvSpPr>
        <p:spPr>
          <a:xfrm>
            <a:off x="3021011" y="4562475"/>
            <a:ext cx="174766" cy="71748"/>
          </a:xfrm>
          <a:custGeom>
            <a:avLst/>
            <a:gdLst>
              <a:gd name="connsiteX0" fmla="*/ 173039 w 174766"/>
              <a:gd name="connsiteY0" fmla="*/ 0 h 71748"/>
              <a:gd name="connsiteX1" fmla="*/ 101602 w 174766"/>
              <a:gd name="connsiteY1" fmla="*/ 61913 h 71748"/>
              <a:gd name="connsiteX2" fmla="*/ 2 w 174766"/>
              <a:gd name="connsiteY2" fmla="*/ 71438 h 71748"/>
              <a:gd name="connsiteX3" fmla="*/ 104777 w 174766"/>
              <a:gd name="connsiteY3" fmla="*/ 60325 h 71748"/>
              <a:gd name="connsiteX4" fmla="*/ 147639 w 174766"/>
              <a:gd name="connsiteY4" fmla="*/ 60325 h 71748"/>
              <a:gd name="connsiteX5" fmla="*/ 173039 w 174766"/>
              <a:gd name="connsiteY5" fmla="*/ 0 h 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766" h="71748">
                <a:moveTo>
                  <a:pt x="173039" y="0"/>
                </a:moveTo>
                <a:cubicBezTo>
                  <a:pt x="165366" y="265"/>
                  <a:pt x="130441" y="50007"/>
                  <a:pt x="101602" y="61913"/>
                </a:cubicBezTo>
                <a:cubicBezTo>
                  <a:pt x="72762" y="73819"/>
                  <a:pt x="-527" y="71703"/>
                  <a:pt x="2" y="71438"/>
                </a:cubicBezTo>
                <a:cubicBezTo>
                  <a:pt x="531" y="71173"/>
                  <a:pt x="80171" y="62177"/>
                  <a:pt x="104777" y="60325"/>
                </a:cubicBezTo>
                <a:cubicBezTo>
                  <a:pt x="129383" y="58473"/>
                  <a:pt x="134145" y="67469"/>
                  <a:pt x="147639" y="60325"/>
                </a:cubicBezTo>
                <a:cubicBezTo>
                  <a:pt x="161133" y="53181"/>
                  <a:pt x="180712" y="-265"/>
                  <a:pt x="1730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5D9AC452-4076-479A-BAEF-D0293C81A044}"/>
              </a:ext>
            </a:extLst>
          </p:cNvPr>
          <p:cNvSpPr/>
          <p:nvPr/>
        </p:nvSpPr>
        <p:spPr>
          <a:xfrm>
            <a:off x="3053579" y="4692608"/>
            <a:ext cx="165766" cy="94102"/>
          </a:xfrm>
          <a:custGeom>
            <a:avLst/>
            <a:gdLst>
              <a:gd name="connsiteX0" fmla="*/ 771 w 165766"/>
              <a:gd name="connsiteY0" fmla="*/ 42 h 94102"/>
              <a:gd name="connsiteX1" fmla="*/ 75384 w 165766"/>
              <a:gd name="connsiteY1" fmla="*/ 73067 h 94102"/>
              <a:gd name="connsiteX2" fmla="*/ 164284 w 165766"/>
              <a:gd name="connsiteY2" fmla="*/ 92117 h 94102"/>
              <a:gd name="connsiteX3" fmla="*/ 123009 w 165766"/>
              <a:gd name="connsiteY3" fmla="*/ 84180 h 94102"/>
              <a:gd name="connsiteX4" fmla="*/ 771 w 165766"/>
              <a:gd name="connsiteY4" fmla="*/ 42 h 9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66" h="94102">
                <a:moveTo>
                  <a:pt x="771" y="42"/>
                </a:moveTo>
                <a:cubicBezTo>
                  <a:pt x="-7167" y="-1810"/>
                  <a:pt x="48132" y="57721"/>
                  <a:pt x="75384" y="73067"/>
                </a:cubicBezTo>
                <a:cubicBezTo>
                  <a:pt x="102636" y="88413"/>
                  <a:pt x="156347" y="90265"/>
                  <a:pt x="164284" y="92117"/>
                </a:cubicBezTo>
                <a:cubicBezTo>
                  <a:pt x="172222" y="93969"/>
                  <a:pt x="146821" y="97938"/>
                  <a:pt x="123009" y="84180"/>
                </a:cubicBezTo>
                <a:cubicBezTo>
                  <a:pt x="99197" y="70422"/>
                  <a:pt x="8709" y="1894"/>
                  <a:pt x="771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FF6277DC-9736-42E7-A81B-38F669675BCD}"/>
              </a:ext>
            </a:extLst>
          </p:cNvPr>
          <p:cNvSpPr/>
          <p:nvPr/>
        </p:nvSpPr>
        <p:spPr>
          <a:xfrm>
            <a:off x="2778020" y="4595557"/>
            <a:ext cx="106949" cy="249618"/>
          </a:xfrm>
          <a:custGeom>
            <a:avLst/>
            <a:gdLst>
              <a:gd name="connsiteX0" fmla="*/ 105 w 106949"/>
              <a:gd name="connsiteY0" fmla="*/ 256 h 249618"/>
              <a:gd name="connsiteX1" fmla="*/ 54080 w 106949"/>
              <a:gd name="connsiteY1" fmla="*/ 178056 h 249618"/>
              <a:gd name="connsiteX2" fmla="*/ 106468 w 106949"/>
              <a:gd name="connsiteY2" fmla="*/ 249493 h 249618"/>
              <a:gd name="connsiteX3" fmla="*/ 79480 w 106949"/>
              <a:gd name="connsiteY3" fmla="*/ 193931 h 249618"/>
              <a:gd name="connsiteX4" fmla="*/ 68368 w 106949"/>
              <a:gd name="connsiteY4" fmla="*/ 139956 h 249618"/>
              <a:gd name="connsiteX5" fmla="*/ 105 w 106949"/>
              <a:gd name="connsiteY5" fmla="*/ 256 h 24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49" h="249618">
                <a:moveTo>
                  <a:pt x="105" y="256"/>
                </a:moveTo>
                <a:cubicBezTo>
                  <a:pt x="-2276" y="6606"/>
                  <a:pt x="36353" y="136517"/>
                  <a:pt x="54080" y="178056"/>
                </a:cubicBezTo>
                <a:cubicBezTo>
                  <a:pt x="71807" y="219595"/>
                  <a:pt x="102235" y="246847"/>
                  <a:pt x="106468" y="249493"/>
                </a:cubicBezTo>
                <a:cubicBezTo>
                  <a:pt x="110701" y="252139"/>
                  <a:pt x="85830" y="212187"/>
                  <a:pt x="79480" y="193931"/>
                </a:cubicBezTo>
                <a:cubicBezTo>
                  <a:pt x="73130" y="175675"/>
                  <a:pt x="79480" y="172500"/>
                  <a:pt x="68368" y="139956"/>
                </a:cubicBezTo>
                <a:cubicBezTo>
                  <a:pt x="57256" y="107412"/>
                  <a:pt x="2486" y="-6094"/>
                  <a:pt x="10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12D0B42D-4417-4F7E-8B13-C065B81A920A}"/>
              </a:ext>
            </a:extLst>
          </p:cNvPr>
          <p:cNvSpPr/>
          <p:nvPr/>
        </p:nvSpPr>
        <p:spPr>
          <a:xfrm>
            <a:off x="2927342" y="4865681"/>
            <a:ext cx="257235" cy="154005"/>
          </a:xfrm>
          <a:custGeom>
            <a:avLst/>
            <a:gdLst>
              <a:gd name="connsiteX0" fmla="*/ 8 w 257235"/>
              <a:gd name="connsiteY0" fmla="*/ 7 h 154005"/>
              <a:gd name="connsiteX1" fmla="*/ 192096 w 257235"/>
              <a:gd name="connsiteY1" fmla="*/ 85732 h 154005"/>
              <a:gd name="connsiteX2" fmla="*/ 257183 w 257235"/>
              <a:gd name="connsiteY2" fmla="*/ 153994 h 154005"/>
              <a:gd name="connsiteX3" fmla="*/ 184158 w 257235"/>
              <a:gd name="connsiteY3" fmla="*/ 90494 h 154005"/>
              <a:gd name="connsiteX4" fmla="*/ 8 w 257235"/>
              <a:gd name="connsiteY4" fmla="*/ 7 h 15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35" h="154005">
                <a:moveTo>
                  <a:pt x="8" y="7"/>
                </a:moveTo>
                <a:cubicBezTo>
                  <a:pt x="1331" y="-787"/>
                  <a:pt x="149234" y="60068"/>
                  <a:pt x="192096" y="85732"/>
                </a:cubicBezTo>
                <a:cubicBezTo>
                  <a:pt x="234958" y="111396"/>
                  <a:pt x="258506" y="153200"/>
                  <a:pt x="257183" y="153994"/>
                </a:cubicBezTo>
                <a:cubicBezTo>
                  <a:pt x="255860" y="154788"/>
                  <a:pt x="224110" y="115629"/>
                  <a:pt x="184158" y="90494"/>
                </a:cubicBezTo>
                <a:cubicBezTo>
                  <a:pt x="144206" y="65359"/>
                  <a:pt x="-1315" y="801"/>
                  <a:pt x="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A4E7047E-0EB9-4C06-9443-A9677E4783C2}"/>
              </a:ext>
            </a:extLst>
          </p:cNvPr>
          <p:cNvSpPr/>
          <p:nvPr/>
        </p:nvSpPr>
        <p:spPr>
          <a:xfrm>
            <a:off x="3225549" y="5107262"/>
            <a:ext cx="145894" cy="576191"/>
          </a:xfrm>
          <a:custGeom>
            <a:avLst/>
            <a:gdLst>
              <a:gd name="connsiteX0" fmla="*/ 12951 w 145894"/>
              <a:gd name="connsiteY0" fmla="*/ 255 h 576191"/>
              <a:gd name="connsiteX1" fmla="*/ 10834 w 145894"/>
              <a:gd name="connsiteY1" fmla="*/ 258488 h 576191"/>
              <a:gd name="connsiteX2" fmla="*/ 142068 w 145894"/>
              <a:gd name="connsiteY2" fmla="*/ 569638 h 576191"/>
              <a:gd name="connsiteX3" fmla="*/ 106084 w 145894"/>
              <a:gd name="connsiteY3" fmla="*/ 457455 h 576191"/>
              <a:gd name="connsiteX4" fmla="*/ 57401 w 145894"/>
              <a:gd name="connsiteY4" fmla="*/ 305055 h 576191"/>
              <a:gd name="connsiteX5" fmla="*/ 12951 w 145894"/>
              <a:gd name="connsiteY5" fmla="*/ 255 h 57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894" h="576191">
                <a:moveTo>
                  <a:pt x="12951" y="255"/>
                </a:moveTo>
                <a:cubicBezTo>
                  <a:pt x="5190" y="-7506"/>
                  <a:pt x="-10686" y="163591"/>
                  <a:pt x="10834" y="258488"/>
                </a:cubicBezTo>
                <a:cubicBezTo>
                  <a:pt x="32354" y="353385"/>
                  <a:pt x="126193" y="536477"/>
                  <a:pt x="142068" y="569638"/>
                </a:cubicBezTo>
                <a:cubicBezTo>
                  <a:pt x="157943" y="602799"/>
                  <a:pt x="120195" y="501552"/>
                  <a:pt x="106084" y="457455"/>
                </a:cubicBezTo>
                <a:cubicBezTo>
                  <a:pt x="91973" y="413358"/>
                  <a:pt x="74687" y="377022"/>
                  <a:pt x="57401" y="305055"/>
                </a:cubicBezTo>
                <a:cubicBezTo>
                  <a:pt x="40115" y="233088"/>
                  <a:pt x="20712" y="8016"/>
                  <a:pt x="12951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A3B19DC8-6DB0-400C-9265-B514985BEA2F}"/>
              </a:ext>
            </a:extLst>
          </p:cNvPr>
          <p:cNvSpPr/>
          <p:nvPr/>
        </p:nvSpPr>
        <p:spPr>
          <a:xfrm>
            <a:off x="2653892" y="4853411"/>
            <a:ext cx="401640" cy="579660"/>
          </a:xfrm>
          <a:custGeom>
            <a:avLst/>
            <a:gdLst>
              <a:gd name="connsiteX0" fmla="*/ 408 w 401640"/>
              <a:gd name="connsiteY0" fmla="*/ 106 h 579660"/>
              <a:gd name="connsiteX1" fmla="*/ 216308 w 401640"/>
              <a:gd name="connsiteY1" fmla="*/ 235056 h 579660"/>
              <a:gd name="connsiteX2" fmla="*/ 396225 w 401640"/>
              <a:gd name="connsiteY2" fmla="*/ 571606 h 579660"/>
              <a:gd name="connsiteX3" fmla="*/ 347541 w 401640"/>
              <a:gd name="connsiteY3" fmla="*/ 457306 h 579660"/>
              <a:gd name="connsiteX4" fmla="*/ 273458 w 401640"/>
              <a:gd name="connsiteY4" fmla="*/ 262572 h 579660"/>
              <a:gd name="connsiteX5" fmla="*/ 408 w 401640"/>
              <a:gd name="connsiteY5" fmla="*/ 106 h 5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640" h="579660">
                <a:moveTo>
                  <a:pt x="408" y="106"/>
                </a:moveTo>
                <a:cubicBezTo>
                  <a:pt x="-9117" y="-4480"/>
                  <a:pt x="150339" y="139806"/>
                  <a:pt x="216308" y="235056"/>
                </a:cubicBezTo>
                <a:cubicBezTo>
                  <a:pt x="282278" y="330306"/>
                  <a:pt x="374353" y="534564"/>
                  <a:pt x="396225" y="571606"/>
                </a:cubicBezTo>
                <a:cubicBezTo>
                  <a:pt x="418097" y="608648"/>
                  <a:pt x="368002" y="508812"/>
                  <a:pt x="347541" y="457306"/>
                </a:cubicBezTo>
                <a:cubicBezTo>
                  <a:pt x="327080" y="405800"/>
                  <a:pt x="336252" y="340889"/>
                  <a:pt x="273458" y="262572"/>
                </a:cubicBezTo>
                <a:cubicBezTo>
                  <a:pt x="210664" y="184255"/>
                  <a:pt x="9933" y="4692"/>
                  <a:pt x="408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245E06E3-BBF4-4619-B89F-D62F6D26E550}"/>
              </a:ext>
            </a:extLst>
          </p:cNvPr>
          <p:cNvSpPr/>
          <p:nvPr/>
        </p:nvSpPr>
        <p:spPr>
          <a:xfrm>
            <a:off x="3023625" y="5008520"/>
            <a:ext cx="204526" cy="263616"/>
          </a:xfrm>
          <a:custGeom>
            <a:avLst/>
            <a:gdLst>
              <a:gd name="connsiteX0" fmla="*/ 563 w 204526"/>
              <a:gd name="connsiteY0" fmla="*/ 43 h 263616"/>
              <a:gd name="connsiteX1" fmla="*/ 135500 w 204526"/>
              <a:gd name="connsiteY1" fmla="*/ 123868 h 263616"/>
              <a:gd name="connsiteX2" fmla="*/ 183125 w 204526"/>
              <a:gd name="connsiteY2" fmla="*/ 174668 h 263616"/>
              <a:gd name="connsiteX3" fmla="*/ 192650 w 204526"/>
              <a:gd name="connsiteY3" fmla="*/ 263568 h 263616"/>
              <a:gd name="connsiteX4" fmla="*/ 192650 w 204526"/>
              <a:gd name="connsiteY4" fmla="*/ 161968 h 263616"/>
              <a:gd name="connsiteX5" fmla="*/ 192650 w 204526"/>
              <a:gd name="connsiteY5" fmla="*/ 138155 h 263616"/>
              <a:gd name="connsiteX6" fmla="*/ 563 w 204526"/>
              <a:gd name="connsiteY6" fmla="*/ 43 h 263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26" h="263616">
                <a:moveTo>
                  <a:pt x="563" y="43"/>
                </a:moveTo>
                <a:cubicBezTo>
                  <a:pt x="-8962" y="-2338"/>
                  <a:pt x="105073" y="94764"/>
                  <a:pt x="135500" y="123868"/>
                </a:cubicBezTo>
                <a:cubicBezTo>
                  <a:pt x="165927" y="152972"/>
                  <a:pt x="173600" y="151385"/>
                  <a:pt x="183125" y="174668"/>
                </a:cubicBezTo>
                <a:cubicBezTo>
                  <a:pt x="192650" y="197951"/>
                  <a:pt x="191062" y="265685"/>
                  <a:pt x="192650" y="263568"/>
                </a:cubicBezTo>
                <a:cubicBezTo>
                  <a:pt x="194238" y="261451"/>
                  <a:pt x="192650" y="161968"/>
                  <a:pt x="192650" y="161968"/>
                </a:cubicBezTo>
                <a:cubicBezTo>
                  <a:pt x="192650" y="141066"/>
                  <a:pt x="219373" y="163819"/>
                  <a:pt x="192650" y="138155"/>
                </a:cubicBezTo>
                <a:cubicBezTo>
                  <a:pt x="165927" y="112491"/>
                  <a:pt x="10088" y="2424"/>
                  <a:pt x="56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79C49656-27FF-4947-B9A4-B8FED83E7993}"/>
              </a:ext>
            </a:extLst>
          </p:cNvPr>
          <p:cNvSpPr/>
          <p:nvPr/>
        </p:nvSpPr>
        <p:spPr>
          <a:xfrm>
            <a:off x="4586803" y="2401543"/>
            <a:ext cx="891349" cy="531807"/>
          </a:xfrm>
          <a:custGeom>
            <a:avLst/>
            <a:gdLst>
              <a:gd name="connsiteX0" fmla="*/ 14 w 891349"/>
              <a:gd name="connsiteY0" fmla="*/ 494057 h 531807"/>
              <a:gd name="connsiteX1" fmla="*/ 450864 w 891349"/>
              <a:gd name="connsiteY1" fmla="*/ 419974 h 531807"/>
              <a:gd name="connsiteX2" fmla="*/ 865730 w 891349"/>
              <a:gd name="connsiteY2" fmla="*/ 17807 h 531807"/>
              <a:gd name="connsiteX3" fmla="*/ 829747 w 891349"/>
              <a:gd name="connsiteY3" fmla="*/ 94007 h 531807"/>
              <a:gd name="connsiteX4" fmla="*/ 690047 w 891349"/>
              <a:gd name="connsiteY4" fmla="*/ 303557 h 531807"/>
              <a:gd name="connsiteX5" fmla="*/ 630780 w 891349"/>
              <a:gd name="connsiteY5" fmla="*/ 388224 h 531807"/>
              <a:gd name="connsiteX6" fmla="*/ 465680 w 891349"/>
              <a:gd name="connsiteY6" fmla="*/ 525807 h 531807"/>
              <a:gd name="connsiteX7" fmla="*/ 14 w 891349"/>
              <a:gd name="connsiteY7" fmla="*/ 494057 h 53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349" h="531807">
                <a:moveTo>
                  <a:pt x="14" y="494057"/>
                </a:moveTo>
                <a:cubicBezTo>
                  <a:pt x="-2455" y="476418"/>
                  <a:pt x="306578" y="499349"/>
                  <a:pt x="450864" y="419974"/>
                </a:cubicBezTo>
                <a:cubicBezTo>
                  <a:pt x="595150" y="340599"/>
                  <a:pt x="802583" y="72135"/>
                  <a:pt x="865730" y="17807"/>
                </a:cubicBezTo>
                <a:cubicBezTo>
                  <a:pt x="928877" y="-36521"/>
                  <a:pt x="859027" y="46382"/>
                  <a:pt x="829747" y="94007"/>
                </a:cubicBezTo>
                <a:cubicBezTo>
                  <a:pt x="800467" y="141632"/>
                  <a:pt x="723208" y="254521"/>
                  <a:pt x="690047" y="303557"/>
                </a:cubicBezTo>
                <a:cubicBezTo>
                  <a:pt x="656886" y="352593"/>
                  <a:pt x="668175" y="351182"/>
                  <a:pt x="630780" y="388224"/>
                </a:cubicBezTo>
                <a:cubicBezTo>
                  <a:pt x="593386" y="425266"/>
                  <a:pt x="563399" y="506052"/>
                  <a:pt x="465680" y="525807"/>
                </a:cubicBezTo>
                <a:cubicBezTo>
                  <a:pt x="367961" y="545562"/>
                  <a:pt x="2483" y="511696"/>
                  <a:pt x="14" y="4940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B872531B-BAF8-453C-8370-A335F29FE185}"/>
              </a:ext>
            </a:extLst>
          </p:cNvPr>
          <p:cNvSpPr/>
          <p:nvPr/>
        </p:nvSpPr>
        <p:spPr>
          <a:xfrm>
            <a:off x="3841738" y="1940685"/>
            <a:ext cx="92110" cy="223251"/>
          </a:xfrm>
          <a:custGeom>
            <a:avLst/>
            <a:gdLst>
              <a:gd name="connsiteX0" fmla="*/ 92087 w 92110"/>
              <a:gd name="connsiteY0" fmla="*/ 4003 h 223251"/>
              <a:gd name="connsiteX1" fmla="*/ 23825 w 92110"/>
              <a:gd name="connsiteY1" fmla="*/ 26228 h 223251"/>
              <a:gd name="connsiteX2" fmla="*/ 12 w 92110"/>
              <a:gd name="connsiteY2" fmla="*/ 221490 h 223251"/>
              <a:gd name="connsiteX3" fmla="*/ 20650 w 92110"/>
              <a:gd name="connsiteY3" fmla="*/ 118303 h 223251"/>
              <a:gd name="connsiteX4" fmla="*/ 31762 w 92110"/>
              <a:gd name="connsiteY4" fmla="*/ 45278 h 223251"/>
              <a:gd name="connsiteX5" fmla="*/ 92087 w 92110"/>
              <a:gd name="connsiteY5" fmla="*/ 4003 h 2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10" h="223251">
                <a:moveTo>
                  <a:pt x="92087" y="4003"/>
                </a:moveTo>
                <a:cubicBezTo>
                  <a:pt x="90764" y="828"/>
                  <a:pt x="39171" y="-10020"/>
                  <a:pt x="23825" y="26228"/>
                </a:cubicBezTo>
                <a:cubicBezTo>
                  <a:pt x="8479" y="62476"/>
                  <a:pt x="541" y="206144"/>
                  <a:pt x="12" y="221490"/>
                </a:cubicBezTo>
                <a:cubicBezTo>
                  <a:pt x="-517" y="236836"/>
                  <a:pt x="15358" y="147672"/>
                  <a:pt x="20650" y="118303"/>
                </a:cubicBezTo>
                <a:cubicBezTo>
                  <a:pt x="25942" y="88934"/>
                  <a:pt x="24883" y="63005"/>
                  <a:pt x="31762" y="45278"/>
                </a:cubicBezTo>
                <a:cubicBezTo>
                  <a:pt x="38641" y="27551"/>
                  <a:pt x="93410" y="7178"/>
                  <a:pt x="92087" y="4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F4E34969-E899-4B20-8999-4E077763B28B}"/>
              </a:ext>
            </a:extLst>
          </p:cNvPr>
          <p:cNvSpPr/>
          <p:nvPr/>
        </p:nvSpPr>
        <p:spPr>
          <a:xfrm>
            <a:off x="3868711" y="2075734"/>
            <a:ext cx="141549" cy="446411"/>
          </a:xfrm>
          <a:custGeom>
            <a:avLst/>
            <a:gdLst>
              <a:gd name="connsiteX0" fmla="*/ 122264 w 141549"/>
              <a:gd name="connsiteY0" fmla="*/ 716 h 446411"/>
              <a:gd name="connsiteX1" fmla="*/ 27 w 141549"/>
              <a:gd name="connsiteY1" fmla="*/ 178516 h 446411"/>
              <a:gd name="connsiteX2" fmla="*/ 134964 w 141549"/>
              <a:gd name="connsiteY2" fmla="*/ 434104 h 446411"/>
              <a:gd name="connsiteX3" fmla="*/ 111152 w 141549"/>
              <a:gd name="connsiteY3" fmla="*/ 392829 h 446411"/>
              <a:gd name="connsiteX4" fmla="*/ 28602 w 141549"/>
              <a:gd name="connsiteY4" fmla="*/ 276941 h 446411"/>
              <a:gd name="connsiteX5" fmla="*/ 14314 w 141549"/>
              <a:gd name="connsiteY5" fmla="*/ 121366 h 446411"/>
              <a:gd name="connsiteX6" fmla="*/ 122264 w 141549"/>
              <a:gd name="connsiteY6" fmla="*/ 716 h 44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549" h="446411">
                <a:moveTo>
                  <a:pt x="122264" y="716"/>
                </a:moveTo>
                <a:cubicBezTo>
                  <a:pt x="119883" y="10241"/>
                  <a:pt x="-2090" y="106285"/>
                  <a:pt x="27" y="178516"/>
                </a:cubicBezTo>
                <a:cubicBezTo>
                  <a:pt x="2144" y="250747"/>
                  <a:pt x="116443" y="398385"/>
                  <a:pt x="134964" y="434104"/>
                </a:cubicBezTo>
                <a:cubicBezTo>
                  <a:pt x="153485" y="469823"/>
                  <a:pt x="128879" y="419023"/>
                  <a:pt x="111152" y="392829"/>
                </a:cubicBezTo>
                <a:cubicBezTo>
                  <a:pt x="93425" y="366635"/>
                  <a:pt x="44742" y="322185"/>
                  <a:pt x="28602" y="276941"/>
                </a:cubicBezTo>
                <a:cubicBezTo>
                  <a:pt x="12462" y="231697"/>
                  <a:pt x="2672" y="163699"/>
                  <a:pt x="14314" y="121366"/>
                </a:cubicBezTo>
                <a:cubicBezTo>
                  <a:pt x="25956" y="79033"/>
                  <a:pt x="124645" y="-8809"/>
                  <a:pt x="122264" y="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BDD46FCB-3BD5-4E24-AC0F-F44174881A8F}"/>
              </a:ext>
            </a:extLst>
          </p:cNvPr>
          <p:cNvSpPr/>
          <p:nvPr/>
        </p:nvSpPr>
        <p:spPr>
          <a:xfrm>
            <a:off x="4392144" y="2881912"/>
            <a:ext cx="605240" cy="645110"/>
          </a:xfrm>
          <a:custGeom>
            <a:avLst/>
            <a:gdLst>
              <a:gd name="connsiteX0" fmla="*/ 4173 w 605240"/>
              <a:gd name="connsiteY0" fmla="*/ 988 h 645110"/>
              <a:gd name="connsiteX1" fmla="*/ 328023 w 605240"/>
              <a:gd name="connsiteY1" fmla="*/ 81421 h 645110"/>
              <a:gd name="connsiteX2" fmla="*/ 601073 w 605240"/>
              <a:gd name="connsiteY2" fmla="*/ 81421 h 645110"/>
              <a:gd name="connsiteX3" fmla="*/ 480423 w 605240"/>
              <a:gd name="connsiteY3" fmla="*/ 100471 h 645110"/>
              <a:gd name="connsiteX4" fmla="*/ 306856 w 605240"/>
              <a:gd name="connsiteY4" fmla="*/ 235938 h 645110"/>
              <a:gd name="connsiteX5" fmla="*/ 283573 w 605240"/>
              <a:gd name="connsiteY5" fmla="*/ 333305 h 645110"/>
              <a:gd name="connsiteX6" fmla="*/ 294156 w 605240"/>
              <a:gd name="connsiteY6" fmla="*/ 640221 h 645110"/>
              <a:gd name="connsiteX7" fmla="*/ 285689 w 605240"/>
              <a:gd name="connsiteY7" fmla="*/ 506871 h 645110"/>
              <a:gd name="connsiteX8" fmla="*/ 262406 w 605240"/>
              <a:gd name="connsiteY8" fmla="*/ 305788 h 645110"/>
              <a:gd name="connsiteX9" fmla="*/ 150223 w 605240"/>
              <a:gd name="connsiteY9" fmla="*/ 144921 h 645110"/>
              <a:gd name="connsiteX10" fmla="*/ 4173 w 605240"/>
              <a:gd name="connsiteY10" fmla="*/ 988 h 64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240" h="645110">
                <a:moveTo>
                  <a:pt x="4173" y="988"/>
                </a:moveTo>
                <a:cubicBezTo>
                  <a:pt x="33806" y="-9595"/>
                  <a:pt x="228540" y="68016"/>
                  <a:pt x="328023" y="81421"/>
                </a:cubicBezTo>
                <a:cubicBezTo>
                  <a:pt x="427506" y="94826"/>
                  <a:pt x="575673" y="78246"/>
                  <a:pt x="601073" y="81421"/>
                </a:cubicBezTo>
                <a:cubicBezTo>
                  <a:pt x="626473" y="84596"/>
                  <a:pt x="529459" y="74718"/>
                  <a:pt x="480423" y="100471"/>
                </a:cubicBezTo>
                <a:cubicBezTo>
                  <a:pt x="431387" y="126224"/>
                  <a:pt x="339664" y="197132"/>
                  <a:pt x="306856" y="235938"/>
                </a:cubicBezTo>
                <a:cubicBezTo>
                  <a:pt x="274048" y="274744"/>
                  <a:pt x="285690" y="265925"/>
                  <a:pt x="283573" y="333305"/>
                </a:cubicBezTo>
                <a:cubicBezTo>
                  <a:pt x="281456" y="400685"/>
                  <a:pt x="293803" y="611293"/>
                  <a:pt x="294156" y="640221"/>
                </a:cubicBezTo>
                <a:cubicBezTo>
                  <a:pt x="294509" y="669149"/>
                  <a:pt x="290981" y="562610"/>
                  <a:pt x="285689" y="506871"/>
                </a:cubicBezTo>
                <a:cubicBezTo>
                  <a:pt x="280397" y="451132"/>
                  <a:pt x="284984" y="366113"/>
                  <a:pt x="262406" y="305788"/>
                </a:cubicBezTo>
                <a:cubicBezTo>
                  <a:pt x="239828" y="245463"/>
                  <a:pt x="189381" y="192546"/>
                  <a:pt x="150223" y="144921"/>
                </a:cubicBezTo>
                <a:cubicBezTo>
                  <a:pt x="111065" y="97296"/>
                  <a:pt x="-25460" y="11571"/>
                  <a:pt x="4173" y="98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7D2B9FDE-A96F-401F-A794-9351A78E77CD}"/>
              </a:ext>
            </a:extLst>
          </p:cNvPr>
          <p:cNvSpPr/>
          <p:nvPr/>
        </p:nvSpPr>
        <p:spPr>
          <a:xfrm>
            <a:off x="4648170" y="2647844"/>
            <a:ext cx="768046" cy="636755"/>
          </a:xfrm>
          <a:custGeom>
            <a:avLst/>
            <a:gdLst>
              <a:gd name="connsiteX0" fmla="*/ 766263 w 768046"/>
              <a:gd name="connsiteY0" fmla="*/ 106 h 636755"/>
              <a:gd name="connsiteX1" fmla="*/ 431830 w 768046"/>
              <a:gd name="connsiteY1" fmla="*/ 268923 h 636755"/>
              <a:gd name="connsiteX2" fmla="*/ 230747 w 768046"/>
              <a:gd name="connsiteY2" fmla="*/ 330306 h 636755"/>
              <a:gd name="connsiteX3" fmla="*/ 146080 w 768046"/>
              <a:gd name="connsiteY3" fmla="*/ 404389 h 636755"/>
              <a:gd name="connsiteX4" fmla="*/ 30 w 768046"/>
              <a:gd name="connsiteY4" fmla="*/ 635106 h 636755"/>
              <a:gd name="connsiteX5" fmla="*/ 137613 w 768046"/>
              <a:gd name="connsiteY5" fmla="*/ 497523 h 636755"/>
              <a:gd name="connsiteX6" fmla="*/ 546130 w 768046"/>
              <a:gd name="connsiteY6" fmla="*/ 302789 h 636755"/>
              <a:gd name="connsiteX7" fmla="*/ 766263 w 768046"/>
              <a:gd name="connsiteY7" fmla="*/ 106 h 63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046" h="636755">
                <a:moveTo>
                  <a:pt x="766263" y="106"/>
                </a:moveTo>
                <a:cubicBezTo>
                  <a:pt x="747213" y="-5538"/>
                  <a:pt x="521083" y="213890"/>
                  <a:pt x="431830" y="268923"/>
                </a:cubicBezTo>
                <a:cubicBezTo>
                  <a:pt x="342577" y="323956"/>
                  <a:pt x="278372" y="307728"/>
                  <a:pt x="230747" y="330306"/>
                </a:cubicBezTo>
                <a:cubicBezTo>
                  <a:pt x="183122" y="352884"/>
                  <a:pt x="184533" y="353589"/>
                  <a:pt x="146080" y="404389"/>
                </a:cubicBezTo>
                <a:cubicBezTo>
                  <a:pt x="107627" y="455189"/>
                  <a:pt x="1441" y="619584"/>
                  <a:pt x="30" y="635106"/>
                </a:cubicBezTo>
                <a:cubicBezTo>
                  <a:pt x="-1381" y="650628"/>
                  <a:pt x="46596" y="552909"/>
                  <a:pt x="137613" y="497523"/>
                </a:cubicBezTo>
                <a:cubicBezTo>
                  <a:pt x="228630" y="442137"/>
                  <a:pt x="444530" y="383575"/>
                  <a:pt x="546130" y="302789"/>
                </a:cubicBezTo>
                <a:cubicBezTo>
                  <a:pt x="647730" y="222003"/>
                  <a:pt x="785313" y="5750"/>
                  <a:pt x="766263" y="1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CC5C5DA0-BABA-4337-A57F-DCB4E6860FB4}"/>
              </a:ext>
            </a:extLst>
          </p:cNvPr>
          <p:cNvSpPr/>
          <p:nvPr/>
        </p:nvSpPr>
        <p:spPr>
          <a:xfrm>
            <a:off x="4676909" y="3236098"/>
            <a:ext cx="58762" cy="287045"/>
          </a:xfrm>
          <a:custGeom>
            <a:avLst/>
            <a:gdLst>
              <a:gd name="connsiteX0" fmla="*/ 58074 w 58762"/>
              <a:gd name="connsiteY0" fmla="*/ 285 h 287045"/>
              <a:gd name="connsiteX1" fmla="*/ 32674 w 58762"/>
              <a:gd name="connsiteY1" fmla="*/ 120935 h 287045"/>
              <a:gd name="connsiteX2" fmla="*/ 34791 w 58762"/>
              <a:gd name="connsiteY2" fmla="*/ 281802 h 287045"/>
              <a:gd name="connsiteX3" fmla="*/ 28441 w 58762"/>
              <a:gd name="connsiteY3" fmla="*/ 239469 h 287045"/>
              <a:gd name="connsiteX4" fmla="*/ 924 w 58762"/>
              <a:gd name="connsiteY4" fmla="*/ 154802 h 287045"/>
              <a:gd name="connsiteX5" fmla="*/ 58074 w 58762"/>
              <a:gd name="connsiteY5" fmla="*/ 285 h 28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62" h="287045">
                <a:moveTo>
                  <a:pt x="58074" y="285"/>
                </a:moveTo>
                <a:cubicBezTo>
                  <a:pt x="63366" y="-5359"/>
                  <a:pt x="36554" y="74016"/>
                  <a:pt x="32674" y="120935"/>
                </a:cubicBezTo>
                <a:cubicBezTo>
                  <a:pt x="28794" y="167854"/>
                  <a:pt x="35496" y="262046"/>
                  <a:pt x="34791" y="281802"/>
                </a:cubicBezTo>
                <a:cubicBezTo>
                  <a:pt x="34086" y="301558"/>
                  <a:pt x="34085" y="260636"/>
                  <a:pt x="28441" y="239469"/>
                </a:cubicBezTo>
                <a:cubicBezTo>
                  <a:pt x="22797" y="218302"/>
                  <a:pt x="-5426" y="195019"/>
                  <a:pt x="924" y="154802"/>
                </a:cubicBezTo>
                <a:cubicBezTo>
                  <a:pt x="7274" y="114585"/>
                  <a:pt x="52782" y="5929"/>
                  <a:pt x="58074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729BD96A-F2C7-4384-B4DA-629FE1048EF5}"/>
              </a:ext>
            </a:extLst>
          </p:cNvPr>
          <p:cNvSpPr/>
          <p:nvPr/>
        </p:nvSpPr>
        <p:spPr>
          <a:xfrm>
            <a:off x="4267128" y="2717699"/>
            <a:ext cx="234958" cy="1252237"/>
          </a:xfrm>
          <a:custGeom>
            <a:avLst/>
            <a:gdLst>
              <a:gd name="connsiteX0" fmla="*/ 110139 w 234958"/>
              <a:gd name="connsiteY0" fmla="*/ 154618 h 1252237"/>
              <a:gd name="connsiteX1" fmla="*/ 232905 w 234958"/>
              <a:gd name="connsiteY1" fmla="*/ 1043618 h 1252237"/>
              <a:gd name="connsiteX2" fmla="*/ 188455 w 234958"/>
              <a:gd name="connsiteY2" fmla="*/ 1244701 h 1252237"/>
              <a:gd name="connsiteX3" fmla="*/ 207505 w 234958"/>
              <a:gd name="connsiteY3" fmla="*/ 874284 h 1252237"/>
              <a:gd name="connsiteX4" fmla="*/ 207505 w 234958"/>
              <a:gd name="connsiteY4" fmla="*/ 1018218 h 1252237"/>
              <a:gd name="connsiteX5" fmla="*/ 152472 w 234958"/>
              <a:gd name="connsiteY5" fmla="*/ 539851 h 1252237"/>
              <a:gd name="connsiteX6" fmla="*/ 146122 w 234958"/>
              <a:gd name="connsiteY6" fmla="*/ 1045734 h 1252237"/>
              <a:gd name="connsiteX7" fmla="*/ 91089 w 234958"/>
              <a:gd name="connsiteY7" fmla="*/ 520801 h 1252237"/>
              <a:gd name="connsiteX8" fmla="*/ 74155 w 234958"/>
              <a:gd name="connsiteY8" fmla="*/ 260451 h 1252237"/>
              <a:gd name="connsiteX9" fmla="*/ 72 w 234958"/>
              <a:gd name="connsiteY9" fmla="*/ 10684 h 1252237"/>
              <a:gd name="connsiteX10" fmla="*/ 110139 w 234958"/>
              <a:gd name="connsiteY10" fmla="*/ 154618 h 125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58" h="1252237">
                <a:moveTo>
                  <a:pt x="110139" y="154618"/>
                </a:moveTo>
                <a:cubicBezTo>
                  <a:pt x="148944" y="326774"/>
                  <a:pt x="219852" y="861938"/>
                  <a:pt x="232905" y="1043618"/>
                </a:cubicBezTo>
                <a:cubicBezTo>
                  <a:pt x="245958" y="1225298"/>
                  <a:pt x="192688" y="1272923"/>
                  <a:pt x="188455" y="1244701"/>
                </a:cubicBezTo>
                <a:cubicBezTo>
                  <a:pt x="184222" y="1216479"/>
                  <a:pt x="204330" y="912031"/>
                  <a:pt x="207505" y="874284"/>
                </a:cubicBezTo>
                <a:cubicBezTo>
                  <a:pt x="210680" y="836537"/>
                  <a:pt x="216677" y="1073957"/>
                  <a:pt x="207505" y="1018218"/>
                </a:cubicBezTo>
                <a:cubicBezTo>
                  <a:pt x="198333" y="962479"/>
                  <a:pt x="162702" y="535265"/>
                  <a:pt x="152472" y="539851"/>
                </a:cubicBezTo>
                <a:cubicBezTo>
                  <a:pt x="142242" y="544437"/>
                  <a:pt x="156353" y="1048909"/>
                  <a:pt x="146122" y="1045734"/>
                </a:cubicBezTo>
                <a:cubicBezTo>
                  <a:pt x="135892" y="1042559"/>
                  <a:pt x="103083" y="651681"/>
                  <a:pt x="91089" y="520801"/>
                </a:cubicBezTo>
                <a:cubicBezTo>
                  <a:pt x="79095" y="389921"/>
                  <a:pt x="89324" y="345470"/>
                  <a:pt x="74155" y="260451"/>
                </a:cubicBezTo>
                <a:cubicBezTo>
                  <a:pt x="58986" y="175432"/>
                  <a:pt x="-2397" y="31498"/>
                  <a:pt x="72" y="10684"/>
                </a:cubicBezTo>
                <a:cubicBezTo>
                  <a:pt x="2541" y="-10130"/>
                  <a:pt x="71334" y="-17538"/>
                  <a:pt x="110139" y="1546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E14BC438-496E-494D-AAFF-6D7FC9780B9A}"/>
              </a:ext>
            </a:extLst>
          </p:cNvPr>
          <p:cNvSpPr/>
          <p:nvPr/>
        </p:nvSpPr>
        <p:spPr>
          <a:xfrm>
            <a:off x="4392441" y="3606610"/>
            <a:ext cx="94855" cy="634777"/>
          </a:xfrm>
          <a:custGeom>
            <a:avLst/>
            <a:gdLst>
              <a:gd name="connsiteX0" fmla="*/ 172 w 94855"/>
              <a:gd name="connsiteY0" fmla="*/ 6540 h 634777"/>
              <a:gd name="connsiteX1" fmla="*/ 87484 w 94855"/>
              <a:gd name="connsiteY1" fmla="*/ 609790 h 634777"/>
              <a:gd name="connsiteX2" fmla="*/ 87484 w 94855"/>
              <a:gd name="connsiteY2" fmla="*/ 498665 h 634777"/>
              <a:gd name="connsiteX3" fmla="*/ 65259 w 94855"/>
              <a:gd name="connsiteY3" fmla="*/ 301815 h 634777"/>
              <a:gd name="connsiteX4" fmla="*/ 172 w 94855"/>
              <a:gd name="connsiteY4" fmla="*/ 6540 h 63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55" h="634777">
                <a:moveTo>
                  <a:pt x="172" y="6540"/>
                </a:moveTo>
                <a:cubicBezTo>
                  <a:pt x="3876" y="57869"/>
                  <a:pt x="72932" y="527769"/>
                  <a:pt x="87484" y="609790"/>
                </a:cubicBezTo>
                <a:cubicBezTo>
                  <a:pt x="102036" y="691811"/>
                  <a:pt x="91188" y="549994"/>
                  <a:pt x="87484" y="498665"/>
                </a:cubicBezTo>
                <a:cubicBezTo>
                  <a:pt x="83780" y="447336"/>
                  <a:pt x="77165" y="383307"/>
                  <a:pt x="65259" y="301815"/>
                </a:cubicBezTo>
                <a:cubicBezTo>
                  <a:pt x="53353" y="220323"/>
                  <a:pt x="-3532" y="-44789"/>
                  <a:pt x="172" y="6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018BD907-EEFD-4C2E-8A93-99DD640163B9}"/>
              </a:ext>
            </a:extLst>
          </p:cNvPr>
          <p:cNvSpPr/>
          <p:nvPr/>
        </p:nvSpPr>
        <p:spPr>
          <a:xfrm>
            <a:off x="4487270" y="4263211"/>
            <a:ext cx="22804" cy="619798"/>
          </a:xfrm>
          <a:custGeom>
            <a:avLst/>
            <a:gdLst>
              <a:gd name="connsiteX0" fmla="*/ 3768 w 22804"/>
              <a:gd name="connsiteY0" fmla="*/ 5577 h 619798"/>
              <a:gd name="connsiteX1" fmla="*/ 21230 w 22804"/>
              <a:gd name="connsiteY1" fmla="*/ 434202 h 619798"/>
              <a:gd name="connsiteX2" fmla="*/ 19643 w 22804"/>
              <a:gd name="connsiteY2" fmla="*/ 616764 h 619798"/>
              <a:gd name="connsiteX3" fmla="*/ 593 w 22804"/>
              <a:gd name="connsiteY3" fmla="*/ 523102 h 619798"/>
              <a:gd name="connsiteX4" fmla="*/ 3768 w 22804"/>
              <a:gd name="connsiteY4" fmla="*/ 210364 h 619798"/>
              <a:gd name="connsiteX5" fmla="*/ 3768 w 22804"/>
              <a:gd name="connsiteY5" fmla="*/ 5577 h 61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04" h="619798">
                <a:moveTo>
                  <a:pt x="3768" y="5577"/>
                </a:moveTo>
                <a:cubicBezTo>
                  <a:pt x="6678" y="42883"/>
                  <a:pt x="18584" y="332338"/>
                  <a:pt x="21230" y="434202"/>
                </a:cubicBezTo>
                <a:cubicBezTo>
                  <a:pt x="23876" y="536066"/>
                  <a:pt x="23082" y="601947"/>
                  <a:pt x="19643" y="616764"/>
                </a:cubicBezTo>
                <a:cubicBezTo>
                  <a:pt x="16204" y="631581"/>
                  <a:pt x="3239" y="590835"/>
                  <a:pt x="593" y="523102"/>
                </a:cubicBezTo>
                <a:cubicBezTo>
                  <a:pt x="-2053" y="455369"/>
                  <a:pt x="5091" y="293443"/>
                  <a:pt x="3768" y="210364"/>
                </a:cubicBezTo>
                <a:cubicBezTo>
                  <a:pt x="2445" y="127285"/>
                  <a:pt x="858" y="-31729"/>
                  <a:pt x="3768" y="5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F02416D0-8716-4E03-AEFE-66CA48CD2F52}"/>
              </a:ext>
            </a:extLst>
          </p:cNvPr>
          <p:cNvSpPr/>
          <p:nvPr/>
        </p:nvSpPr>
        <p:spPr>
          <a:xfrm>
            <a:off x="5162187" y="3594965"/>
            <a:ext cx="256992" cy="846741"/>
          </a:xfrm>
          <a:custGeom>
            <a:avLst/>
            <a:gdLst>
              <a:gd name="connsiteX0" fmla="*/ 240076 w 256992"/>
              <a:gd name="connsiteY0" fmla="*/ 32473 h 846741"/>
              <a:gd name="connsiteX1" fmla="*/ 16238 w 256992"/>
              <a:gd name="connsiteY1" fmla="*/ 797648 h 846741"/>
              <a:gd name="connsiteX2" fmla="*/ 40051 w 256992"/>
              <a:gd name="connsiteY2" fmla="*/ 707160 h 846741"/>
              <a:gd name="connsiteX3" fmla="*/ 221026 w 256992"/>
              <a:gd name="connsiteY3" fmla="*/ 194398 h 846741"/>
              <a:gd name="connsiteX4" fmla="*/ 240076 w 256992"/>
              <a:gd name="connsiteY4" fmla="*/ 3247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92" h="846741">
                <a:moveTo>
                  <a:pt x="240076" y="32473"/>
                </a:moveTo>
                <a:cubicBezTo>
                  <a:pt x="205945" y="133015"/>
                  <a:pt x="49575" y="685200"/>
                  <a:pt x="16238" y="797648"/>
                </a:cubicBezTo>
                <a:cubicBezTo>
                  <a:pt x="-17099" y="910096"/>
                  <a:pt x="5920" y="807702"/>
                  <a:pt x="40051" y="707160"/>
                </a:cubicBezTo>
                <a:cubicBezTo>
                  <a:pt x="74182" y="606618"/>
                  <a:pt x="191128" y="301554"/>
                  <a:pt x="221026" y="194398"/>
                </a:cubicBezTo>
                <a:cubicBezTo>
                  <a:pt x="250924" y="87242"/>
                  <a:pt x="274207" y="-68069"/>
                  <a:pt x="240076" y="3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4C26956D-56E2-4510-B96A-2FFD90DA4B17}"/>
              </a:ext>
            </a:extLst>
          </p:cNvPr>
          <p:cNvSpPr/>
          <p:nvPr/>
        </p:nvSpPr>
        <p:spPr>
          <a:xfrm>
            <a:off x="5042586" y="4250522"/>
            <a:ext cx="192989" cy="703177"/>
          </a:xfrm>
          <a:custGeom>
            <a:avLst/>
            <a:gdLst>
              <a:gd name="connsiteX0" fmla="*/ 192989 w 192989"/>
              <a:gd name="connsiteY0" fmla="*/ 803 h 703177"/>
              <a:gd name="connsiteX1" fmla="*/ 73927 w 192989"/>
              <a:gd name="connsiteY1" fmla="*/ 408791 h 703177"/>
              <a:gd name="connsiteX2" fmla="*/ 2489 w 192989"/>
              <a:gd name="connsiteY2" fmla="*/ 696128 h 703177"/>
              <a:gd name="connsiteX3" fmla="*/ 21539 w 192989"/>
              <a:gd name="connsiteY3" fmla="*/ 589766 h 703177"/>
              <a:gd name="connsiteX4" fmla="*/ 72339 w 192989"/>
              <a:gd name="connsiteY4" fmla="*/ 311953 h 703177"/>
              <a:gd name="connsiteX5" fmla="*/ 192989 w 192989"/>
              <a:gd name="connsiteY5" fmla="*/ 803 h 70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89" h="703177">
                <a:moveTo>
                  <a:pt x="192989" y="803"/>
                </a:moveTo>
                <a:cubicBezTo>
                  <a:pt x="193254" y="16943"/>
                  <a:pt x="105677" y="292904"/>
                  <a:pt x="73927" y="408791"/>
                </a:cubicBezTo>
                <a:cubicBezTo>
                  <a:pt x="42177" y="524679"/>
                  <a:pt x="11220" y="665966"/>
                  <a:pt x="2489" y="696128"/>
                </a:cubicBezTo>
                <a:cubicBezTo>
                  <a:pt x="-6242" y="726290"/>
                  <a:pt x="9897" y="653795"/>
                  <a:pt x="21539" y="589766"/>
                </a:cubicBezTo>
                <a:cubicBezTo>
                  <a:pt x="33181" y="525737"/>
                  <a:pt x="45616" y="407997"/>
                  <a:pt x="72339" y="311953"/>
                </a:cubicBezTo>
                <a:cubicBezTo>
                  <a:pt x="99062" y="215909"/>
                  <a:pt x="192724" y="-15337"/>
                  <a:pt x="192989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F3E01B75-2B64-4FB4-9C0E-8896C813EC9B}"/>
              </a:ext>
            </a:extLst>
          </p:cNvPr>
          <p:cNvSpPr/>
          <p:nvPr/>
        </p:nvSpPr>
        <p:spPr>
          <a:xfrm>
            <a:off x="4498889" y="4872622"/>
            <a:ext cx="32206" cy="608545"/>
          </a:xfrm>
          <a:custGeom>
            <a:avLst/>
            <a:gdLst>
              <a:gd name="connsiteX0" fmla="*/ 23899 w 32206"/>
              <a:gd name="connsiteY0" fmla="*/ 4178 h 608545"/>
              <a:gd name="connsiteX1" fmla="*/ 28661 w 32206"/>
              <a:gd name="connsiteY1" fmla="*/ 567741 h 608545"/>
              <a:gd name="connsiteX2" fmla="*/ 30249 w 32206"/>
              <a:gd name="connsiteY2" fmla="*/ 537578 h 608545"/>
              <a:gd name="connsiteX3" fmla="*/ 86 w 32206"/>
              <a:gd name="connsiteY3" fmla="*/ 321678 h 608545"/>
              <a:gd name="connsiteX4" fmla="*/ 23899 w 32206"/>
              <a:gd name="connsiteY4" fmla="*/ 4178 h 60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6" h="608545">
                <a:moveTo>
                  <a:pt x="23899" y="4178"/>
                </a:moveTo>
                <a:cubicBezTo>
                  <a:pt x="28661" y="45188"/>
                  <a:pt x="27603" y="478841"/>
                  <a:pt x="28661" y="567741"/>
                </a:cubicBezTo>
                <a:cubicBezTo>
                  <a:pt x="29719" y="656641"/>
                  <a:pt x="35011" y="578588"/>
                  <a:pt x="30249" y="537578"/>
                </a:cubicBezTo>
                <a:cubicBezTo>
                  <a:pt x="25487" y="496568"/>
                  <a:pt x="1673" y="407932"/>
                  <a:pt x="86" y="321678"/>
                </a:cubicBezTo>
                <a:cubicBezTo>
                  <a:pt x="-1501" y="235424"/>
                  <a:pt x="19137" y="-36832"/>
                  <a:pt x="23899" y="4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147BBDDD-EC3C-4157-9A44-079E12D233D1}"/>
              </a:ext>
            </a:extLst>
          </p:cNvPr>
          <p:cNvSpPr/>
          <p:nvPr/>
        </p:nvSpPr>
        <p:spPr>
          <a:xfrm>
            <a:off x="4914210" y="4950372"/>
            <a:ext cx="130349" cy="723204"/>
          </a:xfrm>
          <a:custGeom>
            <a:avLst/>
            <a:gdLst>
              <a:gd name="connsiteX0" fmla="*/ 124515 w 130349"/>
              <a:gd name="connsiteY0" fmla="*/ 7391 h 723204"/>
              <a:gd name="connsiteX1" fmla="*/ 7040 w 130349"/>
              <a:gd name="connsiteY1" fmla="*/ 683666 h 723204"/>
              <a:gd name="connsiteX2" fmla="*/ 22915 w 130349"/>
              <a:gd name="connsiteY2" fmla="*/ 610641 h 723204"/>
              <a:gd name="connsiteX3" fmla="*/ 102290 w 130349"/>
              <a:gd name="connsiteY3" fmla="*/ 339178 h 723204"/>
              <a:gd name="connsiteX4" fmla="*/ 124515 w 130349"/>
              <a:gd name="connsiteY4" fmla="*/ 7391 h 72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49" h="723204">
                <a:moveTo>
                  <a:pt x="124515" y="7391"/>
                </a:moveTo>
                <a:cubicBezTo>
                  <a:pt x="108640" y="64806"/>
                  <a:pt x="23973" y="583124"/>
                  <a:pt x="7040" y="683666"/>
                </a:cubicBezTo>
                <a:cubicBezTo>
                  <a:pt x="-9893" y="784208"/>
                  <a:pt x="7040" y="668056"/>
                  <a:pt x="22915" y="610641"/>
                </a:cubicBezTo>
                <a:cubicBezTo>
                  <a:pt x="38790" y="553226"/>
                  <a:pt x="83769" y="435486"/>
                  <a:pt x="102290" y="339178"/>
                </a:cubicBezTo>
                <a:cubicBezTo>
                  <a:pt x="120811" y="242870"/>
                  <a:pt x="140390" y="-50024"/>
                  <a:pt x="124515" y="7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556601B2-F79C-40C3-AF62-55575FF55337}"/>
              </a:ext>
            </a:extLst>
          </p:cNvPr>
          <p:cNvSpPr/>
          <p:nvPr/>
        </p:nvSpPr>
        <p:spPr>
          <a:xfrm>
            <a:off x="4744598" y="5722562"/>
            <a:ext cx="168661" cy="748339"/>
          </a:xfrm>
          <a:custGeom>
            <a:avLst/>
            <a:gdLst>
              <a:gd name="connsiteX0" fmla="*/ 157602 w 168661"/>
              <a:gd name="connsiteY0" fmla="*/ 13605 h 748339"/>
              <a:gd name="connsiteX1" fmla="*/ 5202 w 168661"/>
              <a:gd name="connsiteY1" fmla="*/ 714221 h 748339"/>
              <a:gd name="connsiteX2" fmla="*/ 45419 w 168661"/>
              <a:gd name="connsiteY2" fmla="*/ 602038 h 748339"/>
              <a:gd name="connsiteX3" fmla="*/ 142785 w 168661"/>
              <a:gd name="connsiteY3" fmla="*/ 276071 h 748339"/>
              <a:gd name="connsiteX4" fmla="*/ 157602 w 168661"/>
              <a:gd name="connsiteY4" fmla="*/ 13605 h 74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61" h="748339">
                <a:moveTo>
                  <a:pt x="157602" y="13605"/>
                </a:moveTo>
                <a:cubicBezTo>
                  <a:pt x="134672" y="86630"/>
                  <a:pt x="23899" y="616149"/>
                  <a:pt x="5202" y="714221"/>
                </a:cubicBezTo>
                <a:cubicBezTo>
                  <a:pt x="-13495" y="812293"/>
                  <a:pt x="22489" y="675063"/>
                  <a:pt x="45419" y="602038"/>
                </a:cubicBezTo>
                <a:cubicBezTo>
                  <a:pt x="68349" y="529013"/>
                  <a:pt x="121618" y="371321"/>
                  <a:pt x="142785" y="276071"/>
                </a:cubicBezTo>
                <a:cubicBezTo>
                  <a:pt x="163952" y="180821"/>
                  <a:pt x="180532" y="-59420"/>
                  <a:pt x="157602" y="13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AC4F13A8-374F-4F61-B588-B053B92BF106}"/>
              </a:ext>
            </a:extLst>
          </p:cNvPr>
          <p:cNvSpPr/>
          <p:nvPr/>
        </p:nvSpPr>
        <p:spPr>
          <a:xfrm>
            <a:off x="4512243" y="5437490"/>
            <a:ext cx="70768" cy="1167560"/>
          </a:xfrm>
          <a:custGeom>
            <a:avLst/>
            <a:gdLst>
              <a:gd name="connsiteX0" fmla="*/ 2607 w 70768"/>
              <a:gd name="connsiteY0" fmla="*/ 4460 h 1167560"/>
              <a:gd name="connsiteX1" fmla="*/ 63990 w 70768"/>
              <a:gd name="connsiteY1" fmla="*/ 1094543 h 1167560"/>
              <a:gd name="connsiteX2" fmla="*/ 63990 w 70768"/>
              <a:gd name="connsiteY2" fmla="*/ 1028927 h 1167560"/>
              <a:gd name="connsiteX3" fmla="*/ 17424 w 70768"/>
              <a:gd name="connsiteY3" fmla="*/ 719893 h 1167560"/>
              <a:gd name="connsiteX4" fmla="*/ 2607 w 70768"/>
              <a:gd name="connsiteY4" fmla="*/ 4460 h 116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68" h="1167560">
                <a:moveTo>
                  <a:pt x="2607" y="4460"/>
                </a:moveTo>
                <a:cubicBezTo>
                  <a:pt x="10368" y="66902"/>
                  <a:pt x="53760" y="923799"/>
                  <a:pt x="63990" y="1094543"/>
                </a:cubicBezTo>
                <a:cubicBezTo>
                  <a:pt x="74220" y="1265287"/>
                  <a:pt x="71751" y="1091369"/>
                  <a:pt x="63990" y="1028927"/>
                </a:cubicBezTo>
                <a:cubicBezTo>
                  <a:pt x="56229" y="966485"/>
                  <a:pt x="29066" y="886757"/>
                  <a:pt x="17424" y="719893"/>
                </a:cubicBezTo>
                <a:cubicBezTo>
                  <a:pt x="5782" y="553029"/>
                  <a:pt x="-5154" y="-57982"/>
                  <a:pt x="2607" y="4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2A0BB5D2-6573-424F-BF0C-37A64985C086}"/>
              </a:ext>
            </a:extLst>
          </p:cNvPr>
          <p:cNvSpPr/>
          <p:nvPr/>
        </p:nvSpPr>
        <p:spPr>
          <a:xfrm>
            <a:off x="4574233" y="6496071"/>
            <a:ext cx="70513" cy="488494"/>
          </a:xfrm>
          <a:custGeom>
            <a:avLst/>
            <a:gdLst>
              <a:gd name="connsiteX0" fmla="*/ 10467 w 70513"/>
              <a:gd name="connsiteY0" fmla="*/ 4212 h 488494"/>
              <a:gd name="connsiteX1" fmla="*/ 65500 w 70513"/>
              <a:gd name="connsiteY1" fmla="*/ 463529 h 488494"/>
              <a:gd name="connsiteX2" fmla="*/ 61267 w 70513"/>
              <a:gd name="connsiteY2" fmla="*/ 408496 h 488494"/>
              <a:gd name="connsiteX3" fmla="*/ 6234 w 70513"/>
              <a:gd name="connsiteY3" fmla="*/ 247629 h 488494"/>
              <a:gd name="connsiteX4" fmla="*/ 10467 w 70513"/>
              <a:gd name="connsiteY4" fmla="*/ 4212 h 48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13" h="488494">
                <a:moveTo>
                  <a:pt x="10467" y="4212"/>
                </a:moveTo>
                <a:cubicBezTo>
                  <a:pt x="20345" y="40195"/>
                  <a:pt x="57033" y="396148"/>
                  <a:pt x="65500" y="463529"/>
                </a:cubicBezTo>
                <a:cubicBezTo>
                  <a:pt x="73967" y="530910"/>
                  <a:pt x="71145" y="444479"/>
                  <a:pt x="61267" y="408496"/>
                </a:cubicBezTo>
                <a:cubicBezTo>
                  <a:pt x="51389" y="372513"/>
                  <a:pt x="17523" y="322771"/>
                  <a:pt x="6234" y="247629"/>
                </a:cubicBezTo>
                <a:cubicBezTo>
                  <a:pt x="-5055" y="172487"/>
                  <a:pt x="589" y="-31771"/>
                  <a:pt x="10467" y="4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7E9E9C15-C90C-4524-9122-D2076BB5AF59}"/>
              </a:ext>
            </a:extLst>
          </p:cNvPr>
          <p:cNvSpPr/>
          <p:nvPr/>
        </p:nvSpPr>
        <p:spPr>
          <a:xfrm>
            <a:off x="4548154" y="6452109"/>
            <a:ext cx="201176" cy="910280"/>
          </a:xfrm>
          <a:custGeom>
            <a:avLst/>
            <a:gdLst>
              <a:gd name="connsiteX0" fmla="*/ 195296 w 201176"/>
              <a:gd name="connsiteY0" fmla="*/ 10074 h 910280"/>
              <a:gd name="connsiteX1" fmla="*/ 9029 w 201176"/>
              <a:gd name="connsiteY1" fmla="*/ 863091 h 910280"/>
              <a:gd name="connsiteX2" fmla="*/ 40779 w 201176"/>
              <a:gd name="connsiteY2" fmla="*/ 759374 h 910280"/>
              <a:gd name="connsiteX3" fmla="*/ 142379 w 201176"/>
              <a:gd name="connsiteY3" fmla="*/ 416474 h 910280"/>
              <a:gd name="connsiteX4" fmla="*/ 195296 w 201176"/>
              <a:gd name="connsiteY4" fmla="*/ 10074 h 91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76" h="910280">
                <a:moveTo>
                  <a:pt x="195296" y="10074"/>
                </a:moveTo>
                <a:cubicBezTo>
                  <a:pt x="173071" y="84510"/>
                  <a:pt x="34782" y="738208"/>
                  <a:pt x="9029" y="863091"/>
                </a:cubicBezTo>
                <a:cubicBezTo>
                  <a:pt x="-16724" y="987974"/>
                  <a:pt x="18554" y="833810"/>
                  <a:pt x="40779" y="759374"/>
                </a:cubicBezTo>
                <a:cubicBezTo>
                  <a:pt x="63004" y="684938"/>
                  <a:pt x="113098" y="538888"/>
                  <a:pt x="142379" y="416474"/>
                </a:cubicBezTo>
                <a:cubicBezTo>
                  <a:pt x="171660" y="294060"/>
                  <a:pt x="217521" y="-64362"/>
                  <a:pt x="195296" y="10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35201939-5625-4FA5-AED7-276E981B3DCD}"/>
              </a:ext>
            </a:extLst>
          </p:cNvPr>
          <p:cNvSpPr/>
          <p:nvPr/>
        </p:nvSpPr>
        <p:spPr>
          <a:xfrm>
            <a:off x="4496807" y="7373135"/>
            <a:ext cx="63385" cy="397211"/>
          </a:xfrm>
          <a:custGeom>
            <a:avLst/>
            <a:gdLst>
              <a:gd name="connsiteX0" fmla="*/ 62493 w 63385"/>
              <a:gd name="connsiteY0" fmla="*/ 803 h 397211"/>
              <a:gd name="connsiteX1" fmla="*/ 581 w 63385"/>
              <a:gd name="connsiteY1" fmla="*/ 383390 h 397211"/>
              <a:gd name="connsiteX2" fmla="*/ 33918 w 63385"/>
              <a:gd name="connsiteY2" fmla="*/ 284965 h 397211"/>
              <a:gd name="connsiteX3" fmla="*/ 62493 w 63385"/>
              <a:gd name="connsiteY3" fmla="*/ 803 h 39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85" h="397211">
                <a:moveTo>
                  <a:pt x="62493" y="803"/>
                </a:moveTo>
                <a:cubicBezTo>
                  <a:pt x="56937" y="17207"/>
                  <a:pt x="5343" y="336030"/>
                  <a:pt x="581" y="383390"/>
                </a:cubicBezTo>
                <a:cubicBezTo>
                  <a:pt x="-4181" y="430750"/>
                  <a:pt x="21483" y="346084"/>
                  <a:pt x="33918" y="284965"/>
                </a:cubicBezTo>
                <a:cubicBezTo>
                  <a:pt x="46353" y="223846"/>
                  <a:pt x="68049" y="-15601"/>
                  <a:pt x="62493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41335AB6-A37F-43FA-8B65-FE6073993B27}"/>
              </a:ext>
            </a:extLst>
          </p:cNvPr>
          <p:cNvSpPr/>
          <p:nvPr/>
        </p:nvSpPr>
        <p:spPr>
          <a:xfrm>
            <a:off x="4439668" y="7375544"/>
            <a:ext cx="107521" cy="686405"/>
          </a:xfrm>
          <a:custGeom>
            <a:avLst/>
            <a:gdLst>
              <a:gd name="connsiteX0" fmla="*/ 105345 w 107521"/>
              <a:gd name="connsiteY0" fmla="*/ 9506 h 686405"/>
              <a:gd name="connsiteX1" fmla="*/ 19620 w 107521"/>
              <a:gd name="connsiteY1" fmla="*/ 512744 h 686405"/>
              <a:gd name="connsiteX2" fmla="*/ 570 w 107521"/>
              <a:gd name="connsiteY2" fmla="*/ 684194 h 686405"/>
              <a:gd name="connsiteX3" fmla="*/ 11682 w 107521"/>
              <a:gd name="connsiteY3" fmla="*/ 582594 h 686405"/>
              <a:gd name="connsiteX4" fmla="*/ 75182 w 107521"/>
              <a:gd name="connsiteY4" fmla="*/ 211119 h 686405"/>
              <a:gd name="connsiteX5" fmla="*/ 105345 w 107521"/>
              <a:gd name="connsiteY5" fmla="*/ 9506 h 68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21" h="686405">
                <a:moveTo>
                  <a:pt x="105345" y="9506"/>
                </a:moveTo>
                <a:cubicBezTo>
                  <a:pt x="96085" y="59777"/>
                  <a:pt x="37082" y="400296"/>
                  <a:pt x="19620" y="512744"/>
                </a:cubicBezTo>
                <a:cubicBezTo>
                  <a:pt x="2158" y="625192"/>
                  <a:pt x="1893" y="672552"/>
                  <a:pt x="570" y="684194"/>
                </a:cubicBezTo>
                <a:cubicBezTo>
                  <a:pt x="-753" y="695836"/>
                  <a:pt x="-753" y="661440"/>
                  <a:pt x="11682" y="582594"/>
                </a:cubicBezTo>
                <a:cubicBezTo>
                  <a:pt x="24117" y="503748"/>
                  <a:pt x="57984" y="301871"/>
                  <a:pt x="75182" y="211119"/>
                </a:cubicBezTo>
                <a:cubicBezTo>
                  <a:pt x="92380" y="120367"/>
                  <a:pt x="114605" y="-40765"/>
                  <a:pt x="105345" y="9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093E7131-3824-4332-B3BF-81D2A981A51A}"/>
              </a:ext>
            </a:extLst>
          </p:cNvPr>
          <p:cNvSpPr/>
          <p:nvPr/>
        </p:nvSpPr>
        <p:spPr>
          <a:xfrm>
            <a:off x="4676902" y="5527230"/>
            <a:ext cx="104108" cy="710528"/>
          </a:xfrm>
          <a:custGeom>
            <a:avLst/>
            <a:gdLst>
              <a:gd name="connsiteX0" fmla="*/ 60198 w 104108"/>
              <a:gd name="connsiteY0" fmla="*/ 445 h 710528"/>
              <a:gd name="connsiteX1" fmla="*/ 10986 w 104108"/>
              <a:gd name="connsiteY1" fmla="*/ 219520 h 710528"/>
              <a:gd name="connsiteX2" fmla="*/ 7811 w 104108"/>
              <a:gd name="connsiteY2" fmla="*/ 410020 h 710528"/>
              <a:gd name="connsiteX3" fmla="*/ 99886 w 104108"/>
              <a:gd name="connsiteY3" fmla="*/ 698945 h 710528"/>
              <a:gd name="connsiteX4" fmla="*/ 87186 w 104108"/>
              <a:gd name="connsiteY4" fmla="*/ 640208 h 710528"/>
              <a:gd name="connsiteX5" fmla="*/ 74486 w 104108"/>
              <a:gd name="connsiteY5" fmla="*/ 516383 h 710528"/>
              <a:gd name="connsiteX6" fmla="*/ 39561 w 104108"/>
              <a:gd name="connsiteY6" fmla="*/ 294133 h 710528"/>
              <a:gd name="connsiteX7" fmla="*/ 39561 w 104108"/>
              <a:gd name="connsiteY7" fmla="*/ 165545 h 710528"/>
              <a:gd name="connsiteX8" fmla="*/ 60198 w 104108"/>
              <a:gd name="connsiteY8" fmla="*/ 445 h 7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8" h="710528">
                <a:moveTo>
                  <a:pt x="60198" y="445"/>
                </a:moveTo>
                <a:cubicBezTo>
                  <a:pt x="55436" y="9441"/>
                  <a:pt x="19717" y="151258"/>
                  <a:pt x="10986" y="219520"/>
                </a:cubicBezTo>
                <a:cubicBezTo>
                  <a:pt x="2255" y="287782"/>
                  <a:pt x="-7006" y="330116"/>
                  <a:pt x="7811" y="410020"/>
                </a:cubicBezTo>
                <a:cubicBezTo>
                  <a:pt x="22628" y="489924"/>
                  <a:pt x="86657" y="660580"/>
                  <a:pt x="99886" y="698945"/>
                </a:cubicBezTo>
                <a:cubicBezTo>
                  <a:pt x="113115" y="737310"/>
                  <a:pt x="91419" y="670635"/>
                  <a:pt x="87186" y="640208"/>
                </a:cubicBezTo>
                <a:cubicBezTo>
                  <a:pt x="82953" y="609781"/>
                  <a:pt x="82424" y="574062"/>
                  <a:pt x="74486" y="516383"/>
                </a:cubicBezTo>
                <a:cubicBezTo>
                  <a:pt x="66549" y="458704"/>
                  <a:pt x="45382" y="352606"/>
                  <a:pt x="39561" y="294133"/>
                </a:cubicBezTo>
                <a:cubicBezTo>
                  <a:pt x="33740" y="235660"/>
                  <a:pt x="35857" y="209995"/>
                  <a:pt x="39561" y="165545"/>
                </a:cubicBezTo>
                <a:cubicBezTo>
                  <a:pt x="43265" y="121095"/>
                  <a:pt x="64960" y="-8551"/>
                  <a:pt x="60198" y="4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E7FED576-B1F4-4139-A8A4-A93F9872131B}"/>
              </a:ext>
            </a:extLst>
          </p:cNvPr>
          <p:cNvSpPr/>
          <p:nvPr/>
        </p:nvSpPr>
        <p:spPr>
          <a:xfrm>
            <a:off x="4914883" y="3726905"/>
            <a:ext cx="106420" cy="342323"/>
          </a:xfrm>
          <a:custGeom>
            <a:avLst/>
            <a:gdLst>
              <a:gd name="connsiteX0" fmla="*/ 53992 w 106420"/>
              <a:gd name="connsiteY0" fmla="*/ 545 h 342323"/>
              <a:gd name="connsiteX1" fmla="*/ 55580 w 106420"/>
              <a:gd name="connsiteY1" fmla="*/ 178345 h 342323"/>
              <a:gd name="connsiteX2" fmla="*/ 17 w 106420"/>
              <a:gd name="connsiteY2" fmla="*/ 341858 h 342323"/>
              <a:gd name="connsiteX3" fmla="*/ 61930 w 106420"/>
              <a:gd name="connsiteY3" fmla="*/ 224383 h 342323"/>
              <a:gd name="connsiteX4" fmla="*/ 106380 w 106420"/>
              <a:gd name="connsiteY4" fmla="*/ 125958 h 342323"/>
              <a:gd name="connsiteX5" fmla="*/ 53992 w 106420"/>
              <a:gd name="connsiteY5" fmla="*/ 545 h 3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20" h="342323">
                <a:moveTo>
                  <a:pt x="53992" y="545"/>
                </a:moveTo>
                <a:cubicBezTo>
                  <a:pt x="45525" y="9276"/>
                  <a:pt x="64576" y="121460"/>
                  <a:pt x="55580" y="178345"/>
                </a:cubicBezTo>
                <a:cubicBezTo>
                  <a:pt x="46584" y="235231"/>
                  <a:pt x="-1041" y="334185"/>
                  <a:pt x="17" y="341858"/>
                </a:cubicBezTo>
                <a:cubicBezTo>
                  <a:pt x="1075" y="349531"/>
                  <a:pt x="44203" y="260366"/>
                  <a:pt x="61930" y="224383"/>
                </a:cubicBezTo>
                <a:cubicBezTo>
                  <a:pt x="79657" y="188400"/>
                  <a:pt x="104793" y="161677"/>
                  <a:pt x="106380" y="125958"/>
                </a:cubicBezTo>
                <a:cubicBezTo>
                  <a:pt x="107967" y="90239"/>
                  <a:pt x="62459" y="-8186"/>
                  <a:pt x="53992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240F2369-6224-4C36-B060-A20712E5F041}"/>
              </a:ext>
            </a:extLst>
          </p:cNvPr>
          <p:cNvSpPr/>
          <p:nvPr/>
        </p:nvSpPr>
        <p:spPr>
          <a:xfrm>
            <a:off x="4454523" y="3641270"/>
            <a:ext cx="101731" cy="300615"/>
          </a:xfrm>
          <a:custGeom>
            <a:avLst/>
            <a:gdLst>
              <a:gd name="connsiteX0" fmla="*/ 2 w 101731"/>
              <a:gd name="connsiteY0" fmla="*/ 455 h 300615"/>
              <a:gd name="connsiteX1" fmla="*/ 92077 w 101731"/>
              <a:gd name="connsiteY1" fmla="*/ 238580 h 300615"/>
              <a:gd name="connsiteX2" fmla="*/ 68265 w 101731"/>
              <a:gd name="connsiteY2" fmla="*/ 300493 h 300615"/>
              <a:gd name="connsiteX3" fmla="*/ 88902 w 101731"/>
              <a:gd name="connsiteY3" fmla="*/ 229055 h 300615"/>
              <a:gd name="connsiteX4" fmla="*/ 95252 w 101731"/>
              <a:gd name="connsiteY4" fmla="*/ 179843 h 300615"/>
              <a:gd name="connsiteX5" fmla="*/ 2 w 101731"/>
              <a:gd name="connsiteY5" fmla="*/ 455 h 30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31" h="300615">
                <a:moveTo>
                  <a:pt x="2" y="455"/>
                </a:moveTo>
                <a:cubicBezTo>
                  <a:pt x="-527" y="10245"/>
                  <a:pt x="80700" y="188574"/>
                  <a:pt x="92077" y="238580"/>
                </a:cubicBezTo>
                <a:cubicBezTo>
                  <a:pt x="103454" y="288586"/>
                  <a:pt x="68794" y="302080"/>
                  <a:pt x="68265" y="300493"/>
                </a:cubicBezTo>
                <a:cubicBezTo>
                  <a:pt x="67736" y="298906"/>
                  <a:pt x="84404" y="249163"/>
                  <a:pt x="88902" y="229055"/>
                </a:cubicBezTo>
                <a:cubicBezTo>
                  <a:pt x="93400" y="208947"/>
                  <a:pt x="111127" y="218207"/>
                  <a:pt x="95252" y="179843"/>
                </a:cubicBezTo>
                <a:cubicBezTo>
                  <a:pt x="79377" y="141479"/>
                  <a:pt x="531" y="-9335"/>
                  <a:pt x="2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0C46100D-3E88-411B-ABE5-4FB427970B6C}"/>
              </a:ext>
            </a:extLst>
          </p:cNvPr>
          <p:cNvSpPr/>
          <p:nvPr/>
        </p:nvSpPr>
        <p:spPr>
          <a:xfrm>
            <a:off x="5723319" y="3460750"/>
            <a:ext cx="852259" cy="485044"/>
          </a:xfrm>
          <a:custGeom>
            <a:avLst/>
            <a:gdLst>
              <a:gd name="connsiteX0" fmla="*/ 148 w 852259"/>
              <a:gd name="connsiteY0" fmla="*/ 0 h 485044"/>
              <a:gd name="connsiteX1" fmla="*/ 412898 w 852259"/>
              <a:gd name="connsiteY1" fmla="*/ 239183 h 485044"/>
              <a:gd name="connsiteX2" fmla="*/ 537781 w 852259"/>
              <a:gd name="connsiteY2" fmla="*/ 270933 h 485044"/>
              <a:gd name="connsiteX3" fmla="*/ 719814 w 852259"/>
              <a:gd name="connsiteY3" fmla="*/ 353483 h 485044"/>
              <a:gd name="connsiteX4" fmla="*/ 848931 w 852259"/>
              <a:gd name="connsiteY4" fmla="*/ 480483 h 485044"/>
              <a:gd name="connsiteX5" fmla="*/ 800248 w 852259"/>
              <a:gd name="connsiteY5" fmla="*/ 444500 h 485044"/>
              <a:gd name="connsiteX6" fmla="*/ 652081 w 852259"/>
              <a:gd name="connsiteY6" fmla="*/ 325967 h 485044"/>
              <a:gd name="connsiteX7" fmla="*/ 472164 w 852259"/>
              <a:gd name="connsiteY7" fmla="*/ 273050 h 485044"/>
              <a:gd name="connsiteX8" fmla="*/ 366331 w 852259"/>
              <a:gd name="connsiteY8" fmla="*/ 239183 h 485044"/>
              <a:gd name="connsiteX9" fmla="*/ 148 w 852259"/>
              <a:gd name="connsiteY9" fmla="*/ 0 h 48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259" h="485044">
                <a:moveTo>
                  <a:pt x="148" y="0"/>
                </a:moveTo>
                <a:cubicBezTo>
                  <a:pt x="7909" y="0"/>
                  <a:pt x="323293" y="194028"/>
                  <a:pt x="412898" y="239183"/>
                </a:cubicBezTo>
                <a:cubicBezTo>
                  <a:pt x="502503" y="284338"/>
                  <a:pt x="486628" y="251883"/>
                  <a:pt x="537781" y="270933"/>
                </a:cubicBezTo>
                <a:cubicBezTo>
                  <a:pt x="588934" y="289983"/>
                  <a:pt x="667956" y="318558"/>
                  <a:pt x="719814" y="353483"/>
                </a:cubicBezTo>
                <a:cubicBezTo>
                  <a:pt x="771672" y="388408"/>
                  <a:pt x="835525" y="465314"/>
                  <a:pt x="848931" y="480483"/>
                </a:cubicBezTo>
                <a:cubicBezTo>
                  <a:pt x="862337" y="495652"/>
                  <a:pt x="833056" y="470253"/>
                  <a:pt x="800248" y="444500"/>
                </a:cubicBezTo>
                <a:cubicBezTo>
                  <a:pt x="767440" y="418747"/>
                  <a:pt x="706762" y="354542"/>
                  <a:pt x="652081" y="325967"/>
                </a:cubicBezTo>
                <a:cubicBezTo>
                  <a:pt x="597400" y="297392"/>
                  <a:pt x="519789" y="287514"/>
                  <a:pt x="472164" y="273050"/>
                </a:cubicBezTo>
                <a:cubicBezTo>
                  <a:pt x="424539" y="258586"/>
                  <a:pt x="441120" y="283633"/>
                  <a:pt x="366331" y="239183"/>
                </a:cubicBezTo>
                <a:cubicBezTo>
                  <a:pt x="291542" y="194733"/>
                  <a:pt x="-7613" y="0"/>
                  <a:pt x="1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BDDC9D6D-6708-4F65-BAB2-D4F04CBEDA4B}"/>
              </a:ext>
            </a:extLst>
          </p:cNvPr>
          <p:cNvSpPr/>
          <p:nvPr/>
        </p:nvSpPr>
        <p:spPr>
          <a:xfrm>
            <a:off x="6457785" y="3824417"/>
            <a:ext cx="326487" cy="75481"/>
          </a:xfrm>
          <a:custGeom>
            <a:avLst/>
            <a:gdLst>
              <a:gd name="connsiteX0" fmla="*/ 165 w 326487"/>
              <a:gd name="connsiteY0" fmla="*/ 400 h 75481"/>
              <a:gd name="connsiteX1" fmla="*/ 283798 w 326487"/>
              <a:gd name="connsiteY1" fmla="*/ 42733 h 75481"/>
              <a:gd name="connsiteX2" fmla="*/ 326132 w 326487"/>
              <a:gd name="connsiteY2" fmla="*/ 30033 h 75481"/>
              <a:gd name="connsiteX3" fmla="*/ 300732 w 326487"/>
              <a:gd name="connsiteY3" fmla="*/ 55433 h 75481"/>
              <a:gd name="connsiteX4" fmla="*/ 243582 w 326487"/>
              <a:gd name="connsiteY4" fmla="*/ 72366 h 75481"/>
              <a:gd name="connsiteX5" fmla="*/ 165 w 326487"/>
              <a:gd name="connsiteY5" fmla="*/ 400 h 7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487" h="75481">
                <a:moveTo>
                  <a:pt x="165" y="400"/>
                </a:moveTo>
                <a:cubicBezTo>
                  <a:pt x="6868" y="-4539"/>
                  <a:pt x="229470" y="37794"/>
                  <a:pt x="283798" y="42733"/>
                </a:cubicBezTo>
                <a:cubicBezTo>
                  <a:pt x="338126" y="47672"/>
                  <a:pt x="323310" y="27916"/>
                  <a:pt x="326132" y="30033"/>
                </a:cubicBezTo>
                <a:cubicBezTo>
                  <a:pt x="328954" y="32150"/>
                  <a:pt x="314490" y="48378"/>
                  <a:pt x="300732" y="55433"/>
                </a:cubicBezTo>
                <a:cubicBezTo>
                  <a:pt x="286974" y="62488"/>
                  <a:pt x="295088" y="83302"/>
                  <a:pt x="243582" y="72366"/>
                </a:cubicBezTo>
                <a:cubicBezTo>
                  <a:pt x="192076" y="61430"/>
                  <a:pt x="-6538" y="5339"/>
                  <a:pt x="165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3BB9AD04-E8A2-4AD9-A77F-6A8297E593B2}"/>
              </a:ext>
            </a:extLst>
          </p:cNvPr>
          <p:cNvSpPr/>
          <p:nvPr/>
        </p:nvSpPr>
        <p:spPr>
          <a:xfrm>
            <a:off x="6730832" y="3834594"/>
            <a:ext cx="270395" cy="245187"/>
          </a:xfrm>
          <a:custGeom>
            <a:avLst/>
            <a:gdLst>
              <a:gd name="connsiteX0" fmla="*/ 1756 w 270395"/>
              <a:gd name="connsiteY0" fmla="*/ 102406 h 245187"/>
              <a:gd name="connsiteX1" fmla="*/ 81131 w 270395"/>
              <a:gd name="connsiteY1" fmla="*/ 13506 h 245187"/>
              <a:gd name="connsiteX2" fmla="*/ 135106 w 270395"/>
              <a:gd name="connsiteY2" fmla="*/ 24619 h 245187"/>
              <a:gd name="connsiteX3" fmla="*/ 266868 w 270395"/>
              <a:gd name="connsiteY3" fmla="*/ 240519 h 245187"/>
              <a:gd name="connsiteX4" fmla="*/ 228768 w 270395"/>
              <a:gd name="connsiteY4" fmla="*/ 164319 h 245187"/>
              <a:gd name="connsiteX5" fmla="*/ 187493 w 270395"/>
              <a:gd name="connsiteY5" fmla="*/ 62719 h 245187"/>
              <a:gd name="connsiteX6" fmla="*/ 163681 w 270395"/>
              <a:gd name="connsiteY6" fmla="*/ 40494 h 245187"/>
              <a:gd name="connsiteX7" fmla="*/ 1756 w 270395"/>
              <a:gd name="connsiteY7" fmla="*/ 102406 h 24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395" h="245187">
                <a:moveTo>
                  <a:pt x="1756" y="102406"/>
                </a:moveTo>
                <a:cubicBezTo>
                  <a:pt x="-12002" y="97908"/>
                  <a:pt x="58906" y="26470"/>
                  <a:pt x="81131" y="13506"/>
                </a:cubicBezTo>
                <a:cubicBezTo>
                  <a:pt x="103356" y="541"/>
                  <a:pt x="104150" y="-13216"/>
                  <a:pt x="135106" y="24619"/>
                </a:cubicBezTo>
                <a:cubicBezTo>
                  <a:pt x="166062" y="62454"/>
                  <a:pt x="251258" y="217236"/>
                  <a:pt x="266868" y="240519"/>
                </a:cubicBezTo>
                <a:cubicBezTo>
                  <a:pt x="282478" y="263802"/>
                  <a:pt x="241997" y="193952"/>
                  <a:pt x="228768" y="164319"/>
                </a:cubicBezTo>
                <a:cubicBezTo>
                  <a:pt x="215539" y="134686"/>
                  <a:pt x="198341" y="83357"/>
                  <a:pt x="187493" y="62719"/>
                </a:cubicBezTo>
                <a:cubicBezTo>
                  <a:pt x="176645" y="42081"/>
                  <a:pt x="192521" y="38642"/>
                  <a:pt x="163681" y="40494"/>
                </a:cubicBezTo>
                <a:cubicBezTo>
                  <a:pt x="134842" y="42346"/>
                  <a:pt x="15514" y="106904"/>
                  <a:pt x="1756" y="102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BA38DD46-ED76-4DBD-BBA2-71CE43F17C31}"/>
              </a:ext>
            </a:extLst>
          </p:cNvPr>
          <p:cNvSpPr/>
          <p:nvPr/>
        </p:nvSpPr>
        <p:spPr>
          <a:xfrm>
            <a:off x="6633706" y="3963424"/>
            <a:ext cx="101031" cy="658867"/>
          </a:xfrm>
          <a:custGeom>
            <a:avLst/>
            <a:gdLst>
              <a:gd name="connsiteX0" fmla="*/ 100469 w 101031"/>
              <a:gd name="connsiteY0" fmla="*/ 16439 h 658867"/>
              <a:gd name="connsiteX1" fmla="*/ 3632 w 101031"/>
              <a:gd name="connsiteY1" fmla="*/ 633976 h 658867"/>
              <a:gd name="connsiteX2" fmla="*/ 22682 w 101031"/>
              <a:gd name="connsiteY2" fmla="*/ 505389 h 658867"/>
              <a:gd name="connsiteX3" fmla="*/ 43319 w 101031"/>
              <a:gd name="connsiteY3" fmla="*/ 205351 h 658867"/>
              <a:gd name="connsiteX4" fmla="*/ 100469 w 101031"/>
              <a:gd name="connsiteY4" fmla="*/ 16439 h 65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31" h="658867">
                <a:moveTo>
                  <a:pt x="100469" y="16439"/>
                </a:moveTo>
                <a:cubicBezTo>
                  <a:pt x="93855" y="87876"/>
                  <a:pt x="16596" y="552484"/>
                  <a:pt x="3632" y="633976"/>
                </a:cubicBezTo>
                <a:cubicBezTo>
                  <a:pt x="-9332" y="715468"/>
                  <a:pt x="16068" y="576826"/>
                  <a:pt x="22682" y="505389"/>
                </a:cubicBezTo>
                <a:cubicBezTo>
                  <a:pt x="29296" y="433952"/>
                  <a:pt x="33265" y="286049"/>
                  <a:pt x="43319" y="205351"/>
                </a:cubicBezTo>
                <a:cubicBezTo>
                  <a:pt x="53373" y="124653"/>
                  <a:pt x="107083" y="-54998"/>
                  <a:pt x="100469" y="16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C91EE047-3123-4A31-A4F8-BC9A350AAF51}"/>
              </a:ext>
            </a:extLst>
          </p:cNvPr>
          <p:cNvSpPr/>
          <p:nvPr/>
        </p:nvSpPr>
        <p:spPr>
          <a:xfrm>
            <a:off x="6488517" y="4652913"/>
            <a:ext cx="138404" cy="745425"/>
          </a:xfrm>
          <a:custGeom>
            <a:avLst/>
            <a:gdLst>
              <a:gd name="connsiteX0" fmla="*/ 137708 w 138404"/>
              <a:gd name="connsiteY0" fmla="*/ 50 h 745425"/>
              <a:gd name="connsiteX1" fmla="*/ 77383 w 138404"/>
              <a:gd name="connsiteY1" fmla="*/ 385812 h 745425"/>
              <a:gd name="connsiteX2" fmla="*/ 1183 w 138404"/>
              <a:gd name="connsiteY2" fmla="*/ 733475 h 745425"/>
              <a:gd name="connsiteX3" fmla="*/ 36108 w 138404"/>
              <a:gd name="connsiteY3" fmla="*/ 636637 h 745425"/>
              <a:gd name="connsiteX4" fmla="*/ 104371 w 138404"/>
              <a:gd name="connsiteY4" fmla="*/ 360412 h 745425"/>
              <a:gd name="connsiteX5" fmla="*/ 137708 w 138404"/>
              <a:gd name="connsiteY5" fmla="*/ 50 h 7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404" h="745425">
                <a:moveTo>
                  <a:pt x="137708" y="50"/>
                </a:moveTo>
                <a:cubicBezTo>
                  <a:pt x="133210" y="4283"/>
                  <a:pt x="100137" y="263575"/>
                  <a:pt x="77383" y="385812"/>
                </a:cubicBezTo>
                <a:cubicBezTo>
                  <a:pt x="54629" y="508049"/>
                  <a:pt x="8062" y="691671"/>
                  <a:pt x="1183" y="733475"/>
                </a:cubicBezTo>
                <a:cubicBezTo>
                  <a:pt x="-5696" y="775279"/>
                  <a:pt x="18910" y="698814"/>
                  <a:pt x="36108" y="636637"/>
                </a:cubicBezTo>
                <a:cubicBezTo>
                  <a:pt x="53306" y="574460"/>
                  <a:pt x="84527" y="462806"/>
                  <a:pt x="104371" y="360412"/>
                </a:cubicBezTo>
                <a:cubicBezTo>
                  <a:pt x="124215" y="258018"/>
                  <a:pt x="142206" y="-4183"/>
                  <a:pt x="13770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C92A022C-E625-4192-A234-07FB24920B32}"/>
              </a:ext>
            </a:extLst>
          </p:cNvPr>
          <p:cNvSpPr/>
          <p:nvPr/>
        </p:nvSpPr>
        <p:spPr>
          <a:xfrm>
            <a:off x="6987352" y="4076184"/>
            <a:ext cx="190063" cy="576531"/>
          </a:xfrm>
          <a:custGeom>
            <a:avLst/>
            <a:gdLst>
              <a:gd name="connsiteX0" fmla="*/ 823 w 190063"/>
              <a:gd name="connsiteY0" fmla="*/ 5279 h 576531"/>
              <a:gd name="connsiteX1" fmla="*/ 180211 w 190063"/>
              <a:gd name="connsiteY1" fmla="*/ 559316 h 576531"/>
              <a:gd name="connsiteX2" fmla="*/ 161161 w 190063"/>
              <a:gd name="connsiteY2" fmla="*/ 422791 h 576531"/>
              <a:gd name="connsiteX3" fmla="*/ 115123 w 190063"/>
              <a:gd name="connsiteY3" fmla="*/ 287854 h 576531"/>
              <a:gd name="connsiteX4" fmla="*/ 823 w 190063"/>
              <a:gd name="connsiteY4" fmla="*/ 5279 h 57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63" h="576531">
                <a:moveTo>
                  <a:pt x="823" y="5279"/>
                </a:moveTo>
                <a:cubicBezTo>
                  <a:pt x="11671" y="50523"/>
                  <a:pt x="153488" y="489731"/>
                  <a:pt x="180211" y="559316"/>
                </a:cubicBezTo>
                <a:cubicBezTo>
                  <a:pt x="206934" y="628901"/>
                  <a:pt x="172009" y="468035"/>
                  <a:pt x="161161" y="422791"/>
                </a:cubicBezTo>
                <a:cubicBezTo>
                  <a:pt x="150313" y="377547"/>
                  <a:pt x="140788" y="357175"/>
                  <a:pt x="115123" y="287854"/>
                </a:cubicBezTo>
                <a:cubicBezTo>
                  <a:pt x="89458" y="218533"/>
                  <a:pt x="-10025" y="-39965"/>
                  <a:pt x="823" y="5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46BB098A-CE14-4FF2-9FEB-55AC26533948}"/>
              </a:ext>
            </a:extLst>
          </p:cNvPr>
          <p:cNvSpPr/>
          <p:nvPr/>
        </p:nvSpPr>
        <p:spPr>
          <a:xfrm>
            <a:off x="7188075" y="4675341"/>
            <a:ext cx="109713" cy="704006"/>
          </a:xfrm>
          <a:custGeom>
            <a:avLst/>
            <a:gdLst>
              <a:gd name="connsiteX0" fmla="*/ 1713 w 109713"/>
              <a:gd name="connsiteY0" fmla="*/ 6197 h 704006"/>
              <a:gd name="connsiteX1" fmla="*/ 84263 w 109713"/>
              <a:gd name="connsiteY1" fmla="*/ 407834 h 704006"/>
              <a:gd name="connsiteX2" fmla="*/ 109663 w 109713"/>
              <a:gd name="connsiteY2" fmla="*/ 703109 h 704006"/>
              <a:gd name="connsiteX3" fmla="*/ 89025 w 109713"/>
              <a:gd name="connsiteY3" fmla="*/ 488797 h 704006"/>
              <a:gd name="connsiteX4" fmla="*/ 33463 w 109713"/>
              <a:gd name="connsiteY4" fmla="*/ 187172 h 704006"/>
              <a:gd name="connsiteX5" fmla="*/ 1713 w 109713"/>
              <a:gd name="connsiteY5" fmla="*/ 6197 h 70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13" h="704006">
                <a:moveTo>
                  <a:pt x="1713" y="6197"/>
                </a:moveTo>
                <a:cubicBezTo>
                  <a:pt x="10180" y="42974"/>
                  <a:pt x="66271" y="291682"/>
                  <a:pt x="84263" y="407834"/>
                </a:cubicBezTo>
                <a:cubicBezTo>
                  <a:pt x="102255" y="523986"/>
                  <a:pt x="108869" y="689615"/>
                  <a:pt x="109663" y="703109"/>
                </a:cubicBezTo>
                <a:cubicBezTo>
                  <a:pt x="110457" y="716603"/>
                  <a:pt x="101725" y="574787"/>
                  <a:pt x="89025" y="488797"/>
                </a:cubicBezTo>
                <a:cubicBezTo>
                  <a:pt x="76325" y="402808"/>
                  <a:pt x="48809" y="269458"/>
                  <a:pt x="33463" y="187172"/>
                </a:cubicBezTo>
                <a:cubicBezTo>
                  <a:pt x="18117" y="104887"/>
                  <a:pt x="-6754" y="-30580"/>
                  <a:pt x="1713" y="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AD4686C0-48FA-48E1-AA18-B40087B661FF}"/>
              </a:ext>
            </a:extLst>
          </p:cNvPr>
          <p:cNvSpPr/>
          <p:nvPr/>
        </p:nvSpPr>
        <p:spPr>
          <a:xfrm>
            <a:off x="7292356" y="5246158"/>
            <a:ext cx="171982" cy="248663"/>
          </a:xfrm>
          <a:custGeom>
            <a:avLst/>
            <a:gdLst>
              <a:gd name="connsiteX0" fmla="*/ 619 w 171982"/>
              <a:gd name="connsiteY0" fmla="*/ 2117 h 248663"/>
              <a:gd name="connsiteX1" fmla="*/ 95869 w 171982"/>
              <a:gd name="connsiteY1" fmla="*/ 52917 h 248663"/>
              <a:gd name="connsiteX2" fmla="*/ 168894 w 171982"/>
              <a:gd name="connsiteY2" fmla="*/ 248180 h 248663"/>
              <a:gd name="connsiteX3" fmla="*/ 145082 w 171982"/>
              <a:gd name="connsiteY3" fmla="*/ 105305 h 248663"/>
              <a:gd name="connsiteX4" fmla="*/ 619 w 171982"/>
              <a:gd name="connsiteY4" fmla="*/ 2117 h 24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82" h="248663">
                <a:moveTo>
                  <a:pt x="619" y="2117"/>
                </a:moveTo>
                <a:cubicBezTo>
                  <a:pt x="-7583" y="-6614"/>
                  <a:pt x="67823" y="11907"/>
                  <a:pt x="95869" y="52917"/>
                </a:cubicBezTo>
                <a:cubicBezTo>
                  <a:pt x="123915" y="93927"/>
                  <a:pt x="160692" y="239449"/>
                  <a:pt x="168894" y="248180"/>
                </a:cubicBezTo>
                <a:cubicBezTo>
                  <a:pt x="177096" y="256911"/>
                  <a:pt x="168895" y="144993"/>
                  <a:pt x="145082" y="105305"/>
                </a:cubicBezTo>
                <a:cubicBezTo>
                  <a:pt x="121270" y="65618"/>
                  <a:pt x="8821" y="10848"/>
                  <a:pt x="619" y="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6EC780F4-2325-41FD-B406-3C24F9779396}"/>
              </a:ext>
            </a:extLst>
          </p:cNvPr>
          <p:cNvSpPr/>
          <p:nvPr/>
        </p:nvSpPr>
        <p:spPr>
          <a:xfrm>
            <a:off x="6816279" y="5306974"/>
            <a:ext cx="532856" cy="482083"/>
          </a:xfrm>
          <a:custGeom>
            <a:avLst/>
            <a:gdLst>
              <a:gd name="connsiteX0" fmla="*/ 514796 w 532856"/>
              <a:gd name="connsiteY0" fmla="*/ 39 h 482083"/>
              <a:gd name="connsiteX1" fmla="*/ 505271 w 532856"/>
              <a:gd name="connsiteY1" fmla="*/ 82589 h 482083"/>
              <a:gd name="connsiteX2" fmla="*/ 197296 w 532856"/>
              <a:gd name="connsiteY2" fmla="*/ 311189 h 482083"/>
              <a:gd name="connsiteX3" fmla="*/ 8384 w 532856"/>
              <a:gd name="connsiteY3" fmla="*/ 476289 h 482083"/>
              <a:gd name="connsiteX4" fmla="*/ 51246 w 532856"/>
              <a:gd name="connsiteY4" fmla="*/ 428664 h 482083"/>
              <a:gd name="connsiteX5" fmla="*/ 213171 w 532856"/>
              <a:gd name="connsiteY5" fmla="*/ 274676 h 482083"/>
              <a:gd name="connsiteX6" fmla="*/ 476696 w 532856"/>
              <a:gd name="connsiteY6" fmla="*/ 90526 h 482083"/>
              <a:gd name="connsiteX7" fmla="*/ 514796 w 532856"/>
              <a:gd name="connsiteY7" fmla="*/ 39 h 48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56" h="482083">
                <a:moveTo>
                  <a:pt x="514796" y="39"/>
                </a:moveTo>
                <a:cubicBezTo>
                  <a:pt x="519558" y="-1284"/>
                  <a:pt x="558188" y="30731"/>
                  <a:pt x="505271" y="82589"/>
                </a:cubicBezTo>
                <a:cubicBezTo>
                  <a:pt x="452354" y="134447"/>
                  <a:pt x="280110" y="245572"/>
                  <a:pt x="197296" y="311189"/>
                </a:cubicBezTo>
                <a:cubicBezTo>
                  <a:pt x="114481" y="376806"/>
                  <a:pt x="32726" y="456710"/>
                  <a:pt x="8384" y="476289"/>
                </a:cubicBezTo>
                <a:cubicBezTo>
                  <a:pt x="-15958" y="495868"/>
                  <a:pt x="17115" y="462266"/>
                  <a:pt x="51246" y="428664"/>
                </a:cubicBezTo>
                <a:cubicBezTo>
                  <a:pt x="85377" y="395062"/>
                  <a:pt x="142263" y="331032"/>
                  <a:pt x="213171" y="274676"/>
                </a:cubicBezTo>
                <a:cubicBezTo>
                  <a:pt x="284079" y="218320"/>
                  <a:pt x="425631" y="133918"/>
                  <a:pt x="476696" y="90526"/>
                </a:cubicBezTo>
                <a:cubicBezTo>
                  <a:pt x="527761" y="47134"/>
                  <a:pt x="510034" y="1362"/>
                  <a:pt x="514796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E0436E4F-3CD5-4416-939A-A913438FFE4E}"/>
              </a:ext>
            </a:extLst>
          </p:cNvPr>
          <p:cNvSpPr/>
          <p:nvPr/>
        </p:nvSpPr>
        <p:spPr>
          <a:xfrm>
            <a:off x="7472899" y="5559044"/>
            <a:ext cx="68768" cy="455489"/>
          </a:xfrm>
          <a:custGeom>
            <a:avLst/>
            <a:gdLst>
              <a:gd name="connsiteX0" fmla="*/ 18514 w 68768"/>
              <a:gd name="connsiteY0" fmla="*/ 381 h 455489"/>
              <a:gd name="connsiteX1" fmla="*/ 20101 w 68768"/>
              <a:gd name="connsiteY1" fmla="*/ 144844 h 455489"/>
              <a:gd name="connsiteX2" fmla="*/ 23276 w 68768"/>
              <a:gd name="connsiteY2" fmla="*/ 252794 h 455489"/>
              <a:gd name="connsiteX3" fmla="*/ 67726 w 68768"/>
              <a:gd name="connsiteY3" fmla="*/ 449644 h 455489"/>
              <a:gd name="connsiteX4" fmla="*/ 50264 w 68768"/>
              <a:gd name="connsiteY4" fmla="*/ 384556 h 455489"/>
              <a:gd name="connsiteX5" fmla="*/ 1051 w 68768"/>
              <a:gd name="connsiteY5" fmla="*/ 190881 h 455489"/>
              <a:gd name="connsiteX6" fmla="*/ 18514 w 68768"/>
              <a:gd name="connsiteY6" fmla="*/ 381 h 45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68" h="455489">
                <a:moveTo>
                  <a:pt x="18514" y="381"/>
                </a:moveTo>
                <a:cubicBezTo>
                  <a:pt x="21689" y="-7292"/>
                  <a:pt x="19307" y="102775"/>
                  <a:pt x="20101" y="144844"/>
                </a:cubicBezTo>
                <a:cubicBezTo>
                  <a:pt x="20895" y="186913"/>
                  <a:pt x="15338" y="201994"/>
                  <a:pt x="23276" y="252794"/>
                </a:cubicBezTo>
                <a:cubicBezTo>
                  <a:pt x="31214" y="303594"/>
                  <a:pt x="63228" y="427684"/>
                  <a:pt x="67726" y="449644"/>
                </a:cubicBezTo>
                <a:cubicBezTo>
                  <a:pt x="72224" y="471604"/>
                  <a:pt x="61377" y="427683"/>
                  <a:pt x="50264" y="384556"/>
                </a:cubicBezTo>
                <a:cubicBezTo>
                  <a:pt x="39152" y="341429"/>
                  <a:pt x="6872" y="249619"/>
                  <a:pt x="1051" y="190881"/>
                </a:cubicBezTo>
                <a:cubicBezTo>
                  <a:pt x="-4770" y="132144"/>
                  <a:pt x="15339" y="8054"/>
                  <a:pt x="18514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4F006C63-727E-4D28-A7B1-0FAD817EE9A3}"/>
              </a:ext>
            </a:extLst>
          </p:cNvPr>
          <p:cNvSpPr/>
          <p:nvPr/>
        </p:nvSpPr>
        <p:spPr>
          <a:xfrm>
            <a:off x="7363693" y="5556249"/>
            <a:ext cx="88312" cy="397125"/>
          </a:xfrm>
          <a:custGeom>
            <a:avLst/>
            <a:gdLst>
              <a:gd name="connsiteX0" fmla="*/ 88032 w 88312"/>
              <a:gd name="connsiteY0" fmla="*/ 1 h 397125"/>
              <a:gd name="connsiteX1" fmla="*/ 29295 w 88312"/>
              <a:gd name="connsiteY1" fmla="*/ 192089 h 397125"/>
              <a:gd name="connsiteX2" fmla="*/ 51520 w 88312"/>
              <a:gd name="connsiteY2" fmla="*/ 390526 h 397125"/>
              <a:gd name="connsiteX3" fmla="*/ 46757 w 88312"/>
              <a:gd name="connsiteY3" fmla="*/ 334964 h 397125"/>
              <a:gd name="connsiteX4" fmla="*/ 720 w 88312"/>
              <a:gd name="connsiteY4" fmla="*/ 188914 h 397125"/>
              <a:gd name="connsiteX5" fmla="*/ 88032 w 88312"/>
              <a:gd name="connsiteY5" fmla="*/ 1 h 39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12" h="397125">
                <a:moveTo>
                  <a:pt x="88032" y="1"/>
                </a:moveTo>
                <a:cubicBezTo>
                  <a:pt x="92795" y="530"/>
                  <a:pt x="35380" y="127002"/>
                  <a:pt x="29295" y="192089"/>
                </a:cubicBezTo>
                <a:cubicBezTo>
                  <a:pt x="23210" y="257176"/>
                  <a:pt x="48610" y="366714"/>
                  <a:pt x="51520" y="390526"/>
                </a:cubicBezTo>
                <a:cubicBezTo>
                  <a:pt x="54430" y="414338"/>
                  <a:pt x="55224" y="368566"/>
                  <a:pt x="46757" y="334964"/>
                </a:cubicBezTo>
                <a:cubicBezTo>
                  <a:pt x="38290" y="301362"/>
                  <a:pt x="-6159" y="242095"/>
                  <a:pt x="720" y="188914"/>
                </a:cubicBezTo>
                <a:cubicBezTo>
                  <a:pt x="7599" y="135733"/>
                  <a:pt x="83269" y="-528"/>
                  <a:pt x="8803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AD0EE7DC-33DF-4B7E-9978-5A7EB71DD46C}"/>
              </a:ext>
            </a:extLst>
          </p:cNvPr>
          <p:cNvSpPr/>
          <p:nvPr/>
        </p:nvSpPr>
        <p:spPr>
          <a:xfrm>
            <a:off x="6338952" y="5577616"/>
            <a:ext cx="299138" cy="603141"/>
          </a:xfrm>
          <a:custGeom>
            <a:avLst/>
            <a:gdLst>
              <a:gd name="connsiteX0" fmla="*/ 212131 w 299138"/>
              <a:gd name="connsiteY0" fmla="*/ 18851 h 603141"/>
              <a:gd name="connsiteX1" fmla="*/ 165565 w 299138"/>
              <a:gd name="connsiteY1" fmla="*/ 224167 h 603141"/>
              <a:gd name="connsiteX2" fmla="*/ 205781 w 299138"/>
              <a:gd name="connsiteY2" fmla="*/ 340584 h 603141"/>
              <a:gd name="connsiteX3" fmla="*/ 298915 w 299138"/>
              <a:gd name="connsiteY3" fmla="*/ 401967 h 603141"/>
              <a:gd name="connsiteX4" fmla="*/ 229065 w 299138"/>
              <a:gd name="connsiteY4" fmla="*/ 448534 h 603141"/>
              <a:gd name="connsiteX5" fmla="*/ 142281 w 299138"/>
              <a:gd name="connsiteY5" fmla="*/ 594584 h 603141"/>
              <a:gd name="connsiteX6" fmla="*/ 104181 w 299138"/>
              <a:gd name="connsiteY6" fmla="*/ 564951 h 603141"/>
              <a:gd name="connsiteX7" fmla="*/ 4698 w 299138"/>
              <a:gd name="connsiteY7" fmla="*/ 391384 h 603141"/>
              <a:gd name="connsiteX8" fmla="*/ 27981 w 299138"/>
              <a:gd name="connsiteY8" fmla="*/ 249567 h 603141"/>
              <a:gd name="connsiteX9" fmla="*/ 131698 w 299138"/>
              <a:gd name="connsiteY9" fmla="*/ 31551 h 603141"/>
              <a:gd name="connsiteX10" fmla="*/ 159215 w 299138"/>
              <a:gd name="connsiteY10" fmla="*/ 8267 h 603141"/>
              <a:gd name="connsiteX11" fmla="*/ 161331 w 299138"/>
              <a:gd name="connsiteY11" fmla="*/ 99284 h 603141"/>
              <a:gd name="connsiteX12" fmla="*/ 212131 w 299138"/>
              <a:gd name="connsiteY12" fmla="*/ 18851 h 60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38" h="603141">
                <a:moveTo>
                  <a:pt x="212131" y="18851"/>
                </a:moveTo>
                <a:cubicBezTo>
                  <a:pt x="212837" y="39665"/>
                  <a:pt x="166623" y="170545"/>
                  <a:pt x="165565" y="224167"/>
                </a:cubicBezTo>
                <a:cubicBezTo>
                  <a:pt x="164507" y="277789"/>
                  <a:pt x="183556" y="310951"/>
                  <a:pt x="205781" y="340584"/>
                </a:cubicBezTo>
                <a:cubicBezTo>
                  <a:pt x="228006" y="370217"/>
                  <a:pt x="295034" y="383975"/>
                  <a:pt x="298915" y="401967"/>
                </a:cubicBezTo>
                <a:cubicBezTo>
                  <a:pt x="302796" y="419959"/>
                  <a:pt x="255171" y="416431"/>
                  <a:pt x="229065" y="448534"/>
                </a:cubicBezTo>
                <a:cubicBezTo>
                  <a:pt x="202959" y="480637"/>
                  <a:pt x="163095" y="575181"/>
                  <a:pt x="142281" y="594584"/>
                </a:cubicBezTo>
                <a:cubicBezTo>
                  <a:pt x="121467" y="613987"/>
                  <a:pt x="127111" y="598818"/>
                  <a:pt x="104181" y="564951"/>
                </a:cubicBezTo>
                <a:cubicBezTo>
                  <a:pt x="81251" y="531084"/>
                  <a:pt x="17398" y="443948"/>
                  <a:pt x="4698" y="391384"/>
                </a:cubicBezTo>
                <a:cubicBezTo>
                  <a:pt x="-8002" y="338820"/>
                  <a:pt x="6814" y="309539"/>
                  <a:pt x="27981" y="249567"/>
                </a:cubicBezTo>
                <a:cubicBezTo>
                  <a:pt x="49148" y="189595"/>
                  <a:pt x="109826" y="71768"/>
                  <a:pt x="131698" y="31551"/>
                </a:cubicBezTo>
                <a:cubicBezTo>
                  <a:pt x="153570" y="-8666"/>
                  <a:pt x="154276" y="-3022"/>
                  <a:pt x="159215" y="8267"/>
                </a:cubicBezTo>
                <a:cubicBezTo>
                  <a:pt x="164154" y="19556"/>
                  <a:pt x="156039" y="95403"/>
                  <a:pt x="161331" y="99284"/>
                </a:cubicBezTo>
                <a:cubicBezTo>
                  <a:pt x="166623" y="103165"/>
                  <a:pt x="211425" y="-1963"/>
                  <a:pt x="212131" y="18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DDA4EF47-2840-438E-ACD4-97831B81EB13}"/>
              </a:ext>
            </a:extLst>
          </p:cNvPr>
          <p:cNvSpPr/>
          <p:nvPr/>
        </p:nvSpPr>
        <p:spPr>
          <a:xfrm>
            <a:off x="4826359" y="1440509"/>
            <a:ext cx="534901" cy="118459"/>
          </a:xfrm>
          <a:custGeom>
            <a:avLst/>
            <a:gdLst>
              <a:gd name="connsiteX0" fmla="*/ 5991 w 534901"/>
              <a:gd name="connsiteY0" fmla="*/ 61266 h 118459"/>
              <a:gd name="connsiteX1" fmla="*/ 139341 w 534901"/>
              <a:gd name="connsiteY1" fmla="*/ 19991 h 118459"/>
              <a:gd name="connsiteX2" fmla="*/ 293329 w 534901"/>
              <a:gd name="connsiteY2" fmla="*/ 941 h 118459"/>
              <a:gd name="connsiteX3" fmla="*/ 375879 w 534901"/>
              <a:gd name="connsiteY3" fmla="*/ 12054 h 118459"/>
              <a:gd name="connsiteX4" fmla="*/ 526691 w 534901"/>
              <a:gd name="connsiteY4" fmla="*/ 88254 h 118459"/>
              <a:gd name="connsiteX5" fmla="*/ 488591 w 534901"/>
              <a:gd name="connsiteY5" fmla="*/ 69204 h 118459"/>
              <a:gd name="connsiteX6" fmla="*/ 267929 w 534901"/>
              <a:gd name="connsiteY6" fmla="*/ 51741 h 118459"/>
              <a:gd name="connsiteX7" fmla="*/ 140929 w 534901"/>
              <a:gd name="connsiteY7" fmla="*/ 94604 h 118459"/>
              <a:gd name="connsiteX8" fmla="*/ 32979 w 534901"/>
              <a:gd name="connsiteY8" fmla="*/ 118416 h 118459"/>
              <a:gd name="connsiteX9" fmla="*/ 5991 w 534901"/>
              <a:gd name="connsiteY9" fmla="*/ 61266 h 11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901" h="118459">
                <a:moveTo>
                  <a:pt x="5991" y="61266"/>
                </a:moveTo>
                <a:cubicBezTo>
                  <a:pt x="23718" y="44862"/>
                  <a:pt x="91451" y="30045"/>
                  <a:pt x="139341" y="19991"/>
                </a:cubicBezTo>
                <a:cubicBezTo>
                  <a:pt x="187231" y="9937"/>
                  <a:pt x="253906" y="2264"/>
                  <a:pt x="293329" y="941"/>
                </a:cubicBezTo>
                <a:cubicBezTo>
                  <a:pt x="332752" y="-382"/>
                  <a:pt x="336985" y="-2498"/>
                  <a:pt x="375879" y="12054"/>
                </a:cubicBezTo>
                <a:cubicBezTo>
                  <a:pt x="414773" y="26606"/>
                  <a:pt x="507906" y="78729"/>
                  <a:pt x="526691" y="88254"/>
                </a:cubicBezTo>
                <a:cubicBezTo>
                  <a:pt x="545476" y="97779"/>
                  <a:pt x="531718" y="75289"/>
                  <a:pt x="488591" y="69204"/>
                </a:cubicBezTo>
                <a:cubicBezTo>
                  <a:pt x="445464" y="63119"/>
                  <a:pt x="325873" y="47508"/>
                  <a:pt x="267929" y="51741"/>
                </a:cubicBezTo>
                <a:cubicBezTo>
                  <a:pt x="209985" y="55974"/>
                  <a:pt x="180087" y="83492"/>
                  <a:pt x="140929" y="94604"/>
                </a:cubicBezTo>
                <a:cubicBezTo>
                  <a:pt x="101771" y="105717"/>
                  <a:pt x="52294" y="116829"/>
                  <a:pt x="32979" y="118416"/>
                </a:cubicBezTo>
                <a:cubicBezTo>
                  <a:pt x="13664" y="120003"/>
                  <a:pt x="-11736" y="77670"/>
                  <a:pt x="5991" y="6126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89FFAB86-8BA7-4804-9472-92DBCB5E2A7B}"/>
              </a:ext>
            </a:extLst>
          </p:cNvPr>
          <p:cNvSpPr/>
          <p:nvPr/>
        </p:nvSpPr>
        <p:spPr>
          <a:xfrm>
            <a:off x="4105908" y="1458885"/>
            <a:ext cx="514907" cy="162400"/>
          </a:xfrm>
          <a:custGeom>
            <a:avLst/>
            <a:gdLst>
              <a:gd name="connsiteX0" fmla="*/ 955 w 514907"/>
              <a:gd name="connsiteY0" fmla="*/ 161953 h 162400"/>
              <a:gd name="connsiteX1" fmla="*/ 156530 w 514907"/>
              <a:gd name="connsiteY1" fmla="*/ 93690 h 162400"/>
              <a:gd name="connsiteX2" fmla="*/ 316867 w 514907"/>
              <a:gd name="connsiteY2" fmla="*/ 125440 h 162400"/>
              <a:gd name="connsiteX3" fmla="*/ 380367 w 514907"/>
              <a:gd name="connsiteY3" fmla="*/ 131790 h 162400"/>
              <a:gd name="connsiteX4" fmla="*/ 445455 w 514907"/>
              <a:gd name="connsiteY4" fmla="*/ 119090 h 162400"/>
              <a:gd name="connsiteX5" fmla="*/ 513717 w 514907"/>
              <a:gd name="connsiteY5" fmla="*/ 146078 h 162400"/>
              <a:gd name="connsiteX6" fmla="*/ 481967 w 514907"/>
              <a:gd name="connsiteY6" fmla="*/ 101628 h 162400"/>
              <a:gd name="connsiteX7" fmla="*/ 396242 w 514907"/>
              <a:gd name="connsiteY7" fmla="*/ 33365 h 162400"/>
              <a:gd name="connsiteX8" fmla="*/ 270830 w 514907"/>
              <a:gd name="connsiteY8" fmla="*/ 12728 h 162400"/>
              <a:gd name="connsiteX9" fmla="*/ 156530 w 514907"/>
              <a:gd name="connsiteY9" fmla="*/ 46065 h 162400"/>
              <a:gd name="connsiteX10" fmla="*/ 231142 w 514907"/>
              <a:gd name="connsiteY10" fmla="*/ 28 h 162400"/>
              <a:gd name="connsiteX11" fmla="*/ 97792 w 514907"/>
              <a:gd name="connsiteY11" fmla="*/ 54003 h 162400"/>
              <a:gd name="connsiteX12" fmla="*/ 955 w 514907"/>
              <a:gd name="connsiteY12" fmla="*/ 161953 h 1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907" h="162400">
                <a:moveTo>
                  <a:pt x="955" y="161953"/>
                </a:moveTo>
                <a:cubicBezTo>
                  <a:pt x="10745" y="168568"/>
                  <a:pt x="103878" y="99775"/>
                  <a:pt x="156530" y="93690"/>
                </a:cubicBezTo>
                <a:cubicBezTo>
                  <a:pt x="209182" y="87604"/>
                  <a:pt x="279561" y="119090"/>
                  <a:pt x="316867" y="125440"/>
                </a:cubicBezTo>
                <a:cubicBezTo>
                  <a:pt x="354173" y="131790"/>
                  <a:pt x="358936" y="132848"/>
                  <a:pt x="380367" y="131790"/>
                </a:cubicBezTo>
                <a:cubicBezTo>
                  <a:pt x="401798" y="130732"/>
                  <a:pt x="423230" y="116709"/>
                  <a:pt x="445455" y="119090"/>
                </a:cubicBezTo>
                <a:cubicBezTo>
                  <a:pt x="467680" y="121471"/>
                  <a:pt x="507632" y="148988"/>
                  <a:pt x="513717" y="146078"/>
                </a:cubicBezTo>
                <a:cubicBezTo>
                  <a:pt x="519802" y="143168"/>
                  <a:pt x="501546" y="120413"/>
                  <a:pt x="481967" y="101628"/>
                </a:cubicBezTo>
                <a:cubicBezTo>
                  <a:pt x="462388" y="82843"/>
                  <a:pt x="431432" y="48182"/>
                  <a:pt x="396242" y="33365"/>
                </a:cubicBezTo>
                <a:cubicBezTo>
                  <a:pt x="361052" y="18548"/>
                  <a:pt x="310782" y="10611"/>
                  <a:pt x="270830" y="12728"/>
                </a:cubicBezTo>
                <a:cubicBezTo>
                  <a:pt x="230878" y="14845"/>
                  <a:pt x="163145" y="48182"/>
                  <a:pt x="156530" y="46065"/>
                </a:cubicBezTo>
                <a:cubicBezTo>
                  <a:pt x="149915" y="43948"/>
                  <a:pt x="240932" y="-1295"/>
                  <a:pt x="231142" y="28"/>
                </a:cubicBezTo>
                <a:cubicBezTo>
                  <a:pt x="221352" y="1351"/>
                  <a:pt x="136686" y="30455"/>
                  <a:pt x="97792" y="54003"/>
                </a:cubicBezTo>
                <a:cubicBezTo>
                  <a:pt x="58898" y="77551"/>
                  <a:pt x="-8835" y="155338"/>
                  <a:pt x="955" y="16195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0F160C7F-30DD-4596-BF1C-56545012AF0A}"/>
              </a:ext>
            </a:extLst>
          </p:cNvPr>
          <p:cNvSpPr/>
          <p:nvPr/>
        </p:nvSpPr>
        <p:spPr>
          <a:xfrm>
            <a:off x="4762488" y="2189770"/>
            <a:ext cx="765264" cy="728178"/>
          </a:xfrm>
          <a:custGeom>
            <a:avLst/>
            <a:gdLst>
              <a:gd name="connsiteX0" fmla="*/ 654062 w 765264"/>
              <a:gd name="connsiteY0" fmla="*/ 191480 h 728178"/>
              <a:gd name="connsiteX1" fmla="*/ 263537 w 765264"/>
              <a:gd name="connsiteY1" fmla="*/ 562955 h 728178"/>
              <a:gd name="connsiteX2" fmla="*/ 12 w 765264"/>
              <a:gd name="connsiteY2" fmla="*/ 728055 h 728178"/>
              <a:gd name="connsiteX3" fmla="*/ 273062 w 765264"/>
              <a:gd name="connsiteY3" fmla="*/ 591530 h 728178"/>
              <a:gd name="connsiteX4" fmla="*/ 187337 w 765264"/>
              <a:gd name="connsiteY4" fmla="*/ 689955 h 728178"/>
              <a:gd name="connsiteX5" fmla="*/ 501662 w 765264"/>
              <a:gd name="connsiteY5" fmla="*/ 528030 h 728178"/>
              <a:gd name="connsiteX6" fmla="*/ 444512 w 765264"/>
              <a:gd name="connsiteY6" fmla="*/ 550255 h 728178"/>
              <a:gd name="connsiteX7" fmla="*/ 692162 w 765264"/>
              <a:gd name="connsiteY7" fmla="*/ 308955 h 728178"/>
              <a:gd name="connsiteX8" fmla="*/ 758837 w 765264"/>
              <a:gd name="connsiteY8" fmla="*/ 980 h 728178"/>
              <a:gd name="connsiteX9" fmla="*/ 561987 w 765264"/>
              <a:gd name="connsiteY9" fmla="*/ 416905 h 728178"/>
              <a:gd name="connsiteX10" fmla="*/ 654062 w 765264"/>
              <a:gd name="connsiteY10" fmla="*/ 191480 h 72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264" h="728178">
                <a:moveTo>
                  <a:pt x="654062" y="191480"/>
                </a:moveTo>
                <a:cubicBezTo>
                  <a:pt x="604320" y="215822"/>
                  <a:pt x="372545" y="473526"/>
                  <a:pt x="263537" y="562955"/>
                </a:cubicBezTo>
                <a:cubicBezTo>
                  <a:pt x="154529" y="652384"/>
                  <a:pt x="-1575" y="723293"/>
                  <a:pt x="12" y="728055"/>
                </a:cubicBezTo>
                <a:cubicBezTo>
                  <a:pt x="1599" y="732817"/>
                  <a:pt x="241841" y="597880"/>
                  <a:pt x="273062" y="591530"/>
                </a:cubicBezTo>
                <a:cubicBezTo>
                  <a:pt x="304283" y="585180"/>
                  <a:pt x="149237" y="700538"/>
                  <a:pt x="187337" y="689955"/>
                </a:cubicBezTo>
                <a:cubicBezTo>
                  <a:pt x="225437" y="679372"/>
                  <a:pt x="458800" y="551313"/>
                  <a:pt x="501662" y="528030"/>
                </a:cubicBezTo>
                <a:cubicBezTo>
                  <a:pt x="544524" y="504747"/>
                  <a:pt x="412762" y="586767"/>
                  <a:pt x="444512" y="550255"/>
                </a:cubicBezTo>
                <a:cubicBezTo>
                  <a:pt x="476262" y="513743"/>
                  <a:pt x="639775" y="400501"/>
                  <a:pt x="692162" y="308955"/>
                </a:cubicBezTo>
                <a:cubicBezTo>
                  <a:pt x="744549" y="217409"/>
                  <a:pt x="780533" y="-17012"/>
                  <a:pt x="758837" y="980"/>
                </a:cubicBezTo>
                <a:cubicBezTo>
                  <a:pt x="737141" y="18972"/>
                  <a:pt x="582095" y="381451"/>
                  <a:pt x="561987" y="416905"/>
                </a:cubicBezTo>
                <a:cubicBezTo>
                  <a:pt x="541879" y="452359"/>
                  <a:pt x="703804" y="167138"/>
                  <a:pt x="654062" y="1914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EA117227-E1AD-455C-B733-8A376286BCD3}"/>
              </a:ext>
            </a:extLst>
          </p:cNvPr>
          <p:cNvSpPr/>
          <p:nvPr/>
        </p:nvSpPr>
        <p:spPr>
          <a:xfrm>
            <a:off x="5444707" y="1424043"/>
            <a:ext cx="129494" cy="823862"/>
          </a:xfrm>
          <a:custGeom>
            <a:avLst/>
            <a:gdLst>
              <a:gd name="connsiteX0" fmla="*/ 67093 w 129494"/>
              <a:gd name="connsiteY0" fmla="*/ 99957 h 823862"/>
              <a:gd name="connsiteX1" fmla="*/ 1476 w 129494"/>
              <a:gd name="connsiteY1" fmla="*/ 277757 h 823862"/>
              <a:gd name="connsiteX2" fmla="*/ 22643 w 129494"/>
              <a:gd name="connsiteY2" fmla="*/ 552924 h 823862"/>
              <a:gd name="connsiteX3" fmla="*/ 37460 w 129494"/>
              <a:gd name="connsiteY3" fmla="*/ 764590 h 823862"/>
              <a:gd name="connsiteX4" fmla="*/ 35343 w 129494"/>
              <a:gd name="connsiteY4" fmla="*/ 464024 h 823862"/>
              <a:gd name="connsiteX5" fmla="*/ 52276 w 129494"/>
              <a:gd name="connsiteY5" fmla="*/ 823857 h 823862"/>
              <a:gd name="connsiteX6" fmla="*/ 115776 w 129494"/>
              <a:gd name="connsiteY6" fmla="*/ 472490 h 823862"/>
              <a:gd name="connsiteX7" fmla="*/ 79793 w 129494"/>
              <a:gd name="connsiteY7" fmla="*/ 214257 h 823862"/>
              <a:gd name="connsiteX8" fmla="*/ 128476 w 129494"/>
              <a:gd name="connsiteY8" fmla="*/ 2590 h 823862"/>
              <a:gd name="connsiteX9" fmla="*/ 24760 w 129494"/>
              <a:gd name="connsiteY9" fmla="*/ 362424 h 823862"/>
              <a:gd name="connsiteX10" fmla="*/ 67093 w 129494"/>
              <a:gd name="connsiteY10" fmla="*/ 99957 h 8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94" h="823862">
                <a:moveTo>
                  <a:pt x="67093" y="99957"/>
                </a:moveTo>
                <a:cubicBezTo>
                  <a:pt x="63212" y="85846"/>
                  <a:pt x="8884" y="202263"/>
                  <a:pt x="1476" y="277757"/>
                </a:cubicBezTo>
                <a:cubicBezTo>
                  <a:pt x="-5932" y="353251"/>
                  <a:pt x="16646" y="471785"/>
                  <a:pt x="22643" y="552924"/>
                </a:cubicBezTo>
                <a:cubicBezTo>
                  <a:pt x="28640" y="634063"/>
                  <a:pt x="35343" y="779407"/>
                  <a:pt x="37460" y="764590"/>
                </a:cubicBezTo>
                <a:cubicBezTo>
                  <a:pt x="39577" y="749773"/>
                  <a:pt x="32874" y="454146"/>
                  <a:pt x="35343" y="464024"/>
                </a:cubicBezTo>
                <a:cubicBezTo>
                  <a:pt x="37812" y="473902"/>
                  <a:pt x="38871" y="822446"/>
                  <a:pt x="52276" y="823857"/>
                </a:cubicBezTo>
                <a:cubicBezTo>
                  <a:pt x="65681" y="825268"/>
                  <a:pt x="111190" y="574090"/>
                  <a:pt x="115776" y="472490"/>
                </a:cubicBezTo>
                <a:cubicBezTo>
                  <a:pt x="120362" y="370890"/>
                  <a:pt x="77676" y="292574"/>
                  <a:pt x="79793" y="214257"/>
                </a:cubicBezTo>
                <a:cubicBezTo>
                  <a:pt x="81910" y="135940"/>
                  <a:pt x="137648" y="-22105"/>
                  <a:pt x="128476" y="2590"/>
                </a:cubicBezTo>
                <a:cubicBezTo>
                  <a:pt x="119304" y="27284"/>
                  <a:pt x="35343" y="344785"/>
                  <a:pt x="24760" y="362424"/>
                </a:cubicBezTo>
                <a:cubicBezTo>
                  <a:pt x="14177" y="380063"/>
                  <a:pt x="70974" y="114068"/>
                  <a:pt x="67093" y="999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6A5CA9B5-6DFF-44E6-9748-41DE87A6BB55}"/>
              </a:ext>
            </a:extLst>
          </p:cNvPr>
          <p:cNvSpPr/>
          <p:nvPr/>
        </p:nvSpPr>
        <p:spPr>
          <a:xfrm>
            <a:off x="4359573" y="964836"/>
            <a:ext cx="880670" cy="320116"/>
          </a:xfrm>
          <a:custGeom>
            <a:avLst/>
            <a:gdLst>
              <a:gd name="connsiteX0" fmla="*/ 89660 w 880670"/>
              <a:gd name="connsiteY0" fmla="*/ 72331 h 320116"/>
              <a:gd name="connsiteX1" fmla="*/ 163744 w 880670"/>
              <a:gd name="connsiteY1" fmla="*/ 82914 h 320116"/>
              <a:gd name="connsiteX2" fmla="*/ 612477 w 880670"/>
              <a:gd name="connsiteY2" fmla="*/ 203564 h 320116"/>
              <a:gd name="connsiteX3" fmla="*/ 409277 w 880670"/>
              <a:gd name="connsiteY3" fmla="*/ 148531 h 320116"/>
              <a:gd name="connsiteX4" fmla="*/ 879177 w 880670"/>
              <a:gd name="connsiteY4" fmla="*/ 319981 h 320116"/>
              <a:gd name="connsiteX5" fmla="*/ 565910 w 880670"/>
              <a:gd name="connsiteY5" fmla="*/ 178164 h 320116"/>
              <a:gd name="connsiteX6" fmla="*/ 790277 w 880670"/>
              <a:gd name="connsiteY6" fmla="*/ 231081 h 320116"/>
              <a:gd name="connsiteX7" fmla="*/ 330960 w 880670"/>
              <a:gd name="connsiteY7" fmla="*/ 78681 h 320116"/>
              <a:gd name="connsiteX8" fmla="*/ 447377 w 880670"/>
              <a:gd name="connsiteY8" fmla="*/ 91381 h 320116"/>
              <a:gd name="connsiteX9" fmla="*/ 9227 w 880670"/>
              <a:gd name="connsiteY9" fmla="*/ 364 h 320116"/>
              <a:gd name="connsiteX10" fmla="*/ 146810 w 880670"/>
              <a:gd name="connsiteY10" fmla="*/ 59631 h 320116"/>
              <a:gd name="connsiteX11" fmla="*/ 89660 w 880670"/>
              <a:gd name="connsiteY11" fmla="*/ 72331 h 32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670" h="320116">
                <a:moveTo>
                  <a:pt x="89660" y="72331"/>
                </a:moveTo>
                <a:cubicBezTo>
                  <a:pt x="92482" y="76212"/>
                  <a:pt x="76608" y="61042"/>
                  <a:pt x="163744" y="82914"/>
                </a:cubicBezTo>
                <a:cubicBezTo>
                  <a:pt x="250880" y="104786"/>
                  <a:pt x="612477" y="203564"/>
                  <a:pt x="612477" y="203564"/>
                </a:cubicBezTo>
                <a:cubicBezTo>
                  <a:pt x="653399" y="214500"/>
                  <a:pt x="364827" y="129128"/>
                  <a:pt x="409277" y="148531"/>
                </a:cubicBezTo>
                <a:cubicBezTo>
                  <a:pt x="453727" y="167934"/>
                  <a:pt x="853072" y="315042"/>
                  <a:pt x="879177" y="319981"/>
                </a:cubicBezTo>
                <a:cubicBezTo>
                  <a:pt x="905283" y="324920"/>
                  <a:pt x="580727" y="192981"/>
                  <a:pt x="565910" y="178164"/>
                </a:cubicBezTo>
                <a:cubicBezTo>
                  <a:pt x="551093" y="163347"/>
                  <a:pt x="829435" y="247662"/>
                  <a:pt x="790277" y="231081"/>
                </a:cubicBezTo>
                <a:cubicBezTo>
                  <a:pt x="751119" y="214501"/>
                  <a:pt x="388110" y="101964"/>
                  <a:pt x="330960" y="78681"/>
                </a:cubicBezTo>
                <a:cubicBezTo>
                  <a:pt x="273810" y="55398"/>
                  <a:pt x="500999" y="104434"/>
                  <a:pt x="447377" y="91381"/>
                </a:cubicBezTo>
                <a:cubicBezTo>
                  <a:pt x="393755" y="78328"/>
                  <a:pt x="59321" y="5656"/>
                  <a:pt x="9227" y="364"/>
                </a:cubicBezTo>
                <a:cubicBezTo>
                  <a:pt x="-40867" y="-4928"/>
                  <a:pt x="128466" y="49048"/>
                  <a:pt x="146810" y="59631"/>
                </a:cubicBezTo>
                <a:cubicBezTo>
                  <a:pt x="165155" y="70214"/>
                  <a:pt x="86838" y="68450"/>
                  <a:pt x="89660" y="723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A1834246-3C5F-440C-8CF5-0D8CD44C20A1}"/>
              </a:ext>
            </a:extLst>
          </p:cNvPr>
          <p:cNvSpPr/>
          <p:nvPr/>
        </p:nvSpPr>
        <p:spPr>
          <a:xfrm>
            <a:off x="7526053" y="6030501"/>
            <a:ext cx="27402" cy="242373"/>
          </a:xfrm>
          <a:custGeom>
            <a:avLst/>
            <a:gdLst>
              <a:gd name="connsiteX0" fmla="*/ 12985 w 27402"/>
              <a:gd name="connsiteY0" fmla="*/ 412 h 242373"/>
              <a:gd name="connsiteX1" fmla="*/ 285 w 27402"/>
              <a:gd name="connsiteY1" fmla="*/ 121062 h 242373"/>
              <a:gd name="connsiteX2" fmla="*/ 27272 w 27402"/>
              <a:gd name="connsiteY2" fmla="*/ 241712 h 242373"/>
              <a:gd name="connsiteX3" fmla="*/ 11397 w 27402"/>
              <a:gd name="connsiteY3" fmla="*/ 163924 h 242373"/>
              <a:gd name="connsiteX4" fmla="*/ 12985 w 27402"/>
              <a:gd name="connsiteY4" fmla="*/ 412 h 24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2" h="242373">
                <a:moveTo>
                  <a:pt x="12985" y="412"/>
                </a:moveTo>
                <a:cubicBezTo>
                  <a:pt x="11133" y="-6732"/>
                  <a:pt x="-2096" y="80845"/>
                  <a:pt x="285" y="121062"/>
                </a:cubicBezTo>
                <a:cubicBezTo>
                  <a:pt x="2666" y="161279"/>
                  <a:pt x="25420" y="234568"/>
                  <a:pt x="27272" y="241712"/>
                </a:cubicBezTo>
                <a:cubicBezTo>
                  <a:pt x="29124" y="248856"/>
                  <a:pt x="10603" y="196468"/>
                  <a:pt x="11397" y="163924"/>
                </a:cubicBezTo>
                <a:cubicBezTo>
                  <a:pt x="12191" y="131380"/>
                  <a:pt x="14837" y="7556"/>
                  <a:pt x="12985" y="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8A22F504-B1D3-4FB0-9E03-4075C357186C}"/>
              </a:ext>
            </a:extLst>
          </p:cNvPr>
          <p:cNvSpPr/>
          <p:nvPr/>
        </p:nvSpPr>
        <p:spPr>
          <a:xfrm>
            <a:off x="6524074" y="6301427"/>
            <a:ext cx="1055648" cy="81966"/>
          </a:xfrm>
          <a:custGeom>
            <a:avLst/>
            <a:gdLst>
              <a:gd name="connsiteX0" fmla="*/ 551 w 1055648"/>
              <a:gd name="connsiteY0" fmla="*/ 80323 h 81966"/>
              <a:gd name="connsiteX1" fmla="*/ 87864 w 1055648"/>
              <a:gd name="connsiteY1" fmla="*/ 26348 h 81966"/>
              <a:gd name="connsiteX2" fmla="*/ 289476 w 1055648"/>
              <a:gd name="connsiteY2" fmla="*/ 26348 h 81966"/>
              <a:gd name="connsiteX3" fmla="*/ 845101 w 1055648"/>
              <a:gd name="connsiteY3" fmla="*/ 23173 h 81966"/>
              <a:gd name="connsiteX4" fmla="*/ 1040364 w 1055648"/>
              <a:gd name="connsiteY4" fmla="*/ 4123 h 81966"/>
              <a:gd name="connsiteX5" fmla="*/ 1032426 w 1055648"/>
              <a:gd name="connsiteY5" fmla="*/ 948 h 81966"/>
              <a:gd name="connsiteX6" fmla="*/ 948289 w 1055648"/>
              <a:gd name="connsiteY6" fmla="*/ 16823 h 81966"/>
              <a:gd name="connsiteX7" fmla="*/ 745089 w 1055648"/>
              <a:gd name="connsiteY7" fmla="*/ 32698 h 81966"/>
              <a:gd name="connsiteX8" fmla="*/ 329164 w 1055648"/>
              <a:gd name="connsiteY8" fmla="*/ 53336 h 81966"/>
              <a:gd name="connsiteX9" fmla="*/ 124376 w 1055648"/>
              <a:gd name="connsiteY9" fmla="*/ 64448 h 81966"/>
              <a:gd name="connsiteX10" fmla="*/ 551 w 1055648"/>
              <a:gd name="connsiteY10" fmla="*/ 80323 h 8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5648" h="81966">
                <a:moveTo>
                  <a:pt x="551" y="80323"/>
                </a:moveTo>
                <a:cubicBezTo>
                  <a:pt x="-5534" y="73973"/>
                  <a:pt x="39710" y="35344"/>
                  <a:pt x="87864" y="26348"/>
                </a:cubicBezTo>
                <a:cubicBezTo>
                  <a:pt x="136018" y="17352"/>
                  <a:pt x="289476" y="26348"/>
                  <a:pt x="289476" y="26348"/>
                </a:cubicBezTo>
                <a:lnTo>
                  <a:pt x="845101" y="23173"/>
                </a:lnTo>
                <a:cubicBezTo>
                  <a:pt x="970249" y="19469"/>
                  <a:pt x="1009143" y="7827"/>
                  <a:pt x="1040364" y="4123"/>
                </a:cubicBezTo>
                <a:cubicBezTo>
                  <a:pt x="1071585" y="419"/>
                  <a:pt x="1047772" y="-1169"/>
                  <a:pt x="1032426" y="948"/>
                </a:cubicBezTo>
                <a:cubicBezTo>
                  <a:pt x="1017080" y="3065"/>
                  <a:pt x="996178" y="11531"/>
                  <a:pt x="948289" y="16823"/>
                </a:cubicBezTo>
                <a:cubicBezTo>
                  <a:pt x="900400" y="22115"/>
                  <a:pt x="745089" y="32698"/>
                  <a:pt x="745089" y="32698"/>
                </a:cubicBezTo>
                <a:lnTo>
                  <a:pt x="329164" y="53336"/>
                </a:lnTo>
                <a:cubicBezTo>
                  <a:pt x="225712" y="58628"/>
                  <a:pt x="178087" y="55717"/>
                  <a:pt x="124376" y="64448"/>
                </a:cubicBezTo>
                <a:cubicBezTo>
                  <a:pt x="70666" y="73179"/>
                  <a:pt x="6636" y="86673"/>
                  <a:pt x="551" y="80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8E2749A6-67CD-4126-B144-F96A5494EB2A}"/>
              </a:ext>
            </a:extLst>
          </p:cNvPr>
          <p:cNvSpPr/>
          <p:nvPr/>
        </p:nvSpPr>
        <p:spPr>
          <a:xfrm>
            <a:off x="6477692" y="6168974"/>
            <a:ext cx="143016" cy="174746"/>
          </a:xfrm>
          <a:custGeom>
            <a:avLst/>
            <a:gdLst>
              <a:gd name="connsiteX0" fmla="*/ 2483 w 143016"/>
              <a:gd name="connsiteY0" fmla="*/ 51 h 174746"/>
              <a:gd name="connsiteX1" fmla="*/ 29471 w 143016"/>
              <a:gd name="connsiteY1" fmla="*/ 90539 h 174746"/>
              <a:gd name="connsiteX2" fmla="*/ 142183 w 143016"/>
              <a:gd name="connsiteY2" fmla="*/ 174676 h 174746"/>
              <a:gd name="connsiteX3" fmla="*/ 77096 w 143016"/>
              <a:gd name="connsiteY3" fmla="*/ 103239 h 174746"/>
              <a:gd name="connsiteX4" fmla="*/ 2483 w 143016"/>
              <a:gd name="connsiteY4" fmla="*/ 51 h 17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016" h="174746">
                <a:moveTo>
                  <a:pt x="2483" y="51"/>
                </a:moveTo>
                <a:cubicBezTo>
                  <a:pt x="-5454" y="-2066"/>
                  <a:pt x="6188" y="61435"/>
                  <a:pt x="29471" y="90539"/>
                </a:cubicBezTo>
                <a:cubicBezTo>
                  <a:pt x="52754" y="119643"/>
                  <a:pt x="134246" y="172559"/>
                  <a:pt x="142183" y="174676"/>
                </a:cubicBezTo>
                <a:cubicBezTo>
                  <a:pt x="150120" y="176793"/>
                  <a:pt x="99321" y="130756"/>
                  <a:pt x="77096" y="103239"/>
                </a:cubicBezTo>
                <a:cubicBezTo>
                  <a:pt x="54871" y="75722"/>
                  <a:pt x="10420" y="2168"/>
                  <a:pt x="248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592B550A-3A3B-43DE-97C0-F6B5924EB51A}"/>
              </a:ext>
            </a:extLst>
          </p:cNvPr>
          <p:cNvSpPr/>
          <p:nvPr/>
        </p:nvSpPr>
        <p:spPr>
          <a:xfrm>
            <a:off x="7378424" y="6345016"/>
            <a:ext cx="291984" cy="33987"/>
          </a:xfrm>
          <a:custGeom>
            <a:avLst/>
            <a:gdLst>
              <a:gd name="connsiteX0" fmla="*/ 1864 w 291984"/>
              <a:gd name="connsiteY0" fmla="*/ 1809 h 33987"/>
              <a:gd name="connsiteX1" fmla="*/ 284439 w 291984"/>
              <a:gd name="connsiteY1" fmla="*/ 33559 h 33987"/>
              <a:gd name="connsiteX2" fmla="*/ 206651 w 291984"/>
              <a:gd name="connsiteY2" fmla="*/ 19272 h 33987"/>
              <a:gd name="connsiteX3" fmla="*/ 162201 w 291984"/>
              <a:gd name="connsiteY3" fmla="*/ 6572 h 33987"/>
              <a:gd name="connsiteX4" fmla="*/ 1864 w 291984"/>
              <a:gd name="connsiteY4" fmla="*/ 1809 h 3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984" h="33987">
                <a:moveTo>
                  <a:pt x="1864" y="1809"/>
                </a:moveTo>
                <a:cubicBezTo>
                  <a:pt x="22237" y="6307"/>
                  <a:pt x="250308" y="30648"/>
                  <a:pt x="284439" y="33559"/>
                </a:cubicBezTo>
                <a:cubicBezTo>
                  <a:pt x="318570" y="36470"/>
                  <a:pt x="227024" y="23770"/>
                  <a:pt x="206651" y="19272"/>
                </a:cubicBezTo>
                <a:cubicBezTo>
                  <a:pt x="186278" y="14774"/>
                  <a:pt x="190247" y="11070"/>
                  <a:pt x="162201" y="6572"/>
                </a:cubicBezTo>
                <a:cubicBezTo>
                  <a:pt x="134155" y="2074"/>
                  <a:pt x="-18509" y="-2689"/>
                  <a:pt x="1864" y="1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7070E61E-FECC-4E31-B366-8050743ADBBF}"/>
              </a:ext>
            </a:extLst>
          </p:cNvPr>
          <p:cNvSpPr/>
          <p:nvPr/>
        </p:nvSpPr>
        <p:spPr>
          <a:xfrm>
            <a:off x="7447928" y="6293933"/>
            <a:ext cx="255064" cy="179173"/>
          </a:xfrm>
          <a:custGeom>
            <a:avLst/>
            <a:gdLst>
              <a:gd name="connsiteX0" fmla="*/ 6972 w 255064"/>
              <a:gd name="connsiteY0" fmla="*/ 27492 h 179173"/>
              <a:gd name="connsiteX1" fmla="*/ 62535 w 255064"/>
              <a:gd name="connsiteY1" fmla="*/ 30667 h 179173"/>
              <a:gd name="connsiteX2" fmla="*/ 180010 w 255064"/>
              <a:gd name="connsiteY2" fmla="*/ 24317 h 179173"/>
              <a:gd name="connsiteX3" fmla="*/ 205410 w 255064"/>
              <a:gd name="connsiteY3" fmla="*/ 35430 h 179173"/>
              <a:gd name="connsiteX4" fmla="*/ 253035 w 255064"/>
              <a:gd name="connsiteY4" fmla="*/ 178305 h 179173"/>
              <a:gd name="connsiteX5" fmla="*/ 243510 w 255064"/>
              <a:gd name="connsiteY5" fmla="*/ 90992 h 179173"/>
              <a:gd name="connsiteX6" fmla="*/ 218110 w 255064"/>
              <a:gd name="connsiteY6" fmla="*/ 2092 h 179173"/>
              <a:gd name="connsiteX7" fmla="*/ 6972 w 255064"/>
              <a:gd name="connsiteY7" fmla="*/ 27492 h 17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064" h="179173">
                <a:moveTo>
                  <a:pt x="6972" y="27492"/>
                </a:moveTo>
                <a:cubicBezTo>
                  <a:pt x="-18957" y="32254"/>
                  <a:pt x="33695" y="31196"/>
                  <a:pt x="62535" y="30667"/>
                </a:cubicBezTo>
                <a:cubicBezTo>
                  <a:pt x="91375" y="30138"/>
                  <a:pt x="156198" y="23523"/>
                  <a:pt x="180010" y="24317"/>
                </a:cubicBezTo>
                <a:cubicBezTo>
                  <a:pt x="203822" y="25111"/>
                  <a:pt x="193239" y="9765"/>
                  <a:pt x="205410" y="35430"/>
                </a:cubicBezTo>
                <a:cubicBezTo>
                  <a:pt x="217581" y="61095"/>
                  <a:pt x="246685" y="169045"/>
                  <a:pt x="253035" y="178305"/>
                </a:cubicBezTo>
                <a:cubicBezTo>
                  <a:pt x="259385" y="187565"/>
                  <a:pt x="249331" y="120361"/>
                  <a:pt x="243510" y="90992"/>
                </a:cubicBezTo>
                <a:cubicBezTo>
                  <a:pt x="237689" y="61623"/>
                  <a:pt x="257798" y="12411"/>
                  <a:pt x="218110" y="2092"/>
                </a:cubicBezTo>
                <a:cubicBezTo>
                  <a:pt x="178423" y="-8227"/>
                  <a:pt x="32901" y="22730"/>
                  <a:pt x="6972" y="27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B0684134-CE4D-4796-919F-BB14D9F53B4D}"/>
              </a:ext>
            </a:extLst>
          </p:cNvPr>
          <p:cNvSpPr/>
          <p:nvPr/>
        </p:nvSpPr>
        <p:spPr>
          <a:xfrm>
            <a:off x="6953996" y="6466688"/>
            <a:ext cx="657310" cy="206112"/>
          </a:xfrm>
          <a:custGeom>
            <a:avLst/>
            <a:gdLst>
              <a:gd name="connsiteX0" fmla="*/ 16717 w 657310"/>
              <a:gd name="connsiteY0" fmla="*/ 197637 h 206112"/>
              <a:gd name="connsiteX1" fmla="*/ 89742 w 657310"/>
              <a:gd name="connsiteY1" fmla="*/ 175412 h 206112"/>
              <a:gd name="connsiteX2" fmla="*/ 419942 w 657310"/>
              <a:gd name="connsiteY2" fmla="*/ 29362 h 206112"/>
              <a:gd name="connsiteX3" fmla="*/ 654892 w 657310"/>
              <a:gd name="connsiteY3" fmla="*/ 2375 h 206112"/>
              <a:gd name="connsiteX4" fmla="*/ 531067 w 657310"/>
              <a:gd name="connsiteY4" fmla="*/ 8725 h 206112"/>
              <a:gd name="connsiteX5" fmla="*/ 354854 w 657310"/>
              <a:gd name="connsiteY5" fmla="*/ 67462 h 206112"/>
              <a:gd name="connsiteX6" fmla="*/ 16717 w 657310"/>
              <a:gd name="connsiteY6" fmla="*/ 197637 h 2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310" h="206112">
                <a:moveTo>
                  <a:pt x="16717" y="197637"/>
                </a:moveTo>
                <a:cubicBezTo>
                  <a:pt x="-27468" y="215629"/>
                  <a:pt x="22538" y="203458"/>
                  <a:pt x="89742" y="175412"/>
                </a:cubicBezTo>
                <a:cubicBezTo>
                  <a:pt x="156946" y="147366"/>
                  <a:pt x="325750" y="58201"/>
                  <a:pt x="419942" y="29362"/>
                </a:cubicBezTo>
                <a:cubicBezTo>
                  <a:pt x="514134" y="522"/>
                  <a:pt x="636371" y="5815"/>
                  <a:pt x="654892" y="2375"/>
                </a:cubicBezTo>
                <a:cubicBezTo>
                  <a:pt x="673413" y="-1065"/>
                  <a:pt x="581073" y="-2123"/>
                  <a:pt x="531067" y="8725"/>
                </a:cubicBezTo>
                <a:cubicBezTo>
                  <a:pt x="481061" y="19573"/>
                  <a:pt x="437140" y="34389"/>
                  <a:pt x="354854" y="67462"/>
                </a:cubicBezTo>
                <a:cubicBezTo>
                  <a:pt x="272569" y="100535"/>
                  <a:pt x="60902" y="179645"/>
                  <a:pt x="16717" y="197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9C2EFE4D-232F-4962-90C7-A0C8C9253760}"/>
              </a:ext>
            </a:extLst>
          </p:cNvPr>
          <p:cNvSpPr/>
          <p:nvPr/>
        </p:nvSpPr>
        <p:spPr>
          <a:xfrm>
            <a:off x="7110381" y="6443340"/>
            <a:ext cx="609750" cy="133746"/>
          </a:xfrm>
          <a:custGeom>
            <a:avLst/>
            <a:gdLst>
              <a:gd name="connsiteX0" fmla="*/ 32 w 609750"/>
              <a:gd name="connsiteY0" fmla="*/ 133673 h 133746"/>
              <a:gd name="connsiteX1" fmla="*/ 312769 w 609750"/>
              <a:gd name="connsiteY1" fmla="*/ 32073 h 133746"/>
              <a:gd name="connsiteX2" fmla="*/ 417544 w 609750"/>
              <a:gd name="connsiteY2" fmla="*/ 14610 h 133746"/>
              <a:gd name="connsiteX3" fmla="*/ 608044 w 609750"/>
              <a:gd name="connsiteY3" fmla="*/ 33660 h 133746"/>
              <a:gd name="connsiteX4" fmla="*/ 504857 w 609750"/>
              <a:gd name="connsiteY4" fmla="*/ 11435 h 133746"/>
              <a:gd name="connsiteX5" fmla="*/ 395319 w 609750"/>
              <a:gd name="connsiteY5" fmla="*/ 1910 h 133746"/>
              <a:gd name="connsiteX6" fmla="*/ 293719 w 609750"/>
              <a:gd name="connsiteY6" fmla="*/ 14610 h 133746"/>
              <a:gd name="connsiteX7" fmla="*/ 32 w 609750"/>
              <a:gd name="connsiteY7" fmla="*/ 133673 h 1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750" h="133746">
                <a:moveTo>
                  <a:pt x="32" y="133673"/>
                </a:moveTo>
                <a:cubicBezTo>
                  <a:pt x="3207" y="136584"/>
                  <a:pt x="243184" y="51917"/>
                  <a:pt x="312769" y="32073"/>
                </a:cubicBezTo>
                <a:cubicBezTo>
                  <a:pt x="382354" y="12229"/>
                  <a:pt x="368332" y="14346"/>
                  <a:pt x="417544" y="14610"/>
                </a:cubicBezTo>
                <a:cubicBezTo>
                  <a:pt x="466756" y="14874"/>
                  <a:pt x="593492" y="34189"/>
                  <a:pt x="608044" y="33660"/>
                </a:cubicBezTo>
                <a:cubicBezTo>
                  <a:pt x="622596" y="33131"/>
                  <a:pt x="540311" y="16727"/>
                  <a:pt x="504857" y="11435"/>
                </a:cubicBezTo>
                <a:cubicBezTo>
                  <a:pt x="469403" y="6143"/>
                  <a:pt x="430509" y="1381"/>
                  <a:pt x="395319" y="1910"/>
                </a:cubicBezTo>
                <a:cubicBezTo>
                  <a:pt x="360129" y="2439"/>
                  <a:pt x="357484" y="-7880"/>
                  <a:pt x="293719" y="14610"/>
                </a:cubicBezTo>
                <a:cubicBezTo>
                  <a:pt x="229955" y="37100"/>
                  <a:pt x="-3143" y="130762"/>
                  <a:pt x="32" y="133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2710D4CD-2CAA-498D-B1E4-7C3862E06203}"/>
              </a:ext>
            </a:extLst>
          </p:cNvPr>
          <p:cNvSpPr/>
          <p:nvPr/>
        </p:nvSpPr>
        <p:spPr>
          <a:xfrm>
            <a:off x="6515081" y="6374561"/>
            <a:ext cx="138273" cy="215485"/>
          </a:xfrm>
          <a:custGeom>
            <a:avLst/>
            <a:gdLst>
              <a:gd name="connsiteX0" fmla="*/ 19 w 138273"/>
              <a:gd name="connsiteY0" fmla="*/ 8777 h 215485"/>
              <a:gd name="connsiteX1" fmla="*/ 80982 w 138273"/>
              <a:gd name="connsiteY1" fmla="*/ 118314 h 215485"/>
              <a:gd name="connsiteX2" fmla="*/ 85744 w 138273"/>
              <a:gd name="connsiteY2" fmla="*/ 215152 h 215485"/>
              <a:gd name="connsiteX3" fmla="*/ 123844 w 138273"/>
              <a:gd name="connsiteY3" fmla="*/ 148477 h 215485"/>
              <a:gd name="connsiteX4" fmla="*/ 136544 w 138273"/>
              <a:gd name="connsiteY4" fmla="*/ 104027 h 215485"/>
              <a:gd name="connsiteX5" fmla="*/ 88919 w 138273"/>
              <a:gd name="connsiteY5" fmla="*/ 18302 h 215485"/>
              <a:gd name="connsiteX6" fmla="*/ 19 w 138273"/>
              <a:gd name="connsiteY6" fmla="*/ 8777 h 215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273" h="215485">
                <a:moveTo>
                  <a:pt x="19" y="8777"/>
                </a:moveTo>
                <a:cubicBezTo>
                  <a:pt x="-1304" y="25446"/>
                  <a:pt x="66695" y="83918"/>
                  <a:pt x="80982" y="118314"/>
                </a:cubicBezTo>
                <a:cubicBezTo>
                  <a:pt x="95270" y="152710"/>
                  <a:pt x="78600" y="210125"/>
                  <a:pt x="85744" y="215152"/>
                </a:cubicBezTo>
                <a:cubicBezTo>
                  <a:pt x="92888" y="220179"/>
                  <a:pt x="115377" y="166998"/>
                  <a:pt x="123844" y="148477"/>
                </a:cubicBezTo>
                <a:cubicBezTo>
                  <a:pt x="132311" y="129956"/>
                  <a:pt x="142365" y="125723"/>
                  <a:pt x="136544" y="104027"/>
                </a:cubicBezTo>
                <a:cubicBezTo>
                  <a:pt x="130723" y="82331"/>
                  <a:pt x="113261" y="35235"/>
                  <a:pt x="88919" y="18302"/>
                </a:cubicBezTo>
                <a:cubicBezTo>
                  <a:pt x="64577" y="1369"/>
                  <a:pt x="1342" y="-7892"/>
                  <a:pt x="19" y="8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6C8B144A-1613-4405-82E5-5F4AB23630CF}"/>
              </a:ext>
            </a:extLst>
          </p:cNvPr>
          <p:cNvSpPr/>
          <p:nvPr/>
        </p:nvSpPr>
        <p:spPr>
          <a:xfrm>
            <a:off x="6609505" y="6512098"/>
            <a:ext cx="339229" cy="321342"/>
          </a:xfrm>
          <a:custGeom>
            <a:avLst/>
            <a:gdLst>
              <a:gd name="connsiteX0" fmla="*/ 15133 w 339229"/>
              <a:gd name="connsiteY0" fmla="*/ 179215 h 321342"/>
              <a:gd name="connsiteX1" fmla="*/ 231033 w 339229"/>
              <a:gd name="connsiteY1" fmla="*/ 45865 h 321342"/>
              <a:gd name="connsiteX2" fmla="*/ 337395 w 339229"/>
              <a:gd name="connsiteY2" fmla="*/ 3002 h 321342"/>
              <a:gd name="connsiteX3" fmla="*/ 148483 w 339229"/>
              <a:gd name="connsiteY3" fmla="*/ 117302 h 321342"/>
              <a:gd name="connsiteX4" fmla="*/ 69108 w 339229"/>
              <a:gd name="connsiteY4" fmla="*/ 203027 h 321342"/>
              <a:gd name="connsiteX5" fmla="*/ 19895 w 339229"/>
              <a:gd name="connsiteY5" fmla="*/ 287165 h 321342"/>
              <a:gd name="connsiteX6" fmla="*/ 19895 w 339229"/>
              <a:gd name="connsiteY6" fmla="*/ 315740 h 321342"/>
              <a:gd name="connsiteX7" fmla="*/ 15133 w 339229"/>
              <a:gd name="connsiteY7" fmla="*/ 179215 h 32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229" h="321342">
                <a:moveTo>
                  <a:pt x="15133" y="179215"/>
                </a:moveTo>
                <a:cubicBezTo>
                  <a:pt x="50323" y="134236"/>
                  <a:pt x="177323" y="75234"/>
                  <a:pt x="231033" y="45865"/>
                </a:cubicBezTo>
                <a:cubicBezTo>
                  <a:pt x="284743" y="16496"/>
                  <a:pt x="351153" y="-8904"/>
                  <a:pt x="337395" y="3002"/>
                </a:cubicBezTo>
                <a:cubicBezTo>
                  <a:pt x="323637" y="14908"/>
                  <a:pt x="193197" y="83965"/>
                  <a:pt x="148483" y="117302"/>
                </a:cubicBezTo>
                <a:cubicBezTo>
                  <a:pt x="103769" y="150639"/>
                  <a:pt x="90539" y="174717"/>
                  <a:pt x="69108" y="203027"/>
                </a:cubicBezTo>
                <a:cubicBezTo>
                  <a:pt x="47677" y="231337"/>
                  <a:pt x="28097" y="268379"/>
                  <a:pt x="19895" y="287165"/>
                </a:cubicBezTo>
                <a:cubicBezTo>
                  <a:pt x="11693" y="305951"/>
                  <a:pt x="23070" y="333203"/>
                  <a:pt x="19895" y="315740"/>
                </a:cubicBezTo>
                <a:cubicBezTo>
                  <a:pt x="16720" y="298278"/>
                  <a:pt x="-20057" y="224194"/>
                  <a:pt x="15133" y="179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77D9D83-39A7-4F2B-A78B-0D9F755013D1}"/>
              </a:ext>
            </a:extLst>
          </p:cNvPr>
          <p:cNvSpPr/>
          <p:nvPr/>
        </p:nvSpPr>
        <p:spPr>
          <a:xfrm>
            <a:off x="6613265" y="6586523"/>
            <a:ext cx="51225" cy="377511"/>
          </a:xfrm>
          <a:custGeom>
            <a:avLst/>
            <a:gdLst>
              <a:gd name="connsiteX0" fmla="*/ 11373 w 51225"/>
              <a:gd name="connsiteY0" fmla="*/ 15 h 377511"/>
              <a:gd name="connsiteX1" fmla="*/ 260 w 51225"/>
              <a:gd name="connsiteY1" fmla="*/ 128602 h 377511"/>
              <a:gd name="connsiteX2" fmla="*/ 22485 w 51225"/>
              <a:gd name="connsiteY2" fmla="*/ 269890 h 377511"/>
              <a:gd name="connsiteX3" fmla="*/ 17723 w 51225"/>
              <a:gd name="connsiteY3" fmla="*/ 334977 h 377511"/>
              <a:gd name="connsiteX4" fmla="*/ 51060 w 51225"/>
              <a:gd name="connsiteY4" fmla="*/ 376252 h 377511"/>
              <a:gd name="connsiteX5" fmla="*/ 30423 w 51225"/>
              <a:gd name="connsiteY5" fmla="*/ 287352 h 377511"/>
              <a:gd name="connsiteX6" fmla="*/ 27248 w 51225"/>
              <a:gd name="connsiteY6" fmla="*/ 136540 h 377511"/>
              <a:gd name="connsiteX7" fmla="*/ 11373 w 51225"/>
              <a:gd name="connsiteY7" fmla="*/ 15 h 3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5" h="377511">
                <a:moveTo>
                  <a:pt x="11373" y="15"/>
                </a:moveTo>
                <a:cubicBezTo>
                  <a:pt x="6875" y="-1308"/>
                  <a:pt x="-1592" y="83623"/>
                  <a:pt x="260" y="128602"/>
                </a:cubicBezTo>
                <a:cubicBezTo>
                  <a:pt x="2112" y="173581"/>
                  <a:pt x="19575" y="235494"/>
                  <a:pt x="22485" y="269890"/>
                </a:cubicBezTo>
                <a:cubicBezTo>
                  <a:pt x="25396" y="304286"/>
                  <a:pt x="12960" y="317250"/>
                  <a:pt x="17723" y="334977"/>
                </a:cubicBezTo>
                <a:cubicBezTo>
                  <a:pt x="22486" y="352704"/>
                  <a:pt x="48943" y="384189"/>
                  <a:pt x="51060" y="376252"/>
                </a:cubicBezTo>
                <a:cubicBezTo>
                  <a:pt x="53177" y="368315"/>
                  <a:pt x="34392" y="327304"/>
                  <a:pt x="30423" y="287352"/>
                </a:cubicBezTo>
                <a:cubicBezTo>
                  <a:pt x="26454" y="247400"/>
                  <a:pt x="27777" y="186546"/>
                  <a:pt x="27248" y="136540"/>
                </a:cubicBezTo>
                <a:cubicBezTo>
                  <a:pt x="26719" y="86534"/>
                  <a:pt x="15871" y="1338"/>
                  <a:pt x="1137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7A18F6CC-1CC7-44C6-BDDF-5E40A6946600}"/>
              </a:ext>
            </a:extLst>
          </p:cNvPr>
          <p:cNvSpPr/>
          <p:nvPr/>
        </p:nvSpPr>
        <p:spPr>
          <a:xfrm>
            <a:off x="6807399" y="6524008"/>
            <a:ext cx="231905" cy="108752"/>
          </a:xfrm>
          <a:custGeom>
            <a:avLst/>
            <a:gdLst>
              <a:gd name="connsiteX0" fmla="*/ 231576 w 231905"/>
              <a:gd name="connsiteY0" fmla="*/ 617 h 108752"/>
              <a:gd name="connsiteX1" fmla="*/ 9326 w 231905"/>
              <a:gd name="connsiteY1" fmla="*/ 106980 h 108752"/>
              <a:gd name="connsiteX2" fmla="*/ 58539 w 231905"/>
              <a:gd name="connsiteY2" fmla="*/ 64117 h 108752"/>
              <a:gd name="connsiteX3" fmla="*/ 231576 w 231905"/>
              <a:gd name="connsiteY3" fmla="*/ 617 h 10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5" h="108752">
                <a:moveTo>
                  <a:pt x="231576" y="617"/>
                </a:moveTo>
                <a:cubicBezTo>
                  <a:pt x="223374" y="7761"/>
                  <a:pt x="38165" y="96397"/>
                  <a:pt x="9326" y="106980"/>
                </a:cubicBezTo>
                <a:cubicBezTo>
                  <a:pt x="-19514" y="117563"/>
                  <a:pt x="24672" y="77875"/>
                  <a:pt x="58539" y="64117"/>
                </a:cubicBezTo>
                <a:cubicBezTo>
                  <a:pt x="92406" y="50359"/>
                  <a:pt x="239778" y="-6527"/>
                  <a:pt x="231576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C85BCD0F-DC36-4C72-840C-BD48A8AD7A8F}"/>
              </a:ext>
            </a:extLst>
          </p:cNvPr>
          <p:cNvSpPr/>
          <p:nvPr/>
        </p:nvSpPr>
        <p:spPr>
          <a:xfrm>
            <a:off x="7108604" y="6633972"/>
            <a:ext cx="116602" cy="157900"/>
          </a:xfrm>
          <a:custGeom>
            <a:avLst/>
            <a:gdLst>
              <a:gd name="connsiteX0" fmla="*/ 116109 w 116602"/>
              <a:gd name="connsiteY0" fmla="*/ 191 h 157900"/>
              <a:gd name="connsiteX1" fmla="*/ 82771 w 116602"/>
              <a:gd name="connsiteY1" fmla="*/ 114491 h 157900"/>
              <a:gd name="connsiteX2" fmla="*/ 221 w 116602"/>
              <a:gd name="connsiteY2" fmla="*/ 157353 h 157900"/>
              <a:gd name="connsiteX3" fmla="*/ 60546 w 116602"/>
              <a:gd name="connsiteY3" fmla="*/ 89091 h 157900"/>
              <a:gd name="connsiteX4" fmla="*/ 116109 w 116602"/>
              <a:gd name="connsiteY4" fmla="*/ 191 h 1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2" h="157900">
                <a:moveTo>
                  <a:pt x="116109" y="191"/>
                </a:moveTo>
                <a:cubicBezTo>
                  <a:pt x="119813" y="4424"/>
                  <a:pt x="102086" y="88297"/>
                  <a:pt x="82771" y="114491"/>
                </a:cubicBezTo>
                <a:cubicBezTo>
                  <a:pt x="63456" y="140685"/>
                  <a:pt x="3925" y="161586"/>
                  <a:pt x="221" y="157353"/>
                </a:cubicBezTo>
                <a:cubicBezTo>
                  <a:pt x="-3483" y="153120"/>
                  <a:pt x="40173" y="115020"/>
                  <a:pt x="60546" y="89091"/>
                </a:cubicBezTo>
                <a:cubicBezTo>
                  <a:pt x="80919" y="63162"/>
                  <a:pt x="112405" y="-4042"/>
                  <a:pt x="116109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C4B3305F-C1AA-4007-BC13-DD5159BA170F}"/>
              </a:ext>
            </a:extLst>
          </p:cNvPr>
          <p:cNvSpPr/>
          <p:nvPr/>
        </p:nvSpPr>
        <p:spPr>
          <a:xfrm>
            <a:off x="6796308" y="6769070"/>
            <a:ext cx="180557" cy="109694"/>
          </a:xfrm>
          <a:custGeom>
            <a:avLst/>
            <a:gdLst>
              <a:gd name="connsiteX0" fmla="*/ 2955 w 180557"/>
              <a:gd name="connsiteY0" fmla="*/ 109568 h 109694"/>
              <a:gd name="connsiteX1" fmla="*/ 164880 w 180557"/>
              <a:gd name="connsiteY1" fmla="*/ 9555 h 109694"/>
              <a:gd name="connsiteX2" fmla="*/ 163292 w 180557"/>
              <a:gd name="connsiteY2" fmla="*/ 6380 h 109694"/>
              <a:gd name="connsiteX3" fmla="*/ 68042 w 180557"/>
              <a:gd name="connsiteY3" fmla="*/ 30193 h 109694"/>
              <a:gd name="connsiteX4" fmla="*/ 2955 w 180557"/>
              <a:gd name="connsiteY4" fmla="*/ 109568 h 10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57" h="109694">
                <a:moveTo>
                  <a:pt x="2955" y="109568"/>
                </a:moveTo>
                <a:cubicBezTo>
                  <a:pt x="19095" y="106128"/>
                  <a:pt x="138157" y="26753"/>
                  <a:pt x="164880" y="9555"/>
                </a:cubicBezTo>
                <a:cubicBezTo>
                  <a:pt x="191603" y="-7643"/>
                  <a:pt x="179432" y="2940"/>
                  <a:pt x="163292" y="6380"/>
                </a:cubicBezTo>
                <a:cubicBezTo>
                  <a:pt x="147152" y="9820"/>
                  <a:pt x="95294" y="14847"/>
                  <a:pt x="68042" y="30193"/>
                </a:cubicBezTo>
                <a:cubicBezTo>
                  <a:pt x="40790" y="45539"/>
                  <a:pt x="-13185" y="113008"/>
                  <a:pt x="2955" y="109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2101154E-6AC0-4CFB-A831-A0209BC5B084}"/>
              </a:ext>
            </a:extLst>
          </p:cNvPr>
          <p:cNvSpPr/>
          <p:nvPr/>
        </p:nvSpPr>
        <p:spPr>
          <a:xfrm>
            <a:off x="6650831" y="6718224"/>
            <a:ext cx="273790" cy="270196"/>
          </a:xfrm>
          <a:custGeom>
            <a:avLst/>
            <a:gdLst>
              <a:gd name="connsiteX0" fmla="*/ 272257 w 273790"/>
              <a:gd name="connsiteY0" fmla="*/ 76 h 270196"/>
              <a:gd name="connsiteX1" fmla="*/ 27782 w 273790"/>
              <a:gd name="connsiteY1" fmla="*/ 141364 h 270196"/>
              <a:gd name="connsiteX2" fmla="*/ 3969 w 273790"/>
              <a:gd name="connsiteY2" fmla="*/ 185814 h 270196"/>
              <a:gd name="connsiteX3" fmla="*/ 13494 w 273790"/>
              <a:gd name="connsiteY3" fmla="*/ 242964 h 270196"/>
              <a:gd name="connsiteX4" fmla="*/ 81757 w 273790"/>
              <a:gd name="connsiteY4" fmla="*/ 269951 h 270196"/>
              <a:gd name="connsiteX5" fmla="*/ 154782 w 273790"/>
              <a:gd name="connsiteY5" fmla="*/ 228676 h 270196"/>
              <a:gd name="connsiteX6" fmla="*/ 83344 w 273790"/>
              <a:gd name="connsiteY6" fmla="*/ 244551 h 270196"/>
              <a:gd name="connsiteX7" fmla="*/ 130969 w 273790"/>
              <a:gd name="connsiteY7" fmla="*/ 162001 h 270196"/>
              <a:gd name="connsiteX8" fmla="*/ 272257 w 273790"/>
              <a:gd name="connsiteY8" fmla="*/ 76 h 27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790" h="270196">
                <a:moveTo>
                  <a:pt x="272257" y="76"/>
                </a:moveTo>
                <a:cubicBezTo>
                  <a:pt x="255059" y="-3363"/>
                  <a:pt x="72497" y="110408"/>
                  <a:pt x="27782" y="141364"/>
                </a:cubicBezTo>
                <a:cubicBezTo>
                  <a:pt x="-16933" y="172320"/>
                  <a:pt x="6350" y="168881"/>
                  <a:pt x="3969" y="185814"/>
                </a:cubicBezTo>
                <a:cubicBezTo>
                  <a:pt x="1588" y="202747"/>
                  <a:pt x="530" y="228941"/>
                  <a:pt x="13494" y="242964"/>
                </a:cubicBezTo>
                <a:cubicBezTo>
                  <a:pt x="26458" y="256987"/>
                  <a:pt x="58209" y="272332"/>
                  <a:pt x="81757" y="269951"/>
                </a:cubicBezTo>
                <a:cubicBezTo>
                  <a:pt x="105305" y="267570"/>
                  <a:pt x="154518" y="232909"/>
                  <a:pt x="154782" y="228676"/>
                </a:cubicBezTo>
                <a:cubicBezTo>
                  <a:pt x="155046" y="224443"/>
                  <a:pt x="87313" y="255663"/>
                  <a:pt x="83344" y="244551"/>
                </a:cubicBezTo>
                <a:cubicBezTo>
                  <a:pt x="79375" y="233439"/>
                  <a:pt x="105040" y="200101"/>
                  <a:pt x="130969" y="162001"/>
                </a:cubicBezTo>
                <a:cubicBezTo>
                  <a:pt x="156898" y="123901"/>
                  <a:pt x="289455" y="3515"/>
                  <a:pt x="272257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A6F15741-7559-4B66-BBF4-9643E0DAB8B5}"/>
              </a:ext>
            </a:extLst>
          </p:cNvPr>
          <p:cNvSpPr/>
          <p:nvPr/>
        </p:nvSpPr>
        <p:spPr>
          <a:xfrm>
            <a:off x="7686662" y="6487519"/>
            <a:ext cx="45112" cy="310943"/>
          </a:xfrm>
          <a:custGeom>
            <a:avLst/>
            <a:gdLst>
              <a:gd name="connsiteX0" fmla="*/ 39701 w 45112"/>
              <a:gd name="connsiteY0" fmla="*/ 3769 h 310943"/>
              <a:gd name="connsiteX1" fmla="*/ 9538 w 45112"/>
              <a:gd name="connsiteY1" fmla="*/ 194269 h 310943"/>
              <a:gd name="connsiteX2" fmla="*/ 7951 w 45112"/>
              <a:gd name="connsiteY2" fmla="*/ 278406 h 310943"/>
              <a:gd name="connsiteX3" fmla="*/ 1601 w 45112"/>
              <a:gd name="connsiteY3" fmla="*/ 297456 h 310943"/>
              <a:gd name="connsiteX4" fmla="*/ 41288 w 45112"/>
              <a:gd name="connsiteY4" fmla="*/ 83144 h 310943"/>
              <a:gd name="connsiteX5" fmla="*/ 39701 w 45112"/>
              <a:gd name="connsiteY5" fmla="*/ 3769 h 31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2" h="310943">
                <a:moveTo>
                  <a:pt x="39701" y="3769"/>
                </a:moveTo>
                <a:cubicBezTo>
                  <a:pt x="34409" y="22290"/>
                  <a:pt x="14830" y="148496"/>
                  <a:pt x="9538" y="194269"/>
                </a:cubicBezTo>
                <a:cubicBezTo>
                  <a:pt x="4246" y="240042"/>
                  <a:pt x="9274" y="261208"/>
                  <a:pt x="7951" y="278406"/>
                </a:cubicBezTo>
                <a:cubicBezTo>
                  <a:pt x="6628" y="295604"/>
                  <a:pt x="-3955" y="330000"/>
                  <a:pt x="1601" y="297456"/>
                </a:cubicBezTo>
                <a:cubicBezTo>
                  <a:pt x="7157" y="264912"/>
                  <a:pt x="34674" y="127594"/>
                  <a:pt x="41288" y="83144"/>
                </a:cubicBezTo>
                <a:cubicBezTo>
                  <a:pt x="47902" y="38694"/>
                  <a:pt x="44993" y="-14752"/>
                  <a:pt x="39701" y="3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675F43E0-5543-4BBB-A5C2-627268C3765D}"/>
              </a:ext>
            </a:extLst>
          </p:cNvPr>
          <p:cNvSpPr/>
          <p:nvPr/>
        </p:nvSpPr>
        <p:spPr>
          <a:xfrm>
            <a:off x="7632673" y="6718090"/>
            <a:ext cx="153919" cy="446796"/>
          </a:xfrm>
          <a:custGeom>
            <a:avLst/>
            <a:gdLst>
              <a:gd name="connsiteX0" fmla="*/ 27 w 153919"/>
              <a:gd name="connsiteY0" fmla="*/ 210 h 446796"/>
              <a:gd name="connsiteX1" fmla="*/ 138140 w 153919"/>
              <a:gd name="connsiteY1" fmla="*/ 231985 h 446796"/>
              <a:gd name="connsiteX2" fmla="*/ 117502 w 153919"/>
              <a:gd name="connsiteY2" fmla="*/ 284373 h 446796"/>
              <a:gd name="connsiteX3" fmla="*/ 69877 w 153919"/>
              <a:gd name="connsiteY3" fmla="*/ 444710 h 446796"/>
              <a:gd name="connsiteX4" fmla="*/ 106390 w 153919"/>
              <a:gd name="connsiteY4" fmla="*/ 363748 h 446796"/>
              <a:gd name="connsiteX5" fmla="*/ 150840 w 153919"/>
              <a:gd name="connsiteY5" fmla="*/ 193885 h 446796"/>
              <a:gd name="connsiteX6" fmla="*/ 27 w 153919"/>
              <a:gd name="connsiteY6" fmla="*/ 210 h 44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19" h="446796">
                <a:moveTo>
                  <a:pt x="27" y="210"/>
                </a:moveTo>
                <a:cubicBezTo>
                  <a:pt x="-2090" y="6560"/>
                  <a:pt x="118561" y="184625"/>
                  <a:pt x="138140" y="231985"/>
                </a:cubicBezTo>
                <a:cubicBezTo>
                  <a:pt x="157719" y="279346"/>
                  <a:pt x="128879" y="248919"/>
                  <a:pt x="117502" y="284373"/>
                </a:cubicBezTo>
                <a:cubicBezTo>
                  <a:pt x="106125" y="319827"/>
                  <a:pt x="71729" y="431481"/>
                  <a:pt x="69877" y="444710"/>
                </a:cubicBezTo>
                <a:cubicBezTo>
                  <a:pt x="68025" y="457939"/>
                  <a:pt x="92896" y="405552"/>
                  <a:pt x="106390" y="363748"/>
                </a:cubicBezTo>
                <a:cubicBezTo>
                  <a:pt x="119884" y="321944"/>
                  <a:pt x="166186" y="255004"/>
                  <a:pt x="150840" y="193885"/>
                </a:cubicBezTo>
                <a:cubicBezTo>
                  <a:pt x="135494" y="132766"/>
                  <a:pt x="2144" y="-6140"/>
                  <a:pt x="2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B9465AE6-1381-46AF-AE9A-12AA49BA5A83}"/>
              </a:ext>
            </a:extLst>
          </p:cNvPr>
          <p:cNvSpPr/>
          <p:nvPr/>
        </p:nvSpPr>
        <p:spPr>
          <a:xfrm>
            <a:off x="7206260" y="6526830"/>
            <a:ext cx="323338" cy="283571"/>
          </a:xfrm>
          <a:custGeom>
            <a:avLst/>
            <a:gdLst>
              <a:gd name="connsiteX0" fmla="*/ 2578 w 323338"/>
              <a:gd name="connsiteY0" fmla="*/ 283545 h 283571"/>
              <a:gd name="connsiteX1" fmla="*/ 143865 w 323338"/>
              <a:gd name="connsiteY1" fmla="*/ 161308 h 283571"/>
              <a:gd name="connsiteX2" fmla="*/ 323253 w 323338"/>
              <a:gd name="connsiteY2" fmla="*/ 2558 h 283571"/>
              <a:gd name="connsiteX3" fmla="*/ 166090 w 323338"/>
              <a:gd name="connsiteY3" fmla="*/ 69233 h 283571"/>
              <a:gd name="connsiteX4" fmla="*/ 61315 w 323338"/>
              <a:gd name="connsiteY4" fmla="*/ 148608 h 283571"/>
              <a:gd name="connsiteX5" fmla="*/ 2578 w 323338"/>
              <a:gd name="connsiteY5" fmla="*/ 283545 h 28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338" h="283571">
                <a:moveTo>
                  <a:pt x="2578" y="283545"/>
                </a:moveTo>
                <a:cubicBezTo>
                  <a:pt x="16336" y="285662"/>
                  <a:pt x="143865" y="161308"/>
                  <a:pt x="143865" y="161308"/>
                </a:cubicBezTo>
                <a:cubicBezTo>
                  <a:pt x="197311" y="114477"/>
                  <a:pt x="319549" y="17904"/>
                  <a:pt x="323253" y="2558"/>
                </a:cubicBezTo>
                <a:cubicBezTo>
                  <a:pt x="326957" y="-12788"/>
                  <a:pt x="209746" y="44891"/>
                  <a:pt x="166090" y="69233"/>
                </a:cubicBezTo>
                <a:cubicBezTo>
                  <a:pt x="122434" y="93575"/>
                  <a:pt x="89361" y="115270"/>
                  <a:pt x="61315" y="148608"/>
                </a:cubicBezTo>
                <a:cubicBezTo>
                  <a:pt x="33269" y="181946"/>
                  <a:pt x="-11180" y="281428"/>
                  <a:pt x="2578" y="283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DEBA3597-F76A-45FC-BEE1-B6585CBE5F7E}"/>
              </a:ext>
            </a:extLst>
          </p:cNvPr>
          <p:cNvSpPr/>
          <p:nvPr/>
        </p:nvSpPr>
        <p:spPr>
          <a:xfrm>
            <a:off x="7059985" y="6841511"/>
            <a:ext cx="512226" cy="123122"/>
          </a:xfrm>
          <a:custGeom>
            <a:avLst/>
            <a:gdLst>
              <a:gd name="connsiteX0" fmla="*/ 12328 w 512226"/>
              <a:gd name="connsiteY0" fmla="*/ 118089 h 123122"/>
              <a:gd name="connsiteX1" fmla="*/ 80590 w 512226"/>
              <a:gd name="connsiteY1" fmla="*/ 103802 h 123122"/>
              <a:gd name="connsiteX2" fmla="*/ 385390 w 512226"/>
              <a:gd name="connsiteY2" fmla="*/ 35539 h 123122"/>
              <a:gd name="connsiteX3" fmla="*/ 496515 w 512226"/>
              <a:gd name="connsiteY3" fmla="*/ 64114 h 123122"/>
              <a:gd name="connsiteX4" fmla="*/ 507628 w 512226"/>
              <a:gd name="connsiteY4" fmla="*/ 84752 h 123122"/>
              <a:gd name="connsiteX5" fmla="*/ 460003 w 512226"/>
              <a:gd name="connsiteY5" fmla="*/ 40302 h 123122"/>
              <a:gd name="connsiteX6" fmla="*/ 380628 w 512226"/>
              <a:gd name="connsiteY6" fmla="*/ 2202 h 123122"/>
              <a:gd name="connsiteX7" fmla="*/ 12328 w 512226"/>
              <a:gd name="connsiteY7" fmla="*/ 118089 h 12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226" h="123122">
                <a:moveTo>
                  <a:pt x="12328" y="118089"/>
                </a:moveTo>
                <a:cubicBezTo>
                  <a:pt x="-37678" y="135022"/>
                  <a:pt x="80590" y="103802"/>
                  <a:pt x="80590" y="103802"/>
                </a:cubicBezTo>
                <a:cubicBezTo>
                  <a:pt x="142767" y="90044"/>
                  <a:pt x="316069" y="42154"/>
                  <a:pt x="385390" y="35539"/>
                </a:cubicBezTo>
                <a:cubicBezTo>
                  <a:pt x="454711" y="28924"/>
                  <a:pt x="476142" y="55912"/>
                  <a:pt x="496515" y="64114"/>
                </a:cubicBezTo>
                <a:cubicBezTo>
                  <a:pt x="516888" y="72316"/>
                  <a:pt x="513713" y="88721"/>
                  <a:pt x="507628" y="84752"/>
                </a:cubicBezTo>
                <a:cubicBezTo>
                  <a:pt x="501543" y="80783"/>
                  <a:pt x="481170" y="54060"/>
                  <a:pt x="460003" y="40302"/>
                </a:cubicBezTo>
                <a:cubicBezTo>
                  <a:pt x="438836" y="26544"/>
                  <a:pt x="453653" y="-9175"/>
                  <a:pt x="380628" y="2202"/>
                </a:cubicBezTo>
                <a:cubicBezTo>
                  <a:pt x="307603" y="13579"/>
                  <a:pt x="62334" y="101156"/>
                  <a:pt x="12328" y="118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2DC3D801-B27B-46C8-937F-6A780B489E43}"/>
              </a:ext>
            </a:extLst>
          </p:cNvPr>
          <p:cNvSpPr/>
          <p:nvPr/>
        </p:nvSpPr>
        <p:spPr>
          <a:xfrm>
            <a:off x="6846430" y="6798971"/>
            <a:ext cx="282640" cy="63627"/>
          </a:xfrm>
          <a:custGeom>
            <a:avLst/>
            <a:gdLst>
              <a:gd name="connsiteX0" fmla="*/ 2045 w 282640"/>
              <a:gd name="connsiteY0" fmla="*/ 62204 h 63627"/>
              <a:gd name="connsiteX1" fmla="*/ 278270 w 282640"/>
              <a:gd name="connsiteY1" fmla="*/ 292 h 63627"/>
              <a:gd name="connsiteX2" fmla="*/ 159208 w 282640"/>
              <a:gd name="connsiteY2" fmla="*/ 39979 h 63627"/>
              <a:gd name="connsiteX3" fmla="*/ 2045 w 282640"/>
              <a:gd name="connsiteY3" fmla="*/ 62204 h 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40" h="63627">
                <a:moveTo>
                  <a:pt x="2045" y="62204"/>
                </a:moveTo>
                <a:cubicBezTo>
                  <a:pt x="21889" y="55589"/>
                  <a:pt x="252076" y="3996"/>
                  <a:pt x="278270" y="292"/>
                </a:cubicBezTo>
                <a:cubicBezTo>
                  <a:pt x="304464" y="-3412"/>
                  <a:pt x="206304" y="29131"/>
                  <a:pt x="159208" y="39979"/>
                </a:cubicBezTo>
                <a:cubicBezTo>
                  <a:pt x="112112" y="50827"/>
                  <a:pt x="-17799" y="68819"/>
                  <a:pt x="2045" y="62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0EBDF5BD-D607-40E0-9035-806D51529A1E}"/>
              </a:ext>
            </a:extLst>
          </p:cNvPr>
          <p:cNvSpPr/>
          <p:nvPr/>
        </p:nvSpPr>
        <p:spPr>
          <a:xfrm>
            <a:off x="6848394" y="6863400"/>
            <a:ext cx="252621" cy="118527"/>
          </a:xfrm>
          <a:custGeom>
            <a:avLst/>
            <a:gdLst>
              <a:gd name="connsiteX0" fmla="*/ 100094 w 252621"/>
              <a:gd name="connsiteY0" fmla="*/ 4125 h 118527"/>
              <a:gd name="connsiteX1" fmla="*/ 92156 w 252621"/>
              <a:gd name="connsiteY1" fmla="*/ 58100 h 118527"/>
              <a:gd name="connsiteX2" fmla="*/ 81 w 252621"/>
              <a:gd name="connsiteY2" fmla="*/ 118425 h 118527"/>
              <a:gd name="connsiteX3" fmla="*/ 79456 w 252621"/>
              <a:gd name="connsiteY3" fmla="*/ 70800 h 118527"/>
              <a:gd name="connsiteX4" fmla="*/ 252494 w 252621"/>
              <a:gd name="connsiteY4" fmla="*/ 7300 h 118527"/>
              <a:gd name="connsiteX5" fmla="*/ 100094 w 252621"/>
              <a:gd name="connsiteY5" fmla="*/ 4125 h 1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21" h="118527">
                <a:moveTo>
                  <a:pt x="100094" y="4125"/>
                </a:moveTo>
                <a:cubicBezTo>
                  <a:pt x="73371" y="12592"/>
                  <a:pt x="108825" y="39050"/>
                  <a:pt x="92156" y="58100"/>
                </a:cubicBezTo>
                <a:cubicBezTo>
                  <a:pt x="75487" y="77150"/>
                  <a:pt x="2198" y="116308"/>
                  <a:pt x="81" y="118425"/>
                </a:cubicBezTo>
                <a:cubicBezTo>
                  <a:pt x="-2036" y="120542"/>
                  <a:pt x="37387" y="89321"/>
                  <a:pt x="79456" y="70800"/>
                </a:cubicBezTo>
                <a:cubicBezTo>
                  <a:pt x="121525" y="52279"/>
                  <a:pt x="247732" y="12592"/>
                  <a:pt x="252494" y="7300"/>
                </a:cubicBezTo>
                <a:cubicBezTo>
                  <a:pt x="257257" y="2008"/>
                  <a:pt x="126817" y="-4342"/>
                  <a:pt x="100094" y="4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6F92080C-CBAE-4F5D-9C02-97EF3916D110}"/>
              </a:ext>
            </a:extLst>
          </p:cNvPr>
          <p:cNvSpPr/>
          <p:nvPr/>
        </p:nvSpPr>
        <p:spPr>
          <a:xfrm>
            <a:off x="6740684" y="6926244"/>
            <a:ext cx="123703" cy="520534"/>
          </a:xfrm>
          <a:custGeom>
            <a:avLst/>
            <a:gdLst>
              <a:gd name="connsiteX0" fmla="*/ 82391 w 123703"/>
              <a:gd name="connsiteY0" fmla="*/ 519131 h 520534"/>
              <a:gd name="connsiteX1" fmla="*/ 22066 w 123703"/>
              <a:gd name="connsiteY1" fmla="*/ 385781 h 520534"/>
              <a:gd name="connsiteX2" fmla="*/ 1429 w 123703"/>
              <a:gd name="connsiteY2" fmla="*/ 158769 h 520534"/>
              <a:gd name="connsiteX3" fmla="*/ 56991 w 123703"/>
              <a:gd name="connsiteY3" fmla="*/ 88919 h 520534"/>
              <a:gd name="connsiteX4" fmla="*/ 91916 w 123703"/>
              <a:gd name="connsiteY4" fmla="*/ 57169 h 520534"/>
              <a:gd name="connsiteX5" fmla="*/ 50641 w 123703"/>
              <a:gd name="connsiteY5" fmla="*/ 19 h 520534"/>
              <a:gd name="connsiteX6" fmla="*/ 123666 w 123703"/>
              <a:gd name="connsiteY6" fmla="*/ 63519 h 520534"/>
              <a:gd name="connsiteX7" fmla="*/ 60166 w 123703"/>
              <a:gd name="connsiteY7" fmla="*/ 120669 h 520534"/>
              <a:gd name="connsiteX8" fmla="*/ 26829 w 123703"/>
              <a:gd name="connsiteY8" fmla="*/ 171469 h 520534"/>
              <a:gd name="connsiteX9" fmla="*/ 20479 w 123703"/>
              <a:gd name="connsiteY9" fmla="*/ 304819 h 520534"/>
              <a:gd name="connsiteX10" fmla="*/ 82391 w 123703"/>
              <a:gd name="connsiteY10" fmla="*/ 519131 h 52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703" h="520534">
                <a:moveTo>
                  <a:pt x="82391" y="519131"/>
                </a:moveTo>
                <a:cubicBezTo>
                  <a:pt x="82655" y="532625"/>
                  <a:pt x="35560" y="445841"/>
                  <a:pt x="22066" y="385781"/>
                </a:cubicBezTo>
                <a:cubicBezTo>
                  <a:pt x="8572" y="325721"/>
                  <a:pt x="-4392" y="208246"/>
                  <a:pt x="1429" y="158769"/>
                </a:cubicBezTo>
                <a:cubicBezTo>
                  <a:pt x="7250" y="109292"/>
                  <a:pt x="41910" y="105852"/>
                  <a:pt x="56991" y="88919"/>
                </a:cubicBezTo>
                <a:cubicBezTo>
                  <a:pt x="72072" y="71986"/>
                  <a:pt x="92974" y="71986"/>
                  <a:pt x="91916" y="57169"/>
                </a:cubicBezTo>
                <a:cubicBezTo>
                  <a:pt x="90858" y="42352"/>
                  <a:pt x="45350" y="-1039"/>
                  <a:pt x="50641" y="19"/>
                </a:cubicBezTo>
                <a:cubicBezTo>
                  <a:pt x="55932" y="1077"/>
                  <a:pt x="122079" y="43411"/>
                  <a:pt x="123666" y="63519"/>
                </a:cubicBezTo>
                <a:cubicBezTo>
                  <a:pt x="125254" y="83627"/>
                  <a:pt x="76305" y="102677"/>
                  <a:pt x="60166" y="120669"/>
                </a:cubicBezTo>
                <a:cubicBezTo>
                  <a:pt x="44026" y="138661"/>
                  <a:pt x="33443" y="140777"/>
                  <a:pt x="26829" y="171469"/>
                </a:cubicBezTo>
                <a:cubicBezTo>
                  <a:pt x="20215" y="202161"/>
                  <a:pt x="12806" y="246875"/>
                  <a:pt x="20479" y="304819"/>
                </a:cubicBezTo>
                <a:cubicBezTo>
                  <a:pt x="28152" y="362763"/>
                  <a:pt x="82127" y="505637"/>
                  <a:pt x="82391" y="519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4DE506BC-65E4-4F13-97A3-0357D815BD7E}"/>
              </a:ext>
            </a:extLst>
          </p:cNvPr>
          <p:cNvSpPr/>
          <p:nvPr/>
        </p:nvSpPr>
        <p:spPr>
          <a:xfrm>
            <a:off x="6786420" y="6949806"/>
            <a:ext cx="461083" cy="324876"/>
          </a:xfrm>
          <a:custGeom>
            <a:avLst/>
            <a:gdLst>
              <a:gd name="connsiteX0" fmla="*/ 1730 w 461083"/>
              <a:gd name="connsiteY0" fmla="*/ 320944 h 324876"/>
              <a:gd name="connsiteX1" fmla="*/ 206518 w 461083"/>
              <a:gd name="connsiteY1" fmla="*/ 33607 h 324876"/>
              <a:gd name="connsiteX2" fmla="*/ 209693 w 461083"/>
              <a:gd name="connsiteY2" fmla="*/ 98694 h 324876"/>
              <a:gd name="connsiteX3" fmla="*/ 460518 w 461083"/>
              <a:gd name="connsiteY3" fmla="*/ 269 h 324876"/>
              <a:gd name="connsiteX4" fmla="*/ 273193 w 461083"/>
              <a:gd name="connsiteY4" fmla="*/ 135207 h 324876"/>
              <a:gd name="connsiteX5" fmla="*/ 117618 w 461083"/>
              <a:gd name="connsiteY5" fmla="*/ 195532 h 324876"/>
              <a:gd name="connsiteX6" fmla="*/ 1730 w 461083"/>
              <a:gd name="connsiteY6" fmla="*/ 320944 h 32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083" h="324876">
                <a:moveTo>
                  <a:pt x="1730" y="320944"/>
                </a:moveTo>
                <a:cubicBezTo>
                  <a:pt x="16547" y="293956"/>
                  <a:pt x="171858" y="70649"/>
                  <a:pt x="206518" y="33607"/>
                </a:cubicBezTo>
                <a:cubicBezTo>
                  <a:pt x="241178" y="-3435"/>
                  <a:pt x="167360" y="104250"/>
                  <a:pt x="209693" y="98694"/>
                </a:cubicBezTo>
                <a:cubicBezTo>
                  <a:pt x="252026" y="93138"/>
                  <a:pt x="449935" y="-5816"/>
                  <a:pt x="460518" y="269"/>
                </a:cubicBezTo>
                <a:cubicBezTo>
                  <a:pt x="471101" y="6354"/>
                  <a:pt x="330343" y="102663"/>
                  <a:pt x="273193" y="135207"/>
                </a:cubicBezTo>
                <a:cubicBezTo>
                  <a:pt x="216043" y="167751"/>
                  <a:pt x="164449" y="162724"/>
                  <a:pt x="117618" y="195532"/>
                </a:cubicBezTo>
                <a:cubicBezTo>
                  <a:pt x="70787" y="228340"/>
                  <a:pt x="-13087" y="347932"/>
                  <a:pt x="1730" y="320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578DCBA3-F3B1-460E-B7E0-4F0CF1E38260}"/>
              </a:ext>
            </a:extLst>
          </p:cNvPr>
          <p:cNvSpPr/>
          <p:nvPr/>
        </p:nvSpPr>
        <p:spPr>
          <a:xfrm>
            <a:off x="6885826" y="7133975"/>
            <a:ext cx="774338" cy="235142"/>
          </a:xfrm>
          <a:custGeom>
            <a:avLst/>
            <a:gdLst>
              <a:gd name="connsiteX0" fmla="*/ 8687 w 774338"/>
              <a:gd name="connsiteY0" fmla="*/ 232025 h 235142"/>
              <a:gd name="connsiteX1" fmla="*/ 53137 w 774338"/>
              <a:gd name="connsiteY1" fmla="*/ 208213 h 235142"/>
              <a:gd name="connsiteX2" fmla="*/ 356349 w 774338"/>
              <a:gd name="connsiteY2" fmla="*/ 60575 h 235142"/>
              <a:gd name="connsiteX3" fmla="*/ 664324 w 774338"/>
              <a:gd name="connsiteY3" fmla="*/ 1838 h 235142"/>
              <a:gd name="connsiteX4" fmla="*/ 724649 w 774338"/>
              <a:gd name="connsiteY4" fmla="*/ 28825 h 235142"/>
              <a:gd name="connsiteX5" fmla="*/ 773862 w 774338"/>
              <a:gd name="connsiteY5" fmla="*/ 163763 h 235142"/>
              <a:gd name="connsiteX6" fmla="*/ 694487 w 774338"/>
              <a:gd name="connsiteY6" fmla="*/ 81213 h 235142"/>
              <a:gd name="connsiteX7" fmla="*/ 586537 w 774338"/>
              <a:gd name="connsiteY7" fmla="*/ 32000 h 235142"/>
              <a:gd name="connsiteX8" fmla="*/ 402387 w 774338"/>
              <a:gd name="connsiteY8" fmla="*/ 70100 h 235142"/>
              <a:gd name="connsiteX9" fmla="*/ 337299 w 774338"/>
              <a:gd name="connsiteY9" fmla="*/ 103438 h 235142"/>
              <a:gd name="connsiteX10" fmla="*/ 311899 w 774338"/>
              <a:gd name="connsiteY10" fmla="*/ 178050 h 235142"/>
              <a:gd name="connsiteX11" fmla="*/ 259512 w 774338"/>
              <a:gd name="connsiteY11" fmla="*/ 124075 h 235142"/>
              <a:gd name="connsiteX12" fmla="*/ 8687 w 774338"/>
              <a:gd name="connsiteY12" fmla="*/ 232025 h 23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4338" h="235142">
                <a:moveTo>
                  <a:pt x="8687" y="232025"/>
                </a:moveTo>
                <a:cubicBezTo>
                  <a:pt x="-25709" y="246048"/>
                  <a:pt x="53137" y="208213"/>
                  <a:pt x="53137" y="208213"/>
                </a:cubicBezTo>
                <a:cubicBezTo>
                  <a:pt x="111081" y="179638"/>
                  <a:pt x="254485" y="94971"/>
                  <a:pt x="356349" y="60575"/>
                </a:cubicBezTo>
                <a:cubicBezTo>
                  <a:pt x="458213" y="26179"/>
                  <a:pt x="602941" y="7130"/>
                  <a:pt x="664324" y="1838"/>
                </a:cubicBezTo>
                <a:cubicBezTo>
                  <a:pt x="725707" y="-3454"/>
                  <a:pt x="706393" y="1837"/>
                  <a:pt x="724649" y="28825"/>
                </a:cubicBezTo>
                <a:cubicBezTo>
                  <a:pt x="742905" y="55812"/>
                  <a:pt x="778889" y="155032"/>
                  <a:pt x="773862" y="163763"/>
                </a:cubicBezTo>
                <a:cubicBezTo>
                  <a:pt x="768835" y="172494"/>
                  <a:pt x="725708" y="103174"/>
                  <a:pt x="694487" y="81213"/>
                </a:cubicBezTo>
                <a:cubicBezTo>
                  <a:pt x="663266" y="59252"/>
                  <a:pt x="635220" y="33852"/>
                  <a:pt x="586537" y="32000"/>
                </a:cubicBezTo>
                <a:cubicBezTo>
                  <a:pt x="537854" y="30148"/>
                  <a:pt x="443927" y="58194"/>
                  <a:pt x="402387" y="70100"/>
                </a:cubicBezTo>
                <a:cubicBezTo>
                  <a:pt x="360847" y="82006"/>
                  <a:pt x="352380" y="85447"/>
                  <a:pt x="337299" y="103438"/>
                </a:cubicBezTo>
                <a:cubicBezTo>
                  <a:pt x="322218" y="121429"/>
                  <a:pt x="324863" y="174611"/>
                  <a:pt x="311899" y="178050"/>
                </a:cubicBezTo>
                <a:cubicBezTo>
                  <a:pt x="298935" y="181489"/>
                  <a:pt x="307666" y="114550"/>
                  <a:pt x="259512" y="124075"/>
                </a:cubicBezTo>
                <a:cubicBezTo>
                  <a:pt x="211358" y="133600"/>
                  <a:pt x="43083" y="218002"/>
                  <a:pt x="8687" y="232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D53EC397-1957-440E-8EB2-FC7E93F400D5}"/>
              </a:ext>
            </a:extLst>
          </p:cNvPr>
          <p:cNvSpPr/>
          <p:nvPr/>
        </p:nvSpPr>
        <p:spPr>
          <a:xfrm>
            <a:off x="7221471" y="7075429"/>
            <a:ext cx="496561" cy="93811"/>
          </a:xfrm>
          <a:custGeom>
            <a:avLst/>
            <a:gdLst>
              <a:gd name="connsiteX0" fmla="*/ 67 w 496561"/>
              <a:gd name="connsiteY0" fmla="*/ 49271 h 93811"/>
              <a:gd name="connsiteX1" fmla="*/ 277879 w 496561"/>
              <a:gd name="connsiteY1" fmla="*/ 20696 h 93811"/>
              <a:gd name="connsiteX2" fmla="*/ 362017 w 496561"/>
              <a:gd name="connsiteY2" fmla="*/ 31809 h 93811"/>
              <a:gd name="connsiteX3" fmla="*/ 495367 w 496561"/>
              <a:gd name="connsiteY3" fmla="*/ 93721 h 93811"/>
              <a:gd name="connsiteX4" fmla="*/ 420754 w 496561"/>
              <a:gd name="connsiteY4" fmla="*/ 44509 h 93811"/>
              <a:gd name="connsiteX5" fmla="*/ 304867 w 496561"/>
              <a:gd name="connsiteY5" fmla="*/ 59 h 93811"/>
              <a:gd name="connsiteX6" fmla="*/ 67 w 496561"/>
              <a:gd name="connsiteY6" fmla="*/ 49271 h 9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561" h="93811">
                <a:moveTo>
                  <a:pt x="67" y="49271"/>
                </a:moveTo>
                <a:cubicBezTo>
                  <a:pt x="-4431" y="52710"/>
                  <a:pt x="217554" y="23606"/>
                  <a:pt x="277879" y="20696"/>
                </a:cubicBezTo>
                <a:cubicBezTo>
                  <a:pt x="338204" y="17786"/>
                  <a:pt x="325769" y="19638"/>
                  <a:pt x="362017" y="31809"/>
                </a:cubicBezTo>
                <a:cubicBezTo>
                  <a:pt x="398265" y="43980"/>
                  <a:pt x="485578" y="91604"/>
                  <a:pt x="495367" y="93721"/>
                </a:cubicBezTo>
                <a:cubicBezTo>
                  <a:pt x="505156" y="95838"/>
                  <a:pt x="452504" y="60119"/>
                  <a:pt x="420754" y="44509"/>
                </a:cubicBezTo>
                <a:cubicBezTo>
                  <a:pt x="389004" y="28899"/>
                  <a:pt x="372865" y="-1528"/>
                  <a:pt x="304867" y="59"/>
                </a:cubicBezTo>
                <a:cubicBezTo>
                  <a:pt x="236869" y="1646"/>
                  <a:pt x="4565" y="45832"/>
                  <a:pt x="67" y="49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57F5AD4E-FF92-48A5-95C8-D1C20529EA4A}"/>
              </a:ext>
            </a:extLst>
          </p:cNvPr>
          <p:cNvSpPr/>
          <p:nvPr/>
        </p:nvSpPr>
        <p:spPr>
          <a:xfrm>
            <a:off x="7242104" y="7103501"/>
            <a:ext cx="309985" cy="62602"/>
          </a:xfrm>
          <a:custGeom>
            <a:avLst/>
            <a:gdLst>
              <a:gd name="connsiteX0" fmla="*/ 71 w 309985"/>
              <a:gd name="connsiteY0" fmla="*/ 62474 h 62602"/>
              <a:gd name="connsiteX1" fmla="*/ 211209 w 309985"/>
              <a:gd name="connsiteY1" fmla="*/ 18024 h 62602"/>
              <a:gd name="connsiteX2" fmla="*/ 309634 w 309985"/>
              <a:gd name="connsiteY2" fmla="*/ 13262 h 62602"/>
              <a:gd name="connsiteX3" fmla="*/ 235021 w 309985"/>
              <a:gd name="connsiteY3" fmla="*/ 2149 h 62602"/>
              <a:gd name="connsiteX4" fmla="*/ 71 w 309985"/>
              <a:gd name="connsiteY4" fmla="*/ 62474 h 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5" h="62602">
                <a:moveTo>
                  <a:pt x="71" y="62474"/>
                </a:moveTo>
                <a:cubicBezTo>
                  <a:pt x="-3898" y="65120"/>
                  <a:pt x="159615" y="26226"/>
                  <a:pt x="211209" y="18024"/>
                </a:cubicBezTo>
                <a:cubicBezTo>
                  <a:pt x="262803" y="9822"/>
                  <a:pt x="305665" y="15908"/>
                  <a:pt x="309634" y="13262"/>
                </a:cubicBezTo>
                <a:cubicBezTo>
                  <a:pt x="313603" y="10616"/>
                  <a:pt x="283704" y="-5788"/>
                  <a:pt x="235021" y="2149"/>
                </a:cubicBezTo>
                <a:cubicBezTo>
                  <a:pt x="186338" y="10086"/>
                  <a:pt x="4040" y="59828"/>
                  <a:pt x="71" y="62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6782CE0B-FB2C-4815-AF43-A270C17464C8}"/>
              </a:ext>
            </a:extLst>
          </p:cNvPr>
          <p:cNvSpPr/>
          <p:nvPr/>
        </p:nvSpPr>
        <p:spPr>
          <a:xfrm>
            <a:off x="7658537" y="7156722"/>
            <a:ext cx="186177" cy="530671"/>
          </a:xfrm>
          <a:custGeom>
            <a:avLst/>
            <a:gdLst>
              <a:gd name="connsiteX0" fmla="*/ 58301 w 186177"/>
              <a:gd name="connsiteY0" fmla="*/ 36241 h 530671"/>
              <a:gd name="connsiteX1" fmla="*/ 175776 w 186177"/>
              <a:gd name="connsiteY1" fmla="*/ 201341 h 530671"/>
              <a:gd name="connsiteX2" fmla="*/ 171013 w 186177"/>
              <a:gd name="connsiteY2" fmla="*/ 320403 h 530671"/>
              <a:gd name="connsiteX3" fmla="*/ 93226 w 186177"/>
              <a:gd name="connsiteY3" fmla="*/ 528366 h 530671"/>
              <a:gd name="connsiteX4" fmla="*/ 139263 w 186177"/>
              <a:gd name="connsiteY4" fmla="*/ 417241 h 530671"/>
              <a:gd name="connsiteX5" fmla="*/ 167838 w 186177"/>
              <a:gd name="connsiteY5" fmla="*/ 196578 h 530671"/>
              <a:gd name="connsiteX6" fmla="*/ 156726 w 186177"/>
              <a:gd name="connsiteY6" fmla="*/ 114028 h 530671"/>
              <a:gd name="connsiteX7" fmla="*/ 4326 w 186177"/>
              <a:gd name="connsiteY7" fmla="*/ 6078 h 530671"/>
              <a:gd name="connsiteX8" fmla="*/ 58301 w 186177"/>
              <a:gd name="connsiteY8" fmla="*/ 36241 h 53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77" h="530671">
                <a:moveTo>
                  <a:pt x="58301" y="36241"/>
                </a:moveTo>
                <a:cubicBezTo>
                  <a:pt x="86876" y="68785"/>
                  <a:pt x="156991" y="153981"/>
                  <a:pt x="175776" y="201341"/>
                </a:cubicBezTo>
                <a:cubicBezTo>
                  <a:pt x="194561" y="248701"/>
                  <a:pt x="184771" y="265899"/>
                  <a:pt x="171013" y="320403"/>
                </a:cubicBezTo>
                <a:cubicBezTo>
                  <a:pt x="157255" y="374907"/>
                  <a:pt x="98518" y="512226"/>
                  <a:pt x="93226" y="528366"/>
                </a:cubicBezTo>
                <a:cubicBezTo>
                  <a:pt x="87934" y="544506"/>
                  <a:pt x="126828" y="472539"/>
                  <a:pt x="139263" y="417241"/>
                </a:cubicBezTo>
                <a:cubicBezTo>
                  <a:pt x="151698" y="361943"/>
                  <a:pt x="164928" y="247114"/>
                  <a:pt x="167838" y="196578"/>
                </a:cubicBezTo>
                <a:cubicBezTo>
                  <a:pt x="170749" y="146043"/>
                  <a:pt x="183978" y="145778"/>
                  <a:pt x="156726" y="114028"/>
                </a:cubicBezTo>
                <a:cubicBezTo>
                  <a:pt x="129474" y="82278"/>
                  <a:pt x="22582" y="20630"/>
                  <a:pt x="4326" y="6078"/>
                </a:cubicBezTo>
                <a:cubicBezTo>
                  <a:pt x="-13930" y="-8474"/>
                  <a:pt x="29726" y="3697"/>
                  <a:pt x="58301" y="36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5EA4591A-4228-4B12-BE5D-912476A46C77}"/>
              </a:ext>
            </a:extLst>
          </p:cNvPr>
          <p:cNvSpPr/>
          <p:nvPr/>
        </p:nvSpPr>
        <p:spPr>
          <a:xfrm>
            <a:off x="7368135" y="7686442"/>
            <a:ext cx="382691" cy="545565"/>
          </a:xfrm>
          <a:custGeom>
            <a:avLst/>
            <a:gdLst>
              <a:gd name="connsiteX0" fmla="*/ 382040 w 382691"/>
              <a:gd name="connsiteY0" fmla="*/ 233 h 545565"/>
              <a:gd name="connsiteX1" fmla="*/ 245515 w 382691"/>
              <a:gd name="connsiteY1" fmla="*/ 171683 h 545565"/>
              <a:gd name="connsiteX2" fmla="*/ 156615 w 382691"/>
              <a:gd name="connsiteY2" fmla="*/ 317733 h 545565"/>
              <a:gd name="connsiteX3" fmla="*/ 4215 w 382691"/>
              <a:gd name="connsiteY3" fmla="*/ 539983 h 545565"/>
              <a:gd name="connsiteX4" fmla="*/ 55015 w 382691"/>
              <a:gd name="connsiteY4" fmla="*/ 455846 h 545565"/>
              <a:gd name="connsiteX5" fmla="*/ 185190 w 382691"/>
              <a:gd name="connsiteY5" fmla="*/ 209783 h 545565"/>
              <a:gd name="connsiteX6" fmla="*/ 382040 w 382691"/>
              <a:gd name="connsiteY6" fmla="*/ 233 h 54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691" h="545565">
                <a:moveTo>
                  <a:pt x="382040" y="233"/>
                </a:moveTo>
                <a:cubicBezTo>
                  <a:pt x="392094" y="-6117"/>
                  <a:pt x="283086" y="118766"/>
                  <a:pt x="245515" y="171683"/>
                </a:cubicBezTo>
                <a:cubicBezTo>
                  <a:pt x="207944" y="224600"/>
                  <a:pt x="196832" y="256350"/>
                  <a:pt x="156615" y="317733"/>
                </a:cubicBezTo>
                <a:cubicBezTo>
                  <a:pt x="116398" y="379116"/>
                  <a:pt x="21148" y="516964"/>
                  <a:pt x="4215" y="539983"/>
                </a:cubicBezTo>
                <a:cubicBezTo>
                  <a:pt x="-12718" y="563002"/>
                  <a:pt x="24852" y="510879"/>
                  <a:pt x="55015" y="455846"/>
                </a:cubicBezTo>
                <a:cubicBezTo>
                  <a:pt x="85177" y="400813"/>
                  <a:pt x="127775" y="287306"/>
                  <a:pt x="185190" y="209783"/>
                </a:cubicBezTo>
                <a:cubicBezTo>
                  <a:pt x="242605" y="132260"/>
                  <a:pt x="371986" y="6583"/>
                  <a:pt x="38204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E03E2F15-A09D-408A-A202-CFF4C62F6214}"/>
              </a:ext>
            </a:extLst>
          </p:cNvPr>
          <p:cNvSpPr/>
          <p:nvPr/>
        </p:nvSpPr>
        <p:spPr>
          <a:xfrm>
            <a:off x="6610345" y="7443780"/>
            <a:ext cx="209898" cy="188935"/>
          </a:xfrm>
          <a:custGeom>
            <a:avLst/>
            <a:gdLst>
              <a:gd name="connsiteX0" fmla="*/ 209555 w 209898"/>
              <a:gd name="connsiteY0" fmla="*/ 8 h 188935"/>
              <a:gd name="connsiteX1" fmla="*/ 122243 w 209898"/>
              <a:gd name="connsiteY1" fmla="*/ 71445 h 188935"/>
              <a:gd name="connsiteX2" fmla="*/ 100018 w 209898"/>
              <a:gd name="connsiteY2" fmla="*/ 112720 h 188935"/>
              <a:gd name="connsiteX3" fmla="*/ 5 w 209898"/>
              <a:gd name="connsiteY3" fmla="*/ 188920 h 188935"/>
              <a:gd name="connsiteX4" fmla="*/ 104780 w 209898"/>
              <a:gd name="connsiteY4" fmla="*/ 119070 h 188935"/>
              <a:gd name="connsiteX5" fmla="*/ 150818 w 209898"/>
              <a:gd name="connsiteY5" fmla="*/ 76208 h 188935"/>
              <a:gd name="connsiteX6" fmla="*/ 209555 w 209898"/>
              <a:gd name="connsiteY6" fmla="*/ 8 h 1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898" h="188935">
                <a:moveTo>
                  <a:pt x="209555" y="8"/>
                </a:moveTo>
                <a:cubicBezTo>
                  <a:pt x="204793" y="-786"/>
                  <a:pt x="140499" y="52660"/>
                  <a:pt x="122243" y="71445"/>
                </a:cubicBezTo>
                <a:cubicBezTo>
                  <a:pt x="103987" y="90230"/>
                  <a:pt x="120391" y="93141"/>
                  <a:pt x="100018" y="112720"/>
                </a:cubicBezTo>
                <a:cubicBezTo>
                  <a:pt x="79645" y="132299"/>
                  <a:pt x="-789" y="187862"/>
                  <a:pt x="5" y="188920"/>
                </a:cubicBezTo>
                <a:cubicBezTo>
                  <a:pt x="799" y="189978"/>
                  <a:pt x="79644" y="137855"/>
                  <a:pt x="104780" y="119070"/>
                </a:cubicBezTo>
                <a:cubicBezTo>
                  <a:pt x="129916" y="100285"/>
                  <a:pt x="133356" y="96316"/>
                  <a:pt x="150818" y="76208"/>
                </a:cubicBezTo>
                <a:cubicBezTo>
                  <a:pt x="168280" y="56100"/>
                  <a:pt x="214317" y="802"/>
                  <a:pt x="20955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9197808C-4088-45EB-9D86-D0716844938A}"/>
              </a:ext>
            </a:extLst>
          </p:cNvPr>
          <p:cNvSpPr/>
          <p:nvPr/>
        </p:nvSpPr>
        <p:spPr>
          <a:xfrm>
            <a:off x="6605588" y="7647256"/>
            <a:ext cx="46037" cy="209574"/>
          </a:xfrm>
          <a:custGeom>
            <a:avLst/>
            <a:gdLst>
              <a:gd name="connsiteX0" fmla="*/ 46037 w 46037"/>
              <a:gd name="connsiteY0" fmla="*/ 209282 h 209574"/>
              <a:gd name="connsiteX1" fmla="*/ 3175 w 46037"/>
              <a:gd name="connsiteY1" fmla="*/ 82282 h 209574"/>
              <a:gd name="connsiteX2" fmla="*/ 3175 w 46037"/>
              <a:gd name="connsiteY2" fmla="*/ 1319 h 209574"/>
              <a:gd name="connsiteX3" fmla="*/ 3175 w 46037"/>
              <a:gd name="connsiteY3" fmla="*/ 44182 h 209574"/>
              <a:gd name="connsiteX4" fmla="*/ 46037 w 46037"/>
              <a:gd name="connsiteY4" fmla="*/ 209282 h 20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37" h="209574">
                <a:moveTo>
                  <a:pt x="46037" y="209282"/>
                </a:moveTo>
                <a:cubicBezTo>
                  <a:pt x="46037" y="215632"/>
                  <a:pt x="10319" y="116942"/>
                  <a:pt x="3175" y="82282"/>
                </a:cubicBezTo>
                <a:cubicBezTo>
                  <a:pt x="-3969" y="47622"/>
                  <a:pt x="3175" y="1319"/>
                  <a:pt x="3175" y="1319"/>
                </a:cubicBezTo>
                <a:cubicBezTo>
                  <a:pt x="3175" y="-5031"/>
                  <a:pt x="-3704" y="11903"/>
                  <a:pt x="3175" y="44182"/>
                </a:cubicBezTo>
                <a:cubicBezTo>
                  <a:pt x="10054" y="76461"/>
                  <a:pt x="46037" y="202932"/>
                  <a:pt x="46037" y="209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1660DC45-8056-41EA-92F3-DEDB7DD11B77}"/>
              </a:ext>
            </a:extLst>
          </p:cNvPr>
          <p:cNvSpPr/>
          <p:nvPr/>
        </p:nvSpPr>
        <p:spPr>
          <a:xfrm>
            <a:off x="6606886" y="7641115"/>
            <a:ext cx="570153" cy="317623"/>
          </a:xfrm>
          <a:custGeom>
            <a:avLst/>
            <a:gdLst>
              <a:gd name="connsiteX0" fmla="*/ 289 w 570153"/>
              <a:gd name="connsiteY0" fmla="*/ 7460 h 317623"/>
              <a:gd name="connsiteX1" fmla="*/ 189202 w 570153"/>
              <a:gd name="connsiteY1" fmla="*/ 53498 h 317623"/>
              <a:gd name="connsiteX2" fmla="*/ 554327 w 570153"/>
              <a:gd name="connsiteY2" fmla="*/ 310673 h 317623"/>
              <a:gd name="connsiteX3" fmla="*/ 489239 w 570153"/>
              <a:gd name="connsiteY3" fmla="*/ 234473 h 317623"/>
              <a:gd name="connsiteX4" fmla="*/ 352714 w 570153"/>
              <a:gd name="connsiteY4" fmla="*/ 128110 h 317623"/>
              <a:gd name="connsiteX5" fmla="*/ 151102 w 570153"/>
              <a:gd name="connsiteY5" fmla="*/ 13810 h 317623"/>
              <a:gd name="connsiteX6" fmla="*/ 289 w 570153"/>
              <a:gd name="connsiteY6" fmla="*/ 7460 h 31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153" h="317623">
                <a:moveTo>
                  <a:pt x="289" y="7460"/>
                </a:moveTo>
                <a:cubicBezTo>
                  <a:pt x="6639" y="14075"/>
                  <a:pt x="96862" y="2963"/>
                  <a:pt x="189202" y="53498"/>
                </a:cubicBezTo>
                <a:cubicBezTo>
                  <a:pt x="281542" y="104033"/>
                  <a:pt x="504321" y="280511"/>
                  <a:pt x="554327" y="310673"/>
                </a:cubicBezTo>
                <a:cubicBezTo>
                  <a:pt x="604333" y="340835"/>
                  <a:pt x="522841" y="264900"/>
                  <a:pt x="489239" y="234473"/>
                </a:cubicBezTo>
                <a:cubicBezTo>
                  <a:pt x="455637" y="204046"/>
                  <a:pt x="409070" y="164887"/>
                  <a:pt x="352714" y="128110"/>
                </a:cubicBezTo>
                <a:cubicBezTo>
                  <a:pt x="296358" y="91333"/>
                  <a:pt x="208516" y="35506"/>
                  <a:pt x="151102" y="13810"/>
                </a:cubicBezTo>
                <a:cubicBezTo>
                  <a:pt x="93688" y="-7886"/>
                  <a:pt x="-6061" y="845"/>
                  <a:pt x="289" y="7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6A56AA1F-EE8E-4594-8D97-B2405FA3BBB8}"/>
              </a:ext>
            </a:extLst>
          </p:cNvPr>
          <p:cNvSpPr/>
          <p:nvPr/>
        </p:nvSpPr>
        <p:spPr>
          <a:xfrm>
            <a:off x="7170371" y="7962885"/>
            <a:ext cx="316287" cy="296228"/>
          </a:xfrm>
          <a:custGeom>
            <a:avLst/>
            <a:gdLst>
              <a:gd name="connsiteX0" fmla="*/ 367 w 316287"/>
              <a:gd name="connsiteY0" fmla="*/ 15 h 296228"/>
              <a:gd name="connsiteX1" fmla="*/ 146417 w 316287"/>
              <a:gd name="connsiteY1" fmla="*/ 120665 h 296228"/>
              <a:gd name="connsiteX2" fmla="*/ 187692 w 316287"/>
              <a:gd name="connsiteY2" fmla="*/ 223853 h 296228"/>
              <a:gd name="connsiteX3" fmla="*/ 181342 w 316287"/>
              <a:gd name="connsiteY3" fmla="*/ 295290 h 296228"/>
              <a:gd name="connsiteX4" fmla="*/ 197217 w 316287"/>
              <a:gd name="connsiteY4" fmla="*/ 252428 h 296228"/>
              <a:gd name="connsiteX5" fmla="*/ 316279 w 316287"/>
              <a:gd name="connsiteY5" fmla="*/ 88915 h 296228"/>
              <a:gd name="connsiteX6" fmla="*/ 203567 w 316287"/>
              <a:gd name="connsiteY6" fmla="*/ 285765 h 296228"/>
              <a:gd name="connsiteX7" fmla="*/ 200392 w 316287"/>
              <a:gd name="connsiteY7" fmla="*/ 206390 h 296228"/>
              <a:gd name="connsiteX8" fmla="*/ 194042 w 316287"/>
              <a:gd name="connsiteY8" fmla="*/ 128603 h 296228"/>
              <a:gd name="connsiteX9" fmla="*/ 367 w 316287"/>
              <a:gd name="connsiteY9" fmla="*/ 15 h 29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287" h="296228">
                <a:moveTo>
                  <a:pt x="367" y="15"/>
                </a:moveTo>
                <a:cubicBezTo>
                  <a:pt x="-7570" y="-1308"/>
                  <a:pt x="115196" y="83359"/>
                  <a:pt x="146417" y="120665"/>
                </a:cubicBezTo>
                <a:cubicBezTo>
                  <a:pt x="177638" y="157971"/>
                  <a:pt x="181871" y="194749"/>
                  <a:pt x="187692" y="223853"/>
                </a:cubicBezTo>
                <a:cubicBezTo>
                  <a:pt x="193513" y="252957"/>
                  <a:pt x="179755" y="290528"/>
                  <a:pt x="181342" y="295290"/>
                </a:cubicBezTo>
                <a:cubicBezTo>
                  <a:pt x="182929" y="300052"/>
                  <a:pt x="174728" y="286824"/>
                  <a:pt x="197217" y="252428"/>
                </a:cubicBezTo>
                <a:cubicBezTo>
                  <a:pt x="219707" y="218032"/>
                  <a:pt x="315221" y="83359"/>
                  <a:pt x="316279" y="88915"/>
                </a:cubicBezTo>
                <a:cubicBezTo>
                  <a:pt x="317337" y="94471"/>
                  <a:pt x="222881" y="266186"/>
                  <a:pt x="203567" y="285765"/>
                </a:cubicBezTo>
                <a:cubicBezTo>
                  <a:pt x="184253" y="305344"/>
                  <a:pt x="201980" y="232584"/>
                  <a:pt x="200392" y="206390"/>
                </a:cubicBezTo>
                <a:cubicBezTo>
                  <a:pt x="198805" y="180196"/>
                  <a:pt x="224204" y="159824"/>
                  <a:pt x="194042" y="128603"/>
                </a:cubicBezTo>
                <a:cubicBezTo>
                  <a:pt x="163880" y="97382"/>
                  <a:pt x="8304" y="1338"/>
                  <a:pt x="36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A636BAB9-1441-4A4E-8E4F-D0726A066680}"/>
              </a:ext>
            </a:extLst>
          </p:cNvPr>
          <p:cNvSpPr/>
          <p:nvPr/>
        </p:nvSpPr>
        <p:spPr>
          <a:xfrm>
            <a:off x="7199311" y="8231188"/>
            <a:ext cx="178385" cy="63691"/>
          </a:xfrm>
          <a:custGeom>
            <a:avLst/>
            <a:gdLst>
              <a:gd name="connsiteX0" fmla="*/ 2 w 178385"/>
              <a:gd name="connsiteY0" fmla="*/ 30162 h 63691"/>
              <a:gd name="connsiteX1" fmla="*/ 119064 w 178385"/>
              <a:gd name="connsiteY1" fmla="*/ 42862 h 63691"/>
              <a:gd name="connsiteX2" fmla="*/ 177802 w 178385"/>
              <a:gd name="connsiteY2" fmla="*/ 0 h 63691"/>
              <a:gd name="connsiteX3" fmla="*/ 147639 w 178385"/>
              <a:gd name="connsiteY3" fmla="*/ 42862 h 63691"/>
              <a:gd name="connsiteX4" fmla="*/ 122239 w 178385"/>
              <a:gd name="connsiteY4" fmla="*/ 63500 h 63691"/>
              <a:gd name="connsiteX5" fmla="*/ 2 w 178385"/>
              <a:gd name="connsiteY5" fmla="*/ 30162 h 6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85" h="63691">
                <a:moveTo>
                  <a:pt x="2" y="30162"/>
                </a:moveTo>
                <a:cubicBezTo>
                  <a:pt x="-527" y="26722"/>
                  <a:pt x="89431" y="47889"/>
                  <a:pt x="119064" y="42862"/>
                </a:cubicBezTo>
                <a:cubicBezTo>
                  <a:pt x="148697" y="37835"/>
                  <a:pt x="173040" y="0"/>
                  <a:pt x="177802" y="0"/>
                </a:cubicBezTo>
                <a:cubicBezTo>
                  <a:pt x="182564" y="0"/>
                  <a:pt x="156899" y="32279"/>
                  <a:pt x="147639" y="42862"/>
                </a:cubicBezTo>
                <a:cubicBezTo>
                  <a:pt x="138379" y="53445"/>
                  <a:pt x="146581" y="65352"/>
                  <a:pt x="122239" y="63500"/>
                </a:cubicBezTo>
                <a:cubicBezTo>
                  <a:pt x="97897" y="61648"/>
                  <a:pt x="531" y="33602"/>
                  <a:pt x="2" y="30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BA0747FC-9FC7-4991-97BA-20D4523D0B6E}"/>
              </a:ext>
            </a:extLst>
          </p:cNvPr>
          <p:cNvSpPr/>
          <p:nvPr/>
        </p:nvSpPr>
        <p:spPr>
          <a:xfrm>
            <a:off x="6317975" y="6165689"/>
            <a:ext cx="127650" cy="688251"/>
          </a:xfrm>
          <a:custGeom>
            <a:avLst/>
            <a:gdLst>
              <a:gd name="connsiteX0" fmla="*/ 127275 w 127650"/>
              <a:gd name="connsiteY0" fmla="*/ 161 h 688251"/>
              <a:gd name="connsiteX1" fmla="*/ 41550 w 127650"/>
              <a:gd name="connsiteY1" fmla="*/ 231936 h 688251"/>
              <a:gd name="connsiteX2" fmla="*/ 111400 w 127650"/>
              <a:gd name="connsiteY2" fmla="*/ 666911 h 688251"/>
              <a:gd name="connsiteX3" fmla="*/ 86000 w 127650"/>
              <a:gd name="connsiteY3" fmla="*/ 584361 h 688251"/>
              <a:gd name="connsiteX4" fmla="*/ 275 w 127650"/>
              <a:gd name="connsiteY4" fmla="*/ 263686 h 688251"/>
              <a:gd name="connsiteX5" fmla="*/ 127275 w 127650"/>
              <a:gd name="connsiteY5" fmla="*/ 161 h 68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650" h="688251">
                <a:moveTo>
                  <a:pt x="127275" y="161"/>
                </a:moveTo>
                <a:cubicBezTo>
                  <a:pt x="134154" y="-5131"/>
                  <a:pt x="44196" y="120811"/>
                  <a:pt x="41550" y="231936"/>
                </a:cubicBezTo>
                <a:cubicBezTo>
                  <a:pt x="38904" y="343061"/>
                  <a:pt x="103992" y="608174"/>
                  <a:pt x="111400" y="666911"/>
                </a:cubicBezTo>
                <a:cubicBezTo>
                  <a:pt x="118808" y="725648"/>
                  <a:pt x="104521" y="651565"/>
                  <a:pt x="86000" y="584361"/>
                </a:cubicBezTo>
                <a:cubicBezTo>
                  <a:pt x="67479" y="517157"/>
                  <a:pt x="-5017" y="358936"/>
                  <a:pt x="275" y="263686"/>
                </a:cubicBezTo>
                <a:cubicBezTo>
                  <a:pt x="5567" y="168436"/>
                  <a:pt x="120396" y="5453"/>
                  <a:pt x="127275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1CF0257B-EC05-413D-B2A5-9A664F973E3D}"/>
              </a:ext>
            </a:extLst>
          </p:cNvPr>
          <p:cNvSpPr/>
          <p:nvPr/>
        </p:nvSpPr>
        <p:spPr>
          <a:xfrm>
            <a:off x="6241975" y="6586533"/>
            <a:ext cx="78248" cy="261196"/>
          </a:xfrm>
          <a:custGeom>
            <a:avLst/>
            <a:gdLst>
              <a:gd name="connsiteX0" fmla="*/ 77863 w 78248"/>
              <a:gd name="connsiteY0" fmla="*/ 5 h 261196"/>
              <a:gd name="connsiteX1" fmla="*/ 31825 w 78248"/>
              <a:gd name="connsiteY1" fmla="*/ 134942 h 261196"/>
              <a:gd name="connsiteX2" fmla="*/ 17538 w 78248"/>
              <a:gd name="connsiteY2" fmla="*/ 260355 h 261196"/>
              <a:gd name="connsiteX3" fmla="*/ 14363 w 78248"/>
              <a:gd name="connsiteY3" fmla="*/ 187330 h 261196"/>
              <a:gd name="connsiteX4" fmla="*/ 3250 w 78248"/>
              <a:gd name="connsiteY4" fmla="*/ 139705 h 261196"/>
              <a:gd name="connsiteX5" fmla="*/ 77863 w 78248"/>
              <a:gd name="connsiteY5" fmla="*/ 5 h 26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48" h="261196">
                <a:moveTo>
                  <a:pt x="77863" y="5"/>
                </a:moveTo>
                <a:cubicBezTo>
                  <a:pt x="82625" y="-789"/>
                  <a:pt x="41879" y="91550"/>
                  <a:pt x="31825" y="134942"/>
                </a:cubicBezTo>
                <a:cubicBezTo>
                  <a:pt x="21771" y="178334"/>
                  <a:pt x="20448" y="251624"/>
                  <a:pt x="17538" y="260355"/>
                </a:cubicBezTo>
                <a:cubicBezTo>
                  <a:pt x="14628" y="269086"/>
                  <a:pt x="16744" y="207438"/>
                  <a:pt x="14363" y="187330"/>
                </a:cubicBezTo>
                <a:cubicBezTo>
                  <a:pt x="11982" y="167222"/>
                  <a:pt x="-7598" y="171720"/>
                  <a:pt x="3250" y="139705"/>
                </a:cubicBezTo>
                <a:cubicBezTo>
                  <a:pt x="14098" y="107690"/>
                  <a:pt x="73101" y="799"/>
                  <a:pt x="7786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56017CC4-3D3B-4E02-93EF-673C681BA0F4}"/>
              </a:ext>
            </a:extLst>
          </p:cNvPr>
          <p:cNvSpPr/>
          <p:nvPr/>
        </p:nvSpPr>
        <p:spPr>
          <a:xfrm>
            <a:off x="6427773" y="6857723"/>
            <a:ext cx="72161" cy="601056"/>
          </a:xfrm>
          <a:custGeom>
            <a:avLst/>
            <a:gdLst>
              <a:gd name="connsiteX0" fmla="*/ 15 w 72161"/>
              <a:gd name="connsiteY0" fmla="*/ 3452 h 601056"/>
              <a:gd name="connsiteX1" fmla="*/ 61927 w 72161"/>
              <a:gd name="connsiteY1" fmla="*/ 471765 h 601056"/>
              <a:gd name="connsiteX2" fmla="*/ 60340 w 72161"/>
              <a:gd name="connsiteY2" fmla="*/ 600352 h 601056"/>
              <a:gd name="connsiteX3" fmla="*/ 65102 w 72161"/>
              <a:gd name="connsiteY3" fmla="*/ 511452 h 601056"/>
              <a:gd name="connsiteX4" fmla="*/ 68277 w 72161"/>
              <a:gd name="connsiteY4" fmla="*/ 271740 h 601056"/>
              <a:gd name="connsiteX5" fmla="*/ 15 w 72161"/>
              <a:gd name="connsiteY5" fmla="*/ 3452 h 60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61" h="601056">
                <a:moveTo>
                  <a:pt x="15" y="3452"/>
                </a:moveTo>
                <a:cubicBezTo>
                  <a:pt x="-1043" y="36789"/>
                  <a:pt x="51873" y="372282"/>
                  <a:pt x="61927" y="471765"/>
                </a:cubicBezTo>
                <a:cubicBezTo>
                  <a:pt x="71981" y="571248"/>
                  <a:pt x="59811" y="593738"/>
                  <a:pt x="60340" y="600352"/>
                </a:cubicBezTo>
                <a:cubicBezTo>
                  <a:pt x="60869" y="606966"/>
                  <a:pt x="63779" y="566221"/>
                  <a:pt x="65102" y="511452"/>
                </a:cubicBezTo>
                <a:cubicBezTo>
                  <a:pt x="66425" y="456683"/>
                  <a:pt x="78067" y="356407"/>
                  <a:pt x="68277" y="271740"/>
                </a:cubicBezTo>
                <a:cubicBezTo>
                  <a:pt x="58488" y="187073"/>
                  <a:pt x="1073" y="-29885"/>
                  <a:pt x="15" y="3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BDD134EF-9B4B-48C9-ADD9-6764F290075A}"/>
              </a:ext>
            </a:extLst>
          </p:cNvPr>
          <p:cNvSpPr/>
          <p:nvPr/>
        </p:nvSpPr>
        <p:spPr>
          <a:xfrm>
            <a:off x="6484489" y="7491343"/>
            <a:ext cx="171718" cy="385191"/>
          </a:xfrm>
          <a:custGeom>
            <a:avLst/>
            <a:gdLst>
              <a:gd name="connsiteX0" fmla="*/ 29024 w 171718"/>
              <a:gd name="connsiteY0" fmla="*/ 70 h 385191"/>
              <a:gd name="connsiteX1" fmla="*/ 40136 w 171718"/>
              <a:gd name="connsiteY1" fmla="*/ 131832 h 385191"/>
              <a:gd name="connsiteX2" fmla="*/ 79824 w 171718"/>
              <a:gd name="connsiteY2" fmla="*/ 181045 h 385191"/>
              <a:gd name="connsiteX3" fmla="*/ 167136 w 171718"/>
              <a:gd name="connsiteY3" fmla="*/ 381070 h 385191"/>
              <a:gd name="connsiteX4" fmla="*/ 143324 w 171718"/>
              <a:gd name="connsiteY4" fmla="*/ 303282 h 385191"/>
              <a:gd name="connsiteX5" fmla="*/ 6799 w 171718"/>
              <a:gd name="connsiteY5" fmla="*/ 150882 h 385191"/>
              <a:gd name="connsiteX6" fmla="*/ 29024 w 171718"/>
              <a:gd name="connsiteY6" fmla="*/ 70 h 38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18" h="385191">
                <a:moveTo>
                  <a:pt x="29024" y="70"/>
                </a:moveTo>
                <a:cubicBezTo>
                  <a:pt x="34580" y="-3105"/>
                  <a:pt x="31669" y="101670"/>
                  <a:pt x="40136" y="131832"/>
                </a:cubicBezTo>
                <a:cubicBezTo>
                  <a:pt x="48603" y="161995"/>
                  <a:pt x="58657" y="139505"/>
                  <a:pt x="79824" y="181045"/>
                </a:cubicBezTo>
                <a:cubicBezTo>
                  <a:pt x="100991" y="222585"/>
                  <a:pt x="156553" y="360697"/>
                  <a:pt x="167136" y="381070"/>
                </a:cubicBezTo>
                <a:cubicBezTo>
                  <a:pt x="177719" y="401443"/>
                  <a:pt x="170047" y="341646"/>
                  <a:pt x="143324" y="303282"/>
                </a:cubicBezTo>
                <a:cubicBezTo>
                  <a:pt x="116601" y="264918"/>
                  <a:pt x="29024" y="204328"/>
                  <a:pt x="6799" y="150882"/>
                </a:cubicBezTo>
                <a:cubicBezTo>
                  <a:pt x="-15426" y="97436"/>
                  <a:pt x="23468" y="3245"/>
                  <a:pt x="29024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C7BAE3EE-EEDF-4EFF-B6EE-993E5AFCD608}"/>
              </a:ext>
            </a:extLst>
          </p:cNvPr>
          <p:cNvSpPr/>
          <p:nvPr/>
        </p:nvSpPr>
        <p:spPr>
          <a:xfrm>
            <a:off x="5908568" y="8782558"/>
            <a:ext cx="1098596" cy="1477156"/>
          </a:xfrm>
          <a:custGeom>
            <a:avLst/>
            <a:gdLst>
              <a:gd name="connsiteX0" fmla="*/ 928265 w 1098596"/>
              <a:gd name="connsiteY0" fmla="*/ 5842 h 1477156"/>
              <a:gd name="connsiteX1" fmla="*/ 987532 w 1098596"/>
              <a:gd name="connsiteY1" fmla="*/ 386842 h 1477156"/>
              <a:gd name="connsiteX2" fmla="*/ 1004465 w 1098596"/>
              <a:gd name="connsiteY2" fmla="*/ 463042 h 1477156"/>
              <a:gd name="connsiteX3" fmla="*/ 1029865 w 1098596"/>
              <a:gd name="connsiteY3" fmla="*/ 568875 h 1477156"/>
              <a:gd name="connsiteX4" fmla="*/ 1029865 w 1098596"/>
              <a:gd name="connsiteY4" fmla="*/ 793242 h 1477156"/>
              <a:gd name="connsiteX5" fmla="*/ 1038332 w 1098596"/>
              <a:gd name="connsiteY5" fmla="*/ 928709 h 1477156"/>
              <a:gd name="connsiteX6" fmla="*/ 1067965 w 1098596"/>
              <a:gd name="connsiteY6" fmla="*/ 1004909 h 1477156"/>
              <a:gd name="connsiteX7" fmla="*/ 924032 w 1098596"/>
              <a:gd name="connsiteY7" fmla="*/ 1047242 h 1477156"/>
              <a:gd name="connsiteX8" fmla="*/ 538799 w 1098596"/>
              <a:gd name="connsiteY8" fmla="*/ 1288542 h 1477156"/>
              <a:gd name="connsiteX9" fmla="*/ 5399 w 1098596"/>
              <a:gd name="connsiteY9" fmla="*/ 1474809 h 1477156"/>
              <a:gd name="connsiteX10" fmla="*/ 310199 w 1098596"/>
              <a:gd name="connsiteY10" fmla="*/ 1368975 h 1477156"/>
              <a:gd name="connsiteX11" fmla="*/ 1042565 w 1098596"/>
              <a:gd name="connsiteY11" fmla="*/ 1030309 h 1477156"/>
              <a:gd name="connsiteX12" fmla="*/ 1034099 w 1098596"/>
              <a:gd name="connsiteY12" fmla="*/ 839809 h 1477156"/>
              <a:gd name="connsiteX13" fmla="*/ 919799 w 1098596"/>
              <a:gd name="connsiteY13" fmla="*/ 204809 h 1477156"/>
              <a:gd name="connsiteX14" fmla="*/ 928265 w 1098596"/>
              <a:gd name="connsiteY14" fmla="*/ 5842 h 147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8596" h="1477156">
                <a:moveTo>
                  <a:pt x="928265" y="5842"/>
                </a:moveTo>
                <a:cubicBezTo>
                  <a:pt x="939554" y="36181"/>
                  <a:pt x="974832" y="310642"/>
                  <a:pt x="987532" y="386842"/>
                </a:cubicBezTo>
                <a:cubicBezTo>
                  <a:pt x="1000232" y="463042"/>
                  <a:pt x="997409" y="432703"/>
                  <a:pt x="1004465" y="463042"/>
                </a:cubicBezTo>
                <a:cubicBezTo>
                  <a:pt x="1011521" y="493381"/>
                  <a:pt x="1025632" y="513842"/>
                  <a:pt x="1029865" y="568875"/>
                </a:cubicBezTo>
                <a:cubicBezTo>
                  <a:pt x="1034098" y="623908"/>
                  <a:pt x="1028454" y="733270"/>
                  <a:pt x="1029865" y="793242"/>
                </a:cubicBezTo>
                <a:cubicBezTo>
                  <a:pt x="1031276" y="853214"/>
                  <a:pt x="1031982" y="893431"/>
                  <a:pt x="1038332" y="928709"/>
                </a:cubicBezTo>
                <a:cubicBezTo>
                  <a:pt x="1044682" y="963987"/>
                  <a:pt x="1087015" y="985154"/>
                  <a:pt x="1067965" y="1004909"/>
                </a:cubicBezTo>
                <a:cubicBezTo>
                  <a:pt x="1048915" y="1024664"/>
                  <a:pt x="1012226" y="999970"/>
                  <a:pt x="924032" y="1047242"/>
                </a:cubicBezTo>
                <a:cubicBezTo>
                  <a:pt x="835838" y="1094514"/>
                  <a:pt x="691904" y="1217281"/>
                  <a:pt x="538799" y="1288542"/>
                </a:cubicBezTo>
                <a:cubicBezTo>
                  <a:pt x="385694" y="1359803"/>
                  <a:pt x="5399" y="1474809"/>
                  <a:pt x="5399" y="1474809"/>
                </a:cubicBezTo>
                <a:cubicBezTo>
                  <a:pt x="-32701" y="1488214"/>
                  <a:pt x="137338" y="1443058"/>
                  <a:pt x="310199" y="1368975"/>
                </a:cubicBezTo>
                <a:cubicBezTo>
                  <a:pt x="483060" y="1294892"/>
                  <a:pt x="921915" y="1118503"/>
                  <a:pt x="1042565" y="1030309"/>
                </a:cubicBezTo>
                <a:cubicBezTo>
                  <a:pt x="1163215" y="942115"/>
                  <a:pt x="1054560" y="977392"/>
                  <a:pt x="1034099" y="839809"/>
                </a:cubicBezTo>
                <a:cubicBezTo>
                  <a:pt x="1013638" y="702226"/>
                  <a:pt x="935321" y="343098"/>
                  <a:pt x="919799" y="204809"/>
                </a:cubicBezTo>
                <a:cubicBezTo>
                  <a:pt x="904277" y="66520"/>
                  <a:pt x="916976" y="-24497"/>
                  <a:pt x="928265" y="5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12439BD3-FE33-48E9-8DDF-2596B706908F}"/>
              </a:ext>
            </a:extLst>
          </p:cNvPr>
          <p:cNvSpPr/>
          <p:nvPr/>
        </p:nvSpPr>
        <p:spPr>
          <a:xfrm>
            <a:off x="6713646" y="8940603"/>
            <a:ext cx="214961" cy="864280"/>
          </a:xfrm>
          <a:custGeom>
            <a:avLst/>
            <a:gdLst>
              <a:gd name="connsiteX0" fmla="*/ 421 w 214961"/>
              <a:gd name="connsiteY0" fmla="*/ 197 h 864280"/>
              <a:gd name="connsiteX1" fmla="*/ 148587 w 214961"/>
              <a:gd name="connsiteY1" fmla="*/ 529364 h 864280"/>
              <a:gd name="connsiteX2" fmla="*/ 212087 w 214961"/>
              <a:gd name="connsiteY2" fmla="*/ 859564 h 864280"/>
              <a:gd name="connsiteX3" fmla="*/ 203621 w 214961"/>
              <a:gd name="connsiteY3" fmla="*/ 707164 h 864280"/>
              <a:gd name="connsiteX4" fmla="*/ 199387 w 214961"/>
              <a:gd name="connsiteY4" fmla="*/ 470097 h 864280"/>
              <a:gd name="connsiteX5" fmla="*/ 421 w 214961"/>
              <a:gd name="connsiteY5" fmla="*/ 197 h 8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61" h="864280">
                <a:moveTo>
                  <a:pt x="421" y="197"/>
                </a:moveTo>
                <a:cubicBezTo>
                  <a:pt x="-8045" y="10075"/>
                  <a:pt x="113309" y="386136"/>
                  <a:pt x="148587" y="529364"/>
                </a:cubicBezTo>
                <a:cubicBezTo>
                  <a:pt x="183865" y="672592"/>
                  <a:pt x="202915" y="829931"/>
                  <a:pt x="212087" y="859564"/>
                </a:cubicBezTo>
                <a:cubicBezTo>
                  <a:pt x="221259" y="889197"/>
                  <a:pt x="205738" y="772075"/>
                  <a:pt x="203621" y="707164"/>
                </a:cubicBezTo>
                <a:cubicBezTo>
                  <a:pt x="201504" y="642253"/>
                  <a:pt x="229726" y="585808"/>
                  <a:pt x="199387" y="470097"/>
                </a:cubicBezTo>
                <a:cubicBezTo>
                  <a:pt x="169048" y="354386"/>
                  <a:pt x="8887" y="-9681"/>
                  <a:pt x="421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7383618E-77B1-422B-B29D-3B6506964F82}"/>
              </a:ext>
            </a:extLst>
          </p:cNvPr>
          <p:cNvSpPr/>
          <p:nvPr/>
        </p:nvSpPr>
        <p:spPr>
          <a:xfrm>
            <a:off x="4372696" y="7978399"/>
            <a:ext cx="181989" cy="967269"/>
          </a:xfrm>
          <a:custGeom>
            <a:avLst/>
            <a:gdLst>
              <a:gd name="connsiteX0" fmla="*/ 81829 w 181989"/>
              <a:gd name="connsiteY0" fmla="*/ 376 h 967269"/>
              <a:gd name="connsiteX1" fmla="*/ 51667 w 181989"/>
              <a:gd name="connsiteY1" fmla="*/ 240089 h 967269"/>
              <a:gd name="connsiteX2" fmla="*/ 37379 w 181989"/>
              <a:gd name="connsiteY2" fmla="*/ 394076 h 967269"/>
              <a:gd name="connsiteX3" fmla="*/ 35792 w 181989"/>
              <a:gd name="connsiteY3" fmla="*/ 440114 h 967269"/>
              <a:gd name="connsiteX4" fmla="*/ 169142 w 181989"/>
              <a:gd name="connsiteY4" fmla="*/ 927476 h 967269"/>
              <a:gd name="connsiteX5" fmla="*/ 158029 w 181989"/>
              <a:gd name="connsiteY5" fmla="*/ 883026 h 967269"/>
              <a:gd name="connsiteX6" fmla="*/ 4042 w 181989"/>
              <a:gd name="connsiteY6" fmla="*/ 440114 h 967269"/>
              <a:gd name="connsiteX7" fmla="*/ 48492 w 181989"/>
              <a:gd name="connsiteY7" fmla="*/ 298826 h 967269"/>
              <a:gd name="connsiteX8" fmla="*/ 81829 w 181989"/>
              <a:gd name="connsiteY8" fmla="*/ 376 h 96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989" h="967269">
                <a:moveTo>
                  <a:pt x="81829" y="376"/>
                </a:moveTo>
                <a:cubicBezTo>
                  <a:pt x="82358" y="-9414"/>
                  <a:pt x="59075" y="174473"/>
                  <a:pt x="51667" y="240089"/>
                </a:cubicBezTo>
                <a:cubicBezTo>
                  <a:pt x="44259" y="305705"/>
                  <a:pt x="40025" y="360739"/>
                  <a:pt x="37379" y="394076"/>
                </a:cubicBezTo>
                <a:cubicBezTo>
                  <a:pt x="34733" y="427414"/>
                  <a:pt x="13832" y="351214"/>
                  <a:pt x="35792" y="440114"/>
                </a:cubicBezTo>
                <a:cubicBezTo>
                  <a:pt x="57752" y="529014"/>
                  <a:pt x="148769" y="853657"/>
                  <a:pt x="169142" y="927476"/>
                </a:cubicBezTo>
                <a:cubicBezTo>
                  <a:pt x="189515" y="1001295"/>
                  <a:pt x="185546" y="964253"/>
                  <a:pt x="158029" y="883026"/>
                </a:cubicBezTo>
                <a:cubicBezTo>
                  <a:pt x="130512" y="801799"/>
                  <a:pt x="22298" y="537481"/>
                  <a:pt x="4042" y="440114"/>
                </a:cubicBezTo>
                <a:cubicBezTo>
                  <a:pt x="-14214" y="342747"/>
                  <a:pt x="34469" y="370528"/>
                  <a:pt x="48492" y="298826"/>
                </a:cubicBezTo>
                <a:cubicBezTo>
                  <a:pt x="62515" y="227124"/>
                  <a:pt x="81300" y="10166"/>
                  <a:pt x="81829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17B46CE1-8ADF-45F5-B0AA-4F3BD2292F93}"/>
              </a:ext>
            </a:extLst>
          </p:cNvPr>
          <p:cNvSpPr/>
          <p:nvPr/>
        </p:nvSpPr>
        <p:spPr>
          <a:xfrm>
            <a:off x="4539308" y="8844480"/>
            <a:ext cx="248660" cy="850142"/>
          </a:xfrm>
          <a:custGeom>
            <a:avLst/>
            <a:gdLst>
              <a:gd name="connsiteX0" fmla="*/ 16817 w 248660"/>
              <a:gd name="connsiteY0" fmla="*/ 107433 h 850142"/>
              <a:gd name="connsiteX1" fmla="*/ 120005 w 248660"/>
              <a:gd name="connsiteY1" fmla="*/ 463033 h 850142"/>
              <a:gd name="connsiteX2" fmla="*/ 243830 w 248660"/>
              <a:gd name="connsiteY2" fmla="*/ 836095 h 850142"/>
              <a:gd name="connsiteX3" fmla="*/ 208905 w 248660"/>
              <a:gd name="connsiteY3" fmla="*/ 737670 h 850142"/>
              <a:gd name="connsiteX4" fmla="*/ 73967 w 248660"/>
              <a:gd name="connsiteY4" fmla="*/ 420170 h 850142"/>
              <a:gd name="connsiteX5" fmla="*/ 29517 w 248660"/>
              <a:gd name="connsiteY5" fmla="*/ 297933 h 850142"/>
              <a:gd name="connsiteX6" fmla="*/ 2530 w 248660"/>
              <a:gd name="connsiteY6" fmla="*/ 10595 h 850142"/>
              <a:gd name="connsiteX7" fmla="*/ 16817 w 248660"/>
              <a:gd name="connsiteY7" fmla="*/ 107433 h 8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60" h="850142">
                <a:moveTo>
                  <a:pt x="16817" y="107433"/>
                </a:moveTo>
                <a:cubicBezTo>
                  <a:pt x="36396" y="182839"/>
                  <a:pt x="82170" y="341589"/>
                  <a:pt x="120005" y="463033"/>
                </a:cubicBezTo>
                <a:cubicBezTo>
                  <a:pt x="157841" y="584477"/>
                  <a:pt x="229013" y="790322"/>
                  <a:pt x="243830" y="836095"/>
                </a:cubicBezTo>
                <a:cubicBezTo>
                  <a:pt x="258647" y="881868"/>
                  <a:pt x="237216" y="806991"/>
                  <a:pt x="208905" y="737670"/>
                </a:cubicBezTo>
                <a:cubicBezTo>
                  <a:pt x="180594" y="668349"/>
                  <a:pt x="103865" y="493460"/>
                  <a:pt x="73967" y="420170"/>
                </a:cubicBezTo>
                <a:cubicBezTo>
                  <a:pt x="44069" y="346881"/>
                  <a:pt x="41423" y="366195"/>
                  <a:pt x="29517" y="297933"/>
                </a:cubicBezTo>
                <a:cubicBezTo>
                  <a:pt x="17611" y="229671"/>
                  <a:pt x="6763" y="45520"/>
                  <a:pt x="2530" y="10595"/>
                </a:cubicBezTo>
                <a:cubicBezTo>
                  <a:pt x="-1703" y="-24330"/>
                  <a:pt x="-2762" y="32027"/>
                  <a:pt x="16817" y="107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D7BA7B96-A91E-4AF9-BA3B-DF39341AE6D2}"/>
              </a:ext>
            </a:extLst>
          </p:cNvPr>
          <p:cNvSpPr/>
          <p:nvPr/>
        </p:nvSpPr>
        <p:spPr>
          <a:xfrm>
            <a:off x="4739705" y="9588801"/>
            <a:ext cx="249088" cy="662774"/>
          </a:xfrm>
          <a:custGeom>
            <a:avLst/>
            <a:gdLst>
              <a:gd name="connsiteX0" fmla="*/ 2158 w 249088"/>
              <a:gd name="connsiteY0" fmla="*/ 2874 h 662774"/>
              <a:gd name="connsiteX1" fmla="*/ 160908 w 249088"/>
              <a:gd name="connsiteY1" fmla="*/ 464837 h 662774"/>
              <a:gd name="connsiteX2" fmla="*/ 211708 w 249088"/>
              <a:gd name="connsiteY2" fmla="*/ 647399 h 662774"/>
              <a:gd name="connsiteX3" fmla="*/ 235520 w 249088"/>
              <a:gd name="connsiteY3" fmla="*/ 650574 h 662774"/>
              <a:gd name="connsiteX4" fmla="*/ 248220 w 249088"/>
              <a:gd name="connsiteY4" fmla="*/ 629937 h 662774"/>
              <a:gd name="connsiteX5" fmla="*/ 211708 w 249088"/>
              <a:gd name="connsiteY5" fmla="*/ 648987 h 662774"/>
              <a:gd name="connsiteX6" fmla="*/ 170433 w 249088"/>
              <a:gd name="connsiteY6" fmla="*/ 525162 h 662774"/>
              <a:gd name="connsiteX7" fmla="*/ 75183 w 249088"/>
              <a:gd name="connsiteY7" fmla="*/ 280687 h 662774"/>
              <a:gd name="connsiteX8" fmla="*/ 2158 w 249088"/>
              <a:gd name="connsiteY8" fmla="*/ 2874 h 66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088" h="662774">
                <a:moveTo>
                  <a:pt x="2158" y="2874"/>
                </a:moveTo>
                <a:cubicBezTo>
                  <a:pt x="16445" y="33566"/>
                  <a:pt x="125983" y="357416"/>
                  <a:pt x="160908" y="464837"/>
                </a:cubicBezTo>
                <a:cubicBezTo>
                  <a:pt x="195833" y="572258"/>
                  <a:pt x="199273" y="616443"/>
                  <a:pt x="211708" y="647399"/>
                </a:cubicBezTo>
                <a:cubicBezTo>
                  <a:pt x="224143" y="678355"/>
                  <a:pt x="229435" y="653484"/>
                  <a:pt x="235520" y="650574"/>
                </a:cubicBezTo>
                <a:cubicBezTo>
                  <a:pt x="241605" y="647664"/>
                  <a:pt x="252189" y="630201"/>
                  <a:pt x="248220" y="629937"/>
                </a:cubicBezTo>
                <a:cubicBezTo>
                  <a:pt x="244251" y="629673"/>
                  <a:pt x="224672" y="666449"/>
                  <a:pt x="211708" y="648987"/>
                </a:cubicBezTo>
                <a:cubicBezTo>
                  <a:pt x="198744" y="631525"/>
                  <a:pt x="193187" y="586545"/>
                  <a:pt x="170433" y="525162"/>
                </a:cubicBezTo>
                <a:cubicBezTo>
                  <a:pt x="147679" y="463779"/>
                  <a:pt x="102170" y="365883"/>
                  <a:pt x="75183" y="280687"/>
                </a:cubicBezTo>
                <a:cubicBezTo>
                  <a:pt x="48196" y="195491"/>
                  <a:pt x="-12129" y="-27818"/>
                  <a:pt x="2158" y="2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991BC3A0-19A1-4B1B-91C4-0AE7A022B4B3}"/>
              </a:ext>
            </a:extLst>
          </p:cNvPr>
          <p:cNvSpPr/>
          <p:nvPr/>
        </p:nvSpPr>
        <p:spPr>
          <a:xfrm>
            <a:off x="4556035" y="8317849"/>
            <a:ext cx="205971" cy="228757"/>
          </a:xfrm>
          <a:custGeom>
            <a:avLst/>
            <a:gdLst>
              <a:gd name="connsiteX0" fmla="*/ 90 w 205971"/>
              <a:gd name="connsiteY0" fmla="*/ 33989 h 228757"/>
              <a:gd name="connsiteX1" fmla="*/ 92165 w 205971"/>
              <a:gd name="connsiteY1" fmla="*/ 18114 h 228757"/>
              <a:gd name="connsiteX2" fmla="*/ 162015 w 205971"/>
              <a:gd name="connsiteY2" fmla="*/ 57801 h 228757"/>
              <a:gd name="connsiteX3" fmla="*/ 176303 w 205971"/>
              <a:gd name="connsiteY3" fmla="*/ 108601 h 228757"/>
              <a:gd name="connsiteX4" fmla="*/ 158840 w 205971"/>
              <a:gd name="connsiteY4" fmla="*/ 180039 h 228757"/>
              <a:gd name="connsiteX5" fmla="*/ 98515 w 205971"/>
              <a:gd name="connsiteY5" fmla="*/ 219726 h 228757"/>
              <a:gd name="connsiteX6" fmla="*/ 58828 w 205971"/>
              <a:gd name="connsiteY6" fmla="*/ 227664 h 228757"/>
              <a:gd name="connsiteX7" fmla="*/ 36603 w 205971"/>
              <a:gd name="connsiteY7" fmla="*/ 227664 h 228757"/>
              <a:gd name="connsiteX8" fmla="*/ 96928 w 205971"/>
              <a:gd name="connsiteY8" fmla="*/ 218139 h 228757"/>
              <a:gd name="connsiteX9" fmla="*/ 193765 w 205971"/>
              <a:gd name="connsiteY9" fmla="*/ 170514 h 228757"/>
              <a:gd name="connsiteX10" fmla="*/ 195353 w 205971"/>
              <a:gd name="connsiteY10" fmla="*/ 94314 h 228757"/>
              <a:gd name="connsiteX11" fmla="*/ 109628 w 205971"/>
              <a:gd name="connsiteY11" fmla="*/ 2239 h 228757"/>
              <a:gd name="connsiteX12" fmla="*/ 90 w 205971"/>
              <a:gd name="connsiteY12" fmla="*/ 33989 h 22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971" h="228757">
                <a:moveTo>
                  <a:pt x="90" y="33989"/>
                </a:moveTo>
                <a:cubicBezTo>
                  <a:pt x="-2820" y="36635"/>
                  <a:pt x="65178" y="14145"/>
                  <a:pt x="92165" y="18114"/>
                </a:cubicBezTo>
                <a:cubicBezTo>
                  <a:pt x="119153" y="22083"/>
                  <a:pt x="147992" y="42720"/>
                  <a:pt x="162015" y="57801"/>
                </a:cubicBezTo>
                <a:cubicBezTo>
                  <a:pt x="176038" y="72882"/>
                  <a:pt x="176832" y="88228"/>
                  <a:pt x="176303" y="108601"/>
                </a:cubicBezTo>
                <a:cubicBezTo>
                  <a:pt x="175774" y="128974"/>
                  <a:pt x="171805" y="161518"/>
                  <a:pt x="158840" y="180039"/>
                </a:cubicBezTo>
                <a:cubicBezTo>
                  <a:pt x="145875" y="198560"/>
                  <a:pt x="115184" y="211789"/>
                  <a:pt x="98515" y="219726"/>
                </a:cubicBezTo>
                <a:cubicBezTo>
                  <a:pt x="81846" y="227663"/>
                  <a:pt x="69146" y="226341"/>
                  <a:pt x="58828" y="227664"/>
                </a:cubicBezTo>
                <a:cubicBezTo>
                  <a:pt x="48510" y="228987"/>
                  <a:pt x="30253" y="229252"/>
                  <a:pt x="36603" y="227664"/>
                </a:cubicBezTo>
                <a:cubicBezTo>
                  <a:pt x="42953" y="226077"/>
                  <a:pt x="70735" y="227664"/>
                  <a:pt x="96928" y="218139"/>
                </a:cubicBezTo>
                <a:cubicBezTo>
                  <a:pt x="123121" y="208614"/>
                  <a:pt x="177361" y="191151"/>
                  <a:pt x="193765" y="170514"/>
                </a:cubicBezTo>
                <a:cubicBezTo>
                  <a:pt x="210169" y="149877"/>
                  <a:pt x="209376" y="122360"/>
                  <a:pt x="195353" y="94314"/>
                </a:cubicBezTo>
                <a:cubicBezTo>
                  <a:pt x="181330" y="66268"/>
                  <a:pt x="144024" y="14410"/>
                  <a:pt x="109628" y="2239"/>
                </a:cubicBezTo>
                <a:cubicBezTo>
                  <a:pt x="75232" y="-9932"/>
                  <a:pt x="3000" y="31343"/>
                  <a:pt x="90" y="33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F2DFEF49-28C1-4AB3-8BE1-65C70A8B8400}"/>
              </a:ext>
            </a:extLst>
          </p:cNvPr>
          <p:cNvSpPr/>
          <p:nvPr/>
        </p:nvSpPr>
        <p:spPr>
          <a:xfrm>
            <a:off x="4522964" y="8351634"/>
            <a:ext cx="171957" cy="181179"/>
          </a:xfrm>
          <a:custGeom>
            <a:avLst/>
            <a:gdLst>
              <a:gd name="connsiteX0" fmla="*/ 171274 w 171957"/>
              <a:gd name="connsiteY0" fmla="*/ 41479 h 181179"/>
              <a:gd name="connsiteX1" fmla="*/ 117299 w 171957"/>
              <a:gd name="connsiteY1" fmla="*/ 6554 h 181179"/>
              <a:gd name="connsiteX2" fmla="*/ 45861 w 171957"/>
              <a:gd name="connsiteY2" fmla="*/ 4966 h 181179"/>
              <a:gd name="connsiteX3" fmla="*/ 2999 w 171957"/>
              <a:gd name="connsiteY3" fmla="*/ 58941 h 181179"/>
              <a:gd name="connsiteX4" fmla="*/ 6174 w 171957"/>
              <a:gd name="connsiteY4" fmla="*/ 117679 h 181179"/>
              <a:gd name="connsiteX5" fmla="*/ 26811 w 171957"/>
              <a:gd name="connsiteY5" fmla="*/ 155779 h 181179"/>
              <a:gd name="connsiteX6" fmla="*/ 103011 w 171957"/>
              <a:gd name="connsiteY6" fmla="*/ 181179 h 181179"/>
              <a:gd name="connsiteX7" fmla="*/ 45861 w 171957"/>
              <a:gd name="connsiteY7" fmla="*/ 155779 h 181179"/>
              <a:gd name="connsiteX8" fmla="*/ 26811 w 171957"/>
              <a:gd name="connsiteY8" fmla="*/ 139904 h 181179"/>
              <a:gd name="connsiteX9" fmla="*/ 12524 w 171957"/>
              <a:gd name="connsiteY9" fmla="*/ 85929 h 181179"/>
              <a:gd name="connsiteX10" fmla="*/ 42686 w 171957"/>
              <a:gd name="connsiteY10" fmla="*/ 25604 h 181179"/>
              <a:gd name="connsiteX11" fmla="*/ 79199 w 171957"/>
              <a:gd name="connsiteY11" fmla="*/ 6554 h 181179"/>
              <a:gd name="connsiteX12" fmla="*/ 171274 w 171957"/>
              <a:gd name="connsiteY12" fmla="*/ 41479 h 1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957" h="181179">
                <a:moveTo>
                  <a:pt x="171274" y="41479"/>
                </a:moveTo>
                <a:cubicBezTo>
                  <a:pt x="177624" y="41479"/>
                  <a:pt x="138201" y="12639"/>
                  <a:pt x="117299" y="6554"/>
                </a:cubicBezTo>
                <a:cubicBezTo>
                  <a:pt x="96397" y="469"/>
                  <a:pt x="64911" y="-3765"/>
                  <a:pt x="45861" y="4966"/>
                </a:cubicBezTo>
                <a:cubicBezTo>
                  <a:pt x="26811" y="13697"/>
                  <a:pt x="9613" y="40156"/>
                  <a:pt x="2999" y="58941"/>
                </a:cubicBezTo>
                <a:cubicBezTo>
                  <a:pt x="-3615" y="77726"/>
                  <a:pt x="2205" y="101539"/>
                  <a:pt x="6174" y="117679"/>
                </a:cubicBezTo>
                <a:cubicBezTo>
                  <a:pt x="10143" y="133819"/>
                  <a:pt x="10671" y="145196"/>
                  <a:pt x="26811" y="155779"/>
                </a:cubicBezTo>
                <a:cubicBezTo>
                  <a:pt x="42951" y="166362"/>
                  <a:pt x="99836" y="181179"/>
                  <a:pt x="103011" y="181179"/>
                </a:cubicBezTo>
                <a:cubicBezTo>
                  <a:pt x="106186" y="181179"/>
                  <a:pt x="58561" y="162658"/>
                  <a:pt x="45861" y="155779"/>
                </a:cubicBezTo>
                <a:cubicBezTo>
                  <a:pt x="33161" y="148900"/>
                  <a:pt x="32367" y="151546"/>
                  <a:pt x="26811" y="139904"/>
                </a:cubicBezTo>
                <a:cubicBezTo>
                  <a:pt x="21255" y="128262"/>
                  <a:pt x="9878" y="104979"/>
                  <a:pt x="12524" y="85929"/>
                </a:cubicBezTo>
                <a:cubicBezTo>
                  <a:pt x="15170" y="66879"/>
                  <a:pt x="31574" y="38833"/>
                  <a:pt x="42686" y="25604"/>
                </a:cubicBezTo>
                <a:cubicBezTo>
                  <a:pt x="53798" y="12375"/>
                  <a:pt x="59884" y="7083"/>
                  <a:pt x="79199" y="6554"/>
                </a:cubicBezTo>
                <a:cubicBezTo>
                  <a:pt x="98514" y="6025"/>
                  <a:pt x="164924" y="41479"/>
                  <a:pt x="171274" y="4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CD99816D-824B-4555-B862-5514C8CB97B1}"/>
              </a:ext>
            </a:extLst>
          </p:cNvPr>
          <p:cNvSpPr/>
          <p:nvPr/>
        </p:nvSpPr>
        <p:spPr>
          <a:xfrm>
            <a:off x="4717981" y="8375565"/>
            <a:ext cx="170195" cy="120575"/>
          </a:xfrm>
          <a:custGeom>
            <a:avLst/>
            <a:gdLst>
              <a:gd name="connsiteX0" fmla="*/ 69 w 170195"/>
              <a:gd name="connsiteY0" fmla="*/ 85 h 120575"/>
              <a:gd name="connsiteX1" fmla="*/ 142944 w 170195"/>
              <a:gd name="connsiteY1" fmla="*/ 17548 h 120575"/>
              <a:gd name="connsiteX2" fmla="*/ 122307 w 170195"/>
              <a:gd name="connsiteY2" fmla="*/ 39773 h 120575"/>
              <a:gd name="connsiteX3" fmla="*/ 166757 w 170195"/>
              <a:gd name="connsiteY3" fmla="*/ 119148 h 120575"/>
              <a:gd name="connsiteX4" fmla="*/ 114369 w 170195"/>
              <a:gd name="connsiteY4" fmla="*/ 90573 h 120575"/>
              <a:gd name="connsiteX5" fmla="*/ 30232 w 170195"/>
              <a:gd name="connsiteY5" fmla="*/ 87398 h 120575"/>
              <a:gd name="connsiteX6" fmla="*/ 149294 w 170195"/>
              <a:gd name="connsiteY6" fmla="*/ 85810 h 120575"/>
              <a:gd name="connsiteX7" fmla="*/ 150882 w 170195"/>
              <a:gd name="connsiteY7" fmla="*/ 50885 h 120575"/>
              <a:gd name="connsiteX8" fmla="*/ 163582 w 170195"/>
              <a:gd name="connsiteY8" fmla="*/ 12785 h 120575"/>
              <a:gd name="connsiteX9" fmla="*/ 69 w 170195"/>
              <a:gd name="connsiteY9" fmla="*/ 85 h 12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195" h="120575">
                <a:moveTo>
                  <a:pt x="69" y="85"/>
                </a:moveTo>
                <a:cubicBezTo>
                  <a:pt x="-3371" y="879"/>
                  <a:pt x="122571" y="10933"/>
                  <a:pt x="142944" y="17548"/>
                </a:cubicBezTo>
                <a:cubicBezTo>
                  <a:pt x="163317" y="24163"/>
                  <a:pt x="118338" y="22840"/>
                  <a:pt x="122307" y="39773"/>
                </a:cubicBezTo>
                <a:cubicBezTo>
                  <a:pt x="126276" y="56706"/>
                  <a:pt x="168080" y="110681"/>
                  <a:pt x="166757" y="119148"/>
                </a:cubicBezTo>
                <a:cubicBezTo>
                  <a:pt x="165434" y="127615"/>
                  <a:pt x="137123" y="95865"/>
                  <a:pt x="114369" y="90573"/>
                </a:cubicBezTo>
                <a:cubicBezTo>
                  <a:pt x="91615" y="85281"/>
                  <a:pt x="24411" y="88192"/>
                  <a:pt x="30232" y="87398"/>
                </a:cubicBezTo>
                <a:cubicBezTo>
                  <a:pt x="36053" y="86604"/>
                  <a:pt x="129186" y="91895"/>
                  <a:pt x="149294" y="85810"/>
                </a:cubicBezTo>
                <a:cubicBezTo>
                  <a:pt x="169402" y="79725"/>
                  <a:pt x="148501" y="63056"/>
                  <a:pt x="150882" y="50885"/>
                </a:cubicBezTo>
                <a:cubicBezTo>
                  <a:pt x="153263" y="38714"/>
                  <a:pt x="183161" y="21516"/>
                  <a:pt x="163582" y="12785"/>
                </a:cubicBezTo>
                <a:cubicBezTo>
                  <a:pt x="144003" y="4054"/>
                  <a:pt x="3509" y="-709"/>
                  <a:pt x="6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04BCEBDF-87CE-416C-BB79-CF0EDB7EFB8F}"/>
              </a:ext>
            </a:extLst>
          </p:cNvPr>
          <p:cNvSpPr/>
          <p:nvPr/>
        </p:nvSpPr>
        <p:spPr>
          <a:xfrm>
            <a:off x="4749555" y="8418417"/>
            <a:ext cx="130003" cy="15984"/>
          </a:xfrm>
          <a:custGeom>
            <a:avLst/>
            <a:gdLst>
              <a:gd name="connsiteX0" fmla="*/ 245 w 130003"/>
              <a:gd name="connsiteY0" fmla="*/ 96 h 15984"/>
              <a:gd name="connsiteX1" fmla="*/ 125658 w 130003"/>
              <a:gd name="connsiteY1" fmla="*/ 9621 h 15984"/>
              <a:gd name="connsiteX2" fmla="*/ 93908 w 130003"/>
              <a:gd name="connsiteY2" fmla="*/ 15971 h 15984"/>
              <a:gd name="connsiteX3" fmla="*/ 245 w 130003"/>
              <a:gd name="connsiteY3" fmla="*/ 96 h 1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03" h="15984">
                <a:moveTo>
                  <a:pt x="245" y="96"/>
                </a:moveTo>
                <a:cubicBezTo>
                  <a:pt x="5536" y="-962"/>
                  <a:pt x="110048" y="6975"/>
                  <a:pt x="125658" y="9621"/>
                </a:cubicBezTo>
                <a:cubicBezTo>
                  <a:pt x="141268" y="12267"/>
                  <a:pt x="111106" y="15442"/>
                  <a:pt x="93908" y="15971"/>
                </a:cubicBezTo>
                <a:cubicBezTo>
                  <a:pt x="76710" y="16500"/>
                  <a:pt x="-5046" y="1154"/>
                  <a:pt x="245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5B808FF3-38FB-426C-B142-38D39465CB1E}"/>
              </a:ext>
            </a:extLst>
          </p:cNvPr>
          <p:cNvSpPr/>
          <p:nvPr/>
        </p:nvSpPr>
        <p:spPr>
          <a:xfrm>
            <a:off x="5388142" y="8153248"/>
            <a:ext cx="1087320" cy="325615"/>
          </a:xfrm>
          <a:custGeom>
            <a:avLst/>
            <a:gdLst>
              <a:gd name="connsiteX0" fmla="*/ 10946 w 1087320"/>
              <a:gd name="connsiteY0" fmla="*/ 317652 h 325615"/>
              <a:gd name="connsiteX1" fmla="*/ 83971 w 1087320"/>
              <a:gd name="connsiteY1" fmla="*/ 303365 h 325615"/>
              <a:gd name="connsiteX2" fmla="*/ 315746 w 1087320"/>
              <a:gd name="connsiteY2" fmla="*/ 219227 h 325615"/>
              <a:gd name="connsiteX3" fmla="*/ 787233 w 1087320"/>
              <a:gd name="connsiteY3" fmla="*/ 92227 h 325615"/>
              <a:gd name="connsiteX4" fmla="*/ 1082508 w 1087320"/>
              <a:gd name="connsiteY4" fmla="*/ 3327 h 325615"/>
              <a:gd name="connsiteX5" fmla="*/ 957096 w 1087320"/>
              <a:gd name="connsiteY5" fmla="*/ 22377 h 325615"/>
              <a:gd name="connsiteX6" fmla="*/ 782471 w 1087320"/>
              <a:gd name="connsiteY6" fmla="*/ 55715 h 325615"/>
              <a:gd name="connsiteX7" fmla="*/ 296696 w 1087320"/>
              <a:gd name="connsiteY7" fmla="*/ 195415 h 325615"/>
              <a:gd name="connsiteX8" fmla="*/ 10946 w 1087320"/>
              <a:gd name="connsiteY8" fmla="*/ 317652 h 32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7320" h="325615">
                <a:moveTo>
                  <a:pt x="10946" y="317652"/>
                </a:moveTo>
                <a:cubicBezTo>
                  <a:pt x="-24508" y="335644"/>
                  <a:pt x="33171" y="319769"/>
                  <a:pt x="83971" y="303365"/>
                </a:cubicBezTo>
                <a:cubicBezTo>
                  <a:pt x="134771" y="286961"/>
                  <a:pt x="198536" y="254417"/>
                  <a:pt x="315746" y="219227"/>
                </a:cubicBezTo>
                <a:cubicBezTo>
                  <a:pt x="432956" y="184037"/>
                  <a:pt x="659439" y="128210"/>
                  <a:pt x="787233" y="92227"/>
                </a:cubicBezTo>
                <a:cubicBezTo>
                  <a:pt x="915027" y="56244"/>
                  <a:pt x="1054198" y="14969"/>
                  <a:pt x="1082508" y="3327"/>
                </a:cubicBezTo>
                <a:cubicBezTo>
                  <a:pt x="1110818" y="-8315"/>
                  <a:pt x="1007102" y="13646"/>
                  <a:pt x="957096" y="22377"/>
                </a:cubicBezTo>
                <a:cubicBezTo>
                  <a:pt x="907090" y="31108"/>
                  <a:pt x="892538" y="26875"/>
                  <a:pt x="782471" y="55715"/>
                </a:cubicBezTo>
                <a:cubicBezTo>
                  <a:pt x="672404" y="84555"/>
                  <a:pt x="423961" y="152817"/>
                  <a:pt x="296696" y="195415"/>
                </a:cubicBezTo>
                <a:cubicBezTo>
                  <a:pt x="169431" y="238013"/>
                  <a:pt x="46400" y="299660"/>
                  <a:pt x="10946" y="317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5B4A7E48-E74D-4930-BE17-E282B3DB60DF}"/>
              </a:ext>
            </a:extLst>
          </p:cNvPr>
          <p:cNvSpPr/>
          <p:nvPr/>
        </p:nvSpPr>
        <p:spPr>
          <a:xfrm>
            <a:off x="5433040" y="8218035"/>
            <a:ext cx="982137" cy="319916"/>
          </a:xfrm>
          <a:custGeom>
            <a:avLst/>
            <a:gdLst>
              <a:gd name="connsiteX0" fmla="*/ 5735 w 982137"/>
              <a:gd name="connsiteY0" fmla="*/ 317953 h 319916"/>
              <a:gd name="connsiteX1" fmla="*/ 237510 w 982137"/>
              <a:gd name="connsiteY1" fmla="*/ 227465 h 319916"/>
              <a:gd name="connsiteX2" fmla="*/ 745510 w 982137"/>
              <a:gd name="connsiteY2" fmla="*/ 76653 h 319916"/>
              <a:gd name="connsiteX3" fmla="*/ 982048 w 982137"/>
              <a:gd name="connsiteY3" fmla="*/ 453 h 319916"/>
              <a:gd name="connsiteX4" fmla="*/ 769323 w 982137"/>
              <a:gd name="connsiteY4" fmla="*/ 49665 h 319916"/>
              <a:gd name="connsiteX5" fmla="*/ 456585 w 982137"/>
              <a:gd name="connsiteY5" fmla="*/ 143328 h 319916"/>
              <a:gd name="connsiteX6" fmla="*/ 5735 w 982137"/>
              <a:gd name="connsiteY6" fmla="*/ 317953 h 31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137" h="319916">
                <a:moveTo>
                  <a:pt x="5735" y="317953"/>
                </a:moveTo>
                <a:cubicBezTo>
                  <a:pt x="-30777" y="331976"/>
                  <a:pt x="114214" y="267682"/>
                  <a:pt x="237510" y="227465"/>
                </a:cubicBezTo>
                <a:cubicBezTo>
                  <a:pt x="360806" y="187248"/>
                  <a:pt x="745510" y="76653"/>
                  <a:pt x="745510" y="76653"/>
                </a:cubicBezTo>
                <a:cubicBezTo>
                  <a:pt x="869600" y="38818"/>
                  <a:pt x="978079" y="4951"/>
                  <a:pt x="982048" y="453"/>
                </a:cubicBezTo>
                <a:cubicBezTo>
                  <a:pt x="986017" y="-4045"/>
                  <a:pt x="856900" y="25853"/>
                  <a:pt x="769323" y="49665"/>
                </a:cubicBezTo>
                <a:cubicBezTo>
                  <a:pt x="681746" y="73477"/>
                  <a:pt x="583321" y="100730"/>
                  <a:pt x="456585" y="143328"/>
                </a:cubicBezTo>
                <a:cubicBezTo>
                  <a:pt x="329850" y="185926"/>
                  <a:pt x="42247" y="303930"/>
                  <a:pt x="5735" y="317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4E029B7C-F9D5-4E19-B87D-654243110016}"/>
              </a:ext>
            </a:extLst>
          </p:cNvPr>
          <p:cNvSpPr/>
          <p:nvPr/>
        </p:nvSpPr>
        <p:spPr>
          <a:xfrm>
            <a:off x="5424717" y="8475208"/>
            <a:ext cx="201388" cy="430870"/>
          </a:xfrm>
          <a:custGeom>
            <a:avLst/>
            <a:gdLst>
              <a:gd name="connsiteX0" fmla="*/ 1358 w 201388"/>
              <a:gd name="connsiteY0" fmla="*/ 2042 h 430870"/>
              <a:gd name="connsiteX1" fmla="*/ 58508 w 201388"/>
              <a:gd name="connsiteY1" fmla="*/ 208417 h 430870"/>
              <a:gd name="connsiteX2" fmla="*/ 114071 w 201388"/>
              <a:gd name="connsiteY2" fmla="*/ 359230 h 430870"/>
              <a:gd name="connsiteX3" fmla="*/ 145821 w 201388"/>
              <a:gd name="connsiteY3" fmla="*/ 402092 h 430870"/>
              <a:gd name="connsiteX4" fmla="*/ 201383 w 201388"/>
              <a:gd name="connsiteY4" fmla="*/ 430667 h 430870"/>
              <a:gd name="connsiteX5" fmla="*/ 148996 w 201388"/>
              <a:gd name="connsiteY5" fmla="*/ 387805 h 430870"/>
              <a:gd name="connsiteX6" fmla="*/ 118833 w 201388"/>
              <a:gd name="connsiteY6" fmla="*/ 343355 h 430870"/>
              <a:gd name="connsiteX7" fmla="*/ 1358 w 201388"/>
              <a:gd name="connsiteY7" fmla="*/ 2042 h 43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388" h="430870">
                <a:moveTo>
                  <a:pt x="1358" y="2042"/>
                </a:moveTo>
                <a:cubicBezTo>
                  <a:pt x="-8696" y="-20448"/>
                  <a:pt x="39723" y="148886"/>
                  <a:pt x="58508" y="208417"/>
                </a:cubicBezTo>
                <a:cubicBezTo>
                  <a:pt x="77293" y="267948"/>
                  <a:pt x="99519" y="326951"/>
                  <a:pt x="114071" y="359230"/>
                </a:cubicBezTo>
                <a:cubicBezTo>
                  <a:pt x="128623" y="391509"/>
                  <a:pt x="131269" y="390186"/>
                  <a:pt x="145821" y="402092"/>
                </a:cubicBezTo>
                <a:cubicBezTo>
                  <a:pt x="160373" y="413998"/>
                  <a:pt x="200854" y="433048"/>
                  <a:pt x="201383" y="430667"/>
                </a:cubicBezTo>
                <a:cubicBezTo>
                  <a:pt x="201912" y="428286"/>
                  <a:pt x="162754" y="402357"/>
                  <a:pt x="148996" y="387805"/>
                </a:cubicBezTo>
                <a:cubicBezTo>
                  <a:pt x="135238" y="373253"/>
                  <a:pt x="142910" y="402357"/>
                  <a:pt x="118833" y="343355"/>
                </a:cubicBezTo>
                <a:cubicBezTo>
                  <a:pt x="94756" y="284353"/>
                  <a:pt x="11412" y="24532"/>
                  <a:pt x="1358" y="2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EA80C307-03F0-4D55-8EF6-7E38E7ADBCA1}"/>
              </a:ext>
            </a:extLst>
          </p:cNvPr>
          <p:cNvSpPr/>
          <p:nvPr/>
        </p:nvSpPr>
        <p:spPr>
          <a:xfrm>
            <a:off x="5484991" y="8613431"/>
            <a:ext cx="108665" cy="299289"/>
          </a:xfrm>
          <a:custGeom>
            <a:avLst/>
            <a:gdLst>
              <a:gd name="connsiteX0" fmla="*/ 1409 w 108665"/>
              <a:gd name="connsiteY0" fmla="*/ 344 h 299289"/>
              <a:gd name="connsiteX1" fmla="*/ 2997 w 108665"/>
              <a:gd name="connsiteY1" fmla="*/ 124169 h 299289"/>
              <a:gd name="connsiteX2" fmla="*/ 36334 w 108665"/>
              <a:gd name="connsiteY2" fmla="*/ 176557 h 299289"/>
              <a:gd name="connsiteX3" fmla="*/ 107772 w 108665"/>
              <a:gd name="connsiteY3" fmla="*/ 297207 h 299289"/>
              <a:gd name="connsiteX4" fmla="*/ 72847 w 108665"/>
              <a:gd name="connsiteY4" fmla="*/ 246407 h 299289"/>
              <a:gd name="connsiteX5" fmla="*/ 20459 w 108665"/>
              <a:gd name="connsiteY5" fmla="*/ 162269 h 299289"/>
              <a:gd name="connsiteX6" fmla="*/ 1409 w 108665"/>
              <a:gd name="connsiteY6" fmla="*/ 89244 h 299289"/>
              <a:gd name="connsiteX7" fmla="*/ 1409 w 108665"/>
              <a:gd name="connsiteY7" fmla="*/ 344 h 29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665" h="299289">
                <a:moveTo>
                  <a:pt x="1409" y="344"/>
                </a:moveTo>
                <a:cubicBezTo>
                  <a:pt x="1674" y="6165"/>
                  <a:pt x="-2824" y="94800"/>
                  <a:pt x="2997" y="124169"/>
                </a:cubicBezTo>
                <a:cubicBezTo>
                  <a:pt x="8818" y="153538"/>
                  <a:pt x="18872" y="147717"/>
                  <a:pt x="36334" y="176557"/>
                </a:cubicBezTo>
                <a:cubicBezTo>
                  <a:pt x="53796" y="205397"/>
                  <a:pt x="101687" y="285565"/>
                  <a:pt x="107772" y="297207"/>
                </a:cubicBezTo>
                <a:cubicBezTo>
                  <a:pt x="113857" y="308849"/>
                  <a:pt x="87399" y="268897"/>
                  <a:pt x="72847" y="246407"/>
                </a:cubicBezTo>
                <a:cubicBezTo>
                  <a:pt x="58295" y="223917"/>
                  <a:pt x="32365" y="188463"/>
                  <a:pt x="20459" y="162269"/>
                </a:cubicBezTo>
                <a:cubicBezTo>
                  <a:pt x="8553" y="136075"/>
                  <a:pt x="2732" y="114379"/>
                  <a:pt x="1409" y="89244"/>
                </a:cubicBezTo>
                <a:cubicBezTo>
                  <a:pt x="86" y="64109"/>
                  <a:pt x="1144" y="-5477"/>
                  <a:pt x="1409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6DB9181F-7A27-49A7-A4C7-CE8E825904E6}"/>
              </a:ext>
            </a:extLst>
          </p:cNvPr>
          <p:cNvSpPr/>
          <p:nvPr/>
        </p:nvSpPr>
        <p:spPr>
          <a:xfrm>
            <a:off x="5589724" y="8829487"/>
            <a:ext cx="358838" cy="93883"/>
          </a:xfrm>
          <a:custGeom>
            <a:avLst/>
            <a:gdLst>
              <a:gd name="connsiteX0" fmla="*/ 1451 w 358838"/>
              <a:gd name="connsiteY0" fmla="*/ 79563 h 93883"/>
              <a:gd name="connsiteX1" fmla="*/ 188776 w 358838"/>
              <a:gd name="connsiteY1" fmla="*/ 27176 h 93883"/>
              <a:gd name="connsiteX2" fmla="*/ 358639 w 358838"/>
              <a:gd name="connsiteY2" fmla="*/ 188 h 93883"/>
              <a:gd name="connsiteX3" fmla="*/ 220526 w 358838"/>
              <a:gd name="connsiteY3" fmla="*/ 19238 h 93883"/>
              <a:gd name="connsiteX4" fmla="*/ 107814 w 358838"/>
              <a:gd name="connsiteY4" fmla="*/ 89088 h 93883"/>
              <a:gd name="connsiteX5" fmla="*/ 1451 w 358838"/>
              <a:gd name="connsiteY5" fmla="*/ 79563 h 9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838" h="93883">
                <a:moveTo>
                  <a:pt x="1451" y="79563"/>
                </a:moveTo>
                <a:cubicBezTo>
                  <a:pt x="14945" y="69244"/>
                  <a:pt x="129245" y="40405"/>
                  <a:pt x="188776" y="27176"/>
                </a:cubicBezTo>
                <a:cubicBezTo>
                  <a:pt x="248307" y="13947"/>
                  <a:pt x="353347" y="1511"/>
                  <a:pt x="358639" y="188"/>
                </a:cubicBezTo>
                <a:cubicBezTo>
                  <a:pt x="363931" y="-1135"/>
                  <a:pt x="262330" y="4421"/>
                  <a:pt x="220526" y="19238"/>
                </a:cubicBezTo>
                <a:cubicBezTo>
                  <a:pt x="178722" y="34055"/>
                  <a:pt x="143533" y="77975"/>
                  <a:pt x="107814" y="89088"/>
                </a:cubicBezTo>
                <a:cubicBezTo>
                  <a:pt x="72095" y="100201"/>
                  <a:pt x="-12043" y="89882"/>
                  <a:pt x="1451" y="79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7E7C73BE-F283-4045-931B-A4D5BAD6E4C2}"/>
              </a:ext>
            </a:extLst>
          </p:cNvPr>
          <p:cNvSpPr/>
          <p:nvPr/>
        </p:nvSpPr>
        <p:spPr>
          <a:xfrm>
            <a:off x="5746692" y="7698331"/>
            <a:ext cx="1005860" cy="1419580"/>
          </a:xfrm>
          <a:custGeom>
            <a:avLst/>
            <a:gdLst>
              <a:gd name="connsiteX0" fmla="*/ 1001241 w 1005860"/>
              <a:gd name="connsiteY0" fmla="*/ 10569 h 1419580"/>
              <a:gd name="connsiteX1" fmla="*/ 793808 w 1005860"/>
              <a:gd name="connsiteY1" fmla="*/ 353469 h 1419580"/>
              <a:gd name="connsiteX2" fmla="*/ 251941 w 1005860"/>
              <a:gd name="connsiteY2" fmla="*/ 1128169 h 1419580"/>
              <a:gd name="connsiteX3" fmla="*/ 2175 w 1005860"/>
              <a:gd name="connsiteY3" fmla="*/ 1416036 h 1419580"/>
              <a:gd name="connsiteX4" fmla="*/ 158808 w 1005860"/>
              <a:gd name="connsiteY4" fmla="*/ 1250936 h 1419580"/>
              <a:gd name="connsiteX5" fmla="*/ 620241 w 1005860"/>
              <a:gd name="connsiteY5" fmla="*/ 721769 h 1419580"/>
              <a:gd name="connsiteX6" fmla="*/ 1001241 w 1005860"/>
              <a:gd name="connsiteY6" fmla="*/ 10569 h 141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60" h="1419580">
                <a:moveTo>
                  <a:pt x="1001241" y="10569"/>
                </a:moveTo>
                <a:cubicBezTo>
                  <a:pt x="1030169" y="-50814"/>
                  <a:pt x="918691" y="167202"/>
                  <a:pt x="793808" y="353469"/>
                </a:cubicBezTo>
                <a:cubicBezTo>
                  <a:pt x="668925" y="539736"/>
                  <a:pt x="383880" y="951075"/>
                  <a:pt x="251941" y="1128169"/>
                </a:cubicBezTo>
                <a:cubicBezTo>
                  <a:pt x="120002" y="1305263"/>
                  <a:pt x="17697" y="1395575"/>
                  <a:pt x="2175" y="1416036"/>
                </a:cubicBezTo>
                <a:cubicBezTo>
                  <a:pt x="-13347" y="1436497"/>
                  <a:pt x="55797" y="1366647"/>
                  <a:pt x="158808" y="1250936"/>
                </a:cubicBezTo>
                <a:cubicBezTo>
                  <a:pt x="261819" y="1135225"/>
                  <a:pt x="476308" y="925675"/>
                  <a:pt x="620241" y="721769"/>
                </a:cubicBezTo>
                <a:cubicBezTo>
                  <a:pt x="764174" y="517863"/>
                  <a:pt x="972313" y="71952"/>
                  <a:pt x="1001241" y="10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8E36E33C-4BF9-4D5B-8D0A-63873D5094FF}"/>
              </a:ext>
            </a:extLst>
          </p:cNvPr>
          <p:cNvSpPr/>
          <p:nvPr/>
        </p:nvSpPr>
        <p:spPr>
          <a:xfrm>
            <a:off x="6223684" y="8590299"/>
            <a:ext cx="749544" cy="884661"/>
          </a:xfrm>
          <a:custGeom>
            <a:avLst/>
            <a:gdLst>
              <a:gd name="connsiteX0" fmla="*/ 744383 w 749544"/>
              <a:gd name="connsiteY0" fmla="*/ 7601 h 884661"/>
              <a:gd name="connsiteX1" fmla="*/ 668183 w 749544"/>
              <a:gd name="connsiteY1" fmla="*/ 75334 h 884661"/>
              <a:gd name="connsiteX2" fmla="*/ 367616 w 749544"/>
              <a:gd name="connsiteY2" fmla="*/ 452101 h 884661"/>
              <a:gd name="connsiteX3" fmla="*/ 75516 w 749544"/>
              <a:gd name="connsiteY3" fmla="*/ 756901 h 884661"/>
              <a:gd name="connsiteX4" fmla="*/ 3549 w 749544"/>
              <a:gd name="connsiteY4" fmla="*/ 883901 h 884661"/>
              <a:gd name="connsiteX5" fmla="*/ 155949 w 749544"/>
              <a:gd name="connsiteY5" fmla="*/ 706101 h 884661"/>
              <a:gd name="connsiteX6" fmla="*/ 558116 w 749544"/>
              <a:gd name="connsiteY6" fmla="*/ 185401 h 884661"/>
              <a:gd name="connsiteX7" fmla="*/ 744383 w 749544"/>
              <a:gd name="connsiteY7" fmla="*/ 7601 h 88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44" h="884661">
                <a:moveTo>
                  <a:pt x="744383" y="7601"/>
                </a:moveTo>
                <a:cubicBezTo>
                  <a:pt x="762727" y="-10743"/>
                  <a:pt x="730977" y="1251"/>
                  <a:pt x="668183" y="75334"/>
                </a:cubicBezTo>
                <a:cubicBezTo>
                  <a:pt x="605389" y="149417"/>
                  <a:pt x="466394" y="338507"/>
                  <a:pt x="367616" y="452101"/>
                </a:cubicBezTo>
                <a:cubicBezTo>
                  <a:pt x="268838" y="565695"/>
                  <a:pt x="136194" y="684934"/>
                  <a:pt x="75516" y="756901"/>
                </a:cubicBezTo>
                <a:cubicBezTo>
                  <a:pt x="14838" y="828868"/>
                  <a:pt x="-9857" y="892368"/>
                  <a:pt x="3549" y="883901"/>
                </a:cubicBezTo>
                <a:cubicBezTo>
                  <a:pt x="16954" y="875434"/>
                  <a:pt x="63521" y="822518"/>
                  <a:pt x="155949" y="706101"/>
                </a:cubicBezTo>
                <a:cubicBezTo>
                  <a:pt x="248377" y="589684"/>
                  <a:pt x="458633" y="304640"/>
                  <a:pt x="558116" y="185401"/>
                </a:cubicBezTo>
                <a:cubicBezTo>
                  <a:pt x="657599" y="66162"/>
                  <a:pt x="726039" y="25945"/>
                  <a:pt x="744383" y="7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FB777879-77C6-439F-8FE1-3A3B1E86707E}"/>
              </a:ext>
            </a:extLst>
          </p:cNvPr>
          <p:cNvSpPr/>
          <p:nvPr/>
        </p:nvSpPr>
        <p:spPr>
          <a:xfrm>
            <a:off x="6308505" y="8117190"/>
            <a:ext cx="872813" cy="1180958"/>
          </a:xfrm>
          <a:custGeom>
            <a:avLst/>
            <a:gdLst>
              <a:gd name="connsiteX0" fmla="*/ 866995 w 872813"/>
              <a:gd name="connsiteY0" fmla="*/ 6577 h 1180958"/>
              <a:gd name="connsiteX1" fmla="*/ 579128 w 872813"/>
              <a:gd name="connsiteY1" fmla="*/ 463777 h 1180958"/>
              <a:gd name="connsiteX2" fmla="*/ 227762 w 872813"/>
              <a:gd name="connsiteY2" fmla="*/ 806677 h 1180958"/>
              <a:gd name="connsiteX3" fmla="*/ 3395 w 872813"/>
              <a:gd name="connsiteY3" fmla="*/ 1174977 h 1180958"/>
              <a:gd name="connsiteX4" fmla="*/ 109228 w 872813"/>
              <a:gd name="connsiteY4" fmla="*/ 1014110 h 1180958"/>
              <a:gd name="connsiteX5" fmla="*/ 333595 w 872813"/>
              <a:gd name="connsiteY5" fmla="*/ 743177 h 1180958"/>
              <a:gd name="connsiteX6" fmla="*/ 735762 w 872813"/>
              <a:gd name="connsiteY6" fmla="*/ 230943 h 1180958"/>
              <a:gd name="connsiteX7" fmla="*/ 866995 w 872813"/>
              <a:gd name="connsiteY7" fmla="*/ 6577 h 11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2813" h="1180958">
                <a:moveTo>
                  <a:pt x="866995" y="6577"/>
                </a:moveTo>
                <a:cubicBezTo>
                  <a:pt x="840889" y="45383"/>
                  <a:pt x="685667" y="330427"/>
                  <a:pt x="579128" y="463777"/>
                </a:cubicBezTo>
                <a:cubicBezTo>
                  <a:pt x="472589" y="597127"/>
                  <a:pt x="323717" y="688144"/>
                  <a:pt x="227762" y="806677"/>
                </a:cubicBezTo>
                <a:cubicBezTo>
                  <a:pt x="131806" y="925210"/>
                  <a:pt x="23151" y="1140405"/>
                  <a:pt x="3395" y="1174977"/>
                </a:cubicBezTo>
                <a:cubicBezTo>
                  <a:pt x="-16361" y="1209549"/>
                  <a:pt x="54195" y="1086077"/>
                  <a:pt x="109228" y="1014110"/>
                </a:cubicBezTo>
                <a:cubicBezTo>
                  <a:pt x="164261" y="942143"/>
                  <a:pt x="229173" y="873705"/>
                  <a:pt x="333595" y="743177"/>
                </a:cubicBezTo>
                <a:cubicBezTo>
                  <a:pt x="438017" y="612649"/>
                  <a:pt x="643334" y="353710"/>
                  <a:pt x="735762" y="230943"/>
                </a:cubicBezTo>
                <a:cubicBezTo>
                  <a:pt x="828190" y="108176"/>
                  <a:pt x="893101" y="-32229"/>
                  <a:pt x="866995" y="6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C4799843-657C-4FE8-9377-742CAB058772}"/>
              </a:ext>
            </a:extLst>
          </p:cNvPr>
          <p:cNvSpPr/>
          <p:nvPr/>
        </p:nvSpPr>
        <p:spPr>
          <a:xfrm>
            <a:off x="6936356" y="8136467"/>
            <a:ext cx="311111" cy="450993"/>
          </a:xfrm>
          <a:custGeom>
            <a:avLst/>
            <a:gdLst>
              <a:gd name="connsiteX0" fmla="*/ 311111 w 311111"/>
              <a:gd name="connsiteY0" fmla="*/ 0 h 450993"/>
              <a:gd name="connsiteX1" fmla="*/ 162944 w 311111"/>
              <a:gd name="connsiteY1" fmla="*/ 215900 h 450993"/>
              <a:gd name="connsiteX2" fmla="*/ 2077 w 311111"/>
              <a:gd name="connsiteY2" fmla="*/ 448733 h 450993"/>
              <a:gd name="connsiteX3" fmla="*/ 82511 w 311111"/>
              <a:gd name="connsiteY3" fmla="*/ 325966 h 450993"/>
              <a:gd name="connsiteX4" fmla="*/ 239144 w 311111"/>
              <a:gd name="connsiteY4" fmla="*/ 190500 h 450993"/>
              <a:gd name="connsiteX5" fmla="*/ 311111 w 311111"/>
              <a:gd name="connsiteY5" fmla="*/ 0 h 4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111" h="450993">
                <a:moveTo>
                  <a:pt x="311111" y="0"/>
                </a:moveTo>
                <a:lnTo>
                  <a:pt x="162944" y="215900"/>
                </a:lnTo>
                <a:lnTo>
                  <a:pt x="2077" y="448733"/>
                </a:lnTo>
                <a:cubicBezTo>
                  <a:pt x="-11328" y="467077"/>
                  <a:pt x="43000" y="369005"/>
                  <a:pt x="82511" y="325966"/>
                </a:cubicBezTo>
                <a:cubicBezTo>
                  <a:pt x="122022" y="282927"/>
                  <a:pt x="202455" y="241300"/>
                  <a:pt x="239144" y="190500"/>
                </a:cubicBezTo>
                <a:cubicBezTo>
                  <a:pt x="275833" y="139700"/>
                  <a:pt x="289238" y="80433"/>
                  <a:pt x="3111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82846FCE-2036-4C2F-875B-741177E4AB7E}"/>
              </a:ext>
            </a:extLst>
          </p:cNvPr>
          <p:cNvSpPr/>
          <p:nvPr/>
        </p:nvSpPr>
        <p:spPr>
          <a:xfrm>
            <a:off x="5460729" y="9105586"/>
            <a:ext cx="351259" cy="388964"/>
          </a:xfrm>
          <a:custGeom>
            <a:avLst/>
            <a:gdLst>
              <a:gd name="connsiteX0" fmla="*/ 351109 w 351259"/>
              <a:gd name="connsiteY0" fmla="*/ 1902 h 388964"/>
              <a:gd name="connsiteX1" fmla="*/ 273321 w 351259"/>
              <a:gd name="connsiteY1" fmla="*/ 63814 h 388964"/>
              <a:gd name="connsiteX2" fmla="*/ 257446 w 351259"/>
              <a:gd name="connsiteY2" fmla="*/ 95564 h 388964"/>
              <a:gd name="connsiteX3" fmla="*/ 214584 w 351259"/>
              <a:gd name="connsiteY3" fmla="*/ 152714 h 388964"/>
              <a:gd name="connsiteX4" fmla="*/ 3446 w 351259"/>
              <a:gd name="connsiteY4" fmla="*/ 384489 h 388964"/>
              <a:gd name="connsiteX5" fmla="*/ 78059 w 351259"/>
              <a:gd name="connsiteY5" fmla="*/ 311464 h 388964"/>
              <a:gd name="connsiteX6" fmla="*/ 251096 w 351259"/>
              <a:gd name="connsiteY6" fmla="*/ 143189 h 388964"/>
              <a:gd name="connsiteX7" fmla="*/ 351109 w 351259"/>
              <a:gd name="connsiteY7" fmla="*/ 1902 h 3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259" h="388964">
                <a:moveTo>
                  <a:pt x="351109" y="1902"/>
                </a:moveTo>
                <a:cubicBezTo>
                  <a:pt x="354813" y="-11327"/>
                  <a:pt x="288931" y="48204"/>
                  <a:pt x="273321" y="63814"/>
                </a:cubicBezTo>
                <a:cubicBezTo>
                  <a:pt x="257710" y="79424"/>
                  <a:pt x="267235" y="80747"/>
                  <a:pt x="257446" y="95564"/>
                </a:cubicBezTo>
                <a:cubicBezTo>
                  <a:pt x="247657" y="110381"/>
                  <a:pt x="256917" y="104560"/>
                  <a:pt x="214584" y="152714"/>
                </a:cubicBezTo>
                <a:cubicBezTo>
                  <a:pt x="172251" y="200868"/>
                  <a:pt x="26200" y="358031"/>
                  <a:pt x="3446" y="384489"/>
                </a:cubicBezTo>
                <a:cubicBezTo>
                  <a:pt x="-19308" y="410947"/>
                  <a:pt x="78059" y="311464"/>
                  <a:pt x="78059" y="311464"/>
                </a:cubicBezTo>
                <a:cubicBezTo>
                  <a:pt x="119334" y="271247"/>
                  <a:pt x="209557" y="192931"/>
                  <a:pt x="251096" y="143189"/>
                </a:cubicBezTo>
                <a:cubicBezTo>
                  <a:pt x="292635" y="93447"/>
                  <a:pt x="347405" y="15131"/>
                  <a:pt x="351109" y="1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D4C2E5DA-C00A-4D07-A86E-19DAE12971D6}"/>
              </a:ext>
            </a:extLst>
          </p:cNvPr>
          <p:cNvSpPr/>
          <p:nvPr/>
        </p:nvSpPr>
        <p:spPr>
          <a:xfrm>
            <a:off x="6077118" y="9389379"/>
            <a:ext cx="215321" cy="556289"/>
          </a:xfrm>
          <a:custGeom>
            <a:avLst/>
            <a:gdLst>
              <a:gd name="connsiteX0" fmla="*/ 210970 w 215321"/>
              <a:gd name="connsiteY0" fmla="*/ 7034 h 556289"/>
              <a:gd name="connsiteX1" fmla="*/ 163345 w 215321"/>
              <a:gd name="connsiteY1" fmla="*/ 132446 h 556289"/>
              <a:gd name="connsiteX2" fmla="*/ 110957 w 215321"/>
              <a:gd name="connsiteY2" fmla="*/ 276909 h 556289"/>
              <a:gd name="connsiteX3" fmla="*/ 4595 w 215321"/>
              <a:gd name="connsiteY3" fmla="*/ 548371 h 556289"/>
              <a:gd name="connsiteX4" fmla="*/ 22057 w 215321"/>
              <a:gd name="connsiteY4" fmla="*/ 472171 h 556289"/>
              <a:gd name="connsiteX5" fmla="*/ 47457 w 215321"/>
              <a:gd name="connsiteY5" fmla="*/ 353109 h 556289"/>
              <a:gd name="connsiteX6" fmla="*/ 210970 w 215321"/>
              <a:gd name="connsiteY6" fmla="*/ 7034 h 55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321" h="556289">
                <a:moveTo>
                  <a:pt x="210970" y="7034"/>
                </a:moveTo>
                <a:cubicBezTo>
                  <a:pt x="230285" y="-29743"/>
                  <a:pt x="180014" y="87467"/>
                  <a:pt x="163345" y="132446"/>
                </a:cubicBezTo>
                <a:cubicBezTo>
                  <a:pt x="146676" y="177425"/>
                  <a:pt x="137415" y="207588"/>
                  <a:pt x="110957" y="276909"/>
                </a:cubicBezTo>
                <a:cubicBezTo>
                  <a:pt x="84499" y="346230"/>
                  <a:pt x="19412" y="515827"/>
                  <a:pt x="4595" y="548371"/>
                </a:cubicBezTo>
                <a:cubicBezTo>
                  <a:pt x="-10222" y="580915"/>
                  <a:pt x="14913" y="504715"/>
                  <a:pt x="22057" y="472171"/>
                </a:cubicBezTo>
                <a:cubicBezTo>
                  <a:pt x="29201" y="439627"/>
                  <a:pt x="20470" y="425605"/>
                  <a:pt x="47457" y="353109"/>
                </a:cubicBezTo>
                <a:cubicBezTo>
                  <a:pt x="74444" y="280613"/>
                  <a:pt x="191655" y="43811"/>
                  <a:pt x="210970" y="7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87274972-EF48-4648-850E-1290457272FB}"/>
              </a:ext>
            </a:extLst>
          </p:cNvPr>
          <p:cNvSpPr/>
          <p:nvPr/>
        </p:nvSpPr>
        <p:spPr>
          <a:xfrm>
            <a:off x="5890869" y="9916468"/>
            <a:ext cx="189256" cy="331022"/>
          </a:xfrm>
          <a:custGeom>
            <a:avLst/>
            <a:gdLst>
              <a:gd name="connsiteX0" fmla="*/ 189256 w 189256"/>
              <a:gd name="connsiteY0" fmla="*/ 645 h 331022"/>
              <a:gd name="connsiteX1" fmla="*/ 59081 w 189256"/>
              <a:gd name="connsiteY1" fmla="*/ 178445 h 331022"/>
              <a:gd name="connsiteX2" fmla="*/ 1931 w 189256"/>
              <a:gd name="connsiteY2" fmla="*/ 326082 h 331022"/>
              <a:gd name="connsiteX3" fmla="*/ 17806 w 189256"/>
              <a:gd name="connsiteY3" fmla="*/ 280045 h 331022"/>
              <a:gd name="connsiteX4" fmla="*/ 60669 w 189256"/>
              <a:gd name="connsiteY4" fmla="*/ 124470 h 331022"/>
              <a:gd name="connsiteX5" fmla="*/ 189256 w 189256"/>
              <a:gd name="connsiteY5" fmla="*/ 645 h 33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56" h="331022">
                <a:moveTo>
                  <a:pt x="189256" y="645"/>
                </a:moveTo>
                <a:cubicBezTo>
                  <a:pt x="188991" y="9641"/>
                  <a:pt x="90302" y="124206"/>
                  <a:pt x="59081" y="178445"/>
                </a:cubicBezTo>
                <a:cubicBezTo>
                  <a:pt x="27860" y="232684"/>
                  <a:pt x="8810" y="309149"/>
                  <a:pt x="1931" y="326082"/>
                </a:cubicBezTo>
                <a:cubicBezTo>
                  <a:pt x="-4948" y="343015"/>
                  <a:pt x="8016" y="313647"/>
                  <a:pt x="17806" y="280045"/>
                </a:cubicBezTo>
                <a:cubicBezTo>
                  <a:pt x="27596" y="246443"/>
                  <a:pt x="30771" y="169978"/>
                  <a:pt x="60669" y="124470"/>
                </a:cubicBezTo>
                <a:cubicBezTo>
                  <a:pt x="90567" y="78962"/>
                  <a:pt x="189521" y="-8351"/>
                  <a:pt x="189256" y="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93D474E0-E5B4-48CC-9D3B-9B4A4C4C071D}"/>
              </a:ext>
            </a:extLst>
          </p:cNvPr>
          <p:cNvSpPr/>
          <p:nvPr/>
        </p:nvSpPr>
        <p:spPr>
          <a:xfrm>
            <a:off x="5270661" y="9487392"/>
            <a:ext cx="194927" cy="240046"/>
          </a:xfrm>
          <a:custGeom>
            <a:avLst/>
            <a:gdLst>
              <a:gd name="connsiteX0" fmla="*/ 193514 w 194927"/>
              <a:gd name="connsiteY0" fmla="*/ 2683 h 240046"/>
              <a:gd name="connsiteX1" fmla="*/ 18889 w 194927"/>
              <a:gd name="connsiteY1" fmla="*/ 186833 h 240046"/>
              <a:gd name="connsiteX2" fmla="*/ 6189 w 194927"/>
              <a:gd name="connsiteY2" fmla="*/ 239221 h 240046"/>
              <a:gd name="connsiteX3" fmla="*/ 31589 w 194927"/>
              <a:gd name="connsiteY3" fmla="*/ 156671 h 240046"/>
              <a:gd name="connsiteX4" fmla="*/ 56989 w 194927"/>
              <a:gd name="connsiteY4" fmla="*/ 124921 h 240046"/>
              <a:gd name="connsiteX5" fmla="*/ 99852 w 194927"/>
              <a:gd name="connsiteY5" fmla="*/ 80471 h 240046"/>
              <a:gd name="connsiteX6" fmla="*/ 193514 w 194927"/>
              <a:gd name="connsiteY6" fmla="*/ 2683 h 24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27" h="240046">
                <a:moveTo>
                  <a:pt x="193514" y="2683"/>
                </a:moveTo>
                <a:cubicBezTo>
                  <a:pt x="180020" y="20410"/>
                  <a:pt x="50110" y="147410"/>
                  <a:pt x="18889" y="186833"/>
                </a:cubicBezTo>
                <a:cubicBezTo>
                  <a:pt x="-12332" y="226256"/>
                  <a:pt x="4072" y="244248"/>
                  <a:pt x="6189" y="239221"/>
                </a:cubicBezTo>
                <a:cubicBezTo>
                  <a:pt x="8306" y="234194"/>
                  <a:pt x="23122" y="175721"/>
                  <a:pt x="31589" y="156671"/>
                </a:cubicBezTo>
                <a:cubicBezTo>
                  <a:pt x="40056" y="137621"/>
                  <a:pt x="45612" y="137621"/>
                  <a:pt x="56989" y="124921"/>
                </a:cubicBezTo>
                <a:cubicBezTo>
                  <a:pt x="68366" y="112221"/>
                  <a:pt x="99852" y="80471"/>
                  <a:pt x="99852" y="80471"/>
                </a:cubicBezTo>
                <a:cubicBezTo>
                  <a:pt x="119960" y="60098"/>
                  <a:pt x="207008" y="-15044"/>
                  <a:pt x="193514" y="2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282C9D10-53B5-411A-B98F-6AEA09D84279}"/>
              </a:ext>
            </a:extLst>
          </p:cNvPr>
          <p:cNvSpPr/>
          <p:nvPr/>
        </p:nvSpPr>
        <p:spPr>
          <a:xfrm>
            <a:off x="5117795" y="9733432"/>
            <a:ext cx="127541" cy="207647"/>
          </a:xfrm>
          <a:custGeom>
            <a:avLst/>
            <a:gdLst>
              <a:gd name="connsiteX0" fmla="*/ 127305 w 127541"/>
              <a:gd name="connsiteY0" fmla="*/ 4293 h 207647"/>
              <a:gd name="connsiteX1" fmla="*/ 44755 w 127541"/>
              <a:gd name="connsiteY1" fmla="*/ 94781 h 207647"/>
              <a:gd name="connsiteX2" fmla="*/ 305 w 127541"/>
              <a:gd name="connsiteY2" fmla="*/ 207493 h 207647"/>
              <a:gd name="connsiteX3" fmla="*/ 27293 w 127541"/>
              <a:gd name="connsiteY3" fmla="*/ 117006 h 207647"/>
              <a:gd name="connsiteX4" fmla="*/ 68568 w 127541"/>
              <a:gd name="connsiteY4" fmla="*/ 24931 h 207647"/>
              <a:gd name="connsiteX5" fmla="*/ 127305 w 127541"/>
              <a:gd name="connsiteY5" fmla="*/ 4293 h 20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541" h="207647">
                <a:moveTo>
                  <a:pt x="127305" y="4293"/>
                </a:moveTo>
                <a:cubicBezTo>
                  <a:pt x="123336" y="15935"/>
                  <a:pt x="65922" y="60914"/>
                  <a:pt x="44755" y="94781"/>
                </a:cubicBezTo>
                <a:cubicBezTo>
                  <a:pt x="23588" y="128648"/>
                  <a:pt x="3215" y="203789"/>
                  <a:pt x="305" y="207493"/>
                </a:cubicBezTo>
                <a:cubicBezTo>
                  <a:pt x="-2605" y="211197"/>
                  <a:pt x="15916" y="147433"/>
                  <a:pt x="27293" y="117006"/>
                </a:cubicBezTo>
                <a:cubicBezTo>
                  <a:pt x="38670" y="86579"/>
                  <a:pt x="52958" y="43452"/>
                  <a:pt x="68568" y="24931"/>
                </a:cubicBezTo>
                <a:cubicBezTo>
                  <a:pt x="84178" y="6410"/>
                  <a:pt x="131274" y="-7349"/>
                  <a:pt x="127305" y="4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21498592-D424-4CD3-9968-69861C0FF6F3}"/>
              </a:ext>
            </a:extLst>
          </p:cNvPr>
          <p:cNvSpPr/>
          <p:nvPr/>
        </p:nvSpPr>
        <p:spPr>
          <a:xfrm>
            <a:off x="4962412" y="9899489"/>
            <a:ext cx="159864" cy="384966"/>
          </a:xfrm>
          <a:custGeom>
            <a:avLst/>
            <a:gdLst>
              <a:gd name="connsiteX0" fmla="*/ 158863 w 159864"/>
              <a:gd name="connsiteY0" fmla="*/ 3336 h 384966"/>
              <a:gd name="connsiteX1" fmla="*/ 127113 w 159864"/>
              <a:gd name="connsiteY1" fmla="*/ 111286 h 384966"/>
              <a:gd name="connsiteX2" fmla="*/ 46151 w 159864"/>
              <a:gd name="connsiteY2" fmla="*/ 308136 h 384966"/>
              <a:gd name="connsiteX3" fmla="*/ 113 w 159864"/>
              <a:gd name="connsiteY3" fmla="*/ 384336 h 384966"/>
              <a:gd name="connsiteX4" fmla="*/ 35038 w 159864"/>
              <a:gd name="connsiteY4" fmla="*/ 338299 h 384966"/>
              <a:gd name="connsiteX5" fmla="*/ 93776 w 159864"/>
              <a:gd name="connsiteY5" fmla="*/ 233524 h 384966"/>
              <a:gd name="connsiteX6" fmla="*/ 158863 w 159864"/>
              <a:gd name="connsiteY6" fmla="*/ 3336 h 38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864" h="384966">
                <a:moveTo>
                  <a:pt x="158863" y="3336"/>
                </a:moveTo>
                <a:cubicBezTo>
                  <a:pt x="164419" y="-17037"/>
                  <a:pt x="145898" y="60486"/>
                  <a:pt x="127113" y="111286"/>
                </a:cubicBezTo>
                <a:cubicBezTo>
                  <a:pt x="108328" y="162086"/>
                  <a:pt x="67318" y="262628"/>
                  <a:pt x="46151" y="308136"/>
                </a:cubicBezTo>
                <a:cubicBezTo>
                  <a:pt x="24984" y="353644"/>
                  <a:pt x="1965" y="379309"/>
                  <a:pt x="113" y="384336"/>
                </a:cubicBezTo>
                <a:cubicBezTo>
                  <a:pt x="-1739" y="389363"/>
                  <a:pt x="19428" y="363434"/>
                  <a:pt x="35038" y="338299"/>
                </a:cubicBezTo>
                <a:cubicBezTo>
                  <a:pt x="50648" y="313164"/>
                  <a:pt x="72874" y="287234"/>
                  <a:pt x="93776" y="233524"/>
                </a:cubicBezTo>
                <a:cubicBezTo>
                  <a:pt x="114678" y="179814"/>
                  <a:pt x="153307" y="23709"/>
                  <a:pt x="158863" y="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C90B1AE8-1A56-4B2E-87C2-933D85EBE752}"/>
              </a:ext>
            </a:extLst>
          </p:cNvPr>
          <p:cNvSpPr/>
          <p:nvPr/>
        </p:nvSpPr>
        <p:spPr>
          <a:xfrm>
            <a:off x="5823839" y="10109907"/>
            <a:ext cx="163260" cy="365105"/>
          </a:xfrm>
          <a:custGeom>
            <a:avLst/>
            <a:gdLst>
              <a:gd name="connsiteX0" fmla="*/ 162624 w 163260"/>
              <a:gd name="connsiteY0" fmla="*/ 881 h 365105"/>
              <a:gd name="connsiteX1" fmla="*/ 67374 w 163260"/>
              <a:gd name="connsiteY1" fmla="*/ 153281 h 365105"/>
              <a:gd name="connsiteX2" fmla="*/ 40386 w 163260"/>
              <a:gd name="connsiteY2" fmla="*/ 223131 h 365105"/>
              <a:gd name="connsiteX3" fmla="*/ 2286 w 163260"/>
              <a:gd name="connsiteY3" fmla="*/ 361243 h 365105"/>
              <a:gd name="connsiteX4" fmla="*/ 5461 w 163260"/>
              <a:gd name="connsiteY4" fmla="*/ 318381 h 365105"/>
              <a:gd name="connsiteX5" fmla="*/ 14986 w 163260"/>
              <a:gd name="connsiteY5" fmla="*/ 229481 h 365105"/>
              <a:gd name="connsiteX6" fmla="*/ 162624 w 163260"/>
              <a:gd name="connsiteY6" fmla="*/ 881 h 36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60" h="365105">
                <a:moveTo>
                  <a:pt x="162624" y="881"/>
                </a:moveTo>
                <a:cubicBezTo>
                  <a:pt x="171355" y="-11819"/>
                  <a:pt x="87747" y="116239"/>
                  <a:pt x="67374" y="153281"/>
                </a:cubicBezTo>
                <a:cubicBezTo>
                  <a:pt x="47001" y="190323"/>
                  <a:pt x="51234" y="188471"/>
                  <a:pt x="40386" y="223131"/>
                </a:cubicBezTo>
                <a:cubicBezTo>
                  <a:pt x="29538" y="257791"/>
                  <a:pt x="8107" y="345368"/>
                  <a:pt x="2286" y="361243"/>
                </a:cubicBezTo>
                <a:cubicBezTo>
                  <a:pt x="-3535" y="377118"/>
                  <a:pt x="3344" y="340341"/>
                  <a:pt x="5461" y="318381"/>
                </a:cubicBezTo>
                <a:cubicBezTo>
                  <a:pt x="7578" y="296421"/>
                  <a:pt x="-9620" y="280281"/>
                  <a:pt x="14986" y="229481"/>
                </a:cubicBezTo>
                <a:cubicBezTo>
                  <a:pt x="39592" y="178681"/>
                  <a:pt x="153893" y="13581"/>
                  <a:pt x="162624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83C395ED-D837-46E7-AA6C-D3DF0911F2D0}"/>
              </a:ext>
            </a:extLst>
          </p:cNvPr>
          <p:cNvSpPr/>
          <p:nvPr/>
        </p:nvSpPr>
        <p:spPr>
          <a:xfrm>
            <a:off x="5123112" y="10040497"/>
            <a:ext cx="139532" cy="367152"/>
          </a:xfrm>
          <a:custGeom>
            <a:avLst/>
            <a:gdLst>
              <a:gd name="connsiteX0" fmla="*/ 112463 w 139532"/>
              <a:gd name="connsiteY0" fmla="*/ 441 h 367152"/>
              <a:gd name="connsiteX1" fmla="*/ 99763 w 139532"/>
              <a:gd name="connsiteY1" fmla="*/ 121091 h 367152"/>
              <a:gd name="connsiteX2" fmla="*/ 1338 w 139532"/>
              <a:gd name="connsiteY2" fmla="*/ 360803 h 367152"/>
              <a:gd name="connsiteX3" fmla="*/ 48963 w 139532"/>
              <a:gd name="connsiteY3" fmla="*/ 279841 h 367152"/>
              <a:gd name="connsiteX4" fmla="*/ 136276 w 139532"/>
              <a:gd name="connsiteY4" fmla="*/ 87753 h 367152"/>
              <a:gd name="connsiteX5" fmla="*/ 112463 w 139532"/>
              <a:gd name="connsiteY5" fmla="*/ 441 h 36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532" h="367152">
                <a:moveTo>
                  <a:pt x="112463" y="441"/>
                </a:moveTo>
                <a:cubicBezTo>
                  <a:pt x="106378" y="5997"/>
                  <a:pt x="118284" y="61031"/>
                  <a:pt x="99763" y="121091"/>
                </a:cubicBezTo>
                <a:cubicBezTo>
                  <a:pt x="81242" y="181151"/>
                  <a:pt x="9805" y="334345"/>
                  <a:pt x="1338" y="360803"/>
                </a:cubicBezTo>
                <a:cubicBezTo>
                  <a:pt x="-7129" y="387261"/>
                  <a:pt x="26473" y="325349"/>
                  <a:pt x="48963" y="279841"/>
                </a:cubicBezTo>
                <a:cubicBezTo>
                  <a:pt x="71453" y="234333"/>
                  <a:pt x="123047" y="132732"/>
                  <a:pt x="136276" y="87753"/>
                </a:cubicBezTo>
                <a:cubicBezTo>
                  <a:pt x="149505" y="42774"/>
                  <a:pt x="118548" y="-5115"/>
                  <a:pt x="112463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0C5A37A1-DA09-4AAC-9E6D-A3C5A4AF70B9}"/>
              </a:ext>
            </a:extLst>
          </p:cNvPr>
          <p:cNvSpPr/>
          <p:nvPr/>
        </p:nvSpPr>
        <p:spPr>
          <a:xfrm>
            <a:off x="4959030" y="10293208"/>
            <a:ext cx="30538" cy="157420"/>
          </a:xfrm>
          <a:custGeom>
            <a:avLst/>
            <a:gdLst>
              <a:gd name="connsiteX0" fmla="*/ 320 w 30538"/>
              <a:gd name="connsiteY0" fmla="*/ 142 h 157420"/>
              <a:gd name="connsiteX1" fmla="*/ 14608 w 30538"/>
              <a:gd name="connsiteY1" fmla="*/ 81105 h 157420"/>
              <a:gd name="connsiteX2" fmla="*/ 14608 w 30538"/>
              <a:gd name="connsiteY2" fmla="*/ 157305 h 157420"/>
              <a:gd name="connsiteX3" fmla="*/ 30483 w 30538"/>
              <a:gd name="connsiteY3" fmla="*/ 63642 h 157420"/>
              <a:gd name="connsiteX4" fmla="*/ 320 w 30538"/>
              <a:gd name="connsiteY4" fmla="*/ 142 h 15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38" h="157420">
                <a:moveTo>
                  <a:pt x="320" y="142"/>
                </a:moveTo>
                <a:cubicBezTo>
                  <a:pt x="-2326" y="3052"/>
                  <a:pt x="12227" y="54911"/>
                  <a:pt x="14608" y="81105"/>
                </a:cubicBezTo>
                <a:cubicBezTo>
                  <a:pt x="16989" y="107299"/>
                  <a:pt x="11962" y="160215"/>
                  <a:pt x="14608" y="157305"/>
                </a:cubicBezTo>
                <a:cubicBezTo>
                  <a:pt x="17254" y="154395"/>
                  <a:pt x="31541" y="87719"/>
                  <a:pt x="30483" y="63642"/>
                </a:cubicBezTo>
                <a:cubicBezTo>
                  <a:pt x="29425" y="39565"/>
                  <a:pt x="2966" y="-2768"/>
                  <a:pt x="32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73BA167A-5113-4463-8D9A-533C5EE46A0C}"/>
              </a:ext>
            </a:extLst>
          </p:cNvPr>
          <p:cNvSpPr/>
          <p:nvPr/>
        </p:nvSpPr>
        <p:spPr>
          <a:xfrm>
            <a:off x="5087698" y="10529807"/>
            <a:ext cx="54799" cy="203528"/>
          </a:xfrm>
          <a:custGeom>
            <a:avLst/>
            <a:gdLst>
              <a:gd name="connsiteX0" fmla="*/ 54215 w 54799"/>
              <a:gd name="connsiteY0" fmla="*/ 81 h 203528"/>
              <a:gd name="connsiteX1" fmla="*/ 44690 w 54799"/>
              <a:gd name="connsiteY1" fmla="*/ 112793 h 203528"/>
              <a:gd name="connsiteX2" fmla="*/ 240 w 54799"/>
              <a:gd name="connsiteY2" fmla="*/ 203281 h 203528"/>
              <a:gd name="connsiteX3" fmla="*/ 27227 w 54799"/>
              <a:gd name="connsiteY3" fmla="*/ 138193 h 203528"/>
              <a:gd name="connsiteX4" fmla="*/ 33577 w 54799"/>
              <a:gd name="connsiteY4" fmla="*/ 95331 h 203528"/>
              <a:gd name="connsiteX5" fmla="*/ 54215 w 54799"/>
              <a:gd name="connsiteY5" fmla="*/ 81 h 20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99" h="203528">
                <a:moveTo>
                  <a:pt x="54215" y="81"/>
                </a:moveTo>
                <a:cubicBezTo>
                  <a:pt x="56067" y="2991"/>
                  <a:pt x="53686" y="78926"/>
                  <a:pt x="44690" y="112793"/>
                </a:cubicBezTo>
                <a:cubicBezTo>
                  <a:pt x="35694" y="146660"/>
                  <a:pt x="3150" y="199048"/>
                  <a:pt x="240" y="203281"/>
                </a:cubicBezTo>
                <a:cubicBezTo>
                  <a:pt x="-2670" y="207514"/>
                  <a:pt x="21671" y="156185"/>
                  <a:pt x="27227" y="138193"/>
                </a:cubicBezTo>
                <a:cubicBezTo>
                  <a:pt x="32783" y="120201"/>
                  <a:pt x="28021" y="117556"/>
                  <a:pt x="33577" y="95331"/>
                </a:cubicBezTo>
                <a:cubicBezTo>
                  <a:pt x="39133" y="73106"/>
                  <a:pt x="52363" y="-2829"/>
                  <a:pt x="5421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0FD06DB9-3B7F-4678-A878-9A89B073821D}"/>
              </a:ext>
            </a:extLst>
          </p:cNvPr>
          <p:cNvSpPr/>
          <p:nvPr/>
        </p:nvSpPr>
        <p:spPr>
          <a:xfrm>
            <a:off x="5016320" y="10453651"/>
            <a:ext cx="95571" cy="149262"/>
          </a:xfrm>
          <a:custGeom>
            <a:avLst/>
            <a:gdLst>
              <a:gd name="connsiteX0" fmla="*/ 77968 w 95571"/>
              <a:gd name="connsiteY0" fmla="*/ 37 h 149262"/>
              <a:gd name="connsiteX1" fmla="*/ 95430 w 95571"/>
              <a:gd name="connsiteY1" fmla="*/ 115924 h 149262"/>
              <a:gd name="connsiteX2" fmla="*/ 66855 w 95571"/>
              <a:gd name="connsiteY2" fmla="*/ 127037 h 149262"/>
              <a:gd name="connsiteX3" fmla="*/ 180 w 95571"/>
              <a:gd name="connsiteY3" fmla="*/ 149262 h 149262"/>
              <a:gd name="connsiteX4" fmla="*/ 89080 w 95571"/>
              <a:gd name="connsiteY4" fmla="*/ 127037 h 149262"/>
              <a:gd name="connsiteX5" fmla="*/ 81143 w 95571"/>
              <a:gd name="connsiteY5" fmla="*/ 103224 h 149262"/>
              <a:gd name="connsiteX6" fmla="*/ 77968 w 95571"/>
              <a:gd name="connsiteY6" fmla="*/ 37 h 1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71" h="149262">
                <a:moveTo>
                  <a:pt x="77968" y="37"/>
                </a:moveTo>
                <a:cubicBezTo>
                  <a:pt x="80349" y="2154"/>
                  <a:pt x="97282" y="94757"/>
                  <a:pt x="95430" y="115924"/>
                </a:cubicBezTo>
                <a:cubicBezTo>
                  <a:pt x="93578" y="137091"/>
                  <a:pt x="82730" y="121481"/>
                  <a:pt x="66855" y="127037"/>
                </a:cubicBezTo>
                <a:cubicBezTo>
                  <a:pt x="50980" y="132593"/>
                  <a:pt x="-3524" y="149262"/>
                  <a:pt x="180" y="149262"/>
                </a:cubicBezTo>
                <a:cubicBezTo>
                  <a:pt x="3884" y="149262"/>
                  <a:pt x="75586" y="134710"/>
                  <a:pt x="89080" y="127037"/>
                </a:cubicBezTo>
                <a:cubicBezTo>
                  <a:pt x="102574" y="119364"/>
                  <a:pt x="83789" y="121480"/>
                  <a:pt x="81143" y="103224"/>
                </a:cubicBezTo>
                <a:cubicBezTo>
                  <a:pt x="78497" y="84968"/>
                  <a:pt x="75587" y="-2080"/>
                  <a:pt x="7796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45398EA9-9600-4D52-BFA0-8A2DD76C4D90}"/>
              </a:ext>
            </a:extLst>
          </p:cNvPr>
          <p:cNvSpPr/>
          <p:nvPr/>
        </p:nvSpPr>
        <p:spPr>
          <a:xfrm>
            <a:off x="4987925" y="10289878"/>
            <a:ext cx="112728" cy="84518"/>
          </a:xfrm>
          <a:custGeom>
            <a:avLst/>
            <a:gdLst>
              <a:gd name="connsiteX0" fmla="*/ 0 w 112728"/>
              <a:gd name="connsiteY0" fmla="*/ 3472 h 84518"/>
              <a:gd name="connsiteX1" fmla="*/ 90488 w 112728"/>
              <a:gd name="connsiteY1" fmla="*/ 24110 h 84518"/>
              <a:gd name="connsiteX2" fmla="*/ 112713 w 112728"/>
              <a:gd name="connsiteY2" fmla="*/ 84435 h 84518"/>
              <a:gd name="connsiteX3" fmla="*/ 92075 w 112728"/>
              <a:gd name="connsiteY3" fmla="*/ 9822 h 84518"/>
              <a:gd name="connsiteX4" fmla="*/ 0 w 112728"/>
              <a:gd name="connsiteY4" fmla="*/ 3472 h 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8" h="84518">
                <a:moveTo>
                  <a:pt x="0" y="3472"/>
                </a:moveTo>
                <a:cubicBezTo>
                  <a:pt x="-264" y="5853"/>
                  <a:pt x="71703" y="10616"/>
                  <a:pt x="90488" y="24110"/>
                </a:cubicBezTo>
                <a:cubicBezTo>
                  <a:pt x="109273" y="37604"/>
                  <a:pt x="112449" y="86816"/>
                  <a:pt x="112713" y="84435"/>
                </a:cubicBezTo>
                <a:cubicBezTo>
                  <a:pt x="112977" y="82054"/>
                  <a:pt x="110067" y="25168"/>
                  <a:pt x="92075" y="9822"/>
                </a:cubicBezTo>
                <a:cubicBezTo>
                  <a:pt x="74083" y="-5524"/>
                  <a:pt x="264" y="1091"/>
                  <a:pt x="0" y="3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9D0A7408-1608-4331-9092-410C65446678}"/>
              </a:ext>
            </a:extLst>
          </p:cNvPr>
          <p:cNvSpPr/>
          <p:nvPr/>
        </p:nvSpPr>
        <p:spPr>
          <a:xfrm>
            <a:off x="5017230" y="10377459"/>
            <a:ext cx="90646" cy="38162"/>
          </a:xfrm>
          <a:custGeom>
            <a:avLst/>
            <a:gdLst>
              <a:gd name="connsiteX0" fmla="*/ 858 w 90646"/>
              <a:gd name="connsiteY0" fmla="*/ 29 h 38162"/>
              <a:gd name="connsiteX1" fmla="*/ 78645 w 90646"/>
              <a:gd name="connsiteY1" fmla="*/ 31779 h 38162"/>
              <a:gd name="connsiteX2" fmla="*/ 86583 w 90646"/>
              <a:gd name="connsiteY2" fmla="*/ 31779 h 38162"/>
              <a:gd name="connsiteX3" fmla="*/ 40545 w 90646"/>
              <a:gd name="connsiteY3" fmla="*/ 38129 h 38162"/>
              <a:gd name="connsiteX4" fmla="*/ 858 w 90646"/>
              <a:gd name="connsiteY4" fmla="*/ 29 h 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6" h="38162">
                <a:moveTo>
                  <a:pt x="858" y="29"/>
                </a:moveTo>
                <a:cubicBezTo>
                  <a:pt x="7208" y="-1029"/>
                  <a:pt x="64358" y="26487"/>
                  <a:pt x="78645" y="31779"/>
                </a:cubicBezTo>
                <a:cubicBezTo>
                  <a:pt x="92932" y="37071"/>
                  <a:pt x="92933" y="30721"/>
                  <a:pt x="86583" y="31779"/>
                </a:cubicBezTo>
                <a:cubicBezTo>
                  <a:pt x="80233" y="32837"/>
                  <a:pt x="56156" y="38658"/>
                  <a:pt x="40545" y="38129"/>
                </a:cubicBezTo>
                <a:cubicBezTo>
                  <a:pt x="24935" y="37600"/>
                  <a:pt x="-5492" y="1087"/>
                  <a:pt x="85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3408EA46-297E-48DF-A6F5-4D9BE62AC97D}"/>
              </a:ext>
            </a:extLst>
          </p:cNvPr>
          <p:cNvSpPr/>
          <p:nvPr/>
        </p:nvSpPr>
        <p:spPr>
          <a:xfrm>
            <a:off x="4961350" y="10471111"/>
            <a:ext cx="26778" cy="169073"/>
          </a:xfrm>
          <a:custGeom>
            <a:avLst/>
            <a:gdLst>
              <a:gd name="connsiteX0" fmla="*/ 18638 w 26778"/>
              <a:gd name="connsiteY0" fmla="*/ 39 h 169073"/>
              <a:gd name="connsiteX1" fmla="*/ 1175 w 26778"/>
              <a:gd name="connsiteY1" fmla="*/ 82589 h 169073"/>
              <a:gd name="connsiteX2" fmla="*/ 4350 w 26778"/>
              <a:gd name="connsiteY2" fmla="*/ 115927 h 169073"/>
              <a:gd name="connsiteX3" fmla="*/ 26575 w 26778"/>
              <a:gd name="connsiteY3" fmla="*/ 168314 h 169073"/>
              <a:gd name="connsiteX4" fmla="*/ 15463 w 26778"/>
              <a:gd name="connsiteY4" fmla="*/ 73064 h 169073"/>
              <a:gd name="connsiteX5" fmla="*/ 18638 w 26778"/>
              <a:gd name="connsiteY5" fmla="*/ 39 h 1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78" h="169073">
                <a:moveTo>
                  <a:pt x="18638" y="39"/>
                </a:moveTo>
                <a:cubicBezTo>
                  <a:pt x="16257" y="1626"/>
                  <a:pt x="3556" y="63274"/>
                  <a:pt x="1175" y="82589"/>
                </a:cubicBezTo>
                <a:cubicBezTo>
                  <a:pt x="-1206" y="101904"/>
                  <a:pt x="117" y="101640"/>
                  <a:pt x="4350" y="115927"/>
                </a:cubicBezTo>
                <a:cubicBezTo>
                  <a:pt x="8583" y="130214"/>
                  <a:pt x="24723" y="175458"/>
                  <a:pt x="26575" y="168314"/>
                </a:cubicBezTo>
                <a:cubicBezTo>
                  <a:pt x="28427" y="161170"/>
                  <a:pt x="17050" y="101374"/>
                  <a:pt x="15463" y="73064"/>
                </a:cubicBezTo>
                <a:cubicBezTo>
                  <a:pt x="13876" y="44754"/>
                  <a:pt x="21019" y="-1548"/>
                  <a:pt x="1863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35D75A0F-0347-418F-A159-9C02BB830358}"/>
              </a:ext>
            </a:extLst>
          </p:cNvPr>
          <p:cNvSpPr/>
          <p:nvPr/>
        </p:nvSpPr>
        <p:spPr>
          <a:xfrm>
            <a:off x="5140246" y="10020128"/>
            <a:ext cx="54131" cy="280413"/>
          </a:xfrm>
          <a:custGeom>
            <a:avLst/>
            <a:gdLst>
              <a:gd name="connsiteX0" fmla="*/ 54054 w 54131"/>
              <a:gd name="connsiteY0" fmla="*/ 172 h 280413"/>
              <a:gd name="connsiteX1" fmla="*/ 38179 w 54131"/>
              <a:gd name="connsiteY1" fmla="*/ 143047 h 280413"/>
              <a:gd name="connsiteX2" fmla="*/ 12779 w 54131"/>
              <a:gd name="connsiteY2" fmla="*/ 201785 h 280413"/>
              <a:gd name="connsiteX3" fmla="*/ 4842 w 54131"/>
              <a:gd name="connsiteY3" fmla="*/ 279572 h 280413"/>
              <a:gd name="connsiteX4" fmla="*/ 1667 w 54131"/>
              <a:gd name="connsiteY4" fmla="*/ 235122 h 280413"/>
              <a:gd name="connsiteX5" fmla="*/ 31829 w 54131"/>
              <a:gd name="connsiteY5" fmla="*/ 116060 h 280413"/>
              <a:gd name="connsiteX6" fmla="*/ 54054 w 54131"/>
              <a:gd name="connsiteY6" fmla="*/ 172 h 28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31" h="280413">
                <a:moveTo>
                  <a:pt x="54054" y="172"/>
                </a:moveTo>
                <a:cubicBezTo>
                  <a:pt x="55112" y="4670"/>
                  <a:pt x="45058" y="109445"/>
                  <a:pt x="38179" y="143047"/>
                </a:cubicBezTo>
                <a:cubicBezTo>
                  <a:pt x="31300" y="176649"/>
                  <a:pt x="18335" y="179031"/>
                  <a:pt x="12779" y="201785"/>
                </a:cubicBezTo>
                <a:cubicBezTo>
                  <a:pt x="7223" y="224539"/>
                  <a:pt x="6694" y="274016"/>
                  <a:pt x="4842" y="279572"/>
                </a:cubicBezTo>
                <a:cubicBezTo>
                  <a:pt x="2990" y="285128"/>
                  <a:pt x="-2831" y="262374"/>
                  <a:pt x="1667" y="235122"/>
                </a:cubicBezTo>
                <a:cubicBezTo>
                  <a:pt x="6165" y="207870"/>
                  <a:pt x="24950" y="151779"/>
                  <a:pt x="31829" y="116060"/>
                </a:cubicBezTo>
                <a:cubicBezTo>
                  <a:pt x="38708" y="80341"/>
                  <a:pt x="52996" y="-4326"/>
                  <a:pt x="54054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67FC6350-5D11-418E-860B-24BE1148F222}"/>
              </a:ext>
            </a:extLst>
          </p:cNvPr>
          <p:cNvSpPr/>
          <p:nvPr/>
        </p:nvSpPr>
        <p:spPr>
          <a:xfrm>
            <a:off x="5211494" y="9844005"/>
            <a:ext cx="102129" cy="73560"/>
          </a:xfrm>
          <a:custGeom>
            <a:avLst/>
            <a:gdLst>
              <a:gd name="connsiteX0" fmla="*/ 269 w 102129"/>
              <a:gd name="connsiteY0" fmla="*/ 83 h 73560"/>
              <a:gd name="connsiteX1" fmla="*/ 46306 w 102129"/>
              <a:gd name="connsiteY1" fmla="*/ 57233 h 73560"/>
              <a:gd name="connsiteX2" fmla="*/ 101869 w 102129"/>
              <a:gd name="connsiteY2" fmla="*/ 63583 h 73560"/>
              <a:gd name="connsiteX3" fmla="*/ 68531 w 102129"/>
              <a:gd name="connsiteY3" fmla="*/ 68345 h 73560"/>
              <a:gd name="connsiteX4" fmla="*/ 28844 w 102129"/>
              <a:gd name="connsiteY4" fmla="*/ 71520 h 73560"/>
              <a:gd name="connsiteX5" fmla="*/ 269 w 102129"/>
              <a:gd name="connsiteY5" fmla="*/ 83 h 7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29" h="73560">
                <a:moveTo>
                  <a:pt x="269" y="83"/>
                </a:moveTo>
                <a:cubicBezTo>
                  <a:pt x="3179" y="-2298"/>
                  <a:pt x="29373" y="46650"/>
                  <a:pt x="46306" y="57233"/>
                </a:cubicBezTo>
                <a:cubicBezTo>
                  <a:pt x="63239" y="67816"/>
                  <a:pt x="98165" y="61731"/>
                  <a:pt x="101869" y="63583"/>
                </a:cubicBezTo>
                <a:cubicBezTo>
                  <a:pt x="105573" y="65435"/>
                  <a:pt x="68531" y="68345"/>
                  <a:pt x="68531" y="68345"/>
                </a:cubicBezTo>
                <a:cubicBezTo>
                  <a:pt x="56360" y="69668"/>
                  <a:pt x="38898" y="77076"/>
                  <a:pt x="28844" y="71520"/>
                </a:cubicBezTo>
                <a:cubicBezTo>
                  <a:pt x="18790" y="65964"/>
                  <a:pt x="-2641" y="2464"/>
                  <a:pt x="26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696E87A4-AE8C-4638-BE86-8E66F4EC17CB}"/>
              </a:ext>
            </a:extLst>
          </p:cNvPr>
          <p:cNvSpPr/>
          <p:nvPr/>
        </p:nvSpPr>
        <p:spPr>
          <a:xfrm>
            <a:off x="5125925" y="9972480"/>
            <a:ext cx="96098" cy="60532"/>
          </a:xfrm>
          <a:custGeom>
            <a:avLst/>
            <a:gdLst>
              <a:gd name="connsiteX0" fmla="*/ 113 w 96098"/>
              <a:gd name="connsiteY0" fmla="*/ 195 h 60532"/>
              <a:gd name="connsiteX1" fmla="*/ 66788 w 96098"/>
              <a:gd name="connsiteY1" fmla="*/ 14483 h 60532"/>
              <a:gd name="connsiteX2" fmla="*/ 93775 w 96098"/>
              <a:gd name="connsiteY2" fmla="*/ 60520 h 60532"/>
              <a:gd name="connsiteX3" fmla="*/ 84250 w 96098"/>
              <a:gd name="connsiteY3" fmla="*/ 9720 h 60532"/>
              <a:gd name="connsiteX4" fmla="*/ 113 w 96098"/>
              <a:gd name="connsiteY4" fmla="*/ 195 h 6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98" h="60532">
                <a:moveTo>
                  <a:pt x="113" y="195"/>
                </a:moveTo>
                <a:cubicBezTo>
                  <a:pt x="-2797" y="989"/>
                  <a:pt x="51178" y="4429"/>
                  <a:pt x="66788" y="14483"/>
                </a:cubicBezTo>
                <a:cubicBezTo>
                  <a:pt x="82398" y="24537"/>
                  <a:pt x="90865" y="61314"/>
                  <a:pt x="93775" y="60520"/>
                </a:cubicBezTo>
                <a:cubicBezTo>
                  <a:pt x="96685" y="59726"/>
                  <a:pt x="99596" y="18716"/>
                  <a:pt x="84250" y="9720"/>
                </a:cubicBezTo>
                <a:cubicBezTo>
                  <a:pt x="68904" y="724"/>
                  <a:pt x="3023" y="-599"/>
                  <a:pt x="113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9A800F27-AB1B-4157-AC00-B838570D8537}"/>
              </a:ext>
            </a:extLst>
          </p:cNvPr>
          <p:cNvSpPr/>
          <p:nvPr/>
        </p:nvSpPr>
        <p:spPr>
          <a:xfrm>
            <a:off x="4970433" y="10612422"/>
            <a:ext cx="122267" cy="168311"/>
          </a:xfrm>
          <a:custGeom>
            <a:avLst/>
            <a:gdLst>
              <a:gd name="connsiteX0" fmla="*/ 30 w 122267"/>
              <a:gd name="connsiteY0" fmla="*/ 16 h 168311"/>
              <a:gd name="connsiteX1" fmla="*/ 106392 w 122267"/>
              <a:gd name="connsiteY1" fmla="*/ 38116 h 168311"/>
              <a:gd name="connsiteX2" fmla="*/ 106392 w 122267"/>
              <a:gd name="connsiteY2" fmla="*/ 68278 h 168311"/>
              <a:gd name="connsiteX3" fmla="*/ 122267 w 122267"/>
              <a:gd name="connsiteY3" fmla="*/ 119078 h 168311"/>
              <a:gd name="connsiteX4" fmla="*/ 106392 w 122267"/>
              <a:gd name="connsiteY4" fmla="*/ 138128 h 168311"/>
              <a:gd name="connsiteX5" fmla="*/ 76230 w 122267"/>
              <a:gd name="connsiteY5" fmla="*/ 168291 h 168311"/>
              <a:gd name="connsiteX6" fmla="*/ 106392 w 122267"/>
              <a:gd name="connsiteY6" fmla="*/ 133366 h 168311"/>
              <a:gd name="connsiteX7" fmla="*/ 96867 w 122267"/>
              <a:gd name="connsiteY7" fmla="*/ 60341 h 168311"/>
              <a:gd name="connsiteX8" fmla="*/ 95280 w 122267"/>
              <a:gd name="connsiteY8" fmla="*/ 42878 h 168311"/>
              <a:gd name="connsiteX9" fmla="*/ 30 w 122267"/>
              <a:gd name="connsiteY9" fmla="*/ 16 h 1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67" h="168311">
                <a:moveTo>
                  <a:pt x="30" y="16"/>
                </a:moveTo>
                <a:cubicBezTo>
                  <a:pt x="1882" y="-778"/>
                  <a:pt x="88665" y="26739"/>
                  <a:pt x="106392" y="38116"/>
                </a:cubicBezTo>
                <a:cubicBezTo>
                  <a:pt x="124119" y="49493"/>
                  <a:pt x="103746" y="54784"/>
                  <a:pt x="106392" y="68278"/>
                </a:cubicBezTo>
                <a:cubicBezTo>
                  <a:pt x="109038" y="81772"/>
                  <a:pt x="122267" y="107436"/>
                  <a:pt x="122267" y="119078"/>
                </a:cubicBezTo>
                <a:cubicBezTo>
                  <a:pt x="122267" y="130720"/>
                  <a:pt x="114065" y="129926"/>
                  <a:pt x="106392" y="138128"/>
                </a:cubicBezTo>
                <a:cubicBezTo>
                  <a:pt x="98719" y="146330"/>
                  <a:pt x="76230" y="169085"/>
                  <a:pt x="76230" y="168291"/>
                </a:cubicBezTo>
                <a:cubicBezTo>
                  <a:pt x="76230" y="167497"/>
                  <a:pt x="102953" y="151358"/>
                  <a:pt x="106392" y="133366"/>
                </a:cubicBezTo>
                <a:cubicBezTo>
                  <a:pt x="109831" y="115374"/>
                  <a:pt x="98719" y="75422"/>
                  <a:pt x="96867" y="60341"/>
                </a:cubicBezTo>
                <a:cubicBezTo>
                  <a:pt x="95015" y="45260"/>
                  <a:pt x="109038" y="51080"/>
                  <a:pt x="95280" y="42878"/>
                </a:cubicBezTo>
                <a:cubicBezTo>
                  <a:pt x="81522" y="34676"/>
                  <a:pt x="-1822" y="810"/>
                  <a:pt x="3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EEA6FA31-9A8A-451D-9ABD-9A9CF6AEAB41}"/>
              </a:ext>
            </a:extLst>
          </p:cNvPr>
          <p:cNvSpPr/>
          <p:nvPr/>
        </p:nvSpPr>
        <p:spPr>
          <a:xfrm>
            <a:off x="4986278" y="10631453"/>
            <a:ext cx="65152" cy="143827"/>
          </a:xfrm>
          <a:custGeom>
            <a:avLst/>
            <a:gdLst>
              <a:gd name="connsiteX0" fmla="*/ 14347 w 65152"/>
              <a:gd name="connsiteY0" fmla="*/ 35 h 143827"/>
              <a:gd name="connsiteX1" fmla="*/ 60 w 65152"/>
              <a:gd name="connsiteY1" fmla="*/ 50835 h 143827"/>
              <a:gd name="connsiteX2" fmla="*/ 20697 w 65152"/>
              <a:gd name="connsiteY2" fmla="*/ 93697 h 143827"/>
              <a:gd name="connsiteX3" fmla="*/ 46097 w 65152"/>
              <a:gd name="connsiteY3" fmla="*/ 134972 h 143827"/>
              <a:gd name="connsiteX4" fmla="*/ 65147 w 65152"/>
              <a:gd name="connsiteY4" fmla="*/ 142910 h 143827"/>
              <a:gd name="connsiteX5" fmla="*/ 47685 w 65152"/>
              <a:gd name="connsiteY5" fmla="*/ 120685 h 143827"/>
              <a:gd name="connsiteX6" fmla="*/ 12760 w 65152"/>
              <a:gd name="connsiteY6" fmla="*/ 58772 h 143827"/>
              <a:gd name="connsiteX7" fmla="*/ 14347 w 65152"/>
              <a:gd name="connsiteY7" fmla="*/ 35 h 14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52" h="143827">
                <a:moveTo>
                  <a:pt x="14347" y="35"/>
                </a:moveTo>
                <a:cubicBezTo>
                  <a:pt x="12230" y="-1288"/>
                  <a:pt x="-998" y="35225"/>
                  <a:pt x="60" y="50835"/>
                </a:cubicBezTo>
                <a:cubicBezTo>
                  <a:pt x="1118" y="66445"/>
                  <a:pt x="13024" y="79674"/>
                  <a:pt x="20697" y="93697"/>
                </a:cubicBezTo>
                <a:cubicBezTo>
                  <a:pt x="28370" y="107720"/>
                  <a:pt x="38689" y="126770"/>
                  <a:pt x="46097" y="134972"/>
                </a:cubicBezTo>
                <a:cubicBezTo>
                  <a:pt x="53505" y="143174"/>
                  <a:pt x="64882" y="145291"/>
                  <a:pt x="65147" y="142910"/>
                </a:cubicBezTo>
                <a:cubicBezTo>
                  <a:pt x="65412" y="140529"/>
                  <a:pt x="56416" y="134708"/>
                  <a:pt x="47685" y="120685"/>
                </a:cubicBezTo>
                <a:cubicBezTo>
                  <a:pt x="38954" y="106662"/>
                  <a:pt x="17787" y="76764"/>
                  <a:pt x="12760" y="58772"/>
                </a:cubicBezTo>
                <a:cubicBezTo>
                  <a:pt x="7733" y="40780"/>
                  <a:pt x="16464" y="1358"/>
                  <a:pt x="1434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C980880D-6231-4448-9AB5-63DA28A45C40}"/>
              </a:ext>
            </a:extLst>
          </p:cNvPr>
          <p:cNvSpPr/>
          <p:nvPr/>
        </p:nvSpPr>
        <p:spPr>
          <a:xfrm>
            <a:off x="5267401" y="9912275"/>
            <a:ext cx="82692" cy="165929"/>
          </a:xfrm>
          <a:custGeom>
            <a:avLst/>
            <a:gdLst>
              <a:gd name="connsiteX0" fmla="*/ 82474 w 82692"/>
              <a:gd name="connsiteY0" fmla="*/ 75 h 165929"/>
              <a:gd name="connsiteX1" fmla="*/ 26912 w 82692"/>
              <a:gd name="connsiteY1" fmla="*/ 101675 h 165929"/>
              <a:gd name="connsiteX2" fmla="*/ 33262 w 82692"/>
              <a:gd name="connsiteY2" fmla="*/ 165175 h 165929"/>
              <a:gd name="connsiteX3" fmla="*/ 18974 w 82692"/>
              <a:gd name="connsiteY3" fmla="*/ 133425 h 165929"/>
              <a:gd name="connsiteX4" fmla="*/ 3099 w 82692"/>
              <a:gd name="connsiteY4" fmla="*/ 85800 h 165929"/>
              <a:gd name="connsiteX5" fmla="*/ 82474 w 82692"/>
              <a:gd name="connsiteY5" fmla="*/ 75 h 16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92" h="165929">
                <a:moveTo>
                  <a:pt x="82474" y="75"/>
                </a:moveTo>
                <a:cubicBezTo>
                  <a:pt x="86443" y="2721"/>
                  <a:pt x="35114" y="74158"/>
                  <a:pt x="26912" y="101675"/>
                </a:cubicBezTo>
                <a:cubicBezTo>
                  <a:pt x="18710" y="129192"/>
                  <a:pt x="34585" y="159883"/>
                  <a:pt x="33262" y="165175"/>
                </a:cubicBezTo>
                <a:cubicBezTo>
                  <a:pt x="31939" y="170467"/>
                  <a:pt x="24001" y="146654"/>
                  <a:pt x="18974" y="133425"/>
                </a:cubicBezTo>
                <a:cubicBezTo>
                  <a:pt x="13947" y="120196"/>
                  <a:pt x="-8013" y="106437"/>
                  <a:pt x="3099" y="85800"/>
                </a:cubicBezTo>
                <a:cubicBezTo>
                  <a:pt x="14211" y="65163"/>
                  <a:pt x="78505" y="-2571"/>
                  <a:pt x="82474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210B2D8E-3A38-433E-94CC-F4304639A3B8}"/>
              </a:ext>
            </a:extLst>
          </p:cNvPr>
          <p:cNvSpPr/>
          <p:nvPr/>
        </p:nvSpPr>
        <p:spPr>
          <a:xfrm>
            <a:off x="5143248" y="10248582"/>
            <a:ext cx="72020" cy="269075"/>
          </a:xfrm>
          <a:custGeom>
            <a:avLst/>
            <a:gdLst>
              <a:gd name="connsiteX0" fmla="*/ 71690 w 72020"/>
              <a:gd name="connsiteY0" fmla="*/ 318 h 269075"/>
              <a:gd name="connsiteX1" fmla="*/ 6602 w 72020"/>
              <a:gd name="connsiteY1" fmla="*/ 189231 h 269075"/>
              <a:gd name="connsiteX2" fmla="*/ 1840 w 72020"/>
              <a:gd name="connsiteY2" fmla="*/ 216218 h 269075"/>
              <a:gd name="connsiteX3" fmla="*/ 3427 w 72020"/>
              <a:gd name="connsiteY3" fmla="*/ 241618 h 269075"/>
              <a:gd name="connsiteX4" fmla="*/ 11365 w 72020"/>
              <a:gd name="connsiteY4" fmla="*/ 268606 h 269075"/>
              <a:gd name="connsiteX5" fmla="*/ 11365 w 72020"/>
              <a:gd name="connsiteY5" fmla="*/ 217806 h 269075"/>
              <a:gd name="connsiteX6" fmla="*/ 30415 w 72020"/>
              <a:gd name="connsiteY6" fmla="*/ 146368 h 269075"/>
              <a:gd name="connsiteX7" fmla="*/ 71690 w 72020"/>
              <a:gd name="connsiteY7" fmla="*/ 318 h 26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20" h="269075">
                <a:moveTo>
                  <a:pt x="71690" y="318"/>
                </a:moveTo>
                <a:cubicBezTo>
                  <a:pt x="67721" y="7462"/>
                  <a:pt x="18244" y="153248"/>
                  <a:pt x="6602" y="189231"/>
                </a:cubicBezTo>
                <a:cubicBezTo>
                  <a:pt x="-5040" y="225214"/>
                  <a:pt x="2369" y="207487"/>
                  <a:pt x="1840" y="216218"/>
                </a:cubicBezTo>
                <a:cubicBezTo>
                  <a:pt x="1311" y="224949"/>
                  <a:pt x="1839" y="232887"/>
                  <a:pt x="3427" y="241618"/>
                </a:cubicBezTo>
                <a:cubicBezTo>
                  <a:pt x="5015" y="250349"/>
                  <a:pt x="10042" y="272575"/>
                  <a:pt x="11365" y="268606"/>
                </a:cubicBezTo>
                <a:cubicBezTo>
                  <a:pt x="12688" y="264637"/>
                  <a:pt x="8190" y="238179"/>
                  <a:pt x="11365" y="217806"/>
                </a:cubicBezTo>
                <a:cubicBezTo>
                  <a:pt x="14540" y="197433"/>
                  <a:pt x="17980" y="184468"/>
                  <a:pt x="30415" y="146368"/>
                </a:cubicBezTo>
                <a:cubicBezTo>
                  <a:pt x="42850" y="108268"/>
                  <a:pt x="75659" y="-6826"/>
                  <a:pt x="71690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5C35FE27-EB5D-41EB-B936-C173775223D8}"/>
              </a:ext>
            </a:extLst>
          </p:cNvPr>
          <p:cNvSpPr/>
          <p:nvPr/>
        </p:nvSpPr>
        <p:spPr>
          <a:xfrm>
            <a:off x="5381123" y="10005799"/>
            <a:ext cx="172133" cy="65323"/>
          </a:xfrm>
          <a:custGeom>
            <a:avLst/>
            <a:gdLst>
              <a:gd name="connsiteX0" fmla="*/ 502 w 172133"/>
              <a:gd name="connsiteY0" fmla="*/ 65301 h 65323"/>
              <a:gd name="connsiteX1" fmla="*/ 76702 w 172133"/>
              <a:gd name="connsiteY1" fmla="*/ 19264 h 65323"/>
              <a:gd name="connsiteX2" fmla="*/ 171952 w 172133"/>
              <a:gd name="connsiteY2" fmla="*/ 214 h 65323"/>
              <a:gd name="connsiteX3" fmla="*/ 51302 w 172133"/>
              <a:gd name="connsiteY3" fmla="*/ 12914 h 65323"/>
              <a:gd name="connsiteX4" fmla="*/ 502 w 172133"/>
              <a:gd name="connsiteY4" fmla="*/ 65301 h 6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33" h="65323">
                <a:moveTo>
                  <a:pt x="502" y="65301"/>
                </a:moveTo>
                <a:cubicBezTo>
                  <a:pt x="4735" y="66359"/>
                  <a:pt x="48127" y="30112"/>
                  <a:pt x="76702" y="19264"/>
                </a:cubicBezTo>
                <a:cubicBezTo>
                  <a:pt x="105277" y="8416"/>
                  <a:pt x="176185" y="1272"/>
                  <a:pt x="171952" y="214"/>
                </a:cubicBezTo>
                <a:cubicBezTo>
                  <a:pt x="167719" y="-844"/>
                  <a:pt x="83316" y="1802"/>
                  <a:pt x="51302" y="12914"/>
                </a:cubicBezTo>
                <a:cubicBezTo>
                  <a:pt x="19288" y="24026"/>
                  <a:pt x="-3731" y="64243"/>
                  <a:pt x="502" y="65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6D9CD37A-B42A-4496-BC0C-04D7FCBBB7C8}"/>
              </a:ext>
            </a:extLst>
          </p:cNvPr>
          <p:cNvSpPr/>
          <p:nvPr/>
        </p:nvSpPr>
        <p:spPr>
          <a:xfrm>
            <a:off x="5535645" y="9893260"/>
            <a:ext cx="68375" cy="263622"/>
          </a:xfrm>
          <a:custGeom>
            <a:avLst/>
            <a:gdLst>
              <a:gd name="connsiteX0" fmla="*/ 68230 w 68375"/>
              <a:gd name="connsiteY0" fmla="*/ 40 h 263622"/>
              <a:gd name="connsiteX1" fmla="*/ 20605 w 68375"/>
              <a:gd name="connsiteY1" fmla="*/ 104815 h 263622"/>
              <a:gd name="connsiteX2" fmla="*/ 14255 w 68375"/>
              <a:gd name="connsiteY2" fmla="*/ 149265 h 263622"/>
              <a:gd name="connsiteX3" fmla="*/ 9493 w 68375"/>
              <a:gd name="connsiteY3" fmla="*/ 261978 h 263622"/>
              <a:gd name="connsiteX4" fmla="*/ 6318 w 68375"/>
              <a:gd name="connsiteY4" fmla="*/ 209590 h 263622"/>
              <a:gd name="connsiteX5" fmla="*/ 3143 w 68375"/>
              <a:gd name="connsiteY5" fmla="*/ 117515 h 263622"/>
              <a:gd name="connsiteX6" fmla="*/ 68230 w 68375"/>
              <a:gd name="connsiteY6" fmla="*/ 40 h 26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75" h="263622">
                <a:moveTo>
                  <a:pt x="68230" y="40"/>
                </a:moveTo>
                <a:cubicBezTo>
                  <a:pt x="71140" y="-2077"/>
                  <a:pt x="29601" y="79944"/>
                  <a:pt x="20605" y="104815"/>
                </a:cubicBezTo>
                <a:cubicBezTo>
                  <a:pt x="11609" y="129686"/>
                  <a:pt x="16107" y="123071"/>
                  <a:pt x="14255" y="149265"/>
                </a:cubicBezTo>
                <a:cubicBezTo>
                  <a:pt x="12403" y="175459"/>
                  <a:pt x="10816" y="251924"/>
                  <a:pt x="9493" y="261978"/>
                </a:cubicBezTo>
                <a:cubicBezTo>
                  <a:pt x="8170" y="272032"/>
                  <a:pt x="7376" y="233667"/>
                  <a:pt x="6318" y="209590"/>
                </a:cubicBezTo>
                <a:cubicBezTo>
                  <a:pt x="5260" y="185513"/>
                  <a:pt x="-5059" y="149529"/>
                  <a:pt x="3143" y="117515"/>
                </a:cubicBezTo>
                <a:cubicBezTo>
                  <a:pt x="11345" y="85501"/>
                  <a:pt x="65320" y="2157"/>
                  <a:pt x="6823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23EDCDF3-BFD0-4072-B07C-4B34F9D63814}"/>
              </a:ext>
            </a:extLst>
          </p:cNvPr>
          <p:cNvSpPr/>
          <p:nvPr/>
        </p:nvSpPr>
        <p:spPr>
          <a:xfrm>
            <a:off x="5332164" y="10201484"/>
            <a:ext cx="100672" cy="281381"/>
          </a:xfrm>
          <a:custGeom>
            <a:avLst/>
            <a:gdLst>
              <a:gd name="connsiteX0" fmla="*/ 98674 w 100672"/>
              <a:gd name="connsiteY0" fmla="*/ 1379 h 281381"/>
              <a:gd name="connsiteX1" fmla="*/ 12949 w 100672"/>
              <a:gd name="connsiteY1" fmla="*/ 228391 h 281381"/>
              <a:gd name="connsiteX2" fmla="*/ 5011 w 100672"/>
              <a:gd name="connsiteY2" fmla="*/ 280779 h 281381"/>
              <a:gd name="connsiteX3" fmla="*/ 5011 w 100672"/>
              <a:gd name="connsiteY3" fmla="*/ 249029 h 281381"/>
              <a:gd name="connsiteX4" fmla="*/ 68511 w 100672"/>
              <a:gd name="connsiteY4" fmla="*/ 137904 h 281381"/>
              <a:gd name="connsiteX5" fmla="*/ 98674 w 100672"/>
              <a:gd name="connsiteY5" fmla="*/ 1379 h 28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672" h="281381">
                <a:moveTo>
                  <a:pt x="98674" y="1379"/>
                </a:moveTo>
                <a:cubicBezTo>
                  <a:pt x="89414" y="16460"/>
                  <a:pt x="28559" y="181824"/>
                  <a:pt x="12949" y="228391"/>
                </a:cubicBezTo>
                <a:cubicBezTo>
                  <a:pt x="-2661" y="274958"/>
                  <a:pt x="6334" y="277339"/>
                  <a:pt x="5011" y="280779"/>
                </a:cubicBezTo>
                <a:cubicBezTo>
                  <a:pt x="3688" y="284219"/>
                  <a:pt x="-5572" y="272841"/>
                  <a:pt x="5011" y="249029"/>
                </a:cubicBezTo>
                <a:cubicBezTo>
                  <a:pt x="15594" y="225217"/>
                  <a:pt x="54224" y="176798"/>
                  <a:pt x="68511" y="137904"/>
                </a:cubicBezTo>
                <a:cubicBezTo>
                  <a:pt x="82798" y="99010"/>
                  <a:pt x="107934" y="-13702"/>
                  <a:pt x="98674" y="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4884971B-0C86-4B37-B2B1-28DFD8894F28}"/>
              </a:ext>
            </a:extLst>
          </p:cNvPr>
          <p:cNvSpPr/>
          <p:nvPr/>
        </p:nvSpPr>
        <p:spPr>
          <a:xfrm>
            <a:off x="5156190" y="10496176"/>
            <a:ext cx="185750" cy="69356"/>
          </a:xfrm>
          <a:custGeom>
            <a:avLst/>
            <a:gdLst>
              <a:gd name="connsiteX0" fmla="*/ 10 w 185750"/>
              <a:gd name="connsiteY0" fmla="*/ 24187 h 69356"/>
              <a:gd name="connsiteX1" fmla="*/ 111135 w 185750"/>
              <a:gd name="connsiteY1" fmla="*/ 68637 h 69356"/>
              <a:gd name="connsiteX2" fmla="*/ 149235 w 185750"/>
              <a:gd name="connsiteY2" fmla="*/ 47999 h 69356"/>
              <a:gd name="connsiteX3" fmla="*/ 185748 w 185750"/>
              <a:gd name="connsiteY3" fmla="*/ 374 h 69356"/>
              <a:gd name="connsiteX4" fmla="*/ 150823 w 185750"/>
              <a:gd name="connsiteY4" fmla="*/ 27362 h 69356"/>
              <a:gd name="connsiteX5" fmla="*/ 104785 w 185750"/>
              <a:gd name="connsiteY5" fmla="*/ 55937 h 69356"/>
              <a:gd name="connsiteX6" fmla="*/ 10 w 185750"/>
              <a:gd name="connsiteY6" fmla="*/ 24187 h 6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50" h="69356">
                <a:moveTo>
                  <a:pt x="10" y="24187"/>
                </a:moveTo>
                <a:cubicBezTo>
                  <a:pt x="1068" y="26304"/>
                  <a:pt x="86264" y="64668"/>
                  <a:pt x="111135" y="68637"/>
                </a:cubicBezTo>
                <a:cubicBezTo>
                  <a:pt x="136006" y="72606"/>
                  <a:pt x="136799" y="59376"/>
                  <a:pt x="149235" y="47999"/>
                </a:cubicBezTo>
                <a:cubicBezTo>
                  <a:pt x="161671" y="36622"/>
                  <a:pt x="185483" y="3813"/>
                  <a:pt x="185748" y="374"/>
                </a:cubicBezTo>
                <a:cubicBezTo>
                  <a:pt x="186013" y="-3065"/>
                  <a:pt x="164317" y="18101"/>
                  <a:pt x="150823" y="27362"/>
                </a:cubicBezTo>
                <a:cubicBezTo>
                  <a:pt x="137329" y="36623"/>
                  <a:pt x="128333" y="54879"/>
                  <a:pt x="104785" y="55937"/>
                </a:cubicBezTo>
                <a:cubicBezTo>
                  <a:pt x="81237" y="56995"/>
                  <a:pt x="-1048" y="22070"/>
                  <a:pt x="10" y="24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9121E60A-1AE5-4323-842D-526976364980}"/>
              </a:ext>
            </a:extLst>
          </p:cNvPr>
          <p:cNvSpPr/>
          <p:nvPr/>
        </p:nvSpPr>
        <p:spPr>
          <a:xfrm>
            <a:off x="5239828" y="10564077"/>
            <a:ext cx="187865" cy="19789"/>
          </a:xfrm>
          <a:custGeom>
            <a:avLst/>
            <a:gdLst>
              <a:gd name="connsiteX0" fmla="*/ 510 w 187865"/>
              <a:gd name="connsiteY0" fmla="*/ 2323 h 19789"/>
              <a:gd name="connsiteX1" fmla="*/ 156085 w 187865"/>
              <a:gd name="connsiteY1" fmla="*/ 19786 h 19789"/>
              <a:gd name="connsiteX2" fmla="*/ 184660 w 187865"/>
              <a:gd name="connsiteY2" fmla="*/ 736 h 19789"/>
              <a:gd name="connsiteX3" fmla="*/ 108460 w 187865"/>
              <a:gd name="connsiteY3" fmla="*/ 3911 h 19789"/>
              <a:gd name="connsiteX4" fmla="*/ 510 w 187865"/>
              <a:gd name="connsiteY4" fmla="*/ 2323 h 1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65" h="19789">
                <a:moveTo>
                  <a:pt x="510" y="2323"/>
                </a:moveTo>
                <a:cubicBezTo>
                  <a:pt x="8447" y="4969"/>
                  <a:pt x="125393" y="20051"/>
                  <a:pt x="156085" y="19786"/>
                </a:cubicBezTo>
                <a:cubicBezTo>
                  <a:pt x="186777" y="19522"/>
                  <a:pt x="192597" y="3382"/>
                  <a:pt x="184660" y="736"/>
                </a:cubicBezTo>
                <a:cubicBezTo>
                  <a:pt x="176723" y="-1910"/>
                  <a:pt x="137564" y="3382"/>
                  <a:pt x="108460" y="3911"/>
                </a:cubicBezTo>
                <a:cubicBezTo>
                  <a:pt x="79356" y="4440"/>
                  <a:pt x="-7427" y="-323"/>
                  <a:pt x="510" y="2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DD70F6E9-23AC-4C39-BF6D-98CD041C43FE}"/>
              </a:ext>
            </a:extLst>
          </p:cNvPr>
          <p:cNvSpPr/>
          <p:nvPr/>
        </p:nvSpPr>
        <p:spPr>
          <a:xfrm>
            <a:off x="5386984" y="10204448"/>
            <a:ext cx="72958" cy="374653"/>
          </a:xfrm>
          <a:custGeom>
            <a:avLst/>
            <a:gdLst>
              <a:gd name="connsiteX0" fmla="*/ 67666 w 72958"/>
              <a:gd name="connsiteY0" fmla="*/ 2 h 374653"/>
              <a:gd name="connsiteX1" fmla="*/ 56554 w 72958"/>
              <a:gd name="connsiteY1" fmla="*/ 123827 h 374653"/>
              <a:gd name="connsiteX2" fmla="*/ 5754 w 72958"/>
              <a:gd name="connsiteY2" fmla="*/ 257177 h 374653"/>
              <a:gd name="connsiteX3" fmla="*/ 991 w 72958"/>
              <a:gd name="connsiteY3" fmla="*/ 277815 h 374653"/>
              <a:gd name="connsiteX4" fmla="*/ 4166 w 72958"/>
              <a:gd name="connsiteY4" fmla="*/ 311152 h 374653"/>
              <a:gd name="connsiteX5" fmla="*/ 31154 w 72958"/>
              <a:gd name="connsiteY5" fmla="*/ 374652 h 374653"/>
              <a:gd name="connsiteX6" fmla="*/ 13691 w 72958"/>
              <a:gd name="connsiteY6" fmla="*/ 309565 h 374653"/>
              <a:gd name="connsiteX7" fmla="*/ 29566 w 72958"/>
              <a:gd name="connsiteY7" fmla="*/ 247652 h 374653"/>
              <a:gd name="connsiteX8" fmla="*/ 69254 w 72958"/>
              <a:gd name="connsiteY8" fmla="*/ 120652 h 374653"/>
              <a:gd name="connsiteX9" fmla="*/ 67666 w 72958"/>
              <a:gd name="connsiteY9" fmla="*/ 2 h 37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958" h="374653">
                <a:moveTo>
                  <a:pt x="67666" y="2"/>
                </a:moveTo>
                <a:cubicBezTo>
                  <a:pt x="65549" y="531"/>
                  <a:pt x="66873" y="80965"/>
                  <a:pt x="56554" y="123827"/>
                </a:cubicBezTo>
                <a:cubicBezTo>
                  <a:pt x="46235" y="166689"/>
                  <a:pt x="15014" y="231512"/>
                  <a:pt x="5754" y="257177"/>
                </a:cubicBezTo>
                <a:cubicBezTo>
                  <a:pt x="-3506" y="282842"/>
                  <a:pt x="1256" y="268819"/>
                  <a:pt x="991" y="277815"/>
                </a:cubicBezTo>
                <a:cubicBezTo>
                  <a:pt x="726" y="286811"/>
                  <a:pt x="-861" y="295013"/>
                  <a:pt x="4166" y="311152"/>
                </a:cubicBezTo>
                <a:cubicBezTo>
                  <a:pt x="9193" y="327291"/>
                  <a:pt x="29567" y="374916"/>
                  <a:pt x="31154" y="374652"/>
                </a:cubicBezTo>
                <a:cubicBezTo>
                  <a:pt x="32741" y="374388"/>
                  <a:pt x="13956" y="330732"/>
                  <a:pt x="13691" y="309565"/>
                </a:cubicBezTo>
                <a:cubicBezTo>
                  <a:pt x="13426" y="288398"/>
                  <a:pt x="20306" y="279137"/>
                  <a:pt x="29566" y="247652"/>
                </a:cubicBezTo>
                <a:cubicBezTo>
                  <a:pt x="38826" y="216167"/>
                  <a:pt x="61052" y="160869"/>
                  <a:pt x="69254" y="120652"/>
                </a:cubicBezTo>
                <a:cubicBezTo>
                  <a:pt x="77456" y="80435"/>
                  <a:pt x="69783" y="-527"/>
                  <a:pt x="6766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F92B2477-599A-44D7-B135-6EB6849D41F5}"/>
              </a:ext>
            </a:extLst>
          </p:cNvPr>
          <p:cNvSpPr/>
          <p:nvPr/>
        </p:nvSpPr>
        <p:spPr>
          <a:xfrm>
            <a:off x="5303287" y="10120294"/>
            <a:ext cx="81748" cy="225170"/>
          </a:xfrm>
          <a:custGeom>
            <a:avLst/>
            <a:gdLst>
              <a:gd name="connsiteX0" fmla="*/ 81513 w 81748"/>
              <a:gd name="connsiteY0" fmla="*/ 19 h 225170"/>
              <a:gd name="connsiteX1" fmla="*/ 38651 w 81748"/>
              <a:gd name="connsiteY1" fmla="*/ 87331 h 225170"/>
              <a:gd name="connsiteX2" fmla="*/ 14838 w 81748"/>
              <a:gd name="connsiteY2" fmla="*/ 136544 h 225170"/>
              <a:gd name="connsiteX3" fmla="*/ 5313 w 81748"/>
              <a:gd name="connsiteY3" fmla="*/ 223856 h 225170"/>
              <a:gd name="connsiteX4" fmla="*/ 551 w 81748"/>
              <a:gd name="connsiteY4" fmla="*/ 182581 h 225170"/>
              <a:gd name="connsiteX5" fmla="*/ 18013 w 81748"/>
              <a:gd name="connsiteY5" fmla="*/ 95269 h 225170"/>
              <a:gd name="connsiteX6" fmla="*/ 81513 w 81748"/>
              <a:gd name="connsiteY6" fmla="*/ 19 h 22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8" h="225170">
                <a:moveTo>
                  <a:pt x="81513" y="19"/>
                </a:moveTo>
                <a:cubicBezTo>
                  <a:pt x="84953" y="-1304"/>
                  <a:pt x="49763" y="64577"/>
                  <a:pt x="38651" y="87331"/>
                </a:cubicBezTo>
                <a:cubicBezTo>
                  <a:pt x="27539" y="110085"/>
                  <a:pt x="20394" y="113790"/>
                  <a:pt x="14838" y="136544"/>
                </a:cubicBezTo>
                <a:cubicBezTo>
                  <a:pt x="9282" y="159298"/>
                  <a:pt x="7694" y="216183"/>
                  <a:pt x="5313" y="223856"/>
                </a:cubicBezTo>
                <a:cubicBezTo>
                  <a:pt x="2932" y="231529"/>
                  <a:pt x="-1566" y="204012"/>
                  <a:pt x="551" y="182581"/>
                </a:cubicBezTo>
                <a:cubicBezTo>
                  <a:pt x="2668" y="161150"/>
                  <a:pt x="4784" y="125167"/>
                  <a:pt x="18013" y="95269"/>
                </a:cubicBezTo>
                <a:cubicBezTo>
                  <a:pt x="31242" y="65371"/>
                  <a:pt x="78073" y="1342"/>
                  <a:pt x="8151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B7E83384-4E3B-412C-88EC-A3994EBEF4BB}"/>
              </a:ext>
            </a:extLst>
          </p:cNvPr>
          <p:cNvSpPr/>
          <p:nvPr/>
        </p:nvSpPr>
        <p:spPr>
          <a:xfrm>
            <a:off x="5603870" y="9964567"/>
            <a:ext cx="111135" cy="97212"/>
          </a:xfrm>
          <a:custGeom>
            <a:avLst/>
            <a:gdLst>
              <a:gd name="connsiteX0" fmla="*/ 111130 w 111135"/>
              <a:gd name="connsiteY0" fmla="*/ 171 h 97212"/>
              <a:gd name="connsiteX1" fmla="*/ 55568 w 111135"/>
              <a:gd name="connsiteY1" fmla="*/ 89071 h 97212"/>
              <a:gd name="connsiteX2" fmla="*/ 5 w 111135"/>
              <a:gd name="connsiteY2" fmla="*/ 90658 h 97212"/>
              <a:gd name="connsiteX3" fmla="*/ 58743 w 111135"/>
              <a:gd name="connsiteY3" fmla="*/ 66846 h 97212"/>
              <a:gd name="connsiteX4" fmla="*/ 111130 w 111135"/>
              <a:gd name="connsiteY4" fmla="*/ 171 h 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35" h="97212">
                <a:moveTo>
                  <a:pt x="111130" y="171"/>
                </a:moveTo>
                <a:cubicBezTo>
                  <a:pt x="110601" y="3875"/>
                  <a:pt x="74089" y="73990"/>
                  <a:pt x="55568" y="89071"/>
                </a:cubicBezTo>
                <a:cubicBezTo>
                  <a:pt x="37047" y="104152"/>
                  <a:pt x="-524" y="94362"/>
                  <a:pt x="5" y="90658"/>
                </a:cubicBezTo>
                <a:cubicBezTo>
                  <a:pt x="534" y="86954"/>
                  <a:pt x="41281" y="79810"/>
                  <a:pt x="58743" y="66846"/>
                </a:cubicBezTo>
                <a:cubicBezTo>
                  <a:pt x="76205" y="53882"/>
                  <a:pt x="111659" y="-3533"/>
                  <a:pt x="111130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: 図形 2231">
            <a:extLst>
              <a:ext uri="{FF2B5EF4-FFF2-40B4-BE49-F238E27FC236}">
                <a16:creationId xmlns:a16="http://schemas.microsoft.com/office/drawing/2014/main" id="{3546EC29-9310-497B-8D90-41281F09B494}"/>
              </a:ext>
            </a:extLst>
          </p:cNvPr>
          <p:cNvSpPr/>
          <p:nvPr/>
        </p:nvSpPr>
        <p:spPr>
          <a:xfrm>
            <a:off x="5628770" y="10185400"/>
            <a:ext cx="51430" cy="130221"/>
          </a:xfrm>
          <a:custGeom>
            <a:avLst/>
            <a:gdLst>
              <a:gd name="connsiteX0" fmla="*/ 51305 w 51430"/>
              <a:gd name="connsiteY0" fmla="*/ 0 h 130221"/>
              <a:gd name="connsiteX1" fmla="*/ 16380 w 51430"/>
              <a:gd name="connsiteY1" fmla="*/ 74613 h 130221"/>
              <a:gd name="connsiteX2" fmla="*/ 21143 w 51430"/>
              <a:gd name="connsiteY2" fmla="*/ 104775 h 130221"/>
              <a:gd name="connsiteX3" fmla="*/ 24318 w 51430"/>
              <a:gd name="connsiteY3" fmla="*/ 130175 h 130221"/>
              <a:gd name="connsiteX4" fmla="*/ 10030 w 51430"/>
              <a:gd name="connsiteY4" fmla="*/ 98425 h 130221"/>
              <a:gd name="connsiteX5" fmla="*/ 2093 w 51430"/>
              <a:gd name="connsiteY5" fmla="*/ 74613 h 130221"/>
              <a:gd name="connsiteX6" fmla="*/ 51305 w 51430"/>
              <a:gd name="connsiteY6" fmla="*/ 0 h 13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30" h="130221">
                <a:moveTo>
                  <a:pt x="51305" y="0"/>
                </a:moveTo>
                <a:cubicBezTo>
                  <a:pt x="53686" y="0"/>
                  <a:pt x="21407" y="57151"/>
                  <a:pt x="16380" y="74613"/>
                </a:cubicBezTo>
                <a:cubicBezTo>
                  <a:pt x="11353" y="92075"/>
                  <a:pt x="19820" y="95515"/>
                  <a:pt x="21143" y="104775"/>
                </a:cubicBezTo>
                <a:cubicBezTo>
                  <a:pt x="22466" y="114035"/>
                  <a:pt x="26170" y="131233"/>
                  <a:pt x="24318" y="130175"/>
                </a:cubicBezTo>
                <a:cubicBezTo>
                  <a:pt x="22466" y="129117"/>
                  <a:pt x="13734" y="107685"/>
                  <a:pt x="10030" y="98425"/>
                </a:cubicBezTo>
                <a:cubicBezTo>
                  <a:pt x="6326" y="89165"/>
                  <a:pt x="-4522" y="90488"/>
                  <a:pt x="2093" y="74613"/>
                </a:cubicBezTo>
                <a:cubicBezTo>
                  <a:pt x="8708" y="58738"/>
                  <a:pt x="48924" y="0"/>
                  <a:pt x="513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4873E3F6-BB99-4A30-81D9-1195B1A18936}"/>
              </a:ext>
            </a:extLst>
          </p:cNvPr>
          <p:cNvSpPr/>
          <p:nvPr/>
        </p:nvSpPr>
        <p:spPr>
          <a:xfrm>
            <a:off x="5576667" y="10069247"/>
            <a:ext cx="67761" cy="138885"/>
          </a:xfrm>
          <a:custGeom>
            <a:avLst/>
            <a:gdLst>
              <a:gd name="connsiteX0" fmla="*/ 221 w 67761"/>
              <a:gd name="connsiteY0" fmla="*/ 266 h 138885"/>
              <a:gd name="connsiteX1" fmla="*/ 65308 w 67761"/>
              <a:gd name="connsiteY1" fmla="*/ 24078 h 138885"/>
              <a:gd name="connsiteX2" fmla="*/ 54196 w 67761"/>
              <a:gd name="connsiteY2" fmla="*/ 52653 h 138885"/>
              <a:gd name="connsiteX3" fmla="*/ 55783 w 67761"/>
              <a:gd name="connsiteY3" fmla="*/ 138378 h 138885"/>
              <a:gd name="connsiteX4" fmla="*/ 46258 w 67761"/>
              <a:gd name="connsiteY4" fmla="*/ 85991 h 138885"/>
              <a:gd name="connsiteX5" fmla="*/ 43083 w 67761"/>
              <a:gd name="connsiteY5" fmla="*/ 39953 h 138885"/>
              <a:gd name="connsiteX6" fmla="*/ 221 w 67761"/>
              <a:gd name="connsiteY6" fmla="*/ 266 h 13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61" h="138885">
                <a:moveTo>
                  <a:pt x="221" y="266"/>
                </a:moveTo>
                <a:cubicBezTo>
                  <a:pt x="3925" y="-2380"/>
                  <a:pt x="56312" y="15347"/>
                  <a:pt x="65308" y="24078"/>
                </a:cubicBezTo>
                <a:cubicBezTo>
                  <a:pt x="74304" y="32809"/>
                  <a:pt x="55783" y="33603"/>
                  <a:pt x="54196" y="52653"/>
                </a:cubicBezTo>
                <a:cubicBezTo>
                  <a:pt x="52609" y="71703"/>
                  <a:pt x="57106" y="132822"/>
                  <a:pt x="55783" y="138378"/>
                </a:cubicBezTo>
                <a:cubicBezTo>
                  <a:pt x="54460" y="143934"/>
                  <a:pt x="48375" y="102395"/>
                  <a:pt x="46258" y="85991"/>
                </a:cubicBezTo>
                <a:cubicBezTo>
                  <a:pt x="44141" y="69587"/>
                  <a:pt x="45729" y="51066"/>
                  <a:pt x="43083" y="39953"/>
                </a:cubicBezTo>
                <a:cubicBezTo>
                  <a:pt x="40437" y="28840"/>
                  <a:pt x="-3483" y="2912"/>
                  <a:pt x="221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F1EDE863-DFB5-4AF9-9793-A36D5CFA12B1}"/>
              </a:ext>
            </a:extLst>
          </p:cNvPr>
          <p:cNvSpPr/>
          <p:nvPr/>
        </p:nvSpPr>
        <p:spPr>
          <a:xfrm>
            <a:off x="5573229" y="10314991"/>
            <a:ext cx="59221" cy="162516"/>
          </a:xfrm>
          <a:custGeom>
            <a:avLst/>
            <a:gdLst>
              <a:gd name="connsiteX0" fmla="*/ 59221 w 59221"/>
              <a:gd name="connsiteY0" fmla="*/ 584 h 162516"/>
              <a:gd name="connsiteX1" fmla="*/ 13184 w 59221"/>
              <a:gd name="connsiteY1" fmla="*/ 116472 h 162516"/>
              <a:gd name="connsiteX2" fmla="*/ 3659 w 59221"/>
              <a:gd name="connsiteY2" fmla="*/ 162509 h 162516"/>
              <a:gd name="connsiteX3" fmla="*/ 484 w 59221"/>
              <a:gd name="connsiteY3" fmla="*/ 119647 h 162516"/>
              <a:gd name="connsiteX4" fmla="*/ 13184 w 59221"/>
              <a:gd name="connsiteY4" fmla="*/ 73609 h 162516"/>
              <a:gd name="connsiteX5" fmla="*/ 59221 w 59221"/>
              <a:gd name="connsiteY5" fmla="*/ 584 h 16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21" h="162516">
                <a:moveTo>
                  <a:pt x="59221" y="584"/>
                </a:moveTo>
                <a:cubicBezTo>
                  <a:pt x="59221" y="7728"/>
                  <a:pt x="22444" y="89485"/>
                  <a:pt x="13184" y="116472"/>
                </a:cubicBezTo>
                <a:cubicBezTo>
                  <a:pt x="3924" y="143460"/>
                  <a:pt x="5776" y="161980"/>
                  <a:pt x="3659" y="162509"/>
                </a:cubicBezTo>
                <a:cubicBezTo>
                  <a:pt x="1542" y="163038"/>
                  <a:pt x="-1103" y="134464"/>
                  <a:pt x="484" y="119647"/>
                </a:cubicBezTo>
                <a:cubicBezTo>
                  <a:pt x="2071" y="104830"/>
                  <a:pt x="749" y="93453"/>
                  <a:pt x="13184" y="73609"/>
                </a:cubicBezTo>
                <a:cubicBezTo>
                  <a:pt x="25619" y="53765"/>
                  <a:pt x="59221" y="-6560"/>
                  <a:pt x="59221" y="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B29741CB-8911-47E8-A243-BF15E21ED4FB}"/>
              </a:ext>
            </a:extLst>
          </p:cNvPr>
          <p:cNvSpPr/>
          <p:nvPr/>
        </p:nvSpPr>
        <p:spPr>
          <a:xfrm>
            <a:off x="5437112" y="10487881"/>
            <a:ext cx="164534" cy="88652"/>
          </a:xfrm>
          <a:custGeom>
            <a:avLst/>
            <a:gdLst>
              <a:gd name="connsiteX0" fmla="*/ 76 w 164534"/>
              <a:gd name="connsiteY0" fmla="*/ 76932 h 88652"/>
              <a:gd name="connsiteX1" fmla="*/ 81038 w 164534"/>
              <a:gd name="connsiteY1" fmla="*/ 88044 h 88652"/>
              <a:gd name="connsiteX2" fmla="*/ 122313 w 164534"/>
              <a:gd name="connsiteY2" fmla="*/ 56294 h 88652"/>
              <a:gd name="connsiteX3" fmla="*/ 160413 w 164534"/>
              <a:gd name="connsiteY3" fmla="*/ 10257 h 88652"/>
              <a:gd name="connsiteX4" fmla="*/ 157238 w 164534"/>
              <a:gd name="connsiteY4" fmla="*/ 2319 h 88652"/>
              <a:gd name="connsiteX5" fmla="*/ 104851 w 164534"/>
              <a:gd name="connsiteY5" fmla="*/ 42007 h 88652"/>
              <a:gd name="connsiteX6" fmla="*/ 66751 w 164534"/>
              <a:gd name="connsiteY6" fmla="*/ 73757 h 88652"/>
              <a:gd name="connsiteX7" fmla="*/ 76 w 164534"/>
              <a:gd name="connsiteY7" fmla="*/ 76932 h 8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534" h="88652">
                <a:moveTo>
                  <a:pt x="76" y="76932"/>
                </a:moveTo>
                <a:cubicBezTo>
                  <a:pt x="2457" y="79313"/>
                  <a:pt x="60665" y="91484"/>
                  <a:pt x="81038" y="88044"/>
                </a:cubicBezTo>
                <a:cubicBezTo>
                  <a:pt x="101411" y="84604"/>
                  <a:pt x="109084" y="69258"/>
                  <a:pt x="122313" y="56294"/>
                </a:cubicBezTo>
                <a:cubicBezTo>
                  <a:pt x="135542" y="43330"/>
                  <a:pt x="154592" y="19253"/>
                  <a:pt x="160413" y="10257"/>
                </a:cubicBezTo>
                <a:cubicBezTo>
                  <a:pt x="166234" y="1261"/>
                  <a:pt x="166498" y="-2973"/>
                  <a:pt x="157238" y="2319"/>
                </a:cubicBezTo>
                <a:cubicBezTo>
                  <a:pt x="147978" y="7611"/>
                  <a:pt x="119932" y="30101"/>
                  <a:pt x="104851" y="42007"/>
                </a:cubicBezTo>
                <a:cubicBezTo>
                  <a:pt x="89770" y="53913"/>
                  <a:pt x="81832" y="68465"/>
                  <a:pt x="66751" y="73757"/>
                </a:cubicBezTo>
                <a:cubicBezTo>
                  <a:pt x="51670" y="79049"/>
                  <a:pt x="-2305" y="74551"/>
                  <a:pt x="76" y="76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722AD253-86BF-40D4-B115-011E0CA8497C}"/>
              </a:ext>
            </a:extLst>
          </p:cNvPr>
          <p:cNvSpPr/>
          <p:nvPr/>
        </p:nvSpPr>
        <p:spPr>
          <a:xfrm>
            <a:off x="5668999" y="10020297"/>
            <a:ext cx="84213" cy="111142"/>
          </a:xfrm>
          <a:custGeom>
            <a:avLst/>
            <a:gdLst>
              <a:gd name="connsiteX0" fmla="*/ 84101 w 84213"/>
              <a:gd name="connsiteY0" fmla="*/ 3 h 111142"/>
              <a:gd name="connsiteX1" fmla="*/ 22189 w 84213"/>
              <a:gd name="connsiteY1" fmla="*/ 68266 h 111142"/>
              <a:gd name="connsiteX2" fmla="*/ 20601 w 84213"/>
              <a:gd name="connsiteY2" fmla="*/ 111128 h 111142"/>
              <a:gd name="connsiteX3" fmla="*/ 9489 w 84213"/>
              <a:gd name="connsiteY3" fmla="*/ 73028 h 111142"/>
              <a:gd name="connsiteX4" fmla="*/ 4726 w 84213"/>
              <a:gd name="connsiteY4" fmla="*/ 65091 h 111142"/>
              <a:gd name="connsiteX5" fmla="*/ 84101 w 84213"/>
              <a:gd name="connsiteY5" fmla="*/ 3 h 11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13" h="111142">
                <a:moveTo>
                  <a:pt x="84101" y="3"/>
                </a:moveTo>
                <a:cubicBezTo>
                  <a:pt x="87012" y="532"/>
                  <a:pt x="32772" y="49745"/>
                  <a:pt x="22189" y="68266"/>
                </a:cubicBezTo>
                <a:cubicBezTo>
                  <a:pt x="11606" y="86787"/>
                  <a:pt x="22718" y="110334"/>
                  <a:pt x="20601" y="111128"/>
                </a:cubicBezTo>
                <a:cubicBezTo>
                  <a:pt x="18484" y="111922"/>
                  <a:pt x="12135" y="80701"/>
                  <a:pt x="9489" y="73028"/>
                </a:cubicBezTo>
                <a:cubicBezTo>
                  <a:pt x="6843" y="65355"/>
                  <a:pt x="-7180" y="75410"/>
                  <a:pt x="4726" y="65091"/>
                </a:cubicBezTo>
                <a:cubicBezTo>
                  <a:pt x="16632" y="54772"/>
                  <a:pt x="81190" y="-526"/>
                  <a:pt x="8410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: 図形 2236">
            <a:extLst>
              <a:ext uri="{FF2B5EF4-FFF2-40B4-BE49-F238E27FC236}">
                <a16:creationId xmlns:a16="http://schemas.microsoft.com/office/drawing/2014/main" id="{1BF9137A-4651-4B81-AA4A-80BBE5CA68C5}"/>
              </a:ext>
            </a:extLst>
          </p:cNvPr>
          <p:cNvSpPr/>
          <p:nvPr/>
        </p:nvSpPr>
        <p:spPr>
          <a:xfrm>
            <a:off x="5651236" y="10204448"/>
            <a:ext cx="60752" cy="242607"/>
          </a:xfrm>
          <a:custGeom>
            <a:avLst/>
            <a:gdLst>
              <a:gd name="connsiteX0" fmla="*/ 60589 w 60752"/>
              <a:gd name="connsiteY0" fmla="*/ 2 h 242607"/>
              <a:gd name="connsiteX1" fmla="*/ 38364 w 60752"/>
              <a:gd name="connsiteY1" fmla="*/ 114302 h 242607"/>
              <a:gd name="connsiteX2" fmla="*/ 28839 w 60752"/>
              <a:gd name="connsiteY2" fmla="*/ 163515 h 242607"/>
              <a:gd name="connsiteX3" fmla="*/ 12964 w 60752"/>
              <a:gd name="connsiteY3" fmla="*/ 200027 h 242607"/>
              <a:gd name="connsiteX4" fmla="*/ 5027 w 60752"/>
              <a:gd name="connsiteY4" fmla="*/ 219077 h 242607"/>
              <a:gd name="connsiteX5" fmla="*/ 264 w 60752"/>
              <a:gd name="connsiteY5" fmla="*/ 241302 h 242607"/>
              <a:gd name="connsiteX6" fmla="*/ 12964 w 60752"/>
              <a:gd name="connsiteY6" fmla="*/ 177802 h 242607"/>
              <a:gd name="connsiteX7" fmla="*/ 25664 w 60752"/>
              <a:gd name="connsiteY7" fmla="*/ 117477 h 242607"/>
              <a:gd name="connsiteX8" fmla="*/ 60589 w 60752"/>
              <a:gd name="connsiteY8" fmla="*/ 2 h 2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52" h="242607">
                <a:moveTo>
                  <a:pt x="60589" y="2"/>
                </a:moveTo>
                <a:cubicBezTo>
                  <a:pt x="62706" y="-527"/>
                  <a:pt x="43656" y="87050"/>
                  <a:pt x="38364" y="114302"/>
                </a:cubicBezTo>
                <a:cubicBezTo>
                  <a:pt x="33072" y="141554"/>
                  <a:pt x="33072" y="149228"/>
                  <a:pt x="28839" y="163515"/>
                </a:cubicBezTo>
                <a:cubicBezTo>
                  <a:pt x="24606" y="177802"/>
                  <a:pt x="16933" y="190767"/>
                  <a:pt x="12964" y="200027"/>
                </a:cubicBezTo>
                <a:cubicBezTo>
                  <a:pt x="8995" y="209287"/>
                  <a:pt x="7144" y="212198"/>
                  <a:pt x="5027" y="219077"/>
                </a:cubicBezTo>
                <a:cubicBezTo>
                  <a:pt x="2910" y="225956"/>
                  <a:pt x="-1059" y="248181"/>
                  <a:pt x="264" y="241302"/>
                </a:cubicBezTo>
                <a:cubicBezTo>
                  <a:pt x="1587" y="234423"/>
                  <a:pt x="12964" y="177802"/>
                  <a:pt x="12964" y="177802"/>
                </a:cubicBezTo>
                <a:cubicBezTo>
                  <a:pt x="17197" y="157165"/>
                  <a:pt x="17197" y="147375"/>
                  <a:pt x="25664" y="117477"/>
                </a:cubicBezTo>
                <a:cubicBezTo>
                  <a:pt x="34131" y="87579"/>
                  <a:pt x="58472" y="531"/>
                  <a:pt x="605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: 図形 2237">
            <a:extLst>
              <a:ext uri="{FF2B5EF4-FFF2-40B4-BE49-F238E27FC236}">
                <a16:creationId xmlns:a16="http://schemas.microsoft.com/office/drawing/2014/main" id="{C2ADDE26-E568-43D0-8D09-57BCF45A133D}"/>
              </a:ext>
            </a:extLst>
          </p:cNvPr>
          <p:cNvSpPr/>
          <p:nvPr/>
        </p:nvSpPr>
        <p:spPr>
          <a:xfrm>
            <a:off x="5616504" y="10464779"/>
            <a:ext cx="50357" cy="150866"/>
          </a:xfrm>
          <a:custGeom>
            <a:avLst/>
            <a:gdLst>
              <a:gd name="connsiteX0" fmla="*/ 31821 w 50357"/>
              <a:gd name="connsiteY0" fmla="*/ 21 h 150866"/>
              <a:gd name="connsiteX1" fmla="*/ 38171 w 50357"/>
              <a:gd name="connsiteY1" fmla="*/ 82571 h 150866"/>
              <a:gd name="connsiteX2" fmla="*/ 71 w 50357"/>
              <a:gd name="connsiteY2" fmla="*/ 150834 h 150866"/>
              <a:gd name="connsiteX3" fmla="*/ 49284 w 50357"/>
              <a:gd name="connsiteY3" fmla="*/ 90509 h 150866"/>
              <a:gd name="connsiteX4" fmla="*/ 31821 w 50357"/>
              <a:gd name="connsiteY4" fmla="*/ 21 h 15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57" h="150866">
                <a:moveTo>
                  <a:pt x="31821" y="21"/>
                </a:moveTo>
                <a:cubicBezTo>
                  <a:pt x="29969" y="-1302"/>
                  <a:pt x="43463" y="57436"/>
                  <a:pt x="38171" y="82571"/>
                </a:cubicBezTo>
                <a:cubicBezTo>
                  <a:pt x="32879" y="107706"/>
                  <a:pt x="-1781" y="149511"/>
                  <a:pt x="71" y="150834"/>
                </a:cubicBezTo>
                <a:cubicBezTo>
                  <a:pt x="1923" y="152157"/>
                  <a:pt x="43199" y="112999"/>
                  <a:pt x="49284" y="90509"/>
                </a:cubicBezTo>
                <a:cubicBezTo>
                  <a:pt x="55369" y="68019"/>
                  <a:pt x="33673" y="1344"/>
                  <a:pt x="3182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: 図形 2238">
            <a:extLst>
              <a:ext uri="{FF2B5EF4-FFF2-40B4-BE49-F238E27FC236}">
                <a16:creationId xmlns:a16="http://schemas.microsoft.com/office/drawing/2014/main" id="{81935536-FCB7-45CA-AD00-FCE60F5C01E3}"/>
              </a:ext>
            </a:extLst>
          </p:cNvPr>
          <p:cNvSpPr/>
          <p:nvPr/>
        </p:nvSpPr>
        <p:spPr>
          <a:xfrm>
            <a:off x="5787982" y="10421533"/>
            <a:ext cx="35009" cy="131385"/>
          </a:xfrm>
          <a:custGeom>
            <a:avLst/>
            <a:gdLst>
              <a:gd name="connsiteX0" fmla="*/ 34968 w 35009"/>
              <a:gd name="connsiteY0" fmla="*/ 405 h 131385"/>
              <a:gd name="connsiteX1" fmla="*/ 19093 w 35009"/>
              <a:gd name="connsiteY1" fmla="*/ 92480 h 131385"/>
              <a:gd name="connsiteX2" fmla="*/ 43 w 35009"/>
              <a:gd name="connsiteY2" fmla="*/ 130580 h 131385"/>
              <a:gd name="connsiteX3" fmla="*/ 14331 w 35009"/>
              <a:gd name="connsiteY3" fmla="*/ 60730 h 131385"/>
              <a:gd name="connsiteX4" fmla="*/ 34968 w 35009"/>
              <a:gd name="connsiteY4" fmla="*/ 405 h 13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9" h="131385">
                <a:moveTo>
                  <a:pt x="34968" y="405"/>
                </a:moveTo>
                <a:cubicBezTo>
                  <a:pt x="35762" y="5697"/>
                  <a:pt x="24914" y="70784"/>
                  <a:pt x="19093" y="92480"/>
                </a:cubicBezTo>
                <a:cubicBezTo>
                  <a:pt x="13272" y="114176"/>
                  <a:pt x="837" y="135872"/>
                  <a:pt x="43" y="130580"/>
                </a:cubicBezTo>
                <a:cubicBezTo>
                  <a:pt x="-751" y="125288"/>
                  <a:pt x="9568" y="78457"/>
                  <a:pt x="14331" y="60730"/>
                </a:cubicBezTo>
                <a:cubicBezTo>
                  <a:pt x="19094" y="43003"/>
                  <a:pt x="34174" y="-4887"/>
                  <a:pt x="34968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: 図形 2239">
            <a:extLst>
              <a:ext uri="{FF2B5EF4-FFF2-40B4-BE49-F238E27FC236}">
                <a16:creationId xmlns:a16="http://schemas.microsoft.com/office/drawing/2014/main" id="{9CF77665-F340-495A-A5B2-D4F8D760CE60}"/>
              </a:ext>
            </a:extLst>
          </p:cNvPr>
          <p:cNvSpPr/>
          <p:nvPr/>
        </p:nvSpPr>
        <p:spPr>
          <a:xfrm>
            <a:off x="5738257" y="10531446"/>
            <a:ext cx="54717" cy="150184"/>
          </a:xfrm>
          <a:custGeom>
            <a:avLst/>
            <a:gdLst>
              <a:gd name="connsiteX0" fmla="*/ 54530 w 54717"/>
              <a:gd name="connsiteY0" fmla="*/ 29 h 150184"/>
              <a:gd name="connsiteX1" fmla="*/ 24368 w 54717"/>
              <a:gd name="connsiteY1" fmla="*/ 93692 h 150184"/>
              <a:gd name="connsiteX2" fmla="*/ 14843 w 54717"/>
              <a:gd name="connsiteY2" fmla="*/ 120679 h 150184"/>
              <a:gd name="connsiteX3" fmla="*/ 555 w 54717"/>
              <a:gd name="connsiteY3" fmla="*/ 149254 h 150184"/>
              <a:gd name="connsiteX4" fmla="*/ 8493 w 54717"/>
              <a:gd name="connsiteY4" fmla="*/ 84167 h 150184"/>
              <a:gd name="connsiteX5" fmla="*/ 54530 w 54717"/>
              <a:gd name="connsiteY5" fmla="*/ 29 h 15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17" h="150184">
                <a:moveTo>
                  <a:pt x="54530" y="29"/>
                </a:moveTo>
                <a:cubicBezTo>
                  <a:pt x="57176" y="1617"/>
                  <a:pt x="30982" y="73584"/>
                  <a:pt x="24368" y="93692"/>
                </a:cubicBezTo>
                <a:cubicBezTo>
                  <a:pt x="17753" y="113800"/>
                  <a:pt x="18812" y="111419"/>
                  <a:pt x="14843" y="120679"/>
                </a:cubicBezTo>
                <a:cubicBezTo>
                  <a:pt x="10874" y="129939"/>
                  <a:pt x="1613" y="155339"/>
                  <a:pt x="555" y="149254"/>
                </a:cubicBezTo>
                <a:cubicBezTo>
                  <a:pt x="-503" y="143169"/>
                  <a:pt x="-1032" y="107450"/>
                  <a:pt x="8493" y="84167"/>
                </a:cubicBezTo>
                <a:cubicBezTo>
                  <a:pt x="18018" y="60884"/>
                  <a:pt x="51884" y="-1559"/>
                  <a:pt x="5453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: 図形 2240">
            <a:extLst>
              <a:ext uri="{FF2B5EF4-FFF2-40B4-BE49-F238E27FC236}">
                <a16:creationId xmlns:a16="http://schemas.microsoft.com/office/drawing/2014/main" id="{73D9F6E3-EB9A-47B2-8428-1B838FAE8D33}"/>
              </a:ext>
            </a:extLst>
          </p:cNvPr>
          <p:cNvSpPr/>
          <p:nvPr/>
        </p:nvSpPr>
        <p:spPr>
          <a:xfrm>
            <a:off x="5599885" y="10604493"/>
            <a:ext cx="27870" cy="120679"/>
          </a:xfrm>
          <a:custGeom>
            <a:avLst/>
            <a:gdLst>
              <a:gd name="connsiteX0" fmla="*/ 27803 w 27870"/>
              <a:gd name="connsiteY0" fmla="*/ 7 h 120679"/>
              <a:gd name="connsiteX1" fmla="*/ 815 w 27870"/>
              <a:gd name="connsiteY1" fmla="*/ 80970 h 120679"/>
              <a:gd name="connsiteX2" fmla="*/ 7165 w 27870"/>
              <a:gd name="connsiteY2" fmla="*/ 120657 h 120679"/>
              <a:gd name="connsiteX3" fmla="*/ 8753 w 27870"/>
              <a:gd name="connsiteY3" fmla="*/ 85732 h 120679"/>
              <a:gd name="connsiteX4" fmla="*/ 27803 w 27870"/>
              <a:gd name="connsiteY4" fmla="*/ 7 h 1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70" h="120679">
                <a:moveTo>
                  <a:pt x="27803" y="7"/>
                </a:moveTo>
                <a:cubicBezTo>
                  <a:pt x="26480" y="-787"/>
                  <a:pt x="4255" y="60862"/>
                  <a:pt x="815" y="80970"/>
                </a:cubicBezTo>
                <a:cubicBezTo>
                  <a:pt x="-2625" y="101078"/>
                  <a:pt x="5842" y="119863"/>
                  <a:pt x="7165" y="120657"/>
                </a:cubicBezTo>
                <a:cubicBezTo>
                  <a:pt x="8488" y="121451"/>
                  <a:pt x="6901" y="101342"/>
                  <a:pt x="8753" y="85732"/>
                </a:cubicBezTo>
                <a:cubicBezTo>
                  <a:pt x="10605" y="70122"/>
                  <a:pt x="29126" y="801"/>
                  <a:pt x="2780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: 図形 2241">
            <a:extLst>
              <a:ext uri="{FF2B5EF4-FFF2-40B4-BE49-F238E27FC236}">
                <a16:creationId xmlns:a16="http://schemas.microsoft.com/office/drawing/2014/main" id="{E9353B98-F58F-4A23-AC47-8DFF38576661}"/>
              </a:ext>
            </a:extLst>
          </p:cNvPr>
          <p:cNvSpPr/>
          <p:nvPr/>
        </p:nvSpPr>
        <p:spPr>
          <a:xfrm>
            <a:off x="5684835" y="10425018"/>
            <a:ext cx="115904" cy="35116"/>
          </a:xfrm>
          <a:custGeom>
            <a:avLst/>
            <a:gdLst>
              <a:gd name="connsiteX0" fmla="*/ 3 w 115904"/>
              <a:gd name="connsiteY0" fmla="*/ 33432 h 35116"/>
              <a:gd name="connsiteX1" fmla="*/ 82553 w 115904"/>
              <a:gd name="connsiteY1" fmla="*/ 11207 h 35116"/>
              <a:gd name="connsiteX2" fmla="*/ 115890 w 115904"/>
              <a:gd name="connsiteY2" fmla="*/ 35020 h 35116"/>
              <a:gd name="connsiteX3" fmla="*/ 85728 w 115904"/>
              <a:gd name="connsiteY3" fmla="*/ 95 h 35116"/>
              <a:gd name="connsiteX4" fmla="*/ 3 w 115904"/>
              <a:gd name="connsiteY4" fmla="*/ 33432 h 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04" h="35116">
                <a:moveTo>
                  <a:pt x="3" y="33432"/>
                </a:moveTo>
                <a:cubicBezTo>
                  <a:pt x="-526" y="35284"/>
                  <a:pt x="63239" y="10942"/>
                  <a:pt x="82553" y="11207"/>
                </a:cubicBezTo>
                <a:cubicBezTo>
                  <a:pt x="101867" y="11472"/>
                  <a:pt x="115361" y="36872"/>
                  <a:pt x="115890" y="35020"/>
                </a:cubicBezTo>
                <a:cubicBezTo>
                  <a:pt x="116419" y="33168"/>
                  <a:pt x="102397" y="2212"/>
                  <a:pt x="85728" y="95"/>
                </a:cubicBezTo>
                <a:cubicBezTo>
                  <a:pt x="69059" y="-2022"/>
                  <a:pt x="532" y="31580"/>
                  <a:pt x="3" y="33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: 図形 2242">
            <a:extLst>
              <a:ext uri="{FF2B5EF4-FFF2-40B4-BE49-F238E27FC236}">
                <a16:creationId xmlns:a16="http://schemas.microsoft.com/office/drawing/2014/main" id="{D00E5DB7-E447-4105-9F37-12C7B134B556}"/>
              </a:ext>
            </a:extLst>
          </p:cNvPr>
          <p:cNvSpPr/>
          <p:nvPr/>
        </p:nvSpPr>
        <p:spPr>
          <a:xfrm>
            <a:off x="5701744" y="10253151"/>
            <a:ext cx="49126" cy="199661"/>
          </a:xfrm>
          <a:custGeom>
            <a:avLst/>
            <a:gdLst>
              <a:gd name="connsiteX0" fmla="*/ 48181 w 49126"/>
              <a:gd name="connsiteY0" fmla="*/ 512 h 199661"/>
              <a:gd name="connsiteX1" fmla="*/ 11669 w 49126"/>
              <a:gd name="connsiteY1" fmla="*/ 162437 h 199661"/>
              <a:gd name="connsiteX2" fmla="*/ 556 w 49126"/>
              <a:gd name="connsiteY2" fmla="*/ 198949 h 199661"/>
              <a:gd name="connsiteX3" fmla="*/ 25956 w 49126"/>
              <a:gd name="connsiteY3" fmla="*/ 143387 h 199661"/>
              <a:gd name="connsiteX4" fmla="*/ 37069 w 49126"/>
              <a:gd name="connsiteY4" fmla="*/ 111637 h 199661"/>
              <a:gd name="connsiteX5" fmla="*/ 48181 w 49126"/>
              <a:gd name="connsiteY5" fmla="*/ 512 h 19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26" h="199661">
                <a:moveTo>
                  <a:pt x="48181" y="512"/>
                </a:moveTo>
                <a:cubicBezTo>
                  <a:pt x="43948" y="8979"/>
                  <a:pt x="19606" y="129364"/>
                  <a:pt x="11669" y="162437"/>
                </a:cubicBezTo>
                <a:cubicBezTo>
                  <a:pt x="3732" y="195510"/>
                  <a:pt x="-1825" y="202124"/>
                  <a:pt x="556" y="198949"/>
                </a:cubicBezTo>
                <a:cubicBezTo>
                  <a:pt x="2937" y="195774"/>
                  <a:pt x="19870" y="157939"/>
                  <a:pt x="25956" y="143387"/>
                </a:cubicBezTo>
                <a:cubicBezTo>
                  <a:pt x="32042" y="128835"/>
                  <a:pt x="32836" y="132274"/>
                  <a:pt x="37069" y="111637"/>
                </a:cubicBezTo>
                <a:cubicBezTo>
                  <a:pt x="41302" y="91000"/>
                  <a:pt x="52414" y="-7955"/>
                  <a:pt x="48181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: 図形 2243">
            <a:extLst>
              <a:ext uri="{FF2B5EF4-FFF2-40B4-BE49-F238E27FC236}">
                <a16:creationId xmlns:a16="http://schemas.microsoft.com/office/drawing/2014/main" id="{9A872424-809B-431F-A497-0AC440F918F5}"/>
              </a:ext>
            </a:extLst>
          </p:cNvPr>
          <p:cNvSpPr/>
          <p:nvPr/>
        </p:nvSpPr>
        <p:spPr>
          <a:xfrm>
            <a:off x="5637152" y="10626421"/>
            <a:ext cx="70046" cy="52210"/>
          </a:xfrm>
          <a:custGeom>
            <a:avLst/>
            <a:gdLst>
              <a:gd name="connsiteX0" fmla="*/ 61 w 70046"/>
              <a:gd name="connsiteY0" fmla="*/ 304 h 52210"/>
              <a:gd name="connsiteX1" fmla="*/ 39748 w 70046"/>
              <a:gd name="connsiteY1" fmla="*/ 46342 h 52210"/>
              <a:gd name="connsiteX2" fmla="*/ 69911 w 70046"/>
              <a:gd name="connsiteY2" fmla="*/ 49517 h 52210"/>
              <a:gd name="connsiteX3" fmla="*/ 49273 w 70046"/>
              <a:gd name="connsiteY3" fmla="*/ 27292 h 52210"/>
              <a:gd name="connsiteX4" fmla="*/ 61 w 70046"/>
              <a:gd name="connsiteY4" fmla="*/ 304 h 5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6" h="52210">
                <a:moveTo>
                  <a:pt x="61" y="304"/>
                </a:moveTo>
                <a:cubicBezTo>
                  <a:pt x="-1526" y="3479"/>
                  <a:pt x="28106" y="38140"/>
                  <a:pt x="39748" y="46342"/>
                </a:cubicBezTo>
                <a:cubicBezTo>
                  <a:pt x="51390" y="54544"/>
                  <a:pt x="68324" y="52692"/>
                  <a:pt x="69911" y="49517"/>
                </a:cubicBezTo>
                <a:cubicBezTo>
                  <a:pt x="71498" y="46342"/>
                  <a:pt x="58798" y="34965"/>
                  <a:pt x="49273" y="27292"/>
                </a:cubicBezTo>
                <a:cubicBezTo>
                  <a:pt x="39748" y="19619"/>
                  <a:pt x="1648" y="-2871"/>
                  <a:pt x="61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: 図形 2244">
            <a:extLst>
              <a:ext uri="{FF2B5EF4-FFF2-40B4-BE49-F238E27FC236}">
                <a16:creationId xmlns:a16="http://schemas.microsoft.com/office/drawing/2014/main" id="{AC51F955-D54F-48E1-A392-24BE376339FC}"/>
              </a:ext>
            </a:extLst>
          </p:cNvPr>
          <p:cNvSpPr/>
          <p:nvPr/>
        </p:nvSpPr>
        <p:spPr>
          <a:xfrm>
            <a:off x="5622922" y="10693357"/>
            <a:ext cx="80753" cy="81006"/>
          </a:xfrm>
          <a:custGeom>
            <a:avLst/>
            <a:gdLst>
              <a:gd name="connsiteX0" fmla="*/ 3 w 80753"/>
              <a:gd name="connsiteY0" fmla="*/ 43 h 81006"/>
              <a:gd name="connsiteX1" fmla="*/ 76203 w 80753"/>
              <a:gd name="connsiteY1" fmla="*/ 15918 h 81006"/>
              <a:gd name="connsiteX2" fmla="*/ 61916 w 80753"/>
              <a:gd name="connsiteY2" fmla="*/ 38143 h 81006"/>
              <a:gd name="connsiteX3" fmla="*/ 46041 w 80753"/>
              <a:gd name="connsiteY3" fmla="*/ 58781 h 81006"/>
              <a:gd name="connsiteX4" fmla="*/ 19053 w 80753"/>
              <a:gd name="connsiteY4" fmla="*/ 81006 h 81006"/>
              <a:gd name="connsiteX5" fmla="*/ 55566 w 80753"/>
              <a:gd name="connsiteY5" fmla="*/ 58781 h 81006"/>
              <a:gd name="connsiteX6" fmla="*/ 79378 w 80753"/>
              <a:gd name="connsiteY6" fmla="*/ 20681 h 81006"/>
              <a:gd name="connsiteX7" fmla="*/ 3 w 80753"/>
              <a:gd name="connsiteY7" fmla="*/ 43 h 8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53" h="81006">
                <a:moveTo>
                  <a:pt x="3" y="43"/>
                </a:moveTo>
                <a:cubicBezTo>
                  <a:pt x="-526" y="-751"/>
                  <a:pt x="65884" y="9568"/>
                  <a:pt x="76203" y="15918"/>
                </a:cubicBezTo>
                <a:cubicBezTo>
                  <a:pt x="86522" y="22268"/>
                  <a:pt x="66943" y="30999"/>
                  <a:pt x="61916" y="38143"/>
                </a:cubicBezTo>
                <a:cubicBezTo>
                  <a:pt x="56889" y="45287"/>
                  <a:pt x="53185" y="51637"/>
                  <a:pt x="46041" y="58781"/>
                </a:cubicBezTo>
                <a:cubicBezTo>
                  <a:pt x="38897" y="65925"/>
                  <a:pt x="17466" y="81006"/>
                  <a:pt x="19053" y="81006"/>
                </a:cubicBezTo>
                <a:cubicBezTo>
                  <a:pt x="20640" y="81006"/>
                  <a:pt x="45512" y="68835"/>
                  <a:pt x="55566" y="58781"/>
                </a:cubicBezTo>
                <a:cubicBezTo>
                  <a:pt x="65620" y="48727"/>
                  <a:pt x="86257" y="29148"/>
                  <a:pt x="79378" y="20681"/>
                </a:cubicBezTo>
                <a:cubicBezTo>
                  <a:pt x="72499" y="12214"/>
                  <a:pt x="532" y="837"/>
                  <a:pt x="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: 図形 2245">
            <a:extLst>
              <a:ext uri="{FF2B5EF4-FFF2-40B4-BE49-F238E27FC236}">
                <a16:creationId xmlns:a16="http://schemas.microsoft.com/office/drawing/2014/main" id="{92B1FA76-5259-4E0C-9673-7DE8CA8CD428}"/>
              </a:ext>
            </a:extLst>
          </p:cNvPr>
          <p:cNvSpPr/>
          <p:nvPr/>
        </p:nvSpPr>
        <p:spPr>
          <a:xfrm>
            <a:off x="5603080" y="10696342"/>
            <a:ext cx="37498" cy="84375"/>
          </a:xfrm>
          <a:custGeom>
            <a:avLst/>
            <a:gdLst>
              <a:gd name="connsiteX0" fmla="*/ 32545 w 37498"/>
              <a:gd name="connsiteY0" fmla="*/ 233 h 84375"/>
              <a:gd name="connsiteX1" fmla="*/ 795 w 37498"/>
              <a:gd name="connsiteY1" fmla="*/ 43096 h 84375"/>
              <a:gd name="connsiteX2" fmla="*/ 11908 w 37498"/>
              <a:gd name="connsiteY2" fmla="*/ 65321 h 84375"/>
              <a:gd name="connsiteX3" fmla="*/ 37308 w 37498"/>
              <a:gd name="connsiteY3" fmla="*/ 84371 h 84375"/>
              <a:gd name="connsiteX4" fmla="*/ 23020 w 37498"/>
              <a:gd name="connsiteY4" fmla="*/ 63733 h 84375"/>
              <a:gd name="connsiteX5" fmla="*/ 32545 w 37498"/>
              <a:gd name="connsiteY5" fmla="*/ 233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98" h="84375">
                <a:moveTo>
                  <a:pt x="32545" y="233"/>
                </a:moveTo>
                <a:cubicBezTo>
                  <a:pt x="28841" y="-3206"/>
                  <a:pt x="4234" y="32248"/>
                  <a:pt x="795" y="43096"/>
                </a:cubicBezTo>
                <a:cubicBezTo>
                  <a:pt x="-2645" y="53944"/>
                  <a:pt x="5823" y="58442"/>
                  <a:pt x="11908" y="65321"/>
                </a:cubicBezTo>
                <a:cubicBezTo>
                  <a:pt x="17993" y="72200"/>
                  <a:pt x="35456" y="84636"/>
                  <a:pt x="37308" y="84371"/>
                </a:cubicBezTo>
                <a:cubicBezTo>
                  <a:pt x="39160" y="84106"/>
                  <a:pt x="26989" y="70348"/>
                  <a:pt x="23020" y="63733"/>
                </a:cubicBezTo>
                <a:cubicBezTo>
                  <a:pt x="19051" y="57118"/>
                  <a:pt x="36249" y="3672"/>
                  <a:pt x="32545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: 図形 2246">
            <a:extLst>
              <a:ext uri="{FF2B5EF4-FFF2-40B4-BE49-F238E27FC236}">
                <a16:creationId xmlns:a16="http://schemas.microsoft.com/office/drawing/2014/main" id="{86D12312-5BDC-4ADA-BBD8-45730D0D221C}"/>
              </a:ext>
            </a:extLst>
          </p:cNvPr>
          <p:cNvSpPr/>
          <p:nvPr/>
        </p:nvSpPr>
        <p:spPr>
          <a:xfrm>
            <a:off x="5632450" y="10658475"/>
            <a:ext cx="71724" cy="38507"/>
          </a:xfrm>
          <a:custGeom>
            <a:avLst/>
            <a:gdLst>
              <a:gd name="connsiteX0" fmla="*/ 0 w 71724"/>
              <a:gd name="connsiteY0" fmla="*/ 0 h 38507"/>
              <a:gd name="connsiteX1" fmla="*/ 71438 w 71724"/>
              <a:gd name="connsiteY1" fmla="*/ 38100 h 38507"/>
              <a:gd name="connsiteX2" fmla="*/ 0 w 71724"/>
              <a:gd name="connsiteY2" fmla="*/ 0 h 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24" h="38507">
                <a:moveTo>
                  <a:pt x="0" y="0"/>
                </a:moveTo>
                <a:cubicBezTo>
                  <a:pt x="0" y="0"/>
                  <a:pt x="65882" y="33073"/>
                  <a:pt x="71438" y="38100"/>
                </a:cubicBezTo>
                <a:cubicBezTo>
                  <a:pt x="76994" y="43127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8" name="フリーフォーム: 図形 2247">
            <a:extLst>
              <a:ext uri="{FF2B5EF4-FFF2-40B4-BE49-F238E27FC236}">
                <a16:creationId xmlns:a16="http://schemas.microsoft.com/office/drawing/2014/main" id="{E91DD92C-1E8D-4041-98F4-B226EEA81701}"/>
              </a:ext>
            </a:extLst>
          </p:cNvPr>
          <p:cNvSpPr/>
          <p:nvPr/>
        </p:nvSpPr>
        <p:spPr>
          <a:xfrm>
            <a:off x="5692767" y="10481885"/>
            <a:ext cx="83265" cy="21044"/>
          </a:xfrm>
          <a:custGeom>
            <a:avLst/>
            <a:gdLst>
              <a:gd name="connsiteX0" fmla="*/ 8 w 83265"/>
              <a:gd name="connsiteY0" fmla="*/ 13078 h 21044"/>
              <a:gd name="connsiteX1" fmla="*/ 69858 w 83265"/>
              <a:gd name="connsiteY1" fmla="*/ 5140 h 21044"/>
              <a:gd name="connsiteX2" fmla="*/ 82558 w 83265"/>
              <a:gd name="connsiteY2" fmla="*/ 21015 h 21044"/>
              <a:gd name="connsiteX3" fmla="*/ 74621 w 83265"/>
              <a:gd name="connsiteY3" fmla="*/ 378 h 21044"/>
              <a:gd name="connsiteX4" fmla="*/ 8 w 83265"/>
              <a:gd name="connsiteY4" fmla="*/ 13078 h 2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65" h="21044">
                <a:moveTo>
                  <a:pt x="8" y="13078"/>
                </a:moveTo>
                <a:cubicBezTo>
                  <a:pt x="-786" y="13872"/>
                  <a:pt x="56100" y="3817"/>
                  <a:pt x="69858" y="5140"/>
                </a:cubicBezTo>
                <a:cubicBezTo>
                  <a:pt x="83616" y="6463"/>
                  <a:pt x="81764" y="21809"/>
                  <a:pt x="82558" y="21015"/>
                </a:cubicBezTo>
                <a:cubicBezTo>
                  <a:pt x="83352" y="20221"/>
                  <a:pt x="85469" y="3288"/>
                  <a:pt x="74621" y="378"/>
                </a:cubicBezTo>
                <a:cubicBezTo>
                  <a:pt x="63773" y="-2532"/>
                  <a:pt x="802" y="12284"/>
                  <a:pt x="8" y="13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9" name="フリーフォーム: 図形 2248">
            <a:extLst>
              <a:ext uri="{FF2B5EF4-FFF2-40B4-BE49-F238E27FC236}">
                <a16:creationId xmlns:a16="http://schemas.microsoft.com/office/drawing/2014/main" id="{1BAAC8C8-EA22-4635-B91B-8CB6256CD807}"/>
              </a:ext>
            </a:extLst>
          </p:cNvPr>
          <p:cNvSpPr/>
          <p:nvPr/>
        </p:nvSpPr>
        <p:spPr>
          <a:xfrm>
            <a:off x="5411295" y="9599169"/>
            <a:ext cx="170443" cy="273618"/>
          </a:xfrm>
          <a:custGeom>
            <a:avLst/>
            <a:gdLst>
              <a:gd name="connsiteX0" fmla="*/ 170355 w 170443"/>
              <a:gd name="connsiteY0" fmla="*/ 444 h 273618"/>
              <a:gd name="connsiteX1" fmla="*/ 30655 w 170443"/>
              <a:gd name="connsiteY1" fmla="*/ 198881 h 273618"/>
              <a:gd name="connsiteX2" fmla="*/ 493 w 170443"/>
              <a:gd name="connsiteY2" fmla="*/ 273494 h 273618"/>
              <a:gd name="connsiteX3" fmla="*/ 14780 w 170443"/>
              <a:gd name="connsiteY3" fmla="*/ 214756 h 273618"/>
              <a:gd name="connsiteX4" fmla="*/ 51293 w 170443"/>
              <a:gd name="connsiteY4" fmla="*/ 146494 h 273618"/>
              <a:gd name="connsiteX5" fmla="*/ 170355 w 170443"/>
              <a:gd name="connsiteY5" fmla="*/ 444 h 27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43" h="273618">
                <a:moveTo>
                  <a:pt x="170355" y="444"/>
                </a:moveTo>
                <a:cubicBezTo>
                  <a:pt x="166915" y="9175"/>
                  <a:pt x="58965" y="153373"/>
                  <a:pt x="30655" y="198881"/>
                </a:cubicBezTo>
                <a:cubicBezTo>
                  <a:pt x="2345" y="244389"/>
                  <a:pt x="3139" y="270848"/>
                  <a:pt x="493" y="273494"/>
                </a:cubicBezTo>
                <a:cubicBezTo>
                  <a:pt x="-2153" y="276140"/>
                  <a:pt x="6313" y="235923"/>
                  <a:pt x="14780" y="214756"/>
                </a:cubicBezTo>
                <a:cubicBezTo>
                  <a:pt x="23247" y="193589"/>
                  <a:pt x="26951" y="178773"/>
                  <a:pt x="51293" y="146494"/>
                </a:cubicBezTo>
                <a:cubicBezTo>
                  <a:pt x="75635" y="114215"/>
                  <a:pt x="173795" y="-8287"/>
                  <a:pt x="170355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0" name="フリーフォーム: 図形 2249">
            <a:extLst>
              <a:ext uri="{FF2B5EF4-FFF2-40B4-BE49-F238E27FC236}">
                <a16:creationId xmlns:a16="http://schemas.microsoft.com/office/drawing/2014/main" id="{3A38DD30-9C63-4EC5-8D87-0CD8A49F730C}"/>
              </a:ext>
            </a:extLst>
          </p:cNvPr>
          <p:cNvSpPr/>
          <p:nvPr/>
        </p:nvSpPr>
        <p:spPr>
          <a:xfrm>
            <a:off x="6093230" y="9016844"/>
            <a:ext cx="223328" cy="208397"/>
          </a:xfrm>
          <a:custGeom>
            <a:avLst/>
            <a:gdLst>
              <a:gd name="connsiteX0" fmla="*/ 186920 w 223328"/>
              <a:gd name="connsiteY0" fmla="*/ 156 h 208397"/>
              <a:gd name="connsiteX1" fmla="*/ 199620 w 223328"/>
              <a:gd name="connsiteY1" fmla="*/ 146206 h 208397"/>
              <a:gd name="connsiteX2" fmla="*/ 128183 w 223328"/>
              <a:gd name="connsiteY2" fmla="*/ 173194 h 208397"/>
              <a:gd name="connsiteX3" fmla="*/ 1183 w 223328"/>
              <a:gd name="connsiteY3" fmla="*/ 208119 h 208397"/>
              <a:gd name="connsiteX4" fmla="*/ 72620 w 223328"/>
              <a:gd name="connsiteY4" fmla="*/ 189069 h 208397"/>
              <a:gd name="connsiteX5" fmla="*/ 202795 w 223328"/>
              <a:gd name="connsiteY5" fmla="*/ 179544 h 208397"/>
              <a:gd name="connsiteX6" fmla="*/ 220258 w 223328"/>
              <a:gd name="connsiteY6" fmla="*/ 119219 h 208397"/>
              <a:gd name="connsiteX7" fmla="*/ 186920 w 223328"/>
              <a:gd name="connsiteY7" fmla="*/ 156 h 20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328" h="208397">
                <a:moveTo>
                  <a:pt x="186920" y="156"/>
                </a:moveTo>
                <a:cubicBezTo>
                  <a:pt x="183480" y="4654"/>
                  <a:pt x="209409" y="117366"/>
                  <a:pt x="199620" y="146206"/>
                </a:cubicBezTo>
                <a:cubicBezTo>
                  <a:pt x="189831" y="175046"/>
                  <a:pt x="161256" y="162875"/>
                  <a:pt x="128183" y="173194"/>
                </a:cubicBezTo>
                <a:cubicBezTo>
                  <a:pt x="95110" y="183513"/>
                  <a:pt x="10443" y="205473"/>
                  <a:pt x="1183" y="208119"/>
                </a:cubicBezTo>
                <a:cubicBezTo>
                  <a:pt x="-8078" y="210765"/>
                  <a:pt x="39018" y="193831"/>
                  <a:pt x="72620" y="189069"/>
                </a:cubicBezTo>
                <a:cubicBezTo>
                  <a:pt x="106222" y="184307"/>
                  <a:pt x="178189" y="191186"/>
                  <a:pt x="202795" y="179544"/>
                </a:cubicBezTo>
                <a:cubicBezTo>
                  <a:pt x="227401" y="167902"/>
                  <a:pt x="225020" y="148852"/>
                  <a:pt x="220258" y="119219"/>
                </a:cubicBezTo>
                <a:cubicBezTo>
                  <a:pt x="215496" y="89586"/>
                  <a:pt x="190360" y="-4342"/>
                  <a:pt x="18692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1" name="フリーフォーム: 図形 2250">
            <a:extLst>
              <a:ext uri="{FF2B5EF4-FFF2-40B4-BE49-F238E27FC236}">
                <a16:creationId xmlns:a16="http://schemas.microsoft.com/office/drawing/2014/main" id="{54077841-057D-4A69-82B9-DCC9F56F087C}"/>
              </a:ext>
            </a:extLst>
          </p:cNvPr>
          <p:cNvSpPr/>
          <p:nvPr/>
        </p:nvSpPr>
        <p:spPr>
          <a:xfrm>
            <a:off x="6572213" y="5284784"/>
            <a:ext cx="540176" cy="333416"/>
          </a:xfrm>
          <a:custGeom>
            <a:avLst/>
            <a:gdLst>
              <a:gd name="connsiteX0" fmla="*/ 3212 w 540176"/>
              <a:gd name="connsiteY0" fmla="*/ 322266 h 333416"/>
              <a:gd name="connsiteX1" fmla="*/ 236575 w 540176"/>
              <a:gd name="connsiteY1" fmla="*/ 225429 h 333416"/>
              <a:gd name="connsiteX2" fmla="*/ 342937 w 540176"/>
              <a:gd name="connsiteY2" fmla="*/ 139704 h 333416"/>
              <a:gd name="connsiteX3" fmla="*/ 539787 w 540176"/>
              <a:gd name="connsiteY3" fmla="*/ 4 h 333416"/>
              <a:gd name="connsiteX4" fmla="*/ 392150 w 540176"/>
              <a:gd name="connsiteY4" fmla="*/ 144466 h 333416"/>
              <a:gd name="connsiteX5" fmla="*/ 346112 w 540176"/>
              <a:gd name="connsiteY5" fmla="*/ 214316 h 333416"/>
              <a:gd name="connsiteX6" fmla="*/ 119100 w 540176"/>
              <a:gd name="connsiteY6" fmla="*/ 319091 h 333416"/>
              <a:gd name="connsiteX7" fmla="*/ 3212 w 540176"/>
              <a:gd name="connsiteY7" fmla="*/ 322266 h 33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176" h="333416">
                <a:moveTo>
                  <a:pt x="3212" y="322266"/>
                </a:moveTo>
                <a:cubicBezTo>
                  <a:pt x="22791" y="306656"/>
                  <a:pt x="179954" y="255856"/>
                  <a:pt x="236575" y="225429"/>
                </a:cubicBezTo>
                <a:cubicBezTo>
                  <a:pt x="293196" y="195002"/>
                  <a:pt x="292402" y="177275"/>
                  <a:pt x="342937" y="139704"/>
                </a:cubicBezTo>
                <a:cubicBezTo>
                  <a:pt x="393472" y="102133"/>
                  <a:pt x="531585" y="-790"/>
                  <a:pt x="539787" y="4"/>
                </a:cubicBezTo>
                <a:cubicBezTo>
                  <a:pt x="547989" y="798"/>
                  <a:pt x="424429" y="108747"/>
                  <a:pt x="392150" y="144466"/>
                </a:cubicBezTo>
                <a:cubicBezTo>
                  <a:pt x="359871" y="180185"/>
                  <a:pt x="391620" y="185212"/>
                  <a:pt x="346112" y="214316"/>
                </a:cubicBezTo>
                <a:cubicBezTo>
                  <a:pt x="300604" y="243420"/>
                  <a:pt x="180748" y="300835"/>
                  <a:pt x="119100" y="319091"/>
                </a:cubicBezTo>
                <a:cubicBezTo>
                  <a:pt x="57452" y="337347"/>
                  <a:pt x="-16367" y="337876"/>
                  <a:pt x="3212" y="322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2" name="フリーフォーム: 図形 2251">
            <a:extLst>
              <a:ext uri="{FF2B5EF4-FFF2-40B4-BE49-F238E27FC236}">
                <a16:creationId xmlns:a16="http://schemas.microsoft.com/office/drawing/2014/main" id="{8E4128B9-D43C-4FFB-8035-AFC3F10BE5C9}"/>
              </a:ext>
            </a:extLst>
          </p:cNvPr>
          <p:cNvSpPr/>
          <p:nvPr/>
        </p:nvSpPr>
        <p:spPr>
          <a:xfrm>
            <a:off x="6501636" y="5584825"/>
            <a:ext cx="517956" cy="279421"/>
          </a:xfrm>
          <a:custGeom>
            <a:avLst/>
            <a:gdLst>
              <a:gd name="connsiteX0" fmla="*/ 8702 w 517956"/>
              <a:gd name="connsiteY0" fmla="*/ 279400 h 279421"/>
              <a:gd name="connsiteX1" fmla="*/ 315089 w 517956"/>
              <a:gd name="connsiteY1" fmla="*/ 131763 h 279421"/>
              <a:gd name="connsiteX2" fmla="*/ 465902 w 517956"/>
              <a:gd name="connsiteY2" fmla="*/ 95250 h 279421"/>
              <a:gd name="connsiteX3" fmla="*/ 504002 w 517956"/>
              <a:gd name="connsiteY3" fmla="*/ 0 h 279421"/>
              <a:gd name="connsiteX4" fmla="*/ 246827 w 517956"/>
              <a:gd name="connsiteY4" fmla="*/ 93663 h 279421"/>
              <a:gd name="connsiteX5" fmla="*/ 97602 w 517956"/>
              <a:gd name="connsiteY5" fmla="*/ 120650 h 279421"/>
              <a:gd name="connsiteX6" fmla="*/ 8702 w 517956"/>
              <a:gd name="connsiteY6" fmla="*/ 279400 h 27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956" h="279421">
                <a:moveTo>
                  <a:pt x="8702" y="279400"/>
                </a:moveTo>
                <a:cubicBezTo>
                  <a:pt x="44950" y="281252"/>
                  <a:pt x="238889" y="162455"/>
                  <a:pt x="315089" y="131763"/>
                </a:cubicBezTo>
                <a:cubicBezTo>
                  <a:pt x="391289" y="101071"/>
                  <a:pt x="434417" y="117210"/>
                  <a:pt x="465902" y="95250"/>
                </a:cubicBezTo>
                <a:cubicBezTo>
                  <a:pt x="497387" y="73290"/>
                  <a:pt x="540514" y="264"/>
                  <a:pt x="504002" y="0"/>
                </a:cubicBezTo>
                <a:cubicBezTo>
                  <a:pt x="467490" y="-264"/>
                  <a:pt x="314560" y="73555"/>
                  <a:pt x="246827" y="93663"/>
                </a:cubicBezTo>
                <a:cubicBezTo>
                  <a:pt x="179094" y="113771"/>
                  <a:pt x="136496" y="93398"/>
                  <a:pt x="97602" y="120650"/>
                </a:cubicBezTo>
                <a:cubicBezTo>
                  <a:pt x="58708" y="147902"/>
                  <a:pt x="-27546" y="277548"/>
                  <a:pt x="8702" y="279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: 図形 2252">
            <a:extLst>
              <a:ext uri="{FF2B5EF4-FFF2-40B4-BE49-F238E27FC236}">
                <a16:creationId xmlns:a16="http://schemas.microsoft.com/office/drawing/2014/main" id="{FFF2866C-596A-4326-BFF5-772A09E74AC3}"/>
              </a:ext>
            </a:extLst>
          </p:cNvPr>
          <p:cNvSpPr/>
          <p:nvPr/>
        </p:nvSpPr>
        <p:spPr>
          <a:xfrm>
            <a:off x="6540493" y="5136488"/>
            <a:ext cx="562597" cy="288538"/>
          </a:xfrm>
          <a:custGeom>
            <a:avLst/>
            <a:gdLst>
              <a:gd name="connsiteX0" fmla="*/ 7 w 562597"/>
              <a:gd name="connsiteY0" fmla="*/ 288000 h 288538"/>
              <a:gd name="connsiteX1" fmla="*/ 338145 w 562597"/>
              <a:gd name="connsiteY1" fmla="*/ 116550 h 288538"/>
              <a:gd name="connsiteX2" fmla="*/ 560395 w 562597"/>
              <a:gd name="connsiteY2" fmla="*/ 662 h 288538"/>
              <a:gd name="connsiteX3" fmla="*/ 446095 w 562597"/>
              <a:gd name="connsiteY3" fmla="*/ 73687 h 288538"/>
              <a:gd name="connsiteX4" fmla="*/ 349257 w 562597"/>
              <a:gd name="connsiteY4" fmla="*/ 167350 h 288538"/>
              <a:gd name="connsiteX5" fmla="*/ 7 w 562597"/>
              <a:gd name="connsiteY5" fmla="*/ 288000 h 28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597" h="288538">
                <a:moveTo>
                  <a:pt x="7" y="288000"/>
                </a:moveTo>
                <a:cubicBezTo>
                  <a:pt x="-1845" y="279533"/>
                  <a:pt x="338145" y="116550"/>
                  <a:pt x="338145" y="116550"/>
                </a:cubicBezTo>
                <a:cubicBezTo>
                  <a:pt x="431543" y="68660"/>
                  <a:pt x="542403" y="7806"/>
                  <a:pt x="560395" y="662"/>
                </a:cubicBezTo>
                <a:cubicBezTo>
                  <a:pt x="578387" y="-6482"/>
                  <a:pt x="481285" y="45906"/>
                  <a:pt x="446095" y="73687"/>
                </a:cubicBezTo>
                <a:cubicBezTo>
                  <a:pt x="410905" y="101468"/>
                  <a:pt x="425193" y="131896"/>
                  <a:pt x="349257" y="167350"/>
                </a:cubicBezTo>
                <a:cubicBezTo>
                  <a:pt x="273321" y="202804"/>
                  <a:pt x="1859" y="296467"/>
                  <a:pt x="7" y="28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: 図形 2253">
            <a:extLst>
              <a:ext uri="{FF2B5EF4-FFF2-40B4-BE49-F238E27FC236}">
                <a16:creationId xmlns:a16="http://schemas.microsoft.com/office/drawing/2014/main" id="{A9E02B92-9A91-4CCD-9769-B0480F79FC0F}"/>
              </a:ext>
            </a:extLst>
          </p:cNvPr>
          <p:cNvSpPr/>
          <p:nvPr/>
        </p:nvSpPr>
        <p:spPr>
          <a:xfrm>
            <a:off x="6711686" y="4216995"/>
            <a:ext cx="205516" cy="320081"/>
          </a:xfrm>
          <a:custGeom>
            <a:avLst/>
            <a:gdLst>
              <a:gd name="connsiteX0" fmla="*/ 205052 w 205516"/>
              <a:gd name="connsiteY0" fmla="*/ 2580 h 320081"/>
              <a:gd name="connsiteX1" fmla="*/ 141552 w 205516"/>
              <a:gd name="connsiteY1" fmla="*/ 215305 h 320081"/>
              <a:gd name="connsiteX2" fmla="*/ 117739 w 205516"/>
              <a:gd name="connsiteY2" fmla="*/ 235943 h 320081"/>
              <a:gd name="connsiteX3" fmla="*/ 78052 w 205516"/>
              <a:gd name="connsiteY3" fmla="*/ 254993 h 320081"/>
              <a:gd name="connsiteX4" fmla="*/ 3439 w 205516"/>
              <a:gd name="connsiteY4" fmla="*/ 320080 h 320081"/>
              <a:gd name="connsiteX5" fmla="*/ 24077 w 205516"/>
              <a:gd name="connsiteY5" fmla="*/ 256580 h 320081"/>
              <a:gd name="connsiteX6" fmla="*/ 125677 w 205516"/>
              <a:gd name="connsiteY6" fmla="*/ 151805 h 320081"/>
              <a:gd name="connsiteX7" fmla="*/ 168539 w 205516"/>
              <a:gd name="connsiteY7" fmla="*/ 101005 h 320081"/>
              <a:gd name="connsiteX8" fmla="*/ 205052 w 205516"/>
              <a:gd name="connsiteY8" fmla="*/ 2580 h 32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16" h="320081">
                <a:moveTo>
                  <a:pt x="205052" y="2580"/>
                </a:moveTo>
                <a:cubicBezTo>
                  <a:pt x="200554" y="21630"/>
                  <a:pt x="156104" y="176411"/>
                  <a:pt x="141552" y="215305"/>
                </a:cubicBezTo>
                <a:cubicBezTo>
                  <a:pt x="127000" y="254199"/>
                  <a:pt x="128322" y="229328"/>
                  <a:pt x="117739" y="235943"/>
                </a:cubicBezTo>
                <a:cubicBezTo>
                  <a:pt x="107156" y="242558"/>
                  <a:pt x="97102" y="240970"/>
                  <a:pt x="78052" y="254993"/>
                </a:cubicBezTo>
                <a:cubicBezTo>
                  <a:pt x="59002" y="269016"/>
                  <a:pt x="12435" y="319816"/>
                  <a:pt x="3439" y="320080"/>
                </a:cubicBezTo>
                <a:cubicBezTo>
                  <a:pt x="-5557" y="320344"/>
                  <a:pt x="3704" y="284626"/>
                  <a:pt x="24077" y="256580"/>
                </a:cubicBezTo>
                <a:cubicBezTo>
                  <a:pt x="44450" y="228534"/>
                  <a:pt x="101600" y="177734"/>
                  <a:pt x="125677" y="151805"/>
                </a:cubicBezTo>
                <a:cubicBezTo>
                  <a:pt x="149754" y="125876"/>
                  <a:pt x="156897" y="126669"/>
                  <a:pt x="168539" y="101005"/>
                </a:cubicBezTo>
                <a:cubicBezTo>
                  <a:pt x="180181" y="75341"/>
                  <a:pt x="209550" y="-16470"/>
                  <a:pt x="205052" y="2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: 図形 2254">
            <a:extLst>
              <a:ext uri="{FF2B5EF4-FFF2-40B4-BE49-F238E27FC236}">
                <a16:creationId xmlns:a16="http://schemas.microsoft.com/office/drawing/2014/main" id="{F0C10816-0D17-426B-83A4-B7A04108C488}"/>
              </a:ext>
            </a:extLst>
          </p:cNvPr>
          <p:cNvSpPr/>
          <p:nvPr/>
        </p:nvSpPr>
        <p:spPr>
          <a:xfrm>
            <a:off x="6724548" y="4182727"/>
            <a:ext cx="214506" cy="424847"/>
          </a:xfrm>
          <a:custGeom>
            <a:avLst/>
            <a:gdLst>
              <a:gd name="connsiteX0" fmla="*/ 214415 w 214506"/>
              <a:gd name="connsiteY0" fmla="*/ 336 h 424847"/>
              <a:gd name="connsiteX1" fmla="*/ 176315 w 214506"/>
              <a:gd name="connsiteY1" fmla="*/ 314661 h 424847"/>
              <a:gd name="connsiteX2" fmla="*/ 55665 w 214506"/>
              <a:gd name="connsiteY2" fmla="*/ 411498 h 424847"/>
              <a:gd name="connsiteX3" fmla="*/ 1690 w 214506"/>
              <a:gd name="connsiteY3" fmla="*/ 414673 h 424847"/>
              <a:gd name="connsiteX4" fmla="*/ 114402 w 214506"/>
              <a:gd name="connsiteY4" fmla="*/ 324186 h 424847"/>
              <a:gd name="connsiteX5" fmla="*/ 168377 w 214506"/>
              <a:gd name="connsiteY5" fmla="*/ 255923 h 424847"/>
              <a:gd name="connsiteX6" fmla="*/ 214415 w 214506"/>
              <a:gd name="connsiteY6" fmla="*/ 336 h 4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506" h="424847">
                <a:moveTo>
                  <a:pt x="214415" y="336"/>
                </a:moveTo>
                <a:cubicBezTo>
                  <a:pt x="215738" y="10126"/>
                  <a:pt x="202773" y="246134"/>
                  <a:pt x="176315" y="314661"/>
                </a:cubicBezTo>
                <a:cubicBezTo>
                  <a:pt x="149857" y="383188"/>
                  <a:pt x="84769" y="394829"/>
                  <a:pt x="55665" y="411498"/>
                </a:cubicBezTo>
                <a:cubicBezTo>
                  <a:pt x="26561" y="428167"/>
                  <a:pt x="-8099" y="429225"/>
                  <a:pt x="1690" y="414673"/>
                </a:cubicBezTo>
                <a:cubicBezTo>
                  <a:pt x="11479" y="400121"/>
                  <a:pt x="86621" y="350644"/>
                  <a:pt x="114402" y="324186"/>
                </a:cubicBezTo>
                <a:cubicBezTo>
                  <a:pt x="142183" y="297728"/>
                  <a:pt x="151179" y="314660"/>
                  <a:pt x="168377" y="255923"/>
                </a:cubicBezTo>
                <a:cubicBezTo>
                  <a:pt x="185575" y="197186"/>
                  <a:pt x="213092" y="-9454"/>
                  <a:pt x="214415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: 図形 2255">
            <a:extLst>
              <a:ext uri="{FF2B5EF4-FFF2-40B4-BE49-F238E27FC236}">
                <a16:creationId xmlns:a16="http://schemas.microsoft.com/office/drawing/2014/main" id="{6CAF5DB8-616C-4C6B-A79F-9F6AB7C2A21C}"/>
              </a:ext>
            </a:extLst>
          </p:cNvPr>
          <p:cNvSpPr/>
          <p:nvPr/>
        </p:nvSpPr>
        <p:spPr>
          <a:xfrm>
            <a:off x="6628196" y="4222352"/>
            <a:ext cx="350863" cy="498952"/>
          </a:xfrm>
          <a:custGeom>
            <a:avLst/>
            <a:gdLst>
              <a:gd name="connsiteX0" fmla="*/ 350454 w 350863"/>
              <a:gd name="connsiteY0" fmla="*/ 398 h 498952"/>
              <a:gd name="connsiteX1" fmla="*/ 313942 w 350863"/>
              <a:gd name="connsiteY1" fmla="*/ 321073 h 498952"/>
              <a:gd name="connsiteX2" fmla="*/ 167892 w 350863"/>
              <a:gd name="connsiteY2" fmla="*/ 403623 h 498952"/>
              <a:gd name="connsiteX3" fmla="*/ 4379 w 350863"/>
              <a:gd name="connsiteY3" fmla="*/ 451248 h 498952"/>
              <a:gd name="connsiteX4" fmla="*/ 50417 w 350863"/>
              <a:gd name="connsiteY4" fmla="*/ 470298 h 498952"/>
              <a:gd name="connsiteX5" fmla="*/ 88517 w 350863"/>
              <a:gd name="connsiteY5" fmla="*/ 497286 h 498952"/>
              <a:gd name="connsiteX6" fmla="*/ 177417 w 350863"/>
              <a:gd name="connsiteY6" fmla="*/ 417911 h 498952"/>
              <a:gd name="connsiteX7" fmla="*/ 245679 w 350863"/>
              <a:gd name="connsiteY7" fmla="*/ 363936 h 498952"/>
              <a:gd name="connsiteX8" fmla="*/ 326642 w 350863"/>
              <a:gd name="connsiteY8" fmla="*/ 257573 h 498952"/>
              <a:gd name="connsiteX9" fmla="*/ 350454 w 350863"/>
              <a:gd name="connsiteY9" fmla="*/ 398 h 49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863" h="498952">
                <a:moveTo>
                  <a:pt x="350454" y="398"/>
                </a:moveTo>
                <a:cubicBezTo>
                  <a:pt x="348337" y="10981"/>
                  <a:pt x="344369" y="253869"/>
                  <a:pt x="313942" y="321073"/>
                </a:cubicBezTo>
                <a:cubicBezTo>
                  <a:pt x="283515" y="388277"/>
                  <a:pt x="219486" y="381927"/>
                  <a:pt x="167892" y="403623"/>
                </a:cubicBezTo>
                <a:cubicBezTo>
                  <a:pt x="116298" y="425319"/>
                  <a:pt x="23958" y="440136"/>
                  <a:pt x="4379" y="451248"/>
                </a:cubicBezTo>
                <a:cubicBezTo>
                  <a:pt x="-15200" y="462360"/>
                  <a:pt x="36394" y="462625"/>
                  <a:pt x="50417" y="470298"/>
                </a:cubicBezTo>
                <a:cubicBezTo>
                  <a:pt x="64440" y="477971"/>
                  <a:pt x="67350" y="506017"/>
                  <a:pt x="88517" y="497286"/>
                </a:cubicBezTo>
                <a:cubicBezTo>
                  <a:pt x="109684" y="488555"/>
                  <a:pt x="151223" y="440136"/>
                  <a:pt x="177417" y="417911"/>
                </a:cubicBezTo>
                <a:cubicBezTo>
                  <a:pt x="203611" y="395686"/>
                  <a:pt x="220808" y="390659"/>
                  <a:pt x="245679" y="363936"/>
                </a:cubicBezTo>
                <a:cubicBezTo>
                  <a:pt x="270550" y="337213"/>
                  <a:pt x="306534" y="322131"/>
                  <a:pt x="326642" y="257573"/>
                </a:cubicBezTo>
                <a:cubicBezTo>
                  <a:pt x="346750" y="193015"/>
                  <a:pt x="352571" y="-10185"/>
                  <a:pt x="350454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7" name="フリーフォーム: 図形 2256">
            <a:extLst>
              <a:ext uri="{FF2B5EF4-FFF2-40B4-BE49-F238E27FC236}">
                <a16:creationId xmlns:a16="http://schemas.microsoft.com/office/drawing/2014/main" id="{59BBAF04-E85A-46C5-A04E-65C62F282A25}"/>
              </a:ext>
            </a:extLst>
          </p:cNvPr>
          <p:cNvSpPr/>
          <p:nvPr/>
        </p:nvSpPr>
        <p:spPr>
          <a:xfrm>
            <a:off x="6683375" y="4637748"/>
            <a:ext cx="214734" cy="270802"/>
          </a:xfrm>
          <a:custGeom>
            <a:avLst/>
            <a:gdLst>
              <a:gd name="connsiteX0" fmla="*/ 209550 w 214734"/>
              <a:gd name="connsiteY0" fmla="*/ 2515 h 270802"/>
              <a:gd name="connsiteX1" fmla="*/ 68263 w 214734"/>
              <a:gd name="connsiteY1" fmla="*/ 207302 h 270802"/>
              <a:gd name="connsiteX2" fmla="*/ 0 w 214734"/>
              <a:gd name="connsiteY2" fmla="*/ 270802 h 270802"/>
              <a:gd name="connsiteX3" fmla="*/ 80963 w 214734"/>
              <a:gd name="connsiteY3" fmla="*/ 193015 h 270802"/>
              <a:gd name="connsiteX4" fmla="*/ 174625 w 214734"/>
              <a:gd name="connsiteY4" fmla="*/ 99352 h 270802"/>
              <a:gd name="connsiteX5" fmla="*/ 209550 w 214734"/>
              <a:gd name="connsiteY5" fmla="*/ 2515 h 27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734" h="270802">
                <a:moveTo>
                  <a:pt x="209550" y="2515"/>
                </a:moveTo>
                <a:cubicBezTo>
                  <a:pt x="191823" y="20507"/>
                  <a:pt x="103188" y="162588"/>
                  <a:pt x="68263" y="207302"/>
                </a:cubicBezTo>
                <a:cubicBezTo>
                  <a:pt x="33338" y="252017"/>
                  <a:pt x="0" y="270802"/>
                  <a:pt x="0" y="270802"/>
                </a:cubicBezTo>
                <a:cubicBezTo>
                  <a:pt x="2117" y="268421"/>
                  <a:pt x="51859" y="221590"/>
                  <a:pt x="80963" y="193015"/>
                </a:cubicBezTo>
                <a:cubicBezTo>
                  <a:pt x="110067" y="164440"/>
                  <a:pt x="153723" y="130837"/>
                  <a:pt x="174625" y="99352"/>
                </a:cubicBezTo>
                <a:cubicBezTo>
                  <a:pt x="195527" y="67867"/>
                  <a:pt x="227277" y="-15477"/>
                  <a:pt x="209550" y="2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8" name="フリーフォーム: 図形 2257">
            <a:extLst>
              <a:ext uri="{FF2B5EF4-FFF2-40B4-BE49-F238E27FC236}">
                <a16:creationId xmlns:a16="http://schemas.microsoft.com/office/drawing/2014/main" id="{49883521-7CD3-4968-9C3A-3FF522B9CB0D}"/>
              </a:ext>
            </a:extLst>
          </p:cNvPr>
          <p:cNvSpPr/>
          <p:nvPr/>
        </p:nvSpPr>
        <p:spPr>
          <a:xfrm>
            <a:off x="6747933" y="5616429"/>
            <a:ext cx="351793" cy="287226"/>
          </a:xfrm>
          <a:custGeom>
            <a:avLst/>
            <a:gdLst>
              <a:gd name="connsiteX0" fmla="*/ 351367 w 351793"/>
              <a:gd name="connsiteY0" fmla="*/ 1204 h 287226"/>
              <a:gd name="connsiteX1" fmla="*/ 137584 w 351793"/>
              <a:gd name="connsiteY1" fmla="*/ 181121 h 287226"/>
              <a:gd name="connsiteX2" fmla="*/ 0 w 351793"/>
              <a:gd name="connsiteY2" fmla="*/ 286954 h 287226"/>
              <a:gd name="connsiteX3" fmla="*/ 137584 w 351793"/>
              <a:gd name="connsiteY3" fmla="*/ 151488 h 287226"/>
              <a:gd name="connsiteX4" fmla="*/ 190500 w 351793"/>
              <a:gd name="connsiteY4" fmla="*/ 104921 h 287226"/>
              <a:gd name="connsiteX5" fmla="*/ 351367 w 351793"/>
              <a:gd name="connsiteY5" fmla="*/ 1204 h 28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793" h="287226">
                <a:moveTo>
                  <a:pt x="351367" y="1204"/>
                </a:moveTo>
                <a:cubicBezTo>
                  <a:pt x="342548" y="13904"/>
                  <a:pt x="196145" y="133496"/>
                  <a:pt x="137584" y="181121"/>
                </a:cubicBezTo>
                <a:cubicBezTo>
                  <a:pt x="79023" y="228746"/>
                  <a:pt x="0" y="291893"/>
                  <a:pt x="0" y="286954"/>
                </a:cubicBezTo>
                <a:cubicBezTo>
                  <a:pt x="0" y="282015"/>
                  <a:pt x="105834" y="181827"/>
                  <a:pt x="137584" y="151488"/>
                </a:cubicBezTo>
                <a:cubicBezTo>
                  <a:pt x="169334" y="121149"/>
                  <a:pt x="151342" y="129968"/>
                  <a:pt x="190500" y="104921"/>
                </a:cubicBezTo>
                <a:cubicBezTo>
                  <a:pt x="229658" y="79874"/>
                  <a:pt x="360186" y="-11496"/>
                  <a:pt x="351367" y="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9" name="フリーフォーム: 図形 2258">
            <a:extLst>
              <a:ext uri="{FF2B5EF4-FFF2-40B4-BE49-F238E27FC236}">
                <a16:creationId xmlns:a16="http://schemas.microsoft.com/office/drawing/2014/main" id="{2A9AB5E7-DD2F-4269-BB79-087E09A1D25B}"/>
              </a:ext>
            </a:extLst>
          </p:cNvPr>
          <p:cNvSpPr/>
          <p:nvPr/>
        </p:nvSpPr>
        <p:spPr>
          <a:xfrm>
            <a:off x="6488824" y="5668376"/>
            <a:ext cx="615857" cy="681839"/>
          </a:xfrm>
          <a:custGeom>
            <a:avLst/>
            <a:gdLst>
              <a:gd name="connsiteX0" fmla="*/ 614709 w 615857"/>
              <a:gd name="connsiteY0" fmla="*/ 57 h 681839"/>
              <a:gd name="connsiteX1" fmla="*/ 354359 w 615857"/>
              <a:gd name="connsiteY1" fmla="*/ 277341 h 681839"/>
              <a:gd name="connsiteX2" fmla="*/ 229476 w 615857"/>
              <a:gd name="connsiteY2" fmla="*/ 571557 h 681839"/>
              <a:gd name="connsiteX3" fmla="*/ 221009 w 615857"/>
              <a:gd name="connsiteY3" fmla="*/ 611774 h 681839"/>
              <a:gd name="connsiteX4" fmla="*/ 256993 w 615857"/>
              <a:gd name="connsiteY4" fmla="*/ 531341 h 681839"/>
              <a:gd name="connsiteX5" fmla="*/ 307793 w 615857"/>
              <a:gd name="connsiteY5" fmla="*/ 313324 h 681839"/>
              <a:gd name="connsiteX6" fmla="*/ 354359 w 615857"/>
              <a:gd name="connsiteY6" fmla="*/ 245591 h 681839"/>
              <a:gd name="connsiteX7" fmla="*/ 233709 w 615857"/>
              <a:gd name="connsiteY7" fmla="*/ 385291 h 681839"/>
              <a:gd name="connsiteX8" fmla="*/ 155393 w 615857"/>
              <a:gd name="connsiteY8" fmla="*/ 673157 h 681839"/>
              <a:gd name="connsiteX9" fmla="*/ 68609 w 615857"/>
              <a:gd name="connsiteY9" fmla="*/ 588491 h 681839"/>
              <a:gd name="connsiteX10" fmla="*/ 7226 w 615857"/>
              <a:gd name="connsiteY10" fmla="*/ 400107 h 681839"/>
              <a:gd name="connsiteX11" fmla="*/ 242176 w 615857"/>
              <a:gd name="connsiteY11" fmla="*/ 254057 h 681839"/>
              <a:gd name="connsiteX12" fmla="*/ 614709 w 615857"/>
              <a:gd name="connsiteY12" fmla="*/ 57 h 68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857" h="681839">
                <a:moveTo>
                  <a:pt x="614709" y="57"/>
                </a:moveTo>
                <a:cubicBezTo>
                  <a:pt x="633406" y="3938"/>
                  <a:pt x="418564" y="182091"/>
                  <a:pt x="354359" y="277341"/>
                </a:cubicBezTo>
                <a:cubicBezTo>
                  <a:pt x="290154" y="372591"/>
                  <a:pt x="251701" y="515818"/>
                  <a:pt x="229476" y="571557"/>
                </a:cubicBezTo>
                <a:cubicBezTo>
                  <a:pt x="207251" y="627296"/>
                  <a:pt x="216423" y="618477"/>
                  <a:pt x="221009" y="611774"/>
                </a:cubicBezTo>
                <a:cubicBezTo>
                  <a:pt x="225595" y="605071"/>
                  <a:pt x="242529" y="581083"/>
                  <a:pt x="256993" y="531341"/>
                </a:cubicBezTo>
                <a:cubicBezTo>
                  <a:pt x="271457" y="481599"/>
                  <a:pt x="291565" y="360949"/>
                  <a:pt x="307793" y="313324"/>
                </a:cubicBezTo>
                <a:cubicBezTo>
                  <a:pt x="324021" y="265699"/>
                  <a:pt x="366706" y="233597"/>
                  <a:pt x="354359" y="245591"/>
                </a:cubicBezTo>
                <a:cubicBezTo>
                  <a:pt x="342012" y="257585"/>
                  <a:pt x="266870" y="314030"/>
                  <a:pt x="233709" y="385291"/>
                </a:cubicBezTo>
                <a:cubicBezTo>
                  <a:pt x="200548" y="456552"/>
                  <a:pt x="182910" y="639290"/>
                  <a:pt x="155393" y="673157"/>
                </a:cubicBezTo>
                <a:cubicBezTo>
                  <a:pt x="127876" y="707024"/>
                  <a:pt x="93303" y="633999"/>
                  <a:pt x="68609" y="588491"/>
                </a:cubicBezTo>
                <a:cubicBezTo>
                  <a:pt x="43915" y="542983"/>
                  <a:pt x="-21702" y="455846"/>
                  <a:pt x="7226" y="400107"/>
                </a:cubicBezTo>
                <a:cubicBezTo>
                  <a:pt x="36154" y="344368"/>
                  <a:pt x="141634" y="319674"/>
                  <a:pt x="242176" y="254057"/>
                </a:cubicBezTo>
                <a:cubicBezTo>
                  <a:pt x="342718" y="188440"/>
                  <a:pt x="596012" y="-3824"/>
                  <a:pt x="614709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0" name="フリーフォーム: 図形 2259">
            <a:extLst>
              <a:ext uri="{FF2B5EF4-FFF2-40B4-BE49-F238E27FC236}">
                <a16:creationId xmlns:a16="http://schemas.microsoft.com/office/drawing/2014/main" id="{D6C245C1-2ED0-4F4B-A27E-115D0A804668}"/>
              </a:ext>
            </a:extLst>
          </p:cNvPr>
          <p:cNvSpPr/>
          <p:nvPr/>
        </p:nvSpPr>
        <p:spPr>
          <a:xfrm>
            <a:off x="6913033" y="5523475"/>
            <a:ext cx="411732" cy="625454"/>
          </a:xfrm>
          <a:custGeom>
            <a:avLst/>
            <a:gdLst>
              <a:gd name="connsiteX0" fmla="*/ 410634 w 411732"/>
              <a:gd name="connsiteY0" fmla="*/ 11608 h 625454"/>
              <a:gd name="connsiteX1" fmla="*/ 211667 w 411732"/>
              <a:gd name="connsiteY1" fmla="*/ 322758 h 625454"/>
              <a:gd name="connsiteX2" fmla="*/ 40217 w 411732"/>
              <a:gd name="connsiteY2" fmla="*/ 502675 h 625454"/>
              <a:gd name="connsiteX3" fmla="*/ 0 w 411732"/>
              <a:gd name="connsiteY3" fmla="*/ 625442 h 625454"/>
              <a:gd name="connsiteX4" fmla="*/ 40217 w 411732"/>
              <a:gd name="connsiteY4" fmla="*/ 509025 h 625454"/>
              <a:gd name="connsiteX5" fmla="*/ 120650 w 411732"/>
              <a:gd name="connsiteY5" fmla="*/ 331225 h 625454"/>
              <a:gd name="connsiteX6" fmla="*/ 285750 w 411732"/>
              <a:gd name="connsiteY6" fmla="*/ 92042 h 625454"/>
              <a:gd name="connsiteX7" fmla="*/ 410634 w 411732"/>
              <a:gd name="connsiteY7" fmla="*/ 11608 h 62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732" h="625454">
                <a:moveTo>
                  <a:pt x="410634" y="11608"/>
                </a:moveTo>
                <a:cubicBezTo>
                  <a:pt x="398287" y="50061"/>
                  <a:pt x="273403" y="240914"/>
                  <a:pt x="211667" y="322758"/>
                </a:cubicBezTo>
                <a:cubicBezTo>
                  <a:pt x="149931" y="404603"/>
                  <a:pt x="75495" y="452228"/>
                  <a:pt x="40217" y="502675"/>
                </a:cubicBezTo>
                <a:cubicBezTo>
                  <a:pt x="4939" y="553122"/>
                  <a:pt x="0" y="624384"/>
                  <a:pt x="0" y="625442"/>
                </a:cubicBezTo>
                <a:cubicBezTo>
                  <a:pt x="0" y="626500"/>
                  <a:pt x="20109" y="558061"/>
                  <a:pt x="40217" y="509025"/>
                </a:cubicBezTo>
                <a:cubicBezTo>
                  <a:pt x="60325" y="459989"/>
                  <a:pt x="79728" y="400722"/>
                  <a:pt x="120650" y="331225"/>
                </a:cubicBezTo>
                <a:cubicBezTo>
                  <a:pt x="161572" y="261728"/>
                  <a:pt x="243417" y="146017"/>
                  <a:pt x="285750" y="92042"/>
                </a:cubicBezTo>
                <a:cubicBezTo>
                  <a:pt x="328083" y="38067"/>
                  <a:pt x="422981" y="-26845"/>
                  <a:pt x="410634" y="11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1" name="フリーフォーム: 図形 2260">
            <a:extLst>
              <a:ext uri="{FF2B5EF4-FFF2-40B4-BE49-F238E27FC236}">
                <a16:creationId xmlns:a16="http://schemas.microsoft.com/office/drawing/2014/main" id="{393EB74D-BFD1-466D-B84E-EBB035F96950}"/>
              </a:ext>
            </a:extLst>
          </p:cNvPr>
          <p:cNvSpPr/>
          <p:nvPr/>
        </p:nvSpPr>
        <p:spPr>
          <a:xfrm>
            <a:off x="7173659" y="6973345"/>
            <a:ext cx="264320" cy="69806"/>
          </a:xfrm>
          <a:custGeom>
            <a:avLst/>
            <a:gdLst>
              <a:gd name="connsiteX0" fmla="*/ 254 w 264320"/>
              <a:gd name="connsiteY0" fmla="*/ 68805 h 69806"/>
              <a:gd name="connsiteX1" fmla="*/ 179641 w 264320"/>
              <a:gd name="connsiteY1" fmla="*/ 543 h 69806"/>
              <a:gd name="connsiteX2" fmla="*/ 263779 w 264320"/>
              <a:gd name="connsiteY2" fmla="*/ 37055 h 69806"/>
              <a:gd name="connsiteX3" fmla="*/ 143129 w 264320"/>
              <a:gd name="connsiteY3" fmla="*/ 41818 h 69806"/>
              <a:gd name="connsiteX4" fmla="*/ 254 w 264320"/>
              <a:gd name="connsiteY4" fmla="*/ 68805 h 6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320" h="69806">
                <a:moveTo>
                  <a:pt x="254" y="68805"/>
                </a:moveTo>
                <a:cubicBezTo>
                  <a:pt x="6339" y="61926"/>
                  <a:pt x="135720" y="5835"/>
                  <a:pt x="179641" y="543"/>
                </a:cubicBezTo>
                <a:cubicBezTo>
                  <a:pt x="223562" y="-4749"/>
                  <a:pt x="269864" y="30176"/>
                  <a:pt x="263779" y="37055"/>
                </a:cubicBezTo>
                <a:cubicBezTo>
                  <a:pt x="257694" y="43934"/>
                  <a:pt x="187579" y="38643"/>
                  <a:pt x="143129" y="41818"/>
                </a:cubicBezTo>
                <a:cubicBezTo>
                  <a:pt x="98679" y="44993"/>
                  <a:pt x="-5831" y="75684"/>
                  <a:pt x="254" y="68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2" name="フリーフォーム: 図形 2261">
            <a:extLst>
              <a:ext uri="{FF2B5EF4-FFF2-40B4-BE49-F238E27FC236}">
                <a16:creationId xmlns:a16="http://schemas.microsoft.com/office/drawing/2014/main" id="{BFA74DA3-C348-4BD7-B930-7FADD60AFC58}"/>
              </a:ext>
            </a:extLst>
          </p:cNvPr>
          <p:cNvSpPr/>
          <p:nvPr/>
        </p:nvSpPr>
        <p:spPr>
          <a:xfrm>
            <a:off x="7204892" y="7039627"/>
            <a:ext cx="248619" cy="64558"/>
          </a:xfrm>
          <a:custGeom>
            <a:avLst/>
            <a:gdLst>
              <a:gd name="connsiteX0" fmla="*/ 771 w 248619"/>
              <a:gd name="connsiteY0" fmla="*/ 64436 h 64558"/>
              <a:gd name="connsiteX1" fmla="*/ 111896 w 248619"/>
              <a:gd name="connsiteY1" fmla="*/ 23161 h 64558"/>
              <a:gd name="connsiteX2" fmla="*/ 248421 w 248619"/>
              <a:gd name="connsiteY2" fmla="*/ 46973 h 64558"/>
              <a:gd name="connsiteX3" fmla="*/ 140471 w 248619"/>
              <a:gd name="connsiteY3" fmla="*/ 4111 h 64558"/>
              <a:gd name="connsiteX4" fmla="*/ 65858 w 248619"/>
              <a:gd name="connsiteY4" fmla="*/ 7286 h 64558"/>
              <a:gd name="connsiteX5" fmla="*/ 771 w 248619"/>
              <a:gd name="connsiteY5" fmla="*/ 64436 h 6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19" h="64558">
                <a:moveTo>
                  <a:pt x="771" y="64436"/>
                </a:moveTo>
                <a:cubicBezTo>
                  <a:pt x="8444" y="67082"/>
                  <a:pt x="70621" y="26071"/>
                  <a:pt x="111896" y="23161"/>
                </a:cubicBezTo>
                <a:cubicBezTo>
                  <a:pt x="153171" y="20251"/>
                  <a:pt x="243659" y="50148"/>
                  <a:pt x="248421" y="46973"/>
                </a:cubicBezTo>
                <a:cubicBezTo>
                  <a:pt x="253183" y="43798"/>
                  <a:pt x="170898" y="10725"/>
                  <a:pt x="140471" y="4111"/>
                </a:cubicBezTo>
                <a:cubicBezTo>
                  <a:pt x="110044" y="-2503"/>
                  <a:pt x="87025" y="-916"/>
                  <a:pt x="65858" y="7286"/>
                </a:cubicBezTo>
                <a:cubicBezTo>
                  <a:pt x="44691" y="15488"/>
                  <a:pt x="-6902" y="61790"/>
                  <a:pt x="771" y="64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3" name="フリーフォーム: 図形 2262">
            <a:extLst>
              <a:ext uri="{FF2B5EF4-FFF2-40B4-BE49-F238E27FC236}">
                <a16:creationId xmlns:a16="http://schemas.microsoft.com/office/drawing/2014/main" id="{44252C26-0F00-4441-B651-B0D1C237685F}"/>
              </a:ext>
            </a:extLst>
          </p:cNvPr>
          <p:cNvSpPr/>
          <p:nvPr/>
        </p:nvSpPr>
        <p:spPr>
          <a:xfrm>
            <a:off x="6852258" y="7190741"/>
            <a:ext cx="281978" cy="145926"/>
          </a:xfrm>
          <a:custGeom>
            <a:avLst/>
            <a:gdLst>
              <a:gd name="connsiteX0" fmla="*/ 2567 w 281978"/>
              <a:gd name="connsiteY0" fmla="*/ 141922 h 145926"/>
              <a:gd name="connsiteX1" fmla="*/ 45430 w 281978"/>
              <a:gd name="connsiteY1" fmla="*/ 114934 h 145926"/>
              <a:gd name="connsiteX2" fmla="*/ 204180 w 281978"/>
              <a:gd name="connsiteY2" fmla="*/ 11747 h 145926"/>
              <a:gd name="connsiteX3" fmla="*/ 281967 w 281978"/>
              <a:gd name="connsiteY3" fmla="*/ 16509 h 145926"/>
              <a:gd name="connsiteX4" fmla="*/ 199417 w 281978"/>
              <a:gd name="connsiteY4" fmla="*/ 634 h 145926"/>
              <a:gd name="connsiteX5" fmla="*/ 104167 w 281978"/>
              <a:gd name="connsiteY5" fmla="*/ 41909 h 145926"/>
              <a:gd name="connsiteX6" fmla="*/ 2567 w 281978"/>
              <a:gd name="connsiteY6" fmla="*/ 141922 h 14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78" h="145926">
                <a:moveTo>
                  <a:pt x="2567" y="141922"/>
                </a:moveTo>
                <a:cubicBezTo>
                  <a:pt x="-7223" y="154093"/>
                  <a:pt x="11828" y="136630"/>
                  <a:pt x="45430" y="114934"/>
                </a:cubicBezTo>
                <a:cubicBezTo>
                  <a:pt x="79032" y="93238"/>
                  <a:pt x="164757" y="28151"/>
                  <a:pt x="204180" y="11747"/>
                </a:cubicBezTo>
                <a:cubicBezTo>
                  <a:pt x="243603" y="-4657"/>
                  <a:pt x="282761" y="18361"/>
                  <a:pt x="281967" y="16509"/>
                </a:cubicBezTo>
                <a:cubicBezTo>
                  <a:pt x="281173" y="14657"/>
                  <a:pt x="229050" y="-3599"/>
                  <a:pt x="199417" y="634"/>
                </a:cubicBezTo>
                <a:cubicBezTo>
                  <a:pt x="169784" y="4867"/>
                  <a:pt x="135388" y="20213"/>
                  <a:pt x="104167" y="41909"/>
                </a:cubicBezTo>
                <a:cubicBezTo>
                  <a:pt x="72946" y="63605"/>
                  <a:pt x="12357" y="129751"/>
                  <a:pt x="2567" y="141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4" name="フリーフォーム: 図形 2263">
            <a:extLst>
              <a:ext uri="{FF2B5EF4-FFF2-40B4-BE49-F238E27FC236}">
                <a16:creationId xmlns:a16="http://schemas.microsoft.com/office/drawing/2014/main" id="{14471C64-9F1E-4A09-BC5B-09C4B6895EB5}"/>
              </a:ext>
            </a:extLst>
          </p:cNvPr>
          <p:cNvSpPr/>
          <p:nvPr/>
        </p:nvSpPr>
        <p:spPr>
          <a:xfrm>
            <a:off x="7413301" y="6839444"/>
            <a:ext cx="344322" cy="261987"/>
          </a:xfrm>
          <a:custGeom>
            <a:avLst/>
            <a:gdLst>
              <a:gd name="connsiteX0" fmla="*/ 1912 w 344322"/>
              <a:gd name="connsiteY0" fmla="*/ 2681 h 261987"/>
              <a:gd name="connsiteX1" fmla="*/ 198762 w 344322"/>
              <a:gd name="connsiteY1" fmla="*/ 10619 h 261987"/>
              <a:gd name="connsiteX2" fmla="*/ 335287 w 344322"/>
              <a:gd name="connsiteY2" fmla="*/ 105869 h 261987"/>
              <a:gd name="connsiteX3" fmla="*/ 325762 w 344322"/>
              <a:gd name="connsiteY3" fmla="*/ 202706 h 261987"/>
              <a:gd name="connsiteX4" fmla="*/ 279724 w 344322"/>
              <a:gd name="connsiteY4" fmla="*/ 131269 h 261987"/>
              <a:gd name="connsiteX5" fmla="*/ 184474 w 344322"/>
              <a:gd name="connsiteY5" fmla="*/ 51894 h 261987"/>
              <a:gd name="connsiteX6" fmla="*/ 146374 w 344322"/>
              <a:gd name="connsiteY6" fmla="*/ 37606 h 261987"/>
              <a:gd name="connsiteX7" fmla="*/ 303537 w 344322"/>
              <a:gd name="connsiteY7" fmla="*/ 261444 h 261987"/>
              <a:gd name="connsiteX8" fmla="*/ 190824 w 344322"/>
              <a:gd name="connsiteY8" fmla="*/ 97931 h 261987"/>
              <a:gd name="connsiteX9" fmla="*/ 103512 w 344322"/>
              <a:gd name="connsiteY9" fmla="*/ 13794 h 261987"/>
              <a:gd name="connsiteX10" fmla="*/ 1912 w 344322"/>
              <a:gd name="connsiteY10" fmla="*/ 2681 h 26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322" h="261987">
                <a:moveTo>
                  <a:pt x="1912" y="2681"/>
                </a:moveTo>
                <a:cubicBezTo>
                  <a:pt x="17787" y="2152"/>
                  <a:pt x="143200" y="-6579"/>
                  <a:pt x="198762" y="10619"/>
                </a:cubicBezTo>
                <a:cubicBezTo>
                  <a:pt x="254324" y="27817"/>
                  <a:pt x="314120" y="73855"/>
                  <a:pt x="335287" y="105869"/>
                </a:cubicBezTo>
                <a:cubicBezTo>
                  <a:pt x="356454" y="137883"/>
                  <a:pt x="335022" y="198473"/>
                  <a:pt x="325762" y="202706"/>
                </a:cubicBezTo>
                <a:cubicBezTo>
                  <a:pt x="316502" y="206939"/>
                  <a:pt x="303272" y="156404"/>
                  <a:pt x="279724" y="131269"/>
                </a:cubicBezTo>
                <a:cubicBezTo>
                  <a:pt x="256176" y="106134"/>
                  <a:pt x="206699" y="67504"/>
                  <a:pt x="184474" y="51894"/>
                </a:cubicBezTo>
                <a:cubicBezTo>
                  <a:pt x="162249" y="36284"/>
                  <a:pt x="126530" y="2681"/>
                  <a:pt x="146374" y="37606"/>
                </a:cubicBezTo>
                <a:cubicBezTo>
                  <a:pt x="166218" y="72531"/>
                  <a:pt x="296129" y="251390"/>
                  <a:pt x="303537" y="261444"/>
                </a:cubicBezTo>
                <a:cubicBezTo>
                  <a:pt x="310945" y="271498"/>
                  <a:pt x="224161" y="139206"/>
                  <a:pt x="190824" y="97931"/>
                </a:cubicBezTo>
                <a:cubicBezTo>
                  <a:pt x="157487" y="56656"/>
                  <a:pt x="133674" y="30992"/>
                  <a:pt x="103512" y="13794"/>
                </a:cubicBezTo>
                <a:cubicBezTo>
                  <a:pt x="73350" y="-3404"/>
                  <a:pt x="-13963" y="3210"/>
                  <a:pt x="1912" y="2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5" name="フリーフォーム: 図形 2264">
            <a:extLst>
              <a:ext uri="{FF2B5EF4-FFF2-40B4-BE49-F238E27FC236}">
                <a16:creationId xmlns:a16="http://schemas.microsoft.com/office/drawing/2014/main" id="{95FC43D6-0F98-43DC-AA91-32ABE0AF3E23}"/>
              </a:ext>
            </a:extLst>
          </p:cNvPr>
          <p:cNvSpPr/>
          <p:nvPr/>
        </p:nvSpPr>
        <p:spPr>
          <a:xfrm>
            <a:off x="7294374" y="7199295"/>
            <a:ext cx="379814" cy="227569"/>
          </a:xfrm>
          <a:custGeom>
            <a:avLst/>
            <a:gdLst>
              <a:gd name="connsiteX0" fmla="*/ 189 w 379814"/>
              <a:gd name="connsiteY0" fmla="*/ 18 h 227569"/>
              <a:gd name="connsiteX1" fmla="*/ 125601 w 379814"/>
              <a:gd name="connsiteY1" fmla="*/ 131780 h 227569"/>
              <a:gd name="connsiteX2" fmla="*/ 233551 w 379814"/>
              <a:gd name="connsiteY2" fmla="*/ 182580 h 227569"/>
              <a:gd name="connsiteX3" fmla="*/ 379601 w 379814"/>
              <a:gd name="connsiteY3" fmla="*/ 227030 h 227569"/>
              <a:gd name="connsiteX4" fmla="*/ 263714 w 379814"/>
              <a:gd name="connsiteY4" fmla="*/ 206393 h 227569"/>
              <a:gd name="connsiteX5" fmla="*/ 163701 w 379814"/>
              <a:gd name="connsiteY5" fmla="*/ 193693 h 227569"/>
              <a:gd name="connsiteX6" fmla="*/ 98614 w 379814"/>
              <a:gd name="connsiteY6" fmla="*/ 141305 h 227569"/>
              <a:gd name="connsiteX7" fmla="*/ 189 w 379814"/>
              <a:gd name="connsiteY7" fmla="*/ 18 h 2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814" h="227569">
                <a:moveTo>
                  <a:pt x="189" y="18"/>
                </a:moveTo>
                <a:cubicBezTo>
                  <a:pt x="4687" y="-1569"/>
                  <a:pt x="86707" y="101353"/>
                  <a:pt x="125601" y="131780"/>
                </a:cubicBezTo>
                <a:cubicBezTo>
                  <a:pt x="164495" y="162207"/>
                  <a:pt x="191218" y="166705"/>
                  <a:pt x="233551" y="182580"/>
                </a:cubicBezTo>
                <a:cubicBezTo>
                  <a:pt x="275884" y="198455"/>
                  <a:pt x="374574" y="223061"/>
                  <a:pt x="379601" y="227030"/>
                </a:cubicBezTo>
                <a:cubicBezTo>
                  <a:pt x="384628" y="230999"/>
                  <a:pt x="299697" y="211949"/>
                  <a:pt x="263714" y="206393"/>
                </a:cubicBezTo>
                <a:cubicBezTo>
                  <a:pt x="227731" y="200837"/>
                  <a:pt x="191218" y="204541"/>
                  <a:pt x="163701" y="193693"/>
                </a:cubicBezTo>
                <a:cubicBezTo>
                  <a:pt x="136184" y="182845"/>
                  <a:pt x="124543" y="171467"/>
                  <a:pt x="98614" y="141305"/>
                </a:cubicBezTo>
                <a:cubicBezTo>
                  <a:pt x="72685" y="111143"/>
                  <a:pt x="-4309" y="1605"/>
                  <a:pt x="18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6" name="フリーフォーム: 図形 2265">
            <a:extLst>
              <a:ext uri="{FF2B5EF4-FFF2-40B4-BE49-F238E27FC236}">
                <a16:creationId xmlns:a16="http://schemas.microsoft.com/office/drawing/2014/main" id="{D0AAD70A-F0C4-455F-8E81-1236C0311125}"/>
              </a:ext>
            </a:extLst>
          </p:cNvPr>
          <p:cNvSpPr/>
          <p:nvPr/>
        </p:nvSpPr>
        <p:spPr>
          <a:xfrm>
            <a:off x="6611794" y="6392862"/>
            <a:ext cx="381439" cy="146146"/>
          </a:xfrm>
          <a:custGeom>
            <a:avLst/>
            <a:gdLst>
              <a:gd name="connsiteX0" fmla="*/ 144 w 381439"/>
              <a:gd name="connsiteY0" fmla="*/ 60326 h 146146"/>
              <a:gd name="connsiteX1" fmla="*/ 101744 w 381439"/>
              <a:gd name="connsiteY1" fmla="*/ 139701 h 146146"/>
              <a:gd name="connsiteX2" fmla="*/ 95394 w 381439"/>
              <a:gd name="connsiteY2" fmla="*/ 139701 h 146146"/>
              <a:gd name="connsiteX3" fmla="*/ 189056 w 381439"/>
              <a:gd name="connsiteY3" fmla="*/ 125413 h 146146"/>
              <a:gd name="connsiteX4" fmla="*/ 293831 w 381439"/>
              <a:gd name="connsiteY4" fmla="*/ 58738 h 146146"/>
              <a:gd name="connsiteX5" fmla="*/ 381144 w 381439"/>
              <a:gd name="connsiteY5" fmla="*/ 1 h 146146"/>
              <a:gd name="connsiteX6" fmla="*/ 263669 w 381439"/>
              <a:gd name="connsiteY6" fmla="*/ 57151 h 146146"/>
              <a:gd name="connsiteX7" fmla="*/ 127144 w 381439"/>
              <a:gd name="connsiteY7" fmla="*/ 95251 h 146146"/>
              <a:gd name="connsiteX8" fmla="*/ 144 w 381439"/>
              <a:gd name="connsiteY8" fmla="*/ 60326 h 14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439" h="146146">
                <a:moveTo>
                  <a:pt x="144" y="60326"/>
                </a:moveTo>
                <a:cubicBezTo>
                  <a:pt x="-4089" y="67734"/>
                  <a:pt x="85869" y="126472"/>
                  <a:pt x="101744" y="139701"/>
                </a:cubicBezTo>
                <a:cubicBezTo>
                  <a:pt x="117619" y="152930"/>
                  <a:pt x="80842" y="142082"/>
                  <a:pt x="95394" y="139701"/>
                </a:cubicBezTo>
                <a:cubicBezTo>
                  <a:pt x="109946" y="137320"/>
                  <a:pt x="155983" y="138907"/>
                  <a:pt x="189056" y="125413"/>
                </a:cubicBezTo>
                <a:cubicBezTo>
                  <a:pt x="222129" y="111919"/>
                  <a:pt x="293831" y="58738"/>
                  <a:pt x="293831" y="58738"/>
                </a:cubicBezTo>
                <a:cubicBezTo>
                  <a:pt x="325846" y="37836"/>
                  <a:pt x="386171" y="265"/>
                  <a:pt x="381144" y="1"/>
                </a:cubicBezTo>
                <a:cubicBezTo>
                  <a:pt x="376117" y="-264"/>
                  <a:pt x="306002" y="41276"/>
                  <a:pt x="263669" y="57151"/>
                </a:cubicBezTo>
                <a:cubicBezTo>
                  <a:pt x="221336" y="73026"/>
                  <a:pt x="166302" y="90489"/>
                  <a:pt x="127144" y="95251"/>
                </a:cubicBezTo>
                <a:cubicBezTo>
                  <a:pt x="87986" y="100014"/>
                  <a:pt x="4377" y="52918"/>
                  <a:pt x="144" y="60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7" name="フリーフォーム: 図形 2266">
            <a:extLst>
              <a:ext uri="{FF2B5EF4-FFF2-40B4-BE49-F238E27FC236}">
                <a16:creationId xmlns:a16="http://schemas.microsoft.com/office/drawing/2014/main" id="{EB7C977A-A65F-412F-B02C-CCD0716B4778}"/>
              </a:ext>
            </a:extLst>
          </p:cNvPr>
          <p:cNvSpPr/>
          <p:nvPr/>
        </p:nvSpPr>
        <p:spPr>
          <a:xfrm>
            <a:off x="2414588" y="4872710"/>
            <a:ext cx="141321" cy="491370"/>
          </a:xfrm>
          <a:custGeom>
            <a:avLst/>
            <a:gdLst>
              <a:gd name="connsiteX0" fmla="*/ 122237 w 141321"/>
              <a:gd name="connsiteY0" fmla="*/ 915 h 491370"/>
              <a:gd name="connsiteX1" fmla="*/ 74612 w 141321"/>
              <a:gd name="connsiteY1" fmla="*/ 178715 h 491370"/>
              <a:gd name="connsiteX2" fmla="*/ 74612 w 141321"/>
              <a:gd name="connsiteY2" fmla="*/ 245390 h 491370"/>
              <a:gd name="connsiteX3" fmla="*/ 139700 w 141321"/>
              <a:gd name="connsiteY3" fmla="*/ 483515 h 491370"/>
              <a:gd name="connsiteX4" fmla="*/ 111125 w 141321"/>
              <a:gd name="connsiteY4" fmla="*/ 418428 h 491370"/>
              <a:gd name="connsiteX5" fmla="*/ 0 w 141321"/>
              <a:gd name="connsiteY5" fmla="*/ 262853 h 491370"/>
              <a:gd name="connsiteX6" fmla="*/ 122237 w 141321"/>
              <a:gd name="connsiteY6" fmla="*/ 915 h 49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321" h="491370">
                <a:moveTo>
                  <a:pt x="122237" y="915"/>
                </a:moveTo>
                <a:cubicBezTo>
                  <a:pt x="134672" y="-13108"/>
                  <a:pt x="82549" y="137969"/>
                  <a:pt x="74612" y="178715"/>
                </a:cubicBezTo>
                <a:cubicBezTo>
                  <a:pt x="66675" y="219461"/>
                  <a:pt x="63764" y="194590"/>
                  <a:pt x="74612" y="245390"/>
                </a:cubicBezTo>
                <a:cubicBezTo>
                  <a:pt x="85460" y="296190"/>
                  <a:pt x="133615" y="454675"/>
                  <a:pt x="139700" y="483515"/>
                </a:cubicBezTo>
                <a:cubicBezTo>
                  <a:pt x="145785" y="512355"/>
                  <a:pt x="134408" y="455205"/>
                  <a:pt x="111125" y="418428"/>
                </a:cubicBezTo>
                <a:cubicBezTo>
                  <a:pt x="87842" y="381651"/>
                  <a:pt x="0" y="329793"/>
                  <a:pt x="0" y="262853"/>
                </a:cubicBezTo>
                <a:cubicBezTo>
                  <a:pt x="0" y="195913"/>
                  <a:pt x="109802" y="14938"/>
                  <a:pt x="122237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8" name="フリーフォーム: 図形 2267">
            <a:extLst>
              <a:ext uri="{FF2B5EF4-FFF2-40B4-BE49-F238E27FC236}">
                <a16:creationId xmlns:a16="http://schemas.microsoft.com/office/drawing/2014/main" id="{12A948DD-7E53-4CDA-A8BF-18B6267C2B8F}"/>
              </a:ext>
            </a:extLst>
          </p:cNvPr>
          <p:cNvSpPr/>
          <p:nvPr/>
        </p:nvSpPr>
        <p:spPr>
          <a:xfrm>
            <a:off x="2386951" y="4906899"/>
            <a:ext cx="135977" cy="492870"/>
          </a:xfrm>
          <a:custGeom>
            <a:avLst/>
            <a:gdLst>
              <a:gd name="connsiteX0" fmla="*/ 124474 w 135977"/>
              <a:gd name="connsiteY0" fmla="*/ 64 h 492870"/>
              <a:gd name="connsiteX1" fmla="*/ 8587 w 135977"/>
              <a:gd name="connsiteY1" fmla="*/ 177864 h 492870"/>
              <a:gd name="connsiteX2" fmla="*/ 13349 w 135977"/>
              <a:gd name="connsiteY2" fmla="*/ 277876 h 492870"/>
              <a:gd name="connsiteX3" fmla="*/ 51449 w 135977"/>
              <a:gd name="connsiteY3" fmla="*/ 357251 h 492870"/>
              <a:gd name="connsiteX4" fmla="*/ 135587 w 135977"/>
              <a:gd name="connsiteY4" fmla="*/ 492189 h 492870"/>
              <a:gd name="connsiteX5" fmla="*/ 80024 w 135977"/>
              <a:gd name="connsiteY5" fmla="*/ 400114 h 492870"/>
              <a:gd name="connsiteX6" fmla="*/ 13349 w 135977"/>
              <a:gd name="connsiteY6" fmla="*/ 198501 h 492870"/>
              <a:gd name="connsiteX7" fmla="*/ 124474 w 135977"/>
              <a:gd name="connsiteY7" fmla="*/ 64 h 49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977" h="492870">
                <a:moveTo>
                  <a:pt x="124474" y="64"/>
                </a:moveTo>
                <a:cubicBezTo>
                  <a:pt x="123680" y="-3375"/>
                  <a:pt x="27108" y="131562"/>
                  <a:pt x="8587" y="177864"/>
                </a:cubicBezTo>
                <a:cubicBezTo>
                  <a:pt x="-9934" y="224166"/>
                  <a:pt x="6205" y="247978"/>
                  <a:pt x="13349" y="277876"/>
                </a:cubicBezTo>
                <a:cubicBezTo>
                  <a:pt x="20493" y="307774"/>
                  <a:pt x="31076" y="321532"/>
                  <a:pt x="51449" y="357251"/>
                </a:cubicBezTo>
                <a:cubicBezTo>
                  <a:pt x="71822" y="392970"/>
                  <a:pt x="130825" y="485045"/>
                  <a:pt x="135587" y="492189"/>
                </a:cubicBezTo>
                <a:cubicBezTo>
                  <a:pt x="140349" y="499333"/>
                  <a:pt x="100397" y="449062"/>
                  <a:pt x="80024" y="400114"/>
                </a:cubicBezTo>
                <a:cubicBezTo>
                  <a:pt x="59651" y="351166"/>
                  <a:pt x="5676" y="263589"/>
                  <a:pt x="13349" y="198501"/>
                </a:cubicBezTo>
                <a:cubicBezTo>
                  <a:pt x="21022" y="133414"/>
                  <a:pt x="125268" y="3503"/>
                  <a:pt x="124474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9" name="フリーフォーム: 図形 2268">
            <a:extLst>
              <a:ext uri="{FF2B5EF4-FFF2-40B4-BE49-F238E27FC236}">
                <a16:creationId xmlns:a16="http://schemas.microsoft.com/office/drawing/2014/main" id="{3C129E89-C498-48C6-B77C-AD01EE126345}"/>
              </a:ext>
            </a:extLst>
          </p:cNvPr>
          <p:cNvSpPr/>
          <p:nvPr/>
        </p:nvSpPr>
        <p:spPr>
          <a:xfrm>
            <a:off x="2642628" y="4890820"/>
            <a:ext cx="377446" cy="565333"/>
          </a:xfrm>
          <a:custGeom>
            <a:avLst/>
            <a:gdLst>
              <a:gd name="connsiteX0" fmla="*/ 5322 w 377446"/>
              <a:gd name="connsiteY0" fmla="*/ 8205 h 565333"/>
              <a:gd name="connsiteX1" fmla="*/ 46597 w 377446"/>
              <a:gd name="connsiteY1" fmla="*/ 38368 h 565333"/>
              <a:gd name="connsiteX2" fmla="*/ 186297 w 377446"/>
              <a:gd name="connsiteY2" fmla="*/ 176480 h 565333"/>
              <a:gd name="connsiteX3" fmla="*/ 260910 w 377446"/>
              <a:gd name="connsiteY3" fmla="*/ 309830 h 565333"/>
              <a:gd name="connsiteX4" fmla="*/ 376797 w 377446"/>
              <a:gd name="connsiteY4" fmla="*/ 563830 h 565333"/>
              <a:gd name="connsiteX5" fmla="*/ 300597 w 377446"/>
              <a:gd name="connsiteY5" fmla="*/ 403493 h 565333"/>
              <a:gd name="connsiteX6" fmla="*/ 151372 w 377446"/>
              <a:gd name="connsiteY6" fmla="*/ 165368 h 565333"/>
              <a:gd name="connsiteX7" fmla="*/ 5322 w 377446"/>
              <a:gd name="connsiteY7" fmla="*/ 8205 h 56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446" h="565333">
                <a:moveTo>
                  <a:pt x="5322" y="8205"/>
                </a:moveTo>
                <a:cubicBezTo>
                  <a:pt x="-12140" y="-12962"/>
                  <a:pt x="16435" y="10322"/>
                  <a:pt x="46597" y="38368"/>
                </a:cubicBezTo>
                <a:cubicBezTo>
                  <a:pt x="76759" y="66414"/>
                  <a:pt x="150578" y="131236"/>
                  <a:pt x="186297" y="176480"/>
                </a:cubicBezTo>
                <a:cubicBezTo>
                  <a:pt x="222016" y="221724"/>
                  <a:pt x="229160" y="245272"/>
                  <a:pt x="260910" y="309830"/>
                </a:cubicBezTo>
                <a:cubicBezTo>
                  <a:pt x="292660" y="374388"/>
                  <a:pt x="370183" y="548220"/>
                  <a:pt x="376797" y="563830"/>
                </a:cubicBezTo>
                <a:cubicBezTo>
                  <a:pt x="383411" y="579440"/>
                  <a:pt x="338168" y="469903"/>
                  <a:pt x="300597" y="403493"/>
                </a:cubicBezTo>
                <a:cubicBezTo>
                  <a:pt x="263026" y="337083"/>
                  <a:pt x="207464" y="230191"/>
                  <a:pt x="151372" y="165368"/>
                </a:cubicBezTo>
                <a:cubicBezTo>
                  <a:pt x="95280" y="100545"/>
                  <a:pt x="22784" y="29372"/>
                  <a:pt x="5322" y="8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0" name="フリーフォーム: 図形 2269">
            <a:extLst>
              <a:ext uri="{FF2B5EF4-FFF2-40B4-BE49-F238E27FC236}">
                <a16:creationId xmlns:a16="http://schemas.microsoft.com/office/drawing/2014/main" id="{D548F7BA-7C9C-4ED4-93E9-7235A2125B7F}"/>
              </a:ext>
            </a:extLst>
          </p:cNvPr>
          <p:cNvSpPr/>
          <p:nvPr/>
        </p:nvSpPr>
        <p:spPr>
          <a:xfrm>
            <a:off x="2565053" y="5312692"/>
            <a:ext cx="425585" cy="251207"/>
          </a:xfrm>
          <a:custGeom>
            <a:avLst/>
            <a:gdLst>
              <a:gd name="connsiteX0" fmla="*/ 5110 w 425585"/>
              <a:gd name="connsiteY0" fmla="*/ 671 h 251207"/>
              <a:gd name="connsiteX1" fmla="*/ 206722 w 425585"/>
              <a:gd name="connsiteY1" fmla="*/ 127671 h 251207"/>
              <a:gd name="connsiteX2" fmla="*/ 424210 w 425585"/>
              <a:gd name="connsiteY2" fmla="*/ 249908 h 251207"/>
              <a:gd name="connsiteX3" fmla="*/ 294035 w 425585"/>
              <a:gd name="connsiteY3" fmla="*/ 191171 h 251207"/>
              <a:gd name="connsiteX4" fmla="*/ 184497 w 425585"/>
              <a:gd name="connsiteY4" fmla="*/ 176883 h 251207"/>
              <a:gd name="connsiteX5" fmla="*/ 249585 w 425585"/>
              <a:gd name="connsiteY5" fmla="*/ 172121 h 251207"/>
              <a:gd name="connsiteX6" fmla="*/ 76547 w 425585"/>
              <a:gd name="connsiteY6" fmla="*/ 80046 h 251207"/>
              <a:gd name="connsiteX7" fmla="*/ 5110 w 425585"/>
              <a:gd name="connsiteY7" fmla="*/ 671 h 2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585" h="251207">
                <a:moveTo>
                  <a:pt x="5110" y="671"/>
                </a:moveTo>
                <a:cubicBezTo>
                  <a:pt x="26806" y="8608"/>
                  <a:pt x="136872" y="86132"/>
                  <a:pt x="206722" y="127671"/>
                </a:cubicBezTo>
                <a:cubicBezTo>
                  <a:pt x="276572" y="169211"/>
                  <a:pt x="409658" y="239325"/>
                  <a:pt x="424210" y="249908"/>
                </a:cubicBezTo>
                <a:cubicBezTo>
                  <a:pt x="438762" y="260491"/>
                  <a:pt x="333987" y="203342"/>
                  <a:pt x="294035" y="191171"/>
                </a:cubicBezTo>
                <a:cubicBezTo>
                  <a:pt x="254083" y="179000"/>
                  <a:pt x="191905" y="180058"/>
                  <a:pt x="184497" y="176883"/>
                </a:cubicBezTo>
                <a:cubicBezTo>
                  <a:pt x="177089" y="173708"/>
                  <a:pt x="267577" y="188261"/>
                  <a:pt x="249585" y="172121"/>
                </a:cubicBezTo>
                <a:cubicBezTo>
                  <a:pt x="231593" y="155982"/>
                  <a:pt x="117822" y="102800"/>
                  <a:pt x="76547" y="80046"/>
                </a:cubicBezTo>
                <a:cubicBezTo>
                  <a:pt x="35272" y="57292"/>
                  <a:pt x="-16586" y="-7266"/>
                  <a:pt x="5110" y="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1" name="フリーフォーム: 図形 2270">
            <a:extLst>
              <a:ext uri="{FF2B5EF4-FFF2-40B4-BE49-F238E27FC236}">
                <a16:creationId xmlns:a16="http://schemas.microsoft.com/office/drawing/2014/main" id="{40F34A57-9E9A-4661-A87A-BEA1A00A13F6}"/>
              </a:ext>
            </a:extLst>
          </p:cNvPr>
          <p:cNvSpPr/>
          <p:nvPr/>
        </p:nvSpPr>
        <p:spPr>
          <a:xfrm>
            <a:off x="3192780" y="4602115"/>
            <a:ext cx="67622" cy="561592"/>
          </a:xfrm>
          <a:custGeom>
            <a:avLst/>
            <a:gdLst>
              <a:gd name="connsiteX0" fmla="*/ 56833 w 67622"/>
              <a:gd name="connsiteY0" fmla="*/ 4810 h 561592"/>
              <a:gd name="connsiteX1" fmla="*/ 37783 w 67622"/>
              <a:gd name="connsiteY1" fmla="*/ 239760 h 561592"/>
              <a:gd name="connsiteX2" fmla="*/ 28258 w 67622"/>
              <a:gd name="connsiteY2" fmla="*/ 427085 h 561592"/>
              <a:gd name="connsiteX3" fmla="*/ 58420 w 67622"/>
              <a:gd name="connsiteY3" fmla="*/ 560435 h 561592"/>
              <a:gd name="connsiteX4" fmla="*/ 25083 w 67622"/>
              <a:gd name="connsiteY4" fmla="*/ 482648 h 561592"/>
              <a:gd name="connsiteX5" fmla="*/ 1270 w 67622"/>
              <a:gd name="connsiteY5" fmla="*/ 327073 h 561592"/>
              <a:gd name="connsiteX6" fmla="*/ 64770 w 67622"/>
              <a:gd name="connsiteY6" fmla="*/ 98473 h 561592"/>
              <a:gd name="connsiteX7" fmla="*/ 56833 w 67622"/>
              <a:gd name="connsiteY7" fmla="*/ 4810 h 5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22" h="561592">
                <a:moveTo>
                  <a:pt x="56833" y="4810"/>
                </a:moveTo>
                <a:cubicBezTo>
                  <a:pt x="52335" y="28358"/>
                  <a:pt x="42545" y="169381"/>
                  <a:pt x="37783" y="239760"/>
                </a:cubicBezTo>
                <a:cubicBezTo>
                  <a:pt x="33021" y="310139"/>
                  <a:pt x="24819" y="373639"/>
                  <a:pt x="28258" y="427085"/>
                </a:cubicBezTo>
                <a:cubicBezTo>
                  <a:pt x="31697" y="480531"/>
                  <a:pt x="58949" y="551175"/>
                  <a:pt x="58420" y="560435"/>
                </a:cubicBezTo>
                <a:cubicBezTo>
                  <a:pt x="57891" y="569695"/>
                  <a:pt x="34608" y="521542"/>
                  <a:pt x="25083" y="482648"/>
                </a:cubicBezTo>
                <a:cubicBezTo>
                  <a:pt x="15558" y="443754"/>
                  <a:pt x="-5344" y="391102"/>
                  <a:pt x="1270" y="327073"/>
                </a:cubicBezTo>
                <a:cubicBezTo>
                  <a:pt x="7884" y="263044"/>
                  <a:pt x="56568" y="147685"/>
                  <a:pt x="64770" y="98473"/>
                </a:cubicBezTo>
                <a:cubicBezTo>
                  <a:pt x="72972" y="49261"/>
                  <a:pt x="61331" y="-18738"/>
                  <a:pt x="56833" y="4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2" name="フリーフォーム: 図形 2271">
            <a:extLst>
              <a:ext uri="{FF2B5EF4-FFF2-40B4-BE49-F238E27FC236}">
                <a16:creationId xmlns:a16="http://schemas.microsoft.com/office/drawing/2014/main" id="{471295DC-FB6E-4726-B2F0-8CE306FE1427}"/>
              </a:ext>
            </a:extLst>
          </p:cNvPr>
          <p:cNvSpPr/>
          <p:nvPr/>
        </p:nvSpPr>
        <p:spPr>
          <a:xfrm>
            <a:off x="2789267" y="5533548"/>
            <a:ext cx="433429" cy="321632"/>
          </a:xfrm>
          <a:custGeom>
            <a:avLst/>
            <a:gdLst>
              <a:gd name="connsiteX0" fmla="*/ 1558 w 433429"/>
              <a:gd name="connsiteY0" fmla="*/ 477 h 321632"/>
              <a:gd name="connsiteX1" fmla="*/ 255558 w 433429"/>
              <a:gd name="connsiteY1" fmla="*/ 89377 h 321632"/>
              <a:gd name="connsiteX2" fmla="*/ 339696 w 433429"/>
              <a:gd name="connsiteY2" fmla="*/ 159227 h 321632"/>
              <a:gd name="connsiteX3" fmla="*/ 433358 w 433429"/>
              <a:gd name="connsiteY3" fmla="*/ 281465 h 321632"/>
              <a:gd name="connsiteX4" fmla="*/ 353983 w 433429"/>
              <a:gd name="connsiteY4" fmla="*/ 319565 h 321632"/>
              <a:gd name="connsiteX5" fmla="*/ 290483 w 433429"/>
              <a:gd name="connsiteY5" fmla="*/ 229077 h 321632"/>
              <a:gd name="connsiteX6" fmla="*/ 155546 w 433429"/>
              <a:gd name="connsiteY6" fmla="*/ 130652 h 321632"/>
              <a:gd name="connsiteX7" fmla="*/ 1558 w 433429"/>
              <a:gd name="connsiteY7" fmla="*/ 477 h 3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429" h="321632">
                <a:moveTo>
                  <a:pt x="1558" y="477"/>
                </a:moveTo>
                <a:cubicBezTo>
                  <a:pt x="18226" y="-6402"/>
                  <a:pt x="199202" y="62919"/>
                  <a:pt x="255558" y="89377"/>
                </a:cubicBezTo>
                <a:cubicBezTo>
                  <a:pt x="311914" y="115835"/>
                  <a:pt x="310063" y="127212"/>
                  <a:pt x="339696" y="159227"/>
                </a:cubicBezTo>
                <a:cubicBezTo>
                  <a:pt x="369329" y="191242"/>
                  <a:pt x="430977" y="254742"/>
                  <a:pt x="433358" y="281465"/>
                </a:cubicBezTo>
                <a:cubicBezTo>
                  <a:pt x="435739" y="308188"/>
                  <a:pt x="377795" y="328296"/>
                  <a:pt x="353983" y="319565"/>
                </a:cubicBezTo>
                <a:cubicBezTo>
                  <a:pt x="330171" y="310834"/>
                  <a:pt x="323556" y="260562"/>
                  <a:pt x="290483" y="229077"/>
                </a:cubicBezTo>
                <a:cubicBezTo>
                  <a:pt x="257410" y="197592"/>
                  <a:pt x="204759" y="165842"/>
                  <a:pt x="155546" y="130652"/>
                </a:cubicBezTo>
                <a:cubicBezTo>
                  <a:pt x="106334" y="95463"/>
                  <a:pt x="-15110" y="7356"/>
                  <a:pt x="1558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" name="フリーフォーム: 図形 2272">
            <a:extLst>
              <a:ext uri="{FF2B5EF4-FFF2-40B4-BE49-F238E27FC236}">
                <a16:creationId xmlns:a16="http://schemas.microsoft.com/office/drawing/2014/main" id="{ECF1EE52-EFF4-422A-94A7-CBCC65226485}"/>
              </a:ext>
            </a:extLst>
          </p:cNvPr>
          <p:cNvSpPr/>
          <p:nvPr/>
        </p:nvSpPr>
        <p:spPr>
          <a:xfrm>
            <a:off x="3079133" y="5253610"/>
            <a:ext cx="178912" cy="509028"/>
          </a:xfrm>
          <a:custGeom>
            <a:avLst/>
            <a:gdLst>
              <a:gd name="connsiteX0" fmla="*/ 175242 w 178912"/>
              <a:gd name="connsiteY0" fmla="*/ 116903 h 509028"/>
              <a:gd name="connsiteX1" fmla="*/ 14905 w 178912"/>
              <a:gd name="connsiteY1" fmla="*/ 1015 h 509028"/>
              <a:gd name="connsiteX2" fmla="*/ 14905 w 178912"/>
              <a:gd name="connsiteY2" fmla="*/ 74040 h 509028"/>
              <a:gd name="connsiteX3" fmla="*/ 84755 w 178912"/>
              <a:gd name="connsiteY3" fmla="*/ 294703 h 509028"/>
              <a:gd name="connsiteX4" fmla="*/ 46655 w 178912"/>
              <a:gd name="connsiteY4" fmla="*/ 407415 h 509028"/>
              <a:gd name="connsiteX5" fmla="*/ 116505 w 178912"/>
              <a:gd name="connsiteY5" fmla="*/ 299465 h 509028"/>
              <a:gd name="connsiteX6" fmla="*/ 137142 w 178912"/>
              <a:gd name="connsiteY6" fmla="*/ 509015 h 509028"/>
              <a:gd name="connsiteX7" fmla="*/ 137142 w 178912"/>
              <a:gd name="connsiteY7" fmla="*/ 288353 h 509028"/>
              <a:gd name="connsiteX8" fmla="*/ 129205 w 178912"/>
              <a:gd name="connsiteY8" fmla="*/ 158178 h 509028"/>
              <a:gd name="connsiteX9" fmla="*/ 175242 w 178912"/>
              <a:gd name="connsiteY9" fmla="*/ 116903 h 50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12" h="509028">
                <a:moveTo>
                  <a:pt x="175242" y="116903"/>
                </a:moveTo>
                <a:cubicBezTo>
                  <a:pt x="156192" y="90709"/>
                  <a:pt x="41628" y="8159"/>
                  <a:pt x="14905" y="1015"/>
                </a:cubicBezTo>
                <a:cubicBezTo>
                  <a:pt x="-11818" y="-6129"/>
                  <a:pt x="3263" y="25092"/>
                  <a:pt x="14905" y="74040"/>
                </a:cubicBezTo>
                <a:cubicBezTo>
                  <a:pt x="26547" y="122988"/>
                  <a:pt x="79463" y="239141"/>
                  <a:pt x="84755" y="294703"/>
                </a:cubicBezTo>
                <a:cubicBezTo>
                  <a:pt x="90047" y="350265"/>
                  <a:pt x="41363" y="406621"/>
                  <a:pt x="46655" y="407415"/>
                </a:cubicBezTo>
                <a:cubicBezTo>
                  <a:pt x="51947" y="408209"/>
                  <a:pt x="101424" y="282532"/>
                  <a:pt x="116505" y="299465"/>
                </a:cubicBezTo>
                <a:cubicBezTo>
                  <a:pt x="131586" y="316398"/>
                  <a:pt x="133703" y="510867"/>
                  <a:pt x="137142" y="509015"/>
                </a:cubicBezTo>
                <a:cubicBezTo>
                  <a:pt x="140581" y="507163"/>
                  <a:pt x="138465" y="346826"/>
                  <a:pt x="137142" y="288353"/>
                </a:cubicBezTo>
                <a:cubicBezTo>
                  <a:pt x="135819" y="229880"/>
                  <a:pt x="125236" y="187547"/>
                  <a:pt x="129205" y="158178"/>
                </a:cubicBezTo>
                <a:cubicBezTo>
                  <a:pt x="133174" y="128809"/>
                  <a:pt x="194292" y="143097"/>
                  <a:pt x="175242" y="116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4" name="フリーフォーム: 図形 2273">
            <a:extLst>
              <a:ext uri="{FF2B5EF4-FFF2-40B4-BE49-F238E27FC236}">
                <a16:creationId xmlns:a16="http://schemas.microsoft.com/office/drawing/2014/main" id="{0A287012-6018-456D-9CFE-E12E10BDA7D2}"/>
              </a:ext>
            </a:extLst>
          </p:cNvPr>
          <p:cNvSpPr/>
          <p:nvPr/>
        </p:nvSpPr>
        <p:spPr>
          <a:xfrm>
            <a:off x="2519356" y="5377329"/>
            <a:ext cx="401055" cy="445393"/>
          </a:xfrm>
          <a:custGeom>
            <a:avLst/>
            <a:gdLst>
              <a:gd name="connsiteX0" fmla="*/ 7 w 401055"/>
              <a:gd name="connsiteY0" fmla="*/ 1121 h 445393"/>
              <a:gd name="connsiteX1" fmla="*/ 239719 w 401055"/>
              <a:gd name="connsiteY1" fmla="*/ 224959 h 445393"/>
              <a:gd name="connsiteX2" fmla="*/ 398469 w 401055"/>
              <a:gd name="connsiteY2" fmla="*/ 436096 h 445393"/>
              <a:gd name="connsiteX3" fmla="*/ 331794 w 401055"/>
              <a:gd name="connsiteY3" fmla="*/ 399584 h 445393"/>
              <a:gd name="connsiteX4" fmla="*/ 247657 w 401055"/>
              <a:gd name="connsiteY4" fmla="*/ 323384 h 445393"/>
              <a:gd name="connsiteX5" fmla="*/ 7 w 401055"/>
              <a:gd name="connsiteY5" fmla="*/ 1121 h 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055" h="445393">
                <a:moveTo>
                  <a:pt x="7" y="1121"/>
                </a:moveTo>
                <a:cubicBezTo>
                  <a:pt x="-1316" y="-15283"/>
                  <a:pt x="173309" y="152463"/>
                  <a:pt x="239719" y="224959"/>
                </a:cubicBezTo>
                <a:cubicBezTo>
                  <a:pt x="306129" y="297455"/>
                  <a:pt x="383123" y="406992"/>
                  <a:pt x="398469" y="436096"/>
                </a:cubicBezTo>
                <a:cubicBezTo>
                  <a:pt x="413815" y="465200"/>
                  <a:pt x="356929" y="418369"/>
                  <a:pt x="331794" y="399584"/>
                </a:cubicBezTo>
                <a:cubicBezTo>
                  <a:pt x="306659" y="380799"/>
                  <a:pt x="301103" y="389530"/>
                  <a:pt x="247657" y="323384"/>
                </a:cubicBezTo>
                <a:cubicBezTo>
                  <a:pt x="194211" y="257238"/>
                  <a:pt x="1330" y="17525"/>
                  <a:pt x="7" y="1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5" name="フリーフォーム: 図形 2274">
            <a:extLst>
              <a:ext uri="{FF2B5EF4-FFF2-40B4-BE49-F238E27FC236}">
                <a16:creationId xmlns:a16="http://schemas.microsoft.com/office/drawing/2014/main" id="{BB11DF24-896F-4D57-B1B0-46902D256AEA}"/>
              </a:ext>
            </a:extLst>
          </p:cNvPr>
          <p:cNvSpPr/>
          <p:nvPr/>
        </p:nvSpPr>
        <p:spPr>
          <a:xfrm>
            <a:off x="2248197" y="5501768"/>
            <a:ext cx="136228" cy="105759"/>
          </a:xfrm>
          <a:custGeom>
            <a:avLst/>
            <a:gdLst>
              <a:gd name="connsiteX0" fmla="*/ 136228 w 136228"/>
              <a:gd name="connsiteY0" fmla="*/ 507 h 105759"/>
              <a:gd name="connsiteX1" fmla="*/ 13990 w 136228"/>
              <a:gd name="connsiteY1" fmla="*/ 64007 h 105759"/>
              <a:gd name="connsiteX2" fmla="*/ 2878 w 136228"/>
              <a:gd name="connsiteY2" fmla="*/ 105282 h 105759"/>
              <a:gd name="connsiteX3" fmla="*/ 13990 w 136228"/>
              <a:gd name="connsiteY3" fmla="*/ 37020 h 105759"/>
              <a:gd name="connsiteX4" fmla="*/ 136228 w 136228"/>
              <a:gd name="connsiteY4" fmla="*/ 507 h 10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28" h="105759">
                <a:moveTo>
                  <a:pt x="136228" y="507"/>
                </a:moveTo>
                <a:cubicBezTo>
                  <a:pt x="136228" y="5005"/>
                  <a:pt x="36215" y="46545"/>
                  <a:pt x="13990" y="64007"/>
                </a:cubicBezTo>
                <a:cubicBezTo>
                  <a:pt x="-8235" y="81469"/>
                  <a:pt x="2878" y="109780"/>
                  <a:pt x="2878" y="105282"/>
                </a:cubicBezTo>
                <a:cubicBezTo>
                  <a:pt x="2878" y="100784"/>
                  <a:pt x="-8500" y="51572"/>
                  <a:pt x="13990" y="37020"/>
                </a:cubicBezTo>
                <a:cubicBezTo>
                  <a:pt x="36479" y="22468"/>
                  <a:pt x="136228" y="-3991"/>
                  <a:pt x="136228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6" name="フリーフォーム: 図形 2275">
            <a:extLst>
              <a:ext uri="{FF2B5EF4-FFF2-40B4-BE49-F238E27FC236}">
                <a16:creationId xmlns:a16="http://schemas.microsoft.com/office/drawing/2014/main" id="{997EEDBB-64BF-40D8-A1E9-BBD3CD1CBFDB}"/>
              </a:ext>
            </a:extLst>
          </p:cNvPr>
          <p:cNvSpPr/>
          <p:nvPr/>
        </p:nvSpPr>
        <p:spPr>
          <a:xfrm>
            <a:off x="2260387" y="5575299"/>
            <a:ext cx="693364" cy="272412"/>
          </a:xfrm>
          <a:custGeom>
            <a:avLst/>
            <a:gdLst>
              <a:gd name="connsiteX0" fmla="*/ 213 w 693364"/>
              <a:gd name="connsiteY0" fmla="*/ 1 h 272412"/>
              <a:gd name="connsiteX1" fmla="*/ 373276 w 693364"/>
              <a:gd name="connsiteY1" fmla="*/ 165101 h 272412"/>
              <a:gd name="connsiteX2" fmla="*/ 679663 w 693364"/>
              <a:gd name="connsiteY2" fmla="*/ 265114 h 272412"/>
              <a:gd name="connsiteX3" fmla="*/ 608226 w 693364"/>
              <a:gd name="connsiteY3" fmla="*/ 254001 h 272412"/>
              <a:gd name="connsiteX4" fmla="*/ 324063 w 693364"/>
              <a:gd name="connsiteY4" fmla="*/ 168276 h 272412"/>
              <a:gd name="connsiteX5" fmla="*/ 213 w 693364"/>
              <a:gd name="connsiteY5" fmla="*/ 1 h 27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364" h="272412">
                <a:moveTo>
                  <a:pt x="213" y="1"/>
                </a:moveTo>
                <a:cubicBezTo>
                  <a:pt x="8415" y="-528"/>
                  <a:pt x="260034" y="120916"/>
                  <a:pt x="373276" y="165101"/>
                </a:cubicBezTo>
                <a:cubicBezTo>
                  <a:pt x="486518" y="209287"/>
                  <a:pt x="640505" y="250297"/>
                  <a:pt x="679663" y="265114"/>
                </a:cubicBezTo>
                <a:cubicBezTo>
                  <a:pt x="718821" y="279931"/>
                  <a:pt x="667493" y="270141"/>
                  <a:pt x="608226" y="254001"/>
                </a:cubicBezTo>
                <a:cubicBezTo>
                  <a:pt x="548959" y="237861"/>
                  <a:pt x="426192" y="210080"/>
                  <a:pt x="324063" y="168276"/>
                </a:cubicBezTo>
                <a:cubicBezTo>
                  <a:pt x="221934" y="126472"/>
                  <a:pt x="-7989" y="530"/>
                  <a:pt x="21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7" name="フリーフォーム: 図形 2276">
            <a:extLst>
              <a:ext uri="{FF2B5EF4-FFF2-40B4-BE49-F238E27FC236}">
                <a16:creationId xmlns:a16="http://schemas.microsoft.com/office/drawing/2014/main" id="{39599D53-F217-4173-8440-939DBBAAF53B}"/>
              </a:ext>
            </a:extLst>
          </p:cNvPr>
          <p:cNvSpPr/>
          <p:nvPr/>
        </p:nvSpPr>
        <p:spPr>
          <a:xfrm>
            <a:off x="2310731" y="5559069"/>
            <a:ext cx="904683" cy="325841"/>
          </a:xfrm>
          <a:custGeom>
            <a:avLst/>
            <a:gdLst>
              <a:gd name="connsiteX0" fmla="*/ 3844 w 904683"/>
              <a:gd name="connsiteY0" fmla="*/ 356 h 325841"/>
              <a:gd name="connsiteX1" fmla="*/ 167357 w 904683"/>
              <a:gd name="connsiteY1" fmla="*/ 78144 h 325841"/>
              <a:gd name="connsiteX2" fmla="*/ 681707 w 904683"/>
              <a:gd name="connsiteY2" fmla="*/ 289281 h 325841"/>
              <a:gd name="connsiteX3" fmla="*/ 819819 w 904683"/>
              <a:gd name="connsiteY3" fmla="*/ 325794 h 325841"/>
              <a:gd name="connsiteX4" fmla="*/ 903957 w 904683"/>
              <a:gd name="connsiteY4" fmla="*/ 297219 h 325841"/>
              <a:gd name="connsiteX5" fmla="*/ 773782 w 904683"/>
              <a:gd name="connsiteY5" fmla="*/ 306744 h 325841"/>
              <a:gd name="connsiteX6" fmla="*/ 599157 w 904683"/>
              <a:gd name="connsiteY6" fmla="*/ 236894 h 325841"/>
              <a:gd name="connsiteX7" fmla="*/ 297532 w 904683"/>
              <a:gd name="connsiteY7" fmla="*/ 103544 h 325841"/>
              <a:gd name="connsiteX8" fmla="*/ 3844 w 904683"/>
              <a:gd name="connsiteY8" fmla="*/ 356 h 32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683" h="325841">
                <a:moveTo>
                  <a:pt x="3844" y="356"/>
                </a:moveTo>
                <a:cubicBezTo>
                  <a:pt x="-17852" y="-3877"/>
                  <a:pt x="54380" y="29990"/>
                  <a:pt x="167357" y="78144"/>
                </a:cubicBezTo>
                <a:cubicBezTo>
                  <a:pt x="280334" y="126298"/>
                  <a:pt x="572963" y="248006"/>
                  <a:pt x="681707" y="289281"/>
                </a:cubicBezTo>
                <a:cubicBezTo>
                  <a:pt x="790451" y="330556"/>
                  <a:pt x="782777" y="324471"/>
                  <a:pt x="819819" y="325794"/>
                </a:cubicBezTo>
                <a:cubicBezTo>
                  <a:pt x="856861" y="327117"/>
                  <a:pt x="911630" y="300394"/>
                  <a:pt x="903957" y="297219"/>
                </a:cubicBezTo>
                <a:cubicBezTo>
                  <a:pt x="896284" y="294044"/>
                  <a:pt x="824582" y="316798"/>
                  <a:pt x="773782" y="306744"/>
                </a:cubicBezTo>
                <a:cubicBezTo>
                  <a:pt x="722982" y="296690"/>
                  <a:pt x="678532" y="270761"/>
                  <a:pt x="599157" y="236894"/>
                </a:cubicBezTo>
                <a:cubicBezTo>
                  <a:pt x="519782" y="203027"/>
                  <a:pt x="397809" y="144554"/>
                  <a:pt x="297532" y="103544"/>
                </a:cubicBezTo>
                <a:cubicBezTo>
                  <a:pt x="197255" y="62534"/>
                  <a:pt x="25540" y="4589"/>
                  <a:pt x="3844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8" name="フリーフォーム: 図形 2277">
            <a:extLst>
              <a:ext uri="{FF2B5EF4-FFF2-40B4-BE49-F238E27FC236}">
                <a16:creationId xmlns:a16="http://schemas.microsoft.com/office/drawing/2014/main" id="{4ECFD585-218F-44B5-BF95-D5E85ACB1D06}"/>
              </a:ext>
            </a:extLst>
          </p:cNvPr>
          <p:cNvSpPr/>
          <p:nvPr/>
        </p:nvSpPr>
        <p:spPr>
          <a:xfrm>
            <a:off x="2365669" y="5274903"/>
            <a:ext cx="93993" cy="247116"/>
          </a:xfrm>
          <a:custGeom>
            <a:avLst/>
            <a:gdLst>
              <a:gd name="connsiteX0" fmla="*/ 93369 w 93993"/>
              <a:gd name="connsiteY0" fmla="*/ 360 h 247116"/>
              <a:gd name="connsiteX1" fmla="*/ 42569 w 93993"/>
              <a:gd name="connsiteY1" fmla="*/ 98785 h 247116"/>
              <a:gd name="connsiteX2" fmla="*/ 36219 w 93993"/>
              <a:gd name="connsiteY2" fmla="*/ 152760 h 247116"/>
              <a:gd name="connsiteX3" fmla="*/ 31456 w 93993"/>
              <a:gd name="connsiteY3" fmla="*/ 246422 h 247116"/>
              <a:gd name="connsiteX4" fmla="*/ 21931 w 93993"/>
              <a:gd name="connsiteY4" fmla="*/ 192447 h 247116"/>
              <a:gd name="connsiteX5" fmla="*/ 2881 w 93993"/>
              <a:gd name="connsiteY5" fmla="*/ 136885 h 247116"/>
              <a:gd name="connsiteX6" fmla="*/ 93369 w 93993"/>
              <a:gd name="connsiteY6" fmla="*/ 360 h 24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93" h="247116">
                <a:moveTo>
                  <a:pt x="93369" y="360"/>
                </a:moveTo>
                <a:cubicBezTo>
                  <a:pt x="99984" y="-5990"/>
                  <a:pt x="52094" y="73385"/>
                  <a:pt x="42569" y="98785"/>
                </a:cubicBezTo>
                <a:cubicBezTo>
                  <a:pt x="33044" y="124185"/>
                  <a:pt x="38071" y="128154"/>
                  <a:pt x="36219" y="152760"/>
                </a:cubicBezTo>
                <a:cubicBezTo>
                  <a:pt x="34367" y="177366"/>
                  <a:pt x="33837" y="239808"/>
                  <a:pt x="31456" y="246422"/>
                </a:cubicBezTo>
                <a:cubicBezTo>
                  <a:pt x="29075" y="253036"/>
                  <a:pt x="26693" y="210703"/>
                  <a:pt x="21931" y="192447"/>
                </a:cubicBezTo>
                <a:cubicBezTo>
                  <a:pt x="17169" y="174191"/>
                  <a:pt x="-8496" y="168106"/>
                  <a:pt x="2881" y="136885"/>
                </a:cubicBezTo>
                <a:cubicBezTo>
                  <a:pt x="14258" y="105664"/>
                  <a:pt x="86754" y="6710"/>
                  <a:pt x="93369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9" name="フリーフォーム: 図形 2278">
            <a:extLst>
              <a:ext uri="{FF2B5EF4-FFF2-40B4-BE49-F238E27FC236}">
                <a16:creationId xmlns:a16="http://schemas.microsoft.com/office/drawing/2014/main" id="{B57BB2CC-D4E4-41B9-B50D-54A3E4247839}"/>
              </a:ext>
            </a:extLst>
          </p:cNvPr>
          <p:cNvSpPr/>
          <p:nvPr/>
        </p:nvSpPr>
        <p:spPr>
          <a:xfrm>
            <a:off x="2217612" y="5587918"/>
            <a:ext cx="51072" cy="472523"/>
          </a:xfrm>
          <a:custGeom>
            <a:avLst/>
            <a:gdLst>
              <a:gd name="connsiteX0" fmla="*/ 50926 w 51072"/>
              <a:gd name="connsiteY0" fmla="*/ 82 h 472523"/>
              <a:gd name="connsiteX1" fmla="*/ 9651 w 51072"/>
              <a:gd name="connsiteY1" fmla="*/ 157245 h 472523"/>
              <a:gd name="connsiteX2" fmla="*/ 1713 w 51072"/>
              <a:gd name="connsiteY2" fmla="*/ 236620 h 472523"/>
              <a:gd name="connsiteX3" fmla="*/ 35051 w 51072"/>
              <a:gd name="connsiteY3" fmla="*/ 468395 h 472523"/>
              <a:gd name="connsiteX4" fmla="*/ 17588 w 51072"/>
              <a:gd name="connsiteY4" fmla="*/ 369970 h 472523"/>
              <a:gd name="connsiteX5" fmla="*/ 22351 w 51072"/>
              <a:gd name="connsiteY5" fmla="*/ 179470 h 472523"/>
              <a:gd name="connsiteX6" fmla="*/ 50926 w 51072"/>
              <a:gd name="connsiteY6" fmla="*/ 82 h 47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2" h="472523">
                <a:moveTo>
                  <a:pt x="50926" y="82"/>
                </a:moveTo>
                <a:cubicBezTo>
                  <a:pt x="48809" y="-3622"/>
                  <a:pt x="17853" y="117822"/>
                  <a:pt x="9651" y="157245"/>
                </a:cubicBezTo>
                <a:cubicBezTo>
                  <a:pt x="1449" y="196668"/>
                  <a:pt x="-2520" y="184762"/>
                  <a:pt x="1713" y="236620"/>
                </a:cubicBezTo>
                <a:cubicBezTo>
                  <a:pt x="5946" y="288478"/>
                  <a:pt x="32405" y="446170"/>
                  <a:pt x="35051" y="468395"/>
                </a:cubicBezTo>
                <a:cubicBezTo>
                  <a:pt x="37697" y="490620"/>
                  <a:pt x="19705" y="418124"/>
                  <a:pt x="17588" y="369970"/>
                </a:cubicBezTo>
                <a:cubicBezTo>
                  <a:pt x="15471" y="321816"/>
                  <a:pt x="13090" y="243235"/>
                  <a:pt x="22351" y="179470"/>
                </a:cubicBezTo>
                <a:cubicBezTo>
                  <a:pt x="31611" y="115705"/>
                  <a:pt x="53043" y="3786"/>
                  <a:pt x="50926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0" name="フリーフォーム: 図形 2279">
            <a:extLst>
              <a:ext uri="{FF2B5EF4-FFF2-40B4-BE49-F238E27FC236}">
                <a16:creationId xmlns:a16="http://schemas.microsoft.com/office/drawing/2014/main" id="{C6F58C98-DC2E-49B1-B09A-10097206F82B}"/>
              </a:ext>
            </a:extLst>
          </p:cNvPr>
          <p:cNvSpPr/>
          <p:nvPr/>
        </p:nvSpPr>
        <p:spPr>
          <a:xfrm>
            <a:off x="3105997" y="5503039"/>
            <a:ext cx="258019" cy="799705"/>
          </a:xfrm>
          <a:custGeom>
            <a:avLst/>
            <a:gdLst>
              <a:gd name="connsiteX0" fmla="*/ 169016 w 258019"/>
              <a:gd name="connsiteY0" fmla="*/ 824 h 799705"/>
              <a:gd name="connsiteX1" fmla="*/ 157903 w 258019"/>
              <a:gd name="connsiteY1" fmla="*/ 200849 h 799705"/>
              <a:gd name="connsiteX2" fmla="*/ 184891 w 258019"/>
              <a:gd name="connsiteY2" fmla="*/ 392936 h 799705"/>
              <a:gd name="connsiteX3" fmla="*/ 257916 w 258019"/>
              <a:gd name="connsiteY3" fmla="*/ 794574 h 799705"/>
              <a:gd name="connsiteX4" fmla="*/ 167428 w 258019"/>
              <a:gd name="connsiteY4" fmla="*/ 608836 h 799705"/>
              <a:gd name="connsiteX5" fmla="*/ 122978 w 258019"/>
              <a:gd name="connsiteY5" fmla="*/ 442149 h 799705"/>
              <a:gd name="connsiteX6" fmla="*/ 67416 w 258019"/>
              <a:gd name="connsiteY6" fmla="*/ 189736 h 799705"/>
              <a:gd name="connsiteX7" fmla="*/ 741 w 258019"/>
              <a:gd name="connsiteY7" fmla="*/ 134174 h 799705"/>
              <a:gd name="connsiteX8" fmla="*/ 113453 w 258019"/>
              <a:gd name="connsiteY8" fmla="*/ 130999 h 799705"/>
              <a:gd name="connsiteX9" fmla="*/ 169016 w 258019"/>
              <a:gd name="connsiteY9" fmla="*/ 824 h 79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19" h="799705">
                <a:moveTo>
                  <a:pt x="169016" y="824"/>
                </a:moveTo>
                <a:cubicBezTo>
                  <a:pt x="176424" y="12466"/>
                  <a:pt x="155257" y="135497"/>
                  <a:pt x="157903" y="200849"/>
                </a:cubicBezTo>
                <a:cubicBezTo>
                  <a:pt x="160549" y="266201"/>
                  <a:pt x="168222" y="293982"/>
                  <a:pt x="184891" y="392936"/>
                </a:cubicBezTo>
                <a:cubicBezTo>
                  <a:pt x="201560" y="491890"/>
                  <a:pt x="260827" y="758591"/>
                  <a:pt x="257916" y="794574"/>
                </a:cubicBezTo>
                <a:cubicBezTo>
                  <a:pt x="255006" y="830557"/>
                  <a:pt x="189918" y="667573"/>
                  <a:pt x="167428" y="608836"/>
                </a:cubicBezTo>
                <a:cubicBezTo>
                  <a:pt x="144938" y="550099"/>
                  <a:pt x="139647" y="511999"/>
                  <a:pt x="122978" y="442149"/>
                </a:cubicBezTo>
                <a:cubicBezTo>
                  <a:pt x="106309" y="372299"/>
                  <a:pt x="87789" y="241065"/>
                  <a:pt x="67416" y="189736"/>
                </a:cubicBezTo>
                <a:cubicBezTo>
                  <a:pt x="47043" y="138407"/>
                  <a:pt x="-6932" y="143963"/>
                  <a:pt x="741" y="134174"/>
                </a:cubicBezTo>
                <a:cubicBezTo>
                  <a:pt x="8414" y="124385"/>
                  <a:pt x="90699" y="157722"/>
                  <a:pt x="113453" y="130999"/>
                </a:cubicBezTo>
                <a:cubicBezTo>
                  <a:pt x="136207" y="104276"/>
                  <a:pt x="161608" y="-10818"/>
                  <a:pt x="169016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1" name="フリーフォーム: 図形 2280">
            <a:extLst>
              <a:ext uri="{FF2B5EF4-FFF2-40B4-BE49-F238E27FC236}">
                <a16:creationId xmlns:a16="http://schemas.microsoft.com/office/drawing/2014/main" id="{46B75565-3D0E-4808-8DA8-24D26DF3F287}"/>
              </a:ext>
            </a:extLst>
          </p:cNvPr>
          <p:cNvSpPr/>
          <p:nvPr/>
        </p:nvSpPr>
        <p:spPr>
          <a:xfrm>
            <a:off x="2164949" y="6050768"/>
            <a:ext cx="1048230" cy="254931"/>
          </a:xfrm>
          <a:custGeom>
            <a:avLst/>
            <a:gdLst>
              <a:gd name="connsiteX0" fmla="*/ 401 w 1048230"/>
              <a:gd name="connsiteY0" fmla="*/ 65870 h 254931"/>
              <a:gd name="connsiteX1" fmla="*/ 109939 w 1048230"/>
              <a:gd name="connsiteY1" fmla="*/ 782 h 254931"/>
              <a:gd name="connsiteX2" fmla="*/ 316314 w 1048230"/>
              <a:gd name="connsiteY2" fmla="*/ 30945 h 254931"/>
              <a:gd name="connsiteX3" fmla="*/ 483001 w 1048230"/>
              <a:gd name="connsiteY3" fmla="*/ 46820 h 254931"/>
              <a:gd name="connsiteX4" fmla="*/ 962426 w 1048230"/>
              <a:gd name="connsiteY4" fmla="*/ 165882 h 254931"/>
              <a:gd name="connsiteX5" fmla="*/ 984651 w 1048230"/>
              <a:gd name="connsiteY5" fmla="*/ 167470 h 254931"/>
              <a:gd name="connsiteX6" fmla="*/ 1048151 w 1048230"/>
              <a:gd name="connsiteY6" fmla="*/ 254782 h 254931"/>
              <a:gd name="connsiteX7" fmla="*/ 970364 w 1048230"/>
              <a:gd name="connsiteY7" fmla="*/ 143657 h 254931"/>
              <a:gd name="connsiteX8" fmla="*/ 611589 w 1048230"/>
              <a:gd name="connsiteY8" fmla="*/ 84920 h 254931"/>
              <a:gd name="connsiteX9" fmla="*/ 314726 w 1048230"/>
              <a:gd name="connsiteY9" fmla="*/ 37295 h 254931"/>
              <a:gd name="connsiteX10" fmla="*/ 213126 w 1048230"/>
              <a:gd name="connsiteY10" fmla="*/ 32532 h 254931"/>
              <a:gd name="connsiteX11" fmla="*/ 78189 w 1048230"/>
              <a:gd name="connsiteY11" fmla="*/ 8720 h 254931"/>
              <a:gd name="connsiteX12" fmla="*/ 401 w 1048230"/>
              <a:gd name="connsiteY12" fmla="*/ 65870 h 25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8230" h="254931">
                <a:moveTo>
                  <a:pt x="401" y="65870"/>
                </a:moveTo>
                <a:cubicBezTo>
                  <a:pt x="5693" y="64547"/>
                  <a:pt x="57287" y="6603"/>
                  <a:pt x="109939" y="782"/>
                </a:cubicBezTo>
                <a:cubicBezTo>
                  <a:pt x="162591" y="-5039"/>
                  <a:pt x="254137" y="23272"/>
                  <a:pt x="316314" y="30945"/>
                </a:cubicBezTo>
                <a:cubicBezTo>
                  <a:pt x="378491" y="38618"/>
                  <a:pt x="375316" y="24331"/>
                  <a:pt x="483001" y="46820"/>
                </a:cubicBezTo>
                <a:cubicBezTo>
                  <a:pt x="590686" y="69309"/>
                  <a:pt x="878818" y="145774"/>
                  <a:pt x="962426" y="165882"/>
                </a:cubicBezTo>
                <a:cubicBezTo>
                  <a:pt x="1046034" y="185990"/>
                  <a:pt x="970364" y="152653"/>
                  <a:pt x="984651" y="167470"/>
                </a:cubicBezTo>
                <a:cubicBezTo>
                  <a:pt x="998938" y="182287"/>
                  <a:pt x="1050532" y="258751"/>
                  <a:pt x="1048151" y="254782"/>
                </a:cubicBezTo>
                <a:cubicBezTo>
                  <a:pt x="1045770" y="250813"/>
                  <a:pt x="1043124" y="171967"/>
                  <a:pt x="970364" y="143657"/>
                </a:cubicBezTo>
                <a:cubicBezTo>
                  <a:pt x="897604" y="115347"/>
                  <a:pt x="611589" y="84920"/>
                  <a:pt x="611589" y="84920"/>
                </a:cubicBezTo>
                <a:lnTo>
                  <a:pt x="314726" y="37295"/>
                </a:lnTo>
                <a:cubicBezTo>
                  <a:pt x="248316" y="28564"/>
                  <a:pt x="252549" y="37294"/>
                  <a:pt x="213126" y="32532"/>
                </a:cubicBezTo>
                <a:cubicBezTo>
                  <a:pt x="173703" y="27770"/>
                  <a:pt x="113114" y="7926"/>
                  <a:pt x="78189" y="8720"/>
                </a:cubicBezTo>
                <a:cubicBezTo>
                  <a:pt x="43264" y="9514"/>
                  <a:pt x="-4891" y="67193"/>
                  <a:pt x="401" y="65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2" name="フリーフォーム: 図形 2281">
            <a:extLst>
              <a:ext uri="{FF2B5EF4-FFF2-40B4-BE49-F238E27FC236}">
                <a16:creationId xmlns:a16="http://schemas.microsoft.com/office/drawing/2014/main" id="{6DFCE17A-D5C2-4CD7-8148-D81651AF2CCF}"/>
              </a:ext>
            </a:extLst>
          </p:cNvPr>
          <p:cNvSpPr/>
          <p:nvPr/>
        </p:nvSpPr>
        <p:spPr>
          <a:xfrm>
            <a:off x="2186465" y="6097490"/>
            <a:ext cx="501251" cy="99200"/>
          </a:xfrm>
          <a:custGeom>
            <a:avLst/>
            <a:gdLst>
              <a:gd name="connsiteX0" fmla="*/ 5873 w 501251"/>
              <a:gd name="connsiteY0" fmla="*/ 1685 h 99200"/>
              <a:gd name="connsiteX1" fmla="*/ 267810 w 501251"/>
              <a:gd name="connsiteY1" fmla="*/ 38198 h 99200"/>
              <a:gd name="connsiteX2" fmla="*/ 501173 w 501251"/>
              <a:gd name="connsiteY2" fmla="*/ 54073 h 99200"/>
              <a:gd name="connsiteX3" fmla="*/ 291623 w 501251"/>
              <a:gd name="connsiteY3" fmla="*/ 57248 h 99200"/>
              <a:gd name="connsiteX4" fmla="*/ 102710 w 501251"/>
              <a:gd name="connsiteY4" fmla="*/ 98523 h 99200"/>
              <a:gd name="connsiteX5" fmla="*/ 5873 w 501251"/>
              <a:gd name="connsiteY5" fmla="*/ 1685 h 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251" h="99200">
                <a:moveTo>
                  <a:pt x="5873" y="1685"/>
                </a:moveTo>
                <a:cubicBezTo>
                  <a:pt x="33390" y="-8369"/>
                  <a:pt x="185260" y="29467"/>
                  <a:pt x="267810" y="38198"/>
                </a:cubicBezTo>
                <a:cubicBezTo>
                  <a:pt x="350360" y="46929"/>
                  <a:pt x="497204" y="50898"/>
                  <a:pt x="501173" y="54073"/>
                </a:cubicBezTo>
                <a:cubicBezTo>
                  <a:pt x="505142" y="57248"/>
                  <a:pt x="358033" y="49840"/>
                  <a:pt x="291623" y="57248"/>
                </a:cubicBezTo>
                <a:cubicBezTo>
                  <a:pt x="225213" y="64656"/>
                  <a:pt x="151658" y="104873"/>
                  <a:pt x="102710" y="98523"/>
                </a:cubicBezTo>
                <a:cubicBezTo>
                  <a:pt x="53762" y="92173"/>
                  <a:pt x="-21644" y="11739"/>
                  <a:pt x="5873" y="1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3" name="フリーフォーム: 図形 2282">
            <a:extLst>
              <a:ext uri="{FF2B5EF4-FFF2-40B4-BE49-F238E27FC236}">
                <a16:creationId xmlns:a16="http://schemas.microsoft.com/office/drawing/2014/main" id="{74FA2E37-F9C4-49BB-854F-7B02E62B7406}"/>
              </a:ext>
            </a:extLst>
          </p:cNvPr>
          <p:cNvSpPr/>
          <p:nvPr/>
        </p:nvSpPr>
        <p:spPr>
          <a:xfrm>
            <a:off x="3085091" y="6211056"/>
            <a:ext cx="152542" cy="211357"/>
          </a:xfrm>
          <a:custGeom>
            <a:avLst/>
            <a:gdLst>
              <a:gd name="connsiteX0" fmla="*/ 43872 w 152542"/>
              <a:gd name="connsiteY0" fmla="*/ 832 h 211357"/>
              <a:gd name="connsiteX1" fmla="*/ 15297 w 152542"/>
              <a:gd name="connsiteY1" fmla="*/ 75444 h 211357"/>
              <a:gd name="connsiteX2" fmla="*/ 54984 w 152542"/>
              <a:gd name="connsiteY2" fmla="*/ 110369 h 211357"/>
              <a:gd name="connsiteX3" fmla="*/ 151822 w 152542"/>
              <a:gd name="connsiteY3" fmla="*/ 210382 h 211357"/>
              <a:gd name="connsiteX4" fmla="*/ 94672 w 152542"/>
              <a:gd name="connsiteY4" fmla="*/ 157994 h 211357"/>
              <a:gd name="connsiteX5" fmla="*/ 12122 w 152542"/>
              <a:gd name="connsiteY5" fmla="*/ 104019 h 211357"/>
              <a:gd name="connsiteX6" fmla="*/ 4184 w 152542"/>
              <a:gd name="connsiteY6" fmla="*/ 40519 h 211357"/>
              <a:gd name="connsiteX7" fmla="*/ 43872 w 152542"/>
              <a:gd name="connsiteY7" fmla="*/ 832 h 2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542" h="211357">
                <a:moveTo>
                  <a:pt x="43872" y="832"/>
                </a:moveTo>
                <a:cubicBezTo>
                  <a:pt x="45724" y="6653"/>
                  <a:pt x="13445" y="57188"/>
                  <a:pt x="15297" y="75444"/>
                </a:cubicBezTo>
                <a:cubicBezTo>
                  <a:pt x="17149" y="93700"/>
                  <a:pt x="32230" y="87879"/>
                  <a:pt x="54984" y="110369"/>
                </a:cubicBezTo>
                <a:cubicBezTo>
                  <a:pt x="77738" y="132859"/>
                  <a:pt x="145207" y="202445"/>
                  <a:pt x="151822" y="210382"/>
                </a:cubicBezTo>
                <a:cubicBezTo>
                  <a:pt x="158437" y="218319"/>
                  <a:pt x="117955" y="175721"/>
                  <a:pt x="94672" y="157994"/>
                </a:cubicBezTo>
                <a:cubicBezTo>
                  <a:pt x="71389" y="140267"/>
                  <a:pt x="27203" y="123598"/>
                  <a:pt x="12122" y="104019"/>
                </a:cubicBezTo>
                <a:cubicBezTo>
                  <a:pt x="-2959" y="84440"/>
                  <a:pt x="-1901" y="60098"/>
                  <a:pt x="4184" y="40519"/>
                </a:cubicBezTo>
                <a:cubicBezTo>
                  <a:pt x="10269" y="20940"/>
                  <a:pt x="42020" y="-4989"/>
                  <a:pt x="43872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4" name="フリーフォーム: 図形 2283">
            <a:extLst>
              <a:ext uri="{FF2B5EF4-FFF2-40B4-BE49-F238E27FC236}">
                <a16:creationId xmlns:a16="http://schemas.microsoft.com/office/drawing/2014/main" id="{779B8D9A-D4A4-48F9-8186-E592B3D96828}"/>
              </a:ext>
            </a:extLst>
          </p:cNvPr>
          <p:cNvSpPr/>
          <p:nvPr/>
        </p:nvSpPr>
        <p:spPr>
          <a:xfrm>
            <a:off x="2503624" y="6181722"/>
            <a:ext cx="461542" cy="68231"/>
          </a:xfrm>
          <a:custGeom>
            <a:avLst/>
            <a:gdLst>
              <a:gd name="connsiteX0" fmla="*/ 15739 w 461542"/>
              <a:gd name="connsiteY0" fmla="*/ 3 h 68231"/>
              <a:gd name="connsiteX1" fmla="*/ 406264 w 461542"/>
              <a:gd name="connsiteY1" fmla="*/ 61916 h 68231"/>
              <a:gd name="connsiteX2" fmla="*/ 458651 w 461542"/>
              <a:gd name="connsiteY2" fmla="*/ 61916 h 68231"/>
              <a:gd name="connsiteX3" fmla="*/ 144326 w 461542"/>
              <a:gd name="connsiteY3" fmla="*/ 63503 h 68231"/>
              <a:gd name="connsiteX4" fmla="*/ 82414 w 461542"/>
              <a:gd name="connsiteY4" fmla="*/ 65091 h 68231"/>
              <a:gd name="connsiteX5" fmla="*/ 15739 w 461542"/>
              <a:gd name="connsiteY5" fmla="*/ 3 h 6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42" h="68231">
                <a:moveTo>
                  <a:pt x="15739" y="3"/>
                </a:moveTo>
                <a:cubicBezTo>
                  <a:pt x="69714" y="-526"/>
                  <a:pt x="332446" y="51597"/>
                  <a:pt x="406264" y="61916"/>
                </a:cubicBezTo>
                <a:cubicBezTo>
                  <a:pt x="480082" y="72235"/>
                  <a:pt x="458651" y="61916"/>
                  <a:pt x="458651" y="61916"/>
                </a:cubicBezTo>
                <a:lnTo>
                  <a:pt x="144326" y="63503"/>
                </a:lnTo>
                <a:cubicBezTo>
                  <a:pt x="81620" y="64032"/>
                  <a:pt x="102522" y="72764"/>
                  <a:pt x="82414" y="65091"/>
                </a:cubicBezTo>
                <a:cubicBezTo>
                  <a:pt x="62306" y="57418"/>
                  <a:pt x="-38236" y="532"/>
                  <a:pt x="1573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5" name="フリーフォーム: 図形 2284">
            <a:extLst>
              <a:ext uri="{FF2B5EF4-FFF2-40B4-BE49-F238E27FC236}">
                <a16:creationId xmlns:a16="http://schemas.microsoft.com/office/drawing/2014/main" id="{BBC1842C-11F4-4F6F-8545-40363CE27D63}"/>
              </a:ext>
            </a:extLst>
          </p:cNvPr>
          <p:cNvSpPr/>
          <p:nvPr/>
        </p:nvSpPr>
        <p:spPr>
          <a:xfrm>
            <a:off x="3136882" y="6054523"/>
            <a:ext cx="206682" cy="374445"/>
          </a:xfrm>
          <a:custGeom>
            <a:avLst/>
            <a:gdLst>
              <a:gd name="connsiteX0" fmla="*/ 115906 w 206682"/>
              <a:gd name="connsiteY0" fmla="*/ 202 h 374445"/>
              <a:gd name="connsiteX1" fmla="*/ 206393 w 206682"/>
              <a:gd name="connsiteY1" fmla="*/ 262140 h 374445"/>
              <a:gd name="connsiteX2" fmla="*/ 142893 w 206682"/>
              <a:gd name="connsiteY2" fmla="*/ 370090 h 374445"/>
              <a:gd name="connsiteX3" fmla="*/ 93681 w 206682"/>
              <a:gd name="connsiteY3" fmla="*/ 344690 h 374445"/>
              <a:gd name="connsiteX4" fmla="*/ 18 w 206682"/>
              <a:gd name="connsiteY4" fmla="*/ 265315 h 374445"/>
              <a:gd name="connsiteX5" fmla="*/ 101618 w 206682"/>
              <a:gd name="connsiteY5" fmla="*/ 270077 h 374445"/>
              <a:gd name="connsiteX6" fmla="*/ 123843 w 206682"/>
              <a:gd name="connsiteY6" fmla="*/ 219277 h 374445"/>
              <a:gd name="connsiteX7" fmla="*/ 115906 w 206682"/>
              <a:gd name="connsiteY7" fmla="*/ 202 h 3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682" h="374445">
                <a:moveTo>
                  <a:pt x="115906" y="202"/>
                </a:moveTo>
                <a:cubicBezTo>
                  <a:pt x="129664" y="7346"/>
                  <a:pt x="201895" y="200492"/>
                  <a:pt x="206393" y="262140"/>
                </a:cubicBezTo>
                <a:cubicBezTo>
                  <a:pt x="210891" y="323788"/>
                  <a:pt x="161678" y="356332"/>
                  <a:pt x="142893" y="370090"/>
                </a:cubicBezTo>
                <a:cubicBezTo>
                  <a:pt x="124108" y="383848"/>
                  <a:pt x="117493" y="362152"/>
                  <a:pt x="93681" y="344690"/>
                </a:cubicBezTo>
                <a:cubicBezTo>
                  <a:pt x="69869" y="327228"/>
                  <a:pt x="-1305" y="277751"/>
                  <a:pt x="18" y="265315"/>
                </a:cubicBezTo>
                <a:cubicBezTo>
                  <a:pt x="1341" y="252879"/>
                  <a:pt x="80981" y="277750"/>
                  <a:pt x="101618" y="270077"/>
                </a:cubicBezTo>
                <a:cubicBezTo>
                  <a:pt x="122255" y="262404"/>
                  <a:pt x="120139" y="261610"/>
                  <a:pt x="123843" y="219277"/>
                </a:cubicBezTo>
                <a:cubicBezTo>
                  <a:pt x="127547" y="176944"/>
                  <a:pt x="102148" y="-6942"/>
                  <a:pt x="115906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6" name="フリーフォーム: 図形 2285">
            <a:extLst>
              <a:ext uri="{FF2B5EF4-FFF2-40B4-BE49-F238E27FC236}">
                <a16:creationId xmlns:a16="http://schemas.microsoft.com/office/drawing/2014/main" id="{0646FE58-9CF8-4137-A77F-13CA88F8922D}"/>
              </a:ext>
            </a:extLst>
          </p:cNvPr>
          <p:cNvSpPr/>
          <p:nvPr/>
        </p:nvSpPr>
        <p:spPr>
          <a:xfrm>
            <a:off x="2325363" y="5870549"/>
            <a:ext cx="226991" cy="213367"/>
          </a:xfrm>
          <a:custGeom>
            <a:avLst/>
            <a:gdLst>
              <a:gd name="connsiteX0" fmla="*/ 1912 w 226991"/>
              <a:gd name="connsiteY0" fmla="*/ 26 h 213367"/>
              <a:gd name="connsiteX1" fmla="*/ 219400 w 226991"/>
              <a:gd name="connsiteY1" fmla="*/ 200051 h 213367"/>
              <a:gd name="connsiteX2" fmla="*/ 171775 w 226991"/>
              <a:gd name="connsiteY2" fmla="*/ 193701 h 213367"/>
              <a:gd name="connsiteX3" fmla="*/ 116212 w 226991"/>
              <a:gd name="connsiteY3" fmla="*/ 185764 h 213367"/>
              <a:gd name="connsiteX4" fmla="*/ 1912 w 226991"/>
              <a:gd name="connsiteY4" fmla="*/ 26 h 21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91" h="213367">
                <a:moveTo>
                  <a:pt x="1912" y="26"/>
                </a:moveTo>
                <a:cubicBezTo>
                  <a:pt x="19110" y="2407"/>
                  <a:pt x="191090" y="167772"/>
                  <a:pt x="219400" y="200051"/>
                </a:cubicBezTo>
                <a:cubicBezTo>
                  <a:pt x="247710" y="232330"/>
                  <a:pt x="188973" y="196082"/>
                  <a:pt x="171775" y="193701"/>
                </a:cubicBezTo>
                <a:cubicBezTo>
                  <a:pt x="154577" y="191320"/>
                  <a:pt x="143993" y="216455"/>
                  <a:pt x="116212" y="185764"/>
                </a:cubicBezTo>
                <a:cubicBezTo>
                  <a:pt x="88431" y="155073"/>
                  <a:pt x="-15286" y="-2355"/>
                  <a:pt x="1912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7" name="フリーフォーム: 図形 2286">
            <a:extLst>
              <a:ext uri="{FF2B5EF4-FFF2-40B4-BE49-F238E27FC236}">
                <a16:creationId xmlns:a16="http://schemas.microsoft.com/office/drawing/2014/main" id="{0B451976-93FD-4747-AC85-20E95795A04D}"/>
              </a:ext>
            </a:extLst>
          </p:cNvPr>
          <p:cNvSpPr/>
          <p:nvPr/>
        </p:nvSpPr>
        <p:spPr>
          <a:xfrm>
            <a:off x="2503503" y="5959575"/>
            <a:ext cx="741921" cy="261207"/>
          </a:xfrm>
          <a:custGeom>
            <a:avLst/>
            <a:gdLst>
              <a:gd name="connsiteX0" fmla="*/ 6335 w 741921"/>
              <a:gd name="connsiteY0" fmla="*/ 6250 h 261207"/>
              <a:gd name="connsiteX1" fmla="*/ 92060 w 741921"/>
              <a:gd name="connsiteY1" fmla="*/ 4663 h 261207"/>
              <a:gd name="connsiteX2" fmla="*/ 369872 w 741921"/>
              <a:gd name="connsiteY2" fmla="*/ 39588 h 261207"/>
              <a:gd name="connsiteX3" fmla="*/ 533385 w 741921"/>
              <a:gd name="connsiteY3" fmla="*/ 82450 h 261207"/>
              <a:gd name="connsiteX4" fmla="*/ 738172 w 741921"/>
              <a:gd name="connsiteY4" fmla="*/ 257075 h 261207"/>
              <a:gd name="connsiteX5" fmla="*/ 638160 w 741921"/>
              <a:gd name="connsiteY5" fmla="*/ 203100 h 261207"/>
              <a:gd name="connsiteX6" fmla="*/ 304785 w 741921"/>
              <a:gd name="connsiteY6" fmla="*/ 166588 h 261207"/>
              <a:gd name="connsiteX7" fmla="*/ 515922 w 741921"/>
              <a:gd name="connsiteY7" fmla="*/ 160238 h 261207"/>
              <a:gd name="connsiteX8" fmla="*/ 238110 w 741921"/>
              <a:gd name="connsiteY8" fmla="*/ 58638 h 261207"/>
              <a:gd name="connsiteX9" fmla="*/ 6335 w 741921"/>
              <a:gd name="connsiteY9" fmla="*/ 6250 h 26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921" h="261207">
                <a:moveTo>
                  <a:pt x="6335" y="6250"/>
                </a:moveTo>
                <a:cubicBezTo>
                  <a:pt x="-18007" y="-2746"/>
                  <a:pt x="31471" y="-893"/>
                  <a:pt x="92060" y="4663"/>
                </a:cubicBezTo>
                <a:cubicBezTo>
                  <a:pt x="152650" y="10219"/>
                  <a:pt x="296318" y="26624"/>
                  <a:pt x="369872" y="39588"/>
                </a:cubicBezTo>
                <a:cubicBezTo>
                  <a:pt x="443426" y="52552"/>
                  <a:pt x="472002" y="46202"/>
                  <a:pt x="533385" y="82450"/>
                </a:cubicBezTo>
                <a:cubicBezTo>
                  <a:pt x="594768" y="118698"/>
                  <a:pt x="720710" y="236967"/>
                  <a:pt x="738172" y="257075"/>
                </a:cubicBezTo>
                <a:cubicBezTo>
                  <a:pt x="755634" y="277183"/>
                  <a:pt x="710391" y="218181"/>
                  <a:pt x="638160" y="203100"/>
                </a:cubicBezTo>
                <a:cubicBezTo>
                  <a:pt x="565929" y="188019"/>
                  <a:pt x="325158" y="173732"/>
                  <a:pt x="304785" y="166588"/>
                </a:cubicBezTo>
                <a:cubicBezTo>
                  <a:pt x="284412" y="159444"/>
                  <a:pt x="527034" y="178229"/>
                  <a:pt x="515922" y="160238"/>
                </a:cubicBezTo>
                <a:cubicBezTo>
                  <a:pt x="504810" y="142247"/>
                  <a:pt x="322247" y="84303"/>
                  <a:pt x="238110" y="58638"/>
                </a:cubicBezTo>
                <a:cubicBezTo>
                  <a:pt x="153973" y="32973"/>
                  <a:pt x="30677" y="15246"/>
                  <a:pt x="6335" y="6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9" name="フリーフォーム: 図形 2288">
            <a:extLst>
              <a:ext uri="{FF2B5EF4-FFF2-40B4-BE49-F238E27FC236}">
                <a16:creationId xmlns:a16="http://schemas.microsoft.com/office/drawing/2014/main" id="{49F5C39E-06B5-46D3-B5D8-4779B266F075}"/>
              </a:ext>
            </a:extLst>
          </p:cNvPr>
          <p:cNvSpPr/>
          <p:nvPr/>
        </p:nvSpPr>
        <p:spPr>
          <a:xfrm>
            <a:off x="3074225" y="6325222"/>
            <a:ext cx="280223" cy="1628588"/>
          </a:xfrm>
          <a:custGeom>
            <a:avLst/>
            <a:gdLst>
              <a:gd name="connsiteX0" fmla="*/ 278575 w 280223"/>
              <a:gd name="connsiteY0" fmla="*/ 33245 h 1628588"/>
              <a:gd name="connsiteX1" fmla="*/ 130408 w 280223"/>
              <a:gd name="connsiteY1" fmla="*/ 901078 h 1628588"/>
              <a:gd name="connsiteX2" fmla="*/ 11875 w 280223"/>
              <a:gd name="connsiteY2" fmla="*/ 1603811 h 1628588"/>
              <a:gd name="connsiteX3" fmla="*/ 20342 w 280223"/>
              <a:gd name="connsiteY3" fmla="*/ 1451411 h 1628588"/>
              <a:gd name="connsiteX4" fmla="*/ 7642 w 280223"/>
              <a:gd name="connsiteY4" fmla="*/ 1269378 h 1628588"/>
              <a:gd name="connsiteX5" fmla="*/ 155808 w 280223"/>
              <a:gd name="connsiteY5" fmla="*/ 824878 h 1628588"/>
              <a:gd name="connsiteX6" fmla="*/ 206608 w 280223"/>
              <a:gd name="connsiteY6" fmla="*/ 240678 h 1628588"/>
              <a:gd name="connsiteX7" fmla="*/ 278575 w 280223"/>
              <a:gd name="connsiteY7" fmla="*/ 33245 h 162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23" h="1628588">
                <a:moveTo>
                  <a:pt x="278575" y="33245"/>
                </a:moveTo>
                <a:cubicBezTo>
                  <a:pt x="265875" y="143312"/>
                  <a:pt x="174858" y="639317"/>
                  <a:pt x="130408" y="901078"/>
                </a:cubicBezTo>
                <a:cubicBezTo>
                  <a:pt x="85958" y="1162839"/>
                  <a:pt x="30219" y="1512089"/>
                  <a:pt x="11875" y="1603811"/>
                </a:cubicBezTo>
                <a:cubicBezTo>
                  <a:pt x="-6469" y="1695533"/>
                  <a:pt x="21047" y="1507150"/>
                  <a:pt x="20342" y="1451411"/>
                </a:cubicBezTo>
                <a:cubicBezTo>
                  <a:pt x="19636" y="1395672"/>
                  <a:pt x="-14936" y="1373800"/>
                  <a:pt x="7642" y="1269378"/>
                </a:cubicBezTo>
                <a:cubicBezTo>
                  <a:pt x="30220" y="1164956"/>
                  <a:pt x="122647" y="996328"/>
                  <a:pt x="155808" y="824878"/>
                </a:cubicBezTo>
                <a:cubicBezTo>
                  <a:pt x="188969" y="653428"/>
                  <a:pt x="186147" y="370500"/>
                  <a:pt x="206608" y="240678"/>
                </a:cubicBezTo>
                <a:cubicBezTo>
                  <a:pt x="227069" y="110856"/>
                  <a:pt x="291275" y="-76822"/>
                  <a:pt x="278575" y="33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0" name="フリーフォーム: 図形 2289">
            <a:extLst>
              <a:ext uri="{FF2B5EF4-FFF2-40B4-BE49-F238E27FC236}">
                <a16:creationId xmlns:a16="http://schemas.microsoft.com/office/drawing/2014/main" id="{C361599A-958F-4862-BFE2-7D012CF41333}"/>
              </a:ext>
            </a:extLst>
          </p:cNvPr>
          <p:cNvSpPr/>
          <p:nvPr/>
        </p:nvSpPr>
        <p:spPr>
          <a:xfrm>
            <a:off x="3041648" y="7886694"/>
            <a:ext cx="896963" cy="481412"/>
          </a:xfrm>
          <a:custGeom>
            <a:avLst/>
            <a:gdLst>
              <a:gd name="connsiteX0" fmla="*/ 2 w 896963"/>
              <a:gd name="connsiteY0" fmla="*/ 6 h 481412"/>
              <a:gd name="connsiteX1" fmla="*/ 303215 w 896963"/>
              <a:gd name="connsiteY1" fmla="*/ 168281 h 481412"/>
              <a:gd name="connsiteX2" fmla="*/ 496890 w 896963"/>
              <a:gd name="connsiteY2" fmla="*/ 285756 h 481412"/>
              <a:gd name="connsiteX3" fmla="*/ 874715 w 896963"/>
              <a:gd name="connsiteY3" fmla="*/ 471494 h 481412"/>
              <a:gd name="connsiteX4" fmla="*/ 819152 w 896963"/>
              <a:gd name="connsiteY4" fmla="*/ 444506 h 481412"/>
              <a:gd name="connsiteX5" fmla="*/ 539752 w 896963"/>
              <a:gd name="connsiteY5" fmla="*/ 346081 h 481412"/>
              <a:gd name="connsiteX6" fmla="*/ 298452 w 896963"/>
              <a:gd name="connsiteY6" fmla="*/ 174631 h 481412"/>
              <a:gd name="connsiteX7" fmla="*/ 2 w 896963"/>
              <a:gd name="connsiteY7" fmla="*/ 6 h 4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963" h="481412">
                <a:moveTo>
                  <a:pt x="2" y="6"/>
                </a:moveTo>
                <a:cubicBezTo>
                  <a:pt x="796" y="-1052"/>
                  <a:pt x="220400" y="120656"/>
                  <a:pt x="303215" y="168281"/>
                </a:cubicBezTo>
                <a:cubicBezTo>
                  <a:pt x="386030" y="215906"/>
                  <a:pt x="401640" y="235221"/>
                  <a:pt x="496890" y="285756"/>
                </a:cubicBezTo>
                <a:cubicBezTo>
                  <a:pt x="592140" y="336292"/>
                  <a:pt x="821005" y="445036"/>
                  <a:pt x="874715" y="471494"/>
                </a:cubicBezTo>
                <a:cubicBezTo>
                  <a:pt x="928425" y="497952"/>
                  <a:pt x="874979" y="465408"/>
                  <a:pt x="819152" y="444506"/>
                </a:cubicBezTo>
                <a:cubicBezTo>
                  <a:pt x="763325" y="423604"/>
                  <a:pt x="626535" y="391060"/>
                  <a:pt x="539752" y="346081"/>
                </a:cubicBezTo>
                <a:cubicBezTo>
                  <a:pt x="452969" y="301102"/>
                  <a:pt x="389733" y="230193"/>
                  <a:pt x="298452" y="174631"/>
                </a:cubicBezTo>
                <a:cubicBezTo>
                  <a:pt x="207171" y="119069"/>
                  <a:pt x="-792" y="1064"/>
                  <a:pt x="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1" name="フリーフォーム: 図形 2290">
            <a:extLst>
              <a:ext uri="{FF2B5EF4-FFF2-40B4-BE49-F238E27FC236}">
                <a16:creationId xmlns:a16="http://schemas.microsoft.com/office/drawing/2014/main" id="{5861E921-84B6-4D0B-BECA-131E4DBE705D}"/>
              </a:ext>
            </a:extLst>
          </p:cNvPr>
          <p:cNvSpPr/>
          <p:nvPr/>
        </p:nvSpPr>
        <p:spPr>
          <a:xfrm>
            <a:off x="3032125" y="7974013"/>
            <a:ext cx="763589" cy="454110"/>
          </a:xfrm>
          <a:custGeom>
            <a:avLst/>
            <a:gdLst>
              <a:gd name="connsiteX0" fmla="*/ 0 w 763589"/>
              <a:gd name="connsiteY0" fmla="*/ 0 h 454110"/>
              <a:gd name="connsiteX1" fmla="*/ 215900 w 763589"/>
              <a:gd name="connsiteY1" fmla="*/ 128587 h 454110"/>
              <a:gd name="connsiteX2" fmla="*/ 661988 w 763589"/>
              <a:gd name="connsiteY2" fmla="*/ 400050 h 454110"/>
              <a:gd name="connsiteX3" fmla="*/ 763588 w 763589"/>
              <a:gd name="connsiteY3" fmla="*/ 454025 h 454110"/>
              <a:gd name="connsiteX4" fmla="*/ 663575 w 763589"/>
              <a:gd name="connsiteY4" fmla="*/ 396875 h 454110"/>
              <a:gd name="connsiteX5" fmla="*/ 457200 w 763589"/>
              <a:gd name="connsiteY5" fmla="*/ 307975 h 454110"/>
              <a:gd name="connsiteX6" fmla="*/ 214313 w 763589"/>
              <a:gd name="connsiteY6" fmla="*/ 134937 h 454110"/>
              <a:gd name="connsiteX7" fmla="*/ 0 w 763589"/>
              <a:gd name="connsiteY7" fmla="*/ 0 h 45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589" h="454110">
                <a:moveTo>
                  <a:pt x="0" y="0"/>
                </a:moveTo>
                <a:lnTo>
                  <a:pt x="215900" y="128587"/>
                </a:lnTo>
                <a:lnTo>
                  <a:pt x="661988" y="400050"/>
                </a:lnTo>
                <a:cubicBezTo>
                  <a:pt x="753269" y="454290"/>
                  <a:pt x="763324" y="454554"/>
                  <a:pt x="763588" y="454025"/>
                </a:cubicBezTo>
                <a:cubicBezTo>
                  <a:pt x="763853" y="453496"/>
                  <a:pt x="714640" y="421217"/>
                  <a:pt x="663575" y="396875"/>
                </a:cubicBezTo>
                <a:cubicBezTo>
                  <a:pt x="612510" y="372533"/>
                  <a:pt x="532077" y="351631"/>
                  <a:pt x="457200" y="307975"/>
                </a:cubicBezTo>
                <a:cubicBezTo>
                  <a:pt x="382323" y="264319"/>
                  <a:pt x="291042" y="184414"/>
                  <a:pt x="214313" y="134937"/>
                </a:cubicBezTo>
                <a:cubicBezTo>
                  <a:pt x="137584" y="85460"/>
                  <a:pt x="67204" y="4828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2" name="フリーフォーム: 図形 2291">
            <a:extLst>
              <a:ext uri="{FF2B5EF4-FFF2-40B4-BE49-F238E27FC236}">
                <a16:creationId xmlns:a16="http://schemas.microsoft.com/office/drawing/2014/main" id="{E3196524-0E3D-41DD-8943-DE53D8242E3C}"/>
              </a:ext>
            </a:extLst>
          </p:cNvPr>
          <p:cNvSpPr/>
          <p:nvPr/>
        </p:nvSpPr>
        <p:spPr>
          <a:xfrm>
            <a:off x="3363107" y="8167199"/>
            <a:ext cx="507367" cy="467048"/>
          </a:xfrm>
          <a:custGeom>
            <a:avLst/>
            <a:gdLst>
              <a:gd name="connsiteX0" fmla="*/ 806 w 507367"/>
              <a:gd name="connsiteY0" fmla="*/ 489 h 467048"/>
              <a:gd name="connsiteX1" fmla="*/ 297668 w 507367"/>
              <a:gd name="connsiteY1" fmla="*/ 154476 h 467048"/>
              <a:gd name="connsiteX2" fmla="*/ 497693 w 507367"/>
              <a:gd name="connsiteY2" fmla="*/ 260839 h 467048"/>
              <a:gd name="connsiteX3" fmla="*/ 470706 w 507367"/>
              <a:gd name="connsiteY3" fmla="*/ 287826 h 467048"/>
              <a:gd name="connsiteX4" fmla="*/ 424668 w 507367"/>
              <a:gd name="connsiteY4" fmla="*/ 464039 h 467048"/>
              <a:gd name="connsiteX5" fmla="*/ 429431 w 507367"/>
              <a:gd name="connsiteY5" fmla="*/ 387839 h 467048"/>
              <a:gd name="connsiteX6" fmla="*/ 480231 w 507367"/>
              <a:gd name="connsiteY6" fmla="*/ 244964 h 467048"/>
              <a:gd name="connsiteX7" fmla="*/ 410381 w 507367"/>
              <a:gd name="connsiteY7" fmla="*/ 217976 h 467048"/>
              <a:gd name="connsiteX8" fmla="*/ 806 w 507367"/>
              <a:gd name="connsiteY8" fmla="*/ 489 h 46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367" h="467048">
                <a:moveTo>
                  <a:pt x="806" y="489"/>
                </a:moveTo>
                <a:cubicBezTo>
                  <a:pt x="-17979" y="-10094"/>
                  <a:pt x="297668" y="154476"/>
                  <a:pt x="297668" y="154476"/>
                </a:cubicBezTo>
                <a:cubicBezTo>
                  <a:pt x="380482" y="197868"/>
                  <a:pt x="468853" y="238614"/>
                  <a:pt x="497693" y="260839"/>
                </a:cubicBezTo>
                <a:cubicBezTo>
                  <a:pt x="526533" y="283064"/>
                  <a:pt x="482877" y="253959"/>
                  <a:pt x="470706" y="287826"/>
                </a:cubicBezTo>
                <a:cubicBezTo>
                  <a:pt x="458535" y="321693"/>
                  <a:pt x="431547" y="447370"/>
                  <a:pt x="424668" y="464039"/>
                </a:cubicBezTo>
                <a:cubicBezTo>
                  <a:pt x="417789" y="480708"/>
                  <a:pt x="420171" y="424351"/>
                  <a:pt x="429431" y="387839"/>
                </a:cubicBezTo>
                <a:cubicBezTo>
                  <a:pt x="438691" y="351327"/>
                  <a:pt x="483406" y="273274"/>
                  <a:pt x="480231" y="244964"/>
                </a:cubicBezTo>
                <a:cubicBezTo>
                  <a:pt x="477056" y="216654"/>
                  <a:pt x="491079" y="258193"/>
                  <a:pt x="410381" y="217976"/>
                </a:cubicBezTo>
                <a:cubicBezTo>
                  <a:pt x="329683" y="177759"/>
                  <a:pt x="19591" y="11072"/>
                  <a:pt x="806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3" name="フリーフォーム: 図形 2292">
            <a:extLst>
              <a:ext uri="{FF2B5EF4-FFF2-40B4-BE49-F238E27FC236}">
                <a16:creationId xmlns:a16="http://schemas.microsoft.com/office/drawing/2014/main" id="{A8E02255-549C-44A1-8FAD-599D5AC452D7}"/>
              </a:ext>
            </a:extLst>
          </p:cNvPr>
          <p:cNvSpPr/>
          <p:nvPr/>
        </p:nvSpPr>
        <p:spPr>
          <a:xfrm>
            <a:off x="3093513" y="8465755"/>
            <a:ext cx="631716" cy="338174"/>
          </a:xfrm>
          <a:custGeom>
            <a:avLst/>
            <a:gdLst>
              <a:gd name="connsiteX0" fmla="*/ 8462 w 631716"/>
              <a:gd name="connsiteY0" fmla="*/ 3558 h 338174"/>
              <a:gd name="connsiteX1" fmla="*/ 435500 w 631716"/>
              <a:gd name="connsiteY1" fmla="*/ 227395 h 338174"/>
              <a:gd name="connsiteX2" fmla="*/ 627587 w 631716"/>
              <a:gd name="connsiteY2" fmla="*/ 335345 h 338174"/>
              <a:gd name="connsiteX3" fmla="*/ 557737 w 631716"/>
              <a:gd name="connsiteY3" fmla="*/ 302008 h 338174"/>
              <a:gd name="connsiteX4" fmla="*/ 446612 w 631716"/>
              <a:gd name="connsiteY4" fmla="*/ 251208 h 338174"/>
              <a:gd name="connsiteX5" fmla="*/ 310087 w 631716"/>
              <a:gd name="connsiteY5" fmla="*/ 182945 h 338174"/>
              <a:gd name="connsiteX6" fmla="*/ 162450 w 631716"/>
              <a:gd name="connsiteY6" fmla="*/ 95633 h 338174"/>
              <a:gd name="connsiteX7" fmla="*/ 8462 w 631716"/>
              <a:gd name="connsiteY7" fmla="*/ 3558 h 33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716" h="338174">
                <a:moveTo>
                  <a:pt x="8462" y="3558"/>
                </a:moveTo>
                <a:cubicBezTo>
                  <a:pt x="53970" y="25518"/>
                  <a:pt x="332313" y="172097"/>
                  <a:pt x="435500" y="227395"/>
                </a:cubicBezTo>
                <a:cubicBezTo>
                  <a:pt x="538688" y="282693"/>
                  <a:pt x="607214" y="322910"/>
                  <a:pt x="627587" y="335345"/>
                </a:cubicBezTo>
                <a:cubicBezTo>
                  <a:pt x="647960" y="347781"/>
                  <a:pt x="587899" y="316031"/>
                  <a:pt x="557737" y="302008"/>
                </a:cubicBezTo>
                <a:cubicBezTo>
                  <a:pt x="527575" y="287985"/>
                  <a:pt x="487887" y="271052"/>
                  <a:pt x="446612" y="251208"/>
                </a:cubicBezTo>
                <a:cubicBezTo>
                  <a:pt x="405337" y="231364"/>
                  <a:pt x="357447" y="208874"/>
                  <a:pt x="310087" y="182945"/>
                </a:cubicBezTo>
                <a:cubicBezTo>
                  <a:pt x="262727" y="157016"/>
                  <a:pt x="211398" y="123943"/>
                  <a:pt x="162450" y="95633"/>
                </a:cubicBezTo>
                <a:cubicBezTo>
                  <a:pt x="113502" y="67323"/>
                  <a:pt x="-37046" y="-18402"/>
                  <a:pt x="8462" y="3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4" name="フリーフォーム: 図形 2293">
            <a:extLst>
              <a:ext uri="{FF2B5EF4-FFF2-40B4-BE49-F238E27FC236}">
                <a16:creationId xmlns:a16="http://schemas.microsoft.com/office/drawing/2014/main" id="{BB0325EE-859C-4592-BC5E-B0A72428F4CD}"/>
              </a:ext>
            </a:extLst>
          </p:cNvPr>
          <p:cNvSpPr/>
          <p:nvPr/>
        </p:nvSpPr>
        <p:spPr>
          <a:xfrm>
            <a:off x="3723735" y="8426438"/>
            <a:ext cx="119690" cy="382011"/>
          </a:xfrm>
          <a:custGeom>
            <a:avLst/>
            <a:gdLst>
              <a:gd name="connsiteX0" fmla="*/ 119603 w 119690"/>
              <a:gd name="connsiteY0" fmla="*/ 12 h 382011"/>
              <a:gd name="connsiteX1" fmla="*/ 68803 w 119690"/>
              <a:gd name="connsiteY1" fmla="*/ 266712 h 382011"/>
              <a:gd name="connsiteX2" fmla="*/ 24353 w 119690"/>
              <a:gd name="connsiteY2" fmla="*/ 360375 h 382011"/>
              <a:gd name="connsiteX3" fmla="*/ 540 w 119690"/>
              <a:gd name="connsiteY3" fmla="*/ 377837 h 382011"/>
              <a:gd name="connsiteX4" fmla="*/ 46578 w 119690"/>
              <a:gd name="connsiteY4" fmla="*/ 300050 h 382011"/>
              <a:gd name="connsiteX5" fmla="*/ 56103 w 119690"/>
              <a:gd name="connsiteY5" fmla="*/ 255600 h 382011"/>
              <a:gd name="connsiteX6" fmla="*/ 119603 w 119690"/>
              <a:gd name="connsiteY6" fmla="*/ 12 h 3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90" h="382011">
                <a:moveTo>
                  <a:pt x="119603" y="12"/>
                </a:moveTo>
                <a:cubicBezTo>
                  <a:pt x="121720" y="1864"/>
                  <a:pt x="84678" y="206652"/>
                  <a:pt x="68803" y="266712"/>
                </a:cubicBezTo>
                <a:cubicBezTo>
                  <a:pt x="52928" y="326772"/>
                  <a:pt x="35730" y="341854"/>
                  <a:pt x="24353" y="360375"/>
                </a:cubicBezTo>
                <a:cubicBezTo>
                  <a:pt x="12976" y="378896"/>
                  <a:pt x="-3164" y="387891"/>
                  <a:pt x="540" y="377837"/>
                </a:cubicBezTo>
                <a:cubicBezTo>
                  <a:pt x="4244" y="367783"/>
                  <a:pt x="37317" y="320423"/>
                  <a:pt x="46578" y="300050"/>
                </a:cubicBezTo>
                <a:cubicBezTo>
                  <a:pt x="55839" y="279677"/>
                  <a:pt x="45255" y="302431"/>
                  <a:pt x="56103" y="255600"/>
                </a:cubicBezTo>
                <a:cubicBezTo>
                  <a:pt x="66951" y="208769"/>
                  <a:pt x="117486" y="-1840"/>
                  <a:pt x="11960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5" name="フリーフォーム: 図形 2294">
            <a:extLst>
              <a:ext uri="{FF2B5EF4-FFF2-40B4-BE49-F238E27FC236}">
                <a16:creationId xmlns:a16="http://schemas.microsoft.com/office/drawing/2014/main" id="{DFBD9851-5487-49B0-8A25-34E8CCF3A649}"/>
              </a:ext>
            </a:extLst>
          </p:cNvPr>
          <p:cNvSpPr/>
          <p:nvPr/>
        </p:nvSpPr>
        <p:spPr>
          <a:xfrm>
            <a:off x="3820577" y="9256684"/>
            <a:ext cx="798979" cy="1288589"/>
          </a:xfrm>
          <a:custGeom>
            <a:avLst/>
            <a:gdLst>
              <a:gd name="connsiteX0" fmla="*/ 797990 w 798979"/>
              <a:gd name="connsiteY0" fmla="*/ 5849 h 1288589"/>
              <a:gd name="connsiteX1" fmla="*/ 594790 w 798979"/>
              <a:gd name="connsiteY1" fmla="*/ 636616 h 1288589"/>
              <a:gd name="connsiteX2" fmla="*/ 412756 w 798979"/>
              <a:gd name="connsiteY2" fmla="*/ 981633 h 1288589"/>
              <a:gd name="connsiteX3" fmla="*/ 188390 w 798979"/>
              <a:gd name="connsiteY3" fmla="*/ 1182716 h 1288589"/>
              <a:gd name="connsiteX4" fmla="*/ 6 w 798979"/>
              <a:gd name="connsiteY4" fmla="*/ 1288549 h 1288589"/>
              <a:gd name="connsiteX5" fmla="*/ 194740 w 798979"/>
              <a:gd name="connsiteY5" fmla="*/ 1172133 h 1288589"/>
              <a:gd name="connsiteX6" fmla="*/ 446623 w 798979"/>
              <a:gd name="connsiteY6" fmla="*/ 943533 h 1288589"/>
              <a:gd name="connsiteX7" fmla="*/ 662523 w 798979"/>
              <a:gd name="connsiteY7" fmla="*/ 357216 h 1288589"/>
              <a:gd name="connsiteX8" fmla="*/ 797990 w 798979"/>
              <a:gd name="connsiteY8" fmla="*/ 5849 h 128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979" h="1288589">
                <a:moveTo>
                  <a:pt x="797990" y="5849"/>
                </a:moveTo>
                <a:cubicBezTo>
                  <a:pt x="786701" y="52416"/>
                  <a:pt x="658996" y="473985"/>
                  <a:pt x="594790" y="636616"/>
                </a:cubicBezTo>
                <a:cubicBezTo>
                  <a:pt x="530584" y="799247"/>
                  <a:pt x="480489" y="890616"/>
                  <a:pt x="412756" y="981633"/>
                </a:cubicBezTo>
                <a:cubicBezTo>
                  <a:pt x="345023" y="1072650"/>
                  <a:pt x="257182" y="1131563"/>
                  <a:pt x="188390" y="1182716"/>
                </a:cubicBezTo>
                <a:cubicBezTo>
                  <a:pt x="119598" y="1233869"/>
                  <a:pt x="-1052" y="1290313"/>
                  <a:pt x="6" y="1288549"/>
                </a:cubicBezTo>
                <a:cubicBezTo>
                  <a:pt x="1064" y="1286785"/>
                  <a:pt x="120304" y="1229636"/>
                  <a:pt x="194740" y="1172133"/>
                </a:cubicBezTo>
                <a:cubicBezTo>
                  <a:pt x="269176" y="1114630"/>
                  <a:pt x="368659" y="1079352"/>
                  <a:pt x="446623" y="943533"/>
                </a:cubicBezTo>
                <a:cubicBezTo>
                  <a:pt x="524587" y="807714"/>
                  <a:pt x="603609" y="513144"/>
                  <a:pt x="662523" y="357216"/>
                </a:cubicBezTo>
                <a:cubicBezTo>
                  <a:pt x="721437" y="201288"/>
                  <a:pt x="809279" y="-40718"/>
                  <a:pt x="797990" y="5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6" name="フリーフォーム: 図形 2295">
            <a:extLst>
              <a:ext uri="{FF2B5EF4-FFF2-40B4-BE49-F238E27FC236}">
                <a16:creationId xmlns:a16="http://schemas.microsoft.com/office/drawing/2014/main" id="{1F43DB2D-6148-4953-97B3-D42E28993D69}"/>
              </a:ext>
            </a:extLst>
          </p:cNvPr>
          <p:cNvSpPr/>
          <p:nvPr/>
        </p:nvSpPr>
        <p:spPr>
          <a:xfrm>
            <a:off x="3977217" y="9939434"/>
            <a:ext cx="385308" cy="440802"/>
          </a:xfrm>
          <a:custGeom>
            <a:avLst/>
            <a:gdLst>
              <a:gd name="connsiteX0" fmla="*/ 381000 w 385308"/>
              <a:gd name="connsiteY0" fmla="*/ 433 h 440802"/>
              <a:gd name="connsiteX1" fmla="*/ 186266 w 385308"/>
              <a:gd name="connsiteY1" fmla="*/ 343333 h 440802"/>
              <a:gd name="connsiteX2" fmla="*/ 0 w 385308"/>
              <a:gd name="connsiteY2" fmla="*/ 440699 h 440802"/>
              <a:gd name="connsiteX3" fmla="*/ 184150 w 385308"/>
              <a:gd name="connsiteY3" fmla="*/ 360266 h 440802"/>
              <a:gd name="connsiteX4" fmla="*/ 309033 w 385308"/>
              <a:gd name="connsiteY4" fmla="*/ 273483 h 440802"/>
              <a:gd name="connsiteX5" fmla="*/ 381000 w 385308"/>
              <a:gd name="connsiteY5" fmla="*/ 433 h 44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308" h="440802">
                <a:moveTo>
                  <a:pt x="381000" y="433"/>
                </a:moveTo>
                <a:cubicBezTo>
                  <a:pt x="360539" y="12075"/>
                  <a:pt x="249766" y="269955"/>
                  <a:pt x="186266" y="343333"/>
                </a:cubicBezTo>
                <a:cubicBezTo>
                  <a:pt x="122766" y="416711"/>
                  <a:pt x="353" y="437877"/>
                  <a:pt x="0" y="440699"/>
                </a:cubicBezTo>
                <a:cubicBezTo>
                  <a:pt x="-353" y="443521"/>
                  <a:pt x="132644" y="388135"/>
                  <a:pt x="184150" y="360266"/>
                </a:cubicBezTo>
                <a:cubicBezTo>
                  <a:pt x="235656" y="332397"/>
                  <a:pt x="273755" y="331691"/>
                  <a:pt x="309033" y="273483"/>
                </a:cubicBezTo>
                <a:cubicBezTo>
                  <a:pt x="344311" y="215275"/>
                  <a:pt x="401461" y="-11209"/>
                  <a:pt x="381000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7" name="フリーフォーム: 図形 2296">
            <a:extLst>
              <a:ext uri="{FF2B5EF4-FFF2-40B4-BE49-F238E27FC236}">
                <a16:creationId xmlns:a16="http://schemas.microsoft.com/office/drawing/2014/main" id="{87422955-7B0F-4F11-83EA-8FEC74371AF1}"/>
              </a:ext>
            </a:extLst>
          </p:cNvPr>
          <p:cNvSpPr/>
          <p:nvPr/>
        </p:nvSpPr>
        <p:spPr>
          <a:xfrm>
            <a:off x="3979168" y="10148802"/>
            <a:ext cx="264872" cy="204741"/>
          </a:xfrm>
          <a:custGeom>
            <a:avLst/>
            <a:gdLst>
              <a:gd name="connsiteX0" fmla="*/ 262632 w 264872"/>
              <a:gd name="connsiteY0" fmla="*/ 615 h 204741"/>
              <a:gd name="connsiteX1" fmla="*/ 8632 w 264872"/>
              <a:gd name="connsiteY1" fmla="*/ 195348 h 204741"/>
              <a:gd name="connsiteX2" fmla="*/ 65782 w 264872"/>
              <a:gd name="connsiteY2" fmla="*/ 169948 h 204741"/>
              <a:gd name="connsiteX3" fmla="*/ 129282 w 264872"/>
              <a:gd name="connsiteY3" fmla="*/ 133965 h 204741"/>
              <a:gd name="connsiteX4" fmla="*/ 262632 w 264872"/>
              <a:gd name="connsiteY4" fmla="*/ 615 h 2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72" h="204741">
                <a:moveTo>
                  <a:pt x="262632" y="615"/>
                </a:moveTo>
                <a:cubicBezTo>
                  <a:pt x="242524" y="10845"/>
                  <a:pt x="41440" y="167126"/>
                  <a:pt x="8632" y="195348"/>
                </a:cubicBezTo>
                <a:cubicBezTo>
                  <a:pt x="-24176" y="223570"/>
                  <a:pt x="45674" y="180178"/>
                  <a:pt x="65782" y="169948"/>
                </a:cubicBezTo>
                <a:cubicBezTo>
                  <a:pt x="85890" y="159718"/>
                  <a:pt x="96827" y="157248"/>
                  <a:pt x="129282" y="133965"/>
                </a:cubicBezTo>
                <a:cubicBezTo>
                  <a:pt x="161737" y="110682"/>
                  <a:pt x="282740" y="-9615"/>
                  <a:pt x="262632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8" name="フリーフォーム: 図形 2297">
            <a:extLst>
              <a:ext uri="{FF2B5EF4-FFF2-40B4-BE49-F238E27FC236}">
                <a16:creationId xmlns:a16="http://schemas.microsoft.com/office/drawing/2014/main" id="{42E725CD-0B19-4787-B395-412EB0F629E9}"/>
              </a:ext>
            </a:extLst>
          </p:cNvPr>
          <p:cNvSpPr/>
          <p:nvPr/>
        </p:nvSpPr>
        <p:spPr>
          <a:xfrm>
            <a:off x="3225488" y="9829789"/>
            <a:ext cx="815629" cy="722205"/>
          </a:xfrm>
          <a:custGeom>
            <a:avLst/>
            <a:gdLst>
              <a:gd name="connsiteX0" fmla="*/ 312 w 815629"/>
              <a:gd name="connsiteY0" fmla="*/ 11 h 722205"/>
              <a:gd name="connsiteX1" fmla="*/ 262779 w 815629"/>
              <a:gd name="connsiteY1" fmla="*/ 285761 h 722205"/>
              <a:gd name="connsiteX2" fmla="*/ 537945 w 815629"/>
              <a:gd name="connsiteY2" fmla="*/ 465678 h 722205"/>
              <a:gd name="connsiteX3" fmla="*/ 711512 w 815629"/>
              <a:gd name="connsiteY3" fmla="*/ 524944 h 722205"/>
              <a:gd name="connsiteX4" fmla="*/ 815229 w 815629"/>
              <a:gd name="connsiteY4" fmla="*/ 497428 h 722205"/>
              <a:gd name="connsiteX5" fmla="*/ 741145 w 815629"/>
              <a:gd name="connsiteY5" fmla="*/ 546111 h 722205"/>
              <a:gd name="connsiteX6" fmla="*/ 590862 w 815629"/>
              <a:gd name="connsiteY6" fmla="*/ 721794 h 722205"/>
              <a:gd name="connsiteX7" fmla="*/ 631079 w 815629"/>
              <a:gd name="connsiteY7" fmla="*/ 590561 h 722205"/>
              <a:gd name="connsiteX8" fmla="*/ 417295 w 815629"/>
              <a:gd name="connsiteY8" fmla="*/ 457211 h 722205"/>
              <a:gd name="connsiteX9" fmla="*/ 214095 w 815629"/>
              <a:gd name="connsiteY9" fmla="*/ 296344 h 722205"/>
              <a:gd name="connsiteX10" fmla="*/ 312 w 815629"/>
              <a:gd name="connsiteY10" fmla="*/ 11 h 72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5629" h="722205">
                <a:moveTo>
                  <a:pt x="312" y="11"/>
                </a:moveTo>
                <a:cubicBezTo>
                  <a:pt x="8426" y="-1753"/>
                  <a:pt x="173174" y="208150"/>
                  <a:pt x="262779" y="285761"/>
                </a:cubicBezTo>
                <a:cubicBezTo>
                  <a:pt x="352384" y="363372"/>
                  <a:pt x="463156" y="425814"/>
                  <a:pt x="537945" y="465678"/>
                </a:cubicBezTo>
                <a:cubicBezTo>
                  <a:pt x="612734" y="505542"/>
                  <a:pt x="665298" y="519652"/>
                  <a:pt x="711512" y="524944"/>
                </a:cubicBezTo>
                <a:cubicBezTo>
                  <a:pt x="757726" y="530236"/>
                  <a:pt x="810290" y="493900"/>
                  <a:pt x="815229" y="497428"/>
                </a:cubicBezTo>
                <a:cubicBezTo>
                  <a:pt x="820168" y="500956"/>
                  <a:pt x="778540" y="508717"/>
                  <a:pt x="741145" y="546111"/>
                </a:cubicBezTo>
                <a:cubicBezTo>
                  <a:pt x="703751" y="583505"/>
                  <a:pt x="609206" y="714386"/>
                  <a:pt x="590862" y="721794"/>
                </a:cubicBezTo>
                <a:cubicBezTo>
                  <a:pt x="572518" y="729202"/>
                  <a:pt x="660007" y="634658"/>
                  <a:pt x="631079" y="590561"/>
                </a:cubicBezTo>
                <a:cubicBezTo>
                  <a:pt x="602151" y="546464"/>
                  <a:pt x="486792" y="506247"/>
                  <a:pt x="417295" y="457211"/>
                </a:cubicBezTo>
                <a:cubicBezTo>
                  <a:pt x="347798" y="408175"/>
                  <a:pt x="283945" y="372544"/>
                  <a:pt x="214095" y="296344"/>
                </a:cubicBezTo>
                <a:cubicBezTo>
                  <a:pt x="144245" y="220144"/>
                  <a:pt x="-7802" y="1775"/>
                  <a:pt x="31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9" name="フリーフォーム: 図形 2298">
            <a:extLst>
              <a:ext uri="{FF2B5EF4-FFF2-40B4-BE49-F238E27FC236}">
                <a16:creationId xmlns:a16="http://schemas.microsoft.com/office/drawing/2014/main" id="{1489805D-D4C1-485E-88D0-49A9D3CE96F0}"/>
              </a:ext>
            </a:extLst>
          </p:cNvPr>
          <p:cNvSpPr/>
          <p:nvPr/>
        </p:nvSpPr>
        <p:spPr>
          <a:xfrm>
            <a:off x="3829854" y="5990016"/>
            <a:ext cx="34518" cy="1453049"/>
          </a:xfrm>
          <a:custGeom>
            <a:avLst/>
            <a:gdLst>
              <a:gd name="connsiteX0" fmla="*/ 2371 w 34518"/>
              <a:gd name="connsiteY0" fmla="*/ 1209 h 1453049"/>
              <a:gd name="connsiteX1" fmla="*/ 2371 w 34518"/>
              <a:gd name="connsiteY1" fmla="*/ 633034 h 1453049"/>
              <a:gd name="connsiteX2" fmla="*/ 30946 w 34518"/>
              <a:gd name="connsiteY2" fmla="*/ 1420434 h 1453049"/>
              <a:gd name="connsiteX3" fmla="*/ 30946 w 34518"/>
              <a:gd name="connsiteY3" fmla="*/ 1271209 h 1453049"/>
              <a:gd name="connsiteX4" fmla="*/ 2371 w 34518"/>
              <a:gd name="connsiteY4" fmla="*/ 975934 h 1453049"/>
              <a:gd name="connsiteX5" fmla="*/ 8721 w 34518"/>
              <a:gd name="connsiteY5" fmla="*/ 486984 h 1453049"/>
              <a:gd name="connsiteX6" fmla="*/ 2371 w 34518"/>
              <a:gd name="connsiteY6" fmla="*/ 1209 h 145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8" h="1453049">
                <a:moveTo>
                  <a:pt x="2371" y="1209"/>
                </a:moveTo>
                <a:cubicBezTo>
                  <a:pt x="1313" y="25551"/>
                  <a:pt x="-2391" y="396497"/>
                  <a:pt x="2371" y="633034"/>
                </a:cubicBezTo>
                <a:cubicBezTo>
                  <a:pt x="7133" y="869571"/>
                  <a:pt x="26184" y="1314072"/>
                  <a:pt x="30946" y="1420434"/>
                </a:cubicBezTo>
                <a:cubicBezTo>
                  <a:pt x="35709" y="1526797"/>
                  <a:pt x="35709" y="1345292"/>
                  <a:pt x="30946" y="1271209"/>
                </a:cubicBezTo>
                <a:cubicBezTo>
                  <a:pt x="26184" y="1197126"/>
                  <a:pt x="6075" y="1106638"/>
                  <a:pt x="2371" y="975934"/>
                </a:cubicBezTo>
                <a:cubicBezTo>
                  <a:pt x="-1333" y="845230"/>
                  <a:pt x="9779" y="647851"/>
                  <a:pt x="8721" y="486984"/>
                </a:cubicBezTo>
                <a:cubicBezTo>
                  <a:pt x="7663" y="326117"/>
                  <a:pt x="3429" y="-23133"/>
                  <a:pt x="2371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0" name="フリーフォーム: 図形 2299">
            <a:extLst>
              <a:ext uri="{FF2B5EF4-FFF2-40B4-BE49-F238E27FC236}">
                <a16:creationId xmlns:a16="http://schemas.microsoft.com/office/drawing/2014/main" id="{FDFC37C4-DCBF-4FDA-A849-6719258F763F}"/>
              </a:ext>
            </a:extLst>
          </p:cNvPr>
          <p:cNvSpPr/>
          <p:nvPr/>
        </p:nvSpPr>
        <p:spPr>
          <a:xfrm>
            <a:off x="3759020" y="7447695"/>
            <a:ext cx="87738" cy="834145"/>
          </a:xfrm>
          <a:custGeom>
            <a:avLst/>
            <a:gdLst>
              <a:gd name="connsiteX0" fmla="*/ 85905 w 87738"/>
              <a:gd name="connsiteY0" fmla="*/ 4030 h 834145"/>
              <a:gd name="connsiteX1" fmla="*/ 3355 w 87738"/>
              <a:gd name="connsiteY1" fmla="*/ 667605 h 834145"/>
              <a:gd name="connsiteX2" fmla="*/ 16055 w 87738"/>
              <a:gd name="connsiteY2" fmla="*/ 832705 h 834145"/>
              <a:gd name="connsiteX3" fmla="*/ 16055 w 87738"/>
              <a:gd name="connsiteY3" fmla="*/ 727930 h 834145"/>
              <a:gd name="connsiteX4" fmla="*/ 57330 w 87738"/>
              <a:gd name="connsiteY4" fmla="*/ 404080 h 834145"/>
              <a:gd name="connsiteX5" fmla="*/ 85905 w 87738"/>
              <a:gd name="connsiteY5" fmla="*/ 4030 h 83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38" h="834145">
                <a:moveTo>
                  <a:pt x="85905" y="4030"/>
                </a:moveTo>
                <a:cubicBezTo>
                  <a:pt x="76909" y="47951"/>
                  <a:pt x="14997" y="529493"/>
                  <a:pt x="3355" y="667605"/>
                </a:cubicBezTo>
                <a:cubicBezTo>
                  <a:pt x="-8287" y="805717"/>
                  <a:pt x="13938" y="822651"/>
                  <a:pt x="16055" y="832705"/>
                </a:cubicBezTo>
                <a:cubicBezTo>
                  <a:pt x="18172" y="842759"/>
                  <a:pt x="9176" y="799367"/>
                  <a:pt x="16055" y="727930"/>
                </a:cubicBezTo>
                <a:cubicBezTo>
                  <a:pt x="22934" y="656493"/>
                  <a:pt x="46217" y="521026"/>
                  <a:pt x="57330" y="404080"/>
                </a:cubicBezTo>
                <a:cubicBezTo>
                  <a:pt x="68442" y="287134"/>
                  <a:pt x="94901" y="-39891"/>
                  <a:pt x="85905" y="4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1" name="フリーフォーム: 図形 2300">
            <a:extLst>
              <a:ext uri="{FF2B5EF4-FFF2-40B4-BE49-F238E27FC236}">
                <a16:creationId xmlns:a16="http://schemas.microsoft.com/office/drawing/2014/main" id="{2F5CE5BA-9285-4F7B-B324-DD02A51163CE}"/>
              </a:ext>
            </a:extLst>
          </p:cNvPr>
          <p:cNvSpPr/>
          <p:nvPr/>
        </p:nvSpPr>
        <p:spPr>
          <a:xfrm>
            <a:off x="2178686" y="6092916"/>
            <a:ext cx="32745" cy="173495"/>
          </a:xfrm>
          <a:custGeom>
            <a:avLst/>
            <a:gdLst>
              <a:gd name="connsiteX0" fmla="*/ 952 w 32745"/>
              <a:gd name="connsiteY0" fmla="*/ 1497 h 173495"/>
              <a:gd name="connsiteX1" fmla="*/ 10477 w 32745"/>
              <a:gd name="connsiteY1" fmla="*/ 171359 h 173495"/>
              <a:gd name="connsiteX2" fmla="*/ 32702 w 32745"/>
              <a:gd name="connsiteY2" fmla="*/ 91984 h 173495"/>
              <a:gd name="connsiteX3" fmla="*/ 952 w 32745"/>
              <a:gd name="connsiteY3" fmla="*/ 1497 h 17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5" h="173495">
                <a:moveTo>
                  <a:pt x="952" y="1497"/>
                </a:moveTo>
                <a:cubicBezTo>
                  <a:pt x="-2752" y="14726"/>
                  <a:pt x="5185" y="156278"/>
                  <a:pt x="10477" y="171359"/>
                </a:cubicBezTo>
                <a:cubicBezTo>
                  <a:pt x="15769" y="186440"/>
                  <a:pt x="31379" y="117648"/>
                  <a:pt x="32702" y="91984"/>
                </a:cubicBezTo>
                <a:cubicBezTo>
                  <a:pt x="34025" y="66320"/>
                  <a:pt x="4656" y="-11732"/>
                  <a:pt x="952" y="1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2" name="フリーフォーム: 図形 2301">
            <a:extLst>
              <a:ext uri="{FF2B5EF4-FFF2-40B4-BE49-F238E27FC236}">
                <a16:creationId xmlns:a16="http://schemas.microsoft.com/office/drawing/2014/main" id="{C1B0DA6F-A405-4675-8765-E47BA89995CF}"/>
              </a:ext>
            </a:extLst>
          </p:cNvPr>
          <p:cNvSpPr/>
          <p:nvPr/>
        </p:nvSpPr>
        <p:spPr>
          <a:xfrm>
            <a:off x="2819240" y="6368601"/>
            <a:ext cx="414960" cy="206113"/>
          </a:xfrm>
          <a:custGeom>
            <a:avLst/>
            <a:gdLst>
              <a:gd name="connsiteX0" fmla="*/ 328773 w 414960"/>
              <a:gd name="connsiteY0" fmla="*/ 449 h 206113"/>
              <a:gd name="connsiteX1" fmla="*/ 370048 w 414960"/>
              <a:gd name="connsiteY1" fmla="*/ 35374 h 206113"/>
              <a:gd name="connsiteX2" fmla="*/ 414498 w 414960"/>
              <a:gd name="connsiteY2" fmla="*/ 113162 h 206113"/>
              <a:gd name="connsiteX3" fmla="*/ 392273 w 414960"/>
              <a:gd name="connsiteY3" fmla="*/ 205237 h 206113"/>
              <a:gd name="connsiteX4" fmla="*/ 376398 w 414960"/>
              <a:gd name="connsiteY4" fmla="*/ 156024 h 206113"/>
              <a:gd name="connsiteX5" fmla="*/ 289085 w 414960"/>
              <a:gd name="connsiteY5" fmla="*/ 97287 h 206113"/>
              <a:gd name="connsiteX6" fmla="*/ 160 w 414960"/>
              <a:gd name="connsiteY6" fmla="*/ 32199 h 206113"/>
              <a:gd name="connsiteX7" fmla="*/ 331948 w 414960"/>
              <a:gd name="connsiteY7" fmla="*/ 57599 h 206113"/>
              <a:gd name="connsiteX8" fmla="*/ 328773 w 414960"/>
              <a:gd name="connsiteY8" fmla="*/ 449 h 20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960" h="206113">
                <a:moveTo>
                  <a:pt x="328773" y="449"/>
                </a:moveTo>
                <a:cubicBezTo>
                  <a:pt x="335123" y="-3255"/>
                  <a:pt x="355761" y="16589"/>
                  <a:pt x="370048" y="35374"/>
                </a:cubicBezTo>
                <a:cubicBezTo>
                  <a:pt x="384335" y="54159"/>
                  <a:pt x="410794" y="84852"/>
                  <a:pt x="414498" y="113162"/>
                </a:cubicBezTo>
                <a:cubicBezTo>
                  <a:pt x="418202" y="141472"/>
                  <a:pt x="398623" y="198093"/>
                  <a:pt x="392273" y="205237"/>
                </a:cubicBezTo>
                <a:cubicBezTo>
                  <a:pt x="385923" y="212381"/>
                  <a:pt x="393596" y="174016"/>
                  <a:pt x="376398" y="156024"/>
                </a:cubicBezTo>
                <a:cubicBezTo>
                  <a:pt x="359200" y="138032"/>
                  <a:pt x="351791" y="117924"/>
                  <a:pt x="289085" y="97287"/>
                </a:cubicBezTo>
                <a:cubicBezTo>
                  <a:pt x="226379" y="76650"/>
                  <a:pt x="-6984" y="38814"/>
                  <a:pt x="160" y="32199"/>
                </a:cubicBezTo>
                <a:cubicBezTo>
                  <a:pt x="7304" y="25584"/>
                  <a:pt x="278238" y="58922"/>
                  <a:pt x="331948" y="57599"/>
                </a:cubicBezTo>
                <a:cubicBezTo>
                  <a:pt x="385658" y="56276"/>
                  <a:pt x="322423" y="4153"/>
                  <a:pt x="328773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3" name="フリーフォーム: 図形 2302">
            <a:extLst>
              <a:ext uri="{FF2B5EF4-FFF2-40B4-BE49-F238E27FC236}">
                <a16:creationId xmlns:a16="http://schemas.microsoft.com/office/drawing/2014/main" id="{63CF7437-A632-4159-AE02-1AAEBEAF4C93}"/>
              </a:ext>
            </a:extLst>
          </p:cNvPr>
          <p:cNvSpPr/>
          <p:nvPr/>
        </p:nvSpPr>
        <p:spPr>
          <a:xfrm>
            <a:off x="2128794" y="6266847"/>
            <a:ext cx="441493" cy="187638"/>
          </a:xfrm>
          <a:custGeom>
            <a:avLst/>
            <a:gdLst>
              <a:gd name="connsiteX0" fmla="*/ 4806 w 441493"/>
              <a:gd name="connsiteY0" fmla="*/ 3778 h 187638"/>
              <a:gd name="connsiteX1" fmla="*/ 182606 w 441493"/>
              <a:gd name="connsiteY1" fmla="*/ 29178 h 187638"/>
              <a:gd name="connsiteX2" fmla="*/ 292144 w 441493"/>
              <a:gd name="connsiteY2" fmla="*/ 121253 h 187638"/>
              <a:gd name="connsiteX3" fmla="*/ 409619 w 441493"/>
              <a:gd name="connsiteY3" fmla="*/ 184753 h 187638"/>
              <a:gd name="connsiteX4" fmla="*/ 441369 w 441493"/>
              <a:gd name="connsiteY4" fmla="*/ 175228 h 187638"/>
              <a:gd name="connsiteX5" fmla="*/ 420731 w 441493"/>
              <a:gd name="connsiteY5" fmla="*/ 160941 h 187638"/>
              <a:gd name="connsiteX6" fmla="*/ 422319 w 441493"/>
              <a:gd name="connsiteY6" fmla="*/ 173641 h 187638"/>
              <a:gd name="connsiteX7" fmla="*/ 336594 w 441493"/>
              <a:gd name="connsiteY7" fmla="*/ 135541 h 187638"/>
              <a:gd name="connsiteX8" fmla="*/ 171494 w 441493"/>
              <a:gd name="connsiteY8" fmla="*/ 41878 h 187638"/>
              <a:gd name="connsiteX9" fmla="*/ 58781 w 441493"/>
              <a:gd name="connsiteY9" fmla="*/ 5366 h 187638"/>
              <a:gd name="connsiteX10" fmla="*/ 4806 w 441493"/>
              <a:gd name="connsiteY10" fmla="*/ 3778 h 18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493" h="187638">
                <a:moveTo>
                  <a:pt x="4806" y="3778"/>
                </a:moveTo>
                <a:cubicBezTo>
                  <a:pt x="25443" y="7747"/>
                  <a:pt x="134716" y="9599"/>
                  <a:pt x="182606" y="29178"/>
                </a:cubicBezTo>
                <a:cubicBezTo>
                  <a:pt x="230496" y="48757"/>
                  <a:pt x="254309" y="95324"/>
                  <a:pt x="292144" y="121253"/>
                </a:cubicBezTo>
                <a:cubicBezTo>
                  <a:pt x="329979" y="147182"/>
                  <a:pt x="384748" y="175757"/>
                  <a:pt x="409619" y="184753"/>
                </a:cubicBezTo>
                <a:cubicBezTo>
                  <a:pt x="434490" y="193749"/>
                  <a:pt x="439517" y="179197"/>
                  <a:pt x="441369" y="175228"/>
                </a:cubicBezTo>
                <a:cubicBezTo>
                  <a:pt x="443221" y="171259"/>
                  <a:pt x="423906" y="161206"/>
                  <a:pt x="420731" y="160941"/>
                </a:cubicBezTo>
                <a:cubicBezTo>
                  <a:pt x="417556" y="160677"/>
                  <a:pt x="436342" y="177874"/>
                  <a:pt x="422319" y="173641"/>
                </a:cubicBezTo>
                <a:cubicBezTo>
                  <a:pt x="408296" y="169408"/>
                  <a:pt x="378398" y="157501"/>
                  <a:pt x="336594" y="135541"/>
                </a:cubicBezTo>
                <a:cubicBezTo>
                  <a:pt x="294790" y="113581"/>
                  <a:pt x="217796" y="63574"/>
                  <a:pt x="171494" y="41878"/>
                </a:cubicBezTo>
                <a:cubicBezTo>
                  <a:pt x="125192" y="20182"/>
                  <a:pt x="82329" y="13568"/>
                  <a:pt x="58781" y="5366"/>
                </a:cubicBezTo>
                <a:cubicBezTo>
                  <a:pt x="35233" y="-2836"/>
                  <a:pt x="-15831" y="-191"/>
                  <a:pt x="4806" y="3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4" name="フリーフォーム: 図形 2303">
            <a:extLst>
              <a:ext uri="{FF2B5EF4-FFF2-40B4-BE49-F238E27FC236}">
                <a16:creationId xmlns:a16="http://schemas.microsoft.com/office/drawing/2014/main" id="{8633040C-22B0-426E-AC27-22AF4356712C}"/>
              </a:ext>
            </a:extLst>
          </p:cNvPr>
          <p:cNvSpPr/>
          <p:nvPr/>
        </p:nvSpPr>
        <p:spPr>
          <a:xfrm>
            <a:off x="2202946" y="6256240"/>
            <a:ext cx="375164" cy="178219"/>
          </a:xfrm>
          <a:custGeom>
            <a:avLst/>
            <a:gdLst>
              <a:gd name="connsiteX0" fmla="*/ 3679 w 375164"/>
              <a:gd name="connsiteY0" fmla="*/ 98 h 178219"/>
              <a:gd name="connsiteX1" fmla="*/ 303717 w 375164"/>
              <a:gd name="connsiteY1" fmla="*/ 85823 h 178219"/>
              <a:gd name="connsiteX2" fmla="*/ 375154 w 375164"/>
              <a:gd name="connsiteY2" fmla="*/ 174723 h 178219"/>
              <a:gd name="connsiteX3" fmla="*/ 308479 w 375164"/>
              <a:gd name="connsiteY3" fmla="*/ 157260 h 178219"/>
              <a:gd name="connsiteX4" fmla="*/ 227517 w 375164"/>
              <a:gd name="connsiteY4" fmla="*/ 128685 h 178219"/>
              <a:gd name="connsiteX5" fmla="*/ 141792 w 375164"/>
              <a:gd name="connsiteY5" fmla="*/ 69948 h 178219"/>
              <a:gd name="connsiteX6" fmla="*/ 3679 w 375164"/>
              <a:gd name="connsiteY6" fmla="*/ 98 h 17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164" h="178219">
                <a:moveTo>
                  <a:pt x="3679" y="98"/>
                </a:moveTo>
                <a:cubicBezTo>
                  <a:pt x="30667" y="2744"/>
                  <a:pt x="241805" y="56719"/>
                  <a:pt x="303717" y="85823"/>
                </a:cubicBezTo>
                <a:cubicBezTo>
                  <a:pt x="365630" y="114927"/>
                  <a:pt x="374360" y="162817"/>
                  <a:pt x="375154" y="174723"/>
                </a:cubicBezTo>
                <a:cubicBezTo>
                  <a:pt x="375948" y="186629"/>
                  <a:pt x="333085" y="164933"/>
                  <a:pt x="308479" y="157260"/>
                </a:cubicBezTo>
                <a:cubicBezTo>
                  <a:pt x="283873" y="149587"/>
                  <a:pt x="255298" y="143237"/>
                  <a:pt x="227517" y="128685"/>
                </a:cubicBezTo>
                <a:cubicBezTo>
                  <a:pt x="199736" y="114133"/>
                  <a:pt x="177775" y="91115"/>
                  <a:pt x="141792" y="69948"/>
                </a:cubicBezTo>
                <a:cubicBezTo>
                  <a:pt x="105809" y="48781"/>
                  <a:pt x="-23309" y="-2548"/>
                  <a:pt x="3679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5" name="フリーフォーム: 図形 2304">
            <a:extLst>
              <a:ext uri="{FF2B5EF4-FFF2-40B4-BE49-F238E27FC236}">
                <a16:creationId xmlns:a16="http://schemas.microsoft.com/office/drawing/2014/main" id="{95288D49-6D60-46BD-AA27-F7D81AAD1836}"/>
              </a:ext>
            </a:extLst>
          </p:cNvPr>
          <p:cNvSpPr/>
          <p:nvPr/>
        </p:nvSpPr>
        <p:spPr>
          <a:xfrm>
            <a:off x="2399908" y="6467893"/>
            <a:ext cx="769287" cy="196478"/>
          </a:xfrm>
          <a:custGeom>
            <a:avLst/>
            <a:gdLst>
              <a:gd name="connsiteX0" fmla="*/ 243280 w 769287"/>
              <a:gd name="connsiteY0" fmla="*/ 1170 h 196478"/>
              <a:gd name="connsiteX1" fmla="*/ 603642 w 769287"/>
              <a:gd name="connsiteY1" fmla="*/ 121820 h 196478"/>
              <a:gd name="connsiteX2" fmla="*/ 768742 w 769287"/>
              <a:gd name="connsiteY2" fmla="*/ 102770 h 196478"/>
              <a:gd name="connsiteX3" fmla="*/ 554430 w 769287"/>
              <a:gd name="connsiteY3" fmla="*/ 128170 h 196478"/>
              <a:gd name="connsiteX4" fmla="*/ 344880 w 769287"/>
              <a:gd name="connsiteY4" fmla="*/ 196432 h 196478"/>
              <a:gd name="connsiteX5" fmla="*/ 65480 w 769287"/>
              <a:gd name="connsiteY5" fmla="*/ 117057 h 196478"/>
              <a:gd name="connsiteX6" fmla="*/ 332180 w 769287"/>
              <a:gd name="connsiteY6" fmla="*/ 118645 h 196478"/>
              <a:gd name="connsiteX7" fmla="*/ 457592 w 769287"/>
              <a:gd name="connsiteY7" fmla="*/ 99595 h 196478"/>
              <a:gd name="connsiteX8" fmla="*/ 376630 w 769287"/>
              <a:gd name="connsiteY8" fmla="*/ 86895 h 196478"/>
              <a:gd name="connsiteX9" fmla="*/ 154380 w 769287"/>
              <a:gd name="connsiteY9" fmla="*/ 66257 h 196478"/>
              <a:gd name="connsiteX10" fmla="*/ 3567 w 769287"/>
              <a:gd name="connsiteY10" fmla="*/ 37682 h 196478"/>
              <a:gd name="connsiteX11" fmla="*/ 305192 w 769287"/>
              <a:gd name="connsiteY11" fmla="*/ 58320 h 196478"/>
              <a:gd name="connsiteX12" fmla="*/ 243280 w 769287"/>
              <a:gd name="connsiteY12" fmla="*/ 1170 h 19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287" h="196478">
                <a:moveTo>
                  <a:pt x="243280" y="1170"/>
                </a:moveTo>
                <a:cubicBezTo>
                  <a:pt x="293022" y="11753"/>
                  <a:pt x="516065" y="104887"/>
                  <a:pt x="603642" y="121820"/>
                </a:cubicBezTo>
                <a:cubicBezTo>
                  <a:pt x="691219" y="138753"/>
                  <a:pt x="776944" y="101712"/>
                  <a:pt x="768742" y="102770"/>
                </a:cubicBezTo>
                <a:cubicBezTo>
                  <a:pt x="760540" y="103828"/>
                  <a:pt x="625074" y="112560"/>
                  <a:pt x="554430" y="128170"/>
                </a:cubicBezTo>
                <a:cubicBezTo>
                  <a:pt x="483786" y="143780"/>
                  <a:pt x="426372" y="198284"/>
                  <a:pt x="344880" y="196432"/>
                </a:cubicBezTo>
                <a:cubicBezTo>
                  <a:pt x="263388" y="194580"/>
                  <a:pt x="67597" y="130022"/>
                  <a:pt x="65480" y="117057"/>
                </a:cubicBezTo>
                <a:cubicBezTo>
                  <a:pt x="63363" y="104092"/>
                  <a:pt x="266828" y="121555"/>
                  <a:pt x="332180" y="118645"/>
                </a:cubicBezTo>
                <a:cubicBezTo>
                  <a:pt x="397532" y="115735"/>
                  <a:pt x="450184" y="104887"/>
                  <a:pt x="457592" y="99595"/>
                </a:cubicBezTo>
                <a:cubicBezTo>
                  <a:pt x="465000" y="94303"/>
                  <a:pt x="427165" y="92451"/>
                  <a:pt x="376630" y="86895"/>
                </a:cubicBezTo>
                <a:cubicBezTo>
                  <a:pt x="326095" y="81339"/>
                  <a:pt x="216557" y="74459"/>
                  <a:pt x="154380" y="66257"/>
                </a:cubicBezTo>
                <a:cubicBezTo>
                  <a:pt x="92203" y="58055"/>
                  <a:pt x="-21568" y="39005"/>
                  <a:pt x="3567" y="37682"/>
                </a:cubicBezTo>
                <a:cubicBezTo>
                  <a:pt x="28702" y="36359"/>
                  <a:pt x="264446" y="61495"/>
                  <a:pt x="305192" y="58320"/>
                </a:cubicBezTo>
                <a:cubicBezTo>
                  <a:pt x="345938" y="55145"/>
                  <a:pt x="193538" y="-9413"/>
                  <a:pt x="243280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6" name="フリーフォーム: 図形 2305">
            <a:extLst>
              <a:ext uri="{FF2B5EF4-FFF2-40B4-BE49-F238E27FC236}">
                <a16:creationId xmlns:a16="http://schemas.microsoft.com/office/drawing/2014/main" id="{C33981CE-75F5-43AB-BCB5-D5D24829ECF8}"/>
              </a:ext>
            </a:extLst>
          </p:cNvPr>
          <p:cNvSpPr/>
          <p:nvPr/>
        </p:nvSpPr>
        <p:spPr>
          <a:xfrm>
            <a:off x="3077188" y="6553762"/>
            <a:ext cx="56303" cy="304277"/>
          </a:xfrm>
          <a:custGeom>
            <a:avLst/>
            <a:gdLst>
              <a:gd name="connsiteX0" fmla="*/ 54950 w 56303"/>
              <a:gd name="connsiteY0" fmla="*/ 1026 h 304277"/>
              <a:gd name="connsiteX1" fmla="*/ 48600 w 56303"/>
              <a:gd name="connsiteY1" fmla="*/ 128026 h 304277"/>
              <a:gd name="connsiteX2" fmla="*/ 2562 w 56303"/>
              <a:gd name="connsiteY2" fmla="*/ 213751 h 304277"/>
              <a:gd name="connsiteX3" fmla="*/ 8912 w 56303"/>
              <a:gd name="connsiteY3" fmla="*/ 304238 h 304277"/>
              <a:gd name="connsiteX4" fmla="*/ 34312 w 56303"/>
              <a:gd name="connsiteY4" fmla="*/ 202638 h 304277"/>
              <a:gd name="connsiteX5" fmla="*/ 54950 w 56303"/>
              <a:gd name="connsiteY5" fmla="*/ 1026 h 30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03" h="304277">
                <a:moveTo>
                  <a:pt x="54950" y="1026"/>
                </a:moveTo>
                <a:cubicBezTo>
                  <a:pt x="57331" y="-11409"/>
                  <a:pt x="57331" y="92572"/>
                  <a:pt x="48600" y="128026"/>
                </a:cubicBezTo>
                <a:cubicBezTo>
                  <a:pt x="39869" y="163480"/>
                  <a:pt x="9177" y="184382"/>
                  <a:pt x="2562" y="213751"/>
                </a:cubicBezTo>
                <a:cubicBezTo>
                  <a:pt x="-4053" y="243120"/>
                  <a:pt x="3620" y="306090"/>
                  <a:pt x="8912" y="304238"/>
                </a:cubicBezTo>
                <a:cubicBezTo>
                  <a:pt x="14204" y="302386"/>
                  <a:pt x="23200" y="251850"/>
                  <a:pt x="34312" y="202638"/>
                </a:cubicBezTo>
                <a:cubicBezTo>
                  <a:pt x="45424" y="153426"/>
                  <a:pt x="52569" y="13461"/>
                  <a:pt x="54950" y="1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7" name="フリーフォーム: 図形 2306">
            <a:extLst>
              <a:ext uri="{FF2B5EF4-FFF2-40B4-BE49-F238E27FC236}">
                <a16:creationId xmlns:a16="http://schemas.microsoft.com/office/drawing/2014/main" id="{007C3AC4-0211-4982-8DF7-B1DD072D7ABC}"/>
              </a:ext>
            </a:extLst>
          </p:cNvPr>
          <p:cNvSpPr/>
          <p:nvPr/>
        </p:nvSpPr>
        <p:spPr>
          <a:xfrm>
            <a:off x="2874775" y="6705923"/>
            <a:ext cx="234190" cy="193467"/>
          </a:xfrm>
          <a:custGeom>
            <a:avLst/>
            <a:gdLst>
              <a:gd name="connsiteX0" fmla="*/ 188 w 234190"/>
              <a:gd name="connsiteY0" fmla="*/ 1265 h 193467"/>
              <a:gd name="connsiteX1" fmla="*/ 204975 w 234190"/>
              <a:gd name="connsiteY1" fmla="*/ 136202 h 193467"/>
              <a:gd name="connsiteX2" fmla="*/ 231963 w 234190"/>
              <a:gd name="connsiteY2" fmla="*/ 193352 h 193467"/>
              <a:gd name="connsiteX3" fmla="*/ 197038 w 234190"/>
              <a:gd name="connsiteY3" fmla="*/ 123502 h 193467"/>
              <a:gd name="connsiteX4" fmla="*/ 168463 w 234190"/>
              <a:gd name="connsiteY4" fmla="*/ 71115 h 193467"/>
              <a:gd name="connsiteX5" fmla="*/ 188 w 234190"/>
              <a:gd name="connsiteY5" fmla="*/ 1265 h 19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90" h="193467">
                <a:moveTo>
                  <a:pt x="188" y="1265"/>
                </a:moveTo>
                <a:cubicBezTo>
                  <a:pt x="6273" y="12113"/>
                  <a:pt x="166346" y="104188"/>
                  <a:pt x="204975" y="136202"/>
                </a:cubicBezTo>
                <a:cubicBezTo>
                  <a:pt x="243604" y="168217"/>
                  <a:pt x="233286" y="195469"/>
                  <a:pt x="231963" y="193352"/>
                </a:cubicBezTo>
                <a:cubicBezTo>
                  <a:pt x="230640" y="191235"/>
                  <a:pt x="207621" y="143875"/>
                  <a:pt x="197038" y="123502"/>
                </a:cubicBezTo>
                <a:cubicBezTo>
                  <a:pt x="186455" y="103129"/>
                  <a:pt x="199684" y="89900"/>
                  <a:pt x="168463" y="71115"/>
                </a:cubicBezTo>
                <a:cubicBezTo>
                  <a:pt x="137242" y="52330"/>
                  <a:pt x="-5897" y="-9583"/>
                  <a:pt x="188" y="1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8" name="フリーフォーム: 図形 2307">
            <a:extLst>
              <a:ext uri="{FF2B5EF4-FFF2-40B4-BE49-F238E27FC236}">
                <a16:creationId xmlns:a16="http://schemas.microsoft.com/office/drawing/2014/main" id="{62305645-0DD3-43B2-8B91-D151B62B929A}"/>
              </a:ext>
            </a:extLst>
          </p:cNvPr>
          <p:cNvSpPr/>
          <p:nvPr/>
        </p:nvSpPr>
        <p:spPr>
          <a:xfrm>
            <a:off x="2809677" y="6778058"/>
            <a:ext cx="286494" cy="176798"/>
          </a:xfrm>
          <a:custGeom>
            <a:avLst/>
            <a:gdLst>
              <a:gd name="connsiteX0" fmla="*/ 198 w 286494"/>
              <a:gd name="connsiteY0" fmla="*/ 567 h 176798"/>
              <a:gd name="connsiteX1" fmla="*/ 258961 w 286494"/>
              <a:gd name="connsiteY1" fmla="*/ 78355 h 176798"/>
              <a:gd name="connsiteX2" fmla="*/ 276423 w 286494"/>
              <a:gd name="connsiteY2" fmla="*/ 176780 h 176798"/>
              <a:gd name="connsiteX3" fmla="*/ 282773 w 286494"/>
              <a:gd name="connsiteY3" fmla="*/ 70417 h 176798"/>
              <a:gd name="connsiteX4" fmla="*/ 217686 w 286494"/>
              <a:gd name="connsiteY4" fmla="*/ 45017 h 176798"/>
              <a:gd name="connsiteX5" fmla="*/ 198 w 286494"/>
              <a:gd name="connsiteY5" fmla="*/ 567 h 17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494" h="176798">
                <a:moveTo>
                  <a:pt x="198" y="567"/>
                </a:moveTo>
                <a:cubicBezTo>
                  <a:pt x="7077" y="6123"/>
                  <a:pt x="212924" y="48986"/>
                  <a:pt x="258961" y="78355"/>
                </a:cubicBezTo>
                <a:cubicBezTo>
                  <a:pt x="304998" y="107724"/>
                  <a:pt x="272454" y="178103"/>
                  <a:pt x="276423" y="176780"/>
                </a:cubicBezTo>
                <a:cubicBezTo>
                  <a:pt x="280392" y="175457"/>
                  <a:pt x="292562" y="92377"/>
                  <a:pt x="282773" y="70417"/>
                </a:cubicBezTo>
                <a:cubicBezTo>
                  <a:pt x="272984" y="48457"/>
                  <a:pt x="268221" y="58246"/>
                  <a:pt x="217686" y="45017"/>
                </a:cubicBezTo>
                <a:cubicBezTo>
                  <a:pt x="167151" y="31788"/>
                  <a:pt x="-6681" y="-4989"/>
                  <a:pt x="198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9" name="フリーフォーム: 図形 2308">
            <a:extLst>
              <a:ext uri="{FF2B5EF4-FFF2-40B4-BE49-F238E27FC236}">
                <a16:creationId xmlns:a16="http://schemas.microsoft.com/office/drawing/2014/main" id="{8A53FD1F-8767-422D-A756-48220232504E}"/>
              </a:ext>
            </a:extLst>
          </p:cNvPr>
          <p:cNvSpPr/>
          <p:nvPr/>
        </p:nvSpPr>
        <p:spPr>
          <a:xfrm>
            <a:off x="2070024" y="6269774"/>
            <a:ext cx="86696" cy="268052"/>
          </a:xfrm>
          <a:custGeom>
            <a:avLst/>
            <a:gdLst>
              <a:gd name="connsiteX0" fmla="*/ 85801 w 86696"/>
              <a:gd name="connsiteY0" fmla="*/ 851 h 268052"/>
              <a:gd name="connsiteX1" fmla="*/ 19126 w 86696"/>
              <a:gd name="connsiteY1" fmla="*/ 89751 h 268052"/>
              <a:gd name="connsiteX2" fmla="*/ 1664 w 86696"/>
              <a:gd name="connsiteY2" fmla="*/ 267551 h 268052"/>
              <a:gd name="connsiteX3" fmla="*/ 52464 w 86696"/>
              <a:gd name="connsiteY3" fmla="*/ 138964 h 268052"/>
              <a:gd name="connsiteX4" fmla="*/ 85801 w 86696"/>
              <a:gd name="connsiteY4" fmla="*/ 851 h 26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96" h="268052">
                <a:moveTo>
                  <a:pt x="85801" y="851"/>
                </a:moveTo>
                <a:cubicBezTo>
                  <a:pt x="80245" y="-7351"/>
                  <a:pt x="33149" y="45301"/>
                  <a:pt x="19126" y="89751"/>
                </a:cubicBezTo>
                <a:cubicBezTo>
                  <a:pt x="5103" y="134201"/>
                  <a:pt x="-3892" y="259349"/>
                  <a:pt x="1664" y="267551"/>
                </a:cubicBezTo>
                <a:cubicBezTo>
                  <a:pt x="7220" y="275753"/>
                  <a:pt x="35002" y="181297"/>
                  <a:pt x="52464" y="138964"/>
                </a:cubicBezTo>
                <a:cubicBezTo>
                  <a:pt x="69926" y="96631"/>
                  <a:pt x="91357" y="9053"/>
                  <a:pt x="85801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0" name="フリーフォーム: 図形 2309">
            <a:extLst>
              <a:ext uri="{FF2B5EF4-FFF2-40B4-BE49-F238E27FC236}">
                <a16:creationId xmlns:a16="http://schemas.microsoft.com/office/drawing/2014/main" id="{9F1BA646-7747-4DC2-B48B-B1ABEBA94586}"/>
              </a:ext>
            </a:extLst>
          </p:cNvPr>
          <p:cNvSpPr/>
          <p:nvPr/>
        </p:nvSpPr>
        <p:spPr>
          <a:xfrm>
            <a:off x="2176338" y="6298661"/>
            <a:ext cx="511353" cy="199634"/>
          </a:xfrm>
          <a:custGeom>
            <a:avLst/>
            <a:gdLst>
              <a:gd name="connsiteX0" fmla="*/ 109662 w 511353"/>
              <a:gd name="connsiteY0" fmla="*/ 2127 h 199634"/>
              <a:gd name="connsiteX1" fmla="*/ 281112 w 511353"/>
              <a:gd name="connsiteY1" fmla="*/ 143414 h 199634"/>
              <a:gd name="connsiteX2" fmla="*/ 363662 w 511353"/>
              <a:gd name="connsiteY2" fmla="*/ 167227 h 199634"/>
              <a:gd name="connsiteX3" fmla="*/ 441450 w 511353"/>
              <a:gd name="connsiteY3" fmla="*/ 164052 h 199634"/>
              <a:gd name="connsiteX4" fmla="*/ 511300 w 511353"/>
              <a:gd name="connsiteY4" fmla="*/ 198977 h 199634"/>
              <a:gd name="connsiteX5" fmla="*/ 430337 w 511353"/>
              <a:gd name="connsiteY5" fmla="*/ 184689 h 199634"/>
              <a:gd name="connsiteX6" fmla="*/ 312862 w 511353"/>
              <a:gd name="connsiteY6" fmla="*/ 157702 h 199634"/>
              <a:gd name="connsiteX7" fmla="*/ 206500 w 511353"/>
              <a:gd name="connsiteY7" fmla="*/ 127539 h 199634"/>
              <a:gd name="connsiteX8" fmla="*/ 125 w 511353"/>
              <a:gd name="connsiteY8" fmla="*/ 33877 h 199634"/>
              <a:gd name="connsiteX9" fmla="*/ 174750 w 511353"/>
              <a:gd name="connsiteY9" fmla="*/ 130714 h 199634"/>
              <a:gd name="connsiteX10" fmla="*/ 96962 w 511353"/>
              <a:gd name="connsiteY10" fmla="*/ 60864 h 199634"/>
              <a:gd name="connsiteX11" fmla="*/ 109662 w 511353"/>
              <a:gd name="connsiteY11" fmla="*/ 2127 h 19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1353" h="199634">
                <a:moveTo>
                  <a:pt x="109662" y="2127"/>
                </a:moveTo>
                <a:cubicBezTo>
                  <a:pt x="140354" y="15885"/>
                  <a:pt x="238779" y="115897"/>
                  <a:pt x="281112" y="143414"/>
                </a:cubicBezTo>
                <a:cubicBezTo>
                  <a:pt x="323445" y="170931"/>
                  <a:pt x="336939" y="163787"/>
                  <a:pt x="363662" y="167227"/>
                </a:cubicBezTo>
                <a:cubicBezTo>
                  <a:pt x="390385" y="170667"/>
                  <a:pt x="416844" y="158760"/>
                  <a:pt x="441450" y="164052"/>
                </a:cubicBezTo>
                <a:cubicBezTo>
                  <a:pt x="466056" y="169344"/>
                  <a:pt x="513152" y="195538"/>
                  <a:pt x="511300" y="198977"/>
                </a:cubicBezTo>
                <a:cubicBezTo>
                  <a:pt x="509448" y="202416"/>
                  <a:pt x="463410" y="191568"/>
                  <a:pt x="430337" y="184689"/>
                </a:cubicBezTo>
                <a:cubicBezTo>
                  <a:pt x="397264" y="177810"/>
                  <a:pt x="350168" y="167227"/>
                  <a:pt x="312862" y="157702"/>
                </a:cubicBezTo>
                <a:cubicBezTo>
                  <a:pt x="275556" y="148177"/>
                  <a:pt x="258623" y="148177"/>
                  <a:pt x="206500" y="127539"/>
                </a:cubicBezTo>
                <a:cubicBezTo>
                  <a:pt x="154377" y="106902"/>
                  <a:pt x="5417" y="33348"/>
                  <a:pt x="125" y="33877"/>
                </a:cubicBezTo>
                <a:cubicBezTo>
                  <a:pt x="-5167" y="34406"/>
                  <a:pt x="158610" y="126216"/>
                  <a:pt x="174750" y="130714"/>
                </a:cubicBezTo>
                <a:cubicBezTo>
                  <a:pt x="190890" y="135212"/>
                  <a:pt x="113102" y="76474"/>
                  <a:pt x="96962" y="60864"/>
                </a:cubicBezTo>
                <a:cubicBezTo>
                  <a:pt x="80822" y="45254"/>
                  <a:pt x="78970" y="-11631"/>
                  <a:pt x="109662" y="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1" name="フリーフォーム: 図形 2310">
            <a:extLst>
              <a:ext uri="{FF2B5EF4-FFF2-40B4-BE49-F238E27FC236}">
                <a16:creationId xmlns:a16="http://schemas.microsoft.com/office/drawing/2014/main" id="{5B666C57-F2DD-4619-90FC-43C3B0160AC7}"/>
              </a:ext>
            </a:extLst>
          </p:cNvPr>
          <p:cNvSpPr/>
          <p:nvPr/>
        </p:nvSpPr>
        <p:spPr>
          <a:xfrm>
            <a:off x="2125571" y="6303520"/>
            <a:ext cx="367698" cy="367692"/>
          </a:xfrm>
          <a:custGeom>
            <a:avLst/>
            <a:gdLst>
              <a:gd name="connsiteX0" fmla="*/ 46129 w 367698"/>
              <a:gd name="connsiteY0" fmla="*/ 443 h 367692"/>
              <a:gd name="connsiteX1" fmla="*/ 138204 w 367698"/>
              <a:gd name="connsiteY1" fmla="*/ 156018 h 367692"/>
              <a:gd name="connsiteX2" fmla="*/ 204879 w 367698"/>
              <a:gd name="connsiteY2" fmla="*/ 214755 h 367692"/>
              <a:gd name="connsiteX3" fmla="*/ 115979 w 367698"/>
              <a:gd name="connsiteY3" fmla="*/ 157605 h 367692"/>
              <a:gd name="connsiteX4" fmla="*/ 306479 w 367698"/>
              <a:gd name="connsiteY4" fmla="*/ 343343 h 367692"/>
              <a:gd name="connsiteX5" fmla="*/ 363629 w 367698"/>
              <a:gd name="connsiteY5" fmla="*/ 359218 h 367692"/>
              <a:gd name="connsiteX6" fmla="*/ 212817 w 367698"/>
              <a:gd name="connsiteY6" fmla="*/ 284605 h 367692"/>
              <a:gd name="connsiteX7" fmla="*/ 3267 w 367698"/>
              <a:gd name="connsiteY7" fmla="*/ 171893 h 367692"/>
              <a:gd name="connsiteX8" fmla="*/ 81054 w 367698"/>
              <a:gd name="connsiteY8" fmla="*/ 160780 h 367692"/>
              <a:gd name="connsiteX9" fmla="*/ 27079 w 367698"/>
              <a:gd name="connsiteY9" fmla="*/ 105218 h 367692"/>
              <a:gd name="connsiteX10" fmla="*/ 74704 w 367698"/>
              <a:gd name="connsiteY10" fmla="*/ 108393 h 367692"/>
              <a:gd name="connsiteX11" fmla="*/ 46129 w 367698"/>
              <a:gd name="connsiteY11" fmla="*/ 443 h 3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698" h="367692">
                <a:moveTo>
                  <a:pt x="46129" y="443"/>
                </a:moveTo>
                <a:cubicBezTo>
                  <a:pt x="56712" y="8380"/>
                  <a:pt x="111746" y="120299"/>
                  <a:pt x="138204" y="156018"/>
                </a:cubicBezTo>
                <a:cubicBezTo>
                  <a:pt x="164662" y="191737"/>
                  <a:pt x="208583" y="214491"/>
                  <a:pt x="204879" y="214755"/>
                </a:cubicBezTo>
                <a:cubicBezTo>
                  <a:pt x="201175" y="215019"/>
                  <a:pt x="99046" y="136174"/>
                  <a:pt x="115979" y="157605"/>
                </a:cubicBezTo>
                <a:cubicBezTo>
                  <a:pt x="132912" y="179036"/>
                  <a:pt x="265204" y="309741"/>
                  <a:pt x="306479" y="343343"/>
                </a:cubicBezTo>
                <a:cubicBezTo>
                  <a:pt x="347754" y="376945"/>
                  <a:pt x="379239" y="369008"/>
                  <a:pt x="363629" y="359218"/>
                </a:cubicBezTo>
                <a:cubicBezTo>
                  <a:pt x="348019" y="349428"/>
                  <a:pt x="212817" y="284605"/>
                  <a:pt x="212817" y="284605"/>
                </a:cubicBezTo>
                <a:cubicBezTo>
                  <a:pt x="152757" y="253384"/>
                  <a:pt x="25227" y="192531"/>
                  <a:pt x="3267" y="171893"/>
                </a:cubicBezTo>
                <a:cubicBezTo>
                  <a:pt x="-18694" y="151256"/>
                  <a:pt x="77085" y="171892"/>
                  <a:pt x="81054" y="160780"/>
                </a:cubicBezTo>
                <a:cubicBezTo>
                  <a:pt x="85023" y="149668"/>
                  <a:pt x="28137" y="113949"/>
                  <a:pt x="27079" y="105218"/>
                </a:cubicBezTo>
                <a:cubicBezTo>
                  <a:pt x="26021" y="96487"/>
                  <a:pt x="72852" y="123210"/>
                  <a:pt x="74704" y="108393"/>
                </a:cubicBezTo>
                <a:cubicBezTo>
                  <a:pt x="76556" y="93576"/>
                  <a:pt x="35546" y="-7494"/>
                  <a:pt x="46129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2" name="フリーフォーム: 図形 2311">
            <a:extLst>
              <a:ext uri="{FF2B5EF4-FFF2-40B4-BE49-F238E27FC236}">
                <a16:creationId xmlns:a16="http://schemas.microsoft.com/office/drawing/2014/main" id="{D5F53EED-4D1F-483C-A2D7-09E038A5DDED}"/>
              </a:ext>
            </a:extLst>
          </p:cNvPr>
          <p:cNvSpPr/>
          <p:nvPr/>
        </p:nvSpPr>
        <p:spPr>
          <a:xfrm>
            <a:off x="2042854" y="6631592"/>
            <a:ext cx="873405" cy="220082"/>
          </a:xfrm>
          <a:custGeom>
            <a:avLst/>
            <a:gdLst>
              <a:gd name="connsiteX0" fmla="*/ 54234 w 873405"/>
              <a:gd name="connsiteY0" fmla="*/ 983 h 220082"/>
              <a:gd name="connsiteX1" fmla="*/ 230446 w 873405"/>
              <a:gd name="connsiteY1" fmla="*/ 39083 h 220082"/>
              <a:gd name="connsiteX2" fmla="*/ 357446 w 873405"/>
              <a:gd name="connsiteY2" fmla="*/ 85121 h 220082"/>
              <a:gd name="connsiteX3" fmla="*/ 716221 w 873405"/>
              <a:gd name="connsiteY3" fmla="*/ 158146 h 220082"/>
              <a:gd name="connsiteX4" fmla="*/ 873384 w 873405"/>
              <a:gd name="connsiteY4" fmla="*/ 220058 h 220082"/>
              <a:gd name="connsiteX5" fmla="*/ 722571 w 873405"/>
              <a:gd name="connsiteY5" fmla="*/ 164496 h 220082"/>
              <a:gd name="connsiteX6" fmla="*/ 190759 w 873405"/>
              <a:gd name="connsiteY6" fmla="*/ 83533 h 220082"/>
              <a:gd name="connsiteX7" fmla="*/ 151071 w 873405"/>
              <a:gd name="connsiteY7" fmla="*/ 174021 h 220082"/>
              <a:gd name="connsiteX8" fmla="*/ 95509 w 873405"/>
              <a:gd name="connsiteY8" fmla="*/ 131158 h 220082"/>
              <a:gd name="connsiteX9" fmla="*/ 1846 w 873405"/>
              <a:gd name="connsiteY9" fmla="*/ 80358 h 220082"/>
              <a:gd name="connsiteX10" fmla="*/ 54234 w 873405"/>
              <a:gd name="connsiteY10" fmla="*/ 983 h 22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3405" h="220082">
                <a:moveTo>
                  <a:pt x="54234" y="983"/>
                </a:moveTo>
                <a:cubicBezTo>
                  <a:pt x="92334" y="-5896"/>
                  <a:pt x="179911" y="25060"/>
                  <a:pt x="230446" y="39083"/>
                </a:cubicBezTo>
                <a:cubicBezTo>
                  <a:pt x="280981" y="53106"/>
                  <a:pt x="276484" y="65277"/>
                  <a:pt x="357446" y="85121"/>
                </a:cubicBezTo>
                <a:cubicBezTo>
                  <a:pt x="438408" y="104965"/>
                  <a:pt x="630231" y="135657"/>
                  <a:pt x="716221" y="158146"/>
                </a:cubicBezTo>
                <a:cubicBezTo>
                  <a:pt x="802211" y="180635"/>
                  <a:pt x="872326" y="219000"/>
                  <a:pt x="873384" y="220058"/>
                </a:cubicBezTo>
                <a:cubicBezTo>
                  <a:pt x="874442" y="221116"/>
                  <a:pt x="836342" y="187250"/>
                  <a:pt x="722571" y="164496"/>
                </a:cubicBezTo>
                <a:cubicBezTo>
                  <a:pt x="608800" y="141742"/>
                  <a:pt x="286009" y="81946"/>
                  <a:pt x="190759" y="83533"/>
                </a:cubicBezTo>
                <a:cubicBezTo>
                  <a:pt x="95509" y="85120"/>
                  <a:pt x="166946" y="166084"/>
                  <a:pt x="151071" y="174021"/>
                </a:cubicBezTo>
                <a:cubicBezTo>
                  <a:pt x="135196" y="181958"/>
                  <a:pt x="120380" y="146768"/>
                  <a:pt x="95509" y="131158"/>
                </a:cubicBezTo>
                <a:cubicBezTo>
                  <a:pt x="70638" y="115548"/>
                  <a:pt x="10577" y="101260"/>
                  <a:pt x="1846" y="80358"/>
                </a:cubicBezTo>
                <a:cubicBezTo>
                  <a:pt x="-6885" y="59456"/>
                  <a:pt x="16134" y="7862"/>
                  <a:pt x="54234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3" name="フリーフォーム: 図形 2312">
            <a:extLst>
              <a:ext uri="{FF2B5EF4-FFF2-40B4-BE49-F238E27FC236}">
                <a16:creationId xmlns:a16="http://schemas.microsoft.com/office/drawing/2014/main" id="{37A547E3-63D2-408C-9E29-B9A788887C02}"/>
              </a:ext>
            </a:extLst>
          </p:cNvPr>
          <p:cNvSpPr/>
          <p:nvPr/>
        </p:nvSpPr>
        <p:spPr>
          <a:xfrm>
            <a:off x="2039527" y="6503606"/>
            <a:ext cx="57934" cy="202329"/>
          </a:xfrm>
          <a:custGeom>
            <a:avLst/>
            <a:gdLst>
              <a:gd name="connsiteX0" fmla="*/ 57561 w 57934"/>
              <a:gd name="connsiteY0" fmla="*/ 382 h 202329"/>
              <a:gd name="connsiteX1" fmla="*/ 25811 w 57934"/>
              <a:gd name="connsiteY1" fmla="*/ 138494 h 202329"/>
              <a:gd name="connsiteX2" fmla="*/ 40098 w 57934"/>
              <a:gd name="connsiteY2" fmla="*/ 201994 h 202329"/>
              <a:gd name="connsiteX3" fmla="*/ 22636 w 57934"/>
              <a:gd name="connsiteY3" fmla="*/ 160719 h 202329"/>
              <a:gd name="connsiteX4" fmla="*/ 411 w 57934"/>
              <a:gd name="connsiteY4" fmla="*/ 98807 h 202329"/>
              <a:gd name="connsiteX5" fmla="*/ 57561 w 57934"/>
              <a:gd name="connsiteY5" fmla="*/ 382 h 20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34" h="202329">
                <a:moveTo>
                  <a:pt x="57561" y="382"/>
                </a:moveTo>
                <a:cubicBezTo>
                  <a:pt x="61794" y="6996"/>
                  <a:pt x="28721" y="104892"/>
                  <a:pt x="25811" y="138494"/>
                </a:cubicBezTo>
                <a:cubicBezTo>
                  <a:pt x="22901" y="172096"/>
                  <a:pt x="40627" y="198290"/>
                  <a:pt x="40098" y="201994"/>
                </a:cubicBezTo>
                <a:cubicBezTo>
                  <a:pt x="39569" y="205698"/>
                  <a:pt x="29250" y="177917"/>
                  <a:pt x="22636" y="160719"/>
                </a:cubicBezTo>
                <a:cubicBezTo>
                  <a:pt x="16022" y="143521"/>
                  <a:pt x="-3028" y="122884"/>
                  <a:pt x="411" y="98807"/>
                </a:cubicBezTo>
                <a:cubicBezTo>
                  <a:pt x="3850" y="74730"/>
                  <a:pt x="53328" y="-6232"/>
                  <a:pt x="57561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4" name="フリーフォーム: 図形 2313">
            <a:extLst>
              <a:ext uri="{FF2B5EF4-FFF2-40B4-BE49-F238E27FC236}">
                <a16:creationId xmlns:a16="http://schemas.microsoft.com/office/drawing/2014/main" id="{653FBEA9-3161-4604-836A-5D7BCF7B2E09}"/>
              </a:ext>
            </a:extLst>
          </p:cNvPr>
          <p:cNvSpPr/>
          <p:nvPr/>
        </p:nvSpPr>
        <p:spPr>
          <a:xfrm>
            <a:off x="2561520" y="6776242"/>
            <a:ext cx="533026" cy="267771"/>
          </a:xfrm>
          <a:custGeom>
            <a:avLst/>
            <a:gdLst>
              <a:gd name="connsiteX0" fmla="*/ 21343 w 533026"/>
              <a:gd name="connsiteY0" fmla="*/ 5558 h 267771"/>
              <a:gd name="connsiteX1" fmla="*/ 76905 w 533026"/>
              <a:gd name="connsiteY1" fmla="*/ 26196 h 267771"/>
              <a:gd name="connsiteX2" fmla="*/ 462668 w 533026"/>
              <a:gd name="connsiteY2" fmla="*/ 103983 h 267771"/>
              <a:gd name="connsiteX3" fmla="*/ 515055 w 533026"/>
              <a:gd name="connsiteY3" fmla="*/ 115096 h 267771"/>
              <a:gd name="connsiteX4" fmla="*/ 529343 w 533026"/>
              <a:gd name="connsiteY4" fmla="*/ 165896 h 267771"/>
              <a:gd name="connsiteX5" fmla="*/ 453143 w 533026"/>
              <a:gd name="connsiteY5" fmla="*/ 267496 h 267771"/>
              <a:gd name="connsiteX6" fmla="*/ 422980 w 533026"/>
              <a:gd name="connsiteY6" fmla="*/ 194471 h 267771"/>
              <a:gd name="connsiteX7" fmla="*/ 391230 w 533026"/>
              <a:gd name="connsiteY7" fmla="*/ 150021 h 267771"/>
              <a:gd name="connsiteX8" fmla="*/ 338843 w 533026"/>
              <a:gd name="connsiteY8" fmla="*/ 118271 h 267771"/>
              <a:gd name="connsiteX9" fmla="*/ 21343 w 533026"/>
              <a:gd name="connsiteY9" fmla="*/ 5558 h 26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026" h="267771">
                <a:moveTo>
                  <a:pt x="21343" y="5558"/>
                </a:moveTo>
                <a:cubicBezTo>
                  <a:pt x="-22313" y="-9788"/>
                  <a:pt x="3351" y="9792"/>
                  <a:pt x="76905" y="26196"/>
                </a:cubicBezTo>
                <a:cubicBezTo>
                  <a:pt x="150459" y="42600"/>
                  <a:pt x="389643" y="89166"/>
                  <a:pt x="462668" y="103983"/>
                </a:cubicBezTo>
                <a:cubicBezTo>
                  <a:pt x="535693" y="118800"/>
                  <a:pt x="503943" y="104777"/>
                  <a:pt x="515055" y="115096"/>
                </a:cubicBezTo>
                <a:cubicBezTo>
                  <a:pt x="526167" y="125415"/>
                  <a:pt x="539662" y="140496"/>
                  <a:pt x="529343" y="165896"/>
                </a:cubicBezTo>
                <a:cubicBezTo>
                  <a:pt x="519024" y="191296"/>
                  <a:pt x="470870" y="262733"/>
                  <a:pt x="453143" y="267496"/>
                </a:cubicBezTo>
                <a:cubicBezTo>
                  <a:pt x="435416" y="272259"/>
                  <a:pt x="433299" y="214050"/>
                  <a:pt x="422980" y="194471"/>
                </a:cubicBezTo>
                <a:cubicBezTo>
                  <a:pt x="412661" y="174892"/>
                  <a:pt x="405253" y="162721"/>
                  <a:pt x="391230" y="150021"/>
                </a:cubicBezTo>
                <a:cubicBezTo>
                  <a:pt x="377207" y="137321"/>
                  <a:pt x="407635" y="142084"/>
                  <a:pt x="338843" y="118271"/>
                </a:cubicBezTo>
                <a:lnTo>
                  <a:pt x="21343" y="5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5" name="フリーフォーム: 図形 2314">
            <a:extLst>
              <a:ext uri="{FF2B5EF4-FFF2-40B4-BE49-F238E27FC236}">
                <a16:creationId xmlns:a16="http://schemas.microsoft.com/office/drawing/2014/main" id="{ECD81C12-7174-48FA-B59C-859163391C71}"/>
              </a:ext>
            </a:extLst>
          </p:cNvPr>
          <p:cNvSpPr/>
          <p:nvPr/>
        </p:nvSpPr>
        <p:spPr>
          <a:xfrm>
            <a:off x="2025767" y="6844987"/>
            <a:ext cx="952668" cy="254701"/>
          </a:xfrm>
          <a:custGeom>
            <a:avLst/>
            <a:gdLst>
              <a:gd name="connsiteX0" fmla="*/ 79258 w 952668"/>
              <a:gd name="connsiteY0" fmla="*/ 313 h 254701"/>
              <a:gd name="connsiteX1" fmla="*/ 509471 w 952668"/>
              <a:gd name="connsiteY1" fmla="*/ 22538 h 254701"/>
              <a:gd name="connsiteX2" fmla="*/ 709496 w 952668"/>
              <a:gd name="connsiteY2" fmla="*/ 93976 h 254701"/>
              <a:gd name="connsiteX3" fmla="*/ 911108 w 952668"/>
              <a:gd name="connsiteY3" fmla="*/ 187638 h 254701"/>
              <a:gd name="connsiteX4" fmla="*/ 950796 w 952668"/>
              <a:gd name="connsiteY4" fmla="*/ 254313 h 254701"/>
              <a:gd name="connsiteX5" fmla="*/ 877771 w 952668"/>
              <a:gd name="connsiteY5" fmla="*/ 157476 h 254701"/>
              <a:gd name="connsiteX6" fmla="*/ 703146 w 952668"/>
              <a:gd name="connsiteY6" fmla="*/ 68576 h 254701"/>
              <a:gd name="connsiteX7" fmla="*/ 552333 w 952668"/>
              <a:gd name="connsiteY7" fmla="*/ 27301 h 254701"/>
              <a:gd name="connsiteX8" fmla="*/ 387233 w 952668"/>
              <a:gd name="connsiteY8" fmla="*/ 41588 h 254701"/>
              <a:gd name="connsiteX9" fmla="*/ 50683 w 952668"/>
              <a:gd name="connsiteY9" fmla="*/ 74926 h 254701"/>
              <a:gd name="connsiteX10" fmla="*/ 3058 w 952668"/>
              <a:gd name="connsiteY10" fmla="*/ 113026 h 254701"/>
              <a:gd name="connsiteX11" fmla="*/ 66558 w 952668"/>
              <a:gd name="connsiteY11" fmla="*/ 55876 h 254701"/>
              <a:gd name="connsiteX12" fmla="*/ 339608 w 952668"/>
              <a:gd name="connsiteY12" fmla="*/ 35238 h 254701"/>
              <a:gd name="connsiteX13" fmla="*/ 79258 w 952668"/>
              <a:gd name="connsiteY13" fmla="*/ 313 h 25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2668" h="254701">
                <a:moveTo>
                  <a:pt x="79258" y="313"/>
                </a:moveTo>
                <a:cubicBezTo>
                  <a:pt x="107568" y="-1804"/>
                  <a:pt x="404431" y="6927"/>
                  <a:pt x="509471" y="22538"/>
                </a:cubicBezTo>
                <a:cubicBezTo>
                  <a:pt x="614511" y="38149"/>
                  <a:pt x="642557" y="66459"/>
                  <a:pt x="709496" y="93976"/>
                </a:cubicBezTo>
                <a:cubicBezTo>
                  <a:pt x="776435" y="121493"/>
                  <a:pt x="870891" y="160915"/>
                  <a:pt x="911108" y="187638"/>
                </a:cubicBezTo>
                <a:cubicBezTo>
                  <a:pt x="951325" y="214361"/>
                  <a:pt x="956352" y="259340"/>
                  <a:pt x="950796" y="254313"/>
                </a:cubicBezTo>
                <a:cubicBezTo>
                  <a:pt x="945240" y="249286"/>
                  <a:pt x="919046" y="188432"/>
                  <a:pt x="877771" y="157476"/>
                </a:cubicBezTo>
                <a:cubicBezTo>
                  <a:pt x="836496" y="126520"/>
                  <a:pt x="757386" y="90272"/>
                  <a:pt x="703146" y="68576"/>
                </a:cubicBezTo>
                <a:cubicBezTo>
                  <a:pt x="648906" y="46880"/>
                  <a:pt x="604985" y="31799"/>
                  <a:pt x="552333" y="27301"/>
                </a:cubicBezTo>
                <a:lnTo>
                  <a:pt x="387233" y="41588"/>
                </a:lnTo>
                <a:cubicBezTo>
                  <a:pt x="303625" y="49526"/>
                  <a:pt x="114712" y="63020"/>
                  <a:pt x="50683" y="74926"/>
                </a:cubicBezTo>
                <a:cubicBezTo>
                  <a:pt x="-13346" y="86832"/>
                  <a:pt x="412" y="116201"/>
                  <a:pt x="3058" y="113026"/>
                </a:cubicBezTo>
                <a:cubicBezTo>
                  <a:pt x="5704" y="109851"/>
                  <a:pt x="10466" y="68841"/>
                  <a:pt x="66558" y="55876"/>
                </a:cubicBezTo>
                <a:cubicBezTo>
                  <a:pt x="122650" y="42911"/>
                  <a:pt x="338021" y="42646"/>
                  <a:pt x="339608" y="35238"/>
                </a:cubicBezTo>
                <a:cubicBezTo>
                  <a:pt x="341195" y="27830"/>
                  <a:pt x="50948" y="2430"/>
                  <a:pt x="79258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6" name="フリーフォーム: 図形 2315">
            <a:extLst>
              <a:ext uri="{FF2B5EF4-FFF2-40B4-BE49-F238E27FC236}">
                <a16:creationId xmlns:a16="http://schemas.microsoft.com/office/drawing/2014/main" id="{D493914A-97CF-4FCC-AF87-ACB34A042707}"/>
              </a:ext>
            </a:extLst>
          </p:cNvPr>
          <p:cNvSpPr/>
          <p:nvPr/>
        </p:nvSpPr>
        <p:spPr>
          <a:xfrm>
            <a:off x="2039879" y="6776786"/>
            <a:ext cx="708110" cy="129152"/>
          </a:xfrm>
          <a:custGeom>
            <a:avLst/>
            <a:gdLst>
              <a:gd name="connsiteX0" fmla="*/ 59 w 708110"/>
              <a:gd name="connsiteY0" fmla="*/ 252 h 129152"/>
              <a:gd name="connsiteX1" fmla="*/ 304859 w 708110"/>
              <a:gd name="connsiteY1" fmla="*/ 46289 h 129152"/>
              <a:gd name="connsiteX2" fmla="*/ 508059 w 708110"/>
              <a:gd name="connsiteY2" fmla="*/ 70102 h 129152"/>
              <a:gd name="connsiteX3" fmla="*/ 708084 w 708110"/>
              <a:gd name="connsiteY3" fmla="*/ 128839 h 129152"/>
              <a:gd name="connsiteX4" fmla="*/ 520759 w 708110"/>
              <a:gd name="connsiteY4" fmla="*/ 92327 h 129152"/>
              <a:gd name="connsiteX5" fmla="*/ 330259 w 708110"/>
              <a:gd name="connsiteY5" fmla="*/ 68514 h 129152"/>
              <a:gd name="connsiteX6" fmla="*/ 59 w 708110"/>
              <a:gd name="connsiteY6" fmla="*/ 252 h 12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110" h="129152">
                <a:moveTo>
                  <a:pt x="59" y="252"/>
                </a:moveTo>
                <a:cubicBezTo>
                  <a:pt x="-4174" y="-3452"/>
                  <a:pt x="220192" y="34647"/>
                  <a:pt x="304859" y="46289"/>
                </a:cubicBezTo>
                <a:cubicBezTo>
                  <a:pt x="389526" y="57931"/>
                  <a:pt x="440855" y="56344"/>
                  <a:pt x="508059" y="70102"/>
                </a:cubicBezTo>
                <a:cubicBezTo>
                  <a:pt x="575263" y="83860"/>
                  <a:pt x="705967" y="125135"/>
                  <a:pt x="708084" y="128839"/>
                </a:cubicBezTo>
                <a:cubicBezTo>
                  <a:pt x="710201" y="132543"/>
                  <a:pt x="583730" y="102381"/>
                  <a:pt x="520759" y="92327"/>
                </a:cubicBezTo>
                <a:cubicBezTo>
                  <a:pt x="457788" y="82273"/>
                  <a:pt x="415720" y="82802"/>
                  <a:pt x="330259" y="68514"/>
                </a:cubicBezTo>
                <a:cubicBezTo>
                  <a:pt x="244799" y="54227"/>
                  <a:pt x="4292" y="3956"/>
                  <a:pt x="5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7" name="フリーフォーム: 図形 2316">
            <a:extLst>
              <a:ext uri="{FF2B5EF4-FFF2-40B4-BE49-F238E27FC236}">
                <a16:creationId xmlns:a16="http://schemas.microsoft.com/office/drawing/2014/main" id="{53C58145-99FC-4ADF-96C5-0EAB795CBEA1}"/>
              </a:ext>
            </a:extLst>
          </p:cNvPr>
          <p:cNvSpPr/>
          <p:nvPr/>
        </p:nvSpPr>
        <p:spPr>
          <a:xfrm>
            <a:off x="2454568" y="6767252"/>
            <a:ext cx="519291" cy="222923"/>
          </a:xfrm>
          <a:custGeom>
            <a:avLst/>
            <a:gdLst>
              <a:gd name="connsiteX0" fmla="*/ 15582 w 519291"/>
              <a:gd name="connsiteY0" fmla="*/ 5023 h 222923"/>
              <a:gd name="connsiteX1" fmla="*/ 63207 w 519291"/>
              <a:gd name="connsiteY1" fmla="*/ 28836 h 222923"/>
              <a:gd name="connsiteX2" fmla="*/ 401345 w 519291"/>
              <a:gd name="connsiteY2" fmla="*/ 130436 h 222923"/>
              <a:gd name="connsiteX3" fmla="*/ 518820 w 519291"/>
              <a:gd name="connsiteY3" fmla="*/ 222511 h 222923"/>
              <a:gd name="connsiteX4" fmla="*/ 434682 w 519291"/>
              <a:gd name="connsiteY4" fmla="*/ 162186 h 222923"/>
              <a:gd name="connsiteX5" fmla="*/ 247357 w 519291"/>
              <a:gd name="connsiteY5" fmla="*/ 111386 h 222923"/>
              <a:gd name="connsiteX6" fmla="*/ 15582 w 519291"/>
              <a:gd name="connsiteY6" fmla="*/ 5023 h 22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291" h="222923">
                <a:moveTo>
                  <a:pt x="15582" y="5023"/>
                </a:moveTo>
                <a:cubicBezTo>
                  <a:pt x="-15110" y="-8735"/>
                  <a:pt x="-1087" y="7934"/>
                  <a:pt x="63207" y="28836"/>
                </a:cubicBezTo>
                <a:cubicBezTo>
                  <a:pt x="127501" y="49738"/>
                  <a:pt x="325410" y="98157"/>
                  <a:pt x="401345" y="130436"/>
                </a:cubicBezTo>
                <a:cubicBezTo>
                  <a:pt x="477280" y="162715"/>
                  <a:pt x="513264" y="217219"/>
                  <a:pt x="518820" y="222511"/>
                </a:cubicBezTo>
                <a:cubicBezTo>
                  <a:pt x="524376" y="227803"/>
                  <a:pt x="479926" y="180707"/>
                  <a:pt x="434682" y="162186"/>
                </a:cubicBezTo>
                <a:cubicBezTo>
                  <a:pt x="389438" y="143665"/>
                  <a:pt x="321440" y="135463"/>
                  <a:pt x="247357" y="111386"/>
                </a:cubicBezTo>
                <a:cubicBezTo>
                  <a:pt x="173274" y="87309"/>
                  <a:pt x="46274" y="18781"/>
                  <a:pt x="15582" y="5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8" name="フリーフォーム: 図形 2317">
            <a:extLst>
              <a:ext uri="{FF2B5EF4-FFF2-40B4-BE49-F238E27FC236}">
                <a16:creationId xmlns:a16="http://schemas.microsoft.com/office/drawing/2014/main" id="{FC62F39C-385E-4792-947F-BE682AC47AEC}"/>
              </a:ext>
            </a:extLst>
          </p:cNvPr>
          <p:cNvSpPr/>
          <p:nvPr/>
        </p:nvSpPr>
        <p:spPr>
          <a:xfrm>
            <a:off x="1996538" y="6788131"/>
            <a:ext cx="51371" cy="309651"/>
          </a:xfrm>
          <a:custGeom>
            <a:avLst/>
            <a:gdLst>
              <a:gd name="connsiteX0" fmla="*/ 51337 w 51371"/>
              <a:gd name="connsiteY0" fmla="*/ 19 h 309651"/>
              <a:gd name="connsiteX1" fmla="*/ 537 w 51371"/>
              <a:gd name="connsiteY1" fmla="*/ 90507 h 309651"/>
              <a:gd name="connsiteX2" fmla="*/ 24350 w 51371"/>
              <a:gd name="connsiteY2" fmla="*/ 279419 h 309651"/>
              <a:gd name="connsiteX3" fmla="*/ 19587 w 51371"/>
              <a:gd name="connsiteY3" fmla="*/ 268307 h 309651"/>
              <a:gd name="connsiteX4" fmla="*/ 44987 w 51371"/>
              <a:gd name="connsiteY4" fmla="*/ 138132 h 309651"/>
              <a:gd name="connsiteX5" fmla="*/ 35462 w 51371"/>
              <a:gd name="connsiteY5" fmla="*/ 309582 h 309651"/>
              <a:gd name="connsiteX6" fmla="*/ 14825 w 51371"/>
              <a:gd name="connsiteY6" fmla="*/ 114319 h 309651"/>
              <a:gd name="connsiteX7" fmla="*/ 8475 w 51371"/>
              <a:gd name="connsiteY7" fmla="*/ 82569 h 309651"/>
              <a:gd name="connsiteX8" fmla="*/ 51337 w 51371"/>
              <a:gd name="connsiteY8" fmla="*/ 19 h 3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71" h="309651">
                <a:moveTo>
                  <a:pt x="51337" y="19"/>
                </a:moveTo>
                <a:cubicBezTo>
                  <a:pt x="50014" y="1342"/>
                  <a:pt x="5035" y="43940"/>
                  <a:pt x="537" y="90507"/>
                </a:cubicBezTo>
                <a:cubicBezTo>
                  <a:pt x="-3961" y="137074"/>
                  <a:pt x="21175" y="249786"/>
                  <a:pt x="24350" y="279419"/>
                </a:cubicBezTo>
                <a:cubicBezTo>
                  <a:pt x="27525" y="309052"/>
                  <a:pt x="16148" y="291855"/>
                  <a:pt x="19587" y="268307"/>
                </a:cubicBezTo>
                <a:cubicBezTo>
                  <a:pt x="23026" y="244759"/>
                  <a:pt x="42341" y="131253"/>
                  <a:pt x="44987" y="138132"/>
                </a:cubicBezTo>
                <a:cubicBezTo>
                  <a:pt x="47633" y="145011"/>
                  <a:pt x="40489" y="313551"/>
                  <a:pt x="35462" y="309582"/>
                </a:cubicBezTo>
                <a:cubicBezTo>
                  <a:pt x="30435" y="305613"/>
                  <a:pt x="19323" y="152155"/>
                  <a:pt x="14825" y="114319"/>
                </a:cubicBezTo>
                <a:cubicBezTo>
                  <a:pt x="10327" y="76484"/>
                  <a:pt x="1861" y="101090"/>
                  <a:pt x="8475" y="82569"/>
                </a:cubicBezTo>
                <a:cubicBezTo>
                  <a:pt x="15089" y="64048"/>
                  <a:pt x="52660" y="-1304"/>
                  <a:pt x="5133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9" name="フリーフォーム: 図形 2318">
            <a:extLst>
              <a:ext uri="{FF2B5EF4-FFF2-40B4-BE49-F238E27FC236}">
                <a16:creationId xmlns:a16="http://schemas.microsoft.com/office/drawing/2014/main" id="{A59F3689-9BA0-4FB9-8ECF-9A568CBC1D07}"/>
              </a:ext>
            </a:extLst>
          </p:cNvPr>
          <p:cNvSpPr/>
          <p:nvPr/>
        </p:nvSpPr>
        <p:spPr>
          <a:xfrm>
            <a:off x="1939799" y="6778198"/>
            <a:ext cx="99073" cy="277887"/>
          </a:xfrm>
          <a:custGeom>
            <a:avLst/>
            <a:gdLst>
              <a:gd name="connsiteX0" fmla="*/ 98551 w 99073"/>
              <a:gd name="connsiteY0" fmla="*/ 427 h 277887"/>
              <a:gd name="connsiteX1" fmla="*/ 39814 w 99073"/>
              <a:gd name="connsiteY1" fmla="*/ 49640 h 277887"/>
              <a:gd name="connsiteX2" fmla="*/ 28701 w 99073"/>
              <a:gd name="connsiteY2" fmla="*/ 106790 h 277887"/>
              <a:gd name="connsiteX3" fmla="*/ 62039 w 99073"/>
              <a:gd name="connsiteY3" fmla="*/ 276652 h 277887"/>
              <a:gd name="connsiteX4" fmla="*/ 35051 w 99073"/>
              <a:gd name="connsiteY4" fmla="*/ 178227 h 277887"/>
              <a:gd name="connsiteX5" fmla="*/ 1714 w 99073"/>
              <a:gd name="connsiteY5" fmla="*/ 78215 h 277887"/>
              <a:gd name="connsiteX6" fmla="*/ 98551 w 99073"/>
              <a:gd name="connsiteY6" fmla="*/ 427 h 2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73" h="277887">
                <a:moveTo>
                  <a:pt x="98551" y="427"/>
                </a:moveTo>
                <a:cubicBezTo>
                  <a:pt x="104901" y="-4335"/>
                  <a:pt x="51456" y="31913"/>
                  <a:pt x="39814" y="49640"/>
                </a:cubicBezTo>
                <a:cubicBezTo>
                  <a:pt x="28172" y="67367"/>
                  <a:pt x="24997" y="68955"/>
                  <a:pt x="28701" y="106790"/>
                </a:cubicBezTo>
                <a:cubicBezTo>
                  <a:pt x="32405" y="144625"/>
                  <a:pt x="60981" y="264746"/>
                  <a:pt x="62039" y="276652"/>
                </a:cubicBezTo>
                <a:cubicBezTo>
                  <a:pt x="63097" y="288558"/>
                  <a:pt x="45105" y="211300"/>
                  <a:pt x="35051" y="178227"/>
                </a:cubicBezTo>
                <a:cubicBezTo>
                  <a:pt x="24997" y="145154"/>
                  <a:pt x="-7811" y="104938"/>
                  <a:pt x="1714" y="78215"/>
                </a:cubicBezTo>
                <a:cubicBezTo>
                  <a:pt x="11239" y="51492"/>
                  <a:pt x="92201" y="5189"/>
                  <a:pt x="98551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0" name="フリーフォーム: 図形 2319">
            <a:extLst>
              <a:ext uri="{FF2B5EF4-FFF2-40B4-BE49-F238E27FC236}">
                <a16:creationId xmlns:a16="http://schemas.microsoft.com/office/drawing/2014/main" id="{E105D957-C26F-4B46-A2A0-941D5F016799}"/>
              </a:ext>
            </a:extLst>
          </p:cNvPr>
          <p:cNvSpPr/>
          <p:nvPr/>
        </p:nvSpPr>
        <p:spPr>
          <a:xfrm>
            <a:off x="2084924" y="6903854"/>
            <a:ext cx="183413" cy="105031"/>
          </a:xfrm>
          <a:custGeom>
            <a:avLst/>
            <a:gdLst>
              <a:gd name="connsiteX0" fmla="*/ 1051 w 183413"/>
              <a:gd name="connsiteY0" fmla="*/ 104959 h 105031"/>
              <a:gd name="connsiteX1" fmla="*/ 169326 w 183413"/>
              <a:gd name="connsiteY1" fmla="*/ 31934 h 105031"/>
              <a:gd name="connsiteX2" fmla="*/ 166151 w 183413"/>
              <a:gd name="connsiteY2" fmla="*/ 184 h 105031"/>
              <a:gd name="connsiteX3" fmla="*/ 101064 w 183413"/>
              <a:gd name="connsiteY3" fmla="*/ 44634 h 105031"/>
              <a:gd name="connsiteX4" fmla="*/ 1051 w 183413"/>
              <a:gd name="connsiteY4" fmla="*/ 104959 h 10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13" h="105031">
                <a:moveTo>
                  <a:pt x="1051" y="104959"/>
                </a:moveTo>
                <a:cubicBezTo>
                  <a:pt x="12428" y="102842"/>
                  <a:pt x="141809" y="49396"/>
                  <a:pt x="169326" y="31934"/>
                </a:cubicBezTo>
                <a:cubicBezTo>
                  <a:pt x="196843" y="14471"/>
                  <a:pt x="177528" y="-1933"/>
                  <a:pt x="166151" y="184"/>
                </a:cubicBezTo>
                <a:cubicBezTo>
                  <a:pt x="154774" y="2301"/>
                  <a:pt x="128316" y="27172"/>
                  <a:pt x="101064" y="44634"/>
                </a:cubicBezTo>
                <a:cubicBezTo>
                  <a:pt x="73812" y="62096"/>
                  <a:pt x="-10326" y="107076"/>
                  <a:pt x="1051" y="104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1" name="フリーフォーム: 図形 2320">
            <a:extLst>
              <a:ext uri="{FF2B5EF4-FFF2-40B4-BE49-F238E27FC236}">
                <a16:creationId xmlns:a16="http://schemas.microsoft.com/office/drawing/2014/main" id="{4B2B99E5-3AE0-4B27-A6C7-9D20FE2F4843}"/>
              </a:ext>
            </a:extLst>
          </p:cNvPr>
          <p:cNvSpPr/>
          <p:nvPr/>
        </p:nvSpPr>
        <p:spPr>
          <a:xfrm>
            <a:off x="2352966" y="6905894"/>
            <a:ext cx="254288" cy="99813"/>
          </a:xfrm>
          <a:custGeom>
            <a:avLst/>
            <a:gdLst>
              <a:gd name="connsiteX0" fmla="*/ 4472 w 254288"/>
              <a:gd name="connsiteY0" fmla="*/ 99744 h 99813"/>
              <a:gd name="connsiteX1" fmla="*/ 55272 w 254288"/>
              <a:gd name="connsiteY1" fmla="*/ 79106 h 99813"/>
              <a:gd name="connsiteX2" fmla="*/ 212434 w 254288"/>
              <a:gd name="connsiteY2" fmla="*/ 12431 h 99813"/>
              <a:gd name="connsiteX3" fmla="*/ 253709 w 254288"/>
              <a:gd name="connsiteY3" fmla="*/ 4494 h 99813"/>
              <a:gd name="connsiteX4" fmla="*/ 191797 w 254288"/>
              <a:gd name="connsiteY4" fmla="*/ 63231 h 99813"/>
              <a:gd name="connsiteX5" fmla="*/ 155284 w 254288"/>
              <a:gd name="connsiteY5" fmla="*/ 85456 h 99813"/>
              <a:gd name="connsiteX6" fmla="*/ 4472 w 254288"/>
              <a:gd name="connsiteY6" fmla="*/ 99744 h 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288" h="99813">
                <a:moveTo>
                  <a:pt x="4472" y="99744"/>
                </a:moveTo>
                <a:cubicBezTo>
                  <a:pt x="-12197" y="98686"/>
                  <a:pt x="20612" y="93658"/>
                  <a:pt x="55272" y="79106"/>
                </a:cubicBezTo>
                <a:cubicBezTo>
                  <a:pt x="89932" y="64554"/>
                  <a:pt x="179361" y="24866"/>
                  <a:pt x="212434" y="12431"/>
                </a:cubicBezTo>
                <a:cubicBezTo>
                  <a:pt x="245507" y="-4"/>
                  <a:pt x="257149" y="-3973"/>
                  <a:pt x="253709" y="4494"/>
                </a:cubicBezTo>
                <a:cubicBezTo>
                  <a:pt x="250269" y="12961"/>
                  <a:pt x="208201" y="49737"/>
                  <a:pt x="191797" y="63231"/>
                </a:cubicBezTo>
                <a:cubicBezTo>
                  <a:pt x="175393" y="76725"/>
                  <a:pt x="186240" y="81487"/>
                  <a:pt x="155284" y="85456"/>
                </a:cubicBezTo>
                <a:cubicBezTo>
                  <a:pt x="124328" y="89425"/>
                  <a:pt x="21141" y="100802"/>
                  <a:pt x="4472" y="99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2" name="フリーフォーム: 図形 2321">
            <a:extLst>
              <a:ext uri="{FF2B5EF4-FFF2-40B4-BE49-F238E27FC236}">
                <a16:creationId xmlns:a16="http://schemas.microsoft.com/office/drawing/2014/main" id="{9EE12DCB-2E05-4872-A4BF-41A27C48C721}"/>
              </a:ext>
            </a:extLst>
          </p:cNvPr>
          <p:cNvSpPr/>
          <p:nvPr/>
        </p:nvSpPr>
        <p:spPr>
          <a:xfrm>
            <a:off x="2030266" y="7084928"/>
            <a:ext cx="153441" cy="360452"/>
          </a:xfrm>
          <a:custGeom>
            <a:avLst/>
            <a:gdLst>
              <a:gd name="connsiteX0" fmla="*/ 147 w 153441"/>
              <a:gd name="connsiteY0" fmla="*/ 1672 h 360452"/>
              <a:gd name="connsiteX1" fmla="*/ 119209 w 153441"/>
              <a:gd name="connsiteY1" fmla="*/ 101685 h 360452"/>
              <a:gd name="connsiteX2" fmla="*/ 104922 w 153441"/>
              <a:gd name="connsiteY2" fmla="*/ 150897 h 360452"/>
              <a:gd name="connsiteX3" fmla="*/ 104922 w 153441"/>
              <a:gd name="connsiteY3" fmla="*/ 220747 h 360452"/>
              <a:gd name="connsiteX4" fmla="*/ 130322 w 153441"/>
              <a:gd name="connsiteY4" fmla="*/ 360447 h 360452"/>
              <a:gd name="connsiteX5" fmla="*/ 130322 w 153441"/>
              <a:gd name="connsiteY5" fmla="*/ 225510 h 360452"/>
              <a:gd name="connsiteX6" fmla="*/ 152547 w 153441"/>
              <a:gd name="connsiteY6" fmla="*/ 106447 h 360452"/>
              <a:gd name="connsiteX7" fmla="*/ 95397 w 153441"/>
              <a:gd name="connsiteY7" fmla="*/ 42947 h 360452"/>
              <a:gd name="connsiteX8" fmla="*/ 147 w 153441"/>
              <a:gd name="connsiteY8" fmla="*/ 1672 h 36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41" h="360452">
                <a:moveTo>
                  <a:pt x="147" y="1672"/>
                </a:moveTo>
                <a:cubicBezTo>
                  <a:pt x="4116" y="11462"/>
                  <a:pt x="101747" y="76814"/>
                  <a:pt x="119209" y="101685"/>
                </a:cubicBezTo>
                <a:cubicBezTo>
                  <a:pt x="136671" y="126556"/>
                  <a:pt x="107303" y="131053"/>
                  <a:pt x="104922" y="150897"/>
                </a:cubicBezTo>
                <a:cubicBezTo>
                  <a:pt x="102541" y="170741"/>
                  <a:pt x="100689" y="185822"/>
                  <a:pt x="104922" y="220747"/>
                </a:cubicBezTo>
                <a:cubicBezTo>
                  <a:pt x="109155" y="255672"/>
                  <a:pt x="126089" y="359653"/>
                  <a:pt x="130322" y="360447"/>
                </a:cubicBezTo>
                <a:cubicBezTo>
                  <a:pt x="134555" y="361241"/>
                  <a:pt x="126618" y="267843"/>
                  <a:pt x="130322" y="225510"/>
                </a:cubicBezTo>
                <a:cubicBezTo>
                  <a:pt x="134026" y="183177"/>
                  <a:pt x="158368" y="136874"/>
                  <a:pt x="152547" y="106447"/>
                </a:cubicBezTo>
                <a:cubicBezTo>
                  <a:pt x="146726" y="76020"/>
                  <a:pt x="117357" y="58293"/>
                  <a:pt x="95397" y="42947"/>
                </a:cubicBezTo>
                <a:cubicBezTo>
                  <a:pt x="73437" y="27601"/>
                  <a:pt x="-3822" y="-8118"/>
                  <a:pt x="147" y="1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3" name="フリーフォーム: 図形 2322">
            <a:extLst>
              <a:ext uri="{FF2B5EF4-FFF2-40B4-BE49-F238E27FC236}">
                <a16:creationId xmlns:a16="http://schemas.microsoft.com/office/drawing/2014/main" id="{17DD66E8-544E-4D38-B0CB-D82F4DE7BE91}"/>
              </a:ext>
            </a:extLst>
          </p:cNvPr>
          <p:cNvSpPr/>
          <p:nvPr/>
        </p:nvSpPr>
        <p:spPr>
          <a:xfrm>
            <a:off x="2587537" y="7141062"/>
            <a:ext cx="357774" cy="100569"/>
          </a:xfrm>
          <a:custGeom>
            <a:avLst/>
            <a:gdLst>
              <a:gd name="connsiteX0" fmla="*/ 4851 w 357774"/>
              <a:gd name="connsiteY0" fmla="*/ 96351 h 100569"/>
              <a:gd name="connsiteX1" fmla="*/ 68351 w 357774"/>
              <a:gd name="connsiteY1" fmla="*/ 80476 h 100569"/>
              <a:gd name="connsiteX2" fmla="*/ 235038 w 357774"/>
              <a:gd name="connsiteY2" fmla="*/ 20151 h 100569"/>
              <a:gd name="connsiteX3" fmla="*/ 357276 w 357774"/>
              <a:gd name="connsiteY3" fmla="*/ 20151 h 100569"/>
              <a:gd name="connsiteX4" fmla="*/ 274726 w 357774"/>
              <a:gd name="connsiteY4" fmla="*/ 2688 h 100569"/>
              <a:gd name="connsiteX5" fmla="*/ 187413 w 357774"/>
              <a:gd name="connsiteY5" fmla="*/ 10626 h 100569"/>
              <a:gd name="connsiteX6" fmla="*/ 4851 w 357774"/>
              <a:gd name="connsiteY6" fmla="*/ 96351 h 1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774" h="100569">
                <a:moveTo>
                  <a:pt x="4851" y="96351"/>
                </a:moveTo>
                <a:cubicBezTo>
                  <a:pt x="-14993" y="107993"/>
                  <a:pt x="29987" y="93176"/>
                  <a:pt x="68351" y="80476"/>
                </a:cubicBezTo>
                <a:cubicBezTo>
                  <a:pt x="106716" y="67776"/>
                  <a:pt x="186884" y="30205"/>
                  <a:pt x="235038" y="20151"/>
                </a:cubicBezTo>
                <a:cubicBezTo>
                  <a:pt x="283192" y="10097"/>
                  <a:pt x="350661" y="23061"/>
                  <a:pt x="357276" y="20151"/>
                </a:cubicBezTo>
                <a:cubicBezTo>
                  <a:pt x="363891" y="17240"/>
                  <a:pt x="303036" y="4275"/>
                  <a:pt x="274726" y="2688"/>
                </a:cubicBezTo>
                <a:cubicBezTo>
                  <a:pt x="246416" y="1101"/>
                  <a:pt x="232392" y="-5514"/>
                  <a:pt x="187413" y="10626"/>
                </a:cubicBezTo>
                <a:cubicBezTo>
                  <a:pt x="142434" y="26766"/>
                  <a:pt x="24695" y="84709"/>
                  <a:pt x="4851" y="96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4" name="フリーフォーム: 図形 2323">
            <a:extLst>
              <a:ext uri="{FF2B5EF4-FFF2-40B4-BE49-F238E27FC236}">
                <a16:creationId xmlns:a16="http://schemas.microsoft.com/office/drawing/2014/main" id="{7371D25C-C64E-4D52-9C72-09F6CC14A65B}"/>
              </a:ext>
            </a:extLst>
          </p:cNvPr>
          <p:cNvSpPr/>
          <p:nvPr/>
        </p:nvSpPr>
        <p:spPr>
          <a:xfrm>
            <a:off x="2133187" y="7294060"/>
            <a:ext cx="173452" cy="435130"/>
          </a:xfrm>
          <a:custGeom>
            <a:avLst/>
            <a:gdLst>
              <a:gd name="connsiteX0" fmla="*/ 59151 w 173452"/>
              <a:gd name="connsiteY0" fmla="*/ 154490 h 435130"/>
              <a:gd name="connsiteX1" fmla="*/ 78201 w 173452"/>
              <a:gd name="connsiteY1" fmla="*/ 306890 h 435130"/>
              <a:gd name="connsiteX2" fmla="*/ 117888 w 173452"/>
              <a:gd name="connsiteY2" fmla="*/ 378328 h 435130"/>
              <a:gd name="connsiteX3" fmla="*/ 173451 w 173452"/>
              <a:gd name="connsiteY3" fmla="*/ 430715 h 435130"/>
              <a:gd name="connsiteX4" fmla="*/ 119476 w 173452"/>
              <a:gd name="connsiteY4" fmla="*/ 427540 h 435130"/>
              <a:gd name="connsiteX5" fmla="*/ 73438 w 173452"/>
              <a:gd name="connsiteY5" fmla="*/ 389440 h 435130"/>
              <a:gd name="connsiteX6" fmla="*/ 63913 w 173452"/>
              <a:gd name="connsiteY6" fmla="*/ 276728 h 435130"/>
              <a:gd name="connsiteX7" fmla="*/ 3588 w 173452"/>
              <a:gd name="connsiteY7" fmla="*/ 138615 h 435130"/>
              <a:gd name="connsiteX8" fmla="*/ 11526 w 173452"/>
              <a:gd name="connsiteY8" fmla="*/ 503 h 435130"/>
              <a:gd name="connsiteX9" fmla="*/ 59151 w 173452"/>
              <a:gd name="connsiteY9" fmla="*/ 154490 h 43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452" h="435130">
                <a:moveTo>
                  <a:pt x="59151" y="154490"/>
                </a:moveTo>
                <a:cubicBezTo>
                  <a:pt x="70263" y="205554"/>
                  <a:pt x="68412" y="269584"/>
                  <a:pt x="78201" y="306890"/>
                </a:cubicBezTo>
                <a:cubicBezTo>
                  <a:pt x="87991" y="344196"/>
                  <a:pt x="102013" y="357691"/>
                  <a:pt x="117888" y="378328"/>
                </a:cubicBezTo>
                <a:cubicBezTo>
                  <a:pt x="133763" y="398966"/>
                  <a:pt x="173186" y="422513"/>
                  <a:pt x="173451" y="430715"/>
                </a:cubicBezTo>
                <a:cubicBezTo>
                  <a:pt x="173716" y="438917"/>
                  <a:pt x="136145" y="434419"/>
                  <a:pt x="119476" y="427540"/>
                </a:cubicBezTo>
                <a:cubicBezTo>
                  <a:pt x="102807" y="420661"/>
                  <a:pt x="82698" y="414575"/>
                  <a:pt x="73438" y="389440"/>
                </a:cubicBezTo>
                <a:cubicBezTo>
                  <a:pt x="64178" y="364305"/>
                  <a:pt x="75555" y="318532"/>
                  <a:pt x="63913" y="276728"/>
                </a:cubicBezTo>
                <a:cubicBezTo>
                  <a:pt x="52271" y="234924"/>
                  <a:pt x="12319" y="184652"/>
                  <a:pt x="3588" y="138615"/>
                </a:cubicBezTo>
                <a:cubicBezTo>
                  <a:pt x="-5143" y="92578"/>
                  <a:pt x="3853" y="-7964"/>
                  <a:pt x="11526" y="503"/>
                </a:cubicBezTo>
                <a:cubicBezTo>
                  <a:pt x="19199" y="8970"/>
                  <a:pt x="48039" y="103426"/>
                  <a:pt x="59151" y="154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5" name="フリーフォーム: 図形 2324">
            <a:extLst>
              <a:ext uri="{FF2B5EF4-FFF2-40B4-BE49-F238E27FC236}">
                <a16:creationId xmlns:a16="http://schemas.microsoft.com/office/drawing/2014/main" id="{EC6DB44C-E3E2-4A98-9794-14C4E91A6410}"/>
              </a:ext>
            </a:extLst>
          </p:cNvPr>
          <p:cNvSpPr/>
          <p:nvPr/>
        </p:nvSpPr>
        <p:spPr>
          <a:xfrm>
            <a:off x="2744739" y="6970705"/>
            <a:ext cx="331847" cy="468551"/>
          </a:xfrm>
          <a:custGeom>
            <a:avLst/>
            <a:gdLst>
              <a:gd name="connsiteX0" fmla="*/ 49 w 331847"/>
              <a:gd name="connsiteY0" fmla="*/ 8 h 468551"/>
              <a:gd name="connsiteX1" fmla="*/ 166736 w 331847"/>
              <a:gd name="connsiteY1" fmla="*/ 123833 h 468551"/>
              <a:gd name="connsiteX2" fmla="*/ 211186 w 331847"/>
              <a:gd name="connsiteY2" fmla="*/ 180983 h 468551"/>
              <a:gd name="connsiteX3" fmla="*/ 234999 w 331847"/>
              <a:gd name="connsiteY3" fmla="*/ 228608 h 468551"/>
              <a:gd name="connsiteX4" fmla="*/ 247699 w 331847"/>
              <a:gd name="connsiteY4" fmla="*/ 285758 h 468551"/>
              <a:gd name="connsiteX5" fmla="*/ 281036 w 331847"/>
              <a:gd name="connsiteY5" fmla="*/ 387358 h 468551"/>
              <a:gd name="connsiteX6" fmla="*/ 331836 w 331847"/>
              <a:gd name="connsiteY6" fmla="*/ 468320 h 468551"/>
              <a:gd name="connsiteX7" fmla="*/ 284211 w 331847"/>
              <a:gd name="connsiteY7" fmla="*/ 361958 h 468551"/>
              <a:gd name="connsiteX8" fmla="*/ 150861 w 331847"/>
              <a:gd name="connsiteY8" fmla="*/ 130183 h 468551"/>
              <a:gd name="connsiteX9" fmla="*/ 49 w 331847"/>
              <a:gd name="connsiteY9" fmla="*/ 8 h 4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847" h="468551">
                <a:moveTo>
                  <a:pt x="49" y="8"/>
                </a:moveTo>
                <a:cubicBezTo>
                  <a:pt x="2695" y="-1050"/>
                  <a:pt x="131547" y="93671"/>
                  <a:pt x="166736" y="123833"/>
                </a:cubicBezTo>
                <a:cubicBezTo>
                  <a:pt x="201925" y="153995"/>
                  <a:pt x="199809" y="163521"/>
                  <a:pt x="211186" y="180983"/>
                </a:cubicBezTo>
                <a:cubicBezTo>
                  <a:pt x="222563" y="198445"/>
                  <a:pt x="228914" y="211146"/>
                  <a:pt x="234999" y="228608"/>
                </a:cubicBezTo>
                <a:cubicBezTo>
                  <a:pt x="241085" y="246071"/>
                  <a:pt x="240026" y="259300"/>
                  <a:pt x="247699" y="285758"/>
                </a:cubicBezTo>
                <a:cubicBezTo>
                  <a:pt x="255372" y="312216"/>
                  <a:pt x="267013" y="356931"/>
                  <a:pt x="281036" y="387358"/>
                </a:cubicBezTo>
                <a:cubicBezTo>
                  <a:pt x="295059" y="417785"/>
                  <a:pt x="331307" y="472553"/>
                  <a:pt x="331836" y="468320"/>
                </a:cubicBezTo>
                <a:cubicBezTo>
                  <a:pt x="332365" y="464087"/>
                  <a:pt x="314373" y="418314"/>
                  <a:pt x="284211" y="361958"/>
                </a:cubicBezTo>
                <a:cubicBezTo>
                  <a:pt x="254049" y="305602"/>
                  <a:pt x="201132" y="188656"/>
                  <a:pt x="150861" y="130183"/>
                </a:cubicBezTo>
                <a:cubicBezTo>
                  <a:pt x="100590" y="71710"/>
                  <a:pt x="-2597" y="1066"/>
                  <a:pt x="4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6" name="フリーフォーム: 図形 2325">
            <a:extLst>
              <a:ext uri="{FF2B5EF4-FFF2-40B4-BE49-F238E27FC236}">
                <a16:creationId xmlns:a16="http://schemas.microsoft.com/office/drawing/2014/main" id="{9852462B-62B0-458C-B994-6CA322153D13}"/>
              </a:ext>
            </a:extLst>
          </p:cNvPr>
          <p:cNvSpPr/>
          <p:nvPr/>
        </p:nvSpPr>
        <p:spPr>
          <a:xfrm>
            <a:off x="2290248" y="7407997"/>
            <a:ext cx="770498" cy="295428"/>
          </a:xfrm>
          <a:custGeom>
            <a:avLst/>
            <a:gdLst>
              <a:gd name="connsiteX0" fmla="*/ 515 w 770498"/>
              <a:gd name="connsiteY0" fmla="*/ 285028 h 295428"/>
              <a:gd name="connsiteX1" fmla="*/ 56077 w 770498"/>
              <a:gd name="connsiteY1" fmla="*/ 283441 h 295428"/>
              <a:gd name="connsiteX2" fmla="*/ 352940 w 770498"/>
              <a:gd name="connsiteY2" fmla="*/ 164378 h 295428"/>
              <a:gd name="connsiteX3" fmla="*/ 664090 w 770498"/>
              <a:gd name="connsiteY3" fmla="*/ 50078 h 295428"/>
              <a:gd name="connsiteX4" fmla="*/ 770452 w 770498"/>
              <a:gd name="connsiteY4" fmla="*/ 21503 h 295428"/>
              <a:gd name="connsiteX5" fmla="*/ 678377 w 770498"/>
              <a:gd name="connsiteY5" fmla="*/ 89766 h 295428"/>
              <a:gd name="connsiteX6" fmla="*/ 737115 w 770498"/>
              <a:gd name="connsiteY6" fmla="*/ 866 h 295428"/>
              <a:gd name="connsiteX7" fmla="*/ 616465 w 770498"/>
              <a:gd name="connsiteY7" fmla="*/ 42141 h 295428"/>
              <a:gd name="connsiteX8" fmla="*/ 515 w 770498"/>
              <a:gd name="connsiteY8" fmla="*/ 285028 h 29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0498" h="295428">
                <a:moveTo>
                  <a:pt x="515" y="285028"/>
                </a:moveTo>
                <a:cubicBezTo>
                  <a:pt x="-1073" y="294288"/>
                  <a:pt x="-2660" y="303549"/>
                  <a:pt x="56077" y="283441"/>
                </a:cubicBezTo>
                <a:cubicBezTo>
                  <a:pt x="114814" y="263333"/>
                  <a:pt x="251605" y="203272"/>
                  <a:pt x="352940" y="164378"/>
                </a:cubicBezTo>
                <a:cubicBezTo>
                  <a:pt x="454275" y="125484"/>
                  <a:pt x="594505" y="73890"/>
                  <a:pt x="664090" y="50078"/>
                </a:cubicBezTo>
                <a:cubicBezTo>
                  <a:pt x="733675" y="26265"/>
                  <a:pt x="768071" y="14888"/>
                  <a:pt x="770452" y="21503"/>
                </a:cubicBezTo>
                <a:cubicBezTo>
                  <a:pt x="772833" y="28118"/>
                  <a:pt x="683933" y="93205"/>
                  <a:pt x="678377" y="89766"/>
                </a:cubicBezTo>
                <a:cubicBezTo>
                  <a:pt x="672821" y="86327"/>
                  <a:pt x="747434" y="8803"/>
                  <a:pt x="737115" y="866"/>
                </a:cubicBezTo>
                <a:cubicBezTo>
                  <a:pt x="726796" y="-7071"/>
                  <a:pt x="616465" y="42141"/>
                  <a:pt x="616465" y="42141"/>
                </a:cubicBezTo>
                <a:lnTo>
                  <a:pt x="515" y="2850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7" name="フリーフォーム: 図形 2326">
            <a:extLst>
              <a:ext uri="{FF2B5EF4-FFF2-40B4-BE49-F238E27FC236}">
                <a16:creationId xmlns:a16="http://schemas.microsoft.com/office/drawing/2014/main" id="{A570777F-47D2-410B-95CB-DF653B8EAC38}"/>
              </a:ext>
            </a:extLst>
          </p:cNvPr>
          <p:cNvSpPr/>
          <p:nvPr/>
        </p:nvSpPr>
        <p:spPr>
          <a:xfrm>
            <a:off x="2956154" y="7456091"/>
            <a:ext cx="209874" cy="1481123"/>
          </a:xfrm>
          <a:custGeom>
            <a:avLst/>
            <a:gdLst>
              <a:gd name="connsiteX0" fmla="*/ 15646 w 209874"/>
              <a:gd name="connsiteY0" fmla="*/ 32676 h 1481123"/>
              <a:gd name="connsiteX1" fmla="*/ 189213 w 209874"/>
              <a:gd name="connsiteY1" fmla="*/ 1336542 h 1481123"/>
              <a:gd name="connsiteX2" fmla="*/ 206146 w 209874"/>
              <a:gd name="connsiteY2" fmla="*/ 1429676 h 1481123"/>
              <a:gd name="connsiteX3" fmla="*/ 184979 w 209874"/>
              <a:gd name="connsiteY3" fmla="*/ 1167209 h 1481123"/>
              <a:gd name="connsiteX4" fmla="*/ 28346 w 209874"/>
              <a:gd name="connsiteY4" fmla="*/ 460242 h 1481123"/>
              <a:gd name="connsiteX5" fmla="*/ 15646 w 209874"/>
              <a:gd name="connsiteY5" fmla="*/ 32676 h 14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74" h="1481123">
                <a:moveTo>
                  <a:pt x="15646" y="32676"/>
                </a:moveTo>
                <a:cubicBezTo>
                  <a:pt x="42457" y="178726"/>
                  <a:pt x="157463" y="1103709"/>
                  <a:pt x="189213" y="1336542"/>
                </a:cubicBezTo>
                <a:cubicBezTo>
                  <a:pt x="220963" y="1569375"/>
                  <a:pt x="206852" y="1457898"/>
                  <a:pt x="206146" y="1429676"/>
                </a:cubicBezTo>
                <a:cubicBezTo>
                  <a:pt x="205440" y="1401454"/>
                  <a:pt x="214612" y="1328781"/>
                  <a:pt x="184979" y="1167209"/>
                </a:cubicBezTo>
                <a:cubicBezTo>
                  <a:pt x="155346" y="1005637"/>
                  <a:pt x="57979" y="654270"/>
                  <a:pt x="28346" y="460242"/>
                </a:cubicBezTo>
                <a:cubicBezTo>
                  <a:pt x="-1287" y="266214"/>
                  <a:pt x="-11165" y="-113374"/>
                  <a:pt x="15646" y="32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9" name="フリーフォーム: 図形 2328">
            <a:extLst>
              <a:ext uri="{FF2B5EF4-FFF2-40B4-BE49-F238E27FC236}">
                <a16:creationId xmlns:a16="http://schemas.microsoft.com/office/drawing/2014/main" id="{79F7B562-2FF8-4665-9392-E5C43A96FEA9}"/>
              </a:ext>
            </a:extLst>
          </p:cNvPr>
          <p:cNvSpPr/>
          <p:nvPr/>
        </p:nvSpPr>
        <p:spPr>
          <a:xfrm>
            <a:off x="2357166" y="7648490"/>
            <a:ext cx="369158" cy="1311947"/>
          </a:xfrm>
          <a:custGeom>
            <a:avLst/>
            <a:gdLst>
              <a:gd name="connsiteX0" fmla="*/ 17734 w 369158"/>
              <a:gd name="connsiteY0" fmla="*/ 60410 h 1311947"/>
              <a:gd name="connsiteX1" fmla="*/ 26201 w 369158"/>
              <a:gd name="connsiteY1" fmla="*/ 111210 h 1311947"/>
              <a:gd name="connsiteX2" fmla="*/ 237867 w 369158"/>
              <a:gd name="connsiteY2" fmla="*/ 907077 h 1311947"/>
              <a:gd name="connsiteX3" fmla="*/ 352167 w 369158"/>
              <a:gd name="connsiteY3" fmla="*/ 1296543 h 1311947"/>
              <a:gd name="connsiteX4" fmla="*/ 347934 w 369158"/>
              <a:gd name="connsiteY4" fmla="*/ 1173777 h 1311947"/>
              <a:gd name="connsiteX5" fmla="*/ 157434 w 369158"/>
              <a:gd name="connsiteY5" fmla="*/ 623443 h 1311947"/>
              <a:gd name="connsiteX6" fmla="*/ 17734 w 369158"/>
              <a:gd name="connsiteY6" fmla="*/ 60410 h 131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58" h="1311947">
                <a:moveTo>
                  <a:pt x="17734" y="60410"/>
                </a:moveTo>
                <a:cubicBezTo>
                  <a:pt x="-4138" y="-24962"/>
                  <a:pt x="-10488" y="-29901"/>
                  <a:pt x="26201" y="111210"/>
                </a:cubicBezTo>
                <a:cubicBezTo>
                  <a:pt x="62890" y="252321"/>
                  <a:pt x="183539" y="709522"/>
                  <a:pt x="237867" y="907077"/>
                </a:cubicBezTo>
                <a:cubicBezTo>
                  <a:pt x="292195" y="1104632"/>
                  <a:pt x="333823" y="1252093"/>
                  <a:pt x="352167" y="1296543"/>
                </a:cubicBezTo>
                <a:cubicBezTo>
                  <a:pt x="370512" y="1340993"/>
                  <a:pt x="380389" y="1285960"/>
                  <a:pt x="347934" y="1173777"/>
                </a:cubicBezTo>
                <a:cubicBezTo>
                  <a:pt x="315479" y="1061594"/>
                  <a:pt x="209645" y="810415"/>
                  <a:pt x="157434" y="623443"/>
                </a:cubicBezTo>
                <a:cubicBezTo>
                  <a:pt x="105223" y="436471"/>
                  <a:pt x="39606" y="145782"/>
                  <a:pt x="17734" y="60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0" name="フリーフォーム: 図形 2329">
            <a:extLst>
              <a:ext uri="{FF2B5EF4-FFF2-40B4-BE49-F238E27FC236}">
                <a16:creationId xmlns:a16="http://schemas.microsoft.com/office/drawing/2014/main" id="{95F2B44D-8227-4EC9-98AD-500EEB7EA6F0}"/>
              </a:ext>
            </a:extLst>
          </p:cNvPr>
          <p:cNvSpPr/>
          <p:nvPr/>
        </p:nvSpPr>
        <p:spPr>
          <a:xfrm>
            <a:off x="2364456" y="8157717"/>
            <a:ext cx="293147" cy="860699"/>
          </a:xfrm>
          <a:custGeom>
            <a:avLst/>
            <a:gdLst>
              <a:gd name="connsiteX0" fmla="*/ 18911 w 293147"/>
              <a:gd name="connsiteY0" fmla="*/ 21083 h 860699"/>
              <a:gd name="connsiteX1" fmla="*/ 27377 w 293147"/>
              <a:gd name="connsiteY1" fmla="*/ 114216 h 860699"/>
              <a:gd name="connsiteX2" fmla="*/ 281377 w 293147"/>
              <a:gd name="connsiteY2" fmla="*/ 846583 h 860699"/>
              <a:gd name="connsiteX3" fmla="*/ 239044 w 293147"/>
              <a:gd name="connsiteY3" fmla="*/ 575650 h 860699"/>
              <a:gd name="connsiteX4" fmla="*/ 133211 w 293147"/>
              <a:gd name="connsiteY4" fmla="*/ 308950 h 860699"/>
              <a:gd name="connsiteX5" fmla="*/ 18911 w 293147"/>
              <a:gd name="connsiteY5" fmla="*/ 21083 h 86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147" h="860699">
                <a:moveTo>
                  <a:pt x="18911" y="21083"/>
                </a:moveTo>
                <a:cubicBezTo>
                  <a:pt x="1272" y="-11373"/>
                  <a:pt x="-16367" y="-23367"/>
                  <a:pt x="27377" y="114216"/>
                </a:cubicBezTo>
                <a:cubicBezTo>
                  <a:pt x="71121" y="251799"/>
                  <a:pt x="246099" y="769677"/>
                  <a:pt x="281377" y="846583"/>
                </a:cubicBezTo>
                <a:cubicBezTo>
                  <a:pt x="316655" y="923489"/>
                  <a:pt x="263738" y="665255"/>
                  <a:pt x="239044" y="575650"/>
                </a:cubicBezTo>
                <a:cubicBezTo>
                  <a:pt x="214350" y="486045"/>
                  <a:pt x="172722" y="398556"/>
                  <a:pt x="133211" y="308950"/>
                </a:cubicBezTo>
                <a:cubicBezTo>
                  <a:pt x="93700" y="219344"/>
                  <a:pt x="36550" y="53539"/>
                  <a:pt x="18911" y="2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1" name="フリーフォーム: 図形 2330">
            <a:extLst>
              <a:ext uri="{FF2B5EF4-FFF2-40B4-BE49-F238E27FC236}">
                <a16:creationId xmlns:a16="http://schemas.microsoft.com/office/drawing/2014/main" id="{1CA64B78-E918-4C9A-BBCA-3341410C6C0B}"/>
              </a:ext>
            </a:extLst>
          </p:cNvPr>
          <p:cNvSpPr/>
          <p:nvPr/>
        </p:nvSpPr>
        <p:spPr>
          <a:xfrm>
            <a:off x="3184076" y="8996005"/>
            <a:ext cx="46821" cy="626823"/>
          </a:xfrm>
          <a:custGeom>
            <a:avLst/>
            <a:gdLst>
              <a:gd name="connsiteX0" fmla="*/ 1507 w 46821"/>
              <a:gd name="connsiteY0" fmla="*/ 1945 h 626823"/>
              <a:gd name="connsiteX1" fmla="*/ 43841 w 46821"/>
              <a:gd name="connsiteY1" fmla="*/ 429512 h 626823"/>
              <a:gd name="connsiteX2" fmla="*/ 41724 w 46821"/>
              <a:gd name="connsiteY2" fmla="*/ 575562 h 626823"/>
              <a:gd name="connsiteX3" fmla="*/ 29024 w 46821"/>
              <a:gd name="connsiteY3" fmla="*/ 624245 h 626823"/>
              <a:gd name="connsiteX4" fmla="*/ 20557 w 46821"/>
              <a:gd name="connsiteY4" fmla="*/ 507828 h 626823"/>
              <a:gd name="connsiteX5" fmla="*/ 12091 w 46821"/>
              <a:gd name="connsiteY5" fmla="*/ 281345 h 626823"/>
              <a:gd name="connsiteX6" fmla="*/ 1507 w 46821"/>
              <a:gd name="connsiteY6" fmla="*/ 1945 h 62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1" h="626823">
                <a:moveTo>
                  <a:pt x="1507" y="1945"/>
                </a:moveTo>
                <a:cubicBezTo>
                  <a:pt x="6799" y="26639"/>
                  <a:pt x="37138" y="333909"/>
                  <a:pt x="43841" y="429512"/>
                </a:cubicBezTo>
                <a:cubicBezTo>
                  <a:pt x="50544" y="525115"/>
                  <a:pt x="44193" y="543107"/>
                  <a:pt x="41724" y="575562"/>
                </a:cubicBezTo>
                <a:cubicBezTo>
                  <a:pt x="39255" y="608017"/>
                  <a:pt x="32552" y="635534"/>
                  <a:pt x="29024" y="624245"/>
                </a:cubicBezTo>
                <a:cubicBezTo>
                  <a:pt x="25496" y="612956"/>
                  <a:pt x="23379" y="564978"/>
                  <a:pt x="20557" y="507828"/>
                </a:cubicBezTo>
                <a:cubicBezTo>
                  <a:pt x="17735" y="450678"/>
                  <a:pt x="18088" y="368481"/>
                  <a:pt x="12091" y="281345"/>
                </a:cubicBezTo>
                <a:cubicBezTo>
                  <a:pt x="6094" y="194209"/>
                  <a:pt x="-3785" y="-22749"/>
                  <a:pt x="1507" y="1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2" name="フリーフォーム: 図形 2331">
            <a:extLst>
              <a:ext uri="{FF2B5EF4-FFF2-40B4-BE49-F238E27FC236}">
                <a16:creationId xmlns:a16="http://schemas.microsoft.com/office/drawing/2014/main" id="{B00F1C7F-8B26-49F0-8705-5B9100A0207B}"/>
              </a:ext>
            </a:extLst>
          </p:cNvPr>
          <p:cNvSpPr/>
          <p:nvPr/>
        </p:nvSpPr>
        <p:spPr>
          <a:xfrm>
            <a:off x="2707017" y="8984650"/>
            <a:ext cx="173590" cy="417962"/>
          </a:xfrm>
          <a:custGeom>
            <a:avLst/>
            <a:gdLst>
              <a:gd name="connsiteX0" fmla="*/ 2316 w 173590"/>
              <a:gd name="connsiteY0" fmla="*/ 2717 h 417962"/>
              <a:gd name="connsiteX1" fmla="*/ 163183 w 173590"/>
              <a:gd name="connsiteY1" fmla="*/ 394300 h 417962"/>
              <a:gd name="connsiteX2" fmla="*/ 148366 w 173590"/>
              <a:gd name="connsiteY2" fmla="*/ 358317 h 417962"/>
              <a:gd name="connsiteX3" fmla="*/ 72166 w 173590"/>
              <a:gd name="connsiteY3" fmla="*/ 227083 h 417962"/>
              <a:gd name="connsiteX4" fmla="*/ 2316 w 173590"/>
              <a:gd name="connsiteY4" fmla="*/ 2717 h 4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590" h="417962">
                <a:moveTo>
                  <a:pt x="2316" y="2717"/>
                </a:moveTo>
                <a:cubicBezTo>
                  <a:pt x="17486" y="30587"/>
                  <a:pt x="138841" y="335033"/>
                  <a:pt x="163183" y="394300"/>
                </a:cubicBezTo>
                <a:cubicBezTo>
                  <a:pt x="187525" y="453567"/>
                  <a:pt x="163536" y="386187"/>
                  <a:pt x="148366" y="358317"/>
                </a:cubicBezTo>
                <a:cubicBezTo>
                  <a:pt x="133197" y="330448"/>
                  <a:pt x="93685" y="284939"/>
                  <a:pt x="72166" y="227083"/>
                </a:cubicBezTo>
                <a:cubicBezTo>
                  <a:pt x="50647" y="169227"/>
                  <a:pt x="-12854" y="-25153"/>
                  <a:pt x="2316" y="2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3" name="フリーフォーム: 図形 2332">
            <a:extLst>
              <a:ext uri="{FF2B5EF4-FFF2-40B4-BE49-F238E27FC236}">
                <a16:creationId xmlns:a16="http://schemas.microsoft.com/office/drawing/2014/main" id="{C0039F08-E8BF-424E-B28B-34DE97992B28}"/>
              </a:ext>
            </a:extLst>
          </p:cNvPr>
          <p:cNvSpPr/>
          <p:nvPr/>
        </p:nvSpPr>
        <p:spPr>
          <a:xfrm>
            <a:off x="2903357" y="9448160"/>
            <a:ext cx="297552" cy="123027"/>
          </a:xfrm>
          <a:custGeom>
            <a:avLst/>
            <a:gdLst>
              <a:gd name="connsiteX0" fmla="*/ 2826 w 297552"/>
              <a:gd name="connsiteY0" fmla="*/ 2757 h 123027"/>
              <a:gd name="connsiteX1" fmla="*/ 49393 w 297552"/>
              <a:gd name="connsiteY1" fmla="*/ 32390 h 123027"/>
              <a:gd name="connsiteX2" fmla="*/ 125593 w 297552"/>
              <a:gd name="connsiteY2" fmla="*/ 121290 h 123027"/>
              <a:gd name="connsiteX3" fmla="*/ 225076 w 297552"/>
              <a:gd name="connsiteY3" fmla="*/ 91657 h 123027"/>
              <a:gd name="connsiteX4" fmla="*/ 294926 w 297552"/>
              <a:gd name="connsiteY4" fmla="*/ 95890 h 123027"/>
              <a:gd name="connsiteX5" fmla="*/ 131943 w 297552"/>
              <a:gd name="connsiteY5" fmla="*/ 93773 h 123027"/>
              <a:gd name="connsiteX6" fmla="*/ 2826 w 297552"/>
              <a:gd name="connsiteY6" fmla="*/ 2757 h 12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552" h="123027">
                <a:moveTo>
                  <a:pt x="2826" y="2757"/>
                </a:moveTo>
                <a:cubicBezTo>
                  <a:pt x="-10932" y="-7474"/>
                  <a:pt x="28932" y="12635"/>
                  <a:pt x="49393" y="32390"/>
                </a:cubicBezTo>
                <a:cubicBezTo>
                  <a:pt x="69854" y="52145"/>
                  <a:pt x="96313" y="111412"/>
                  <a:pt x="125593" y="121290"/>
                </a:cubicBezTo>
                <a:cubicBezTo>
                  <a:pt x="154873" y="131168"/>
                  <a:pt x="196854" y="95890"/>
                  <a:pt x="225076" y="91657"/>
                </a:cubicBezTo>
                <a:cubicBezTo>
                  <a:pt x="253298" y="87424"/>
                  <a:pt x="310448" y="95537"/>
                  <a:pt x="294926" y="95890"/>
                </a:cubicBezTo>
                <a:cubicBezTo>
                  <a:pt x="279404" y="96243"/>
                  <a:pt x="180273" y="107531"/>
                  <a:pt x="131943" y="93773"/>
                </a:cubicBezTo>
                <a:cubicBezTo>
                  <a:pt x="83613" y="80015"/>
                  <a:pt x="16584" y="12988"/>
                  <a:pt x="2826" y="2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4" name="フリーフォーム: 図形 2333">
            <a:extLst>
              <a:ext uri="{FF2B5EF4-FFF2-40B4-BE49-F238E27FC236}">
                <a16:creationId xmlns:a16="http://schemas.microsoft.com/office/drawing/2014/main" id="{B8A20C56-E999-4DDB-9390-BF5FDCE6238E}"/>
              </a:ext>
            </a:extLst>
          </p:cNvPr>
          <p:cNvSpPr/>
          <p:nvPr/>
        </p:nvSpPr>
        <p:spPr>
          <a:xfrm>
            <a:off x="2653739" y="9032486"/>
            <a:ext cx="137483" cy="606815"/>
          </a:xfrm>
          <a:custGeom>
            <a:avLst/>
            <a:gdLst>
              <a:gd name="connsiteX0" fmla="*/ 11144 w 137483"/>
              <a:gd name="connsiteY0" fmla="*/ 22614 h 606815"/>
              <a:gd name="connsiteX1" fmla="*/ 15378 w 137483"/>
              <a:gd name="connsiteY1" fmla="*/ 79764 h 606815"/>
              <a:gd name="connsiteX2" fmla="*/ 108511 w 137483"/>
              <a:gd name="connsiteY2" fmla="*/ 420547 h 606815"/>
              <a:gd name="connsiteX3" fmla="*/ 125444 w 137483"/>
              <a:gd name="connsiteY3" fmla="*/ 479814 h 606815"/>
              <a:gd name="connsiteX4" fmla="*/ 114861 w 137483"/>
              <a:gd name="connsiteY4" fmla="*/ 606814 h 606815"/>
              <a:gd name="connsiteX5" fmla="*/ 133911 w 137483"/>
              <a:gd name="connsiteY5" fmla="*/ 481931 h 606815"/>
              <a:gd name="connsiteX6" fmla="*/ 125444 w 137483"/>
              <a:gd name="connsiteY6" fmla="*/ 384564 h 606815"/>
              <a:gd name="connsiteX7" fmla="*/ 11144 w 137483"/>
              <a:gd name="connsiteY7" fmla="*/ 22614 h 60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483" h="606815">
                <a:moveTo>
                  <a:pt x="11144" y="22614"/>
                </a:moveTo>
                <a:cubicBezTo>
                  <a:pt x="-7200" y="-28186"/>
                  <a:pt x="-850" y="13442"/>
                  <a:pt x="15378" y="79764"/>
                </a:cubicBezTo>
                <a:cubicBezTo>
                  <a:pt x="31606" y="146086"/>
                  <a:pt x="90167" y="353872"/>
                  <a:pt x="108511" y="420547"/>
                </a:cubicBezTo>
                <a:cubicBezTo>
                  <a:pt x="126855" y="487222"/>
                  <a:pt x="124386" y="448770"/>
                  <a:pt x="125444" y="479814"/>
                </a:cubicBezTo>
                <a:cubicBezTo>
                  <a:pt x="126502" y="510858"/>
                  <a:pt x="113450" y="606461"/>
                  <a:pt x="114861" y="606814"/>
                </a:cubicBezTo>
                <a:cubicBezTo>
                  <a:pt x="116272" y="607167"/>
                  <a:pt x="132147" y="518973"/>
                  <a:pt x="133911" y="481931"/>
                </a:cubicBezTo>
                <a:cubicBezTo>
                  <a:pt x="135675" y="444889"/>
                  <a:pt x="144494" y="462175"/>
                  <a:pt x="125444" y="384564"/>
                </a:cubicBezTo>
                <a:cubicBezTo>
                  <a:pt x="106394" y="306953"/>
                  <a:pt x="29488" y="73414"/>
                  <a:pt x="11144" y="22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5" name="フリーフォーム: 図形 2334">
            <a:extLst>
              <a:ext uri="{FF2B5EF4-FFF2-40B4-BE49-F238E27FC236}">
                <a16:creationId xmlns:a16="http://schemas.microsoft.com/office/drawing/2014/main" id="{E68C5C2F-81E9-4BAD-8703-0CE82187AB70}"/>
              </a:ext>
            </a:extLst>
          </p:cNvPr>
          <p:cNvSpPr/>
          <p:nvPr/>
        </p:nvSpPr>
        <p:spPr>
          <a:xfrm>
            <a:off x="3002796" y="9637125"/>
            <a:ext cx="235919" cy="622797"/>
          </a:xfrm>
          <a:custGeom>
            <a:avLst/>
            <a:gdLst>
              <a:gd name="connsiteX0" fmla="*/ 235704 w 235919"/>
              <a:gd name="connsiteY0" fmla="*/ 58 h 622797"/>
              <a:gd name="connsiteX1" fmla="*/ 193371 w 235919"/>
              <a:gd name="connsiteY1" fmla="*/ 222308 h 622797"/>
              <a:gd name="connsiteX2" fmla="*/ 159504 w 235919"/>
              <a:gd name="connsiteY2" fmla="*/ 256175 h 622797"/>
              <a:gd name="connsiteX3" fmla="*/ 127754 w 235919"/>
              <a:gd name="connsiteY3" fmla="*/ 304858 h 622797"/>
              <a:gd name="connsiteX4" fmla="*/ 7104 w 235919"/>
              <a:gd name="connsiteY4" fmla="*/ 607542 h 622797"/>
              <a:gd name="connsiteX5" fmla="*/ 24037 w 235919"/>
              <a:gd name="connsiteY5" fmla="*/ 546158 h 622797"/>
              <a:gd name="connsiteX6" fmla="*/ 106587 w 235919"/>
              <a:gd name="connsiteY6" fmla="*/ 273108 h 622797"/>
              <a:gd name="connsiteX7" fmla="*/ 174321 w 235919"/>
              <a:gd name="connsiteY7" fmla="*/ 201142 h 622797"/>
              <a:gd name="connsiteX8" fmla="*/ 235704 w 235919"/>
              <a:gd name="connsiteY8" fmla="*/ 58 h 62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919" h="622797">
                <a:moveTo>
                  <a:pt x="235704" y="58"/>
                </a:moveTo>
                <a:cubicBezTo>
                  <a:pt x="238879" y="3586"/>
                  <a:pt x="206071" y="179622"/>
                  <a:pt x="193371" y="222308"/>
                </a:cubicBezTo>
                <a:cubicBezTo>
                  <a:pt x="180671" y="264994"/>
                  <a:pt x="170440" y="242417"/>
                  <a:pt x="159504" y="256175"/>
                </a:cubicBezTo>
                <a:cubicBezTo>
                  <a:pt x="148568" y="269933"/>
                  <a:pt x="153154" y="246297"/>
                  <a:pt x="127754" y="304858"/>
                </a:cubicBezTo>
                <a:cubicBezTo>
                  <a:pt x="102354" y="363419"/>
                  <a:pt x="24390" y="567325"/>
                  <a:pt x="7104" y="607542"/>
                </a:cubicBezTo>
                <a:cubicBezTo>
                  <a:pt x="-10182" y="647759"/>
                  <a:pt x="7457" y="601897"/>
                  <a:pt x="24037" y="546158"/>
                </a:cubicBezTo>
                <a:cubicBezTo>
                  <a:pt x="40617" y="490419"/>
                  <a:pt x="81540" y="330611"/>
                  <a:pt x="106587" y="273108"/>
                </a:cubicBezTo>
                <a:cubicBezTo>
                  <a:pt x="131634" y="215605"/>
                  <a:pt x="151390" y="249119"/>
                  <a:pt x="174321" y="201142"/>
                </a:cubicBezTo>
                <a:cubicBezTo>
                  <a:pt x="197252" y="153165"/>
                  <a:pt x="232529" y="-3470"/>
                  <a:pt x="23570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6" name="フリーフォーム: 図形 2335">
            <a:extLst>
              <a:ext uri="{FF2B5EF4-FFF2-40B4-BE49-F238E27FC236}">
                <a16:creationId xmlns:a16="http://schemas.microsoft.com/office/drawing/2014/main" id="{880F2622-9D23-4F7F-B3B9-D228FA64BBF1}"/>
              </a:ext>
            </a:extLst>
          </p:cNvPr>
          <p:cNvSpPr/>
          <p:nvPr/>
        </p:nvSpPr>
        <p:spPr>
          <a:xfrm>
            <a:off x="2637452" y="9624435"/>
            <a:ext cx="135680" cy="374993"/>
          </a:xfrm>
          <a:custGeom>
            <a:avLst/>
            <a:gdLst>
              <a:gd name="connsiteX0" fmla="*/ 135381 w 135680"/>
              <a:gd name="connsiteY0" fmla="*/ 48 h 374993"/>
              <a:gd name="connsiteX1" fmla="*/ 50715 w 135680"/>
              <a:gd name="connsiteY1" fmla="*/ 124932 h 374993"/>
              <a:gd name="connsiteX2" fmla="*/ 8381 w 135680"/>
              <a:gd name="connsiteY2" fmla="*/ 353532 h 374993"/>
              <a:gd name="connsiteX3" fmla="*/ 6265 w 135680"/>
              <a:gd name="connsiteY3" fmla="*/ 340832 h 374993"/>
              <a:gd name="connsiteX4" fmla="*/ 76115 w 135680"/>
              <a:gd name="connsiteY4" fmla="*/ 137632 h 374993"/>
              <a:gd name="connsiteX5" fmla="*/ 135381 w 135680"/>
              <a:gd name="connsiteY5" fmla="*/ 48 h 37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80" h="374993">
                <a:moveTo>
                  <a:pt x="135381" y="48"/>
                </a:moveTo>
                <a:cubicBezTo>
                  <a:pt x="131148" y="-2069"/>
                  <a:pt x="71882" y="66018"/>
                  <a:pt x="50715" y="124932"/>
                </a:cubicBezTo>
                <a:cubicBezTo>
                  <a:pt x="29548" y="183846"/>
                  <a:pt x="15789" y="317549"/>
                  <a:pt x="8381" y="353532"/>
                </a:cubicBezTo>
                <a:cubicBezTo>
                  <a:pt x="973" y="389515"/>
                  <a:pt x="-5024" y="376815"/>
                  <a:pt x="6265" y="340832"/>
                </a:cubicBezTo>
                <a:cubicBezTo>
                  <a:pt x="17554" y="304849"/>
                  <a:pt x="54243" y="191960"/>
                  <a:pt x="76115" y="137632"/>
                </a:cubicBezTo>
                <a:cubicBezTo>
                  <a:pt x="97987" y="83304"/>
                  <a:pt x="139614" y="2165"/>
                  <a:pt x="135381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7" name="フリーフォーム: 図形 2336">
            <a:extLst>
              <a:ext uri="{FF2B5EF4-FFF2-40B4-BE49-F238E27FC236}">
                <a16:creationId xmlns:a16="http://schemas.microsoft.com/office/drawing/2014/main" id="{01713C2B-37F7-448F-83A4-82A44190C833}"/>
              </a:ext>
            </a:extLst>
          </p:cNvPr>
          <p:cNvSpPr/>
          <p:nvPr/>
        </p:nvSpPr>
        <p:spPr>
          <a:xfrm>
            <a:off x="2586795" y="9982927"/>
            <a:ext cx="69786" cy="321295"/>
          </a:xfrm>
          <a:custGeom>
            <a:avLst/>
            <a:gdLst>
              <a:gd name="connsiteX0" fmla="*/ 65388 w 69786"/>
              <a:gd name="connsiteY0" fmla="*/ 3506 h 321295"/>
              <a:gd name="connsiteX1" fmla="*/ 6122 w 69786"/>
              <a:gd name="connsiteY1" fmla="*/ 282906 h 321295"/>
              <a:gd name="connsiteX2" fmla="*/ 1888 w 69786"/>
              <a:gd name="connsiteY2" fmla="*/ 310423 h 321295"/>
              <a:gd name="connsiteX3" fmla="*/ 6122 w 69786"/>
              <a:gd name="connsiteY3" fmla="*/ 306190 h 321295"/>
              <a:gd name="connsiteX4" fmla="*/ 59038 w 69786"/>
              <a:gd name="connsiteY4" fmla="*/ 136856 h 321295"/>
              <a:gd name="connsiteX5" fmla="*/ 65388 w 69786"/>
              <a:gd name="connsiteY5" fmla="*/ 3506 h 32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86" h="321295">
                <a:moveTo>
                  <a:pt x="65388" y="3506"/>
                </a:moveTo>
                <a:cubicBezTo>
                  <a:pt x="56569" y="27848"/>
                  <a:pt x="16705" y="231753"/>
                  <a:pt x="6122" y="282906"/>
                </a:cubicBezTo>
                <a:cubicBezTo>
                  <a:pt x="-4461" y="334059"/>
                  <a:pt x="1888" y="306542"/>
                  <a:pt x="1888" y="310423"/>
                </a:cubicBezTo>
                <a:cubicBezTo>
                  <a:pt x="1888" y="314304"/>
                  <a:pt x="-3403" y="335118"/>
                  <a:pt x="6122" y="306190"/>
                </a:cubicBezTo>
                <a:cubicBezTo>
                  <a:pt x="15647" y="277262"/>
                  <a:pt x="49513" y="185892"/>
                  <a:pt x="59038" y="136856"/>
                </a:cubicBezTo>
                <a:cubicBezTo>
                  <a:pt x="68563" y="87820"/>
                  <a:pt x="74207" y="-20836"/>
                  <a:pt x="65388" y="3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8" name="フリーフォーム: 図形 2337">
            <a:extLst>
              <a:ext uri="{FF2B5EF4-FFF2-40B4-BE49-F238E27FC236}">
                <a16:creationId xmlns:a16="http://schemas.microsoft.com/office/drawing/2014/main" id="{C2E72508-28D5-46B2-ACE4-5B352A7C5AC9}"/>
              </a:ext>
            </a:extLst>
          </p:cNvPr>
          <p:cNvSpPr/>
          <p:nvPr/>
        </p:nvSpPr>
        <p:spPr>
          <a:xfrm>
            <a:off x="2588375" y="10312358"/>
            <a:ext cx="33064" cy="209183"/>
          </a:xfrm>
          <a:custGeom>
            <a:avLst/>
            <a:gdLst>
              <a:gd name="connsiteX0" fmla="*/ 838 w 33064"/>
              <a:gd name="connsiteY0" fmla="*/ 42 h 209183"/>
              <a:gd name="connsiteX1" fmla="*/ 8775 w 33064"/>
              <a:gd name="connsiteY1" fmla="*/ 92117 h 209183"/>
              <a:gd name="connsiteX2" fmla="*/ 4013 w 33064"/>
              <a:gd name="connsiteY2" fmla="*/ 208005 h 209183"/>
              <a:gd name="connsiteX3" fmla="*/ 15125 w 33064"/>
              <a:gd name="connsiteY3" fmla="*/ 149267 h 209183"/>
              <a:gd name="connsiteX4" fmla="*/ 32588 w 33064"/>
              <a:gd name="connsiteY4" fmla="*/ 103230 h 209183"/>
              <a:gd name="connsiteX5" fmla="*/ 838 w 33064"/>
              <a:gd name="connsiteY5" fmla="*/ 42 h 2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64" h="209183">
                <a:moveTo>
                  <a:pt x="838" y="42"/>
                </a:moveTo>
                <a:cubicBezTo>
                  <a:pt x="-3131" y="-1810"/>
                  <a:pt x="8246" y="57457"/>
                  <a:pt x="8775" y="92117"/>
                </a:cubicBezTo>
                <a:cubicBezTo>
                  <a:pt x="9304" y="126777"/>
                  <a:pt x="2955" y="198480"/>
                  <a:pt x="4013" y="208005"/>
                </a:cubicBezTo>
                <a:cubicBezTo>
                  <a:pt x="5071" y="217530"/>
                  <a:pt x="10362" y="166730"/>
                  <a:pt x="15125" y="149267"/>
                </a:cubicBezTo>
                <a:cubicBezTo>
                  <a:pt x="19888" y="131804"/>
                  <a:pt x="36028" y="125455"/>
                  <a:pt x="32588" y="103230"/>
                </a:cubicBezTo>
                <a:cubicBezTo>
                  <a:pt x="29149" y="81005"/>
                  <a:pt x="4807" y="1894"/>
                  <a:pt x="838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9" name="フリーフォーム: 図形 2338">
            <a:extLst>
              <a:ext uri="{FF2B5EF4-FFF2-40B4-BE49-F238E27FC236}">
                <a16:creationId xmlns:a16="http://schemas.microsoft.com/office/drawing/2014/main" id="{3CBF649E-5A49-4713-8725-DD73C130FE3C}"/>
              </a:ext>
            </a:extLst>
          </p:cNvPr>
          <p:cNvSpPr/>
          <p:nvPr/>
        </p:nvSpPr>
        <p:spPr>
          <a:xfrm>
            <a:off x="2890797" y="10099967"/>
            <a:ext cx="322356" cy="518065"/>
          </a:xfrm>
          <a:custGeom>
            <a:avLst/>
            <a:gdLst>
              <a:gd name="connsiteX0" fmla="*/ 119103 w 322356"/>
              <a:gd name="connsiteY0" fmla="*/ 147346 h 518065"/>
              <a:gd name="connsiteX1" fmla="*/ 65128 w 322356"/>
              <a:gd name="connsiteY1" fmla="*/ 298158 h 518065"/>
              <a:gd name="connsiteX2" fmla="*/ 73066 w 322356"/>
              <a:gd name="connsiteY2" fmla="*/ 399758 h 518065"/>
              <a:gd name="connsiteX3" fmla="*/ 41 w 322356"/>
              <a:gd name="connsiteY3" fmla="*/ 515646 h 518065"/>
              <a:gd name="connsiteX4" fmla="*/ 63541 w 322356"/>
              <a:gd name="connsiteY4" fmla="*/ 472783 h 518065"/>
              <a:gd name="connsiteX5" fmla="*/ 123866 w 322356"/>
              <a:gd name="connsiteY5" fmla="*/ 406108 h 518065"/>
              <a:gd name="connsiteX6" fmla="*/ 146091 w 322356"/>
              <a:gd name="connsiteY6" fmla="*/ 309271 h 518065"/>
              <a:gd name="connsiteX7" fmla="*/ 223878 w 322356"/>
              <a:gd name="connsiteY7" fmla="*/ 236246 h 518065"/>
              <a:gd name="connsiteX8" fmla="*/ 322303 w 322356"/>
              <a:gd name="connsiteY8" fmla="*/ 244183 h 518065"/>
              <a:gd name="connsiteX9" fmla="*/ 236578 w 322356"/>
              <a:gd name="connsiteY9" fmla="*/ 96546 h 518065"/>
              <a:gd name="connsiteX10" fmla="*/ 161966 w 322356"/>
              <a:gd name="connsiteY10" fmla="*/ 1296 h 518065"/>
              <a:gd name="connsiteX11" fmla="*/ 119103 w 322356"/>
              <a:gd name="connsiteY11" fmla="*/ 147346 h 51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356" h="518065">
                <a:moveTo>
                  <a:pt x="119103" y="147346"/>
                </a:moveTo>
                <a:cubicBezTo>
                  <a:pt x="102963" y="196823"/>
                  <a:pt x="72801" y="256089"/>
                  <a:pt x="65128" y="298158"/>
                </a:cubicBezTo>
                <a:cubicBezTo>
                  <a:pt x="57455" y="340227"/>
                  <a:pt x="83914" y="363510"/>
                  <a:pt x="73066" y="399758"/>
                </a:cubicBezTo>
                <a:cubicBezTo>
                  <a:pt x="62218" y="436006"/>
                  <a:pt x="1628" y="503475"/>
                  <a:pt x="41" y="515646"/>
                </a:cubicBezTo>
                <a:cubicBezTo>
                  <a:pt x="-1546" y="527817"/>
                  <a:pt x="42904" y="491039"/>
                  <a:pt x="63541" y="472783"/>
                </a:cubicBezTo>
                <a:cubicBezTo>
                  <a:pt x="84178" y="454527"/>
                  <a:pt x="110108" y="433360"/>
                  <a:pt x="123866" y="406108"/>
                </a:cubicBezTo>
                <a:cubicBezTo>
                  <a:pt x="137624" y="378856"/>
                  <a:pt x="129422" y="337581"/>
                  <a:pt x="146091" y="309271"/>
                </a:cubicBezTo>
                <a:cubicBezTo>
                  <a:pt x="162760" y="280961"/>
                  <a:pt x="194509" y="247094"/>
                  <a:pt x="223878" y="236246"/>
                </a:cubicBezTo>
                <a:cubicBezTo>
                  <a:pt x="253247" y="225398"/>
                  <a:pt x="320186" y="267466"/>
                  <a:pt x="322303" y="244183"/>
                </a:cubicBezTo>
                <a:cubicBezTo>
                  <a:pt x="324420" y="220900"/>
                  <a:pt x="263301" y="137027"/>
                  <a:pt x="236578" y="96546"/>
                </a:cubicBezTo>
                <a:cubicBezTo>
                  <a:pt x="209855" y="56065"/>
                  <a:pt x="184720" y="-10081"/>
                  <a:pt x="161966" y="1296"/>
                </a:cubicBezTo>
                <a:cubicBezTo>
                  <a:pt x="139212" y="12673"/>
                  <a:pt x="135243" y="97869"/>
                  <a:pt x="119103" y="147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0" name="フリーフォーム: 図形 2339">
            <a:extLst>
              <a:ext uri="{FF2B5EF4-FFF2-40B4-BE49-F238E27FC236}">
                <a16:creationId xmlns:a16="http://schemas.microsoft.com/office/drawing/2014/main" id="{E2C9DE37-9EA0-4FBE-8596-A76EA49D6429}"/>
              </a:ext>
            </a:extLst>
          </p:cNvPr>
          <p:cNvSpPr/>
          <p:nvPr/>
        </p:nvSpPr>
        <p:spPr>
          <a:xfrm>
            <a:off x="2830062" y="10231423"/>
            <a:ext cx="168828" cy="318070"/>
          </a:xfrm>
          <a:custGeom>
            <a:avLst/>
            <a:gdLst>
              <a:gd name="connsiteX0" fmla="*/ 168726 w 168828"/>
              <a:gd name="connsiteY0" fmla="*/ 15 h 318070"/>
              <a:gd name="connsiteX1" fmla="*/ 90938 w 168828"/>
              <a:gd name="connsiteY1" fmla="*/ 220677 h 318070"/>
              <a:gd name="connsiteX2" fmla="*/ 44901 w 168828"/>
              <a:gd name="connsiteY2" fmla="*/ 276240 h 318070"/>
              <a:gd name="connsiteX3" fmla="*/ 451 w 168828"/>
              <a:gd name="connsiteY3" fmla="*/ 315927 h 318070"/>
              <a:gd name="connsiteX4" fmla="*/ 73476 w 168828"/>
              <a:gd name="connsiteY4" fmla="*/ 209565 h 318070"/>
              <a:gd name="connsiteX5" fmla="*/ 168726 w 168828"/>
              <a:gd name="connsiteY5" fmla="*/ 15 h 3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828" h="318070">
                <a:moveTo>
                  <a:pt x="168726" y="15"/>
                </a:moveTo>
                <a:cubicBezTo>
                  <a:pt x="171636" y="1867"/>
                  <a:pt x="111575" y="174640"/>
                  <a:pt x="90938" y="220677"/>
                </a:cubicBezTo>
                <a:cubicBezTo>
                  <a:pt x="70300" y="266715"/>
                  <a:pt x="59982" y="260365"/>
                  <a:pt x="44901" y="276240"/>
                </a:cubicBezTo>
                <a:cubicBezTo>
                  <a:pt x="29820" y="292115"/>
                  <a:pt x="-4311" y="327039"/>
                  <a:pt x="451" y="315927"/>
                </a:cubicBezTo>
                <a:cubicBezTo>
                  <a:pt x="5213" y="304815"/>
                  <a:pt x="47282" y="261423"/>
                  <a:pt x="73476" y="209565"/>
                </a:cubicBezTo>
                <a:cubicBezTo>
                  <a:pt x="99670" y="157707"/>
                  <a:pt x="165816" y="-1837"/>
                  <a:pt x="16872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1" name="フリーフォーム: 図形 2340">
            <a:extLst>
              <a:ext uri="{FF2B5EF4-FFF2-40B4-BE49-F238E27FC236}">
                <a16:creationId xmlns:a16="http://schemas.microsoft.com/office/drawing/2014/main" id="{0C20F7C4-4896-4581-AC82-D36445008F05}"/>
              </a:ext>
            </a:extLst>
          </p:cNvPr>
          <p:cNvSpPr/>
          <p:nvPr/>
        </p:nvSpPr>
        <p:spPr>
          <a:xfrm>
            <a:off x="2763831" y="10327934"/>
            <a:ext cx="111336" cy="146125"/>
          </a:xfrm>
          <a:custGeom>
            <a:avLst/>
            <a:gdLst>
              <a:gd name="connsiteX0" fmla="*/ 111132 w 111336"/>
              <a:gd name="connsiteY0" fmla="*/ 1929 h 146125"/>
              <a:gd name="connsiteX1" fmla="*/ 39694 w 111336"/>
              <a:gd name="connsiteY1" fmla="*/ 125754 h 146125"/>
              <a:gd name="connsiteX2" fmla="*/ 7 w 111336"/>
              <a:gd name="connsiteY2" fmla="*/ 141629 h 146125"/>
              <a:gd name="connsiteX3" fmla="*/ 36519 w 111336"/>
              <a:gd name="connsiteY3" fmla="*/ 79716 h 146125"/>
              <a:gd name="connsiteX4" fmla="*/ 60332 w 111336"/>
              <a:gd name="connsiteY4" fmla="*/ 51141 h 146125"/>
              <a:gd name="connsiteX5" fmla="*/ 111132 w 111336"/>
              <a:gd name="connsiteY5" fmla="*/ 1929 h 14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36" h="146125">
                <a:moveTo>
                  <a:pt x="111132" y="1929"/>
                </a:moveTo>
                <a:cubicBezTo>
                  <a:pt x="107692" y="14364"/>
                  <a:pt x="58215" y="102471"/>
                  <a:pt x="39694" y="125754"/>
                </a:cubicBezTo>
                <a:cubicBezTo>
                  <a:pt x="21173" y="149037"/>
                  <a:pt x="536" y="149302"/>
                  <a:pt x="7" y="141629"/>
                </a:cubicBezTo>
                <a:cubicBezTo>
                  <a:pt x="-522" y="133956"/>
                  <a:pt x="26465" y="94797"/>
                  <a:pt x="36519" y="79716"/>
                </a:cubicBezTo>
                <a:cubicBezTo>
                  <a:pt x="46573" y="64635"/>
                  <a:pt x="47103" y="61460"/>
                  <a:pt x="60332" y="51141"/>
                </a:cubicBezTo>
                <a:cubicBezTo>
                  <a:pt x="73561" y="40822"/>
                  <a:pt x="114572" y="-10506"/>
                  <a:pt x="111132" y="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2" name="フリーフォーム: 図形 2341">
            <a:extLst>
              <a:ext uri="{FF2B5EF4-FFF2-40B4-BE49-F238E27FC236}">
                <a16:creationId xmlns:a16="http://schemas.microsoft.com/office/drawing/2014/main" id="{94651955-4615-48E7-A660-FC59B7B6BD6D}"/>
              </a:ext>
            </a:extLst>
          </p:cNvPr>
          <p:cNvSpPr/>
          <p:nvPr/>
        </p:nvSpPr>
        <p:spPr>
          <a:xfrm>
            <a:off x="2681165" y="10531429"/>
            <a:ext cx="155784" cy="276282"/>
          </a:xfrm>
          <a:custGeom>
            <a:avLst/>
            <a:gdLst>
              <a:gd name="connsiteX0" fmla="*/ 155698 w 155784"/>
              <a:gd name="connsiteY0" fmla="*/ 46 h 276282"/>
              <a:gd name="connsiteX1" fmla="*/ 84260 w 155784"/>
              <a:gd name="connsiteY1" fmla="*/ 133396 h 276282"/>
              <a:gd name="connsiteX2" fmla="*/ 65210 w 155784"/>
              <a:gd name="connsiteY2" fmla="*/ 174671 h 276282"/>
              <a:gd name="connsiteX3" fmla="*/ 123 w 155784"/>
              <a:gd name="connsiteY3" fmla="*/ 276271 h 276282"/>
              <a:gd name="connsiteX4" fmla="*/ 49335 w 155784"/>
              <a:gd name="connsiteY4" fmla="*/ 181021 h 276282"/>
              <a:gd name="connsiteX5" fmla="*/ 68385 w 155784"/>
              <a:gd name="connsiteY5" fmla="*/ 119109 h 276282"/>
              <a:gd name="connsiteX6" fmla="*/ 155698 w 155784"/>
              <a:gd name="connsiteY6" fmla="*/ 46 h 27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84" h="276282">
                <a:moveTo>
                  <a:pt x="155698" y="46"/>
                </a:moveTo>
                <a:cubicBezTo>
                  <a:pt x="158344" y="2427"/>
                  <a:pt x="99341" y="104292"/>
                  <a:pt x="84260" y="133396"/>
                </a:cubicBezTo>
                <a:cubicBezTo>
                  <a:pt x="69179" y="162500"/>
                  <a:pt x="79233" y="150859"/>
                  <a:pt x="65210" y="174671"/>
                </a:cubicBezTo>
                <a:cubicBezTo>
                  <a:pt x="51187" y="198483"/>
                  <a:pt x="2769" y="275213"/>
                  <a:pt x="123" y="276271"/>
                </a:cubicBezTo>
                <a:cubicBezTo>
                  <a:pt x="-2523" y="277329"/>
                  <a:pt x="37958" y="207215"/>
                  <a:pt x="49335" y="181021"/>
                </a:cubicBezTo>
                <a:cubicBezTo>
                  <a:pt x="60712" y="154827"/>
                  <a:pt x="44572" y="151388"/>
                  <a:pt x="68385" y="119109"/>
                </a:cubicBezTo>
                <a:cubicBezTo>
                  <a:pt x="92197" y="86830"/>
                  <a:pt x="153052" y="-2335"/>
                  <a:pt x="155698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3" name="フリーフォーム: 図形 2342">
            <a:extLst>
              <a:ext uri="{FF2B5EF4-FFF2-40B4-BE49-F238E27FC236}">
                <a16:creationId xmlns:a16="http://schemas.microsoft.com/office/drawing/2014/main" id="{D040E1B1-604E-48B3-811F-3AAF2805A3C7}"/>
              </a:ext>
            </a:extLst>
          </p:cNvPr>
          <p:cNvSpPr/>
          <p:nvPr/>
        </p:nvSpPr>
        <p:spPr>
          <a:xfrm>
            <a:off x="2691355" y="10465247"/>
            <a:ext cx="158208" cy="259136"/>
          </a:xfrm>
          <a:custGeom>
            <a:avLst/>
            <a:gdLst>
              <a:gd name="connsiteX0" fmla="*/ 158208 w 158208"/>
              <a:gd name="connsiteY0" fmla="*/ 1141 h 259136"/>
              <a:gd name="connsiteX1" fmla="*/ 61370 w 158208"/>
              <a:gd name="connsiteY1" fmla="*/ 86866 h 259136"/>
              <a:gd name="connsiteX2" fmla="*/ 2633 w 158208"/>
              <a:gd name="connsiteY2" fmla="*/ 255141 h 259136"/>
              <a:gd name="connsiteX3" fmla="*/ 15333 w 158208"/>
              <a:gd name="connsiteY3" fmla="*/ 193228 h 259136"/>
              <a:gd name="connsiteX4" fmla="*/ 61370 w 158208"/>
              <a:gd name="connsiteY4" fmla="*/ 47178 h 259136"/>
              <a:gd name="connsiteX5" fmla="*/ 158208 w 158208"/>
              <a:gd name="connsiteY5" fmla="*/ 1141 h 25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08" h="259136">
                <a:moveTo>
                  <a:pt x="158208" y="1141"/>
                </a:moveTo>
                <a:cubicBezTo>
                  <a:pt x="158208" y="7756"/>
                  <a:pt x="87299" y="44533"/>
                  <a:pt x="61370" y="86866"/>
                </a:cubicBezTo>
                <a:cubicBezTo>
                  <a:pt x="35441" y="129199"/>
                  <a:pt x="10306" y="237414"/>
                  <a:pt x="2633" y="255141"/>
                </a:cubicBezTo>
                <a:cubicBezTo>
                  <a:pt x="-5040" y="272868"/>
                  <a:pt x="5544" y="227888"/>
                  <a:pt x="15333" y="193228"/>
                </a:cubicBezTo>
                <a:cubicBezTo>
                  <a:pt x="25122" y="158568"/>
                  <a:pt x="39145" y="76811"/>
                  <a:pt x="61370" y="47178"/>
                </a:cubicBezTo>
                <a:cubicBezTo>
                  <a:pt x="83595" y="17545"/>
                  <a:pt x="158208" y="-5474"/>
                  <a:pt x="158208" y="1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4" name="フリーフォーム: 図形 2343">
            <a:extLst>
              <a:ext uri="{FF2B5EF4-FFF2-40B4-BE49-F238E27FC236}">
                <a16:creationId xmlns:a16="http://schemas.microsoft.com/office/drawing/2014/main" id="{51FC4790-D3F8-4304-8978-0DBEF9E006EF}"/>
              </a:ext>
            </a:extLst>
          </p:cNvPr>
          <p:cNvSpPr/>
          <p:nvPr/>
        </p:nvSpPr>
        <p:spPr>
          <a:xfrm>
            <a:off x="2800210" y="10609262"/>
            <a:ext cx="91456" cy="378900"/>
          </a:xfrm>
          <a:custGeom>
            <a:avLst/>
            <a:gdLst>
              <a:gd name="connsiteX0" fmla="*/ 87453 w 91456"/>
              <a:gd name="connsiteY0" fmla="*/ 1 h 378900"/>
              <a:gd name="connsiteX1" fmla="*/ 35065 w 91456"/>
              <a:gd name="connsiteY1" fmla="*/ 96838 h 378900"/>
              <a:gd name="connsiteX2" fmla="*/ 90628 w 91456"/>
              <a:gd name="connsiteY2" fmla="*/ 368301 h 378900"/>
              <a:gd name="connsiteX3" fmla="*/ 63640 w 91456"/>
              <a:gd name="connsiteY3" fmla="*/ 301626 h 378900"/>
              <a:gd name="connsiteX4" fmla="*/ 140 w 91456"/>
              <a:gd name="connsiteY4" fmla="*/ 95251 h 378900"/>
              <a:gd name="connsiteX5" fmla="*/ 87453 w 91456"/>
              <a:gd name="connsiteY5" fmla="*/ 1 h 37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56" h="378900">
                <a:moveTo>
                  <a:pt x="87453" y="1"/>
                </a:moveTo>
                <a:cubicBezTo>
                  <a:pt x="93274" y="265"/>
                  <a:pt x="34536" y="35455"/>
                  <a:pt x="35065" y="96838"/>
                </a:cubicBezTo>
                <a:cubicBezTo>
                  <a:pt x="35594" y="158221"/>
                  <a:pt x="85866" y="334170"/>
                  <a:pt x="90628" y="368301"/>
                </a:cubicBezTo>
                <a:cubicBezTo>
                  <a:pt x="95390" y="402432"/>
                  <a:pt x="78721" y="347134"/>
                  <a:pt x="63640" y="301626"/>
                </a:cubicBezTo>
                <a:cubicBezTo>
                  <a:pt x="48559" y="256118"/>
                  <a:pt x="-3035" y="147109"/>
                  <a:pt x="140" y="95251"/>
                </a:cubicBezTo>
                <a:cubicBezTo>
                  <a:pt x="3315" y="43393"/>
                  <a:pt x="81632" y="-263"/>
                  <a:pt x="8745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5" name="フリーフォーム: 図形 2344">
            <a:extLst>
              <a:ext uri="{FF2B5EF4-FFF2-40B4-BE49-F238E27FC236}">
                <a16:creationId xmlns:a16="http://schemas.microsoft.com/office/drawing/2014/main" id="{3D100A69-0426-46AB-9162-04AC8C3FE5DE}"/>
              </a:ext>
            </a:extLst>
          </p:cNvPr>
          <p:cNvSpPr/>
          <p:nvPr/>
        </p:nvSpPr>
        <p:spPr>
          <a:xfrm>
            <a:off x="2684233" y="10772753"/>
            <a:ext cx="136719" cy="169975"/>
          </a:xfrm>
          <a:custGeom>
            <a:avLst/>
            <a:gdLst>
              <a:gd name="connsiteX0" fmla="*/ 135167 w 136719"/>
              <a:gd name="connsiteY0" fmla="*/ 22 h 169975"/>
              <a:gd name="connsiteX1" fmla="*/ 127230 w 136719"/>
              <a:gd name="connsiteY1" fmla="*/ 103210 h 169975"/>
              <a:gd name="connsiteX2" fmla="*/ 79605 w 136719"/>
              <a:gd name="connsiteY2" fmla="*/ 125435 h 169975"/>
              <a:gd name="connsiteX3" fmla="*/ 230 w 136719"/>
              <a:gd name="connsiteY3" fmla="*/ 169885 h 169975"/>
              <a:gd name="connsiteX4" fmla="*/ 106592 w 136719"/>
              <a:gd name="connsiteY4" fmla="*/ 112735 h 169975"/>
              <a:gd name="connsiteX5" fmla="*/ 135167 w 136719"/>
              <a:gd name="connsiteY5" fmla="*/ 22 h 1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19" h="169975">
                <a:moveTo>
                  <a:pt x="135167" y="22"/>
                </a:moveTo>
                <a:cubicBezTo>
                  <a:pt x="138607" y="-1566"/>
                  <a:pt x="136490" y="82308"/>
                  <a:pt x="127230" y="103210"/>
                </a:cubicBezTo>
                <a:cubicBezTo>
                  <a:pt x="117970" y="124112"/>
                  <a:pt x="100772" y="114323"/>
                  <a:pt x="79605" y="125435"/>
                </a:cubicBezTo>
                <a:cubicBezTo>
                  <a:pt x="58438" y="136548"/>
                  <a:pt x="-4268" y="172002"/>
                  <a:pt x="230" y="169885"/>
                </a:cubicBezTo>
                <a:cubicBezTo>
                  <a:pt x="4728" y="167768"/>
                  <a:pt x="85690" y="135754"/>
                  <a:pt x="106592" y="112735"/>
                </a:cubicBezTo>
                <a:cubicBezTo>
                  <a:pt x="127494" y="89716"/>
                  <a:pt x="131727" y="1610"/>
                  <a:pt x="13516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6" name="フリーフォーム: 図形 2345">
            <a:extLst>
              <a:ext uri="{FF2B5EF4-FFF2-40B4-BE49-F238E27FC236}">
                <a16:creationId xmlns:a16="http://schemas.microsoft.com/office/drawing/2014/main" id="{453AA649-6440-4578-95CD-01751BAF7A2D}"/>
              </a:ext>
            </a:extLst>
          </p:cNvPr>
          <p:cNvSpPr/>
          <p:nvPr/>
        </p:nvSpPr>
        <p:spPr>
          <a:xfrm>
            <a:off x="2710451" y="10781982"/>
            <a:ext cx="107362" cy="100349"/>
          </a:xfrm>
          <a:custGeom>
            <a:avLst/>
            <a:gdLst>
              <a:gd name="connsiteX0" fmla="*/ 107362 w 107362"/>
              <a:gd name="connsiteY0" fmla="*/ 318 h 100349"/>
              <a:gd name="connsiteX1" fmla="*/ 15287 w 107362"/>
              <a:gd name="connsiteY1" fmla="*/ 73343 h 100349"/>
              <a:gd name="connsiteX2" fmla="*/ 999 w 107362"/>
              <a:gd name="connsiteY2" fmla="*/ 100331 h 100349"/>
              <a:gd name="connsiteX3" fmla="*/ 2587 w 107362"/>
              <a:gd name="connsiteY3" fmla="*/ 70168 h 100349"/>
              <a:gd name="connsiteX4" fmla="*/ 13699 w 107362"/>
              <a:gd name="connsiteY4" fmla="*/ 47943 h 100349"/>
              <a:gd name="connsiteX5" fmla="*/ 107362 w 107362"/>
              <a:gd name="connsiteY5" fmla="*/ 318 h 10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62" h="100349">
                <a:moveTo>
                  <a:pt x="107362" y="318"/>
                </a:moveTo>
                <a:cubicBezTo>
                  <a:pt x="107627" y="4551"/>
                  <a:pt x="33014" y="56674"/>
                  <a:pt x="15287" y="73343"/>
                </a:cubicBezTo>
                <a:cubicBezTo>
                  <a:pt x="-2440" y="90012"/>
                  <a:pt x="3116" y="100860"/>
                  <a:pt x="999" y="100331"/>
                </a:cubicBezTo>
                <a:cubicBezTo>
                  <a:pt x="-1118" y="99802"/>
                  <a:pt x="470" y="78899"/>
                  <a:pt x="2587" y="70168"/>
                </a:cubicBezTo>
                <a:cubicBezTo>
                  <a:pt x="4704" y="61437"/>
                  <a:pt x="-2970" y="60643"/>
                  <a:pt x="13699" y="47943"/>
                </a:cubicBezTo>
                <a:cubicBezTo>
                  <a:pt x="30368" y="35243"/>
                  <a:pt x="107097" y="-3915"/>
                  <a:pt x="107362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7" name="フリーフォーム: 図形 2346">
            <a:extLst>
              <a:ext uri="{FF2B5EF4-FFF2-40B4-BE49-F238E27FC236}">
                <a16:creationId xmlns:a16="http://schemas.microsoft.com/office/drawing/2014/main" id="{DF035F48-0C45-4CAF-B3C5-5A0ED569DEE4}"/>
              </a:ext>
            </a:extLst>
          </p:cNvPr>
          <p:cNvSpPr/>
          <p:nvPr/>
        </p:nvSpPr>
        <p:spPr>
          <a:xfrm>
            <a:off x="2579026" y="10915608"/>
            <a:ext cx="133925" cy="73183"/>
          </a:xfrm>
          <a:custGeom>
            <a:avLst/>
            <a:gdLst>
              <a:gd name="connsiteX0" fmla="*/ 132424 w 133925"/>
              <a:gd name="connsiteY0" fmla="*/ 4805 h 73183"/>
              <a:gd name="connsiteX1" fmla="*/ 11774 w 133925"/>
              <a:gd name="connsiteY1" fmla="*/ 65130 h 73183"/>
              <a:gd name="connsiteX2" fmla="*/ 11774 w 133925"/>
              <a:gd name="connsiteY2" fmla="*/ 66717 h 73183"/>
              <a:gd name="connsiteX3" fmla="*/ 75274 w 133925"/>
              <a:gd name="connsiteY3" fmla="*/ 11155 h 73183"/>
              <a:gd name="connsiteX4" fmla="*/ 132424 w 133925"/>
              <a:gd name="connsiteY4" fmla="*/ 4805 h 7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925" h="73183">
                <a:moveTo>
                  <a:pt x="132424" y="4805"/>
                </a:moveTo>
                <a:cubicBezTo>
                  <a:pt x="121841" y="13801"/>
                  <a:pt x="31882" y="54811"/>
                  <a:pt x="11774" y="65130"/>
                </a:cubicBezTo>
                <a:cubicBezTo>
                  <a:pt x="-8334" y="75449"/>
                  <a:pt x="1191" y="75713"/>
                  <a:pt x="11774" y="66717"/>
                </a:cubicBezTo>
                <a:cubicBezTo>
                  <a:pt x="22357" y="57721"/>
                  <a:pt x="55695" y="22003"/>
                  <a:pt x="75274" y="11155"/>
                </a:cubicBezTo>
                <a:cubicBezTo>
                  <a:pt x="94853" y="307"/>
                  <a:pt x="143007" y="-4191"/>
                  <a:pt x="132424" y="4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8" name="フリーフォーム: 図形 2347">
            <a:extLst>
              <a:ext uri="{FF2B5EF4-FFF2-40B4-BE49-F238E27FC236}">
                <a16:creationId xmlns:a16="http://schemas.microsoft.com/office/drawing/2014/main" id="{88ED9F29-780C-4851-80E3-6AEF7D47E9E9}"/>
              </a:ext>
            </a:extLst>
          </p:cNvPr>
          <p:cNvSpPr/>
          <p:nvPr/>
        </p:nvSpPr>
        <p:spPr>
          <a:xfrm>
            <a:off x="2482776" y="10966390"/>
            <a:ext cx="128827" cy="81064"/>
          </a:xfrm>
          <a:custGeom>
            <a:avLst/>
            <a:gdLst>
              <a:gd name="connsiteX0" fmla="*/ 74 w 128827"/>
              <a:gd name="connsiteY0" fmla="*/ 81023 h 81064"/>
              <a:gd name="connsiteX1" fmla="*/ 85799 w 128827"/>
              <a:gd name="connsiteY1" fmla="*/ 38160 h 81064"/>
              <a:gd name="connsiteX2" fmla="*/ 128662 w 128827"/>
              <a:gd name="connsiteY2" fmla="*/ 60 h 81064"/>
              <a:gd name="connsiteX3" fmla="*/ 71512 w 128827"/>
              <a:gd name="connsiteY3" fmla="*/ 30223 h 81064"/>
              <a:gd name="connsiteX4" fmla="*/ 74 w 128827"/>
              <a:gd name="connsiteY4" fmla="*/ 81023 h 8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27" h="81064">
                <a:moveTo>
                  <a:pt x="74" y="81023"/>
                </a:moveTo>
                <a:cubicBezTo>
                  <a:pt x="2455" y="82346"/>
                  <a:pt x="64368" y="51654"/>
                  <a:pt x="85799" y="38160"/>
                </a:cubicBezTo>
                <a:cubicBezTo>
                  <a:pt x="107230" y="24666"/>
                  <a:pt x="131043" y="1383"/>
                  <a:pt x="128662" y="60"/>
                </a:cubicBezTo>
                <a:cubicBezTo>
                  <a:pt x="126281" y="-1263"/>
                  <a:pt x="89768" y="19375"/>
                  <a:pt x="71512" y="30223"/>
                </a:cubicBezTo>
                <a:cubicBezTo>
                  <a:pt x="53256" y="41071"/>
                  <a:pt x="-2307" y="79700"/>
                  <a:pt x="74" y="81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9" name="フリーフォーム: 図形 2348">
            <a:extLst>
              <a:ext uri="{FF2B5EF4-FFF2-40B4-BE49-F238E27FC236}">
                <a16:creationId xmlns:a16="http://schemas.microsoft.com/office/drawing/2014/main" id="{2CB465AB-229F-4478-9A0D-B4075D07446C}"/>
              </a:ext>
            </a:extLst>
          </p:cNvPr>
          <p:cNvSpPr/>
          <p:nvPr/>
        </p:nvSpPr>
        <p:spPr>
          <a:xfrm>
            <a:off x="2544964" y="10506066"/>
            <a:ext cx="45836" cy="184358"/>
          </a:xfrm>
          <a:custGeom>
            <a:avLst/>
            <a:gdLst>
              <a:gd name="connsiteX0" fmla="*/ 45836 w 45836"/>
              <a:gd name="connsiteY0" fmla="*/ 9 h 184358"/>
              <a:gd name="connsiteX1" fmla="*/ 2974 w 45836"/>
              <a:gd name="connsiteY1" fmla="*/ 114309 h 184358"/>
              <a:gd name="connsiteX2" fmla="*/ 4561 w 45836"/>
              <a:gd name="connsiteY2" fmla="*/ 184159 h 184358"/>
              <a:gd name="connsiteX3" fmla="*/ 4561 w 45836"/>
              <a:gd name="connsiteY3" fmla="*/ 134947 h 184358"/>
              <a:gd name="connsiteX4" fmla="*/ 2974 w 45836"/>
              <a:gd name="connsiteY4" fmla="*/ 120659 h 184358"/>
              <a:gd name="connsiteX5" fmla="*/ 45836 w 45836"/>
              <a:gd name="connsiteY5" fmla="*/ 9 h 18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36" h="184358">
                <a:moveTo>
                  <a:pt x="45836" y="9"/>
                </a:moveTo>
                <a:cubicBezTo>
                  <a:pt x="45836" y="-1049"/>
                  <a:pt x="9853" y="83617"/>
                  <a:pt x="2974" y="114309"/>
                </a:cubicBezTo>
                <a:cubicBezTo>
                  <a:pt x="-3905" y="145001"/>
                  <a:pt x="4297" y="180719"/>
                  <a:pt x="4561" y="184159"/>
                </a:cubicBezTo>
                <a:cubicBezTo>
                  <a:pt x="4825" y="187599"/>
                  <a:pt x="4826" y="145530"/>
                  <a:pt x="4561" y="134947"/>
                </a:cubicBezTo>
                <a:cubicBezTo>
                  <a:pt x="4296" y="124364"/>
                  <a:pt x="-4434" y="142090"/>
                  <a:pt x="2974" y="120659"/>
                </a:cubicBezTo>
                <a:cubicBezTo>
                  <a:pt x="10382" y="99228"/>
                  <a:pt x="45836" y="1067"/>
                  <a:pt x="4583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1" name="フリーフォーム: 図形 2350">
            <a:extLst>
              <a:ext uri="{FF2B5EF4-FFF2-40B4-BE49-F238E27FC236}">
                <a16:creationId xmlns:a16="http://schemas.microsoft.com/office/drawing/2014/main" id="{A942D054-7D89-4070-B077-6ECFE85DC1A8}"/>
              </a:ext>
            </a:extLst>
          </p:cNvPr>
          <p:cNvSpPr/>
          <p:nvPr/>
        </p:nvSpPr>
        <p:spPr>
          <a:xfrm>
            <a:off x="2466538" y="10650513"/>
            <a:ext cx="95890" cy="188079"/>
          </a:xfrm>
          <a:custGeom>
            <a:avLst/>
            <a:gdLst>
              <a:gd name="connsiteX0" fmla="*/ 95687 w 95890"/>
              <a:gd name="connsiteY0" fmla="*/ 25 h 188079"/>
              <a:gd name="connsiteX1" fmla="*/ 11550 w 95890"/>
              <a:gd name="connsiteY1" fmla="*/ 103212 h 188079"/>
              <a:gd name="connsiteX2" fmla="*/ 437 w 95890"/>
              <a:gd name="connsiteY2" fmla="*/ 187350 h 188079"/>
              <a:gd name="connsiteX3" fmla="*/ 8375 w 95890"/>
              <a:gd name="connsiteY3" fmla="*/ 141312 h 188079"/>
              <a:gd name="connsiteX4" fmla="*/ 33775 w 95890"/>
              <a:gd name="connsiteY4" fmla="*/ 93687 h 188079"/>
              <a:gd name="connsiteX5" fmla="*/ 95687 w 95890"/>
              <a:gd name="connsiteY5" fmla="*/ 25 h 18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890" h="188079">
                <a:moveTo>
                  <a:pt x="95687" y="25"/>
                </a:moveTo>
                <a:cubicBezTo>
                  <a:pt x="91983" y="1612"/>
                  <a:pt x="27425" y="71991"/>
                  <a:pt x="11550" y="103212"/>
                </a:cubicBezTo>
                <a:cubicBezTo>
                  <a:pt x="-4325" y="134433"/>
                  <a:pt x="966" y="181000"/>
                  <a:pt x="437" y="187350"/>
                </a:cubicBezTo>
                <a:cubicBezTo>
                  <a:pt x="-92" y="193700"/>
                  <a:pt x="2819" y="156922"/>
                  <a:pt x="8375" y="141312"/>
                </a:cubicBezTo>
                <a:cubicBezTo>
                  <a:pt x="13931" y="125702"/>
                  <a:pt x="16048" y="115383"/>
                  <a:pt x="33775" y="93687"/>
                </a:cubicBezTo>
                <a:cubicBezTo>
                  <a:pt x="51502" y="71991"/>
                  <a:pt x="99391" y="-1562"/>
                  <a:pt x="95687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2" name="フリーフォーム: 図形 2351">
            <a:extLst>
              <a:ext uri="{FF2B5EF4-FFF2-40B4-BE49-F238E27FC236}">
                <a16:creationId xmlns:a16="http://schemas.microsoft.com/office/drawing/2014/main" id="{871D3D0C-90C7-4453-BBEA-097ED26BDDA2}"/>
              </a:ext>
            </a:extLst>
          </p:cNvPr>
          <p:cNvSpPr/>
          <p:nvPr/>
        </p:nvSpPr>
        <p:spPr>
          <a:xfrm>
            <a:off x="2376191" y="10801011"/>
            <a:ext cx="97927" cy="186485"/>
          </a:xfrm>
          <a:custGeom>
            <a:avLst/>
            <a:gdLst>
              <a:gd name="connsiteX0" fmla="*/ 97134 w 97927"/>
              <a:gd name="connsiteY0" fmla="*/ 339 h 186485"/>
              <a:gd name="connsiteX1" fmla="*/ 20934 w 97927"/>
              <a:gd name="connsiteY1" fmla="*/ 113052 h 186485"/>
              <a:gd name="connsiteX2" fmla="*/ 1884 w 97927"/>
              <a:gd name="connsiteY2" fmla="*/ 186077 h 186485"/>
              <a:gd name="connsiteX3" fmla="*/ 57447 w 97927"/>
              <a:gd name="connsiteY3" fmla="*/ 81302 h 186485"/>
              <a:gd name="connsiteX4" fmla="*/ 97134 w 97927"/>
              <a:gd name="connsiteY4" fmla="*/ 339 h 1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27" h="186485">
                <a:moveTo>
                  <a:pt x="97134" y="339"/>
                </a:moveTo>
                <a:cubicBezTo>
                  <a:pt x="91049" y="5631"/>
                  <a:pt x="36809" y="82096"/>
                  <a:pt x="20934" y="113052"/>
                </a:cubicBezTo>
                <a:cubicBezTo>
                  <a:pt x="5059" y="144008"/>
                  <a:pt x="-4201" y="191369"/>
                  <a:pt x="1884" y="186077"/>
                </a:cubicBezTo>
                <a:cubicBezTo>
                  <a:pt x="7969" y="180785"/>
                  <a:pt x="42101" y="109612"/>
                  <a:pt x="57447" y="81302"/>
                </a:cubicBezTo>
                <a:cubicBezTo>
                  <a:pt x="72793" y="52992"/>
                  <a:pt x="103219" y="-4953"/>
                  <a:pt x="97134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3" name="フリーフォーム: 図形 2352">
            <a:extLst>
              <a:ext uri="{FF2B5EF4-FFF2-40B4-BE49-F238E27FC236}">
                <a16:creationId xmlns:a16="http://schemas.microsoft.com/office/drawing/2014/main" id="{808F71D0-4EFE-4B08-A803-37DD062C03E9}"/>
              </a:ext>
            </a:extLst>
          </p:cNvPr>
          <p:cNvSpPr/>
          <p:nvPr/>
        </p:nvSpPr>
        <p:spPr>
          <a:xfrm>
            <a:off x="2546350" y="10733064"/>
            <a:ext cx="147697" cy="168566"/>
          </a:xfrm>
          <a:custGeom>
            <a:avLst/>
            <a:gdLst>
              <a:gd name="connsiteX0" fmla="*/ 147638 w 147697"/>
              <a:gd name="connsiteY0" fmla="*/ 24 h 168566"/>
              <a:gd name="connsiteX1" fmla="*/ 58738 w 147697"/>
              <a:gd name="connsiteY1" fmla="*/ 79399 h 168566"/>
              <a:gd name="connsiteX2" fmla="*/ 17463 w 147697"/>
              <a:gd name="connsiteY2" fmla="*/ 134961 h 168566"/>
              <a:gd name="connsiteX3" fmla="*/ 0 w 147697"/>
              <a:gd name="connsiteY3" fmla="*/ 168299 h 168566"/>
              <a:gd name="connsiteX4" fmla="*/ 17463 w 147697"/>
              <a:gd name="connsiteY4" fmla="*/ 117499 h 168566"/>
              <a:gd name="connsiteX5" fmla="*/ 44450 w 147697"/>
              <a:gd name="connsiteY5" fmla="*/ 71461 h 168566"/>
              <a:gd name="connsiteX6" fmla="*/ 147638 w 147697"/>
              <a:gd name="connsiteY6" fmla="*/ 24 h 16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697" h="168566">
                <a:moveTo>
                  <a:pt x="147638" y="24"/>
                </a:moveTo>
                <a:cubicBezTo>
                  <a:pt x="150019" y="1347"/>
                  <a:pt x="80434" y="56910"/>
                  <a:pt x="58738" y="79399"/>
                </a:cubicBezTo>
                <a:cubicBezTo>
                  <a:pt x="37042" y="101889"/>
                  <a:pt x="27253" y="120144"/>
                  <a:pt x="17463" y="134961"/>
                </a:cubicBezTo>
                <a:cubicBezTo>
                  <a:pt x="7673" y="149778"/>
                  <a:pt x="0" y="171209"/>
                  <a:pt x="0" y="168299"/>
                </a:cubicBezTo>
                <a:cubicBezTo>
                  <a:pt x="0" y="165389"/>
                  <a:pt x="10055" y="133639"/>
                  <a:pt x="17463" y="117499"/>
                </a:cubicBezTo>
                <a:cubicBezTo>
                  <a:pt x="24871" y="101359"/>
                  <a:pt x="19844" y="91305"/>
                  <a:pt x="44450" y="71461"/>
                </a:cubicBezTo>
                <a:cubicBezTo>
                  <a:pt x="69056" y="51617"/>
                  <a:pt x="145257" y="-1299"/>
                  <a:pt x="14763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4" name="フリーフォーム: 図形 2353">
            <a:extLst>
              <a:ext uri="{FF2B5EF4-FFF2-40B4-BE49-F238E27FC236}">
                <a16:creationId xmlns:a16="http://schemas.microsoft.com/office/drawing/2014/main" id="{B246CCC8-258D-4394-A889-174B719FD79D}"/>
              </a:ext>
            </a:extLst>
          </p:cNvPr>
          <p:cNvSpPr/>
          <p:nvPr/>
        </p:nvSpPr>
        <p:spPr>
          <a:xfrm>
            <a:off x="2752443" y="10836248"/>
            <a:ext cx="94096" cy="136757"/>
          </a:xfrm>
          <a:custGeom>
            <a:avLst/>
            <a:gdLst>
              <a:gd name="connsiteX0" fmla="*/ 93945 w 94096"/>
              <a:gd name="connsiteY0" fmla="*/ 27 h 136757"/>
              <a:gd name="connsiteX1" fmla="*/ 35207 w 94096"/>
              <a:gd name="connsiteY1" fmla="*/ 96865 h 136757"/>
              <a:gd name="connsiteX2" fmla="*/ 8220 w 94096"/>
              <a:gd name="connsiteY2" fmla="*/ 123852 h 136757"/>
              <a:gd name="connsiteX3" fmla="*/ 282 w 94096"/>
              <a:gd name="connsiteY3" fmla="*/ 134965 h 136757"/>
              <a:gd name="connsiteX4" fmla="*/ 16157 w 94096"/>
              <a:gd name="connsiteY4" fmla="*/ 87340 h 136757"/>
              <a:gd name="connsiteX5" fmla="*/ 93945 w 94096"/>
              <a:gd name="connsiteY5" fmla="*/ 27 h 13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96" h="136757">
                <a:moveTo>
                  <a:pt x="93945" y="27"/>
                </a:moveTo>
                <a:cubicBezTo>
                  <a:pt x="97120" y="1614"/>
                  <a:pt x="49494" y="76228"/>
                  <a:pt x="35207" y="96865"/>
                </a:cubicBezTo>
                <a:cubicBezTo>
                  <a:pt x="20920" y="117502"/>
                  <a:pt x="14041" y="117502"/>
                  <a:pt x="8220" y="123852"/>
                </a:cubicBezTo>
                <a:cubicBezTo>
                  <a:pt x="2399" y="130202"/>
                  <a:pt x="-1041" y="141050"/>
                  <a:pt x="282" y="134965"/>
                </a:cubicBezTo>
                <a:cubicBezTo>
                  <a:pt x="1605" y="128880"/>
                  <a:pt x="1076" y="109830"/>
                  <a:pt x="16157" y="87340"/>
                </a:cubicBezTo>
                <a:cubicBezTo>
                  <a:pt x="31238" y="64850"/>
                  <a:pt x="90770" y="-1560"/>
                  <a:pt x="9394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" name="フリーフォーム: 図形 2354">
            <a:extLst>
              <a:ext uri="{FF2B5EF4-FFF2-40B4-BE49-F238E27FC236}">
                <a16:creationId xmlns:a16="http://schemas.microsoft.com/office/drawing/2014/main" id="{0A0711E7-AF38-43E6-88F3-A670E8A1ECE3}"/>
              </a:ext>
            </a:extLst>
          </p:cNvPr>
          <p:cNvSpPr/>
          <p:nvPr/>
        </p:nvSpPr>
        <p:spPr>
          <a:xfrm>
            <a:off x="2617423" y="10947377"/>
            <a:ext cx="32246" cy="98568"/>
          </a:xfrm>
          <a:custGeom>
            <a:avLst/>
            <a:gdLst>
              <a:gd name="connsiteX0" fmla="*/ 14652 w 32246"/>
              <a:gd name="connsiteY0" fmla="*/ 23 h 98568"/>
              <a:gd name="connsiteX1" fmla="*/ 365 w 32246"/>
              <a:gd name="connsiteY1" fmla="*/ 69873 h 98568"/>
              <a:gd name="connsiteX2" fmla="*/ 32115 w 32246"/>
              <a:gd name="connsiteY2" fmla="*/ 98448 h 98568"/>
              <a:gd name="connsiteX3" fmla="*/ 11477 w 32246"/>
              <a:gd name="connsiteY3" fmla="*/ 77811 h 98568"/>
              <a:gd name="connsiteX4" fmla="*/ 14652 w 32246"/>
              <a:gd name="connsiteY4" fmla="*/ 23 h 9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6" h="98568">
                <a:moveTo>
                  <a:pt x="14652" y="23"/>
                </a:moveTo>
                <a:cubicBezTo>
                  <a:pt x="12800" y="-1300"/>
                  <a:pt x="-2545" y="53469"/>
                  <a:pt x="365" y="69873"/>
                </a:cubicBezTo>
                <a:cubicBezTo>
                  <a:pt x="3275" y="86277"/>
                  <a:pt x="30263" y="97125"/>
                  <a:pt x="32115" y="98448"/>
                </a:cubicBezTo>
                <a:cubicBezTo>
                  <a:pt x="33967" y="99771"/>
                  <a:pt x="15710" y="89982"/>
                  <a:pt x="11477" y="77811"/>
                </a:cubicBezTo>
                <a:cubicBezTo>
                  <a:pt x="7244" y="65640"/>
                  <a:pt x="16504" y="1346"/>
                  <a:pt x="1465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6" name="フリーフォーム: 図形 2355">
            <a:extLst>
              <a:ext uri="{FF2B5EF4-FFF2-40B4-BE49-F238E27FC236}">
                <a16:creationId xmlns:a16="http://schemas.microsoft.com/office/drawing/2014/main" id="{46D60FCB-D1AE-4CC4-8049-5CCADEBCE8CF}"/>
              </a:ext>
            </a:extLst>
          </p:cNvPr>
          <p:cNvSpPr/>
          <p:nvPr/>
        </p:nvSpPr>
        <p:spPr>
          <a:xfrm>
            <a:off x="2647758" y="10963244"/>
            <a:ext cx="114866" cy="117614"/>
          </a:xfrm>
          <a:custGeom>
            <a:avLst/>
            <a:gdLst>
              <a:gd name="connsiteX0" fmla="*/ 114492 w 114866"/>
              <a:gd name="connsiteY0" fmla="*/ 31 h 117614"/>
              <a:gd name="connsiteX1" fmla="*/ 77980 w 114866"/>
              <a:gd name="connsiteY1" fmla="*/ 76231 h 117614"/>
              <a:gd name="connsiteX2" fmla="*/ 192 w 114866"/>
              <a:gd name="connsiteY2" fmla="*/ 117506 h 117614"/>
              <a:gd name="connsiteX3" fmla="*/ 57342 w 114866"/>
              <a:gd name="connsiteY3" fmla="*/ 85756 h 117614"/>
              <a:gd name="connsiteX4" fmla="*/ 114492 w 114866"/>
              <a:gd name="connsiteY4" fmla="*/ 31 h 117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866" h="117614">
                <a:moveTo>
                  <a:pt x="114492" y="31"/>
                </a:moveTo>
                <a:cubicBezTo>
                  <a:pt x="117932" y="-1557"/>
                  <a:pt x="97030" y="56652"/>
                  <a:pt x="77980" y="76231"/>
                </a:cubicBezTo>
                <a:cubicBezTo>
                  <a:pt x="58930" y="95810"/>
                  <a:pt x="3632" y="115919"/>
                  <a:pt x="192" y="117506"/>
                </a:cubicBezTo>
                <a:cubicBezTo>
                  <a:pt x="-3248" y="119094"/>
                  <a:pt x="40409" y="102954"/>
                  <a:pt x="57342" y="85756"/>
                </a:cubicBezTo>
                <a:cubicBezTo>
                  <a:pt x="74275" y="68558"/>
                  <a:pt x="111052" y="1619"/>
                  <a:pt x="11449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7" name="フリーフォーム: 図形 2356">
            <a:extLst>
              <a:ext uri="{FF2B5EF4-FFF2-40B4-BE49-F238E27FC236}">
                <a16:creationId xmlns:a16="http://schemas.microsoft.com/office/drawing/2014/main" id="{318F84C1-D7F9-4630-BA21-69A5353A2CDB}"/>
              </a:ext>
            </a:extLst>
          </p:cNvPr>
          <p:cNvSpPr/>
          <p:nvPr/>
        </p:nvSpPr>
        <p:spPr>
          <a:xfrm>
            <a:off x="2642618" y="10966396"/>
            <a:ext cx="119660" cy="95922"/>
          </a:xfrm>
          <a:custGeom>
            <a:avLst/>
            <a:gdLst>
              <a:gd name="connsiteX0" fmla="*/ 119632 w 119660"/>
              <a:gd name="connsiteY0" fmla="*/ 54 h 95922"/>
              <a:gd name="connsiteX1" fmla="*/ 29145 w 119660"/>
              <a:gd name="connsiteY1" fmla="*/ 33392 h 95922"/>
              <a:gd name="connsiteX2" fmla="*/ 6920 w 119660"/>
              <a:gd name="connsiteY2" fmla="*/ 68317 h 95922"/>
              <a:gd name="connsiteX3" fmla="*/ 2157 w 119660"/>
              <a:gd name="connsiteY3" fmla="*/ 95304 h 95922"/>
              <a:gd name="connsiteX4" fmla="*/ 38670 w 119660"/>
              <a:gd name="connsiteY4" fmla="*/ 41329 h 95922"/>
              <a:gd name="connsiteX5" fmla="*/ 119632 w 119660"/>
              <a:gd name="connsiteY5" fmla="*/ 54 h 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60" h="95922">
                <a:moveTo>
                  <a:pt x="119632" y="54"/>
                </a:moveTo>
                <a:cubicBezTo>
                  <a:pt x="118045" y="-1269"/>
                  <a:pt x="47930" y="22015"/>
                  <a:pt x="29145" y="33392"/>
                </a:cubicBezTo>
                <a:cubicBezTo>
                  <a:pt x="10360" y="44769"/>
                  <a:pt x="11418" y="57998"/>
                  <a:pt x="6920" y="68317"/>
                </a:cubicBezTo>
                <a:cubicBezTo>
                  <a:pt x="2422" y="78636"/>
                  <a:pt x="-3135" y="99802"/>
                  <a:pt x="2157" y="95304"/>
                </a:cubicBezTo>
                <a:cubicBezTo>
                  <a:pt x="7449" y="90806"/>
                  <a:pt x="20943" y="54558"/>
                  <a:pt x="38670" y="41329"/>
                </a:cubicBezTo>
                <a:cubicBezTo>
                  <a:pt x="56397" y="28100"/>
                  <a:pt x="121219" y="1377"/>
                  <a:pt x="11963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8" name="フリーフォーム: 図形 2357">
            <a:extLst>
              <a:ext uri="{FF2B5EF4-FFF2-40B4-BE49-F238E27FC236}">
                <a16:creationId xmlns:a16="http://schemas.microsoft.com/office/drawing/2014/main" id="{DD067CBD-61ED-4835-A0C4-3C6E110A64E9}"/>
              </a:ext>
            </a:extLst>
          </p:cNvPr>
          <p:cNvSpPr/>
          <p:nvPr/>
        </p:nvSpPr>
        <p:spPr>
          <a:xfrm>
            <a:off x="2585045" y="10798454"/>
            <a:ext cx="101084" cy="95660"/>
          </a:xfrm>
          <a:custGeom>
            <a:avLst/>
            <a:gdLst>
              <a:gd name="connsiteX0" fmla="*/ 101005 w 101084"/>
              <a:gd name="connsiteY0" fmla="*/ 1309 h 95660"/>
              <a:gd name="connsiteX1" fmla="*/ 5755 w 101084"/>
              <a:gd name="connsiteY1" fmla="*/ 94971 h 95660"/>
              <a:gd name="connsiteX2" fmla="*/ 21630 w 101084"/>
              <a:gd name="connsiteY2" fmla="*/ 42584 h 95660"/>
              <a:gd name="connsiteX3" fmla="*/ 101005 w 101084"/>
              <a:gd name="connsiteY3" fmla="*/ 1309 h 9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84" h="95660">
                <a:moveTo>
                  <a:pt x="101005" y="1309"/>
                </a:moveTo>
                <a:cubicBezTo>
                  <a:pt x="98359" y="10040"/>
                  <a:pt x="18984" y="88092"/>
                  <a:pt x="5755" y="94971"/>
                </a:cubicBezTo>
                <a:cubicBezTo>
                  <a:pt x="-7474" y="101850"/>
                  <a:pt x="3903" y="55284"/>
                  <a:pt x="21630" y="42584"/>
                </a:cubicBezTo>
                <a:cubicBezTo>
                  <a:pt x="39357" y="29884"/>
                  <a:pt x="103651" y="-7422"/>
                  <a:pt x="101005" y="1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9" name="フリーフォーム: 図形 2358">
            <a:extLst>
              <a:ext uri="{FF2B5EF4-FFF2-40B4-BE49-F238E27FC236}">
                <a16:creationId xmlns:a16="http://schemas.microsoft.com/office/drawing/2014/main" id="{BFDB4A01-EB6C-4599-9124-27BDB2658E8D}"/>
              </a:ext>
            </a:extLst>
          </p:cNvPr>
          <p:cNvSpPr/>
          <p:nvPr/>
        </p:nvSpPr>
        <p:spPr>
          <a:xfrm>
            <a:off x="2497135" y="10813593"/>
            <a:ext cx="92105" cy="131634"/>
          </a:xfrm>
          <a:custGeom>
            <a:avLst/>
            <a:gdLst>
              <a:gd name="connsiteX0" fmla="*/ 92078 w 92105"/>
              <a:gd name="connsiteY0" fmla="*/ 2045 h 131634"/>
              <a:gd name="connsiteX1" fmla="*/ 23815 w 92105"/>
              <a:gd name="connsiteY1" fmla="*/ 122695 h 131634"/>
              <a:gd name="connsiteX2" fmla="*/ 3 w 92105"/>
              <a:gd name="connsiteY2" fmla="*/ 117932 h 131634"/>
              <a:gd name="connsiteX3" fmla="*/ 22228 w 92105"/>
              <a:gd name="connsiteY3" fmla="*/ 79832 h 131634"/>
              <a:gd name="connsiteX4" fmla="*/ 31753 w 92105"/>
              <a:gd name="connsiteY4" fmla="*/ 48082 h 131634"/>
              <a:gd name="connsiteX5" fmla="*/ 92078 w 92105"/>
              <a:gd name="connsiteY5" fmla="*/ 2045 h 13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05" h="131634">
                <a:moveTo>
                  <a:pt x="92078" y="2045"/>
                </a:moveTo>
                <a:cubicBezTo>
                  <a:pt x="90755" y="14481"/>
                  <a:pt x="39161" y="103381"/>
                  <a:pt x="23815" y="122695"/>
                </a:cubicBezTo>
                <a:cubicBezTo>
                  <a:pt x="8469" y="142009"/>
                  <a:pt x="267" y="125076"/>
                  <a:pt x="3" y="117932"/>
                </a:cubicBezTo>
                <a:cubicBezTo>
                  <a:pt x="-261" y="110788"/>
                  <a:pt x="16936" y="91474"/>
                  <a:pt x="22228" y="79832"/>
                </a:cubicBezTo>
                <a:cubicBezTo>
                  <a:pt x="27520" y="68190"/>
                  <a:pt x="17201" y="58665"/>
                  <a:pt x="31753" y="48082"/>
                </a:cubicBezTo>
                <a:cubicBezTo>
                  <a:pt x="46305" y="37499"/>
                  <a:pt x="93401" y="-10391"/>
                  <a:pt x="92078" y="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0" name="フリーフォーム: 図形 2359">
            <a:extLst>
              <a:ext uri="{FF2B5EF4-FFF2-40B4-BE49-F238E27FC236}">
                <a16:creationId xmlns:a16="http://schemas.microsoft.com/office/drawing/2014/main" id="{A98BB6D5-F996-4A15-9308-BFF0E3E4BFAE}"/>
              </a:ext>
            </a:extLst>
          </p:cNvPr>
          <p:cNvSpPr/>
          <p:nvPr/>
        </p:nvSpPr>
        <p:spPr>
          <a:xfrm>
            <a:off x="2342802" y="10955335"/>
            <a:ext cx="149800" cy="126016"/>
          </a:xfrm>
          <a:custGeom>
            <a:avLst/>
            <a:gdLst>
              <a:gd name="connsiteX0" fmla="*/ 149573 w 149800"/>
              <a:gd name="connsiteY0" fmla="*/ 3 h 126016"/>
              <a:gd name="connsiteX1" fmla="*/ 100361 w 149800"/>
              <a:gd name="connsiteY1" fmla="*/ 77790 h 126016"/>
              <a:gd name="connsiteX2" fmla="*/ 52736 w 149800"/>
              <a:gd name="connsiteY2" fmla="*/ 104778 h 126016"/>
              <a:gd name="connsiteX3" fmla="*/ 348 w 149800"/>
              <a:gd name="connsiteY3" fmla="*/ 125415 h 126016"/>
              <a:gd name="connsiteX4" fmla="*/ 79723 w 149800"/>
              <a:gd name="connsiteY4" fmla="*/ 80965 h 126016"/>
              <a:gd name="connsiteX5" fmla="*/ 149573 w 149800"/>
              <a:gd name="connsiteY5" fmla="*/ 3 h 1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800" h="126016">
                <a:moveTo>
                  <a:pt x="149573" y="3"/>
                </a:moveTo>
                <a:cubicBezTo>
                  <a:pt x="153013" y="-526"/>
                  <a:pt x="116500" y="60328"/>
                  <a:pt x="100361" y="77790"/>
                </a:cubicBezTo>
                <a:cubicBezTo>
                  <a:pt x="84222" y="95252"/>
                  <a:pt x="69405" y="96841"/>
                  <a:pt x="52736" y="104778"/>
                </a:cubicBezTo>
                <a:cubicBezTo>
                  <a:pt x="36067" y="112715"/>
                  <a:pt x="-4150" y="129384"/>
                  <a:pt x="348" y="125415"/>
                </a:cubicBezTo>
                <a:cubicBezTo>
                  <a:pt x="4846" y="121446"/>
                  <a:pt x="58292" y="98957"/>
                  <a:pt x="79723" y="80965"/>
                </a:cubicBezTo>
                <a:cubicBezTo>
                  <a:pt x="101154" y="62973"/>
                  <a:pt x="146133" y="532"/>
                  <a:pt x="14957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1" name="フリーフォーム: 図形 2360">
            <a:extLst>
              <a:ext uri="{FF2B5EF4-FFF2-40B4-BE49-F238E27FC236}">
                <a16:creationId xmlns:a16="http://schemas.microsoft.com/office/drawing/2014/main" id="{626F9A06-A985-499B-A095-6818D77CC60E}"/>
              </a:ext>
            </a:extLst>
          </p:cNvPr>
          <p:cNvSpPr/>
          <p:nvPr/>
        </p:nvSpPr>
        <p:spPr>
          <a:xfrm>
            <a:off x="2345794" y="10942224"/>
            <a:ext cx="161007" cy="114733"/>
          </a:xfrm>
          <a:custGeom>
            <a:avLst/>
            <a:gdLst>
              <a:gd name="connsiteX0" fmla="*/ 160869 w 161007"/>
              <a:gd name="connsiteY0" fmla="*/ 5176 h 114733"/>
              <a:gd name="connsiteX1" fmla="*/ 52919 w 161007"/>
              <a:gd name="connsiteY1" fmla="*/ 3589 h 114733"/>
              <a:gd name="connsiteX2" fmla="*/ 3706 w 161007"/>
              <a:gd name="connsiteY2" fmla="*/ 51214 h 114733"/>
              <a:gd name="connsiteX3" fmla="*/ 5294 w 161007"/>
              <a:gd name="connsiteY3" fmla="*/ 114714 h 114733"/>
              <a:gd name="connsiteX4" fmla="*/ 19581 w 161007"/>
              <a:gd name="connsiteY4" fmla="*/ 57564 h 114733"/>
              <a:gd name="connsiteX5" fmla="*/ 75144 w 161007"/>
              <a:gd name="connsiteY5" fmla="*/ 19464 h 114733"/>
              <a:gd name="connsiteX6" fmla="*/ 160869 w 161007"/>
              <a:gd name="connsiteY6" fmla="*/ 5176 h 11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007" h="114733">
                <a:moveTo>
                  <a:pt x="160869" y="5176"/>
                </a:moveTo>
                <a:cubicBezTo>
                  <a:pt x="157165" y="2530"/>
                  <a:pt x="79113" y="-4084"/>
                  <a:pt x="52919" y="3589"/>
                </a:cubicBezTo>
                <a:cubicBezTo>
                  <a:pt x="26725" y="11262"/>
                  <a:pt x="11643" y="32693"/>
                  <a:pt x="3706" y="51214"/>
                </a:cubicBezTo>
                <a:cubicBezTo>
                  <a:pt x="-4231" y="69735"/>
                  <a:pt x="2648" y="113656"/>
                  <a:pt x="5294" y="114714"/>
                </a:cubicBezTo>
                <a:cubicBezTo>
                  <a:pt x="7940" y="115772"/>
                  <a:pt x="7939" y="73439"/>
                  <a:pt x="19581" y="57564"/>
                </a:cubicBezTo>
                <a:cubicBezTo>
                  <a:pt x="31223" y="41689"/>
                  <a:pt x="57152" y="28460"/>
                  <a:pt x="75144" y="19464"/>
                </a:cubicBezTo>
                <a:cubicBezTo>
                  <a:pt x="93136" y="10468"/>
                  <a:pt x="164573" y="7822"/>
                  <a:pt x="160869" y="5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: 図形 2361">
            <a:extLst>
              <a:ext uri="{FF2B5EF4-FFF2-40B4-BE49-F238E27FC236}">
                <a16:creationId xmlns:a16="http://schemas.microsoft.com/office/drawing/2014/main" id="{B67ECCE4-2961-4A02-ABD4-99C8F02F0FE5}"/>
              </a:ext>
            </a:extLst>
          </p:cNvPr>
          <p:cNvSpPr/>
          <p:nvPr/>
        </p:nvSpPr>
        <p:spPr>
          <a:xfrm>
            <a:off x="2138594" y="10621925"/>
            <a:ext cx="142126" cy="93993"/>
          </a:xfrm>
          <a:custGeom>
            <a:avLst/>
            <a:gdLst>
              <a:gd name="connsiteX0" fmla="*/ 1356 w 142126"/>
              <a:gd name="connsiteY0" fmla="*/ 3213 h 93993"/>
              <a:gd name="connsiteX1" fmla="*/ 133119 w 142126"/>
              <a:gd name="connsiteY1" fmla="*/ 90525 h 93993"/>
              <a:gd name="connsiteX2" fmla="*/ 123594 w 142126"/>
              <a:gd name="connsiteY2" fmla="*/ 71475 h 93993"/>
              <a:gd name="connsiteX3" fmla="*/ 68031 w 142126"/>
              <a:gd name="connsiteY3" fmla="*/ 23850 h 93993"/>
              <a:gd name="connsiteX4" fmla="*/ 1356 w 142126"/>
              <a:gd name="connsiteY4" fmla="*/ 3213 h 9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26" h="93993">
                <a:moveTo>
                  <a:pt x="1356" y="3213"/>
                </a:moveTo>
                <a:cubicBezTo>
                  <a:pt x="12204" y="14325"/>
                  <a:pt x="112746" y="79148"/>
                  <a:pt x="133119" y="90525"/>
                </a:cubicBezTo>
                <a:cubicBezTo>
                  <a:pt x="153492" y="101902"/>
                  <a:pt x="134442" y="82587"/>
                  <a:pt x="123594" y="71475"/>
                </a:cubicBezTo>
                <a:cubicBezTo>
                  <a:pt x="112746" y="60363"/>
                  <a:pt x="88404" y="35227"/>
                  <a:pt x="68031" y="23850"/>
                </a:cubicBezTo>
                <a:cubicBezTo>
                  <a:pt x="47658" y="12473"/>
                  <a:pt x="-9492" y="-7899"/>
                  <a:pt x="1356" y="3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: 図形 2362">
            <a:extLst>
              <a:ext uri="{FF2B5EF4-FFF2-40B4-BE49-F238E27FC236}">
                <a16:creationId xmlns:a16="http://schemas.microsoft.com/office/drawing/2014/main" id="{A96C0E06-FE3C-408F-8745-D78C83916629}"/>
              </a:ext>
            </a:extLst>
          </p:cNvPr>
          <p:cNvSpPr/>
          <p:nvPr/>
        </p:nvSpPr>
        <p:spPr>
          <a:xfrm>
            <a:off x="2261993" y="10706087"/>
            <a:ext cx="136376" cy="45520"/>
          </a:xfrm>
          <a:custGeom>
            <a:avLst/>
            <a:gdLst>
              <a:gd name="connsiteX0" fmla="*/ 195 w 136376"/>
              <a:gd name="connsiteY0" fmla="*/ 13 h 45520"/>
              <a:gd name="connsiteX1" fmla="*/ 117670 w 136376"/>
              <a:gd name="connsiteY1" fmla="*/ 39701 h 45520"/>
              <a:gd name="connsiteX2" fmla="*/ 133545 w 136376"/>
              <a:gd name="connsiteY2" fmla="*/ 38113 h 45520"/>
              <a:gd name="connsiteX3" fmla="*/ 90682 w 136376"/>
              <a:gd name="connsiteY3" fmla="*/ 44463 h 45520"/>
              <a:gd name="connsiteX4" fmla="*/ 195 w 136376"/>
              <a:gd name="connsiteY4" fmla="*/ 13 h 4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76" h="45520">
                <a:moveTo>
                  <a:pt x="195" y="13"/>
                </a:moveTo>
                <a:cubicBezTo>
                  <a:pt x="4693" y="-781"/>
                  <a:pt x="95445" y="33351"/>
                  <a:pt x="117670" y="39701"/>
                </a:cubicBezTo>
                <a:cubicBezTo>
                  <a:pt x="139895" y="46051"/>
                  <a:pt x="138043" y="37319"/>
                  <a:pt x="133545" y="38113"/>
                </a:cubicBezTo>
                <a:cubicBezTo>
                  <a:pt x="129047" y="38907"/>
                  <a:pt x="111319" y="48696"/>
                  <a:pt x="90682" y="44463"/>
                </a:cubicBezTo>
                <a:cubicBezTo>
                  <a:pt x="70045" y="40230"/>
                  <a:pt x="-4303" y="807"/>
                  <a:pt x="19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: 図形 2363">
            <a:extLst>
              <a:ext uri="{FF2B5EF4-FFF2-40B4-BE49-F238E27FC236}">
                <a16:creationId xmlns:a16="http://schemas.microsoft.com/office/drawing/2014/main" id="{F544F38A-E3A0-4F93-8A46-8EF3D6A20F88}"/>
              </a:ext>
            </a:extLst>
          </p:cNvPr>
          <p:cNvSpPr/>
          <p:nvPr/>
        </p:nvSpPr>
        <p:spPr>
          <a:xfrm>
            <a:off x="2317539" y="10728324"/>
            <a:ext cx="160479" cy="58254"/>
          </a:xfrm>
          <a:custGeom>
            <a:avLst/>
            <a:gdLst>
              <a:gd name="connsiteX0" fmla="*/ 211 w 160479"/>
              <a:gd name="connsiteY0" fmla="*/ 1 h 58254"/>
              <a:gd name="connsiteX1" fmla="*/ 154199 w 160479"/>
              <a:gd name="connsiteY1" fmla="*/ 52389 h 58254"/>
              <a:gd name="connsiteX2" fmla="*/ 120861 w 160479"/>
              <a:gd name="connsiteY2" fmla="*/ 53976 h 58254"/>
              <a:gd name="connsiteX3" fmla="*/ 211 w 160479"/>
              <a:gd name="connsiteY3" fmla="*/ 1 h 5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79" h="58254">
                <a:moveTo>
                  <a:pt x="211" y="1"/>
                </a:moveTo>
                <a:cubicBezTo>
                  <a:pt x="5767" y="-264"/>
                  <a:pt x="134091" y="43393"/>
                  <a:pt x="154199" y="52389"/>
                </a:cubicBezTo>
                <a:cubicBezTo>
                  <a:pt x="174307" y="61385"/>
                  <a:pt x="141498" y="58474"/>
                  <a:pt x="120861" y="53976"/>
                </a:cubicBezTo>
                <a:cubicBezTo>
                  <a:pt x="100224" y="49478"/>
                  <a:pt x="-5345" y="266"/>
                  <a:pt x="21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: 図形 2365">
            <a:extLst>
              <a:ext uri="{FF2B5EF4-FFF2-40B4-BE49-F238E27FC236}">
                <a16:creationId xmlns:a16="http://schemas.microsoft.com/office/drawing/2014/main" id="{1DF68BC4-3AB6-4430-A420-E770A8171375}"/>
              </a:ext>
            </a:extLst>
          </p:cNvPr>
          <p:cNvSpPr/>
          <p:nvPr/>
        </p:nvSpPr>
        <p:spPr>
          <a:xfrm>
            <a:off x="2193920" y="10554856"/>
            <a:ext cx="195278" cy="40182"/>
          </a:xfrm>
          <a:custGeom>
            <a:avLst/>
            <a:gdLst>
              <a:gd name="connsiteX0" fmla="*/ 5 w 195278"/>
              <a:gd name="connsiteY0" fmla="*/ 22657 h 40182"/>
              <a:gd name="connsiteX1" fmla="*/ 119068 w 195278"/>
              <a:gd name="connsiteY1" fmla="*/ 9957 h 40182"/>
              <a:gd name="connsiteX2" fmla="*/ 195268 w 195278"/>
              <a:gd name="connsiteY2" fmla="*/ 40119 h 40182"/>
              <a:gd name="connsiteX3" fmla="*/ 114305 w 195278"/>
              <a:gd name="connsiteY3" fmla="*/ 432 h 40182"/>
              <a:gd name="connsiteX4" fmla="*/ 5 w 195278"/>
              <a:gd name="connsiteY4" fmla="*/ 22657 h 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78" h="40182">
                <a:moveTo>
                  <a:pt x="5" y="22657"/>
                </a:moveTo>
                <a:cubicBezTo>
                  <a:pt x="799" y="24244"/>
                  <a:pt x="86524" y="7047"/>
                  <a:pt x="119068" y="9957"/>
                </a:cubicBezTo>
                <a:cubicBezTo>
                  <a:pt x="151612" y="12867"/>
                  <a:pt x="196062" y="41706"/>
                  <a:pt x="195268" y="40119"/>
                </a:cubicBezTo>
                <a:cubicBezTo>
                  <a:pt x="194474" y="38532"/>
                  <a:pt x="146584" y="4401"/>
                  <a:pt x="114305" y="432"/>
                </a:cubicBezTo>
                <a:cubicBezTo>
                  <a:pt x="82026" y="-3537"/>
                  <a:pt x="-789" y="21070"/>
                  <a:pt x="5" y="22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: 図形 2366">
            <a:extLst>
              <a:ext uri="{FF2B5EF4-FFF2-40B4-BE49-F238E27FC236}">
                <a16:creationId xmlns:a16="http://schemas.microsoft.com/office/drawing/2014/main" id="{2AC82734-43BB-4145-957B-07E9BDCAAD63}"/>
              </a:ext>
            </a:extLst>
          </p:cNvPr>
          <p:cNvSpPr/>
          <p:nvPr/>
        </p:nvSpPr>
        <p:spPr>
          <a:xfrm>
            <a:off x="2252609" y="10574262"/>
            <a:ext cx="130206" cy="63706"/>
          </a:xfrm>
          <a:custGeom>
            <a:avLst/>
            <a:gdLst>
              <a:gd name="connsiteX0" fmla="*/ 54 w 130206"/>
              <a:gd name="connsiteY0" fmla="*/ 76 h 63706"/>
              <a:gd name="connsiteX1" fmla="*/ 109591 w 130206"/>
              <a:gd name="connsiteY1" fmla="*/ 41351 h 63706"/>
              <a:gd name="connsiteX2" fmla="*/ 108004 w 130206"/>
              <a:gd name="connsiteY2" fmla="*/ 63576 h 63706"/>
              <a:gd name="connsiteX3" fmla="*/ 125466 w 130206"/>
              <a:gd name="connsiteY3" fmla="*/ 31826 h 63706"/>
              <a:gd name="connsiteX4" fmla="*/ 54 w 130206"/>
              <a:gd name="connsiteY4" fmla="*/ 76 h 6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06" h="63706">
                <a:moveTo>
                  <a:pt x="54" y="76"/>
                </a:moveTo>
                <a:cubicBezTo>
                  <a:pt x="-2592" y="1664"/>
                  <a:pt x="91599" y="30768"/>
                  <a:pt x="109591" y="41351"/>
                </a:cubicBezTo>
                <a:cubicBezTo>
                  <a:pt x="127583" y="51934"/>
                  <a:pt x="105358" y="65164"/>
                  <a:pt x="108004" y="63576"/>
                </a:cubicBezTo>
                <a:cubicBezTo>
                  <a:pt x="110650" y="61989"/>
                  <a:pt x="141870" y="41616"/>
                  <a:pt x="125466" y="31826"/>
                </a:cubicBezTo>
                <a:cubicBezTo>
                  <a:pt x="109062" y="22036"/>
                  <a:pt x="2700" y="-1512"/>
                  <a:pt x="54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: 図形 2367">
            <a:extLst>
              <a:ext uri="{FF2B5EF4-FFF2-40B4-BE49-F238E27FC236}">
                <a16:creationId xmlns:a16="http://schemas.microsoft.com/office/drawing/2014/main" id="{AAB4066F-65F4-4EB9-936A-8530D91FA841}"/>
              </a:ext>
            </a:extLst>
          </p:cNvPr>
          <p:cNvSpPr/>
          <p:nvPr/>
        </p:nvSpPr>
        <p:spPr>
          <a:xfrm>
            <a:off x="2371725" y="10627262"/>
            <a:ext cx="150818" cy="28423"/>
          </a:xfrm>
          <a:custGeom>
            <a:avLst/>
            <a:gdLst>
              <a:gd name="connsiteX0" fmla="*/ 0 w 150818"/>
              <a:gd name="connsiteY0" fmla="*/ 2638 h 28423"/>
              <a:gd name="connsiteX1" fmla="*/ 117475 w 150818"/>
              <a:gd name="connsiteY1" fmla="*/ 16926 h 28423"/>
              <a:gd name="connsiteX2" fmla="*/ 150813 w 150818"/>
              <a:gd name="connsiteY2" fmla="*/ 28038 h 28423"/>
              <a:gd name="connsiteX3" fmla="*/ 115888 w 150818"/>
              <a:gd name="connsiteY3" fmla="*/ 2638 h 28423"/>
              <a:gd name="connsiteX4" fmla="*/ 0 w 150818"/>
              <a:gd name="connsiteY4" fmla="*/ 2638 h 2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18" h="28423">
                <a:moveTo>
                  <a:pt x="0" y="2638"/>
                </a:moveTo>
                <a:cubicBezTo>
                  <a:pt x="264" y="5019"/>
                  <a:pt x="92340" y="12693"/>
                  <a:pt x="117475" y="16926"/>
                </a:cubicBezTo>
                <a:cubicBezTo>
                  <a:pt x="142610" y="21159"/>
                  <a:pt x="151077" y="30419"/>
                  <a:pt x="150813" y="28038"/>
                </a:cubicBezTo>
                <a:cubicBezTo>
                  <a:pt x="150549" y="25657"/>
                  <a:pt x="138113" y="7136"/>
                  <a:pt x="115888" y="2638"/>
                </a:cubicBezTo>
                <a:cubicBezTo>
                  <a:pt x="93663" y="-1860"/>
                  <a:pt x="-264" y="257"/>
                  <a:pt x="0" y="2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: 図形 2368">
            <a:extLst>
              <a:ext uri="{FF2B5EF4-FFF2-40B4-BE49-F238E27FC236}">
                <a16:creationId xmlns:a16="http://schemas.microsoft.com/office/drawing/2014/main" id="{4DB690C2-868A-4BC5-BC73-E6B17775C406}"/>
              </a:ext>
            </a:extLst>
          </p:cNvPr>
          <p:cNvSpPr/>
          <p:nvPr/>
        </p:nvSpPr>
        <p:spPr>
          <a:xfrm>
            <a:off x="2787390" y="9571520"/>
            <a:ext cx="121001" cy="152451"/>
          </a:xfrm>
          <a:custGeom>
            <a:avLst/>
            <a:gdLst>
              <a:gd name="connsiteX0" fmla="*/ 260 w 121001"/>
              <a:gd name="connsiteY0" fmla="*/ 47 h 152451"/>
              <a:gd name="connsiteX1" fmla="*/ 44710 w 121001"/>
              <a:gd name="connsiteY1" fmla="*/ 120697 h 152451"/>
              <a:gd name="connsiteX2" fmla="*/ 120910 w 121001"/>
              <a:gd name="connsiteY2" fmla="*/ 152447 h 152451"/>
              <a:gd name="connsiteX3" fmla="*/ 59527 w 121001"/>
              <a:gd name="connsiteY3" fmla="*/ 122813 h 152451"/>
              <a:gd name="connsiteX4" fmla="*/ 27777 w 121001"/>
              <a:gd name="connsiteY4" fmla="*/ 105880 h 152451"/>
              <a:gd name="connsiteX5" fmla="*/ 260 w 121001"/>
              <a:gd name="connsiteY5" fmla="*/ 47 h 1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01" h="152451">
                <a:moveTo>
                  <a:pt x="260" y="47"/>
                </a:moveTo>
                <a:cubicBezTo>
                  <a:pt x="3082" y="2517"/>
                  <a:pt x="24602" y="95297"/>
                  <a:pt x="44710" y="120697"/>
                </a:cubicBezTo>
                <a:cubicBezTo>
                  <a:pt x="64818" y="146097"/>
                  <a:pt x="118441" y="152094"/>
                  <a:pt x="120910" y="152447"/>
                </a:cubicBezTo>
                <a:cubicBezTo>
                  <a:pt x="123379" y="152800"/>
                  <a:pt x="75049" y="130574"/>
                  <a:pt x="59527" y="122813"/>
                </a:cubicBezTo>
                <a:cubicBezTo>
                  <a:pt x="44005" y="115052"/>
                  <a:pt x="37302" y="120344"/>
                  <a:pt x="27777" y="105880"/>
                </a:cubicBezTo>
                <a:cubicBezTo>
                  <a:pt x="18252" y="91416"/>
                  <a:pt x="-2562" y="-2423"/>
                  <a:pt x="26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: 図形 2369">
            <a:extLst>
              <a:ext uri="{FF2B5EF4-FFF2-40B4-BE49-F238E27FC236}">
                <a16:creationId xmlns:a16="http://schemas.microsoft.com/office/drawing/2014/main" id="{6D90FA58-95F1-4A99-9711-A782E7B98F3B}"/>
              </a:ext>
            </a:extLst>
          </p:cNvPr>
          <p:cNvSpPr/>
          <p:nvPr/>
        </p:nvSpPr>
        <p:spPr>
          <a:xfrm>
            <a:off x="2677478" y="10371405"/>
            <a:ext cx="74210" cy="142225"/>
          </a:xfrm>
          <a:custGeom>
            <a:avLst/>
            <a:gdLst>
              <a:gd name="connsiteX0" fmla="*/ 74189 w 74210"/>
              <a:gd name="connsiteY0" fmla="*/ 262 h 142225"/>
              <a:gd name="connsiteX1" fmla="*/ 29739 w 74210"/>
              <a:gd name="connsiteY1" fmla="*/ 74345 h 142225"/>
              <a:gd name="connsiteX2" fmla="*/ 31855 w 74210"/>
              <a:gd name="connsiteY2" fmla="*/ 142078 h 142225"/>
              <a:gd name="connsiteX3" fmla="*/ 105 w 74210"/>
              <a:gd name="connsiteY3" fmla="*/ 91278 h 142225"/>
              <a:gd name="connsiteX4" fmla="*/ 23389 w 74210"/>
              <a:gd name="connsiteY4" fmla="*/ 51062 h 142225"/>
              <a:gd name="connsiteX5" fmla="*/ 74189 w 74210"/>
              <a:gd name="connsiteY5" fmla="*/ 262 h 14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10" h="142225">
                <a:moveTo>
                  <a:pt x="74189" y="262"/>
                </a:moveTo>
                <a:cubicBezTo>
                  <a:pt x="75247" y="4143"/>
                  <a:pt x="36795" y="50709"/>
                  <a:pt x="29739" y="74345"/>
                </a:cubicBezTo>
                <a:cubicBezTo>
                  <a:pt x="22683" y="97981"/>
                  <a:pt x="36794" y="139256"/>
                  <a:pt x="31855" y="142078"/>
                </a:cubicBezTo>
                <a:cubicBezTo>
                  <a:pt x="26916" y="144900"/>
                  <a:pt x="1516" y="106447"/>
                  <a:pt x="105" y="91278"/>
                </a:cubicBezTo>
                <a:cubicBezTo>
                  <a:pt x="-1306" y="76109"/>
                  <a:pt x="11747" y="65526"/>
                  <a:pt x="23389" y="51062"/>
                </a:cubicBezTo>
                <a:cubicBezTo>
                  <a:pt x="35031" y="36598"/>
                  <a:pt x="73131" y="-3619"/>
                  <a:pt x="74189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: 図形 2370">
            <a:extLst>
              <a:ext uri="{FF2B5EF4-FFF2-40B4-BE49-F238E27FC236}">
                <a16:creationId xmlns:a16="http://schemas.microsoft.com/office/drawing/2014/main" id="{12F5DED3-D813-4378-8D7F-8CFC5FAADD52}"/>
              </a:ext>
            </a:extLst>
          </p:cNvPr>
          <p:cNvSpPr/>
          <p:nvPr/>
        </p:nvSpPr>
        <p:spPr>
          <a:xfrm>
            <a:off x="2612829" y="10549395"/>
            <a:ext cx="54279" cy="172999"/>
          </a:xfrm>
          <a:custGeom>
            <a:avLst/>
            <a:gdLst>
              <a:gd name="connsiteX0" fmla="*/ 52054 w 54279"/>
              <a:gd name="connsiteY0" fmla="*/ 72 h 172999"/>
              <a:gd name="connsiteX1" fmla="*/ 3371 w 54279"/>
              <a:gd name="connsiteY1" fmla="*/ 114372 h 172999"/>
              <a:gd name="connsiteX2" fmla="*/ 9721 w 54279"/>
              <a:gd name="connsiteY2" fmla="*/ 167288 h 172999"/>
              <a:gd name="connsiteX3" fmla="*/ 54171 w 54279"/>
              <a:gd name="connsiteY3" fmla="*/ 169405 h 172999"/>
              <a:gd name="connsiteX4" fmla="*/ 22421 w 54279"/>
              <a:gd name="connsiteY4" fmla="*/ 148238 h 172999"/>
              <a:gd name="connsiteX5" fmla="*/ 28771 w 54279"/>
              <a:gd name="connsiteY5" fmla="*/ 97438 h 172999"/>
              <a:gd name="connsiteX6" fmla="*/ 52054 w 54279"/>
              <a:gd name="connsiteY6" fmla="*/ 72 h 1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79" h="172999">
                <a:moveTo>
                  <a:pt x="52054" y="72"/>
                </a:moveTo>
                <a:cubicBezTo>
                  <a:pt x="47821" y="2894"/>
                  <a:pt x="10426" y="86503"/>
                  <a:pt x="3371" y="114372"/>
                </a:cubicBezTo>
                <a:cubicBezTo>
                  <a:pt x="-3685" y="142241"/>
                  <a:pt x="1254" y="158116"/>
                  <a:pt x="9721" y="167288"/>
                </a:cubicBezTo>
                <a:cubicBezTo>
                  <a:pt x="18188" y="176460"/>
                  <a:pt x="52054" y="172580"/>
                  <a:pt x="54171" y="169405"/>
                </a:cubicBezTo>
                <a:cubicBezTo>
                  <a:pt x="56288" y="166230"/>
                  <a:pt x="26654" y="160232"/>
                  <a:pt x="22421" y="148238"/>
                </a:cubicBezTo>
                <a:cubicBezTo>
                  <a:pt x="18188" y="136244"/>
                  <a:pt x="24185" y="117194"/>
                  <a:pt x="28771" y="97438"/>
                </a:cubicBezTo>
                <a:cubicBezTo>
                  <a:pt x="33357" y="77683"/>
                  <a:pt x="56287" y="-2750"/>
                  <a:pt x="52054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: 図形 2371">
            <a:extLst>
              <a:ext uri="{FF2B5EF4-FFF2-40B4-BE49-F238E27FC236}">
                <a16:creationId xmlns:a16="http://schemas.microsoft.com/office/drawing/2014/main" id="{FD68F9A8-3D26-4630-8065-E192EB77778B}"/>
              </a:ext>
            </a:extLst>
          </p:cNvPr>
          <p:cNvSpPr/>
          <p:nvPr/>
        </p:nvSpPr>
        <p:spPr>
          <a:xfrm>
            <a:off x="2554790" y="10710298"/>
            <a:ext cx="41737" cy="97469"/>
          </a:xfrm>
          <a:custGeom>
            <a:avLst/>
            <a:gdLst>
              <a:gd name="connsiteX0" fmla="*/ 29660 w 41737"/>
              <a:gd name="connsiteY0" fmla="*/ 35 h 97469"/>
              <a:gd name="connsiteX1" fmla="*/ 33893 w 41737"/>
              <a:gd name="connsiteY1" fmla="*/ 61419 h 97469"/>
              <a:gd name="connsiteX2" fmla="*/ 27 w 41737"/>
              <a:gd name="connsiteY2" fmla="*/ 97402 h 97469"/>
              <a:gd name="connsiteX3" fmla="*/ 40243 w 41737"/>
              <a:gd name="connsiteY3" fmla="*/ 52952 h 97469"/>
              <a:gd name="connsiteX4" fmla="*/ 29660 w 41737"/>
              <a:gd name="connsiteY4" fmla="*/ 35 h 9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37" h="97469">
                <a:moveTo>
                  <a:pt x="29660" y="35"/>
                </a:moveTo>
                <a:cubicBezTo>
                  <a:pt x="28602" y="1446"/>
                  <a:pt x="38832" y="45191"/>
                  <a:pt x="33893" y="61419"/>
                </a:cubicBezTo>
                <a:cubicBezTo>
                  <a:pt x="28954" y="77647"/>
                  <a:pt x="-1031" y="98813"/>
                  <a:pt x="27" y="97402"/>
                </a:cubicBezTo>
                <a:cubicBezTo>
                  <a:pt x="1085" y="95991"/>
                  <a:pt x="33893" y="65652"/>
                  <a:pt x="40243" y="52952"/>
                </a:cubicBezTo>
                <a:cubicBezTo>
                  <a:pt x="46593" y="40252"/>
                  <a:pt x="30718" y="-1376"/>
                  <a:pt x="2966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: 図形 2372">
            <a:extLst>
              <a:ext uri="{FF2B5EF4-FFF2-40B4-BE49-F238E27FC236}">
                <a16:creationId xmlns:a16="http://schemas.microsoft.com/office/drawing/2014/main" id="{84F8E539-A7E0-4381-B9E8-892AC64187A5}"/>
              </a:ext>
            </a:extLst>
          </p:cNvPr>
          <p:cNvSpPr/>
          <p:nvPr/>
        </p:nvSpPr>
        <p:spPr>
          <a:xfrm>
            <a:off x="2723975" y="9772636"/>
            <a:ext cx="135956" cy="79321"/>
          </a:xfrm>
          <a:custGeom>
            <a:avLst/>
            <a:gdLst>
              <a:gd name="connsiteX0" fmla="*/ 175 w 135956"/>
              <a:gd name="connsiteY0" fmla="*/ 14 h 79321"/>
              <a:gd name="connsiteX1" fmla="*/ 116592 w 135956"/>
              <a:gd name="connsiteY1" fmla="*/ 71981 h 79321"/>
              <a:gd name="connsiteX2" fmla="*/ 133525 w 135956"/>
              <a:gd name="connsiteY2" fmla="*/ 76214 h 79321"/>
              <a:gd name="connsiteX3" fmla="*/ 91192 w 135956"/>
              <a:gd name="connsiteY3" fmla="*/ 65631 h 79321"/>
              <a:gd name="connsiteX4" fmla="*/ 175 w 135956"/>
              <a:gd name="connsiteY4" fmla="*/ 14 h 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56" h="79321">
                <a:moveTo>
                  <a:pt x="175" y="14"/>
                </a:moveTo>
                <a:cubicBezTo>
                  <a:pt x="4408" y="1072"/>
                  <a:pt x="94367" y="59281"/>
                  <a:pt x="116592" y="71981"/>
                </a:cubicBezTo>
                <a:cubicBezTo>
                  <a:pt x="138817" y="84681"/>
                  <a:pt x="137758" y="77272"/>
                  <a:pt x="133525" y="76214"/>
                </a:cubicBezTo>
                <a:cubicBezTo>
                  <a:pt x="129292" y="75156"/>
                  <a:pt x="113064" y="74803"/>
                  <a:pt x="91192" y="65631"/>
                </a:cubicBezTo>
                <a:cubicBezTo>
                  <a:pt x="69320" y="56459"/>
                  <a:pt x="-4058" y="-1044"/>
                  <a:pt x="17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: 図形 2373">
            <a:extLst>
              <a:ext uri="{FF2B5EF4-FFF2-40B4-BE49-F238E27FC236}">
                <a16:creationId xmlns:a16="http://schemas.microsoft.com/office/drawing/2014/main" id="{A4049087-F8C0-4121-AACE-F2A9D939A48C}"/>
              </a:ext>
            </a:extLst>
          </p:cNvPr>
          <p:cNvSpPr/>
          <p:nvPr/>
        </p:nvSpPr>
        <p:spPr>
          <a:xfrm>
            <a:off x="2672672" y="9895060"/>
            <a:ext cx="181238" cy="99534"/>
          </a:xfrm>
          <a:custGeom>
            <a:avLst/>
            <a:gdLst>
              <a:gd name="connsiteX0" fmla="*/ 2795 w 181238"/>
              <a:gd name="connsiteY0" fmla="*/ 357 h 99534"/>
              <a:gd name="connsiteX1" fmla="*/ 138261 w 181238"/>
              <a:gd name="connsiteY1" fmla="*/ 91373 h 99534"/>
              <a:gd name="connsiteX2" fmla="*/ 180595 w 181238"/>
              <a:gd name="connsiteY2" fmla="*/ 93490 h 99534"/>
              <a:gd name="connsiteX3" fmla="*/ 112861 w 181238"/>
              <a:gd name="connsiteY3" fmla="*/ 76557 h 99534"/>
              <a:gd name="connsiteX4" fmla="*/ 51478 w 181238"/>
              <a:gd name="connsiteY4" fmla="*/ 59623 h 99534"/>
              <a:gd name="connsiteX5" fmla="*/ 2795 w 181238"/>
              <a:gd name="connsiteY5" fmla="*/ 357 h 9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38" h="99534">
                <a:moveTo>
                  <a:pt x="2795" y="357"/>
                </a:moveTo>
                <a:cubicBezTo>
                  <a:pt x="17259" y="5649"/>
                  <a:pt x="108628" y="75851"/>
                  <a:pt x="138261" y="91373"/>
                </a:cubicBezTo>
                <a:cubicBezTo>
                  <a:pt x="167894" y="106895"/>
                  <a:pt x="184828" y="95959"/>
                  <a:pt x="180595" y="93490"/>
                </a:cubicBezTo>
                <a:cubicBezTo>
                  <a:pt x="176362" y="91021"/>
                  <a:pt x="134380" y="82201"/>
                  <a:pt x="112861" y="76557"/>
                </a:cubicBezTo>
                <a:cubicBezTo>
                  <a:pt x="91342" y="70913"/>
                  <a:pt x="69117" y="69148"/>
                  <a:pt x="51478" y="59623"/>
                </a:cubicBezTo>
                <a:cubicBezTo>
                  <a:pt x="33839" y="50098"/>
                  <a:pt x="-11669" y="-4935"/>
                  <a:pt x="2795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: 図形 2374">
            <a:extLst>
              <a:ext uri="{FF2B5EF4-FFF2-40B4-BE49-F238E27FC236}">
                <a16:creationId xmlns:a16="http://schemas.microsoft.com/office/drawing/2014/main" id="{0E6FB8ED-80B6-498A-BDD0-BB4BC5AA9D6F}"/>
              </a:ext>
            </a:extLst>
          </p:cNvPr>
          <p:cNvSpPr/>
          <p:nvPr/>
        </p:nvSpPr>
        <p:spPr>
          <a:xfrm>
            <a:off x="2968287" y="9641257"/>
            <a:ext cx="232149" cy="218178"/>
          </a:xfrm>
          <a:custGeom>
            <a:avLst/>
            <a:gdLst>
              <a:gd name="connsiteX0" fmla="*/ 232113 w 232149"/>
              <a:gd name="connsiteY0" fmla="*/ 160 h 218178"/>
              <a:gd name="connsiteX1" fmla="*/ 35263 w 232149"/>
              <a:gd name="connsiteY1" fmla="*/ 144093 h 218178"/>
              <a:gd name="connsiteX2" fmla="*/ 16213 w 232149"/>
              <a:gd name="connsiteY2" fmla="*/ 218176 h 218178"/>
              <a:gd name="connsiteX3" fmla="*/ 14096 w 232149"/>
              <a:gd name="connsiteY3" fmla="*/ 141976 h 218178"/>
              <a:gd name="connsiteX4" fmla="*/ 18330 w 232149"/>
              <a:gd name="connsiteY4" fmla="*/ 116576 h 218178"/>
              <a:gd name="connsiteX5" fmla="*/ 232113 w 232149"/>
              <a:gd name="connsiteY5" fmla="*/ 160 h 21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149" h="218178">
                <a:moveTo>
                  <a:pt x="232113" y="160"/>
                </a:moveTo>
                <a:cubicBezTo>
                  <a:pt x="234935" y="4746"/>
                  <a:pt x="71246" y="107757"/>
                  <a:pt x="35263" y="144093"/>
                </a:cubicBezTo>
                <a:cubicBezTo>
                  <a:pt x="-720" y="180429"/>
                  <a:pt x="19741" y="218529"/>
                  <a:pt x="16213" y="218176"/>
                </a:cubicBezTo>
                <a:cubicBezTo>
                  <a:pt x="12685" y="217823"/>
                  <a:pt x="13743" y="158909"/>
                  <a:pt x="14096" y="141976"/>
                </a:cubicBezTo>
                <a:cubicBezTo>
                  <a:pt x="14449" y="125043"/>
                  <a:pt x="-20476" y="142329"/>
                  <a:pt x="18330" y="116576"/>
                </a:cubicBezTo>
                <a:cubicBezTo>
                  <a:pt x="57136" y="90823"/>
                  <a:pt x="229291" y="-4426"/>
                  <a:pt x="232113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: 図形 2375">
            <a:extLst>
              <a:ext uri="{FF2B5EF4-FFF2-40B4-BE49-F238E27FC236}">
                <a16:creationId xmlns:a16="http://schemas.microsoft.com/office/drawing/2014/main" id="{B139997C-C2BF-4E41-B3F0-0E1015E91382}"/>
              </a:ext>
            </a:extLst>
          </p:cNvPr>
          <p:cNvSpPr/>
          <p:nvPr/>
        </p:nvSpPr>
        <p:spPr>
          <a:xfrm>
            <a:off x="2886927" y="8860161"/>
            <a:ext cx="264673" cy="565528"/>
          </a:xfrm>
          <a:custGeom>
            <a:avLst/>
            <a:gdLst>
              <a:gd name="connsiteX0" fmla="*/ 206 w 264673"/>
              <a:gd name="connsiteY0" fmla="*/ 206 h 565528"/>
              <a:gd name="connsiteX1" fmla="*/ 184356 w 264673"/>
              <a:gd name="connsiteY1" fmla="*/ 499739 h 565528"/>
              <a:gd name="connsiteX2" fmla="*/ 239390 w 264673"/>
              <a:gd name="connsiteY2" fmla="*/ 548422 h 565528"/>
              <a:gd name="connsiteX3" fmla="*/ 262673 w 264673"/>
              <a:gd name="connsiteY3" fmla="*/ 565356 h 565528"/>
              <a:gd name="connsiteX4" fmla="*/ 190706 w 264673"/>
              <a:gd name="connsiteY4" fmla="*/ 539956 h 565528"/>
              <a:gd name="connsiteX5" fmla="*/ 175890 w 264673"/>
              <a:gd name="connsiteY5" fmla="*/ 499739 h 565528"/>
              <a:gd name="connsiteX6" fmla="*/ 148373 w 264673"/>
              <a:gd name="connsiteY6" fmla="*/ 438356 h 565528"/>
              <a:gd name="connsiteX7" fmla="*/ 206 w 264673"/>
              <a:gd name="connsiteY7" fmla="*/ 206 h 56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673" h="565528">
                <a:moveTo>
                  <a:pt x="206" y="206"/>
                </a:moveTo>
                <a:cubicBezTo>
                  <a:pt x="6203" y="10437"/>
                  <a:pt x="144492" y="408370"/>
                  <a:pt x="184356" y="499739"/>
                </a:cubicBezTo>
                <a:cubicBezTo>
                  <a:pt x="224220" y="591108"/>
                  <a:pt x="226337" y="537486"/>
                  <a:pt x="239390" y="548422"/>
                </a:cubicBezTo>
                <a:cubicBezTo>
                  <a:pt x="252443" y="559358"/>
                  <a:pt x="270787" y="566767"/>
                  <a:pt x="262673" y="565356"/>
                </a:cubicBezTo>
                <a:cubicBezTo>
                  <a:pt x="254559" y="563945"/>
                  <a:pt x="205170" y="550892"/>
                  <a:pt x="190706" y="539956"/>
                </a:cubicBezTo>
                <a:cubicBezTo>
                  <a:pt x="176242" y="529020"/>
                  <a:pt x="182945" y="516672"/>
                  <a:pt x="175890" y="499739"/>
                </a:cubicBezTo>
                <a:cubicBezTo>
                  <a:pt x="168835" y="482806"/>
                  <a:pt x="175890" y="513851"/>
                  <a:pt x="148373" y="438356"/>
                </a:cubicBezTo>
                <a:cubicBezTo>
                  <a:pt x="120856" y="362862"/>
                  <a:pt x="-5791" y="-10025"/>
                  <a:pt x="206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: 図形 2376">
            <a:extLst>
              <a:ext uri="{FF2B5EF4-FFF2-40B4-BE49-F238E27FC236}">
                <a16:creationId xmlns:a16="http://schemas.microsoft.com/office/drawing/2014/main" id="{68AC7787-6B94-43C7-95A8-09AB4A8FB3C9}"/>
              </a:ext>
            </a:extLst>
          </p:cNvPr>
          <p:cNvSpPr/>
          <p:nvPr/>
        </p:nvSpPr>
        <p:spPr>
          <a:xfrm>
            <a:off x="2615729" y="10942335"/>
            <a:ext cx="286931" cy="557533"/>
          </a:xfrm>
          <a:custGeom>
            <a:avLst/>
            <a:gdLst>
              <a:gd name="connsiteX0" fmla="*/ 257646 w 286931"/>
              <a:gd name="connsiteY0" fmla="*/ 1890 h 557533"/>
              <a:gd name="connsiteX1" fmla="*/ 181446 w 286931"/>
              <a:gd name="connsiteY1" fmla="*/ 246365 h 557533"/>
              <a:gd name="connsiteX2" fmla="*/ 92546 w 286931"/>
              <a:gd name="connsiteY2" fmla="*/ 325740 h 557533"/>
              <a:gd name="connsiteX3" fmla="*/ 3646 w 286931"/>
              <a:gd name="connsiteY3" fmla="*/ 557515 h 557533"/>
              <a:gd name="connsiteX4" fmla="*/ 222721 w 286931"/>
              <a:gd name="connsiteY4" fmla="*/ 313040 h 557533"/>
              <a:gd name="connsiteX5" fmla="*/ 286221 w 286931"/>
              <a:gd name="connsiteY5" fmla="*/ 141590 h 557533"/>
              <a:gd name="connsiteX6" fmla="*/ 257646 w 286931"/>
              <a:gd name="connsiteY6" fmla="*/ 1890 h 5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31" h="557533">
                <a:moveTo>
                  <a:pt x="257646" y="1890"/>
                </a:moveTo>
                <a:cubicBezTo>
                  <a:pt x="240184" y="19352"/>
                  <a:pt x="208963" y="192390"/>
                  <a:pt x="181446" y="246365"/>
                </a:cubicBezTo>
                <a:cubicBezTo>
                  <a:pt x="153929" y="300340"/>
                  <a:pt x="122179" y="273882"/>
                  <a:pt x="92546" y="325740"/>
                </a:cubicBezTo>
                <a:cubicBezTo>
                  <a:pt x="62913" y="377598"/>
                  <a:pt x="-18050" y="559632"/>
                  <a:pt x="3646" y="557515"/>
                </a:cubicBezTo>
                <a:cubicBezTo>
                  <a:pt x="25342" y="555398"/>
                  <a:pt x="175625" y="382361"/>
                  <a:pt x="222721" y="313040"/>
                </a:cubicBezTo>
                <a:cubicBezTo>
                  <a:pt x="269817" y="243719"/>
                  <a:pt x="281988" y="190803"/>
                  <a:pt x="286221" y="141590"/>
                </a:cubicBezTo>
                <a:cubicBezTo>
                  <a:pt x="290454" y="92378"/>
                  <a:pt x="275108" y="-15572"/>
                  <a:pt x="257646" y="1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: 図形 2377">
            <a:extLst>
              <a:ext uri="{FF2B5EF4-FFF2-40B4-BE49-F238E27FC236}">
                <a16:creationId xmlns:a16="http://schemas.microsoft.com/office/drawing/2014/main" id="{C744C82A-2EA7-487C-B81B-18AABBC1A054}"/>
              </a:ext>
            </a:extLst>
          </p:cNvPr>
          <p:cNvSpPr/>
          <p:nvPr/>
        </p:nvSpPr>
        <p:spPr>
          <a:xfrm>
            <a:off x="2852171" y="10485636"/>
            <a:ext cx="1129218" cy="449531"/>
          </a:xfrm>
          <a:custGeom>
            <a:avLst/>
            <a:gdLst>
              <a:gd name="connsiteX0" fmla="*/ 1034029 w 1129218"/>
              <a:gd name="connsiteY0" fmla="*/ 45839 h 449531"/>
              <a:gd name="connsiteX1" fmla="*/ 418079 w 1129218"/>
              <a:gd name="connsiteY1" fmla="*/ 363339 h 449531"/>
              <a:gd name="connsiteX2" fmla="*/ 183129 w 1129218"/>
              <a:gd name="connsiteY2" fmla="*/ 436364 h 449531"/>
              <a:gd name="connsiteX3" fmla="*/ 78354 w 1129218"/>
              <a:gd name="connsiteY3" fmla="*/ 423664 h 449531"/>
              <a:gd name="connsiteX4" fmla="*/ 2154 w 1129218"/>
              <a:gd name="connsiteY4" fmla="*/ 185539 h 449531"/>
              <a:gd name="connsiteX5" fmla="*/ 164079 w 1129218"/>
              <a:gd name="connsiteY5" fmla="*/ 363339 h 449531"/>
              <a:gd name="connsiteX6" fmla="*/ 399029 w 1129218"/>
              <a:gd name="connsiteY6" fmla="*/ 334764 h 449531"/>
              <a:gd name="connsiteX7" fmla="*/ 713354 w 1129218"/>
              <a:gd name="connsiteY7" fmla="*/ 201414 h 449531"/>
              <a:gd name="connsiteX8" fmla="*/ 1091179 w 1129218"/>
              <a:gd name="connsiteY8" fmla="*/ 20439 h 449531"/>
              <a:gd name="connsiteX9" fmla="*/ 1034029 w 1129218"/>
              <a:gd name="connsiteY9" fmla="*/ 45839 h 4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9218" h="449531">
                <a:moveTo>
                  <a:pt x="1034029" y="45839"/>
                </a:moveTo>
                <a:cubicBezTo>
                  <a:pt x="921846" y="102989"/>
                  <a:pt x="559896" y="298252"/>
                  <a:pt x="418079" y="363339"/>
                </a:cubicBezTo>
                <a:cubicBezTo>
                  <a:pt x="276262" y="428426"/>
                  <a:pt x="239750" y="426310"/>
                  <a:pt x="183129" y="436364"/>
                </a:cubicBezTo>
                <a:cubicBezTo>
                  <a:pt x="126508" y="446418"/>
                  <a:pt x="108516" y="465468"/>
                  <a:pt x="78354" y="423664"/>
                </a:cubicBezTo>
                <a:cubicBezTo>
                  <a:pt x="48191" y="381860"/>
                  <a:pt x="-12133" y="195593"/>
                  <a:pt x="2154" y="185539"/>
                </a:cubicBezTo>
                <a:cubicBezTo>
                  <a:pt x="16441" y="175485"/>
                  <a:pt x="97933" y="338468"/>
                  <a:pt x="164079" y="363339"/>
                </a:cubicBezTo>
                <a:cubicBezTo>
                  <a:pt x="230225" y="388210"/>
                  <a:pt x="307483" y="361751"/>
                  <a:pt x="399029" y="334764"/>
                </a:cubicBezTo>
                <a:cubicBezTo>
                  <a:pt x="490575" y="307777"/>
                  <a:pt x="597996" y="253802"/>
                  <a:pt x="713354" y="201414"/>
                </a:cubicBezTo>
                <a:cubicBezTo>
                  <a:pt x="828712" y="149026"/>
                  <a:pt x="1031383" y="50072"/>
                  <a:pt x="1091179" y="20439"/>
                </a:cubicBezTo>
                <a:cubicBezTo>
                  <a:pt x="1150975" y="-9194"/>
                  <a:pt x="1146212" y="-11311"/>
                  <a:pt x="1034029" y="45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: 図形 2378">
            <a:extLst>
              <a:ext uri="{FF2B5EF4-FFF2-40B4-BE49-F238E27FC236}">
                <a16:creationId xmlns:a16="http://schemas.microsoft.com/office/drawing/2014/main" id="{6A0B5418-ABEB-4A1C-A99A-44F8FF3325AC}"/>
              </a:ext>
            </a:extLst>
          </p:cNvPr>
          <p:cNvSpPr/>
          <p:nvPr/>
        </p:nvSpPr>
        <p:spPr>
          <a:xfrm>
            <a:off x="2969639" y="10472310"/>
            <a:ext cx="123061" cy="365283"/>
          </a:xfrm>
          <a:custGeom>
            <a:avLst/>
            <a:gdLst>
              <a:gd name="connsiteX0" fmla="*/ 2161 w 123061"/>
              <a:gd name="connsiteY0" fmla="*/ 2015 h 365283"/>
              <a:gd name="connsiteX1" fmla="*/ 65661 w 123061"/>
              <a:gd name="connsiteY1" fmla="*/ 62340 h 365283"/>
              <a:gd name="connsiteX2" fmla="*/ 110111 w 123061"/>
              <a:gd name="connsiteY2" fmla="*/ 186165 h 365283"/>
              <a:gd name="connsiteX3" fmla="*/ 97411 w 123061"/>
              <a:gd name="connsiteY3" fmla="*/ 329040 h 365283"/>
              <a:gd name="connsiteX4" fmla="*/ 119636 w 123061"/>
              <a:gd name="connsiteY4" fmla="*/ 357615 h 365283"/>
              <a:gd name="connsiteX5" fmla="*/ 11686 w 123061"/>
              <a:gd name="connsiteY5" fmla="*/ 214740 h 365283"/>
              <a:gd name="connsiteX6" fmla="*/ 11686 w 123061"/>
              <a:gd name="connsiteY6" fmla="*/ 132190 h 365283"/>
              <a:gd name="connsiteX7" fmla="*/ 2161 w 123061"/>
              <a:gd name="connsiteY7" fmla="*/ 2015 h 36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061" h="365283">
                <a:moveTo>
                  <a:pt x="2161" y="2015"/>
                </a:moveTo>
                <a:cubicBezTo>
                  <a:pt x="11157" y="-9627"/>
                  <a:pt x="47669" y="31648"/>
                  <a:pt x="65661" y="62340"/>
                </a:cubicBezTo>
                <a:cubicBezTo>
                  <a:pt x="83653" y="93032"/>
                  <a:pt x="104819" y="141715"/>
                  <a:pt x="110111" y="186165"/>
                </a:cubicBezTo>
                <a:cubicBezTo>
                  <a:pt x="115403" y="230615"/>
                  <a:pt x="95824" y="300465"/>
                  <a:pt x="97411" y="329040"/>
                </a:cubicBezTo>
                <a:cubicBezTo>
                  <a:pt x="98999" y="357615"/>
                  <a:pt x="133924" y="376665"/>
                  <a:pt x="119636" y="357615"/>
                </a:cubicBezTo>
                <a:cubicBezTo>
                  <a:pt x="105349" y="338565"/>
                  <a:pt x="29678" y="252311"/>
                  <a:pt x="11686" y="214740"/>
                </a:cubicBezTo>
                <a:cubicBezTo>
                  <a:pt x="-6306" y="177169"/>
                  <a:pt x="7982" y="162882"/>
                  <a:pt x="11686" y="132190"/>
                </a:cubicBezTo>
                <a:cubicBezTo>
                  <a:pt x="15390" y="101498"/>
                  <a:pt x="-6835" y="13657"/>
                  <a:pt x="2161" y="2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: 図形 2379">
            <a:extLst>
              <a:ext uri="{FF2B5EF4-FFF2-40B4-BE49-F238E27FC236}">
                <a16:creationId xmlns:a16="http://schemas.microsoft.com/office/drawing/2014/main" id="{1C072E11-51C0-4C9F-B2DE-B198266E8815}"/>
              </a:ext>
            </a:extLst>
          </p:cNvPr>
          <p:cNvSpPr/>
          <p:nvPr/>
        </p:nvSpPr>
        <p:spPr>
          <a:xfrm>
            <a:off x="3735029" y="6185916"/>
            <a:ext cx="828890" cy="1184055"/>
          </a:xfrm>
          <a:custGeom>
            <a:avLst/>
            <a:gdLst>
              <a:gd name="connsiteX0" fmla="*/ 32638 w 828890"/>
              <a:gd name="connsiteY0" fmla="*/ 15917 h 1184055"/>
              <a:gd name="connsiteX1" fmla="*/ 472904 w 828890"/>
              <a:gd name="connsiteY1" fmla="*/ 354584 h 1184055"/>
              <a:gd name="connsiteX2" fmla="*/ 811571 w 828890"/>
              <a:gd name="connsiteY2" fmla="*/ 1146217 h 1184055"/>
              <a:gd name="connsiteX3" fmla="*/ 739604 w 828890"/>
              <a:gd name="connsiteY3" fmla="*/ 1002284 h 1184055"/>
              <a:gd name="connsiteX4" fmla="*/ 396704 w 828890"/>
              <a:gd name="connsiteY4" fmla="*/ 515451 h 1184055"/>
              <a:gd name="connsiteX5" fmla="*/ 142704 w 828890"/>
              <a:gd name="connsiteY5" fmla="*/ 185251 h 1184055"/>
              <a:gd name="connsiteX6" fmla="*/ 536404 w 828890"/>
              <a:gd name="connsiteY6" fmla="*/ 612817 h 1184055"/>
              <a:gd name="connsiteX7" fmla="*/ 409404 w 828890"/>
              <a:gd name="connsiteY7" fmla="*/ 363051 h 1184055"/>
              <a:gd name="connsiteX8" fmla="*/ 312038 w 828890"/>
              <a:gd name="connsiteY8" fmla="*/ 185251 h 1184055"/>
              <a:gd name="connsiteX9" fmla="*/ 62271 w 828890"/>
              <a:gd name="connsiteY9" fmla="*/ 66717 h 1184055"/>
              <a:gd name="connsiteX10" fmla="*/ 32638 w 828890"/>
              <a:gd name="connsiteY10" fmla="*/ 15917 h 11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890" h="1184055">
                <a:moveTo>
                  <a:pt x="32638" y="15917"/>
                </a:moveTo>
                <a:cubicBezTo>
                  <a:pt x="101077" y="63895"/>
                  <a:pt x="343082" y="166201"/>
                  <a:pt x="472904" y="354584"/>
                </a:cubicBezTo>
                <a:cubicBezTo>
                  <a:pt x="602726" y="542967"/>
                  <a:pt x="767121" y="1038267"/>
                  <a:pt x="811571" y="1146217"/>
                </a:cubicBezTo>
                <a:cubicBezTo>
                  <a:pt x="856021" y="1254167"/>
                  <a:pt x="808748" y="1107412"/>
                  <a:pt x="739604" y="1002284"/>
                </a:cubicBezTo>
                <a:cubicBezTo>
                  <a:pt x="670460" y="897156"/>
                  <a:pt x="496187" y="651623"/>
                  <a:pt x="396704" y="515451"/>
                </a:cubicBezTo>
                <a:cubicBezTo>
                  <a:pt x="297221" y="379279"/>
                  <a:pt x="119421" y="169023"/>
                  <a:pt x="142704" y="185251"/>
                </a:cubicBezTo>
                <a:cubicBezTo>
                  <a:pt x="165987" y="201479"/>
                  <a:pt x="491954" y="583184"/>
                  <a:pt x="536404" y="612817"/>
                </a:cubicBezTo>
                <a:cubicBezTo>
                  <a:pt x="580854" y="642450"/>
                  <a:pt x="446798" y="434312"/>
                  <a:pt x="409404" y="363051"/>
                </a:cubicBezTo>
                <a:cubicBezTo>
                  <a:pt x="372010" y="291790"/>
                  <a:pt x="369893" y="234640"/>
                  <a:pt x="312038" y="185251"/>
                </a:cubicBezTo>
                <a:cubicBezTo>
                  <a:pt x="254183" y="135862"/>
                  <a:pt x="106721" y="92117"/>
                  <a:pt x="62271" y="66717"/>
                </a:cubicBezTo>
                <a:cubicBezTo>
                  <a:pt x="17821" y="41317"/>
                  <a:pt x="-35801" y="-32061"/>
                  <a:pt x="32638" y="15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: 図形 2380">
            <a:extLst>
              <a:ext uri="{FF2B5EF4-FFF2-40B4-BE49-F238E27FC236}">
                <a16:creationId xmlns:a16="http://schemas.microsoft.com/office/drawing/2014/main" id="{1FDD06FE-ACC9-4E25-A944-37B0EACA03FC}"/>
              </a:ext>
            </a:extLst>
          </p:cNvPr>
          <p:cNvSpPr/>
          <p:nvPr/>
        </p:nvSpPr>
        <p:spPr>
          <a:xfrm>
            <a:off x="5082515" y="6358467"/>
            <a:ext cx="1224953" cy="1448302"/>
          </a:xfrm>
          <a:custGeom>
            <a:avLst/>
            <a:gdLst>
              <a:gd name="connsiteX0" fmla="*/ 1178585 w 1224953"/>
              <a:gd name="connsiteY0" fmla="*/ 338666 h 1448302"/>
              <a:gd name="connsiteX1" fmla="*/ 666352 w 1224953"/>
              <a:gd name="connsiteY1" fmla="*/ 334433 h 1448302"/>
              <a:gd name="connsiteX2" fmla="*/ 395418 w 1224953"/>
              <a:gd name="connsiteY2" fmla="*/ 829733 h 1448302"/>
              <a:gd name="connsiteX3" fmla="*/ 162585 w 1224953"/>
              <a:gd name="connsiteY3" fmla="*/ 1295400 h 1448302"/>
              <a:gd name="connsiteX4" fmla="*/ 1718 w 1224953"/>
              <a:gd name="connsiteY4" fmla="*/ 1443566 h 1448302"/>
              <a:gd name="connsiteX5" fmla="*/ 264185 w 1224953"/>
              <a:gd name="connsiteY5" fmla="*/ 1151466 h 1448302"/>
              <a:gd name="connsiteX6" fmla="*/ 361552 w 1224953"/>
              <a:gd name="connsiteY6" fmla="*/ 571500 h 1448302"/>
              <a:gd name="connsiteX7" fmla="*/ 467385 w 1224953"/>
              <a:gd name="connsiteY7" fmla="*/ 67733 h 1448302"/>
              <a:gd name="connsiteX8" fmla="*/ 933052 w 1224953"/>
              <a:gd name="connsiteY8" fmla="*/ 194733 h 1448302"/>
              <a:gd name="connsiteX9" fmla="*/ 590152 w 1224953"/>
              <a:gd name="connsiteY9" fmla="*/ 0 h 1448302"/>
              <a:gd name="connsiteX10" fmla="*/ 1136252 w 1224953"/>
              <a:gd name="connsiteY10" fmla="*/ 194733 h 1448302"/>
              <a:gd name="connsiteX11" fmla="*/ 1178585 w 1224953"/>
              <a:gd name="connsiteY11" fmla="*/ 338666 h 14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4953" h="1448302">
                <a:moveTo>
                  <a:pt x="1178585" y="338666"/>
                </a:moveTo>
                <a:cubicBezTo>
                  <a:pt x="1100268" y="361949"/>
                  <a:pt x="796880" y="252589"/>
                  <a:pt x="666352" y="334433"/>
                </a:cubicBezTo>
                <a:cubicBezTo>
                  <a:pt x="535824" y="416277"/>
                  <a:pt x="479379" y="669572"/>
                  <a:pt x="395418" y="829733"/>
                </a:cubicBezTo>
                <a:cubicBezTo>
                  <a:pt x="311457" y="989894"/>
                  <a:pt x="228202" y="1193095"/>
                  <a:pt x="162585" y="1295400"/>
                </a:cubicBezTo>
                <a:cubicBezTo>
                  <a:pt x="96968" y="1397705"/>
                  <a:pt x="-15215" y="1467555"/>
                  <a:pt x="1718" y="1443566"/>
                </a:cubicBezTo>
                <a:cubicBezTo>
                  <a:pt x="18651" y="1419577"/>
                  <a:pt x="204213" y="1296810"/>
                  <a:pt x="264185" y="1151466"/>
                </a:cubicBezTo>
                <a:cubicBezTo>
                  <a:pt x="324157" y="1006122"/>
                  <a:pt x="327685" y="752122"/>
                  <a:pt x="361552" y="571500"/>
                </a:cubicBezTo>
                <a:cubicBezTo>
                  <a:pt x="395419" y="390878"/>
                  <a:pt x="372135" y="130527"/>
                  <a:pt x="467385" y="67733"/>
                </a:cubicBezTo>
                <a:cubicBezTo>
                  <a:pt x="562635" y="4938"/>
                  <a:pt x="912591" y="206022"/>
                  <a:pt x="933052" y="194733"/>
                </a:cubicBezTo>
                <a:cubicBezTo>
                  <a:pt x="953513" y="183444"/>
                  <a:pt x="556285" y="0"/>
                  <a:pt x="590152" y="0"/>
                </a:cubicBezTo>
                <a:cubicBezTo>
                  <a:pt x="624019" y="0"/>
                  <a:pt x="1041002" y="130528"/>
                  <a:pt x="1136252" y="194733"/>
                </a:cubicBezTo>
                <a:cubicBezTo>
                  <a:pt x="1231502" y="258938"/>
                  <a:pt x="1256902" y="315383"/>
                  <a:pt x="1178585" y="338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: 図形 2381">
            <a:extLst>
              <a:ext uri="{FF2B5EF4-FFF2-40B4-BE49-F238E27FC236}">
                <a16:creationId xmlns:a16="http://schemas.microsoft.com/office/drawing/2014/main" id="{7B1F2723-4D06-4A66-94FA-887C20C29688}"/>
              </a:ext>
            </a:extLst>
          </p:cNvPr>
          <p:cNvSpPr/>
          <p:nvPr/>
        </p:nvSpPr>
        <p:spPr>
          <a:xfrm>
            <a:off x="6180335" y="6489652"/>
            <a:ext cx="248384" cy="666088"/>
          </a:xfrm>
          <a:custGeom>
            <a:avLst/>
            <a:gdLst>
              <a:gd name="connsiteX0" fmla="*/ 245865 w 248384"/>
              <a:gd name="connsiteY0" fmla="*/ 292148 h 666088"/>
              <a:gd name="connsiteX1" fmla="*/ 127332 w 248384"/>
              <a:gd name="connsiteY1" fmla="*/ 588481 h 666088"/>
              <a:gd name="connsiteX2" fmla="*/ 118865 w 248384"/>
              <a:gd name="connsiteY2" fmla="*/ 656215 h 666088"/>
              <a:gd name="connsiteX3" fmla="*/ 182365 w 248384"/>
              <a:gd name="connsiteY3" fmla="*/ 419148 h 666088"/>
              <a:gd name="connsiteX4" fmla="*/ 178132 w 248384"/>
              <a:gd name="connsiteY4" fmla="*/ 258281 h 666088"/>
              <a:gd name="connsiteX5" fmla="*/ 332 w 248384"/>
              <a:gd name="connsiteY5" fmla="*/ 48 h 666088"/>
              <a:gd name="connsiteX6" fmla="*/ 245865 w 248384"/>
              <a:gd name="connsiteY6" fmla="*/ 292148 h 66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384" h="666088">
                <a:moveTo>
                  <a:pt x="245865" y="292148"/>
                </a:moveTo>
                <a:cubicBezTo>
                  <a:pt x="267032" y="390220"/>
                  <a:pt x="148499" y="527803"/>
                  <a:pt x="127332" y="588481"/>
                </a:cubicBezTo>
                <a:cubicBezTo>
                  <a:pt x="106165" y="649159"/>
                  <a:pt x="109693" y="684437"/>
                  <a:pt x="118865" y="656215"/>
                </a:cubicBezTo>
                <a:cubicBezTo>
                  <a:pt x="128037" y="627993"/>
                  <a:pt x="172487" y="485470"/>
                  <a:pt x="182365" y="419148"/>
                </a:cubicBezTo>
                <a:cubicBezTo>
                  <a:pt x="192243" y="352826"/>
                  <a:pt x="208471" y="328131"/>
                  <a:pt x="178132" y="258281"/>
                </a:cubicBezTo>
                <a:cubicBezTo>
                  <a:pt x="147793" y="188431"/>
                  <a:pt x="-8135" y="-3480"/>
                  <a:pt x="332" y="48"/>
                </a:cubicBezTo>
                <a:cubicBezTo>
                  <a:pt x="8799" y="3576"/>
                  <a:pt x="224698" y="194076"/>
                  <a:pt x="245865" y="292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: 図形 2382">
            <a:extLst>
              <a:ext uri="{FF2B5EF4-FFF2-40B4-BE49-F238E27FC236}">
                <a16:creationId xmlns:a16="http://schemas.microsoft.com/office/drawing/2014/main" id="{BD2D73E6-076C-453D-B738-C95B85C674D4}"/>
              </a:ext>
            </a:extLst>
          </p:cNvPr>
          <p:cNvSpPr/>
          <p:nvPr/>
        </p:nvSpPr>
        <p:spPr>
          <a:xfrm>
            <a:off x="3831167" y="6940127"/>
            <a:ext cx="593743" cy="886991"/>
          </a:xfrm>
          <a:custGeom>
            <a:avLst/>
            <a:gdLst>
              <a:gd name="connsiteX0" fmla="*/ 0 w 593743"/>
              <a:gd name="connsiteY0" fmla="*/ 6773 h 886991"/>
              <a:gd name="connsiteX1" fmla="*/ 334433 w 593743"/>
              <a:gd name="connsiteY1" fmla="*/ 502073 h 886991"/>
              <a:gd name="connsiteX2" fmla="*/ 584200 w 593743"/>
              <a:gd name="connsiteY2" fmla="*/ 874606 h 886991"/>
              <a:gd name="connsiteX3" fmla="*/ 516466 w 593743"/>
              <a:gd name="connsiteY3" fmla="*/ 781473 h 886991"/>
              <a:gd name="connsiteX4" fmla="*/ 279400 w 593743"/>
              <a:gd name="connsiteY4" fmla="*/ 616373 h 886991"/>
              <a:gd name="connsiteX5" fmla="*/ 33866 w 593743"/>
              <a:gd name="connsiteY5" fmla="*/ 78740 h 886991"/>
              <a:gd name="connsiteX6" fmla="*/ 0 w 593743"/>
              <a:gd name="connsiteY6" fmla="*/ 6773 h 8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743" h="886991">
                <a:moveTo>
                  <a:pt x="0" y="6773"/>
                </a:moveTo>
                <a:lnTo>
                  <a:pt x="334433" y="502073"/>
                </a:lnTo>
                <a:lnTo>
                  <a:pt x="584200" y="874606"/>
                </a:lnTo>
                <a:cubicBezTo>
                  <a:pt x="614539" y="921173"/>
                  <a:pt x="567266" y="824512"/>
                  <a:pt x="516466" y="781473"/>
                </a:cubicBezTo>
                <a:cubicBezTo>
                  <a:pt x="465666" y="738434"/>
                  <a:pt x="359833" y="733495"/>
                  <a:pt x="279400" y="616373"/>
                </a:cubicBezTo>
                <a:cubicBezTo>
                  <a:pt x="198967" y="499251"/>
                  <a:pt x="77610" y="178223"/>
                  <a:pt x="33866" y="78740"/>
                </a:cubicBezTo>
                <a:cubicBezTo>
                  <a:pt x="-9878" y="-20743"/>
                  <a:pt x="3527" y="-635"/>
                  <a:pt x="0" y="6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: 図形 2383">
            <a:extLst>
              <a:ext uri="{FF2B5EF4-FFF2-40B4-BE49-F238E27FC236}">
                <a16:creationId xmlns:a16="http://schemas.microsoft.com/office/drawing/2014/main" id="{461F9434-E4B9-496D-A948-387984526D7F}"/>
              </a:ext>
            </a:extLst>
          </p:cNvPr>
          <p:cNvSpPr/>
          <p:nvPr/>
        </p:nvSpPr>
        <p:spPr>
          <a:xfrm>
            <a:off x="4770882" y="7992475"/>
            <a:ext cx="818336" cy="1394114"/>
          </a:xfrm>
          <a:custGeom>
            <a:avLst/>
            <a:gdLst>
              <a:gd name="connsiteX0" fmla="*/ 85 w 818336"/>
              <a:gd name="connsiteY0" fmla="*/ 58 h 1394114"/>
              <a:gd name="connsiteX1" fmla="*/ 304885 w 818336"/>
              <a:gd name="connsiteY1" fmla="*/ 402225 h 1394114"/>
              <a:gd name="connsiteX2" fmla="*/ 393785 w 818336"/>
              <a:gd name="connsiteY2" fmla="*/ 588492 h 1394114"/>
              <a:gd name="connsiteX3" fmla="*/ 546185 w 818336"/>
              <a:gd name="connsiteY3" fmla="*/ 914458 h 1394114"/>
              <a:gd name="connsiteX4" fmla="*/ 584285 w 818336"/>
              <a:gd name="connsiteY4" fmla="*/ 935625 h 1394114"/>
              <a:gd name="connsiteX5" fmla="*/ 719751 w 818336"/>
              <a:gd name="connsiteY5" fmla="*/ 1236192 h 1394114"/>
              <a:gd name="connsiteX6" fmla="*/ 817118 w 818336"/>
              <a:gd name="connsiteY6" fmla="*/ 1392825 h 1394114"/>
              <a:gd name="connsiteX7" fmla="*/ 652018 w 818336"/>
              <a:gd name="connsiteY7" fmla="*/ 1155758 h 1394114"/>
              <a:gd name="connsiteX8" fmla="*/ 406485 w 818336"/>
              <a:gd name="connsiteY8" fmla="*/ 766292 h 1394114"/>
              <a:gd name="connsiteX9" fmla="*/ 275251 w 818336"/>
              <a:gd name="connsiteY9" fmla="*/ 431858 h 1394114"/>
              <a:gd name="connsiteX10" fmla="*/ 85 w 818336"/>
              <a:gd name="connsiteY10" fmla="*/ 58 h 13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8336" h="1394114">
                <a:moveTo>
                  <a:pt x="85" y="58"/>
                </a:moveTo>
                <a:cubicBezTo>
                  <a:pt x="5024" y="-4881"/>
                  <a:pt x="239268" y="304153"/>
                  <a:pt x="304885" y="402225"/>
                </a:cubicBezTo>
                <a:cubicBezTo>
                  <a:pt x="370502" y="500297"/>
                  <a:pt x="353568" y="503120"/>
                  <a:pt x="393785" y="588492"/>
                </a:cubicBezTo>
                <a:cubicBezTo>
                  <a:pt x="434002" y="673864"/>
                  <a:pt x="514435" y="856603"/>
                  <a:pt x="546185" y="914458"/>
                </a:cubicBezTo>
                <a:cubicBezTo>
                  <a:pt x="577935" y="972313"/>
                  <a:pt x="555357" y="882003"/>
                  <a:pt x="584285" y="935625"/>
                </a:cubicBezTo>
                <a:cubicBezTo>
                  <a:pt x="613213" y="989247"/>
                  <a:pt x="680946" y="1159992"/>
                  <a:pt x="719751" y="1236192"/>
                </a:cubicBezTo>
                <a:cubicBezTo>
                  <a:pt x="758557" y="1312392"/>
                  <a:pt x="828407" y="1406231"/>
                  <a:pt x="817118" y="1392825"/>
                </a:cubicBezTo>
                <a:cubicBezTo>
                  <a:pt x="805829" y="1379419"/>
                  <a:pt x="720457" y="1260180"/>
                  <a:pt x="652018" y="1155758"/>
                </a:cubicBezTo>
                <a:cubicBezTo>
                  <a:pt x="583579" y="1051336"/>
                  <a:pt x="469280" y="886942"/>
                  <a:pt x="406485" y="766292"/>
                </a:cubicBezTo>
                <a:cubicBezTo>
                  <a:pt x="343691" y="645642"/>
                  <a:pt x="345807" y="560975"/>
                  <a:pt x="275251" y="431858"/>
                </a:cubicBezTo>
                <a:cubicBezTo>
                  <a:pt x="204695" y="302741"/>
                  <a:pt x="-4854" y="4997"/>
                  <a:pt x="85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5" name="フリーフォーム: 図形 2384">
            <a:extLst>
              <a:ext uri="{FF2B5EF4-FFF2-40B4-BE49-F238E27FC236}">
                <a16:creationId xmlns:a16="http://schemas.microsoft.com/office/drawing/2014/main" id="{2611C7C5-3973-411E-B7CB-CA86E0DA0532}"/>
              </a:ext>
            </a:extLst>
          </p:cNvPr>
          <p:cNvSpPr/>
          <p:nvPr/>
        </p:nvSpPr>
        <p:spPr>
          <a:xfrm>
            <a:off x="3139268" y="9794749"/>
            <a:ext cx="1652866" cy="1334717"/>
          </a:xfrm>
          <a:custGeom>
            <a:avLst/>
            <a:gdLst>
              <a:gd name="connsiteX0" fmla="*/ 1652865 w 1652866"/>
              <a:gd name="connsiteY0" fmla="*/ 9651 h 1334717"/>
              <a:gd name="connsiteX1" fmla="*/ 1301499 w 1652866"/>
              <a:gd name="connsiteY1" fmla="*/ 509184 h 1334717"/>
              <a:gd name="connsiteX2" fmla="*/ 1060199 w 1652866"/>
              <a:gd name="connsiteY2" fmla="*/ 1135718 h 1334717"/>
              <a:gd name="connsiteX3" fmla="*/ 856999 w 1652866"/>
              <a:gd name="connsiteY3" fmla="*/ 1275418 h 1334717"/>
              <a:gd name="connsiteX4" fmla="*/ 619932 w 1652866"/>
              <a:gd name="connsiteY4" fmla="*/ 1334684 h 1334717"/>
              <a:gd name="connsiteX5" fmla="*/ 6099 w 1652866"/>
              <a:gd name="connsiteY5" fmla="*/ 1283884 h 1334717"/>
              <a:gd name="connsiteX6" fmla="*/ 298199 w 1652866"/>
              <a:gd name="connsiteY6" fmla="*/ 1283884 h 1334717"/>
              <a:gd name="connsiteX7" fmla="*/ 179665 w 1652866"/>
              <a:gd name="connsiteY7" fmla="*/ 1211918 h 1334717"/>
              <a:gd name="connsiteX8" fmla="*/ 933199 w 1652866"/>
              <a:gd name="connsiteY8" fmla="*/ 843618 h 1334717"/>
              <a:gd name="connsiteX9" fmla="*/ 1102532 w 1652866"/>
              <a:gd name="connsiteY9" fmla="*/ 551518 h 1334717"/>
              <a:gd name="connsiteX10" fmla="*/ 1305732 w 1652866"/>
              <a:gd name="connsiteY10" fmla="*/ 204384 h 1334717"/>
              <a:gd name="connsiteX11" fmla="*/ 1652865 w 1652866"/>
              <a:gd name="connsiteY11" fmla="*/ 9651 h 133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2866" h="1334717">
                <a:moveTo>
                  <a:pt x="1652865" y="9651"/>
                </a:moveTo>
                <a:cubicBezTo>
                  <a:pt x="1652160" y="60451"/>
                  <a:pt x="1400277" y="321506"/>
                  <a:pt x="1301499" y="509184"/>
                </a:cubicBezTo>
                <a:cubicBezTo>
                  <a:pt x="1202721" y="696862"/>
                  <a:pt x="1134282" y="1008012"/>
                  <a:pt x="1060199" y="1135718"/>
                </a:cubicBezTo>
                <a:cubicBezTo>
                  <a:pt x="986116" y="1263424"/>
                  <a:pt x="930377" y="1242257"/>
                  <a:pt x="856999" y="1275418"/>
                </a:cubicBezTo>
                <a:cubicBezTo>
                  <a:pt x="783621" y="1308579"/>
                  <a:pt x="761749" y="1333273"/>
                  <a:pt x="619932" y="1334684"/>
                </a:cubicBezTo>
                <a:cubicBezTo>
                  <a:pt x="478115" y="1336095"/>
                  <a:pt x="59721" y="1292351"/>
                  <a:pt x="6099" y="1283884"/>
                </a:cubicBezTo>
                <a:cubicBezTo>
                  <a:pt x="-47523" y="1275417"/>
                  <a:pt x="269271" y="1295878"/>
                  <a:pt x="298199" y="1283884"/>
                </a:cubicBezTo>
                <a:cubicBezTo>
                  <a:pt x="327127" y="1271890"/>
                  <a:pt x="73832" y="1285296"/>
                  <a:pt x="179665" y="1211918"/>
                </a:cubicBezTo>
                <a:cubicBezTo>
                  <a:pt x="285498" y="1138540"/>
                  <a:pt x="779388" y="953685"/>
                  <a:pt x="933199" y="843618"/>
                </a:cubicBezTo>
                <a:cubicBezTo>
                  <a:pt x="1087010" y="733551"/>
                  <a:pt x="1040443" y="658057"/>
                  <a:pt x="1102532" y="551518"/>
                </a:cubicBezTo>
                <a:cubicBezTo>
                  <a:pt x="1164621" y="444979"/>
                  <a:pt x="1216127" y="287640"/>
                  <a:pt x="1305732" y="204384"/>
                </a:cubicBezTo>
                <a:cubicBezTo>
                  <a:pt x="1395337" y="121128"/>
                  <a:pt x="1653570" y="-41149"/>
                  <a:pt x="1652865" y="9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: 図形 2385">
            <a:extLst>
              <a:ext uri="{FF2B5EF4-FFF2-40B4-BE49-F238E27FC236}">
                <a16:creationId xmlns:a16="http://schemas.microsoft.com/office/drawing/2014/main" id="{24625D5C-66D0-433F-B0AE-68FE010A7A03}"/>
              </a:ext>
            </a:extLst>
          </p:cNvPr>
          <p:cNvSpPr/>
          <p:nvPr/>
        </p:nvSpPr>
        <p:spPr>
          <a:xfrm>
            <a:off x="6709017" y="9878911"/>
            <a:ext cx="211018" cy="1466337"/>
          </a:xfrm>
          <a:custGeom>
            <a:avLst/>
            <a:gdLst>
              <a:gd name="connsiteX0" fmla="*/ 208250 w 211018"/>
              <a:gd name="connsiteY0" fmla="*/ 1689 h 1466337"/>
              <a:gd name="connsiteX1" fmla="*/ 119350 w 211018"/>
              <a:gd name="connsiteY1" fmla="*/ 522389 h 1466337"/>
              <a:gd name="connsiteX2" fmla="*/ 68550 w 211018"/>
              <a:gd name="connsiteY2" fmla="*/ 767922 h 1466337"/>
              <a:gd name="connsiteX3" fmla="*/ 55850 w 211018"/>
              <a:gd name="connsiteY3" fmla="*/ 1428322 h 1466337"/>
              <a:gd name="connsiteX4" fmla="*/ 47383 w 211018"/>
              <a:gd name="connsiteY4" fmla="*/ 1314022 h 1466337"/>
              <a:gd name="connsiteX5" fmla="*/ 5050 w 211018"/>
              <a:gd name="connsiteY5" fmla="*/ 712889 h 1466337"/>
              <a:gd name="connsiteX6" fmla="*/ 208250 w 211018"/>
              <a:gd name="connsiteY6" fmla="*/ 1689 h 146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018" h="1466337">
                <a:moveTo>
                  <a:pt x="208250" y="1689"/>
                </a:moveTo>
                <a:cubicBezTo>
                  <a:pt x="227300" y="-30061"/>
                  <a:pt x="142633" y="394684"/>
                  <a:pt x="119350" y="522389"/>
                </a:cubicBezTo>
                <a:cubicBezTo>
                  <a:pt x="96067" y="650094"/>
                  <a:pt x="79133" y="616933"/>
                  <a:pt x="68550" y="767922"/>
                </a:cubicBezTo>
                <a:cubicBezTo>
                  <a:pt x="57967" y="918911"/>
                  <a:pt x="59378" y="1337305"/>
                  <a:pt x="55850" y="1428322"/>
                </a:cubicBezTo>
                <a:cubicBezTo>
                  <a:pt x="52322" y="1519339"/>
                  <a:pt x="55850" y="1433261"/>
                  <a:pt x="47383" y="1314022"/>
                </a:cubicBezTo>
                <a:cubicBezTo>
                  <a:pt x="38916" y="1194783"/>
                  <a:pt x="-16822" y="933022"/>
                  <a:pt x="5050" y="712889"/>
                </a:cubicBezTo>
                <a:cubicBezTo>
                  <a:pt x="26922" y="492756"/>
                  <a:pt x="189200" y="33439"/>
                  <a:pt x="208250" y="1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: 図形 2386">
            <a:extLst>
              <a:ext uri="{FF2B5EF4-FFF2-40B4-BE49-F238E27FC236}">
                <a16:creationId xmlns:a16="http://schemas.microsoft.com/office/drawing/2014/main" id="{42B88081-9159-4AC7-A486-601535A46226}"/>
              </a:ext>
            </a:extLst>
          </p:cNvPr>
          <p:cNvSpPr/>
          <p:nvPr/>
        </p:nvSpPr>
        <p:spPr>
          <a:xfrm>
            <a:off x="6575205" y="11054494"/>
            <a:ext cx="220031" cy="1369101"/>
          </a:xfrm>
          <a:custGeom>
            <a:avLst/>
            <a:gdLst>
              <a:gd name="connsiteX0" fmla="*/ 164262 w 220031"/>
              <a:gd name="connsiteY0" fmla="*/ 53773 h 1369101"/>
              <a:gd name="connsiteX1" fmla="*/ 164262 w 220031"/>
              <a:gd name="connsiteY1" fmla="*/ 168073 h 1369101"/>
              <a:gd name="connsiteX2" fmla="*/ 96528 w 220031"/>
              <a:gd name="connsiteY2" fmla="*/ 798839 h 1369101"/>
              <a:gd name="connsiteX3" fmla="*/ 3395 w 220031"/>
              <a:gd name="connsiteY3" fmla="*/ 1357639 h 1369101"/>
              <a:gd name="connsiteX4" fmla="*/ 20328 w 220031"/>
              <a:gd name="connsiteY4" fmla="*/ 1150206 h 1369101"/>
              <a:gd name="connsiteX5" fmla="*/ 20328 w 220031"/>
              <a:gd name="connsiteY5" fmla="*/ 845406 h 1369101"/>
              <a:gd name="connsiteX6" fmla="*/ 215062 w 220031"/>
              <a:gd name="connsiteY6" fmla="*/ 66473 h 1369101"/>
              <a:gd name="connsiteX7" fmla="*/ 164262 w 220031"/>
              <a:gd name="connsiteY7" fmla="*/ 53773 h 136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031" h="1369101">
                <a:moveTo>
                  <a:pt x="164262" y="53773"/>
                </a:moveTo>
                <a:cubicBezTo>
                  <a:pt x="155795" y="70706"/>
                  <a:pt x="175551" y="43895"/>
                  <a:pt x="164262" y="168073"/>
                </a:cubicBezTo>
                <a:cubicBezTo>
                  <a:pt x="152973" y="292251"/>
                  <a:pt x="123339" y="600578"/>
                  <a:pt x="96528" y="798839"/>
                </a:cubicBezTo>
                <a:cubicBezTo>
                  <a:pt x="69717" y="997100"/>
                  <a:pt x="16095" y="1299078"/>
                  <a:pt x="3395" y="1357639"/>
                </a:cubicBezTo>
                <a:cubicBezTo>
                  <a:pt x="-9305" y="1416200"/>
                  <a:pt x="17506" y="1235578"/>
                  <a:pt x="20328" y="1150206"/>
                </a:cubicBezTo>
                <a:cubicBezTo>
                  <a:pt x="23150" y="1064834"/>
                  <a:pt x="-12128" y="1026028"/>
                  <a:pt x="20328" y="845406"/>
                </a:cubicBezTo>
                <a:cubicBezTo>
                  <a:pt x="52784" y="664784"/>
                  <a:pt x="191779" y="198412"/>
                  <a:pt x="215062" y="66473"/>
                </a:cubicBezTo>
                <a:cubicBezTo>
                  <a:pt x="238345" y="-65466"/>
                  <a:pt x="172729" y="36840"/>
                  <a:pt x="164262" y="53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: 図形 2387">
            <a:extLst>
              <a:ext uri="{FF2B5EF4-FFF2-40B4-BE49-F238E27FC236}">
                <a16:creationId xmlns:a16="http://schemas.microsoft.com/office/drawing/2014/main" id="{97978B1F-1790-4FE8-9128-A6CA6AB8980C}"/>
              </a:ext>
            </a:extLst>
          </p:cNvPr>
          <p:cNvSpPr/>
          <p:nvPr/>
        </p:nvSpPr>
        <p:spPr>
          <a:xfrm>
            <a:off x="4800567" y="11276835"/>
            <a:ext cx="305643" cy="745962"/>
          </a:xfrm>
          <a:custGeom>
            <a:avLst/>
            <a:gdLst>
              <a:gd name="connsiteX0" fmla="*/ 33 w 305643"/>
              <a:gd name="connsiteY0" fmla="*/ 765 h 745962"/>
              <a:gd name="connsiteX1" fmla="*/ 148200 w 305643"/>
              <a:gd name="connsiteY1" fmla="*/ 529932 h 745962"/>
              <a:gd name="connsiteX2" fmla="*/ 304833 w 305643"/>
              <a:gd name="connsiteY2" fmla="*/ 745832 h 745962"/>
              <a:gd name="connsiteX3" fmla="*/ 207466 w 305643"/>
              <a:gd name="connsiteY3" fmla="*/ 559565 h 745962"/>
              <a:gd name="connsiteX4" fmla="*/ 160900 w 305643"/>
              <a:gd name="connsiteY4" fmla="*/ 415632 h 745962"/>
              <a:gd name="connsiteX5" fmla="*/ 33 w 305643"/>
              <a:gd name="connsiteY5" fmla="*/ 765 h 74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643" h="745962">
                <a:moveTo>
                  <a:pt x="33" y="765"/>
                </a:moveTo>
                <a:cubicBezTo>
                  <a:pt x="-2084" y="19815"/>
                  <a:pt x="97400" y="405754"/>
                  <a:pt x="148200" y="529932"/>
                </a:cubicBezTo>
                <a:cubicBezTo>
                  <a:pt x="199000" y="654110"/>
                  <a:pt x="294955" y="740893"/>
                  <a:pt x="304833" y="745832"/>
                </a:cubicBezTo>
                <a:cubicBezTo>
                  <a:pt x="314711" y="750771"/>
                  <a:pt x="231455" y="614598"/>
                  <a:pt x="207466" y="559565"/>
                </a:cubicBezTo>
                <a:cubicBezTo>
                  <a:pt x="183477" y="504532"/>
                  <a:pt x="194061" y="507354"/>
                  <a:pt x="160900" y="415632"/>
                </a:cubicBezTo>
                <a:cubicBezTo>
                  <a:pt x="127739" y="323910"/>
                  <a:pt x="2150" y="-18285"/>
                  <a:pt x="33" y="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: 図形 2388">
            <a:extLst>
              <a:ext uri="{FF2B5EF4-FFF2-40B4-BE49-F238E27FC236}">
                <a16:creationId xmlns:a16="http://schemas.microsoft.com/office/drawing/2014/main" id="{061C54FD-D2C1-4F8A-BBCE-82741EA4CC80}"/>
              </a:ext>
            </a:extLst>
          </p:cNvPr>
          <p:cNvSpPr/>
          <p:nvPr/>
        </p:nvSpPr>
        <p:spPr>
          <a:xfrm>
            <a:off x="2391775" y="11489220"/>
            <a:ext cx="281597" cy="863784"/>
          </a:xfrm>
          <a:custGeom>
            <a:avLst/>
            <a:gdLst>
              <a:gd name="connsiteX0" fmla="*/ 237125 w 281597"/>
              <a:gd name="connsiteY0" fmla="*/ 47 h 863784"/>
              <a:gd name="connsiteX1" fmla="*/ 165158 w 281597"/>
              <a:gd name="connsiteY1" fmla="*/ 524980 h 863784"/>
              <a:gd name="connsiteX2" fmla="*/ 76258 w 281597"/>
              <a:gd name="connsiteY2" fmla="*/ 719713 h 863784"/>
              <a:gd name="connsiteX3" fmla="*/ 58 w 281597"/>
              <a:gd name="connsiteY3" fmla="*/ 863647 h 863784"/>
              <a:gd name="connsiteX4" fmla="*/ 67792 w 281597"/>
              <a:gd name="connsiteY4" fmla="*/ 740880 h 863784"/>
              <a:gd name="connsiteX5" fmla="*/ 270992 w 281597"/>
              <a:gd name="connsiteY5" fmla="*/ 495347 h 863784"/>
              <a:gd name="connsiteX6" fmla="*/ 237125 w 281597"/>
              <a:gd name="connsiteY6" fmla="*/ 47 h 86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597" h="863784">
                <a:moveTo>
                  <a:pt x="237125" y="47"/>
                </a:moveTo>
                <a:cubicBezTo>
                  <a:pt x="219486" y="4986"/>
                  <a:pt x="191969" y="405036"/>
                  <a:pt x="165158" y="524980"/>
                </a:cubicBezTo>
                <a:cubicBezTo>
                  <a:pt x="138347" y="644924"/>
                  <a:pt x="103775" y="663269"/>
                  <a:pt x="76258" y="719713"/>
                </a:cubicBezTo>
                <a:cubicBezTo>
                  <a:pt x="48741" y="776157"/>
                  <a:pt x="1469" y="860119"/>
                  <a:pt x="58" y="863647"/>
                </a:cubicBezTo>
                <a:cubicBezTo>
                  <a:pt x="-1353" y="867175"/>
                  <a:pt x="22636" y="802263"/>
                  <a:pt x="67792" y="740880"/>
                </a:cubicBezTo>
                <a:cubicBezTo>
                  <a:pt x="112948" y="679497"/>
                  <a:pt x="239242" y="616702"/>
                  <a:pt x="270992" y="495347"/>
                </a:cubicBezTo>
                <a:cubicBezTo>
                  <a:pt x="302742" y="373992"/>
                  <a:pt x="254764" y="-4892"/>
                  <a:pt x="23712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: 図形 2389">
            <a:extLst>
              <a:ext uri="{FF2B5EF4-FFF2-40B4-BE49-F238E27FC236}">
                <a16:creationId xmlns:a16="http://schemas.microsoft.com/office/drawing/2014/main" id="{E1975B65-D9F8-49E2-8BA9-51FCB3279761}"/>
              </a:ext>
            </a:extLst>
          </p:cNvPr>
          <p:cNvSpPr/>
          <p:nvPr/>
        </p:nvSpPr>
        <p:spPr>
          <a:xfrm>
            <a:off x="2655773" y="11515721"/>
            <a:ext cx="482003" cy="160346"/>
          </a:xfrm>
          <a:custGeom>
            <a:avLst/>
            <a:gdLst>
              <a:gd name="connsiteX0" fmla="*/ 115 w 482003"/>
              <a:gd name="connsiteY0" fmla="*/ 4 h 160346"/>
              <a:gd name="connsiteX1" fmla="*/ 363652 w 482003"/>
              <a:gd name="connsiteY1" fmla="*/ 139704 h 160346"/>
              <a:gd name="connsiteX2" fmla="*/ 479540 w 482003"/>
              <a:gd name="connsiteY2" fmla="*/ 147642 h 160346"/>
              <a:gd name="connsiteX3" fmla="*/ 433502 w 482003"/>
              <a:gd name="connsiteY3" fmla="*/ 157167 h 160346"/>
              <a:gd name="connsiteX4" fmla="*/ 325552 w 482003"/>
              <a:gd name="connsiteY4" fmla="*/ 144467 h 160346"/>
              <a:gd name="connsiteX5" fmla="*/ 115 w 482003"/>
              <a:gd name="connsiteY5" fmla="*/ 4 h 1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003" h="160346">
                <a:moveTo>
                  <a:pt x="115" y="4"/>
                </a:moveTo>
                <a:cubicBezTo>
                  <a:pt x="6465" y="-790"/>
                  <a:pt x="283748" y="115098"/>
                  <a:pt x="363652" y="139704"/>
                </a:cubicBezTo>
                <a:cubicBezTo>
                  <a:pt x="443556" y="164310"/>
                  <a:pt x="467898" y="144732"/>
                  <a:pt x="479540" y="147642"/>
                </a:cubicBezTo>
                <a:cubicBezTo>
                  <a:pt x="491182" y="150552"/>
                  <a:pt x="459167" y="157696"/>
                  <a:pt x="433502" y="157167"/>
                </a:cubicBezTo>
                <a:cubicBezTo>
                  <a:pt x="407837" y="156638"/>
                  <a:pt x="400429" y="170396"/>
                  <a:pt x="325552" y="144467"/>
                </a:cubicBezTo>
                <a:cubicBezTo>
                  <a:pt x="250675" y="118538"/>
                  <a:pt x="-6235" y="798"/>
                  <a:pt x="11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: 図形 2390">
            <a:extLst>
              <a:ext uri="{FF2B5EF4-FFF2-40B4-BE49-F238E27FC236}">
                <a16:creationId xmlns:a16="http://schemas.microsoft.com/office/drawing/2014/main" id="{21D2CC84-47B1-4F13-A36E-565A17C1AA1B}"/>
              </a:ext>
            </a:extLst>
          </p:cNvPr>
          <p:cNvSpPr/>
          <p:nvPr/>
        </p:nvSpPr>
        <p:spPr>
          <a:xfrm>
            <a:off x="3098762" y="11663906"/>
            <a:ext cx="44548" cy="157460"/>
          </a:xfrm>
          <a:custGeom>
            <a:avLst/>
            <a:gdLst>
              <a:gd name="connsiteX0" fmla="*/ 44488 w 44548"/>
              <a:gd name="connsiteY0" fmla="*/ 1044 h 157460"/>
              <a:gd name="connsiteX1" fmla="*/ 1626 w 44548"/>
              <a:gd name="connsiteY1" fmla="*/ 155032 h 157460"/>
              <a:gd name="connsiteX2" fmla="*/ 11151 w 44548"/>
              <a:gd name="connsiteY2" fmla="*/ 89944 h 157460"/>
              <a:gd name="connsiteX3" fmla="*/ 44488 w 44548"/>
              <a:gd name="connsiteY3" fmla="*/ 1044 h 15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48" h="157460">
                <a:moveTo>
                  <a:pt x="44488" y="1044"/>
                </a:moveTo>
                <a:cubicBezTo>
                  <a:pt x="42901" y="11892"/>
                  <a:pt x="7182" y="140215"/>
                  <a:pt x="1626" y="155032"/>
                </a:cubicBezTo>
                <a:cubicBezTo>
                  <a:pt x="-3930" y="169849"/>
                  <a:pt x="6124" y="112963"/>
                  <a:pt x="11151" y="89944"/>
                </a:cubicBezTo>
                <a:cubicBezTo>
                  <a:pt x="16178" y="66925"/>
                  <a:pt x="46075" y="-9804"/>
                  <a:pt x="44488" y="1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: 図形 2391">
            <a:extLst>
              <a:ext uri="{FF2B5EF4-FFF2-40B4-BE49-F238E27FC236}">
                <a16:creationId xmlns:a16="http://schemas.microsoft.com/office/drawing/2014/main" id="{62C2D593-3716-4D9E-9662-8D6144F25FB2}"/>
              </a:ext>
            </a:extLst>
          </p:cNvPr>
          <p:cNvSpPr/>
          <p:nvPr/>
        </p:nvSpPr>
        <p:spPr>
          <a:xfrm>
            <a:off x="2644775" y="11625263"/>
            <a:ext cx="473162" cy="169925"/>
          </a:xfrm>
          <a:custGeom>
            <a:avLst/>
            <a:gdLst>
              <a:gd name="connsiteX0" fmla="*/ 473075 w 473162"/>
              <a:gd name="connsiteY0" fmla="*/ 50800 h 169925"/>
              <a:gd name="connsiteX1" fmla="*/ 441325 w 473162"/>
              <a:gd name="connsiteY1" fmla="*/ 144462 h 169925"/>
              <a:gd name="connsiteX2" fmla="*/ 439738 w 473162"/>
              <a:gd name="connsiteY2" fmla="*/ 163512 h 169925"/>
              <a:gd name="connsiteX3" fmla="*/ 400050 w 473162"/>
              <a:gd name="connsiteY3" fmla="*/ 161925 h 169925"/>
              <a:gd name="connsiteX4" fmla="*/ 306388 w 473162"/>
              <a:gd name="connsiteY4" fmla="*/ 127000 h 169925"/>
              <a:gd name="connsiteX5" fmla="*/ 0 w 473162"/>
              <a:gd name="connsiteY5" fmla="*/ 0 h 169925"/>
              <a:gd name="connsiteX6" fmla="*/ 314325 w 473162"/>
              <a:gd name="connsiteY6" fmla="*/ 142875 h 169925"/>
              <a:gd name="connsiteX7" fmla="*/ 401638 w 473162"/>
              <a:gd name="connsiteY7" fmla="*/ 169862 h 169925"/>
              <a:gd name="connsiteX8" fmla="*/ 430213 w 473162"/>
              <a:gd name="connsiteY8" fmla="*/ 147637 h 169925"/>
              <a:gd name="connsiteX9" fmla="*/ 473075 w 473162"/>
              <a:gd name="connsiteY9" fmla="*/ 50800 h 1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162" h="169925">
                <a:moveTo>
                  <a:pt x="473075" y="50800"/>
                </a:moveTo>
                <a:cubicBezTo>
                  <a:pt x="474927" y="50271"/>
                  <a:pt x="446881" y="125677"/>
                  <a:pt x="441325" y="144462"/>
                </a:cubicBezTo>
                <a:cubicBezTo>
                  <a:pt x="435769" y="163247"/>
                  <a:pt x="446617" y="160602"/>
                  <a:pt x="439738" y="163512"/>
                </a:cubicBezTo>
                <a:cubicBezTo>
                  <a:pt x="432859" y="166423"/>
                  <a:pt x="422275" y="168010"/>
                  <a:pt x="400050" y="161925"/>
                </a:cubicBezTo>
                <a:cubicBezTo>
                  <a:pt x="377825" y="155840"/>
                  <a:pt x="306388" y="127000"/>
                  <a:pt x="306388" y="127000"/>
                </a:cubicBezTo>
                <a:lnTo>
                  <a:pt x="0" y="0"/>
                </a:lnTo>
                <a:cubicBezTo>
                  <a:pt x="1323" y="2646"/>
                  <a:pt x="247385" y="114565"/>
                  <a:pt x="314325" y="142875"/>
                </a:cubicBezTo>
                <a:cubicBezTo>
                  <a:pt x="381265" y="171185"/>
                  <a:pt x="382323" y="169068"/>
                  <a:pt x="401638" y="169862"/>
                </a:cubicBezTo>
                <a:cubicBezTo>
                  <a:pt x="420953" y="170656"/>
                  <a:pt x="416455" y="164041"/>
                  <a:pt x="430213" y="147637"/>
                </a:cubicBezTo>
                <a:cubicBezTo>
                  <a:pt x="443971" y="131233"/>
                  <a:pt x="471223" y="51329"/>
                  <a:pt x="473075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: 図形 2392">
            <a:extLst>
              <a:ext uri="{FF2B5EF4-FFF2-40B4-BE49-F238E27FC236}">
                <a16:creationId xmlns:a16="http://schemas.microsoft.com/office/drawing/2014/main" id="{7EA42B24-54AE-4DC3-ACE4-F5A362C38FD6}"/>
              </a:ext>
            </a:extLst>
          </p:cNvPr>
          <p:cNvSpPr/>
          <p:nvPr/>
        </p:nvSpPr>
        <p:spPr>
          <a:xfrm>
            <a:off x="2657475" y="11657013"/>
            <a:ext cx="451286" cy="153707"/>
          </a:xfrm>
          <a:custGeom>
            <a:avLst/>
            <a:gdLst>
              <a:gd name="connsiteX0" fmla="*/ 0 w 451286"/>
              <a:gd name="connsiteY0" fmla="*/ 0 h 153707"/>
              <a:gd name="connsiteX1" fmla="*/ 317500 w 451286"/>
              <a:gd name="connsiteY1" fmla="*/ 136525 h 153707"/>
              <a:gd name="connsiteX2" fmla="*/ 450850 w 451286"/>
              <a:gd name="connsiteY2" fmla="*/ 152400 h 153707"/>
              <a:gd name="connsiteX3" fmla="*/ 357188 w 451286"/>
              <a:gd name="connsiteY3" fmla="*/ 142875 h 153707"/>
              <a:gd name="connsiteX4" fmla="*/ 271463 w 451286"/>
              <a:gd name="connsiteY4" fmla="*/ 104775 h 153707"/>
              <a:gd name="connsiteX5" fmla="*/ 0 w 451286"/>
              <a:gd name="connsiteY5" fmla="*/ 0 h 15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86" h="153707">
                <a:moveTo>
                  <a:pt x="0" y="0"/>
                </a:moveTo>
                <a:cubicBezTo>
                  <a:pt x="7673" y="5292"/>
                  <a:pt x="242358" y="111125"/>
                  <a:pt x="317500" y="136525"/>
                </a:cubicBezTo>
                <a:cubicBezTo>
                  <a:pt x="392642" y="161925"/>
                  <a:pt x="444235" y="151342"/>
                  <a:pt x="450850" y="152400"/>
                </a:cubicBezTo>
                <a:cubicBezTo>
                  <a:pt x="457465" y="153458"/>
                  <a:pt x="387086" y="150812"/>
                  <a:pt x="357188" y="142875"/>
                </a:cubicBezTo>
                <a:cubicBezTo>
                  <a:pt x="327290" y="134938"/>
                  <a:pt x="331259" y="128323"/>
                  <a:pt x="271463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: 図形 2393">
            <a:extLst>
              <a:ext uri="{FF2B5EF4-FFF2-40B4-BE49-F238E27FC236}">
                <a16:creationId xmlns:a16="http://schemas.microsoft.com/office/drawing/2014/main" id="{F921869F-2E55-46E5-90EC-683785620735}"/>
              </a:ext>
            </a:extLst>
          </p:cNvPr>
          <p:cNvSpPr/>
          <p:nvPr/>
        </p:nvSpPr>
        <p:spPr>
          <a:xfrm>
            <a:off x="3076591" y="10595672"/>
            <a:ext cx="1834877" cy="1705898"/>
          </a:xfrm>
          <a:custGeom>
            <a:avLst/>
            <a:gdLst>
              <a:gd name="connsiteX0" fmla="*/ 1834076 w 1834877"/>
              <a:gd name="connsiteY0" fmla="*/ 361 h 1705898"/>
              <a:gd name="connsiteX1" fmla="*/ 1313376 w 1834877"/>
              <a:gd name="connsiteY1" fmla="*/ 677695 h 1705898"/>
              <a:gd name="connsiteX2" fmla="*/ 818076 w 1834877"/>
              <a:gd name="connsiteY2" fmla="*/ 906295 h 1705898"/>
              <a:gd name="connsiteX3" fmla="*/ 22209 w 1834877"/>
              <a:gd name="connsiteY3" fmla="*/ 1689461 h 1705898"/>
              <a:gd name="connsiteX4" fmla="*/ 297376 w 1834877"/>
              <a:gd name="connsiteY4" fmla="*/ 1401595 h 1705898"/>
              <a:gd name="connsiteX5" fmla="*/ 1093242 w 1834877"/>
              <a:gd name="connsiteY5" fmla="*/ 961328 h 1705898"/>
              <a:gd name="connsiteX6" fmla="*/ 1423442 w 1834877"/>
              <a:gd name="connsiteY6" fmla="*/ 588795 h 1705898"/>
              <a:gd name="connsiteX7" fmla="*/ 1834076 w 1834877"/>
              <a:gd name="connsiteY7" fmla="*/ 361 h 170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4877" h="1705898">
                <a:moveTo>
                  <a:pt x="1834076" y="361"/>
                </a:moveTo>
                <a:cubicBezTo>
                  <a:pt x="1815732" y="15178"/>
                  <a:pt x="1482709" y="526706"/>
                  <a:pt x="1313376" y="677695"/>
                </a:cubicBezTo>
                <a:cubicBezTo>
                  <a:pt x="1144043" y="828684"/>
                  <a:pt x="1033270" y="737667"/>
                  <a:pt x="818076" y="906295"/>
                </a:cubicBezTo>
                <a:cubicBezTo>
                  <a:pt x="602882" y="1074923"/>
                  <a:pt x="108992" y="1606911"/>
                  <a:pt x="22209" y="1689461"/>
                </a:cubicBezTo>
                <a:cubicBezTo>
                  <a:pt x="-64574" y="1772011"/>
                  <a:pt x="118871" y="1522950"/>
                  <a:pt x="297376" y="1401595"/>
                </a:cubicBezTo>
                <a:cubicBezTo>
                  <a:pt x="475881" y="1280240"/>
                  <a:pt x="905564" y="1096795"/>
                  <a:pt x="1093242" y="961328"/>
                </a:cubicBezTo>
                <a:cubicBezTo>
                  <a:pt x="1280920" y="825861"/>
                  <a:pt x="1295736" y="747545"/>
                  <a:pt x="1423442" y="588795"/>
                </a:cubicBezTo>
                <a:cubicBezTo>
                  <a:pt x="1551148" y="430045"/>
                  <a:pt x="1852420" y="-14456"/>
                  <a:pt x="1834076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: 図形 2394">
            <a:extLst>
              <a:ext uri="{FF2B5EF4-FFF2-40B4-BE49-F238E27FC236}">
                <a16:creationId xmlns:a16="http://schemas.microsoft.com/office/drawing/2014/main" id="{CA40FE98-0928-472F-BDC5-9D2C75F3C2DC}"/>
              </a:ext>
            </a:extLst>
          </p:cNvPr>
          <p:cNvSpPr/>
          <p:nvPr/>
        </p:nvSpPr>
        <p:spPr>
          <a:xfrm>
            <a:off x="4784974" y="10871058"/>
            <a:ext cx="1054560" cy="1191348"/>
          </a:xfrm>
          <a:custGeom>
            <a:avLst/>
            <a:gdLst>
              <a:gd name="connsiteX0" fmla="*/ 325506 w 1054560"/>
              <a:gd name="connsiteY0" fmla="*/ 40782 h 1191348"/>
              <a:gd name="connsiteX1" fmla="*/ 838586 w 1054560"/>
              <a:gd name="connsiteY1" fmla="*/ 142 h 1191348"/>
              <a:gd name="connsiteX2" fmla="*/ 1051946 w 1054560"/>
              <a:gd name="connsiteY2" fmla="*/ 56022 h 1191348"/>
              <a:gd name="connsiteX3" fmla="*/ 904626 w 1054560"/>
              <a:gd name="connsiteY3" fmla="*/ 177942 h 1191348"/>
              <a:gd name="connsiteX4" fmla="*/ 676026 w 1054560"/>
              <a:gd name="connsiteY4" fmla="*/ 508142 h 1191348"/>
              <a:gd name="connsiteX5" fmla="*/ 406786 w 1054560"/>
              <a:gd name="connsiteY5" fmla="*/ 1163462 h 1191348"/>
              <a:gd name="connsiteX6" fmla="*/ 361066 w 1054560"/>
              <a:gd name="connsiteY6" fmla="*/ 1011062 h 1191348"/>
              <a:gd name="connsiteX7" fmla="*/ 5466 w 1054560"/>
              <a:gd name="connsiteY7" fmla="*/ 472582 h 1191348"/>
              <a:gd name="connsiteX8" fmla="*/ 676026 w 1054560"/>
              <a:gd name="connsiteY8" fmla="*/ 177942 h 1191348"/>
              <a:gd name="connsiteX9" fmla="*/ 1046866 w 1054560"/>
              <a:gd name="connsiteY9" fmla="*/ 66182 h 1191348"/>
              <a:gd name="connsiteX10" fmla="*/ 325506 w 1054560"/>
              <a:gd name="connsiteY10" fmla="*/ 40782 h 11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560" h="1191348">
                <a:moveTo>
                  <a:pt x="325506" y="40782"/>
                </a:moveTo>
                <a:cubicBezTo>
                  <a:pt x="290793" y="29775"/>
                  <a:pt x="717513" y="-2398"/>
                  <a:pt x="838586" y="142"/>
                </a:cubicBezTo>
                <a:cubicBezTo>
                  <a:pt x="959659" y="2682"/>
                  <a:pt x="1040939" y="26389"/>
                  <a:pt x="1051946" y="56022"/>
                </a:cubicBezTo>
                <a:cubicBezTo>
                  <a:pt x="1062953" y="85655"/>
                  <a:pt x="967279" y="102589"/>
                  <a:pt x="904626" y="177942"/>
                </a:cubicBezTo>
                <a:cubicBezTo>
                  <a:pt x="841973" y="253295"/>
                  <a:pt x="758999" y="343889"/>
                  <a:pt x="676026" y="508142"/>
                </a:cubicBezTo>
                <a:cubicBezTo>
                  <a:pt x="593053" y="672395"/>
                  <a:pt x="459279" y="1079642"/>
                  <a:pt x="406786" y="1163462"/>
                </a:cubicBezTo>
                <a:cubicBezTo>
                  <a:pt x="354293" y="1247282"/>
                  <a:pt x="427953" y="1126209"/>
                  <a:pt x="361066" y="1011062"/>
                </a:cubicBezTo>
                <a:cubicBezTo>
                  <a:pt x="294179" y="895915"/>
                  <a:pt x="-47027" y="611435"/>
                  <a:pt x="5466" y="472582"/>
                </a:cubicBezTo>
                <a:cubicBezTo>
                  <a:pt x="57959" y="333729"/>
                  <a:pt x="502459" y="245675"/>
                  <a:pt x="676026" y="177942"/>
                </a:cubicBezTo>
                <a:cubicBezTo>
                  <a:pt x="849593" y="110209"/>
                  <a:pt x="1101899" y="89889"/>
                  <a:pt x="1046866" y="66182"/>
                </a:cubicBezTo>
                <a:cubicBezTo>
                  <a:pt x="991833" y="42475"/>
                  <a:pt x="360219" y="51789"/>
                  <a:pt x="325506" y="40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: 図形 2395">
            <a:extLst>
              <a:ext uri="{FF2B5EF4-FFF2-40B4-BE49-F238E27FC236}">
                <a16:creationId xmlns:a16="http://schemas.microsoft.com/office/drawing/2014/main" id="{9DA9B544-F60A-4A5C-B929-442950A7818D}"/>
              </a:ext>
            </a:extLst>
          </p:cNvPr>
          <p:cNvSpPr/>
          <p:nvPr/>
        </p:nvSpPr>
        <p:spPr>
          <a:xfrm>
            <a:off x="5647802" y="10307717"/>
            <a:ext cx="971452" cy="1279924"/>
          </a:xfrm>
          <a:custGeom>
            <a:avLst/>
            <a:gdLst>
              <a:gd name="connsiteX0" fmla="*/ 971438 w 971452"/>
              <a:gd name="connsiteY0" fmla="*/ 4683 h 1279924"/>
              <a:gd name="connsiteX1" fmla="*/ 239918 w 971452"/>
              <a:gd name="connsiteY1" fmla="*/ 853043 h 1279924"/>
              <a:gd name="connsiteX2" fmla="*/ 1158 w 971452"/>
              <a:gd name="connsiteY2" fmla="*/ 1279763 h 1279924"/>
              <a:gd name="connsiteX3" fmla="*/ 153558 w 971452"/>
              <a:gd name="connsiteY3" fmla="*/ 898763 h 1279924"/>
              <a:gd name="connsiteX4" fmla="*/ 260238 w 971452"/>
              <a:gd name="connsiteY4" fmla="*/ 527923 h 1279924"/>
              <a:gd name="connsiteX5" fmla="*/ 971438 w 971452"/>
              <a:gd name="connsiteY5" fmla="*/ 4683 h 127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1452" h="1279924">
                <a:moveTo>
                  <a:pt x="971438" y="4683"/>
                </a:moveTo>
                <a:cubicBezTo>
                  <a:pt x="968051" y="58870"/>
                  <a:pt x="401631" y="640530"/>
                  <a:pt x="239918" y="853043"/>
                </a:cubicBezTo>
                <a:cubicBezTo>
                  <a:pt x="78205" y="1065556"/>
                  <a:pt x="15551" y="1272143"/>
                  <a:pt x="1158" y="1279763"/>
                </a:cubicBezTo>
                <a:cubicBezTo>
                  <a:pt x="-13235" y="1287383"/>
                  <a:pt x="110378" y="1024070"/>
                  <a:pt x="153558" y="898763"/>
                </a:cubicBezTo>
                <a:cubicBezTo>
                  <a:pt x="196738" y="773456"/>
                  <a:pt x="124772" y="674396"/>
                  <a:pt x="260238" y="527923"/>
                </a:cubicBezTo>
                <a:cubicBezTo>
                  <a:pt x="395704" y="381450"/>
                  <a:pt x="974825" y="-49504"/>
                  <a:pt x="971438" y="4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: 図形 2396">
            <a:extLst>
              <a:ext uri="{FF2B5EF4-FFF2-40B4-BE49-F238E27FC236}">
                <a16:creationId xmlns:a16="http://schemas.microsoft.com/office/drawing/2014/main" id="{BE5797D9-EFBE-4590-BC49-4ACEEBFEE911}"/>
              </a:ext>
            </a:extLst>
          </p:cNvPr>
          <p:cNvSpPr/>
          <p:nvPr/>
        </p:nvSpPr>
        <p:spPr>
          <a:xfrm>
            <a:off x="2844619" y="11028379"/>
            <a:ext cx="183631" cy="764776"/>
          </a:xfrm>
          <a:custGeom>
            <a:avLst/>
            <a:gdLst>
              <a:gd name="connsiteX0" fmla="*/ 111941 w 183631"/>
              <a:gd name="connsiteY0" fmla="*/ 301 h 764776"/>
              <a:gd name="connsiteX1" fmla="*/ 81461 w 183631"/>
              <a:gd name="connsiteY1" fmla="*/ 325421 h 764776"/>
              <a:gd name="connsiteX2" fmla="*/ 183061 w 183631"/>
              <a:gd name="connsiteY2" fmla="*/ 757221 h 764776"/>
              <a:gd name="connsiteX3" fmla="*/ 117021 w 183631"/>
              <a:gd name="connsiteY3" fmla="*/ 584501 h 764776"/>
              <a:gd name="connsiteX4" fmla="*/ 181 w 183631"/>
              <a:gd name="connsiteY4" fmla="*/ 381301 h 764776"/>
              <a:gd name="connsiteX5" fmla="*/ 111941 w 183631"/>
              <a:gd name="connsiteY5" fmla="*/ 301 h 7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31" h="764776">
                <a:moveTo>
                  <a:pt x="111941" y="301"/>
                </a:moveTo>
                <a:cubicBezTo>
                  <a:pt x="125488" y="-9012"/>
                  <a:pt x="69608" y="199268"/>
                  <a:pt x="81461" y="325421"/>
                </a:cubicBezTo>
                <a:cubicBezTo>
                  <a:pt x="93314" y="451574"/>
                  <a:pt x="177134" y="714041"/>
                  <a:pt x="183061" y="757221"/>
                </a:cubicBezTo>
                <a:cubicBezTo>
                  <a:pt x="188988" y="800401"/>
                  <a:pt x="147501" y="647154"/>
                  <a:pt x="117021" y="584501"/>
                </a:cubicBezTo>
                <a:cubicBezTo>
                  <a:pt x="86541" y="521848"/>
                  <a:pt x="5261" y="472741"/>
                  <a:pt x="181" y="381301"/>
                </a:cubicBezTo>
                <a:cubicBezTo>
                  <a:pt x="-4899" y="289861"/>
                  <a:pt x="98394" y="9614"/>
                  <a:pt x="111941" y="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: 図形 2397">
            <a:extLst>
              <a:ext uri="{FF2B5EF4-FFF2-40B4-BE49-F238E27FC236}">
                <a16:creationId xmlns:a16="http://schemas.microsoft.com/office/drawing/2014/main" id="{5041015E-509E-454E-8384-5F7B9FADBFEB}"/>
              </a:ext>
            </a:extLst>
          </p:cNvPr>
          <p:cNvSpPr/>
          <p:nvPr/>
        </p:nvSpPr>
        <p:spPr>
          <a:xfrm>
            <a:off x="6010397" y="10819681"/>
            <a:ext cx="476868" cy="892325"/>
          </a:xfrm>
          <a:custGeom>
            <a:avLst/>
            <a:gdLst>
              <a:gd name="connsiteX0" fmla="*/ 476763 w 476868"/>
              <a:gd name="connsiteY0" fmla="*/ 719 h 892325"/>
              <a:gd name="connsiteX1" fmla="*/ 85603 w 476868"/>
              <a:gd name="connsiteY1" fmla="*/ 635719 h 892325"/>
              <a:gd name="connsiteX2" fmla="*/ 9403 w 476868"/>
              <a:gd name="connsiteY2" fmla="*/ 889719 h 892325"/>
              <a:gd name="connsiteX3" fmla="*/ 9403 w 476868"/>
              <a:gd name="connsiteY3" fmla="*/ 752559 h 892325"/>
              <a:gd name="connsiteX4" fmla="*/ 44963 w 476868"/>
              <a:gd name="connsiteY4" fmla="*/ 513799 h 892325"/>
              <a:gd name="connsiteX5" fmla="*/ 476763 w 476868"/>
              <a:gd name="connsiteY5" fmla="*/ 719 h 89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868" h="892325">
                <a:moveTo>
                  <a:pt x="476763" y="719"/>
                </a:moveTo>
                <a:cubicBezTo>
                  <a:pt x="483536" y="21039"/>
                  <a:pt x="163496" y="487552"/>
                  <a:pt x="85603" y="635719"/>
                </a:cubicBezTo>
                <a:cubicBezTo>
                  <a:pt x="7710" y="783886"/>
                  <a:pt x="22103" y="870246"/>
                  <a:pt x="9403" y="889719"/>
                </a:cubicBezTo>
                <a:cubicBezTo>
                  <a:pt x="-3297" y="909192"/>
                  <a:pt x="3476" y="815212"/>
                  <a:pt x="9403" y="752559"/>
                </a:cubicBezTo>
                <a:cubicBezTo>
                  <a:pt x="15330" y="689906"/>
                  <a:pt x="-32930" y="631486"/>
                  <a:pt x="44963" y="513799"/>
                </a:cubicBezTo>
                <a:cubicBezTo>
                  <a:pt x="122856" y="396112"/>
                  <a:pt x="469990" y="-19601"/>
                  <a:pt x="476763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: 図形 2398">
            <a:extLst>
              <a:ext uri="{FF2B5EF4-FFF2-40B4-BE49-F238E27FC236}">
                <a16:creationId xmlns:a16="http://schemas.microsoft.com/office/drawing/2014/main" id="{6268BBA6-478D-4ACB-BA01-35C7BB62DCB8}"/>
              </a:ext>
            </a:extLst>
          </p:cNvPr>
          <p:cNvSpPr/>
          <p:nvPr/>
        </p:nvSpPr>
        <p:spPr>
          <a:xfrm>
            <a:off x="3753713" y="11104528"/>
            <a:ext cx="970688" cy="1088328"/>
          </a:xfrm>
          <a:custGeom>
            <a:avLst/>
            <a:gdLst>
              <a:gd name="connsiteX0" fmla="*/ 970687 w 970688"/>
              <a:gd name="connsiteY0" fmla="*/ 352 h 1088328"/>
              <a:gd name="connsiteX1" fmla="*/ 452527 w 970688"/>
              <a:gd name="connsiteY1" fmla="*/ 691232 h 1088328"/>
              <a:gd name="connsiteX2" fmla="*/ 279807 w 970688"/>
              <a:gd name="connsiteY2" fmla="*/ 884272 h 1088328"/>
              <a:gd name="connsiteX3" fmla="*/ 407 w 970688"/>
              <a:gd name="connsiteY3" fmla="*/ 1087472 h 1088328"/>
              <a:gd name="connsiteX4" fmla="*/ 345847 w 970688"/>
              <a:gd name="connsiteY4" fmla="*/ 802992 h 1088328"/>
              <a:gd name="connsiteX5" fmla="*/ 447447 w 970688"/>
              <a:gd name="connsiteY5" fmla="*/ 599792 h 1088328"/>
              <a:gd name="connsiteX6" fmla="*/ 970687 w 970688"/>
              <a:gd name="connsiteY6" fmla="*/ 352 h 108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688" h="1088328">
                <a:moveTo>
                  <a:pt x="970687" y="352"/>
                </a:moveTo>
                <a:cubicBezTo>
                  <a:pt x="971534" y="15592"/>
                  <a:pt x="567674" y="543912"/>
                  <a:pt x="452527" y="691232"/>
                </a:cubicBezTo>
                <a:cubicBezTo>
                  <a:pt x="337380" y="838552"/>
                  <a:pt x="355160" y="818232"/>
                  <a:pt x="279807" y="884272"/>
                </a:cubicBezTo>
                <a:cubicBezTo>
                  <a:pt x="204454" y="950312"/>
                  <a:pt x="-10600" y="1101019"/>
                  <a:pt x="407" y="1087472"/>
                </a:cubicBezTo>
                <a:cubicBezTo>
                  <a:pt x="11414" y="1073925"/>
                  <a:pt x="271340" y="884272"/>
                  <a:pt x="345847" y="802992"/>
                </a:cubicBezTo>
                <a:cubicBezTo>
                  <a:pt x="420354" y="721712"/>
                  <a:pt x="343307" y="731025"/>
                  <a:pt x="447447" y="599792"/>
                </a:cubicBezTo>
                <a:cubicBezTo>
                  <a:pt x="551587" y="468559"/>
                  <a:pt x="969840" y="-14888"/>
                  <a:pt x="970687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: 図形 2399">
            <a:extLst>
              <a:ext uri="{FF2B5EF4-FFF2-40B4-BE49-F238E27FC236}">
                <a16:creationId xmlns:a16="http://schemas.microsoft.com/office/drawing/2014/main" id="{3B50FC45-36E5-4724-9BCE-3D080D2AC475}"/>
              </a:ext>
            </a:extLst>
          </p:cNvPr>
          <p:cNvSpPr/>
          <p:nvPr/>
        </p:nvSpPr>
        <p:spPr>
          <a:xfrm>
            <a:off x="3575645" y="11958139"/>
            <a:ext cx="558028" cy="464437"/>
          </a:xfrm>
          <a:custGeom>
            <a:avLst/>
            <a:gdLst>
              <a:gd name="connsiteX0" fmla="*/ 554395 w 558028"/>
              <a:gd name="connsiteY0" fmla="*/ 181 h 464437"/>
              <a:gd name="connsiteX1" fmla="*/ 249595 w 558028"/>
              <a:gd name="connsiteY1" fmla="*/ 381181 h 464437"/>
              <a:gd name="connsiteX2" fmla="*/ 675 w 558028"/>
              <a:gd name="connsiteY2" fmla="*/ 462461 h 464437"/>
              <a:gd name="connsiteX3" fmla="*/ 325795 w 558028"/>
              <a:gd name="connsiteY3" fmla="*/ 335461 h 464437"/>
              <a:gd name="connsiteX4" fmla="*/ 412155 w 558028"/>
              <a:gd name="connsiteY4" fmla="*/ 330381 h 464437"/>
              <a:gd name="connsiteX5" fmla="*/ 554395 w 558028"/>
              <a:gd name="connsiteY5" fmla="*/ 181 h 46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028" h="464437">
                <a:moveTo>
                  <a:pt x="554395" y="181"/>
                </a:moveTo>
                <a:cubicBezTo>
                  <a:pt x="527302" y="8648"/>
                  <a:pt x="341882" y="304134"/>
                  <a:pt x="249595" y="381181"/>
                </a:cubicBezTo>
                <a:cubicBezTo>
                  <a:pt x="157308" y="458228"/>
                  <a:pt x="-12025" y="470081"/>
                  <a:pt x="675" y="462461"/>
                </a:cubicBezTo>
                <a:cubicBezTo>
                  <a:pt x="13375" y="454841"/>
                  <a:pt x="257215" y="357474"/>
                  <a:pt x="325795" y="335461"/>
                </a:cubicBezTo>
                <a:cubicBezTo>
                  <a:pt x="394375" y="313448"/>
                  <a:pt x="374902" y="379488"/>
                  <a:pt x="412155" y="330381"/>
                </a:cubicBezTo>
                <a:cubicBezTo>
                  <a:pt x="449408" y="281274"/>
                  <a:pt x="581488" y="-8286"/>
                  <a:pt x="554395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: 図形 2400">
            <a:extLst>
              <a:ext uri="{FF2B5EF4-FFF2-40B4-BE49-F238E27FC236}">
                <a16:creationId xmlns:a16="http://schemas.microsoft.com/office/drawing/2014/main" id="{EC936423-12F6-47EA-97F5-DB341FE0D629}"/>
              </a:ext>
            </a:extLst>
          </p:cNvPr>
          <p:cNvSpPr/>
          <p:nvPr/>
        </p:nvSpPr>
        <p:spPr>
          <a:xfrm>
            <a:off x="5881921" y="11018863"/>
            <a:ext cx="200660" cy="1302331"/>
          </a:xfrm>
          <a:custGeom>
            <a:avLst/>
            <a:gdLst>
              <a:gd name="connsiteX0" fmla="*/ 153119 w 200660"/>
              <a:gd name="connsiteY0" fmla="*/ 116497 h 1302331"/>
              <a:gd name="connsiteX1" fmla="*/ 153119 w 200660"/>
              <a:gd name="connsiteY1" fmla="*/ 172377 h 1302331"/>
              <a:gd name="connsiteX2" fmla="*/ 26119 w 200660"/>
              <a:gd name="connsiteY2" fmla="*/ 1168057 h 1302331"/>
              <a:gd name="connsiteX3" fmla="*/ 21039 w 200660"/>
              <a:gd name="connsiteY3" fmla="*/ 1274737 h 1302331"/>
              <a:gd name="connsiteX4" fmla="*/ 21039 w 200660"/>
              <a:gd name="connsiteY4" fmla="*/ 1000417 h 1302331"/>
              <a:gd name="connsiteX5" fmla="*/ 10879 w 200660"/>
              <a:gd name="connsiteY5" fmla="*/ 771817 h 1302331"/>
              <a:gd name="connsiteX6" fmla="*/ 193759 w 200660"/>
              <a:gd name="connsiteY6" fmla="*/ 35217 h 1302331"/>
              <a:gd name="connsiteX7" fmla="*/ 153119 w 200660"/>
              <a:gd name="connsiteY7" fmla="*/ 116497 h 130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60" h="1302331">
                <a:moveTo>
                  <a:pt x="153119" y="116497"/>
                </a:moveTo>
                <a:cubicBezTo>
                  <a:pt x="146346" y="139357"/>
                  <a:pt x="174286" y="-2883"/>
                  <a:pt x="153119" y="172377"/>
                </a:cubicBezTo>
                <a:cubicBezTo>
                  <a:pt x="131952" y="347637"/>
                  <a:pt x="48132" y="984330"/>
                  <a:pt x="26119" y="1168057"/>
                </a:cubicBezTo>
                <a:cubicBezTo>
                  <a:pt x="4106" y="1351784"/>
                  <a:pt x="21886" y="1302677"/>
                  <a:pt x="21039" y="1274737"/>
                </a:cubicBezTo>
                <a:cubicBezTo>
                  <a:pt x="20192" y="1246797"/>
                  <a:pt x="22732" y="1084237"/>
                  <a:pt x="21039" y="1000417"/>
                </a:cubicBezTo>
                <a:cubicBezTo>
                  <a:pt x="19346" y="916597"/>
                  <a:pt x="-17908" y="932684"/>
                  <a:pt x="10879" y="771817"/>
                </a:cubicBezTo>
                <a:cubicBezTo>
                  <a:pt x="39666" y="610950"/>
                  <a:pt x="166666" y="141050"/>
                  <a:pt x="193759" y="35217"/>
                </a:cubicBezTo>
                <a:cubicBezTo>
                  <a:pt x="220852" y="-70616"/>
                  <a:pt x="159892" y="93637"/>
                  <a:pt x="153119" y="116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: 図形 2401">
            <a:extLst>
              <a:ext uri="{FF2B5EF4-FFF2-40B4-BE49-F238E27FC236}">
                <a16:creationId xmlns:a16="http://schemas.microsoft.com/office/drawing/2014/main" id="{A07369D2-959A-477B-A812-4A9A7D1BE23A}"/>
              </a:ext>
            </a:extLst>
          </p:cNvPr>
          <p:cNvSpPr/>
          <p:nvPr/>
        </p:nvSpPr>
        <p:spPr>
          <a:xfrm>
            <a:off x="6066779" y="11112809"/>
            <a:ext cx="521982" cy="1027418"/>
          </a:xfrm>
          <a:custGeom>
            <a:avLst/>
            <a:gdLst>
              <a:gd name="connsiteX0" fmla="*/ 521981 w 521982"/>
              <a:gd name="connsiteY0" fmla="*/ 2231 h 1027418"/>
              <a:gd name="connsiteX1" fmla="*/ 115581 w 521982"/>
              <a:gd name="connsiteY1" fmla="*/ 616911 h 1027418"/>
              <a:gd name="connsiteX2" fmla="*/ 3821 w 521982"/>
              <a:gd name="connsiteY2" fmla="*/ 1018231 h 1027418"/>
              <a:gd name="connsiteX3" fmla="*/ 34301 w 521982"/>
              <a:gd name="connsiteY3" fmla="*/ 865831 h 1027418"/>
              <a:gd name="connsiteX4" fmla="*/ 115581 w 521982"/>
              <a:gd name="connsiteY4" fmla="*/ 500071 h 1027418"/>
              <a:gd name="connsiteX5" fmla="*/ 110501 w 521982"/>
              <a:gd name="connsiteY5" fmla="*/ 413711 h 1027418"/>
              <a:gd name="connsiteX6" fmla="*/ 521981 w 521982"/>
              <a:gd name="connsiteY6" fmla="*/ 2231 h 102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82" h="1027418">
                <a:moveTo>
                  <a:pt x="521981" y="2231"/>
                </a:moveTo>
                <a:cubicBezTo>
                  <a:pt x="522828" y="36098"/>
                  <a:pt x="201941" y="447578"/>
                  <a:pt x="115581" y="616911"/>
                </a:cubicBezTo>
                <a:cubicBezTo>
                  <a:pt x="29221" y="786244"/>
                  <a:pt x="17368" y="976744"/>
                  <a:pt x="3821" y="1018231"/>
                </a:cubicBezTo>
                <a:cubicBezTo>
                  <a:pt x="-9726" y="1059718"/>
                  <a:pt x="15674" y="952191"/>
                  <a:pt x="34301" y="865831"/>
                </a:cubicBezTo>
                <a:cubicBezTo>
                  <a:pt x="52928" y="779471"/>
                  <a:pt x="102881" y="575424"/>
                  <a:pt x="115581" y="500071"/>
                </a:cubicBezTo>
                <a:cubicBezTo>
                  <a:pt x="128281" y="424718"/>
                  <a:pt x="45308" y="497531"/>
                  <a:pt x="110501" y="413711"/>
                </a:cubicBezTo>
                <a:cubicBezTo>
                  <a:pt x="175694" y="329891"/>
                  <a:pt x="521134" y="-31636"/>
                  <a:pt x="521981" y="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: 図形 2402">
            <a:extLst>
              <a:ext uri="{FF2B5EF4-FFF2-40B4-BE49-F238E27FC236}">
                <a16:creationId xmlns:a16="http://schemas.microsoft.com/office/drawing/2014/main" id="{B3A57DEF-DB8D-42BC-BB7F-254B803A1381}"/>
              </a:ext>
            </a:extLst>
          </p:cNvPr>
          <p:cNvSpPr/>
          <p:nvPr/>
        </p:nvSpPr>
        <p:spPr>
          <a:xfrm>
            <a:off x="5920813" y="5391346"/>
            <a:ext cx="561267" cy="851987"/>
          </a:xfrm>
          <a:custGeom>
            <a:avLst/>
            <a:gdLst>
              <a:gd name="connsiteX0" fmla="*/ 561267 w 561267"/>
              <a:gd name="connsiteY0" fmla="*/ 3614 h 851987"/>
              <a:gd name="connsiteX1" fmla="*/ 53267 w 561267"/>
              <a:gd name="connsiteY1" fmla="*/ 603054 h 851987"/>
              <a:gd name="connsiteX2" fmla="*/ 17707 w 561267"/>
              <a:gd name="connsiteY2" fmla="*/ 851974 h 851987"/>
              <a:gd name="connsiteX3" fmla="*/ 73587 w 561267"/>
              <a:gd name="connsiteY3" fmla="*/ 613214 h 851987"/>
              <a:gd name="connsiteX4" fmla="*/ 53267 w 561267"/>
              <a:gd name="connsiteY4" fmla="*/ 364294 h 851987"/>
              <a:gd name="connsiteX5" fmla="*/ 561267 w 561267"/>
              <a:gd name="connsiteY5" fmla="*/ 3614 h 85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267" h="851987">
                <a:moveTo>
                  <a:pt x="561267" y="3614"/>
                </a:moveTo>
                <a:cubicBezTo>
                  <a:pt x="561267" y="43407"/>
                  <a:pt x="143860" y="461661"/>
                  <a:pt x="53267" y="603054"/>
                </a:cubicBezTo>
                <a:cubicBezTo>
                  <a:pt x="-37326" y="744447"/>
                  <a:pt x="14320" y="850281"/>
                  <a:pt x="17707" y="851974"/>
                </a:cubicBezTo>
                <a:cubicBezTo>
                  <a:pt x="21094" y="853667"/>
                  <a:pt x="67660" y="694494"/>
                  <a:pt x="73587" y="613214"/>
                </a:cubicBezTo>
                <a:cubicBezTo>
                  <a:pt x="79514" y="531934"/>
                  <a:pt x="-35633" y="465047"/>
                  <a:pt x="53267" y="364294"/>
                </a:cubicBezTo>
                <a:cubicBezTo>
                  <a:pt x="142167" y="263541"/>
                  <a:pt x="561267" y="-36179"/>
                  <a:pt x="561267" y="3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: 図形 2403">
            <a:extLst>
              <a:ext uri="{FF2B5EF4-FFF2-40B4-BE49-F238E27FC236}">
                <a16:creationId xmlns:a16="http://schemas.microsoft.com/office/drawing/2014/main" id="{166C7D24-2A18-4E98-8A3E-2F35E35BDE50}"/>
              </a:ext>
            </a:extLst>
          </p:cNvPr>
          <p:cNvSpPr/>
          <p:nvPr/>
        </p:nvSpPr>
        <p:spPr>
          <a:xfrm>
            <a:off x="4633621" y="6307465"/>
            <a:ext cx="707345" cy="1629507"/>
          </a:xfrm>
          <a:custGeom>
            <a:avLst/>
            <a:gdLst>
              <a:gd name="connsiteX0" fmla="*/ 598779 w 707345"/>
              <a:gd name="connsiteY0" fmla="*/ 438775 h 1629507"/>
              <a:gd name="connsiteX1" fmla="*/ 507339 w 707345"/>
              <a:gd name="connsiteY1" fmla="*/ 484495 h 1629507"/>
              <a:gd name="connsiteX2" fmla="*/ 136499 w 707345"/>
              <a:gd name="connsiteY2" fmla="*/ 1022975 h 1629507"/>
              <a:gd name="connsiteX3" fmla="*/ 4419 w 707345"/>
              <a:gd name="connsiteY3" fmla="*/ 1612255 h 1629507"/>
              <a:gd name="connsiteX4" fmla="*/ 34899 w 707345"/>
              <a:gd name="connsiteY4" fmla="*/ 1424295 h 1629507"/>
              <a:gd name="connsiteX5" fmla="*/ 70459 w 707345"/>
              <a:gd name="connsiteY5" fmla="*/ 931535 h 1629507"/>
              <a:gd name="connsiteX6" fmla="*/ 700379 w 707345"/>
              <a:gd name="connsiteY6" fmla="*/ 6975 h 1629507"/>
              <a:gd name="connsiteX7" fmla="*/ 415899 w 707345"/>
              <a:gd name="connsiteY7" fmla="*/ 504815 h 1629507"/>
              <a:gd name="connsiteX8" fmla="*/ 598779 w 707345"/>
              <a:gd name="connsiteY8" fmla="*/ 438775 h 162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345" h="1629507">
                <a:moveTo>
                  <a:pt x="598779" y="438775"/>
                </a:moveTo>
                <a:cubicBezTo>
                  <a:pt x="614019" y="435388"/>
                  <a:pt x="584386" y="387128"/>
                  <a:pt x="507339" y="484495"/>
                </a:cubicBezTo>
                <a:cubicBezTo>
                  <a:pt x="430292" y="581862"/>
                  <a:pt x="220319" y="835015"/>
                  <a:pt x="136499" y="1022975"/>
                </a:cubicBezTo>
                <a:cubicBezTo>
                  <a:pt x="52679" y="1210935"/>
                  <a:pt x="21352" y="1545368"/>
                  <a:pt x="4419" y="1612255"/>
                </a:cubicBezTo>
                <a:cubicBezTo>
                  <a:pt x="-12514" y="1679142"/>
                  <a:pt x="23892" y="1537748"/>
                  <a:pt x="34899" y="1424295"/>
                </a:cubicBezTo>
                <a:cubicBezTo>
                  <a:pt x="45906" y="1310842"/>
                  <a:pt x="-40454" y="1167755"/>
                  <a:pt x="70459" y="931535"/>
                </a:cubicBezTo>
                <a:cubicBezTo>
                  <a:pt x="181372" y="695315"/>
                  <a:pt x="642806" y="78095"/>
                  <a:pt x="700379" y="6975"/>
                </a:cubicBezTo>
                <a:cubicBezTo>
                  <a:pt x="757952" y="-64145"/>
                  <a:pt x="440452" y="430308"/>
                  <a:pt x="415899" y="504815"/>
                </a:cubicBezTo>
                <a:cubicBezTo>
                  <a:pt x="391346" y="579322"/>
                  <a:pt x="583539" y="442162"/>
                  <a:pt x="598779" y="438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: 図形 2404">
            <a:extLst>
              <a:ext uri="{FF2B5EF4-FFF2-40B4-BE49-F238E27FC236}">
                <a16:creationId xmlns:a16="http://schemas.microsoft.com/office/drawing/2014/main" id="{0007ACEB-6AE2-4EBF-9728-2B69154B6CE9}"/>
              </a:ext>
            </a:extLst>
          </p:cNvPr>
          <p:cNvSpPr/>
          <p:nvPr/>
        </p:nvSpPr>
        <p:spPr>
          <a:xfrm>
            <a:off x="3225393" y="5602383"/>
            <a:ext cx="563430" cy="2370846"/>
          </a:xfrm>
          <a:custGeom>
            <a:avLst/>
            <a:gdLst>
              <a:gd name="connsiteX0" fmla="*/ 188367 w 563430"/>
              <a:gd name="connsiteY0" fmla="*/ 857 h 2370846"/>
              <a:gd name="connsiteX1" fmla="*/ 117247 w 563430"/>
              <a:gd name="connsiteY1" fmla="*/ 336137 h 2370846"/>
              <a:gd name="connsiteX2" fmla="*/ 554127 w 563430"/>
              <a:gd name="connsiteY2" fmla="*/ 681577 h 2370846"/>
              <a:gd name="connsiteX3" fmla="*/ 391567 w 563430"/>
              <a:gd name="connsiteY3" fmla="*/ 706977 h 2370846"/>
              <a:gd name="connsiteX4" fmla="*/ 107087 w 563430"/>
              <a:gd name="connsiteY4" fmla="*/ 1148937 h 2370846"/>
              <a:gd name="connsiteX5" fmla="*/ 91847 w 563430"/>
              <a:gd name="connsiteY5" fmla="*/ 1509617 h 2370846"/>
              <a:gd name="connsiteX6" fmla="*/ 366167 w 563430"/>
              <a:gd name="connsiteY6" fmla="*/ 2363057 h 2370846"/>
              <a:gd name="connsiteX7" fmla="*/ 117247 w 563430"/>
              <a:gd name="connsiteY7" fmla="*/ 1936337 h 2370846"/>
              <a:gd name="connsiteX8" fmla="*/ 152807 w 563430"/>
              <a:gd name="connsiteY8" fmla="*/ 2002377 h 2370846"/>
              <a:gd name="connsiteX9" fmla="*/ 20727 w 563430"/>
              <a:gd name="connsiteY9" fmla="*/ 1392777 h 2370846"/>
              <a:gd name="connsiteX10" fmla="*/ 147727 w 563430"/>
              <a:gd name="connsiteY10" fmla="*/ 539337 h 2370846"/>
              <a:gd name="connsiteX11" fmla="*/ 407 w 563430"/>
              <a:gd name="connsiteY11" fmla="*/ 249777 h 2370846"/>
              <a:gd name="connsiteX12" fmla="*/ 188367 w 563430"/>
              <a:gd name="connsiteY12" fmla="*/ 857 h 23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3430" h="2370846">
                <a:moveTo>
                  <a:pt x="188367" y="857"/>
                </a:moveTo>
                <a:cubicBezTo>
                  <a:pt x="207840" y="15250"/>
                  <a:pt x="56287" y="222684"/>
                  <a:pt x="117247" y="336137"/>
                </a:cubicBezTo>
                <a:cubicBezTo>
                  <a:pt x="178207" y="449590"/>
                  <a:pt x="508407" y="619770"/>
                  <a:pt x="554127" y="681577"/>
                </a:cubicBezTo>
                <a:cubicBezTo>
                  <a:pt x="599847" y="743384"/>
                  <a:pt x="466074" y="629084"/>
                  <a:pt x="391567" y="706977"/>
                </a:cubicBezTo>
                <a:cubicBezTo>
                  <a:pt x="317060" y="784870"/>
                  <a:pt x="157040" y="1015164"/>
                  <a:pt x="107087" y="1148937"/>
                </a:cubicBezTo>
                <a:cubicBezTo>
                  <a:pt x="57134" y="1282710"/>
                  <a:pt x="48667" y="1307264"/>
                  <a:pt x="91847" y="1509617"/>
                </a:cubicBezTo>
                <a:cubicBezTo>
                  <a:pt x="135027" y="1711970"/>
                  <a:pt x="361934" y="2291937"/>
                  <a:pt x="366167" y="2363057"/>
                </a:cubicBezTo>
                <a:cubicBezTo>
                  <a:pt x="370400" y="2434177"/>
                  <a:pt x="152807" y="1996450"/>
                  <a:pt x="117247" y="1936337"/>
                </a:cubicBezTo>
                <a:cubicBezTo>
                  <a:pt x="81687" y="1876224"/>
                  <a:pt x="168894" y="2092970"/>
                  <a:pt x="152807" y="2002377"/>
                </a:cubicBezTo>
                <a:cubicBezTo>
                  <a:pt x="136720" y="1911784"/>
                  <a:pt x="21574" y="1636617"/>
                  <a:pt x="20727" y="1392777"/>
                </a:cubicBezTo>
                <a:cubicBezTo>
                  <a:pt x="19880" y="1148937"/>
                  <a:pt x="151114" y="729837"/>
                  <a:pt x="147727" y="539337"/>
                </a:cubicBezTo>
                <a:cubicBezTo>
                  <a:pt x="144340" y="348837"/>
                  <a:pt x="-8906" y="342910"/>
                  <a:pt x="407" y="249777"/>
                </a:cubicBezTo>
                <a:cubicBezTo>
                  <a:pt x="9720" y="156644"/>
                  <a:pt x="168894" y="-13536"/>
                  <a:pt x="188367" y="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: 図形 2405">
            <a:extLst>
              <a:ext uri="{FF2B5EF4-FFF2-40B4-BE49-F238E27FC236}">
                <a16:creationId xmlns:a16="http://schemas.microsoft.com/office/drawing/2014/main" id="{1EDFE906-5EF8-41CD-B053-165F75FC2D3E}"/>
              </a:ext>
            </a:extLst>
          </p:cNvPr>
          <p:cNvSpPr/>
          <p:nvPr/>
        </p:nvSpPr>
        <p:spPr>
          <a:xfrm>
            <a:off x="5952240" y="3677904"/>
            <a:ext cx="192011" cy="635832"/>
          </a:xfrm>
          <a:custGeom>
            <a:avLst/>
            <a:gdLst>
              <a:gd name="connsiteX0" fmla="*/ 1520 w 192011"/>
              <a:gd name="connsiteY0" fmla="*/ 16 h 635832"/>
              <a:gd name="connsiteX1" fmla="*/ 98040 w 192011"/>
              <a:gd name="connsiteY1" fmla="*/ 233696 h 635832"/>
              <a:gd name="connsiteX2" fmla="*/ 47240 w 192011"/>
              <a:gd name="connsiteY2" fmla="*/ 635016 h 635832"/>
              <a:gd name="connsiteX3" fmla="*/ 123440 w 192011"/>
              <a:gd name="connsiteY3" fmla="*/ 335296 h 635832"/>
              <a:gd name="connsiteX4" fmla="*/ 189480 w 192011"/>
              <a:gd name="connsiteY4" fmla="*/ 243856 h 635832"/>
              <a:gd name="connsiteX5" fmla="*/ 1520 w 192011"/>
              <a:gd name="connsiteY5" fmla="*/ 16 h 63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11" h="635832">
                <a:moveTo>
                  <a:pt x="1520" y="16"/>
                </a:moveTo>
                <a:cubicBezTo>
                  <a:pt x="-13720" y="-1677"/>
                  <a:pt x="90420" y="127863"/>
                  <a:pt x="98040" y="233696"/>
                </a:cubicBezTo>
                <a:cubicBezTo>
                  <a:pt x="105660" y="339529"/>
                  <a:pt x="43007" y="618083"/>
                  <a:pt x="47240" y="635016"/>
                </a:cubicBezTo>
                <a:cubicBezTo>
                  <a:pt x="51473" y="651949"/>
                  <a:pt x="99733" y="400489"/>
                  <a:pt x="123440" y="335296"/>
                </a:cubicBezTo>
                <a:cubicBezTo>
                  <a:pt x="147147" y="270103"/>
                  <a:pt x="204720" y="298889"/>
                  <a:pt x="189480" y="243856"/>
                </a:cubicBezTo>
                <a:cubicBezTo>
                  <a:pt x="174240" y="188823"/>
                  <a:pt x="16760" y="1709"/>
                  <a:pt x="152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: 図形 2406">
            <a:extLst>
              <a:ext uri="{FF2B5EF4-FFF2-40B4-BE49-F238E27FC236}">
                <a16:creationId xmlns:a16="http://schemas.microsoft.com/office/drawing/2014/main" id="{1055D0F1-2715-4E8F-A8BB-5E8D1EC24FF0}"/>
              </a:ext>
            </a:extLst>
          </p:cNvPr>
          <p:cNvSpPr/>
          <p:nvPr/>
        </p:nvSpPr>
        <p:spPr>
          <a:xfrm>
            <a:off x="3578676" y="3539545"/>
            <a:ext cx="395692" cy="1217609"/>
          </a:xfrm>
          <a:custGeom>
            <a:avLst/>
            <a:gdLst>
              <a:gd name="connsiteX0" fmla="*/ 388804 w 395692"/>
              <a:gd name="connsiteY0" fmla="*/ 1215 h 1217609"/>
              <a:gd name="connsiteX1" fmla="*/ 246564 w 395692"/>
              <a:gd name="connsiteY1" fmla="*/ 687015 h 1217609"/>
              <a:gd name="connsiteX2" fmla="*/ 160204 w 395692"/>
              <a:gd name="connsiteY2" fmla="*/ 991815 h 1217609"/>
              <a:gd name="connsiteX3" fmla="*/ 221164 w 395692"/>
              <a:gd name="connsiteY3" fmla="*/ 1215335 h 1217609"/>
              <a:gd name="connsiteX4" fmla="*/ 160204 w 395692"/>
              <a:gd name="connsiteY4" fmla="*/ 1093415 h 1217609"/>
              <a:gd name="connsiteX5" fmla="*/ 7804 w 395692"/>
              <a:gd name="connsiteY5" fmla="*/ 869895 h 1217609"/>
              <a:gd name="connsiteX6" fmla="*/ 388804 w 395692"/>
              <a:gd name="connsiteY6" fmla="*/ 1215 h 121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692" h="1217609">
                <a:moveTo>
                  <a:pt x="388804" y="1215"/>
                </a:moveTo>
                <a:cubicBezTo>
                  <a:pt x="428597" y="-29265"/>
                  <a:pt x="284664" y="521915"/>
                  <a:pt x="246564" y="687015"/>
                </a:cubicBezTo>
                <a:cubicBezTo>
                  <a:pt x="208464" y="852115"/>
                  <a:pt x="164437" y="903762"/>
                  <a:pt x="160204" y="991815"/>
                </a:cubicBezTo>
                <a:cubicBezTo>
                  <a:pt x="155971" y="1079868"/>
                  <a:pt x="221164" y="1198402"/>
                  <a:pt x="221164" y="1215335"/>
                </a:cubicBezTo>
                <a:cubicBezTo>
                  <a:pt x="221164" y="1232268"/>
                  <a:pt x="195764" y="1150988"/>
                  <a:pt x="160204" y="1093415"/>
                </a:cubicBezTo>
                <a:cubicBezTo>
                  <a:pt x="124644" y="1035842"/>
                  <a:pt x="-37069" y="1051928"/>
                  <a:pt x="7804" y="869895"/>
                </a:cubicBezTo>
                <a:cubicBezTo>
                  <a:pt x="52677" y="687862"/>
                  <a:pt x="349011" y="31695"/>
                  <a:pt x="388804" y="1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: 図形 2407">
            <a:extLst>
              <a:ext uri="{FF2B5EF4-FFF2-40B4-BE49-F238E27FC236}">
                <a16:creationId xmlns:a16="http://schemas.microsoft.com/office/drawing/2014/main" id="{B3A01562-B0E0-4F0F-B40F-87F376153E0B}"/>
              </a:ext>
            </a:extLst>
          </p:cNvPr>
          <p:cNvSpPr/>
          <p:nvPr/>
        </p:nvSpPr>
        <p:spPr>
          <a:xfrm>
            <a:off x="6603783" y="4879138"/>
            <a:ext cx="411697" cy="253539"/>
          </a:xfrm>
          <a:custGeom>
            <a:avLst/>
            <a:gdLst>
              <a:gd name="connsiteX0" fmla="*/ 217 w 411697"/>
              <a:gd name="connsiteY0" fmla="*/ 246582 h 253539"/>
              <a:gd name="connsiteX1" fmla="*/ 279617 w 411697"/>
              <a:gd name="connsiteY1" fmla="*/ 68782 h 253539"/>
              <a:gd name="connsiteX2" fmla="*/ 411697 w 411697"/>
              <a:gd name="connsiteY2" fmla="*/ 2742 h 253539"/>
              <a:gd name="connsiteX3" fmla="*/ 279617 w 411697"/>
              <a:gd name="connsiteY3" fmla="*/ 150062 h 253539"/>
              <a:gd name="connsiteX4" fmla="*/ 233897 w 411697"/>
              <a:gd name="connsiteY4" fmla="*/ 211022 h 253539"/>
              <a:gd name="connsiteX5" fmla="*/ 217 w 411697"/>
              <a:gd name="connsiteY5" fmla="*/ 246582 h 25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697" h="253539">
                <a:moveTo>
                  <a:pt x="217" y="246582"/>
                </a:moveTo>
                <a:cubicBezTo>
                  <a:pt x="7837" y="222875"/>
                  <a:pt x="211037" y="109422"/>
                  <a:pt x="279617" y="68782"/>
                </a:cubicBezTo>
                <a:cubicBezTo>
                  <a:pt x="348197" y="28142"/>
                  <a:pt x="411697" y="-10805"/>
                  <a:pt x="411697" y="2742"/>
                </a:cubicBezTo>
                <a:cubicBezTo>
                  <a:pt x="411697" y="16289"/>
                  <a:pt x="309250" y="115349"/>
                  <a:pt x="279617" y="150062"/>
                </a:cubicBezTo>
                <a:cubicBezTo>
                  <a:pt x="249984" y="184775"/>
                  <a:pt x="280464" y="194935"/>
                  <a:pt x="233897" y="211022"/>
                </a:cubicBezTo>
                <a:cubicBezTo>
                  <a:pt x="187330" y="227109"/>
                  <a:pt x="-7403" y="270289"/>
                  <a:pt x="217" y="246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: 図形 2408">
            <a:extLst>
              <a:ext uri="{FF2B5EF4-FFF2-40B4-BE49-F238E27FC236}">
                <a16:creationId xmlns:a16="http://schemas.microsoft.com/office/drawing/2014/main" id="{1C9A3331-353B-4B38-9CAB-36F4BA72A945}"/>
              </a:ext>
            </a:extLst>
          </p:cNvPr>
          <p:cNvSpPr/>
          <p:nvPr/>
        </p:nvSpPr>
        <p:spPr>
          <a:xfrm>
            <a:off x="7029682" y="5551709"/>
            <a:ext cx="377497" cy="798676"/>
          </a:xfrm>
          <a:custGeom>
            <a:avLst/>
            <a:gdLst>
              <a:gd name="connsiteX0" fmla="*/ 376958 w 377497"/>
              <a:gd name="connsiteY0" fmla="*/ 346171 h 798676"/>
              <a:gd name="connsiteX1" fmla="*/ 214398 w 377497"/>
              <a:gd name="connsiteY1" fmla="*/ 645891 h 798676"/>
              <a:gd name="connsiteX2" fmla="*/ 1038 w 377497"/>
              <a:gd name="connsiteY2" fmla="*/ 798291 h 798676"/>
              <a:gd name="connsiteX3" fmla="*/ 143278 w 377497"/>
              <a:gd name="connsiteY3" fmla="*/ 605251 h 798676"/>
              <a:gd name="connsiteX4" fmla="*/ 371878 w 377497"/>
              <a:gd name="connsiteY4" fmla="*/ 731 h 798676"/>
              <a:gd name="connsiteX5" fmla="*/ 270278 w 377497"/>
              <a:gd name="connsiteY5" fmla="*/ 478251 h 798676"/>
              <a:gd name="connsiteX6" fmla="*/ 376958 w 377497"/>
              <a:gd name="connsiteY6" fmla="*/ 346171 h 79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497" h="798676">
                <a:moveTo>
                  <a:pt x="376958" y="346171"/>
                </a:moveTo>
                <a:cubicBezTo>
                  <a:pt x="367645" y="374111"/>
                  <a:pt x="277051" y="570538"/>
                  <a:pt x="214398" y="645891"/>
                </a:cubicBezTo>
                <a:cubicBezTo>
                  <a:pt x="151745" y="721244"/>
                  <a:pt x="12891" y="805064"/>
                  <a:pt x="1038" y="798291"/>
                </a:cubicBezTo>
                <a:cubicBezTo>
                  <a:pt x="-10815" y="791518"/>
                  <a:pt x="81471" y="738178"/>
                  <a:pt x="143278" y="605251"/>
                </a:cubicBezTo>
                <a:cubicBezTo>
                  <a:pt x="205085" y="472324"/>
                  <a:pt x="350711" y="21898"/>
                  <a:pt x="371878" y="731"/>
                </a:cubicBezTo>
                <a:cubicBezTo>
                  <a:pt x="393045" y="-20436"/>
                  <a:pt x="268585" y="424064"/>
                  <a:pt x="270278" y="478251"/>
                </a:cubicBezTo>
                <a:cubicBezTo>
                  <a:pt x="271971" y="532438"/>
                  <a:pt x="386271" y="318231"/>
                  <a:pt x="376958" y="346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: 図形 2409">
            <a:extLst>
              <a:ext uri="{FF2B5EF4-FFF2-40B4-BE49-F238E27FC236}">
                <a16:creationId xmlns:a16="http://schemas.microsoft.com/office/drawing/2014/main" id="{E395BA8F-6F6B-46F5-8446-EC9634790967}"/>
              </a:ext>
            </a:extLst>
          </p:cNvPr>
          <p:cNvSpPr/>
          <p:nvPr/>
        </p:nvSpPr>
        <p:spPr>
          <a:xfrm>
            <a:off x="5542720" y="5355699"/>
            <a:ext cx="55120" cy="1023510"/>
          </a:xfrm>
          <a:custGeom>
            <a:avLst/>
            <a:gdLst>
              <a:gd name="connsiteX0" fmla="*/ 29405 w 55120"/>
              <a:gd name="connsiteY0" fmla="*/ 526 h 1023510"/>
              <a:gd name="connsiteX1" fmla="*/ 13530 w 55120"/>
              <a:gd name="connsiteY1" fmla="*/ 727601 h 1023510"/>
              <a:gd name="connsiteX2" fmla="*/ 830 w 55120"/>
              <a:gd name="connsiteY2" fmla="*/ 1022876 h 1023510"/>
              <a:gd name="connsiteX3" fmla="*/ 7180 w 55120"/>
              <a:gd name="connsiteY3" fmla="*/ 800626 h 1023510"/>
              <a:gd name="connsiteX4" fmla="*/ 54805 w 55120"/>
              <a:gd name="connsiteY4" fmla="*/ 613301 h 1023510"/>
              <a:gd name="connsiteX5" fmla="*/ 29405 w 55120"/>
              <a:gd name="connsiteY5" fmla="*/ 526 h 102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20" h="1023510">
                <a:moveTo>
                  <a:pt x="29405" y="526"/>
                </a:moveTo>
                <a:cubicBezTo>
                  <a:pt x="22526" y="19576"/>
                  <a:pt x="18292" y="557209"/>
                  <a:pt x="13530" y="727601"/>
                </a:cubicBezTo>
                <a:cubicBezTo>
                  <a:pt x="8768" y="897993"/>
                  <a:pt x="1888" y="1010705"/>
                  <a:pt x="830" y="1022876"/>
                </a:cubicBezTo>
                <a:cubicBezTo>
                  <a:pt x="-228" y="1035047"/>
                  <a:pt x="-1816" y="868889"/>
                  <a:pt x="7180" y="800626"/>
                </a:cubicBezTo>
                <a:cubicBezTo>
                  <a:pt x="16176" y="732364"/>
                  <a:pt x="51630" y="741888"/>
                  <a:pt x="54805" y="613301"/>
                </a:cubicBezTo>
                <a:cubicBezTo>
                  <a:pt x="57980" y="484714"/>
                  <a:pt x="36284" y="-18524"/>
                  <a:pt x="29405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: 図形 2410">
            <a:extLst>
              <a:ext uri="{FF2B5EF4-FFF2-40B4-BE49-F238E27FC236}">
                <a16:creationId xmlns:a16="http://schemas.microsoft.com/office/drawing/2014/main" id="{FD642B3A-E4CF-4411-959B-85CCC0CEB98D}"/>
              </a:ext>
            </a:extLst>
          </p:cNvPr>
          <p:cNvSpPr/>
          <p:nvPr/>
        </p:nvSpPr>
        <p:spPr>
          <a:xfrm>
            <a:off x="5480822" y="3848085"/>
            <a:ext cx="187209" cy="435982"/>
          </a:xfrm>
          <a:custGeom>
            <a:avLst/>
            <a:gdLst>
              <a:gd name="connsiteX0" fmla="*/ 186553 w 187209"/>
              <a:gd name="connsiteY0" fmla="*/ 15 h 435982"/>
              <a:gd name="connsiteX1" fmla="*/ 65903 w 187209"/>
              <a:gd name="connsiteY1" fmla="*/ 174640 h 435982"/>
              <a:gd name="connsiteX2" fmla="*/ 53203 w 187209"/>
              <a:gd name="connsiteY2" fmla="*/ 434990 h 435982"/>
              <a:gd name="connsiteX3" fmla="*/ 46853 w 187209"/>
              <a:gd name="connsiteY3" fmla="*/ 260365 h 435982"/>
              <a:gd name="connsiteX4" fmla="*/ 5578 w 187209"/>
              <a:gd name="connsiteY4" fmla="*/ 165115 h 435982"/>
              <a:gd name="connsiteX5" fmla="*/ 186553 w 187209"/>
              <a:gd name="connsiteY5" fmla="*/ 15 h 43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09" h="435982">
                <a:moveTo>
                  <a:pt x="186553" y="15"/>
                </a:moveTo>
                <a:cubicBezTo>
                  <a:pt x="196607" y="1602"/>
                  <a:pt x="88128" y="102144"/>
                  <a:pt x="65903" y="174640"/>
                </a:cubicBezTo>
                <a:cubicBezTo>
                  <a:pt x="43678" y="247136"/>
                  <a:pt x="56378" y="420703"/>
                  <a:pt x="53203" y="434990"/>
                </a:cubicBezTo>
                <a:cubicBezTo>
                  <a:pt x="50028" y="449277"/>
                  <a:pt x="54791" y="305344"/>
                  <a:pt x="46853" y="260365"/>
                </a:cubicBezTo>
                <a:cubicBezTo>
                  <a:pt x="38915" y="215386"/>
                  <a:pt x="-17705" y="207448"/>
                  <a:pt x="5578" y="165115"/>
                </a:cubicBezTo>
                <a:cubicBezTo>
                  <a:pt x="28861" y="122782"/>
                  <a:pt x="176499" y="-1572"/>
                  <a:pt x="186553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: 図形 2411">
            <a:extLst>
              <a:ext uri="{FF2B5EF4-FFF2-40B4-BE49-F238E27FC236}">
                <a16:creationId xmlns:a16="http://schemas.microsoft.com/office/drawing/2014/main" id="{388CF929-98C2-4C2C-BBB2-BA1457ECD378}"/>
              </a:ext>
            </a:extLst>
          </p:cNvPr>
          <p:cNvSpPr/>
          <p:nvPr/>
        </p:nvSpPr>
        <p:spPr>
          <a:xfrm>
            <a:off x="4327993" y="2853259"/>
            <a:ext cx="274896" cy="1047101"/>
          </a:xfrm>
          <a:custGeom>
            <a:avLst/>
            <a:gdLst>
              <a:gd name="connsiteX0" fmla="*/ 214374 w 274896"/>
              <a:gd name="connsiteY0" fmla="*/ 334441 h 1047101"/>
              <a:gd name="connsiteX1" fmla="*/ 176274 w 274896"/>
              <a:gd name="connsiteY1" fmla="*/ 558808 h 1047101"/>
              <a:gd name="connsiteX2" fmla="*/ 269407 w 274896"/>
              <a:gd name="connsiteY2" fmla="*/ 1032941 h 1047101"/>
              <a:gd name="connsiteX3" fmla="*/ 235540 w 274896"/>
              <a:gd name="connsiteY3" fmla="*/ 838208 h 1047101"/>
              <a:gd name="connsiteX4" fmla="*/ 2707 w 274896"/>
              <a:gd name="connsiteY4" fmla="*/ 8 h 1047101"/>
              <a:gd name="connsiteX5" fmla="*/ 108540 w 274896"/>
              <a:gd name="connsiteY5" fmla="*/ 821274 h 1047101"/>
              <a:gd name="connsiteX6" fmla="*/ 108540 w 274896"/>
              <a:gd name="connsiteY6" fmla="*/ 537641 h 1047101"/>
              <a:gd name="connsiteX7" fmla="*/ 214374 w 274896"/>
              <a:gd name="connsiteY7" fmla="*/ 334441 h 104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896" h="1047101">
                <a:moveTo>
                  <a:pt x="214374" y="334441"/>
                </a:moveTo>
                <a:cubicBezTo>
                  <a:pt x="225663" y="337969"/>
                  <a:pt x="167102" y="442391"/>
                  <a:pt x="176274" y="558808"/>
                </a:cubicBezTo>
                <a:cubicBezTo>
                  <a:pt x="185446" y="675225"/>
                  <a:pt x="259529" y="986375"/>
                  <a:pt x="269407" y="1032941"/>
                </a:cubicBezTo>
                <a:cubicBezTo>
                  <a:pt x="279285" y="1079507"/>
                  <a:pt x="279990" y="1010364"/>
                  <a:pt x="235540" y="838208"/>
                </a:cubicBezTo>
                <a:cubicBezTo>
                  <a:pt x="191090" y="666053"/>
                  <a:pt x="23874" y="2830"/>
                  <a:pt x="2707" y="8"/>
                </a:cubicBezTo>
                <a:cubicBezTo>
                  <a:pt x="-18460" y="-2814"/>
                  <a:pt x="90901" y="731669"/>
                  <a:pt x="108540" y="821274"/>
                </a:cubicBezTo>
                <a:cubicBezTo>
                  <a:pt x="126179" y="910880"/>
                  <a:pt x="92312" y="613841"/>
                  <a:pt x="108540" y="537641"/>
                </a:cubicBezTo>
                <a:cubicBezTo>
                  <a:pt x="124768" y="461441"/>
                  <a:pt x="203085" y="330913"/>
                  <a:pt x="214374" y="334441"/>
                </a:cubicBezTo>
                <a:close/>
              </a:path>
            </a:pathLst>
          </a:cu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: 図形 2412">
            <a:extLst>
              <a:ext uri="{FF2B5EF4-FFF2-40B4-BE49-F238E27FC236}">
                <a16:creationId xmlns:a16="http://schemas.microsoft.com/office/drawing/2014/main" id="{B05370F6-9667-4BEB-94FC-4FC75006B5A9}"/>
              </a:ext>
            </a:extLst>
          </p:cNvPr>
          <p:cNvSpPr/>
          <p:nvPr/>
        </p:nvSpPr>
        <p:spPr>
          <a:xfrm>
            <a:off x="4838319" y="9000051"/>
            <a:ext cx="432333" cy="643984"/>
          </a:xfrm>
          <a:custGeom>
            <a:avLst/>
            <a:gdLst>
              <a:gd name="connsiteX0" fmla="*/ 381 w 432333"/>
              <a:gd name="connsiteY0" fmla="*/ 16 h 643984"/>
              <a:gd name="connsiteX1" fmla="*/ 241681 w 432333"/>
              <a:gd name="connsiteY1" fmla="*/ 486849 h 643984"/>
              <a:gd name="connsiteX2" fmla="*/ 432181 w 432333"/>
              <a:gd name="connsiteY2" fmla="*/ 592682 h 643984"/>
              <a:gd name="connsiteX3" fmla="*/ 275548 w 432333"/>
              <a:gd name="connsiteY3" fmla="*/ 524949 h 643984"/>
              <a:gd name="connsiteX4" fmla="*/ 377148 w 432333"/>
              <a:gd name="connsiteY4" fmla="*/ 643482 h 643984"/>
              <a:gd name="connsiteX5" fmla="*/ 190881 w 432333"/>
              <a:gd name="connsiteY5" fmla="*/ 469916 h 643984"/>
              <a:gd name="connsiteX6" fmla="*/ 381 w 432333"/>
              <a:gd name="connsiteY6" fmla="*/ 16 h 64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33" h="643984">
                <a:moveTo>
                  <a:pt x="381" y="16"/>
                </a:moveTo>
                <a:cubicBezTo>
                  <a:pt x="8848" y="2838"/>
                  <a:pt x="169714" y="388071"/>
                  <a:pt x="241681" y="486849"/>
                </a:cubicBezTo>
                <a:cubicBezTo>
                  <a:pt x="313648" y="585627"/>
                  <a:pt x="426537" y="586332"/>
                  <a:pt x="432181" y="592682"/>
                </a:cubicBezTo>
                <a:cubicBezTo>
                  <a:pt x="437825" y="599032"/>
                  <a:pt x="284720" y="516482"/>
                  <a:pt x="275548" y="524949"/>
                </a:cubicBezTo>
                <a:cubicBezTo>
                  <a:pt x="266376" y="533416"/>
                  <a:pt x="391259" y="652654"/>
                  <a:pt x="377148" y="643482"/>
                </a:cubicBezTo>
                <a:cubicBezTo>
                  <a:pt x="363037" y="634310"/>
                  <a:pt x="255087" y="571516"/>
                  <a:pt x="190881" y="469916"/>
                </a:cubicBezTo>
                <a:cubicBezTo>
                  <a:pt x="126675" y="368316"/>
                  <a:pt x="-8086" y="-2806"/>
                  <a:pt x="381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: 図形 2413">
            <a:extLst>
              <a:ext uri="{FF2B5EF4-FFF2-40B4-BE49-F238E27FC236}">
                <a16:creationId xmlns:a16="http://schemas.microsoft.com/office/drawing/2014/main" id="{DF485066-5BDE-4E17-A3B0-DD295B2B28D8}"/>
              </a:ext>
            </a:extLst>
          </p:cNvPr>
          <p:cNvSpPr/>
          <p:nvPr/>
        </p:nvSpPr>
        <p:spPr>
          <a:xfrm>
            <a:off x="3364478" y="9618091"/>
            <a:ext cx="797132" cy="497744"/>
          </a:xfrm>
          <a:custGeom>
            <a:avLst/>
            <a:gdLst>
              <a:gd name="connsiteX0" fmla="*/ 144955 w 797132"/>
              <a:gd name="connsiteY0" fmla="*/ 232876 h 497744"/>
              <a:gd name="connsiteX1" fmla="*/ 602155 w 797132"/>
              <a:gd name="connsiteY1" fmla="*/ 478409 h 497744"/>
              <a:gd name="connsiteX2" fmla="*/ 796889 w 797132"/>
              <a:gd name="connsiteY2" fmla="*/ 478409 h 497744"/>
              <a:gd name="connsiteX3" fmla="*/ 631789 w 797132"/>
              <a:gd name="connsiteY3" fmla="*/ 448776 h 497744"/>
              <a:gd name="connsiteX4" fmla="*/ 199989 w 797132"/>
              <a:gd name="connsiteY4" fmla="*/ 211709 h 497744"/>
              <a:gd name="connsiteX5" fmla="*/ 1022 w 797132"/>
              <a:gd name="connsiteY5" fmla="*/ 42 h 497744"/>
              <a:gd name="connsiteX6" fmla="*/ 144955 w 797132"/>
              <a:gd name="connsiteY6" fmla="*/ 232876 h 49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132" h="497744">
                <a:moveTo>
                  <a:pt x="144955" y="232876"/>
                </a:moveTo>
                <a:cubicBezTo>
                  <a:pt x="245144" y="312604"/>
                  <a:pt x="493499" y="437487"/>
                  <a:pt x="602155" y="478409"/>
                </a:cubicBezTo>
                <a:cubicBezTo>
                  <a:pt x="710811" y="519331"/>
                  <a:pt x="791950" y="483348"/>
                  <a:pt x="796889" y="478409"/>
                </a:cubicBezTo>
                <a:cubicBezTo>
                  <a:pt x="801828" y="473470"/>
                  <a:pt x="731272" y="493226"/>
                  <a:pt x="631789" y="448776"/>
                </a:cubicBezTo>
                <a:cubicBezTo>
                  <a:pt x="532306" y="404326"/>
                  <a:pt x="305117" y="286498"/>
                  <a:pt x="199989" y="211709"/>
                </a:cubicBezTo>
                <a:cubicBezTo>
                  <a:pt x="94861" y="136920"/>
                  <a:pt x="10194" y="-2780"/>
                  <a:pt x="1022" y="42"/>
                </a:cubicBezTo>
                <a:cubicBezTo>
                  <a:pt x="-8150" y="2864"/>
                  <a:pt x="44766" y="153148"/>
                  <a:pt x="144955" y="23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: 図形 2414">
            <a:extLst>
              <a:ext uri="{FF2B5EF4-FFF2-40B4-BE49-F238E27FC236}">
                <a16:creationId xmlns:a16="http://schemas.microsoft.com/office/drawing/2014/main" id="{48F14F6A-EE10-4205-B275-5DC538122CE7}"/>
              </a:ext>
            </a:extLst>
          </p:cNvPr>
          <p:cNvSpPr/>
          <p:nvPr/>
        </p:nvSpPr>
        <p:spPr>
          <a:xfrm>
            <a:off x="3469914" y="8917088"/>
            <a:ext cx="501597" cy="1014613"/>
          </a:xfrm>
          <a:custGeom>
            <a:avLst/>
            <a:gdLst>
              <a:gd name="connsiteX0" fmla="*/ 1419 w 501597"/>
              <a:gd name="connsiteY0" fmla="*/ 2545 h 1014613"/>
              <a:gd name="connsiteX1" fmla="*/ 289286 w 501597"/>
              <a:gd name="connsiteY1" fmla="*/ 167645 h 1014613"/>
              <a:gd name="connsiteX2" fmla="*/ 500953 w 501597"/>
              <a:gd name="connsiteY2" fmla="*/ 878845 h 1014613"/>
              <a:gd name="connsiteX3" fmla="*/ 221553 w 501597"/>
              <a:gd name="connsiteY3" fmla="*/ 159179 h 1014613"/>
              <a:gd name="connsiteX4" fmla="*/ 361253 w 501597"/>
              <a:gd name="connsiteY4" fmla="*/ 1001612 h 1014613"/>
              <a:gd name="connsiteX5" fmla="*/ 306219 w 501597"/>
              <a:gd name="connsiteY5" fmla="*/ 641779 h 1014613"/>
              <a:gd name="connsiteX6" fmla="*/ 183453 w 501597"/>
              <a:gd name="connsiteY6" fmla="*/ 243845 h 1014613"/>
              <a:gd name="connsiteX7" fmla="*/ 1419 w 501597"/>
              <a:gd name="connsiteY7" fmla="*/ 2545 h 101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597" h="1014613">
                <a:moveTo>
                  <a:pt x="1419" y="2545"/>
                </a:moveTo>
                <a:cubicBezTo>
                  <a:pt x="19058" y="-10155"/>
                  <a:pt x="206030" y="21595"/>
                  <a:pt x="289286" y="167645"/>
                </a:cubicBezTo>
                <a:cubicBezTo>
                  <a:pt x="372542" y="313695"/>
                  <a:pt x="512242" y="880256"/>
                  <a:pt x="500953" y="878845"/>
                </a:cubicBezTo>
                <a:cubicBezTo>
                  <a:pt x="489664" y="877434"/>
                  <a:pt x="244836" y="138718"/>
                  <a:pt x="221553" y="159179"/>
                </a:cubicBezTo>
                <a:cubicBezTo>
                  <a:pt x="198270" y="179640"/>
                  <a:pt x="347142" y="921179"/>
                  <a:pt x="361253" y="1001612"/>
                </a:cubicBezTo>
                <a:cubicBezTo>
                  <a:pt x="375364" y="1082045"/>
                  <a:pt x="335852" y="768073"/>
                  <a:pt x="306219" y="641779"/>
                </a:cubicBezTo>
                <a:cubicBezTo>
                  <a:pt x="276586" y="515485"/>
                  <a:pt x="231431" y="346856"/>
                  <a:pt x="183453" y="243845"/>
                </a:cubicBezTo>
                <a:cubicBezTo>
                  <a:pt x="135475" y="140834"/>
                  <a:pt x="-16220" y="15245"/>
                  <a:pt x="1419" y="2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: 図形 2415">
            <a:extLst>
              <a:ext uri="{FF2B5EF4-FFF2-40B4-BE49-F238E27FC236}">
                <a16:creationId xmlns:a16="http://schemas.microsoft.com/office/drawing/2014/main" id="{675462B6-991F-4AF4-80CD-7BF9D3BBE2C0}"/>
              </a:ext>
            </a:extLst>
          </p:cNvPr>
          <p:cNvSpPr/>
          <p:nvPr/>
        </p:nvSpPr>
        <p:spPr>
          <a:xfrm>
            <a:off x="5470901" y="8184453"/>
            <a:ext cx="508047" cy="187327"/>
          </a:xfrm>
          <a:custGeom>
            <a:avLst/>
            <a:gdLst>
              <a:gd name="connsiteX0" fmla="*/ 15499 w 508047"/>
              <a:gd name="connsiteY0" fmla="*/ 184847 h 187327"/>
              <a:gd name="connsiteX1" fmla="*/ 95932 w 508047"/>
              <a:gd name="connsiteY1" fmla="*/ 134047 h 187327"/>
              <a:gd name="connsiteX2" fmla="*/ 328766 w 508047"/>
              <a:gd name="connsiteY2" fmla="*/ 11280 h 187327"/>
              <a:gd name="connsiteX3" fmla="*/ 506566 w 508047"/>
              <a:gd name="connsiteY3" fmla="*/ 11280 h 187327"/>
              <a:gd name="connsiteX4" fmla="*/ 388032 w 508047"/>
              <a:gd name="connsiteY4" fmla="*/ 62080 h 187327"/>
              <a:gd name="connsiteX5" fmla="*/ 15499 w 508047"/>
              <a:gd name="connsiteY5" fmla="*/ 184847 h 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47" h="187327">
                <a:moveTo>
                  <a:pt x="15499" y="184847"/>
                </a:moveTo>
                <a:cubicBezTo>
                  <a:pt x="-33184" y="196841"/>
                  <a:pt x="43721" y="162975"/>
                  <a:pt x="95932" y="134047"/>
                </a:cubicBezTo>
                <a:cubicBezTo>
                  <a:pt x="148143" y="105119"/>
                  <a:pt x="260327" y="31741"/>
                  <a:pt x="328766" y="11280"/>
                </a:cubicBezTo>
                <a:cubicBezTo>
                  <a:pt x="397205" y="-9181"/>
                  <a:pt x="496688" y="2813"/>
                  <a:pt x="506566" y="11280"/>
                </a:cubicBezTo>
                <a:cubicBezTo>
                  <a:pt x="516444" y="19747"/>
                  <a:pt x="476932" y="33858"/>
                  <a:pt x="388032" y="62080"/>
                </a:cubicBezTo>
                <a:cubicBezTo>
                  <a:pt x="299132" y="90302"/>
                  <a:pt x="64182" y="172853"/>
                  <a:pt x="15499" y="184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: 図形 2416">
            <a:extLst>
              <a:ext uri="{FF2B5EF4-FFF2-40B4-BE49-F238E27FC236}">
                <a16:creationId xmlns:a16="http://schemas.microsoft.com/office/drawing/2014/main" id="{41CC7ADA-EDA3-4066-9A87-154716677464}"/>
              </a:ext>
            </a:extLst>
          </p:cNvPr>
          <p:cNvSpPr/>
          <p:nvPr/>
        </p:nvSpPr>
        <p:spPr>
          <a:xfrm>
            <a:off x="4170874" y="7687727"/>
            <a:ext cx="268307" cy="686223"/>
          </a:xfrm>
          <a:custGeom>
            <a:avLst/>
            <a:gdLst>
              <a:gd name="connsiteX0" fmla="*/ 3193 w 268307"/>
              <a:gd name="connsiteY0" fmla="*/ 6 h 686223"/>
              <a:gd name="connsiteX1" fmla="*/ 164059 w 268307"/>
              <a:gd name="connsiteY1" fmla="*/ 321740 h 686223"/>
              <a:gd name="connsiteX2" fmla="*/ 7426 w 268307"/>
              <a:gd name="connsiteY2" fmla="*/ 474140 h 686223"/>
              <a:gd name="connsiteX3" fmla="*/ 62459 w 268307"/>
              <a:gd name="connsiteY3" fmla="*/ 541873 h 686223"/>
              <a:gd name="connsiteX4" fmla="*/ 3193 w 268307"/>
              <a:gd name="connsiteY4" fmla="*/ 592673 h 686223"/>
              <a:gd name="connsiteX5" fmla="*/ 180993 w 268307"/>
              <a:gd name="connsiteY5" fmla="*/ 482606 h 686223"/>
              <a:gd name="connsiteX6" fmla="*/ 20126 w 268307"/>
              <a:gd name="connsiteY6" fmla="*/ 685806 h 686223"/>
              <a:gd name="connsiteX7" fmla="*/ 240259 w 268307"/>
              <a:gd name="connsiteY7" fmla="*/ 529173 h 686223"/>
              <a:gd name="connsiteX8" fmla="*/ 240259 w 268307"/>
              <a:gd name="connsiteY8" fmla="*/ 313273 h 686223"/>
              <a:gd name="connsiteX9" fmla="*/ 3193 w 268307"/>
              <a:gd name="connsiteY9" fmla="*/ 6 h 68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307" h="686223">
                <a:moveTo>
                  <a:pt x="3193" y="6"/>
                </a:moveTo>
                <a:cubicBezTo>
                  <a:pt x="-9507" y="1417"/>
                  <a:pt x="163354" y="242718"/>
                  <a:pt x="164059" y="321740"/>
                </a:cubicBezTo>
                <a:cubicBezTo>
                  <a:pt x="164764" y="400762"/>
                  <a:pt x="24359" y="437451"/>
                  <a:pt x="7426" y="474140"/>
                </a:cubicBezTo>
                <a:cubicBezTo>
                  <a:pt x="-9507" y="510829"/>
                  <a:pt x="63164" y="522118"/>
                  <a:pt x="62459" y="541873"/>
                </a:cubicBezTo>
                <a:cubicBezTo>
                  <a:pt x="61754" y="561628"/>
                  <a:pt x="-16562" y="602551"/>
                  <a:pt x="3193" y="592673"/>
                </a:cubicBezTo>
                <a:cubicBezTo>
                  <a:pt x="22948" y="582795"/>
                  <a:pt x="178171" y="467084"/>
                  <a:pt x="180993" y="482606"/>
                </a:cubicBezTo>
                <a:cubicBezTo>
                  <a:pt x="183815" y="498128"/>
                  <a:pt x="10248" y="678045"/>
                  <a:pt x="20126" y="685806"/>
                </a:cubicBezTo>
                <a:cubicBezTo>
                  <a:pt x="30004" y="693567"/>
                  <a:pt x="203570" y="591262"/>
                  <a:pt x="240259" y="529173"/>
                </a:cubicBezTo>
                <a:cubicBezTo>
                  <a:pt x="276948" y="467084"/>
                  <a:pt x="278359" y="393706"/>
                  <a:pt x="240259" y="313273"/>
                </a:cubicBezTo>
                <a:cubicBezTo>
                  <a:pt x="202159" y="232840"/>
                  <a:pt x="15893" y="-1405"/>
                  <a:pt x="319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: 図形 2417">
            <a:extLst>
              <a:ext uri="{FF2B5EF4-FFF2-40B4-BE49-F238E27FC236}">
                <a16:creationId xmlns:a16="http://schemas.microsoft.com/office/drawing/2014/main" id="{EA2CA220-1A46-4B00-9944-69B2A01B8BCF}"/>
              </a:ext>
            </a:extLst>
          </p:cNvPr>
          <p:cNvSpPr/>
          <p:nvPr/>
        </p:nvSpPr>
        <p:spPr>
          <a:xfrm>
            <a:off x="5439802" y="7268561"/>
            <a:ext cx="833341" cy="787529"/>
          </a:xfrm>
          <a:custGeom>
            <a:avLst/>
            <a:gdLst>
              <a:gd name="connsiteX0" fmla="*/ 664665 w 833341"/>
              <a:gd name="connsiteY0" fmla="*/ 72 h 787529"/>
              <a:gd name="connsiteX1" fmla="*/ 287898 w 833341"/>
              <a:gd name="connsiteY1" fmla="*/ 457272 h 787529"/>
              <a:gd name="connsiteX2" fmla="*/ 486865 w 833341"/>
              <a:gd name="connsiteY2" fmla="*/ 554639 h 787529"/>
              <a:gd name="connsiteX3" fmla="*/ 461465 w 833341"/>
              <a:gd name="connsiteY3" fmla="*/ 554639 h 787529"/>
              <a:gd name="connsiteX4" fmla="*/ 486865 w 833341"/>
              <a:gd name="connsiteY4" fmla="*/ 694339 h 787529"/>
              <a:gd name="connsiteX5" fmla="*/ 829765 w 833341"/>
              <a:gd name="connsiteY5" fmla="*/ 787472 h 787529"/>
              <a:gd name="connsiteX6" fmla="*/ 241331 w 833341"/>
              <a:gd name="connsiteY6" fmla="*/ 681639 h 787529"/>
              <a:gd name="connsiteX7" fmla="*/ 31 w 833341"/>
              <a:gd name="connsiteY7" fmla="*/ 635072 h 787529"/>
              <a:gd name="connsiteX8" fmla="*/ 254031 w 833341"/>
              <a:gd name="connsiteY8" fmla="*/ 423406 h 787529"/>
              <a:gd name="connsiteX9" fmla="*/ 664665 w 833341"/>
              <a:gd name="connsiteY9" fmla="*/ 72 h 78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341" h="787529">
                <a:moveTo>
                  <a:pt x="664665" y="72"/>
                </a:moveTo>
                <a:cubicBezTo>
                  <a:pt x="670310" y="5716"/>
                  <a:pt x="317531" y="364844"/>
                  <a:pt x="287898" y="457272"/>
                </a:cubicBezTo>
                <a:cubicBezTo>
                  <a:pt x="258265" y="549700"/>
                  <a:pt x="457937" y="538411"/>
                  <a:pt x="486865" y="554639"/>
                </a:cubicBezTo>
                <a:cubicBezTo>
                  <a:pt x="515793" y="570867"/>
                  <a:pt x="461465" y="531356"/>
                  <a:pt x="461465" y="554639"/>
                </a:cubicBezTo>
                <a:cubicBezTo>
                  <a:pt x="461465" y="577922"/>
                  <a:pt x="425482" y="655534"/>
                  <a:pt x="486865" y="694339"/>
                </a:cubicBezTo>
                <a:cubicBezTo>
                  <a:pt x="548248" y="733144"/>
                  <a:pt x="870687" y="789589"/>
                  <a:pt x="829765" y="787472"/>
                </a:cubicBezTo>
                <a:cubicBezTo>
                  <a:pt x="788843" y="785355"/>
                  <a:pt x="379620" y="707039"/>
                  <a:pt x="241331" y="681639"/>
                </a:cubicBezTo>
                <a:cubicBezTo>
                  <a:pt x="103042" y="656239"/>
                  <a:pt x="-2086" y="678111"/>
                  <a:pt x="31" y="635072"/>
                </a:cubicBezTo>
                <a:cubicBezTo>
                  <a:pt x="2148" y="592033"/>
                  <a:pt x="142553" y="527828"/>
                  <a:pt x="254031" y="423406"/>
                </a:cubicBezTo>
                <a:cubicBezTo>
                  <a:pt x="365509" y="318984"/>
                  <a:pt x="659020" y="-5572"/>
                  <a:pt x="664665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: 図形 2418">
            <a:extLst>
              <a:ext uri="{FF2B5EF4-FFF2-40B4-BE49-F238E27FC236}">
                <a16:creationId xmlns:a16="http://schemas.microsoft.com/office/drawing/2014/main" id="{9CD3CB86-D4AC-4B96-9796-E6BF72833C57}"/>
              </a:ext>
            </a:extLst>
          </p:cNvPr>
          <p:cNvSpPr/>
          <p:nvPr/>
        </p:nvSpPr>
        <p:spPr>
          <a:xfrm>
            <a:off x="6071346" y="4405986"/>
            <a:ext cx="596241" cy="1030021"/>
          </a:xfrm>
          <a:custGeom>
            <a:avLst/>
            <a:gdLst>
              <a:gd name="connsiteX0" fmla="*/ 596154 w 596241"/>
              <a:gd name="connsiteY0" fmla="*/ 914 h 1030021"/>
              <a:gd name="connsiteX1" fmla="*/ 83921 w 596241"/>
              <a:gd name="connsiteY1" fmla="*/ 699414 h 1030021"/>
              <a:gd name="connsiteX2" fmla="*/ 11954 w 596241"/>
              <a:gd name="connsiteY2" fmla="*/ 1029614 h 1030021"/>
              <a:gd name="connsiteX3" fmla="*/ 33121 w 596241"/>
              <a:gd name="connsiteY3" fmla="*/ 762914 h 1030021"/>
              <a:gd name="connsiteX4" fmla="*/ 41587 w 596241"/>
              <a:gd name="connsiteY4" fmla="*/ 555481 h 1030021"/>
              <a:gd name="connsiteX5" fmla="*/ 596154 w 596241"/>
              <a:gd name="connsiteY5" fmla="*/ 914 h 10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241" h="1030021">
                <a:moveTo>
                  <a:pt x="596154" y="914"/>
                </a:moveTo>
                <a:cubicBezTo>
                  <a:pt x="603210" y="24903"/>
                  <a:pt x="181288" y="527964"/>
                  <a:pt x="83921" y="699414"/>
                </a:cubicBezTo>
                <a:cubicBezTo>
                  <a:pt x="-13446" y="870864"/>
                  <a:pt x="20421" y="1019031"/>
                  <a:pt x="11954" y="1029614"/>
                </a:cubicBezTo>
                <a:cubicBezTo>
                  <a:pt x="3487" y="1040197"/>
                  <a:pt x="28182" y="841936"/>
                  <a:pt x="33121" y="762914"/>
                </a:cubicBezTo>
                <a:cubicBezTo>
                  <a:pt x="38060" y="683892"/>
                  <a:pt x="-49430" y="678953"/>
                  <a:pt x="41587" y="555481"/>
                </a:cubicBezTo>
                <a:cubicBezTo>
                  <a:pt x="132604" y="432009"/>
                  <a:pt x="589098" y="-23075"/>
                  <a:pt x="596154" y="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: 図形 2419">
            <a:extLst>
              <a:ext uri="{FF2B5EF4-FFF2-40B4-BE49-F238E27FC236}">
                <a16:creationId xmlns:a16="http://schemas.microsoft.com/office/drawing/2014/main" id="{8A63D43D-29D3-4C97-B9B5-CF0445ECC53B}"/>
              </a:ext>
            </a:extLst>
          </p:cNvPr>
          <p:cNvSpPr/>
          <p:nvPr/>
        </p:nvSpPr>
        <p:spPr>
          <a:xfrm>
            <a:off x="3532001" y="4808604"/>
            <a:ext cx="406432" cy="983677"/>
          </a:xfrm>
          <a:custGeom>
            <a:avLst/>
            <a:gdLst>
              <a:gd name="connsiteX0" fmla="*/ 404999 w 406432"/>
              <a:gd name="connsiteY0" fmla="*/ 463 h 983677"/>
              <a:gd name="connsiteX1" fmla="*/ 155232 w 406432"/>
              <a:gd name="connsiteY1" fmla="*/ 385696 h 983677"/>
              <a:gd name="connsiteX2" fmla="*/ 95966 w 406432"/>
              <a:gd name="connsiteY2" fmla="*/ 880996 h 983677"/>
              <a:gd name="connsiteX3" fmla="*/ 104432 w 406432"/>
              <a:gd name="connsiteY3" fmla="*/ 470363 h 983677"/>
              <a:gd name="connsiteX4" fmla="*/ 45166 w 406432"/>
              <a:gd name="connsiteY4" fmla="*/ 982596 h 983677"/>
              <a:gd name="connsiteX5" fmla="*/ 28232 w 406432"/>
              <a:gd name="connsiteY5" fmla="*/ 601596 h 983677"/>
              <a:gd name="connsiteX6" fmla="*/ 28232 w 406432"/>
              <a:gd name="connsiteY6" fmla="*/ 461896 h 983677"/>
              <a:gd name="connsiteX7" fmla="*/ 404999 w 406432"/>
              <a:gd name="connsiteY7" fmla="*/ 463 h 9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32" h="983677">
                <a:moveTo>
                  <a:pt x="404999" y="463"/>
                </a:moveTo>
                <a:cubicBezTo>
                  <a:pt x="426166" y="-12237"/>
                  <a:pt x="206737" y="238941"/>
                  <a:pt x="155232" y="385696"/>
                </a:cubicBezTo>
                <a:cubicBezTo>
                  <a:pt x="103727" y="532451"/>
                  <a:pt x="104433" y="866885"/>
                  <a:pt x="95966" y="880996"/>
                </a:cubicBezTo>
                <a:cubicBezTo>
                  <a:pt x="87499" y="895107"/>
                  <a:pt x="112899" y="453430"/>
                  <a:pt x="104432" y="470363"/>
                </a:cubicBezTo>
                <a:cubicBezTo>
                  <a:pt x="95965" y="487296"/>
                  <a:pt x="57866" y="960724"/>
                  <a:pt x="45166" y="982596"/>
                </a:cubicBezTo>
                <a:cubicBezTo>
                  <a:pt x="32466" y="1004468"/>
                  <a:pt x="31054" y="688379"/>
                  <a:pt x="28232" y="601596"/>
                </a:cubicBezTo>
                <a:cubicBezTo>
                  <a:pt x="25410" y="514813"/>
                  <a:pt x="-33857" y="559263"/>
                  <a:pt x="28232" y="461896"/>
                </a:cubicBezTo>
                <a:cubicBezTo>
                  <a:pt x="90321" y="364529"/>
                  <a:pt x="383832" y="13163"/>
                  <a:pt x="404999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: 図形 2420">
            <a:extLst>
              <a:ext uri="{FF2B5EF4-FFF2-40B4-BE49-F238E27FC236}">
                <a16:creationId xmlns:a16="http://schemas.microsoft.com/office/drawing/2014/main" id="{C8325B8C-00E6-4E65-8646-045329440648}"/>
              </a:ext>
            </a:extLst>
          </p:cNvPr>
          <p:cNvSpPr/>
          <p:nvPr/>
        </p:nvSpPr>
        <p:spPr>
          <a:xfrm>
            <a:off x="4724268" y="3703464"/>
            <a:ext cx="102374" cy="255010"/>
          </a:xfrm>
          <a:custGeom>
            <a:avLst/>
            <a:gdLst>
              <a:gd name="connsiteX0" fmla="*/ 132 w 102374"/>
              <a:gd name="connsiteY0" fmla="*/ 703 h 255010"/>
              <a:gd name="connsiteX1" fmla="*/ 76332 w 102374"/>
              <a:gd name="connsiteY1" fmla="*/ 144636 h 255010"/>
              <a:gd name="connsiteX2" fmla="*/ 72099 w 102374"/>
              <a:gd name="connsiteY2" fmla="*/ 254703 h 255010"/>
              <a:gd name="connsiteX3" fmla="*/ 84799 w 102374"/>
              <a:gd name="connsiteY3" fmla="*/ 110769 h 255010"/>
              <a:gd name="connsiteX4" fmla="*/ 97499 w 102374"/>
              <a:gd name="connsiteY4" fmla="*/ 89603 h 255010"/>
              <a:gd name="connsiteX5" fmla="*/ 132 w 102374"/>
              <a:gd name="connsiteY5" fmla="*/ 703 h 25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74" h="255010">
                <a:moveTo>
                  <a:pt x="132" y="703"/>
                </a:moveTo>
                <a:cubicBezTo>
                  <a:pt x="-3396" y="9875"/>
                  <a:pt x="64338" y="102303"/>
                  <a:pt x="76332" y="144636"/>
                </a:cubicBezTo>
                <a:cubicBezTo>
                  <a:pt x="88326" y="186969"/>
                  <a:pt x="70688" y="260348"/>
                  <a:pt x="72099" y="254703"/>
                </a:cubicBezTo>
                <a:cubicBezTo>
                  <a:pt x="73510" y="249058"/>
                  <a:pt x="80566" y="138286"/>
                  <a:pt x="84799" y="110769"/>
                </a:cubicBezTo>
                <a:cubicBezTo>
                  <a:pt x="89032" y="83252"/>
                  <a:pt x="112316" y="104420"/>
                  <a:pt x="97499" y="89603"/>
                </a:cubicBezTo>
                <a:cubicBezTo>
                  <a:pt x="82682" y="74786"/>
                  <a:pt x="3660" y="-8469"/>
                  <a:pt x="132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: 図形 2421">
            <a:extLst>
              <a:ext uri="{FF2B5EF4-FFF2-40B4-BE49-F238E27FC236}">
                <a16:creationId xmlns:a16="http://schemas.microsoft.com/office/drawing/2014/main" id="{028D900D-95D7-47EB-90BA-E358471DA205}"/>
              </a:ext>
            </a:extLst>
          </p:cNvPr>
          <p:cNvSpPr/>
          <p:nvPr/>
        </p:nvSpPr>
        <p:spPr>
          <a:xfrm>
            <a:off x="2631732" y="5216993"/>
            <a:ext cx="306638" cy="215588"/>
          </a:xfrm>
          <a:custGeom>
            <a:avLst/>
            <a:gdLst>
              <a:gd name="connsiteX0" fmla="*/ 4788 w 306638"/>
              <a:gd name="connsiteY0" fmla="*/ 167 h 215588"/>
              <a:gd name="connsiteX1" fmla="*/ 289268 w 306638"/>
              <a:gd name="connsiteY1" fmla="*/ 208447 h 215588"/>
              <a:gd name="connsiteX2" fmla="*/ 258788 w 306638"/>
              <a:gd name="connsiteY2" fmla="*/ 167807 h 215588"/>
              <a:gd name="connsiteX3" fmla="*/ 121628 w 306638"/>
              <a:gd name="connsiteY3" fmla="*/ 172887 h 215588"/>
              <a:gd name="connsiteX4" fmla="*/ 4788 w 306638"/>
              <a:gd name="connsiteY4" fmla="*/ 167 h 2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638" h="215588">
                <a:moveTo>
                  <a:pt x="4788" y="167"/>
                </a:moveTo>
                <a:cubicBezTo>
                  <a:pt x="32728" y="6094"/>
                  <a:pt x="246935" y="180507"/>
                  <a:pt x="289268" y="208447"/>
                </a:cubicBezTo>
                <a:cubicBezTo>
                  <a:pt x="331601" y="236387"/>
                  <a:pt x="286728" y="173734"/>
                  <a:pt x="258788" y="167807"/>
                </a:cubicBezTo>
                <a:cubicBezTo>
                  <a:pt x="230848" y="161880"/>
                  <a:pt x="164808" y="198287"/>
                  <a:pt x="121628" y="172887"/>
                </a:cubicBezTo>
                <a:cubicBezTo>
                  <a:pt x="78448" y="147487"/>
                  <a:pt x="-23152" y="-5760"/>
                  <a:pt x="4788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: 図形 2422">
            <a:extLst>
              <a:ext uri="{FF2B5EF4-FFF2-40B4-BE49-F238E27FC236}">
                <a16:creationId xmlns:a16="http://schemas.microsoft.com/office/drawing/2014/main" id="{3F84C827-3908-4D58-A3C7-C5779E74C080}"/>
              </a:ext>
            </a:extLst>
          </p:cNvPr>
          <p:cNvSpPr/>
          <p:nvPr/>
        </p:nvSpPr>
        <p:spPr>
          <a:xfrm>
            <a:off x="2189341" y="7095789"/>
            <a:ext cx="576136" cy="315963"/>
          </a:xfrm>
          <a:custGeom>
            <a:avLst/>
            <a:gdLst>
              <a:gd name="connsiteX0" fmla="*/ 139 w 576136"/>
              <a:gd name="connsiteY0" fmla="*/ 971 h 315963"/>
              <a:gd name="connsiteX1" fmla="*/ 492899 w 576136"/>
              <a:gd name="connsiteY1" fmla="*/ 61931 h 315963"/>
              <a:gd name="connsiteX2" fmla="*/ 254139 w 576136"/>
              <a:gd name="connsiteY2" fmla="*/ 122891 h 315963"/>
              <a:gd name="connsiteX3" fmla="*/ 20459 w 576136"/>
              <a:gd name="connsiteY3" fmla="*/ 315931 h 315963"/>
              <a:gd name="connsiteX4" fmla="*/ 431939 w 576136"/>
              <a:gd name="connsiteY4" fmla="*/ 138131 h 315963"/>
              <a:gd name="connsiteX5" fmla="*/ 548779 w 576136"/>
              <a:gd name="connsiteY5" fmla="*/ 112731 h 315963"/>
              <a:gd name="connsiteX6" fmla="*/ 139 w 576136"/>
              <a:gd name="connsiteY6" fmla="*/ 971 h 31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136" h="315963">
                <a:moveTo>
                  <a:pt x="139" y="971"/>
                </a:moveTo>
                <a:cubicBezTo>
                  <a:pt x="-9174" y="-7496"/>
                  <a:pt x="450566" y="41611"/>
                  <a:pt x="492899" y="61931"/>
                </a:cubicBezTo>
                <a:cubicBezTo>
                  <a:pt x="535232" y="82251"/>
                  <a:pt x="332879" y="80558"/>
                  <a:pt x="254139" y="122891"/>
                </a:cubicBezTo>
                <a:cubicBezTo>
                  <a:pt x="175399" y="165224"/>
                  <a:pt x="-9174" y="313391"/>
                  <a:pt x="20459" y="315931"/>
                </a:cubicBezTo>
                <a:cubicBezTo>
                  <a:pt x="50092" y="318471"/>
                  <a:pt x="343886" y="171998"/>
                  <a:pt x="431939" y="138131"/>
                </a:cubicBezTo>
                <a:cubicBezTo>
                  <a:pt x="519992" y="104264"/>
                  <a:pt x="627519" y="134744"/>
                  <a:pt x="548779" y="112731"/>
                </a:cubicBezTo>
                <a:cubicBezTo>
                  <a:pt x="470039" y="90718"/>
                  <a:pt x="9452" y="9438"/>
                  <a:pt x="139" y="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: 図形 2423">
            <a:extLst>
              <a:ext uri="{FF2B5EF4-FFF2-40B4-BE49-F238E27FC236}">
                <a16:creationId xmlns:a16="http://schemas.microsoft.com/office/drawing/2014/main" id="{261F19D3-550D-4EC9-9668-6913A42BAB38}"/>
              </a:ext>
            </a:extLst>
          </p:cNvPr>
          <p:cNvSpPr/>
          <p:nvPr/>
        </p:nvSpPr>
        <p:spPr>
          <a:xfrm>
            <a:off x="2628025" y="10948433"/>
            <a:ext cx="143366" cy="133191"/>
          </a:xfrm>
          <a:custGeom>
            <a:avLst/>
            <a:gdLst>
              <a:gd name="connsiteX0" fmla="*/ 142163 w 143366"/>
              <a:gd name="connsiteY0" fmla="*/ 555 h 133191"/>
              <a:gd name="connsiteX1" fmla="*/ 92950 w 143366"/>
              <a:gd name="connsiteY1" fmla="*/ 84692 h 133191"/>
              <a:gd name="connsiteX2" fmla="*/ 56438 w 143366"/>
              <a:gd name="connsiteY2" fmla="*/ 113267 h 133191"/>
              <a:gd name="connsiteX3" fmla="*/ 875 w 143366"/>
              <a:gd name="connsiteY3" fmla="*/ 132317 h 133191"/>
              <a:gd name="connsiteX4" fmla="*/ 23100 w 143366"/>
              <a:gd name="connsiteY4" fmla="*/ 84692 h 133191"/>
              <a:gd name="connsiteX5" fmla="*/ 32625 w 143366"/>
              <a:gd name="connsiteY5" fmla="*/ 59292 h 133191"/>
              <a:gd name="connsiteX6" fmla="*/ 38975 w 143366"/>
              <a:gd name="connsiteY6" fmla="*/ 48180 h 133191"/>
              <a:gd name="connsiteX7" fmla="*/ 142163 w 143366"/>
              <a:gd name="connsiteY7" fmla="*/ 555 h 13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66" h="133191">
                <a:moveTo>
                  <a:pt x="142163" y="555"/>
                </a:moveTo>
                <a:cubicBezTo>
                  <a:pt x="151159" y="6640"/>
                  <a:pt x="107238" y="65907"/>
                  <a:pt x="92950" y="84692"/>
                </a:cubicBezTo>
                <a:cubicBezTo>
                  <a:pt x="78662" y="103477"/>
                  <a:pt x="71784" y="105330"/>
                  <a:pt x="56438" y="113267"/>
                </a:cubicBezTo>
                <a:cubicBezTo>
                  <a:pt x="41092" y="121204"/>
                  <a:pt x="6431" y="137080"/>
                  <a:pt x="875" y="132317"/>
                </a:cubicBezTo>
                <a:cubicBezTo>
                  <a:pt x="-4681" y="127555"/>
                  <a:pt x="17808" y="96863"/>
                  <a:pt x="23100" y="84692"/>
                </a:cubicBezTo>
                <a:cubicBezTo>
                  <a:pt x="28392" y="72521"/>
                  <a:pt x="29979" y="65377"/>
                  <a:pt x="32625" y="59292"/>
                </a:cubicBezTo>
                <a:cubicBezTo>
                  <a:pt x="35271" y="53207"/>
                  <a:pt x="23629" y="56117"/>
                  <a:pt x="38975" y="48180"/>
                </a:cubicBezTo>
                <a:cubicBezTo>
                  <a:pt x="54321" y="40243"/>
                  <a:pt x="133167" y="-5530"/>
                  <a:pt x="142163" y="555"/>
                </a:cubicBezTo>
                <a:close/>
              </a:path>
            </a:pathLst>
          </a:custGeom>
          <a:solidFill>
            <a:srgbClr val="FF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: 図形 2424">
            <a:extLst>
              <a:ext uri="{FF2B5EF4-FFF2-40B4-BE49-F238E27FC236}">
                <a16:creationId xmlns:a16="http://schemas.microsoft.com/office/drawing/2014/main" id="{6075BEE8-85D0-4860-BD37-2D31C7795C7B}"/>
              </a:ext>
            </a:extLst>
          </p:cNvPr>
          <p:cNvSpPr/>
          <p:nvPr/>
        </p:nvSpPr>
        <p:spPr>
          <a:xfrm>
            <a:off x="2331907" y="10929345"/>
            <a:ext cx="181847" cy="149309"/>
          </a:xfrm>
          <a:custGeom>
            <a:avLst/>
            <a:gdLst>
              <a:gd name="connsiteX0" fmla="*/ 179518 w 181847"/>
              <a:gd name="connsiteY0" fmla="*/ 593 h 149309"/>
              <a:gd name="connsiteX1" fmla="*/ 101731 w 181847"/>
              <a:gd name="connsiteY1" fmla="*/ 91080 h 149309"/>
              <a:gd name="connsiteX2" fmla="*/ 35056 w 181847"/>
              <a:gd name="connsiteY2" fmla="*/ 148230 h 149309"/>
              <a:gd name="connsiteX3" fmla="*/ 27118 w 181847"/>
              <a:gd name="connsiteY3" fmla="*/ 122830 h 149309"/>
              <a:gd name="connsiteX4" fmla="*/ 6481 w 181847"/>
              <a:gd name="connsiteY4" fmla="*/ 54568 h 149309"/>
              <a:gd name="connsiteX5" fmla="*/ 179518 w 181847"/>
              <a:gd name="connsiteY5" fmla="*/ 593 h 14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847" h="149309">
                <a:moveTo>
                  <a:pt x="179518" y="593"/>
                </a:moveTo>
                <a:cubicBezTo>
                  <a:pt x="195393" y="6678"/>
                  <a:pt x="125808" y="66474"/>
                  <a:pt x="101731" y="91080"/>
                </a:cubicBezTo>
                <a:cubicBezTo>
                  <a:pt x="77654" y="115686"/>
                  <a:pt x="47491" y="142938"/>
                  <a:pt x="35056" y="148230"/>
                </a:cubicBezTo>
                <a:cubicBezTo>
                  <a:pt x="22621" y="153522"/>
                  <a:pt x="31880" y="138440"/>
                  <a:pt x="27118" y="122830"/>
                </a:cubicBezTo>
                <a:cubicBezTo>
                  <a:pt x="22356" y="107220"/>
                  <a:pt x="-14685" y="72295"/>
                  <a:pt x="6481" y="54568"/>
                </a:cubicBezTo>
                <a:cubicBezTo>
                  <a:pt x="27647" y="36841"/>
                  <a:pt x="163643" y="-5492"/>
                  <a:pt x="179518" y="593"/>
                </a:cubicBezTo>
                <a:close/>
              </a:path>
            </a:pathLst>
          </a:custGeom>
          <a:solidFill>
            <a:srgbClr val="FF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: 図形 2425">
            <a:extLst>
              <a:ext uri="{FF2B5EF4-FFF2-40B4-BE49-F238E27FC236}">
                <a16:creationId xmlns:a16="http://schemas.microsoft.com/office/drawing/2014/main" id="{A2D22499-4A1D-4EBE-B854-594B813EA917}"/>
              </a:ext>
            </a:extLst>
          </p:cNvPr>
          <p:cNvSpPr/>
          <p:nvPr/>
        </p:nvSpPr>
        <p:spPr>
          <a:xfrm>
            <a:off x="2127719" y="10600417"/>
            <a:ext cx="151218" cy="130455"/>
          </a:xfrm>
          <a:custGeom>
            <a:avLst/>
            <a:gdLst>
              <a:gd name="connsiteX0" fmla="*/ 1119 w 151218"/>
              <a:gd name="connsiteY0" fmla="*/ 908 h 130455"/>
              <a:gd name="connsiteX1" fmla="*/ 101131 w 151218"/>
              <a:gd name="connsiteY1" fmla="*/ 37421 h 130455"/>
              <a:gd name="connsiteX2" fmla="*/ 150344 w 151218"/>
              <a:gd name="connsiteY2" fmla="*/ 127908 h 130455"/>
              <a:gd name="connsiteX3" fmla="*/ 126531 w 151218"/>
              <a:gd name="connsiteY3" fmla="*/ 102508 h 130455"/>
              <a:gd name="connsiteX4" fmla="*/ 51919 w 151218"/>
              <a:gd name="connsiteY4" fmla="*/ 70758 h 130455"/>
              <a:gd name="connsiteX5" fmla="*/ 1119 w 151218"/>
              <a:gd name="connsiteY5" fmla="*/ 908 h 1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218" h="130455">
                <a:moveTo>
                  <a:pt x="1119" y="908"/>
                </a:moveTo>
                <a:cubicBezTo>
                  <a:pt x="9321" y="-4648"/>
                  <a:pt x="76260" y="16254"/>
                  <a:pt x="101131" y="37421"/>
                </a:cubicBezTo>
                <a:cubicBezTo>
                  <a:pt x="126002" y="58588"/>
                  <a:pt x="146111" y="117060"/>
                  <a:pt x="150344" y="127908"/>
                </a:cubicBezTo>
                <a:cubicBezTo>
                  <a:pt x="154577" y="138756"/>
                  <a:pt x="142935" y="112033"/>
                  <a:pt x="126531" y="102508"/>
                </a:cubicBezTo>
                <a:cubicBezTo>
                  <a:pt x="110127" y="92983"/>
                  <a:pt x="72027" y="84516"/>
                  <a:pt x="51919" y="70758"/>
                </a:cubicBezTo>
                <a:cubicBezTo>
                  <a:pt x="31811" y="57000"/>
                  <a:pt x="-7083" y="6464"/>
                  <a:pt x="1119" y="908"/>
                </a:cubicBezTo>
                <a:close/>
              </a:path>
            </a:pathLst>
          </a:custGeom>
          <a:solidFill>
            <a:srgbClr val="FF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: 図形 2426">
            <a:extLst>
              <a:ext uri="{FF2B5EF4-FFF2-40B4-BE49-F238E27FC236}">
                <a16:creationId xmlns:a16="http://schemas.microsoft.com/office/drawing/2014/main" id="{BF8BD0ED-82DF-4E95-B368-1818BEAA82D3}"/>
              </a:ext>
            </a:extLst>
          </p:cNvPr>
          <p:cNvSpPr/>
          <p:nvPr/>
        </p:nvSpPr>
        <p:spPr>
          <a:xfrm>
            <a:off x="4958287" y="10587023"/>
            <a:ext cx="139484" cy="207258"/>
          </a:xfrm>
          <a:custGeom>
            <a:avLst/>
            <a:gdLst>
              <a:gd name="connsiteX0" fmla="*/ 2651 w 139484"/>
              <a:gd name="connsiteY0" fmla="*/ 15 h 207258"/>
              <a:gd name="connsiteX1" fmla="*/ 109013 w 139484"/>
              <a:gd name="connsiteY1" fmla="*/ 69865 h 207258"/>
              <a:gd name="connsiteX2" fmla="*/ 118538 w 139484"/>
              <a:gd name="connsiteY2" fmla="*/ 98440 h 207258"/>
              <a:gd name="connsiteX3" fmla="*/ 139176 w 139484"/>
              <a:gd name="connsiteY3" fmla="*/ 138127 h 207258"/>
              <a:gd name="connsiteX4" fmla="*/ 101076 w 139484"/>
              <a:gd name="connsiteY4" fmla="*/ 206390 h 207258"/>
              <a:gd name="connsiteX5" fmla="*/ 83613 w 139484"/>
              <a:gd name="connsiteY5" fmla="*/ 171465 h 207258"/>
              <a:gd name="connsiteX6" fmla="*/ 18526 w 139484"/>
              <a:gd name="connsiteY6" fmla="*/ 96852 h 207258"/>
              <a:gd name="connsiteX7" fmla="*/ 31226 w 139484"/>
              <a:gd name="connsiteY7" fmla="*/ 76215 h 207258"/>
              <a:gd name="connsiteX8" fmla="*/ 2651 w 139484"/>
              <a:gd name="connsiteY8" fmla="*/ 15 h 20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484" h="207258">
                <a:moveTo>
                  <a:pt x="2651" y="15"/>
                </a:moveTo>
                <a:cubicBezTo>
                  <a:pt x="15615" y="-1043"/>
                  <a:pt x="89699" y="53461"/>
                  <a:pt x="109013" y="69865"/>
                </a:cubicBezTo>
                <a:cubicBezTo>
                  <a:pt x="128327" y="86269"/>
                  <a:pt x="113511" y="87063"/>
                  <a:pt x="118538" y="98440"/>
                </a:cubicBezTo>
                <a:cubicBezTo>
                  <a:pt x="123565" y="109817"/>
                  <a:pt x="142086" y="120135"/>
                  <a:pt x="139176" y="138127"/>
                </a:cubicBezTo>
                <a:cubicBezTo>
                  <a:pt x="136266" y="156119"/>
                  <a:pt x="110337" y="200834"/>
                  <a:pt x="101076" y="206390"/>
                </a:cubicBezTo>
                <a:cubicBezTo>
                  <a:pt x="91816" y="211946"/>
                  <a:pt x="97371" y="189721"/>
                  <a:pt x="83613" y="171465"/>
                </a:cubicBezTo>
                <a:cubicBezTo>
                  <a:pt x="69855" y="153209"/>
                  <a:pt x="27257" y="112727"/>
                  <a:pt x="18526" y="96852"/>
                </a:cubicBezTo>
                <a:cubicBezTo>
                  <a:pt x="9795" y="80977"/>
                  <a:pt x="34137" y="88915"/>
                  <a:pt x="31226" y="76215"/>
                </a:cubicBezTo>
                <a:cubicBezTo>
                  <a:pt x="28316" y="63515"/>
                  <a:pt x="-10313" y="1073"/>
                  <a:pt x="2651" y="15"/>
                </a:cubicBezTo>
                <a:close/>
              </a:path>
            </a:pathLst>
          </a:custGeom>
          <a:solidFill>
            <a:srgbClr val="FF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: 図形 2427">
            <a:extLst>
              <a:ext uri="{FF2B5EF4-FFF2-40B4-BE49-F238E27FC236}">
                <a16:creationId xmlns:a16="http://schemas.microsoft.com/office/drawing/2014/main" id="{F465AED1-BEC8-42B6-94EA-0BAF27C4ADD6}"/>
              </a:ext>
            </a:extLst>
          </p:cNvPr>
          <p:cNvSpPr/>
          <p:nvPr/>
        </p:nvSpPr>
        <p:spPr>
          <a:xfrm>
            <a:off x="5593516" y="10687418"/>
            <a:ext cx="117061" cy="112697"/>
          </a:xfrm>
          <a:custGeom>
            <a:avLst/>
            <a:gdLst>
              <a:gd name="connsiteX0" fmla="*/ 19884 w 117061"/>
              <a:gd name="connsiteY0" fmla="*/ 1220 h 112697"/>
              <a:gd name="connsiteX1" fmla="*/ 116722 w 117061"/>
              <a:gd name="connsiteY1" fmla="*/ 21857 h 112697"/>
              <a:gd name="connsiteX2" fmla="*/ 51634 w 117061"/>
              <a:gd name="connsiteY2" fmla="*/ 71070 h 112697"/>
              <a:gd name="connsiteX3" fmla="*/ 43697 w 117061"/>
              <a:gd name="connsiteY3" fmla="*/ 110757 h 112697"/>
              <a:gd name="connsiteX4" fmla="*/ 56397 w 117061"/>
              <a:gd name="connsiteY4" fmla="*/ 101232 h 112697"/>
              <a:gd name="connsiteX5" fmla="*/ 2422 w 117061"/>
              <a:gd name="connsiteY5" fmla="*/ 55195 h 112697"/>
              <a:gd name="connsiteX6" fmla="*/ 19884 w 117061"/>
              <a:gd name="connsiteY6" fmla="*/ 1220 h 11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61" h="112697">
                <a:moveTo>
                  <a:pt x="19884" y="1220"/>
                </a:moveTo>
                <a:cubicBezTo>
                  <a:pt x="38934" y="-4336"/>
                  <a:pt x="111430" y="10215"/>
                  <a:pt x="116722" y="21857"/>
                </a:cubicBezTo>
                <a:cubicBezTo>
                  <a:pt x="122014" y="33499"/>
                  <a:pt x="63805" y="56253"/>
                  <a:pt x="51634" y="71070"/>
                </a:cubicBezTo>
                <a:cubicBezTo>
                  <a:pt x="39463" y="85887"/>
                  <a:pt x="42903" y="105730"/>
                  <a:pt x="43697" y="110757"/>
                </a:cubicBezTo>
                <a:cubicBezTo>
                  <a:pt x="44491" y="115784"/>
                  <a:pt x="63276" y="110492"/>
                  <a:pt x="56397" y="101232"/>
                </a:cubicBezTo>
                <a:cubicBezTo>
                  <a:pt x="49518" y="91972"/>
                  <a:pt x="8243" y="70012"/>
                  <a:pt x="2422" y="55195"/>
                </a:cubicBezTo>
                <a:cubicBezTo>
                  <a:pt x="-3399" y="40378"/>
                  <a:pt x="834" y="6776"/>
                  <a:pt x="19884" y="1220"/>
                </a:cubicBezTo>
                <a:close/>
              </a:path>
            </a:pathLst>
          </a:custGeom>
          <a:solidFill>
            <a:srgbClr val="FF00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8" name="フリーフォーム: 図形 2287">
            <a:extLst>
              <a:ext uri="{FF2B5EF4-FFF2-40B4-BE49-F238E27FC236}">
                <a16:creationId xmlns:a16="http://schemas.microsoft.com/office/drawing/2014/main" id="{5824CA3A-52CF-4436-A650-14E8BA1E8A5E}"/>
              </a:ext>
            </a:extLst>
          </p:cNvPr>
          <p:cNvSpPr/>
          <p:nvPr/>
        </p:nvSpPr>
        <p:spPr>
          <a:xfrm>
            <a:off x="4174461" y="10926087"/>
            <a:ext cx="748939" cy="1487411"/>
          </a:xfrm>
          <a:custGeom>
            <a:avLst/>
            <a:gdLst>
              <a:gd name="connsiteX0" fmla="*/ 748906 w 748939"/>
              <a:gd name="connsiteY0" fmla="*/ 146 h 1487411"/>
              <a:gd name="connsiteX1" fmla="*/ 350972 w 748939"/>
              <a:gd name="connsiteY1" fmla="*/ 783313 h 1487411"/>
              <a:gd name="connsiteX2" fmla="*/ 16539 w 748939"/>
              <a:gd name="connsiteY2" fmla="*/ 1460646 h 1487411"/>
              <a:gd name="connsiteX3" fmla="*/ 63106 w 748939"/>
              <a:gd name="connsiteY3" fmla="*/ 1316713 h 1487411"/>
              <a:gd name="connsiteX4" fmla="*/ 168939 w 748939"/>
              <a:gd name="connsiteY4" fmla="*/ 990746 h 1487411"/>
              <a:gd name="connsiteX5" fmla="*/ 329806 w 748939"/>
              <a:gd name="connsiteY5" fmla="*/ 719813 h 1487411"/>
              <a:gd name="connsiteX6" fmla="*/ 748906 w 748939"/>
              <a:gd name="connsiteY6" fmla="*/ 146 h 148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939" h="1487411">
                <a:moveTo>
                  <a:pt x="748906" y="146"/>
                </a:moveTo>
                <a:cubicBezTo>
                  <a:pt x="752434" y="10729"/>
                  <a:pt x="473033" y="539896"/>
                  <a:pt x="350972" y="783313"/>
                </a:cubicBezTo>
                <a:cubicBezTo>
                  <a:pt x="228911" y="1026730"/>
                  <a:pt x="64517" y="1371746"/>
                  <a:pt x="16539" y="1460646"/>
                </a:cubicBezTo>
                <a:cubicBezTo>
                  <a:pt x="-31439" y="1549546"/>
                  <a:pt x="37706" y="1395030"/>
                  <a:pt x="63106" y="1316713"/>
                </a:cubicBezTo>
                <a:cubicBezTo>
                  <a:pt x="88506" y="1238396"/>
                  <a:pt x="124489" y="1090229"/>
                  <a:pt x="168939" y="990746"/>
                </a:cubicBezTo>
                <a:cubicBezTo>
                  <a:pt x="213389" y="891263"/>
                  <a:pt x="238084" y="883502"/>
                  <a:pt x="329806" y="719813"/>
                </a:cubicBezTo>
                <a:cubicBezTo>
                  <a:pt x="421528" y="556124"/>
                  <a:pt x="745378" y="-10437"/>
                  <a:pt x="748906" y="1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12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ストライプデパートメント、井川遥 さんディレクションのモダンで上質な服「Herato」、リラックス感漂うウエアが揃う「loin.」販売開始！｜株式会社ストライプインターナショナルのプレスリリース">
            <a:extLst>
              <a:ext uri="{FF2B5EF4-FFF2-40B4-BE49-F238E27FC236}">
                <a16:creationId xmlns:a16="http://schemas.microsoft.com/office/drawing/2014/main" id="{DD46D9A9-6D8F-450C-B8B6-CFA97FF7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256"/>
            <a:ext cx="9601200" cy="1200308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0744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井川遥 静かに叱るママの顔 夫からは「うちには井川遥はいないって」― スポニチ Sponichi Annex 芸能" hidden="1">
            <a:extLst>
              <a:ext uri="{FF2B5EF4-FFF2-40B4-BE49-F238E27FC236}">
                <a16:creationId xmlns:a16="http://schemas.microsoft.com/office/drawing/2014/main" id="{A083AB51-E3E9-49CC-92E9-611283B6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3"/>
            <a:ext cx="9601200" cy="124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DCC116F4-3424-4FB3-A080-6EC880B20AF0}"/>
              </a:ext>
            </a:extLst>
          </p:cNvPr>
          <p:cNvSpPr/>
          <p:nvPr/>
        </p:nvSpPr>
        <p:spPr>
          <a:xfrm>
            <a:off x="5279944" y="4933891"/>
            <a:ext cx="609043" cy="83809"/>
          </a:xfrm>
          <a:custGeom>
            <a:avLst/>
            <a:gdLst>
              <a:gd name="connsiteX0" fmla="*/ 3256 w 609043"/>
              <a:gd name="connsiteY0" fmla="*/ 82609 h 83809"/>
              <a:gd name="connsiteX1" fmla="*/ 50881 w 609043"/>
              <a:gd name="connsiteY1" fmla="*/ 66734 h 83809"/>
              <a:gd name="connsiteX2" fmla="*/ 409656 w 609043"/>
              <a:gd name="connsiteY2" fmla="*/ 59 h 83809"/>
              <a:gd name="connsiteX3" fmla="*/ 606506 w 609043"/>
              <a:gd name="connsiteY3" fmla="*/ 79434 h 83809"/>
              <a:gd name="connsiteX4" fmla="*/ 508081 w 609043"/>
              <a:gd name="connsiteY4" fmla="*/ 34984 h 83809"/>
              <a:gd name="connsiteX5" fmla="*/ 317581 w 609043"/>
              <a:gd name="connsiteY5" fmla="*/ 31809 h 83809"/>
              <a:gd name="connsiteX6" fmla="*/ 57231 w 609043"/>
              <a:gd name="connsiteY6" fmla="*/ 76259 h 83809"/>
              <a:gd name="connsiteX7" fmla="*/ 3256 w 609043"/>
              <a:gd name="connsiteY7" fmla="*/ 82609 h 8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043" h="83809">
                <a:moveTo>
                  <a:pt x="3256" y="82609"/>
                </a:moveTo>
                <a:cubicBezTo>
                  <a:pt x="2198" y="81021"/>
                  <a:pt x="-16852" y="80492"/>
                  <a:pt x="50881" y="66734"/>
                </a:cubicBezTo>
                <a:cubicBezTo>
                  <a:pt x="118614" y="52976"/>
                  <a:pt x="317052" y="-2058"/>
                  <a:pt x="409656" y="59"/>
                </a:cubicBezTo>
                <a:cubicBezTo>
                  <a:pt x="502260" y="2176"/>
                  <a:pt x="590102" y="73613"/>
                  <a:pt x="606506" y="79434"/>
                </a:cubicBezTo>
                <a:cubicBezTo>
                  <a:pt x="622910" y="85255"/>
                  <a:pt x="556235" y="42921"/>
                  <a:pt x="508081" y="34984"/>
                </a:cubicBezTo>
                <a:cubicBezTo>
                  <a:pt x="459927" y="27047"/>
                  <a:pt x="392722" y="24930"/>
                  <a:pt x="317581" y="31809"/>
                </a:cubicBezTo>
                <a:cubicBezTo>
                  <a:pt x="242440" y="38688"/>
                  <a:pt x="104856" y="66734"/>
                  <a:pt x="57231" y="76259"/>
                </a:cubicBezTo>
                <a:cubicBezTo>
                  <a:pt x="9606" y="85784"/>
                  <a:pt x="4314" y="84197"/>
                  <a:pt x="3256" y="82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383546D-4B15-4DC0-8142-63D2E132D41A}"/>
              </a:ext>
            </a:extLst>
          </p:cNvPr>
          <p:cNvSpPr/>
          <p:nvPr/>
        </p:nvSpPr>
        <p:spPr>
          <a:xfrm>
            <a:off x="5070032" y="5006603"/>
            <a:ext cx="1273009" cy="257691"/>
          </a:xfrm>
          <a:custGeom>
            <a:avLst/>
            <a:gdLst>
              <a:gd name="connsiteX0" fmla="*/ 443 w 1273009"/>
              <a:gd name="connsiteY0" fmla="*/ 248022 h 257691"/>
              <a:gd name="connsiteX1" fmla="*/ 305243 w 1273009"/>
              <a:gd name="connsiteY1" fmla="*/ 98797 h 257691"/>
              <a:gd name="connsiteX2" fmla="*/ 470343 w 1273009"/>
              <a:gd name="connsiteY2" fmla="*/ 54347 h 257691"/>
              <a:gd name="connsiteX3" fmla="*/ 737043 w 1273009"/>
              <a:gd name="connsiteY3" fmla="*/ 54347 h 257691"/>
              <a:gd name="connsiteX4" fmla="*/ 832293 w 1273009"/>
              <a:gd name="connsiteY4" fmla="*/ 121022 h 257691"/>
              <a:gd name="connsiteX5" fmla="*/ 889443 w 1273009"/>
              <a:gd name="connsiteY5" fmla="*/ 203572 h 257691"/>
              <a:gd name="connsiteX6" fmla="*/ 956118 w 1273009"/>
              <a:gd name="connsiteY6" fmla="*/ 228972 h 257691"/>
              <a:gd name="connsiteX7" fmla="*/ 1270443 w 1273009"/>
              <a:gd name="connsiteY7" fmla="*/ 257547 h 257691"/>
              <a:gd name="connsiteX8" fmla="*/ 1095818 w 1273009"/>
              <a:gd name="connsiteY8" fmla="*/ 216272 h 257691"/>
              <a:gd name="connsiteX9" fmla="*/ 930718 w 1273009"/>
              <a:gd name="connsiteY9" fmla="*/ 79747 h 257691"/>
              <a:gd name="connsiteX10" fmla="*/ 705293 w 1273009"/>
              <a:gd name="connsiteY10" fmla="*/ 3547 h 257691"/>
              <a:gd name="connsiteX11" fmla="*/ 425893 w 1273009"/>
              <a:gd name="connsiteY11" fmla="*/ 19422 h 257691"/>
              <a:gd name="connsiteX12" fmla="*/ 241743 w 1273009"/>
              <a:gd name="connsiteY12" fmla="*/ 79747 h 257691"/>
              <a:gd name="connsiteX13" fmla="*/ 443 w 1273009"/>
              <a:gd name="connsiteY13" fmla="*/ 248022 h 25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3009" h="257691">
                <a:moveTo>
                  <a:pt x="443" y="248022"/>
                </a:moveTo>
                <a:cubicBezTo>
                  <a:pt x="11026" y="251197"/>
                  <a:pt x="226926" y="131076"/>
                  <a:pt x="305243" y="98797"/>
                </a:cubicBezTo>
                <a:cubicBezTo>
                  <a:pt x="383560" y="66518"/>
                  <a:pt x="398376" y="61755"/>
                  <a:pt x="470343" y="54347"/>
                </a:cubicBezTo>
                <a:cubicBezTo>
                  <a:pt x="542310" y="46939"/>
                  <a:pt x="676718" y="43235"/>
                  <a:pt x="737043" y="54347"/>
                </a:cubicBezTo>
                <a:cubicBezTo>
                  <a:pt x="797368" y="65459"/>
                  <a:pt x="806893" y="96151"/>
                  <a:pt x="832293" y="121022"/>
                </a:cubicBezTo>
                <a:cubicBezTo>
                  <a:pt x="857693" y="145893"/>
                  <a:pt x="868806" y="185580"/>
                  <a:pt x="889443" y="203572"/>
                </a:cubicBezTo>
                <a:cubicBezTo>
                  <a:pt x="910081" y="221564"/>
                  <a:pt x="892618" y="219976"/>
                  <a:pt x="956118" y="228972"/>
                </a:cubicBezTo>
                <a:cubicBezTo>
                  <a:pt x="1019618" y="237968"/>
                  <a:pt x="1247160" y="259664"/>
                  <a:pt x="1270443" y="257547"/>
                </a:cubicBezTo>
                <a:cubicBezTo>
                  <a:pt x="1293726" y="255430"/>
                  <a:pt x="1152439" y="245905"/>
                  <a:pt x="1095818" y="216272"/>
                </a:cubicBezTo>
                <a:cubicBezTo>
                  <a:pt x="1039197" y="186639"/>
                  <a:pt x="995805" y="115201"/>
                  <a:pt x="930718" y="79747"/>
                </a:cubicBezTo>
                <a:cubicBezTo>
                  <a:pt x="865631" y="44293"/>
                  <a:pt x="789431" y="13601"/>
                  <a:pt x="705293" y="3547"/>
                </a:cubicBezTo>
                <a:cubicBezTo>
                  <a:pt x="621155" y="-6507"/>
                  <a:pt x="503151" y="6722"/>
                  <a:pt x="425893" y="19422"/>
                </a:cubicBezTo>
                <a:cubicBezTo>
                  <a:pt x="348635" y="32122"/>
                  <a:pt x="312122" y="43235"/>
                  <a:pt x="241743" y="79747"/>
                </a:cubicBezTo>
                <a:cubicBezTo>
                  <a:pt x="171364" y="116259"/>
                  <a:pt x="-10140" y="244847"/>
                  <a:pt x="443" y="248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3C632DF-6FBC-4B27-902F-5CC4C41230E2}"/>
              </a:ext>
            </a:extLst>
          </p:cNvPr>
          <p:cNvSpPr/>
          <p:nvPr/>
        </p:nvSpPr>
        <p:spPr>
          <a:xfrm>
            <a:off x="5245347" y="5152979"/>
            <a:ext cx="755408" cy="128493"/>
          </a:xfrm>
          <a:custGeom>
            <a:avLst/>
            <a:gdLst>
              <a:gd name="connsiteX0" fmla="*/ 9278 w 755408"/>
              <a:gd name="connsiteY0" fmla="*/ 50846 h 128493"/>
              <a:gd name="connsiteX1" fmla="*/ 228353 w 755408"/>
              <a:gd name="connsiteY1" fmla="*/ 92121 h 128493"/>
              <a:gd name="connsiteX2" fmla="*/ 476003 w 755408"/>
              <a:gd name="connsiteY2" fmla="*/ 92121 h 128493"/>
              <a:gd name="connsiteX3" fmla="*/ 637928 w 755408"/>
              <a:gd name="connsiteY3" fmla="*/ 98471 h 128493"/>
              <a:gd name="connsiteX4" fmla="*/ 695078 w 755408"/>
              <a:gd name="connsiteY4" fmla="*/ 66721 h 128493"/>
              <a:gd name="connsiteX5" fmla="*/ 755403 w 755408"/>
              <a:gd name="connsiteY5" fmla="*/ 46 h 128493"/>
              <a:gd name="connsiteX6" fmla="*/ 698253 w 755408"/>
              <a:gd name="connsiteY6" fmla="*/ 57196 h 128493"/>
              <a:gd name="connsiteX7" fmla="*/ 625228 w 755408"/>
              <a:gd name="connsiteY7" fmla="*/ 114346 h 128493"/>
              <a:gd name="connsiteX8" fmla="*/ 444253 w 755408"/>
              <a:gd name="connsiteY8" fmla="*/ 127046 h 128493"/>
              <a:gd name="connsiteX9" fmla="*/ 82303 w 755408"/>
              <a:gd name="connsiteY9" fmla="*/ 88946 h 128493"/>
              <a:gd name="connsiteX10" fmla="*/ 9278 w 755408"/>
              <a:gd name="connsiteY10" fmla="*/ 50846 h 12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5408" h="128493">
                <a:moveTo>
                  <a:pt x="9278" y="50846"/>
                </a:moveTo>
                <a:cubicBezTo>
                  <a:pt x="33620" y="51375"/>
                  <a:pt x="150566" y="85242"/>
                  <a:pt x="228353" y="92121"/>
                </a:cubicBezTo>
                <a:cubicBezTo>
                  <a:pt x="306140" y="99000"/>
                  <a:pt x="407741" y="91063"/>
                  <a:pt x="476003" y="92121"/>
                </a:cubicBezTo>
                <a:cubicBezTo>
                  <a:pt x="544265" y="93179"/>
                  <a:pt x="601416" y="102704"/>
                  <a:pt x="637928" y="98471"/>
                </a:cubicBezTo>
                <a:cubicBezTo>
                  <a:pt x="674441" y="94238"/>
                  <a:pt x="675499" y="83125"/>
                  <a:pt x="695078" y="66721"/>
                </a:cubicBezTo>
                <a:cubicBezTo>
                  <a:pt x="714657" y="50317"/>
                  <a:pt x="754874" y="1633"/>
                  <a:pt x="755403" y="46"/>
                </a:cubicBezTo>
                <a:cubicBezTo>
                  <a:pt x="755932" y="-1541"/>
                  <a:pt x="719949" y="38146"/>
                  <a:pt x="698253" y="57196"/>
                </a:cubicBezTo>
                <a:cubicBezTo>
                  <a:pt x="676557" y="76246"/>
                  <a:pt x="667561" y="102704"/>
                  <a:pt x="625228" y="114346"/>
                </a:cubicBezTo>
                <a:cubicBezTo>
                  <a:pt x="582895" y="125988"/>
                  <a:pt x="534740" y="131279"/>
                  <a:pt x="444253" y="127046"/>
                </a:cubicBezTo>
                <a:cubicBezTo>
                  <a:pt x="353766" y="122813"/>
                  <a:pt x="156386" y="102175"/>
                  <a:pt x="82303" y="88946"/>
                </a:cubicBezTo>
                <a:cubicBezTo>
                  <a:pt x="8220" y="75717"/>
                  <a:pt x="-15064" y="50317"/>
                  <a:pt x="9278" y="50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C46BCFD-5A8C-49DE-8D25-0BB456863F14}"/>
              </a:ext>
            </a:extLst>
          </p:cNvPr>
          <p:cNvSpPr/>
          <p:nvPr/>
        </p:nvSpPr>
        <p:spPr>
          <a:xfrm>
            <a:off x="5946408" y="5235427"/>
            <a:ext cx="321704" cy="35128"/>
          </a:xfrm>
          <a:custGeom>
            <a:avLst/>
            <a:gdLst>
              <a:gd name="connsiteX0" fmla="*/ 367 w 321704"/>
              <a:gd name="connsiteY0" fmla="*/ 148 h 35128"/>
              <a:gd name="connsiteX1" fmla="*/ 168642 w 321704"/>
              <a:gd name="connsiteY1" fmla="*/ 16023 h 35128"/>
              <a:gd name="connsiteX2" fmla="*/ 321042 w 321704"/>
              <a:gd name="connsiteY2" fmla="*/ 35073 h 35128"/>
              <a:gd name="connsiteX3" fmla="*/ 216267 w 321704"/>
              <a:gd name="connsiteY3" fmla="*/ 9673 h 35128"/>
              <a:gd name="connsiteX4" fmla="*/ 367 w 321704"/>
              <a:gd name="connsiteY4" fmla="*/ 148 h 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4" h="35128">
                <a:moveTo>
                  <a:pt x="367" y="148"/>
                </a:moveTo>
                <a:cubicBezTo>
                  <a:pt x="-7570" y="1206"/>
                  <a:pt x="115196" y="10202"/>
                  <a:pt x="168642" y="16023"/>
                </a:cubicBezTo>
                <a:cubicBezTo>
                  <a:pt x="222088" y="21844"/>
                  <a:pt x="313105" y="36131"/>
                  <a:pt x="321042" y="35073"/>
                </a:cubicBezTo>
                <a:cubicBezTo>
                  <a:pt x="328979" y="34015"/>
                  <a:pt x="263892" y="15494"/>
                  <a:pt x="216267" y="9673"/>
                </a:cubicBezTo>
                <a:cubicBezTo>
                  <a:pt x="168642" y="3852"/>
                  <a:pt x="8304" y="-910"/>
                  <a:pt x="36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766F7DE9-E4CC-40E5-BE08-C21BFC565CC7}"/>
              </a:ext>
            </a:extLst>
          </p:cNvPr>
          <p:cNvSpPr/>
          <p:nvPr/>
        </p:nvSpPr>
        <p:spPr>
          <a:xfrm>
            <a:off x="5076824" y="5227379"/>
            <a:ext cx="410668" cy="56570"/>
          </a:xfrm>
          <a:custGeom>
            <a:avLst/>
            <a:gdLst>
              <a:gd name="connsiteX0" fmla="*/ 1 w 410668"/>
              <a:gd name="connsiteY0" fmla="*/ 55821 h 56570"/>
              <a:gd name="connsiteX1" fmla="*/ 196851 w 410668"/>
              <a:gd name="connsiteY1" fmla="*/ 33596 h 56570"/>
              <a:gd name="connsiteX2" fmla="*/ 409576 w 410668"/>
              <a:gd name="connsiteY2" fmla="*/ 36771 h 56570"/>
              <a:gd name="connsiteX3" fmla="*/ 276226 w 410668"/>
              <a:gd name="connsiteY3" fmla="*/ 8196 h 56570"/>
              <a:gd name="connsiteX4" fmla="*/ 193676 w 410668"/>
              <a:gd name="connsiteY4" fmla="*/ 1846 h 56570"/>
              <a:gd name="connsiteX5" fmla="*/ 1 w 410668"/>
              <a:gd name="connsiteY5" fmla="*/ 55821 h 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668" h="56570">
                <a:moveTo>
                  <a:pt x="1" y="55821"/>
                </a:moveTo>
                <a:cubicBezTo>
                  <a:pt x="530" y="61113"/>
                  <a:pt x="128589" y="36771"/>
                  <a:pt x="196851" y="33596"/>
                </a:cubicBezTo>
                <a:cubicBezTo>
                  <a:pt x="265113" y="30421"/>
                  <a:pt x="396347" y="41004"/>
                  <a:pt x="409576" y="36771"/>
                </a:cubicBezTo>
                <a:cubicBezTo>
                  <a:pt x="422805" y="32538"/>
                  <a:pt x="312209" y="14017"/>
                  <a:pt x="276226" y="8196"/>
                </a:cubicBezTo>
                <a:cubicBezTo>
                  <a:pt x="240243" y="2375"/>
                  <a:pt x="235480" y="-2916"/>
                  <a:pt x="193676" y="1846"/>
                </a:cubicBezTo>
                <a:cubicBezTo>
                  <a:pt x="151872" y="6608"/>
                  <a:pt x="-528" y="50529"/>
                  <a:pt x="1" y="55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032E490-26B6-41F0-B689-9DC317FCE8BD}"/>
              </a:ext>
            </a:extLst>
          </p:cNvPr>
          <p:cNvSpPr/>
          <p:nvPr/>
        </p:nvSpPr>
        <p:spPr>
          <a:xfrm>
            <a:off x="5468878" y="5035319"/>
            <a:ext cx="544585" cy="227843"/>
          </a:xfrm>
          <a:custGeom>
            <a:avLst/>
            <a:gdLst>
              <a:gd name="connsiteX0" fmla="*/ 87372 w 544585"/>
              <a:gd name="connsiteY0" fmla="*/ 3406 h 227843"/>
              <a:gd name="connsiteX1" fmla="*/ 4822 w 544585"/>
              <a:gd name="connsiteY1" fmla="*/ 120881 h 227843"/>
              <a:gd name="connsiteX2" fmla="*/ 36572 w 544585"/>
              <a:gd name="connsiteY2" fmla="*/ 209781 h 227843"/>
              <a:gd name="connsiteX3" fmla="*/ 255647 w 544585"/>
              <a:gd name="connsiteY3" fmla="*/ 225656 h 227843"/>
              <a:gd name="connsiteX4" fmla="*/ 493772 w 544585"/>
              <a:gd name="connsiteY4" fmla="*/ 225656 h 227843"/>
              <a:gd name="connsiteX5" fmla="*/ 468372 w 544585"/>
              <a:gd name="connsiteY5" fmla="*/ 206606 h 227843"/>
              <a:gd name="connsiteX6" fmla="*/ 385822 w 544585"/>
              <a:gd name="connsiteY6" fmla="*/ 178031 h 227843"/>
              <a:gd name="connsiteX7" fmla="*/ 379472 w 544585"/>
              <a:gd name="connsiteY7" fmla="*/ 117706 h 227843"/>
              <a:gd name="connsiteX8" fmla="*/ 458847 w 544585"/>
              <a:gd name="connsiteY8" fmla="*/ 101831 h 227843"/>
              <a:gd name="connsiteX9" fmla="*/ 544572 w 544585"/>
              <a:gd name="connsiteY9" fmla="*/ 105006 h 227843"/>
              <a:gd name="connsiteX10" fmla="*/ 452497 w 544585"/>
              <a:gd name="connsiteY10" fmla="*/ 38331 h 227843"/>
              <a:gd name="connsiteX11" fmla="*/ 87372 w 544585"/>
              <a:gd name="connsiteY11" fmla="*/ 3406 h 22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585" h="227843">
                <a:moveTo>
                  <a:pt x="87372" y="3406"/>
                </a:moveTo>
                <a:cubicBezTo>
                  <a:pt x="12759" y="17164"/>
                  <a:pt x="13289" y="86485"/>
                  <a:pt x="4822" y="120881"/>
                </a:cubicBezTo>
                <a:cubicBezTo>
                  <a:pt x="-3645" y="155277"/>
                  <a:pt x="-5232" y="192319"/>
                  <a:pt x="36572" y="209781"/>
                </a:cubicBezTo>
                <a:cubicBezTo>
                  <a:pt x="78376" y="227243"/>
                  <a:pt x="179447" y="223010"/>
                  <a:pt x="255647" y="225656"/>
                </a:cubicBezTo>
                <a:cubicBezTo>
                  <a:pt x="331847" y="228302"/>
                  <a:pt x="458318" y="228831"/>
                  <a:pt x="493772" y="225656"/>
                </a:cubicBezTo>
                <a:cubicBezTo>
                  <a:pt x="529226" y="222481"/>
                  <a:pt x="486364" y="214544"/>
                  <a:pt x="468372" y="206606"/>
                </a:cubicBezTo>
                <a:cubicBezTo>
                  <a:pt x="450380" y="198669"/>
                  <a:pt x="400639" y="192848"/>
                  <a:pt x="385822" y="178031"/>
                </a:cubicBezTo>
                <a:cubicBezTo>
                  <a:pt x="371005" y="163214"/>
                  <a:pt x="367301" y="130406"/>
                  <a:pt x="379472" y="117706"/>
                </a:cubicBezTo>
                <a:cubicBezTo>
                  <a:pt x="391643" y="105006"/>
                  <a:pt x="431330" y="103948"/>
                  <a:pt x="458847" y="101831"/>
                </a:cubicBezTo>
                <a:cubicBezTo>
                  <a:pt x="486364" y="99714"/>
                  <a:pt x="545630" y="115589"/>
                  <a:pt x="544572" y="105006"/>
                </a:cubicBezTo>
                <a:cubicBezTo>
                  <a:pt x="543514" y="94423"/>
                  <a:pt x="524993" y="55793"/>
                  <a:pt x="452497" y="38331"/>
                </a:cubicBezTo>
                <a:cubicBezTo>
                  <a:pt x="380001" y="20869"/>
                  <a:pt x="161985" y="-10352"/>
                  <a:pt x="87372" y="3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E1AB18B-29DE-4FD5-AE5C-AC22DF0FD07F}"/>
              </a:ext>
            </a:extLst>
          </p:cNvPr>
          <p:cNvSpPr/>
          <p:nvPr/>
        </p:nvSpPr>
        <p:spPr>
          <a:xfrm>
            <a:off x="5584825" y="5070475"/>
            <a:ext cx="95250" cy="95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AFC0BBA-65FE-4612-973E-E0677FBB3D60}"/>
              </a:ext>
            </a:extLst>
          </p:cNvPr>
          <p:cNvSpPr/>
          <p:nvPr/>
        </p:nvSpPr>
        <p:spPr>
          <a:xfrm>
            <a:off x="4914817" y="4584785"/>
            <a:ext cx="419335" cy="211259"/>
          </a:xfrm>
          <a:custGeom>
            <a:avLst/>
            <a:gdLst>
              <a:gd name="connsiteX0" fmla="*/ 83 w 419335"/>
              <a:gd name="connsiteY0" fmla="*/ 186182 h 211259"/>
              <a:gd name="connsiteX1" fmla="*/ 63583 w 419335"/>
              <a:gd name="connsiteY1" fmla="*/ 181948 h 211259"/>
              <a:gd name="connsiteX2" fmla="*/ 376850 w 419335"/>
              <a:gd name="connsiteY2" fmla="*/ 21082 h 211259"/>
              <a:gd name="connsiteX3" fmla="*/ 406483 w 419335"/>
              <a:gd name="connsiteY3" fmla="*/ 4148 h 211259"/>
              <a:gd name="connsiteX4" fmla="*/ 283716 w 419335"/>
              <a:gd name="connsiteY4" fmla="*/ 42248 h 211259"/>
              <a:gd name="connsiteX5" fmla="*/ 110150 w 419335"/>
              <a:gd name="connsiteY5" fmla="*/ 118448 h 211259"/>
              <a:gd name="connsiteX6" fmla="*/ 50883 w 419335"/>
              <a:gd name="connsiteY6" fmla="*/ 207348 h 211259"/>
              <a:gd name="connsiteX7" fmla="*/ 83 w 419335"/>
              <a:gd name="connsiteY7" fmla="*/ 186182 h 21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335" h="211259">
                <a:moveTo>
                  <a:pt x="83" y="186182"/>
                </a:moveTo>
                <a:cubicBezTo>
                  <a:pt x="2200" y="181949"/>
                  <a:pt x="788" y="209465"/>
                  <a:pt x="63583" y="181948"/>
                </a:cubicBezTo>
                <a:cubicBezTo>
                  <a:pt x="126378" y="154431"/>
                  <a:pt x="319700" y="50715"/>
                  <a:pt x="376850" y="21082"/>
                </a:cubicBezTo>
                <a:cubicBezTo>
                  <a:pt x="434000" y="-8551"/>
                  <a:pt x="422005" y="620"/>
                  <a:pt x="406483" y="4148"/>
                </a:cubicBezTo>
                <a:cubicBezTo>
                  <a:pt x="390961" y="7676"/>
                  <a:pt x="333105" y="23198"/>
                  <a:pt x="283716" y="42248"/>
                </a:cubicBezTo>
                <a:cubicBezTo>
                  <a:pt x="234327" y="61298"/>
                  <a:pt x="148956" y="90931"/>
                  <a:pt x="110150" y="118448"/>
                </a:cubicBezTo>
                <a:cubicBezTo>
                  <a:pt x="71345" y="145965"/>
                  <a:pt x="64994" y="192531"/>
                  <a:pt x="50883" y="207348"/>
                </a:cubicBezTo>
                <a:cubicBezTo>
                  <a:pt x="36772" y="222165"/>
                  <a:pt x="-2034" y="190415"/>
                  <a:pt x="83" y="186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38DA3147-859C-4C8B-A23A-E8AD93A25ADD}"/>
              </a:ext>
            </a:extLst>
          </p:cNvPr>
          <p:cNvSpPr/>
          <p:nvPr/>
        </p:nvSpPr>
        <p:spPr>
          <a:xfrm>
            <a:off x="5282155" y="4391012"/>
            <a:ext cx="445839" cy="81505"/>
          </a:xfrm>
          <a:custGeom>
            <a:avLst/>
            <a:gdLst>
              <a:gd name="connsiteX0" fmla="*/ 1045 w 445839"/>
              <a:gd name="connsiteY0" fmla="*/ 70921 h 81505"/>
              <a:gd name="connsiteX1" fmla="*/ 271978 w 445839"/>
              <a:gd name="connsiteY1" fmla="*/ 20121 h 81505"/>
              <a:gd name="connsiteX2" fmla="*/ 445545 w 445839"/>
              <a:gd name="connsiteY2" fmla="*/ 3188 h 81505"/>
              <a:gd name="connsiteX3" fmla="*/ 310078 w 445839"/>
              <a:gd name="connsiteY3" fmla="*/ 7421 h 81505"/>
              <a:gd name="connsiteX4" fmla="*/ 183078 w 445839"/>
              <a:gd name="connsiteY4" fmla="*/ 75155 h 81505"/>
              <a:gd name="connsiteX5" fmla="*/ 1045 w 445839"/>
              <a:gd name="connsiteY5" fmla="*/ 70921 h 8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839" h="81505">
                <a:moveTo>
                  <a:pt x="1045" y="70921"/>
                </a:moveTo>
                <a:cubicBezTo>
                  <a:pt x="15862" y="61749"/>
                  <a:pt x="197895" y="31410"/>
                  <a:pt x="271978" y="20121"/>
                </a:cubicBezTo>
                <a:cubicBezTo>
                  <a:pt x="346061" y="8832"/>
                  <a:pt x="439195" y="5305"/>
                  <a:pt x="445545" y="3188"/>
                </a:cubicBezTo>
                <a:cubicBezTo>
                  <a:pt x="451895" y="1071"/>
                  <a:pt x="353822" y="-4573"/>
                  <a:pt x="310078" y="7421"/>
                </a:cubicBezTo>
                <a:cubicBezTo>
                  <a:pt x="266334" y="19415"/>
                  <a:pt x="233172" y="63160"/>
                  <a:pt x="183078" y="75155"/>
                </a:cubicBezTo>
                <a:cubicBezTo>
                  <a:pt x="132984" y="87150"/>
                  <a:pt x="-13772" y="80093"/>
                  <a:pt x="1045" y="70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BE94BE9-F6FE-45DD-A6DB-F65C27FBAEB6}"/>
              </a:ext>
            </a:extLst>
          </p:cNvPr>
          <p:cNvSpPr/>
          <p:nvPr/>
        </p:nvSpPr>
        <p:spPr>
          <a:xfrm>
            <a:off x="4943405" y="4468061"/>
            <a:ext cx="350924" cy="241393"/>
          </a:xfrm>
          <a:custGeom>
            <a:avLst/>
            <a:gdLst>
              <a:gd name="connsiteX0" fmla="*/ 339795 w 350924"/>
              <a:gd name="connsiteY0" fmla="*/ 2339 h 241393"/>
              <a:gd name="connsiteX1" fmla="*/ 51928 w 350924"/>
              <a:gd name="connsiteY1" fmla="*/ 82772 h 241393"/>
              <a:gd name="connsiteX2" fmla="*/ 9595 w 350924"/>
              <a:gd name="connsiteY2" fmla="*/ 239406 h 241393"/>
              <a:gd name="connsiteX3" fmla="*/ 5362 w 350924"/>
              <a:gd name="connsiteY3" fmla="*/ 167439 h 241393"/>
              <a:gd name="connsiteX4" fmla="*/ 73095 w 350924"/>
              <a:gd name="connsiteY4" fmla="*/ 112406 h 241393"/>
              <a:gd name="connsiteX5" fmla="*/ 267828 w 350924"/>
              <a:gd name="connsiteY5" fmla="*/ 27739 h 241393"/>
              <a:gd name="connsiteX6" fmla="*/ 339795 w 350924"/>
              <a:gd name="connsiteY6" fmla="*/ 2339 h 24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924" h="241393">
                <a:moveTo>
                  <a:pt x="339795" y="2339"/>
                </a:moveTo>
                <a:cubicBezTo>
                  <a:pt x="303812" y="11511"/>
                  <a:pt x="106961" y="43261"/>
                  <a:pt x="51928" y="82772"/>
                </a:cubicBezTo>
                <a:cubicBezTo>
                  <a:pt x="-3105" y="122283"/>
                  <a:pt x="17356" y="225295"/>
                  <a:pt x="9595" y="239406"/>
                </a:cubicBezTo>
                <a:cubicBezTo>
                  <a:pt x="1834" y="253517"/>
                  <a:pt x="-5221" y="188606"/>
                  <a:pt x="5362" y="167439"/>
                </a:cubicBezTo>
                <a:cubicBezTo>
                  <a:pt x="15945" y="146272"/>
                  <a:pt x="29351" y="135689"/>
                  <a:pt x="73095" y="112406"/>
                </a:cubicBezTo>
                <a:cubicBezTo>
                  <a:pt x="116839" y="89123"/>
                  <a:pt x="218439" y="42556"/>
                  <a:pt x="267828" y="27739"/>
                </a:cubicBezTo>
                <a:cubicBezTo>
                  <a:pt x="317217" y="12922"/>
                  <a:pt x="375778" y="-6833"/>
                  <a:pt x="339795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A7F4600A-59E5-45CB-AED4-C7983841BF8D}"/>
              </a:ext>
            </a:extLst>
          </p:cNvPr>
          <p:cNvSpPr/>
          <p:nvPr/>
        </p:nvSpPr>
        <p:spPr>
          <a:xfrm>
            <a:off x="5689594" y="4402667"/>
            <a:ext cx="478079" cy="50813"/>
          </a:xfrm>
          <a:custGeom>
            <a:avLst/>
            <a:gdLst>
              <a:gd name="connsiteX0" fmla="*/ 6 w 478079"/>
              <a:gd name="connsiteY0" fmla="*/ 33866 h 50813"/>
              <a:gd name="connsiteX1" fmla="*/ 80439 w 478079"/>
              <a:gd name="connsiteY1" fmla="*/ 33866 h 50813"/>
              <a:gd name="connsiteX2" fmla="*/ 419106 w 478079"/>
              <a:gd name="connsiteY2" fmla="*/ 21166 h 50813"/>
              <a:gd name="connsiteX3" fmla="*/ 469906 w 478079"/>
              <a:gd name="connsiteY3" fmla="*/ 50800 h 50813"/>
              <a:gd name="connsiteX4" fmla="*/ 325973 w 478079"/>
              <a:gd name="connsiteY4" fmla="*/ 16933 h 50813"/>
              <a:gd name="connsiteX5" fmla="*/ 131239 w 478079"/>
              <a:gd name="connsiteY5" fmla="*/ 0 h 50813"/>
              <a:gd name="connsiteX6" fmla="*/ 76206 w 478079"/>
              <a:gd name="connsiteY6" fmla="*/ 16933 h 50813"/>
              <a:gd name="connsiteX7" fmla="*/ 6 w 478079"/>
              <a:gd name="connsiteY7" fmla="*/ 33866 h 5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079" h="50813">
                <a:moveTo>
                  <a:pt x="6" y="33866"/>
                </a:moveTo>
                <a:cubicBezTo>
                  <a:pt x="711" y="36688"/>
                  <a:pt x="80439" y="33866"/>
                  <a:pt x="80439" y="33866"/>
                </a:cubicBezTo>
                <a:cubicBezTo>
                  <a:pt x="150289" y="31749"/>
                  <a:pt x="354195" y="18344"/>
                  <a:pt x="419106" y="21166"/>
                </a:cubicBezTo>
                <a:cubicBezTo>
                  <a:pt x="484017" y="23988"/>
                  <a:pt x="485428" y="51505"/>
                  <a:pt x="469906" y="50800"/>
                </a:cubicBezTo>
                <a:cubicBezTo>
                  <a:pt x="454384" y="50095"/>
                  <a:pt x="382417" y="25400"/>
                  <a:pt x="325973" y="16933"/>
                </a:cubicBezTo>
                <a:cubicBezTo>
                  <a:pt x="269529" y="8466"/>
                  <a:pt x="172867" y="0"/>
                  <a:pt x="131239" y="0"/>
                </a:cubicBezTo>
                <a:cubicBezTo>
                  <a:pt x="89611" y="0"/>
                  <a:pt x="91728" y="10583"/>
                  <a:pt x="76206" y="16933"/>
                </a:cubicBezTo>
                <a:cubicBezTo>
                  <a:pt x="60684" y="23283"/>
                  <a:pt x="-699" y="31044"/>
                  <a:pt x="6" y="33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9BF56D1-2933-4F09-B012-34B06B97F2E6}"/>
              </a:ext>
            </a:extLst>
          </p:cNvPr>
          <p:cNvSpPr/>
          <p:nvPr/>
        </p:nvSpPr>
        <p:spPr>
          <a:xfrm>
            <a:off x="5377564" y="4538878"/>
            <a:ext cx="414885" cy="120100"/>
          </a:xfrm>
          <a:custGeom>
            <a:avLst/>
            <a:gdLst>
              <a:gd name="connsiteX0" fmla="*/ 15703 w 414885"/>
              <a:gd name="connsiteY0" fmla="*/ 117789 h 120100"/>
              <a:gd name="connsiteX1" fmla="*/ 350136 w 414885"/>
              <a:gd name="connsiteY1" fmla="*/ 41589 h 120100"/>
              <a:gd name="connsiteX2" fmla="*/ 405169 w 414885"/>
              <a:gd name="connsiteY2" fmla="*/ 41589 h 120100"/>
              <a:gd name="connsiteX3" fmla="*/ 223136 w 414885"/>
              <a:gd name="connsiteY3" fmla="*/ 7722 h 120100"/>
              <a:gd name="connsiteX4" fmla="*/ 155403 w 414885"/>
              <a:gd name="connsiteY4" fmla="*/ 7722 h 120100"/>
              <a:gd name="connsiteX5" fmla="*/ 62269 w 414885"/>
              <a:gd name="connsiteY5" fmla="*/ 92389 h 120100"/>
              <a:gd name="connsiteX6" fmla="*/ 15703 w 414885"/>
              <a:gd name="connsiteY6" fmla="*/ 117789 h 12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885" h="120100">
                <a:moveTo>
                  <a:pt x="15703" y="117789"/>
                </a:moveTo>
                <a:cubicBezTo>
                  <a:pt x="63681" y="109322"/>
                  <a:pt x="285225" y="54289"/>
                  <a:pt x="350136" y="41589"/>
                </a:cubicBezTo>
                <a:cubicBezTo>
                  <a:pt x="415047" y="28889"/>
                  <a:pt x="426336" y="47233"/>
                  <a:pt x="405169" y="41589"/>
                </a:cubicBezTo>
                <a:cubicBezTo>
                  <a:pt x="384002" y="35945"/>
                  <a:pt x="264764" y="13366"/>
                  <a:pt x="223136" y="7722"/>
                </a:cubicBezTo>
                <a:cubicBezTo>
                  <a:pt x="181508" y="2078"/>
                  <a:pt x="182214" y="-6389"/>
                  <a:pt x="155403" y="7722"/>
                </a:cubicBezTo>
                <a:cubicBezTo>
                  <a:pt x="128592" y="21833"/>
                  <a:pt x="81319" y="74750"/>
                  <a:pt x="62269" y="92389"/>
                </a:cubicBezTo>
                <a:cubicBezTo>
                  <a:pt x="43219" y="110028"/>
                  <a:pt x="-32275" y="126256"/>
                  <a:pt x="15703" y="117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60F9CA1-9FAB-4456-A3FA-8252AD899CC0}"/>
              </a:ext>
            </a:extLst>
          </p:cNvPr>
          <p:cNvSpPr/>
          <p:nvPr/>
        </p:nvSpPr>
        <p:spPr>
          <a:xfrm>
            <a:off x="6141899" y="4436207"/>
            <a:ext cx="347801" cy="318242"/>
          </a:xfrm>
          <a:custGeom>
            <a:avLst/>
            <a:gdLst>
              <a:gd name="connsiteX0" fmla="*/ 668 w 347801"/>
              <a:gd name="connsiteY0" fmla="*/ 326 h 318242"/>
              <a:gd name="connsiteX1" fmla="*/ 174234 w 347801"/>
              <a:gd name="connsiteY1" fmla="*/ 131560 h 318242"/>
              <a:gd name="connsiteX2" fmla="*/ 301234 w 347801"/>
              <a:gd name="connsiteY2" fmla="*/ 173893 h 318242"/>
              <a:gd name="connsiteX3" fmla="*/ 347801 w 347801"/>
              <a:gd name="connsiteY3" fmla="*/ 317826 h 318242"/>
              <a:gd name="connsiteX4" fmla="*/ 301234 w 347801"/>
              <a:gd name="connsiteY4" fmla="*/ 216226 h 318242"/>
              <a:gd name="connsiteX5" fmla="*/ 241968 w 347801"/>
              <a:gd name="connsiteY5" fmla="*/ 173893 h 318242"/>
              <a:gd name="connsiteX6" fmla="*/ 668 w 347801"/>
              <a:gd name="connsiteY6" fmla="*/ 326 h 3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801" h="318242">
                <a:moveTo>
                  <a:pt x="668" y="326"/>
                </a:moveTo>
                <a:cubicBezTo>
                  <a:pt x="-10621" y="-6729"/>
                  <a:pt x="124140" y="102632"/>
                  <a:pt x="174234" y="131560"/>
                </a:cubicBezTo>
                <a:cubicBezTo>
                  <a:pt x="224328" y="160488"/>
                  <a:pt x="272306" y="142849"/>
                  <a:pt x="301234" y="173893"/>
                </a:cubicBezTo>
                <a:cubicBezTo>
                  <a:pt x="330162" y="204937"/>
                  <a:pt x="347801" y="310771"/>
                  <a:pt x="347801" y="317826"/>
                </a:cubicBezTo>
                <a:cubicBezTo>
                  <a:pt x="347801" y="324881"/>
                  <a:pt x="318873" y="240215"/>
                  <a:pt x="301234" y="216226"/>
                </a:cubicBezTo>
                <a:cubicBezTo>
                  <a:pt x="283595" y="192237"/>
                  <a:pt x="287829" y="204232"/>
                  <a:pt x="241968" y="173893"/>
                </a:cubicBezTo>
                <a:cubicBezTo>
                  <a:pt x="196107" y="143554"/>
                  <a:pt x="11957" y="7381"/>
                  <a:pt x="668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244780F-2CD1-4C19-8BD0-77DA730DA5F3}"/>
              </a:ext>
            </a:extLst>
          </p:cNvPr>
          <p:cNvSpPr/>
          <p:nvPr/>
        </p:nvSpPr>
        <p:spPr>
          <a:xfrm>
            <a:off x="5774267" y="4536507"/>
            <a:ext cx="469931" cy="44355"/>
          </a:xfrm>
          <a:custGeom>
            <a:avLst/>
            <a:gdLst>
              <a:gd name="connsiteX0" fmla="*/ 0 w 469931"/>
              <a:gd name="connsiteY0" fmla="*/ 22793 h 44355"/>
              <a:gd name="connsiteX1" fmla="*/ 80433 w 469931"/>
              <a:gd name="connsiteY1" fmla="*/ 10093 h 44355"/>
              <a:gd name="connsiteX2" fmla="*/ 359833 w 469931"/>
              <a:gd name="connsiteY2" fmla="*/ 1626 h 44355"/>
              <a:gd name="connsiteX3" fmla="*/ 469900 w 469931"/>
              <a:gd name="connsiteY3" fmla="*/ 43960 h 44355"/>
              <a:gd name="connsiteX4" fmla="*/ 351366 w 469931"/>
              <a:gd name="connsiteY4" fmla="*/ 22793 h 44355"/>
              <a:gd name="connsiteX5" fmla="*/ 224366 w 469931"/>
              <a:gd name="connsiteY5" fmla="*/ 22793 h 44355"/>
              <a:gd name="connsiteX6" fmla="*/ 0 w 469931"/>
              <a:gd name="connsiteY6" fmla="*/ 22793 h 4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931" h="44355">
                <a:moveTo>
                  <a:pt x="0" y="22793"/>
                </a:moveTo>
                <a:cubicBezTo>
                  <a:pt x="10230" y="18207"/>
                  <a:pt x="20461" y="13621"/>
                  <a:pt x="80433" y="10093"/>
                </a:cubicBezTo>
                <a:cubicBezTo>
                  <a:pt x="140405" y="6565"/>
                  <a:pt x="294922" y="-4019"/>
                  <a:pt x="359833" y="1626"/>
                </a:cubicBezTo>
                <a:cubicBezTo>
                  <a:pt x="424744" y="7271"/>
                  <a:pt x="471311" y="40432"/>
                  <a:pt x="469900" y="43960"/>
                </a:cubicBezTo>
                <a:cubicBezTo>
                  <a:pt x="468489" y="47488"/>
                  <a:pt x="392288" y="26321"/>
                  <a:pt x="351366" y="22793"/>
                </a:cubicBezTo>
                <a:cubicBezTo>
                  <a:pt x="310444" y="19265"/>
                  <a:pt x="224366" y="22793"/>
                  <a:pt x="224366" y="22793"/>
                </a:cubicBezTo>
                <a:lnTo>
                  <a:pt x="0" y="227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F99EC97-B82A-48C6-B556-F4282458D2A2}"/>
              </a:ext>
            </a:extLst>
          </p:cNvPr>
          <p:cNvSpPr/>
          <p:nvPr/>
        </p:nvSpPr>
        <p:spPr>
          <a:xfrm>
            <a:off x="5079885" y="5062669"/>
            <a:ext cx="216035" cy="109125"/>
          </a:xfrm>
          <a:custGeom>
            <a:avLst/>
            <a:gdLst>
              <a:gd name="connsiteX0" fmla="*/ 115 w 216035"/>
              <a:gd name="connsiteY0" fmla="*/ 108348 h 109125"/>
              <a:gd name="connsiteX1" fmla="*/ 127115 w 216035"/>
              <a:gd name="connsiteY1" fmla="*/ 10981 h 109125"/>
              <a:gd name="connsiteX2" fmla="*/ 216015 w 216035"/>
              <a:gd name="connsiteY2" fmla="*/ 2514 h 109125"/>
              <a:gd name="connsiteX3" fmla="*/ 135582 w 216035"/>
              <a:gd name="connsiteY3" fmla="*/ 13098 h 109125"/>
              <a:gd name="connsiteX4" fmla="*/ 150398 w 216035"/>
              <a:gd name="connsiteY4" fmla="*/ 55431 h 109125"/>
              <a:gd name="connsiteX5" fmla="*/ 115 w 216035"/>
              <a:gd name="connsiteY5" fmla="*/ 108348 h 10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5" h="109125">
                <a:moveTo>
                  <a:pt x="115" y="108348"/>
                </a:moveTo>
                <a:cubicBezTo>
                  <a:pt x="-3766" y="100940"/>
                  <a:pt x="91132" y="28620"/>
                  <a:pt x="127115" y="10981"/>
                </a:cubicBezTo>
                <a:cubicBezTo>
                  <a:pt x="163098" y="-6658"/>
                  <a:pt x="214604" y="2161"/>
                  <a:pt x="216015" y="2514"/>
                </a:cubicBezTo>
                <a:cubicBezTo>
                  <a:pt x="217426" y="2867"/>
                  <a:pt x="146518" y="4278"/>
                  <a:pt x="135582" y="13098"/>
                </a:cubicBezTo>
                <a:cubicBezTo>
                  <a:pt x="124646" y="21917"/>
                  <a:pt x="172623" y="42731"/>
                  <a:pt x="150398" y="55431"/>
                </a:cubicBezTo>
                <a:cubicBezTo>
                  <a:pt x="128173" y="68131"/>
                  <a:pt x="3996" y="115756"/>
                  <a:pt x="115" y="108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62B0EB6-EE37-4532-8A38-A41ED9B8D2B4}"/>
              </a:ext>
            </a:extLst>
          </p:cNvPr>
          <p:cNvSpPr/>
          <p:nvPr/>
        </p:nvSpPr>
        <p:spPr>
          <a:xfrm>
            <a:off x="3223628" y="4791189"/>
            <a:ext cx="603905" cy="118505"/>
          </a:xfrm>
          <a:custGeom>
            <a:avLst/>
            <a:gdLst>
              <a:gd name="connsiteX0" fmla="*/ 55 w 603905"/>
              <a:gd name="connsiteY0" fmla="*/ 60211 h 118505"/>
              <a:gd name="connsiteX1" fmla="*/ 300622 w 603905"/>
              <a:gd name="connsiteY1" fmla="*/ 944 h 118505"/>
              <a:gd name="connsiteX2" fmla="*/ 596955 w 603905"/>
              <a:gd name="connsiteY2" fmla="*/ 117361 h 118505"/>
              <a:gd name="connsiteX3" fmla="*/ 491122 w 603905"/>
              <a:gd name="connsiteY3" fmla="*/ 58094 h 118505"/>
              <a:gd name="connsiteX4" fmla="*/ 277339 w 603905"/>
              <a:gd name="connsiteY4" fmla="*/ 19994 h 118505"/>
              <a:gd name="connsiteX5" fmla="*/ 55 w 603905"/>
              <a:gd name="connsiteY5" fmla="*/ 60211 h 11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905" h="118505">
                <a:moveTo>
                  <a:pt x="55" y="60211"/>
                </a:moveTo>
                <a:cubicBezTo>
                  <a:pt x="3935" y="57036"/>
                  <a:pt x="201139" y="-8581"/>
                  <a:pt x="300622" y="944"/>
                </a:cubicBezTo>
                <a:cubicBezTo>
                  <a:pt x="400105" y="10469"/>
                  <a:pt x="565205" y="107836"/>
                  <a:pt x="596955" y="117361"/>
                </a:cubicBezTo>
                <a:cubicBezTo>
                  <a:pt x="628705" y="126886"/>
                  <a:pt x="544391" y="74322"/>
                  <a:pt x="491122" y="58094"/>
                </a:cubicBezTo>
                <a:cubicBezTo>
                  <a:pt x="437853" y="41866"/>
                  <a:pt x="356714" y="20347"/>
                  <a:pt x="277339" y="19994"/>
                </a:cubicBezTo>
                <a:cubicBezTo>
                  <a:pt x="197964" y="19641"/>
                  <a:pt x="-3825" y="63386"/>
                  <a:pt x="55" y="60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FF45EA2-639A-450A-BFB7-EA0CFC594008}"/>
              </a:ext>
            </a:extLst>
          </p:cNvPr>
          <p:cNvSpPr/>
          <p:nvPr/>
        </p:nvSpPr>
        <p:spPr>
          <a:xfrm>
            <a:off x="2903859" y="4865540"/>
            <a:ext cx="1055603" cy="242451"/>
          </a:xfrm>
          <a:custGeom>
            <a:avLst/>
            <a:gdLst>
              <a:gd name="connsiteX0" fmla="*/ 336758 w 1055603"/>
              <a:gd name="connsiteY0" fmla="*/ 174243 h 242451"/>
              <a:gd name="connsiteX1" fmla="*/ 518791 w 1055603"/>
              <a:gd name="connsiteY1" fmla="*/ 70527 h 242451"/>
              <a:gd name="connsiteX2" fmla="*/ 760091 w 1055603"/>
              <a:gd name="connsiteY2" fmla="*/ 70527 h 242451"/>
              <a:gd name="connsiteX3" fmla="*/ 933658 w 1055603"/>
              <a:gd name="connsiteY3" fmla="*/ 129793 h 242451"/>
              <a:gd name="connsiteX4" fmla="*/ 1050074 w 1055603"/>
              <a:gd name="connsiteY4" fmla="*/ 241977 h 242451"/>
              <a:gd name="connsiteX5" fmla="*/ 1014091 w 1055603"/>
              <a:gd name="connsiteY5" fmla="*/ 163660 h 242451"/>
              <a:gd name="connsiteX6" fmla="*/ 817241 w 1055603"/>
              <a:gd name="connsiteY6" fmla="*/ 13377 h 242451"/>
              <a:gd name="connsiteX7" fmla="*/ 461641 w 1055603"/>
              <a:gd name="connsiteY7" fmla="*/ 15493 h 242451"/>
              <a:gd name="connsiteX8" fmla="*/ 224574 w 1055603"/>
              <a:gd name="connsiteY8" fmla="*/ 85343 h 242451"/>
              <a:gd name="connsiteX9" fmla="*/ 116624 w 1055603"/>
              <a:gd name="connsiteY9" fmla="*/ 157310 h 242451"/>
              <a:gd name="connsiteX10" fmla="*/ 208 w 1055603"/>
              <a:gd name="connsiteY10" fmla="*/ 172127 h 242451"/>
              <a:gd name="connsiteX11" fmla="*/ 146258 w 1055603"/>
              <a:gd name="connsiteY11" fmla="*/ 172127 h 242451"/>
              <a:gd name="connsiteX12" fmla="*/ 336758 w 1055603"/>
              <a:gd name="connsiteY12" fmla="*/ 174243 h 24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5603" h="242451">
                <a:moveTo>
                  <a:pt x="336758" y="174243"/>
                </a:moveTo>
                <a:cubicBezTo>
                  <a:pt x="392497" y="131028"/>
                  <a:pt x="448236" y="87813"/>
                  <a:pt x="518791" y="70527"/>
                </a:cubicBezTo>
                <a:cubicBezTo>
                  <a:pt x="589346" y="53241"/>
                  <a:pt x="690947" y="60649"/>
                  <a:pt x="760091" y="70527"/>
                </a:cubicBezTo>
                <a:cubicBezTo>
                  <a:pt x="829235" y="80405"/>
                  <a:pt x="885328" y="101218"/>
                  <a:pt x="933658" y="129793"/>
                </a:cubicBezTo>
                <a:cubicBezTo>
                  <a:pt x="981988" y="158368"/>
                  <a:pt x="1036669" y="236333"/>
                  <a:pt x="1050074" y="241977"/>
                </a:cubicBezTo>
                <a:cubicBezTo>
                  <a:pt x="1063479" y="247621"/>
                  <a:pt x="1052896" y="201760"/>
                  <a:pt x="1014091" y="163660"/>
                </a:cubicBezTo>
                <a:cubicBezTo>
                  <a:pt x="975286" y="125560"/>
                  <a:pt x="909316" y="38071"/>
                  <a:pt x="817241" y="13377"/>
                </a:cubicBezTo>
                <a:cubicBezTo>
                  <a:pt x="725166" y="-11317"/>
                  <a:pt x="560419" y="3499"/>
                  <a:pt x="461641" y="15493"/>
                </a:cubicBezTo>
                <a:cubicBezTo>
                  <a:pt x="362863" y="27487"/>
                  <a:pt x="282077" y="61707"/>
                  <a:pt x="224574" y="85343"/>
                </a:cubicBezTo>
                <a:cubicBezTo>
                  <a:pt x="167071" y="108979"/>
                  <a:pt x="154018" y="142846"/>
                  <a:pt x="116624" y="157310"/>
                </a:cubicBezTo>
                <a:cubicBezTo>
                  <a:pt x="79230" y="171774"/>
                  <a:pt x="-4731" y="169657"/>
                  <a:pt x="208" y="172127"/>
                </a:cubicBezTo>
                <a:cubicBezTo>
                  <a:pt x="5147" y="174597"/>
                  <a:pt x="146258" y="172127"/>
                  <a:pt x="146258" y="172127"/>
                </a:cubicBezTo>
                <a:lnTo>
                  <a:pt x="336758" y="1742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6C2FB69-D8D4-4F15-8542-5C6202E80FE0}"/>
              </a:ext>
            </a:extLst>
          </p:cNvPr>
          <p:cNvSpPr/>
          <p:nvPr/>
        </p:nvSpPr>
        <p:spPr>
          <a:xfrm>
            <a:off x="3316000" y="5058623"/>
            <a:ext cx="808279" cy="201476"/>
          </a:xfrm>
          <a:custGeom>
            <a:avLst/>
            <a:gdLst>
              <a:gd name="connsiteX0" fmla="*/ 612533 w 808279"/>
              <a:gd name="connsiteY0" fmla="*/ 210 h 201476"/>
              <a:gd name="connsiteX1" fmla="*/ 750117 w 808279"/>
              <a:gd name="connsiteY1" fmla="*/ 63710 h 201476"/>
              <a:gd name="connsiteX2" fmla="*/ 807267 w 808279"/>
              <a:gd name="connsiteY2" fmla="*/ 199177 h 201476"/>
              <a:gd name="connsiteX3" fmla="*/ 779750 w 808279"/>
              <a:gd name="connsiteY3" fmla="*/ 146260 h 201476"/>
              <a:gd name="connsiteX4" fmla="*/ 695083 w 808279"/>
              <a:gd name="connsiteY4" fmla="*/ 110277 h 201476"/>
              <a:gd name="connsiteX5" fmla="*/ 489767 w 808279"/>
              <a:gd name="connsiteY5" fmla="*/ 55244 h 201476"/>
              <a:gd name="connsiteX6" fmla="*/ 817 w 808279"/>
              <a:gd name="connsiteY6" fmla="*/ 65827 h 201476"/>
              <a:gd name="connsiteX7" fmla="*/ 379700 w 808279"/>
              <a:gd name="connsiteY7" fmla="*/ 42544 h 201476"/>
              <a:gd name="connsiteX8" fmla="*/ 612533 w 808279"/>
              <a:gd name="connsiteY8" fmla="*/ 210 h 20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279" h="201476">
                <a:moveTo>
                  <a:pt x="612533" y="210"/>
                </a:moveTo>
                <a:cubicBezTo>
                  <a:pt x="674269" y="3738"/>
                  <a:pt x="717661" y="30549"/>
                  <a:pt x="750117" y="63710"/>
                </a:cubicBezTo>
                <a:cubicBezTo>
                  <a:pt x="782573" y="96871"/>
                  <a:pt x="802328" y="185419"/>
                  <a:pt x="807267" y="199177"/>
                </a:cubicBezTo>
                <a:cubicBezTo>
                  <a:pt x="812206" y="212935"/>
                  <a:pt x="798447" y="161077"/>
                  <a:pt x="779750" y="146260"/>
                </a:cubicBezTo>
                <a:cubicBezTo>
                  <a:pt x="761053" y="131443"/>
                  <a:pt x="743413" y="125446"/>
                  <a:pt x="695083" y="110277"/>
                </a:cubicBezTo>
                <a:cubicBezTo>
                  <a:pt x="646753" y="95108"/>
                  <a:pt x="605478" y="62652"/>
                  <a:pt x="489767" y="55244"/>
                </a:cubicBezTo>
                <a:cubicBezTo>
                  <a:pt x="374056" y="47836"/>
                  <a:pt x="19162" y="67944"/>
                  <a:pt x="817" y="65827"/>
                </a:cubicBezTo>
                <a:cubicBezTo>
                  <a:pt x="-17528" y="63710"/>
                  <a:pt x="277747" y="46424"/>
                  <a:pt x="379700" y="42544"/>
                </a:cubicBezTo>
                <a:cubicBezTo>
                  <a:pt x="481653" y="38664"/>
                  <a:pt x="550797" y="-3318"/>
                  <a:pt x="612533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1AF348DD-9FDE-4C1B-9FDF-C6D7F808DA12}"/>
              </a:ext>
            </a:extLst>
          </p:cNvPr>
          <p:cNvSpPr/>
          <p:nvPr/>
        </p:nvSpPr>
        <p:spPr>
          <a:xfrm>
            <a:off x="2845670" y="4912747"/>
            <a:ext cx="645934" cy="203592"/>
          </a:xfrm>
          <a:custGeom>
            <a:avLst/>
            <a:gdLst>
              <a:gd name="connsiteX0" fmla="*/ 58397 w 645934"/>
              <a:gd name="connsiteY0" fmla="*/ 188420 h 203592"/>
              <a:gd name="connsiteX1" fmla="*/ 115547 w 645934"/>
              <a:gd name="connsiteY1" fmla="*/ 175720 h 203592"/>
              <a:gd name="connsiteX2" fmla="*/ 405530 w 645934"/>
              <a:gd name="connsiteY2" fmla="*/ 160903 h 203592"/>
              <a:gd name="connsiteX3" fmla="*/ 642597 w 645934"/>
              <a:gd name="connsiteY3" fmla="*/ 184186 h 203592"/>
              <a:gd name="connsiteX4" fmla="*/ 538880 w 645934"/>
              <a:gd name="connsiteY4" fmla="*/ 160903 h 203592"/>
              <a:gd name="connsiteX5" fmla="*/ 456330 w 645934"/>
              <a:gd name="connsiteY5" fmla="*/ 135503 h 203592"/>
              <a:gd name="connsiteX6" fmla="*/ 449980 w 645934"/>
              <a:gd name="connsiteY6" fmla="*/ 91053 h 203592"/>
              <a:gd name="connsiteX7" fmla="*/ 568513 w 645934"/>
              <a:gd name="connsiteY7" fmla="*/ 36 h 203592"/>
              <a:gd name="connsiteX8" fmla="*/ 409763 w 645934"/>
              <a:gd name="connsiteY8" fmla="*/ 80470 h 203592"/>
              <a:gd name="connsiteX9" fmla="*/ 418230 w 645934"/>
              <a:gd name="connsiteY9" fmla="*/ 120686 h 203592"/>
              <a:gd name="connsiteX10" fmla="*/ 314513 w 645934"/>
              <a:gd name="connsiteY10" fmla="*/ 122803 h 203592"/>
              <a:gd name="connsiteX11" fmla="*/ 221380 w 645934"/>
              <a:gd name="connsiteY11" fmla="*/ 139736 h 203592"/>
              <a:gd name="connsiteX12" fmla="*/ 7597 w 645934"/>
              <a:gd name="connsiteY12" fmla="*/ 201120 h 203592"/>
              <a:gd name="connsiteX13" fmla="*/ 58397 w 645934"/>
              <a:gd name="connsiteY13" fmla="*/ 188420 h 20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5934" h="203592">
                <a:moveTo>
                  <a:pt x="58397" y="188420"/>
                </a:moveTo>
                <a:cubicBezTo>
                  <a:pt x="76389" y="184187"/>
                  <a:pt x="57692" y="180306"/>
                  <a:pt x="115547" y="175720"/>
                </a:cubicBezTo>
                <a:cubicBezTo>
                  <a:pt x="173402" y="171134"/>
                  <a:pt x="317688" y="159492"/>
                  <a:pt x="405530" y="160903"/>
                </a:cubicBezTo>
                <a:cubicBezTo>
                  <a:pt x="493372" y="162314"/>
                  <a:pt x="620372" y="184186"/>
                  <a:pt x="642597" y="184186"/>
                </a:cubicBezTo>
                <a:cubicBezTo>
                  <a:pt x="664822" y="184186"/>
                  <a:pt x="569925" y="169017"/>
                  <a:pt x="538880" y="160903"/>
                </a:cubicBezTo>
                <a:cubicBezTo>
                  <a:pt x="507835" y="152789"/>
                  <a:pt x="471146" y="147145"/>
                  <a:pt x="456330" y="135503"/>
                </a:cubicBezTo>
                <a:cubicBezTo>
                  <a:pt x="441514" y="123861"/>
                  <a:pt x="431283" y="113631"/>
                  <a:pt x="449980" y="91053"/>
                </a:cubicBezTo>
                <a:cubicBezTo>
                  <a:pt x="468677" y="68475"/>
                  <a:pt x="575216" y="1800"/>
                  <a:pt x="568513" y="36"/>
                </a:cubicBezTo>
                <a:cubicBezTo>
                  <a:pt x="561810" y="-1728"/>
                  <a:pt x="434810" y="60362"/>
                  <a:pt x="409763" y="80470"/>
                </a:cubicBezTo>
                <a:cubicBezTo>
                  <a:pt x="384716" y="100578"/>
                  <a:pt x="434105" y="113631"/>
                  <a:pt x="418230" y="120686"/>
                </a:cubicBezTo>
                <a:cubicBezTo>
                  <a:pt x="402355" y="127741"/>
                  <a:pt x="347321" y="119628"/>
                  <a:pt x="314513" y="122803"/>
                </a:cubicBezTo>
                <a:cubicBezTo>
                  <a:pt x="281705" y="125978"/>
                  <a:pt x="272533" y="126683"/>
                  <a:pt x="221380" y="139736"/>
                </a:cubicBezTo>
                <a:cubicBezTo>
                  <a:pt x="170227" y="152789"/>
                  <a:pt x="36525" y="192301"/>
                  <a:pt x="7597" y="201120"/>
                </a:cubicBezTo>
                <a:cubicBezTo>
                  <a:pt x="-21331" y="209940"/>
                  <a:pt x="40405" y="192653"/>
                  <a:pt x="58397" y="188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BEC562C-3DE4-4326-8B3A-1CC3CB401CBB}"/>
              </a:ext>
            </a:extLst>
          </p:cNvPr>
          <p:cNvSpPr/>
          <p:nvPr/>
        </p:nvSpPr>
        <p:spPr>
          <a:xfrm>
            <a:off x="3316837" y="4891694"/>
            <a:ext cx="624578" cy="234356"/>
          </a:xfrm>
          <a:custGeom>
            <a:avLst/>
            <a:gdLst>
              <a:gd name="connsiteX0" fmla="*/ 624396 w 624578"/>
              <a:gd name="connsiteY0" fmla="*/ 211589 h 234356"/>
              <a:gd name="connsiteX1" fmla="*/ 518563 w 624578"/>
              <a:gd name="connsiteY1" fmla="*/ 116339 h 234356"/>
              <a:gd name="connsiteX2" fmla="*/ 480463 w 624578"/>
              <a:gd name="connsiteY2" fmla="*/ 116339 h 234356"/>
              <a:gd name="connsiteX3" fmla="*/ 495280 w 624578"/>
              <a:gd name="connsiteY3" fmla="*/ 192539 h 234356"/>
              <a:gd name="connsiteX4" fmla="*/ 412730 w 624578"/>
              <a:gd name="connsiteY4" fmla="*/ 211589 h 234356"/>
              <a:gd name="connsiteX5" fmla="*/ 302663 w 624578"/>
              <a:gd name="connsiteY5" fmla="*/ 217939 h 234356"/>
              <a:gd name="connsiteX6" fmla="*/ 131213 w 624578"/>
              <a:gd name="connsiteY6" fmla="*/ 232756 h 234356"/>
              <a:gd name="connsiteX7" fmla="*/ 116396 w 624578"/>
              <a:gd name="connsiteY7" fmla="*/ 175606 h 234356"/>
              <a:gd name="connsiteX8" fmla="*/ 124863 w 624578"/>
              <a:gd name="connsiteY8" fmla="*/ 99406 h 234356"/>
              <a:gd name="connsiteX9" fmla="*/ 74063 w 624578"/>
              <a:gd name="connsiteY9" fmla="*/ 57073 h 234356"/>
              <a:gd name="connsiteX10" fmla="*/ 4213 w 624578"/>
              <a:gd name="connsiteY10" fmla="*/ 46489 h 234356"/>
              <a:gd name="connsiteX11" fmla="*/ 207413 w 624578"/>
              <a:gd name="connsiteY11" fmla="*/ 6273 h 234356"/>
              <a:gd name="connsiteX12" fmla="*/ 364046 w 624578"/>
              <a:gd name="connsiteY12" fmla="*/ 6273 h 234356"/>
              <a:gd name="connsiteX13" fmla="*/ 539730 w 624578"/>
              <a:gd name="connsiteY13" fmla="*/ 65539 h 234356"/>
              <a:gd name="connsiteX14" fmla="*/ 624396 w 624578"/>
              <a:gd name="connsiteY14" fmla="*/ 211589 h 23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578" h="234356">
                <a:moveTo>
                  <a:pt x="624396" y="211589"/>
                </a:moveTo>
                <a:cubicBezTo>
                  <a:pt x="620868" y="220056"/>
                  <a:pt x="542552" y="132214"/>
                  <a:pt x="518563" y="116339"/>
                </a:cubicBezTo>
                <a:cubicBezTo>
                  <a:pt x="494574" y="100464"/>
                  <a:pt x="484343" y="103639"/>
                  <a:pt x="480463" y="116339"/>
                </a:cubicBezTo>
                <a:cubicBezTo>
                  <a:pt x="476583" y="129039"/>
                  <a:pt x="506569" y="176664"/>
                  <a:pt x="495280" y="192539"/>
                </a:cubicBezTo>
                <a:cubicBezTo>
                  <a:pt x="483991" y="208414"/>
                  <a:pt x="444833" y="207356"/>
                  <a:pt x="412730" y="211589"/>
                </a:cubicBezTo>
                <a:cubicBezTo>
                  <a:pt x="380627" y="215822"/>
                  <a:pt x="349582" y="214411"/>
                  <a:pt x="302663" y="217939"/>
                </a:cubicBezTo>
                <a:cubicBezTo>
                  <a:pt x="255743" y="221467"/>
                  <a:pt x="162257" y="239811"/>
                  <a:pt x="131213" y="232756"/>
                </a:cubicBezTo>
                <a:cubicBezTo>
                  <a:pt x="100169" y="225701"/>
                  <a:pt x="117454" y="197831"/>
                  <a:pt x="116396" y="175606"/>
                </a:cubicBezTo>
                <a:cubicBezTo>
                  <a:pt x="115338" y="153381"/>
                  <a:pt x="131918" y="119161"/>
                  <a:pt x="124863" y="99406"/>
                </a:cubicBezTo>
                <a:cubicBezTo>
                  <a:pt x="117807" y="79650"/>
                  <a:pt x="94171" y="65892"/>
                  <a:pt x="74063" y="57073"/>
                </a:cubicBezTo>
                <a:cubicBezTo>
                  <a:pt x="53955" y="48253"/>
                  <a:pt x="-18012" y="54956"/>
                  <a:pt x="4213" y="46489"/>
                </a:cubicBezTo>
                <a:cubicBezTo>
                  <a:pt x="26438" y="38022"/>
                  <a:pt x="147441" y="12976"/>
                  <a:pt x="207413" y="6273"/>
                </a:cubicBezTo>
                <a:cubicBezTo>
                  <a:pt x="267385" y="-430"/>
                  <a:pt x="308660" y="-3605"/>
                  <a:pt x="364046" y="6273"/>
                </a:cubicBezTo>
                <a:cubicBezTo>
                  <a:pt x="419432" y="16151"/>
                  <a:pt x="499866" y="35906"/>
                  <a:pt x="539730" y="65539"/>
                </a:cubicBezTo>
                <a:cubicBezTo>
                  <a:pt x="579594" y="95172"/>
                  <a:pt x="627924" y="203122"/>
                  <a:pt x="624396" y="211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FC3379DF-28A9-4DA5-8677-56E90B046C0E}"/>
              </a:ext>
            </a:extLst>
          </p:cNvPr>
          <p:cNvSpPr/>
          <p:nvPr/>
        </p:nvSpPr>
        <p:spPr>
          <a:xfrm>
            <a:off x="3608917" y="4925483"/>
            <a:ext cx="99483" cy="99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32BC4760-83FE-43E6-952C-7C117302867E}"/>
              </a:ext>
            </a:extLst>
          </p:cNvPr>
          <p:cNvSpPr/>
          <p:nvPr/>
        </p:nvSpPr>
        <p:spPr>
          <a:xfrm>
            <a:off x="3506261" y="4345164"/>
            <a:ext cx="596190" cy="185361"/>
          </a:xfrm>
          <a:custGeom>
            <a:avLst/>
            <a:gdLst>
              <a:gd name="connsiteX0" fmla="*/ 3702 w 596190"/>
              <a:gd name="connsiteY0" fmla="*/ 4586 h 185361"/>
              <a:gd name="connsiteX1" fmla="*/ 224364 w 596190"/>
              <a:gd name="connsiteY1" fmla="*/ 9349 h 185361"/>
              <a:gd name="connsiteX2" fmla="*/ 376764 w 596190"/>
              <a:gd name="connsiteY2" fmla="*/ 44274 h 185361"/>
              <a:gd name="connsiteX3" fmla="*/ 499002 w 596190"/>
              <a:gd name="connsiteY3" fmla="*/ 76024 h 185361"/>
              <a:gd name="connsiteX4" fmla="*/ 594252 w 596190"/>
              <a:gd name="connsiteY4" fmla="*/ 183974 h 185361"/>
              <a:gd name="connsiteX5" fmla="*/ 557739 w 596190"/>
              <a:gd name="connsiteY5" fmla="*/ 134761 h 185361"/>
              <a:gd name="connsiteX6" fmla="*/ 494239 w 596190"/>
              <a:gd name="connsiteY6" fmla="*/ 98249 h 185361"/>
              <a:gd name="connsiteX7" fmla="*/ 479952 w 596190"/>
              <a:gd name="connsiteY7" fmla="*/ 107774 h 185361"/>
              <a:gd name="connsiteX8" fmla="*/ 419627 w 596190"/>
              <a:gd name="connsiteY8" fmla="*/ 68086 h 185361"/>
              <a:gd name="connsiteX9" fmla="*/ 3702 w 596190"/>
              <a:gd name="connsiteY9" fmla="*/ 4586 h 18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190" h="185361">
                <a:moveTo>
                  <a:pt x="3702" y="4586"/>
                </a:moveTo>
                <a:cubicBezTo>
                  <a:pt x="-28842" y="-5204"/>
                  <a:pt x="162187" y="2734"/>
                  <a:pt x="224364" y="9349"/>
                </a:cubicBezTo>
                <a:cubicBezTo>
                  <a:pt x="286541" y="15964"/>
                  <a:pt x="330991" y="33162"/>
                  <a:pt x="376764" y="44274"/>
                </a:cubicBezTo>
                <a:cubicBezTo>
                  <a:pt x="422537" y="55387"/>
                  <a:pt x="462754" y="52741"/>
                  <a:pt x="499002" y="76024"/>
                </a:cubicBezTo>
                <a:cubicBezTo>
                  <a:pt x="535250" y="99307"/>
                  <a:pt x="584463" y="174185"/>
                  <a:pt x="594252" y="183974"/>
                </a:cubicBezTo>
                <a:cubicBezTo>
                  <a:pt x="604041" y="193763"/>
                  <a:pt x="574408" y="149048"/>
                  <a:pt x="557739" y="134761"/>
                </a:cubicBezTo>
                <a:cubicBezTo>
                  <a:pt x="541070" y="120474"/>
                  <a:pt x="507203" y="102747"/>
                  <a:pt x="494239" y="98249"/>
                </a:cubicBezTo>
                <a:cubicBezTo>
                  <a:pt x="481275" y="93751"/>
                  <a:pt x="492387" y="112801"/>
                  <a:pt x="479952" y="107774"/>
                </a:cubicBezTo>
                <a:cubicBezTo>
                  <a:pt x="467517" y="102747"/>
                  <a:pt x="494504" y="84755"/>
                  <a:pt x="419627" y="68086"/>
                </a:cubicBezTo>
                <a:cubicBezTo>
                  <a:pt x="344750" y="51417"/>
                  <a:pt x="36246" y="14376"/>
                  <a:pt x="3702" y="4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473D53E0-4BE5-4020-8678-60B986616753}"/>
              </a:ext>
            </a:extLst>
          </p:cNvPr>
          <p:cNvSpPr/>
          <p:nvPr/>
        </p:nvSpPr>
        <p:spPr>
          <a:xfrm>
            <a:off x="2698721" y="4400009"/>
            <a:ext cx="480814" cy="241998"/>
          </a:xfrm>
          <a:custGeom>
            <a:avLst/>
            <a:gdLst>
              <a:gd name="connsiteX0" fmla="*/ 29 w 480814"/>
              <a:gd name="connsiteY0" fmla="*/ 241841 h 241998"/>
              <a:gd name="connsiteX1" fmla="*/ 190529 w 480814"/>
              <a:gd name="connsiteY1" fmla="*/ 19591 h 241998"/>
              <a:gd name="connsiteX2" fmla="*/ 479454 w 480814"/>
              <a:gd name="connsiteY2" fmla="*/ 10066 h 241998"/>
              <a:gd name="connsiteX3" fmla="*/ 295304 w 480814"/>
              <a:gd name="connsiteY3" fmla="*/ 10066 h 241998"/>
              <a:gd name="connsiteX4" fmla="*/ 203229 w 480814"/>
              <a:gd name="connsiteY4" fmla="*/ 54516 h 241998"/>
              <a:gd name="connsiteX5" fmla="*/ 29 w 480814"/>
              <a:gd name="connsiteY5" fmla="*/ 241841 h 24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14" h="241998">
                <a:moveTo>
                  <a:pt x="29" y="241841"/>
                </a:moveTo>
                <a:cubicBezTo>
                  <a:pt x="-2088" y="236020"/>
                  <a:pt x="110625" y="58220"/>
                  <a:pt x="190529" y="19591"/>
                </a:cubicBezTo>
                <a:cubicBezTo>
                  <a:pt x="270433" y="-19038"/>
                  <a:pt x="461992" y="11653"/>
                  <a:pt x="479454" y="10066"/>
                </a:cubicBezTo>
                <a:cubicBezTo>
                  <a:pt x="496916" y="8479"/>
                  <a:pt x="341342" y="2658"/>
                  <a:pt x="295304" y="10066"/>
                </a:cubicBezTo>
                <a:cubicBezTo>
                  <a:pt x="249267" y="17474"/>
                  <a:pt x="250325" y="18533"/>
                  <a:pt x="203229" y="54516"/>
                </a:cubicBezTo>
                <a:cubicBezTo>
                  <a:pt x="156133" y="90499"/>
                  <a:pt x="2146" y="247662"/>
                  <a:pt x="29" y="241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5A57C78-1BA3-41DE-9525-1DD381D999C6}"/>
              </a:ext>
            </a:extLst>
          </p:cNvPr>
          <p:cNvSpPr/>
          <p:nvPr/>
        </p:nvSpPr>
        <p:spPr>
          <a:xfrm>
            <a:off x="3136892" y="4256961"/>
            <a:ext cx="487501" cy="29494"/>
          </a:xfrm>
          <a:custGeom>
            <a:avLst/>
            <a:gdLst>
              <a:gd name="connsiteX0" fmla="*/ 473083 w 487501"/>
              <a:gd name="connsiteY0" fmla="*/ 16589 h 29494"/>
              <a:gd name="connsiteX1" fmla="*/ 180983 w 487501"/>
              <a:gd name="connsiteY1" fmla="*/ 29289 h 29494"/>
              <a:gd name="connsiteX2" fmla="*/ 8 w 487501"/>
              <a:gd name="connsiteY2" fmla="*/ 22939 h 29494"/>
              <a:gd name="connsiteX3" fmla="*/ 187333 w 487501"/>
              <a:gd name="connsiteY3" fmla="*/ 3889 h 29494"/>
              <a:gd name="connsiteX4" fmla="*/ 419108 w 487501"/>
              <a:gd name="connsiteY4" fmla="*/ 714 h 29494"/>
              <a:gd name="connsiteX5" fmla="*/ 473083 w 487501"/>
              <a:gd name="connsiteY5" fmla="*/ 16589 h 2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501" h="29494">
                <a:moveTo>
                  <a:pt x="473083" y="16589"/>
                </a:moveTo>
                <a:cubicBezTo>
                  <a:pt x="433395" y="21352"/>
                  <a:pt x="259829" y="28231"/>
                  <a:pt x="180983" y="29289"/>
                </a:cubicBezTo>
                <a:cubicBezTo>
                  <a:pt x="102137" y="30347"/>
                  <a:pt x="-1050" y="27172"/>
                  <a:pt x="8" y="22939"/>
                </a:cubicBezTo>
                <a:cubicBezTo>
                  <a:pt x="1066" y="18706"/>
                  <a:pt x="117483" y="7593"/>
                  <a:pt x="187333" y="3889"/>
                </a:cubicBezTo>
                <a:cubicBezTo>
                  <a:pt x="257183" y="185"/>
                  <a:pt x="375716" y="-874"/>
                  <a:pt x="419108" y="714"/>
                </a:cubicBezTo>
                <a:cubicBezTo>
                  <a:pt x="462500" y="2301"/>
                  <a:pt x="512771" y="11826"/>
                  <a:pt x="473083" y="16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DCE9BEE9-FD7D-4819-9F51-4CE2C9209553}"/>
              </a:ext>
            </a:extLst>
          </p:cNvPr>
          <p:cNvSpPr/>
          <p:nvPr/>
        </p:nvSpPr>
        <p:spPr>
          <a:xfrm>
            <a:off x="2739683" y="4228629"/>
            <a:ext cx="497254" cy="251827"/>
          </a:xfrm>
          <a:custGeom>
            <a:avLst/>
            <a:gdLst>
              <a:gd name="connsiteX0" fmla="*/ 492467 w 497254"/>
              <a:gd name="connsiteY0" fmla="*/ 13171 h 251827"/>
              <a:gd name="connsiteX1" fmla="*/ 301967 w 497254"/>
              <a:gd name="connsiteY1" fmla="*/ 32221 h 251827"/>
              <a:gd name="connsiteX2" fmla="*/ 184492 w 497254"/>
              <a:gd name="connsiteY2" fmla="*/ 111596 h 251827"/>
              <a:gd name="connsiteX3" fmla="*/ 342 w 497254"/>
              <a:gd name="connsiteY3" fmla="*/ 251296 h 251827"/>
              <a:gd name="connsiteX4" fmla="*/ 143217 w 497254"/>
              <a:gd name="connsiteY4" fmla="*/ 156046 h 251827"/>
              <a:gd name="connsiteX5" fmla="*/ 308317 w 497254"/>
              <a:gd name="connsiteY5" fmla="*/ 67146 h 251827"/>
              <a:gd name="connsiteX6" fmla="*/ 432142 w 497254"/>
              <a:gd name="connsiteY6" fmla="*/ 3646 h 251827"/>
              <a:gd name="connsiteX7" fmla="*/ 492467 w 497254"/>
              <a:gd name="connsiteY7" fmla="*/ 13171 h 25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254" h="251827">
                <a:moveTo>
                  <a:pt x="492467" y="13171"/>
                </a:moveTo>
                <a:cubicBezTo>
                  <a:pt x="470771" y="17933"/>
                  <a:pt x="353296" y="15817"/>
                  <a:pt x="301967" y="32221"/>
                </a:cubicBezTo>
                <a:cubicBezTo>
                  <a:pt x="250638" y="48625"/>
                  <a:pt x="234763" y="75083"/>
                  <a:pt x="184492" y="111596"/>
                </a:cubicBezTo>
                <a:cubicBezTo>
                  <a:pt x="134221" y="148109"/>
                  <a:pt x="7221" y="243888"/>
                  <a:pt x="342" y="251296"/>
                </a:cubicBezTo>
                <a:cubicBezTo>
                  <a:pt x="-6537" y="258704"/>
                  <a:pt x="91888" y="186738"/>
                  <a:pt x="143217" y="156046"/>
                </a:cubicBezTo>
                <a:cubicBezTo>
                  <a:pt x="194546" y="125354"/>
                  <a:pt x="260163" y="92546"/>
                  <a:pt x="308317" y="67146"/>
                </a:cubicBezTo>
                <a:cubicBezTo>
                  <a:pt x="356471" y="41746"/>
                  <a:pt x="407800" y="14229"/>
                  <a:pt x="432142" y="3646"/>
                </a:cubicBezTo>
                <a:cubicBezTo>
                  <a:pt x="456484" y="-6937"/>
                  <a:pt x="514163" y="8409"/>
                  <a:pt x="492467" y="13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4ABA46D5-3177-4923-8169-8F47729C17E1}"/>
              </a:ext>
            </a:extLst>
          </p:cNvPr>
          <p:cNvSpPr/>
          <p:nvPr/>
        </p:nvSpPr>
        <p:spPr>
          <a:xfrm>
            <a:off x="3313899" y="4418881"/>
            <a:ext cx="491307" cy="67976"/>
          </a:xfrm>
          <a:custGeom>
            <a:avLst/>
            <a:gdLst>
              <a:gd name="connsiteX0" fmla="*/ 801 w 491307"/>
              <a:gd name="connsiteY0" fmla="*/ 719 h 67976"/>
              <a:gd name="connsiteX1" fmla="*/ 248451 w 491307"/>
              <a:gd name="connsiteY1" fmla="*/ 22944 h 67976"/>
              <a:gd name="connsiteX2" fmla="*/ 489751 w 491307"/>
              <a:gd name="connsiteY2" fmla="*/ 67394 h 67976"/>
              <a:gd name="connsiteX3" fmla="*/ 343701 w 491307"/>
              <a:gd name="connsiteY3" fmla="*/ 48344 h 67976"/>
              <a:gd name="connsiteX4" fmla="*/ 175426 w 491307"/>
              <a:gd name="connsiteY4" fmla="*/ 48344 h 67976"/>
              <a:gd name="connsiteX5" fmla="*/ 801 w 491307"/>
              <a:gd name="connsiteY5" fmla="*/ 719 h 6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307" h="67976">
                <a:moveTo>
                  <a:pt x="801" y="719"/>
                </a:moveTo>
                <a:cubicBezTo>
                  <a:pt x="12972" y="-3514"/>
                  <a:pt x="166959" y="11832"/>
                  <a:pt x="248451" y="22944"/>
                </a:cubicBezTo>
                <a:cubicBezTo>
                  <a:pt x="329943" y="34057"/>
                  <a:pt x="473876" y="63161"/>
                  <a:pt x="489751" y="67394"/>
                </a:cubicBezTo>
                <a:cubicBezTo>
                  <a:pt x="505626" y="71627"/>
                  <a:pt x="396088" y="51519"/>
                  <a:pt x="343701" y="48344"/>
                </a:cubicBezTo>
                <a:cubicBezTo>
                  <a:pt x="291314" y="45169"/>
                  <a:pt x="232576" y="56811"/>
                  <a:pt x="175426" y="48344"/>
                </a:cubicBezTo>
                <a:cubicBezTo>
                  <a:pt x="118276" y="39877"/>
                  <a:pt x="-11370" y="4952"/>
                  <a:pt x="801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2FBE61E0-CB52-4FFF-A282-825D8A130BA0}"/>
              </a:ext>
            </a:extLst>
          </p:cNvPr>
          <p:cNvSpPr/>
          <p:nvPr/>
        </p:nvSpPr>
        <p:spPr>
          <a:xfrm>
            <a:off x="3863935" y="4505212"/>
            <a:ext cx="247851" cy="85890"/>
          </a:xfrm>
          <a:custGeom>
            <a:avLst/>
            <a:gdLst>
              <a:gd name="connsiteX0" fmla="*/ 40 w 247851"/>
              <a:gd name="connsiteY0" fmla="*/ 113 h 85890"/>
              <a:gd name="connsiteX1" fmla="*/ 165140 w 247851"/>
              <a:gd name="connsiteY1" fmla="*/ 38213 h 85890"/>
              <a:gd name="connsiteX2" fmla="*/ 247690 w 247851"/>
              <a:gd name="connsiteY2" fmla="*/ 85838 h 85890"/>
              <a:gd name="connsiteX3" fmla="*/ 181015 w 247851"/>
              <a:gd name="connsiteY3" fmla="*/ 28688 h 85890"/>
              <a:gd name="connsiteX4" fmla="*/ 40 w 247851"/>
              <a:gd name="connsiteY4" fmla="*/ 113 h 8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51" h="85890">
                <a:moveTo>
                  <a:pt x="40" y="113"/>
                </a:moveTo>
                <a:cubicBezTo>
                  <a:pt x="-2606" y="1701"/>
                  <a:pt x="123865" y="23926"/>
                  <a:pt x="165140" y="38213"/>
                </a:cubicBezTo>
                <a:cubicBezTo>
                  <a:pt x="206415" y="52501"/>
                  <a:pt x="245044" y="87426"/>
                  <a:pt x="247690" y="85838"/>
                </a:cubicBezTo>
                <a:cubicBezTo>
                  <a:pt x="250336" y="84251"/>
                  <a:pt x="220173" y="43505"/>
                  <a:pt x="181015" y="28688"/>
                </a:cubicBezTo>
                <a:cubicBezTo>
                  <a:pt x="141857" y="13871"/>
                  <a:pt x="2686" y="-1475"/>
                  <a:pt x="40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F84A2A02-08F0-453B-B86A-0BDF0E20FE37}"/>
              </a:ext>
            </a:extLst>
          </p:cNvPr>
          <p:cNvSpPr/>
          <p:nvPr/>
        </p:nvSpPr>
        <p:spPr>
          <a:xfrm>
            <a:off x="4259335" y="4628337"/>
            <a:ext cx="129558" cy="616779"/>
          </a:xfrm>
          <a:custGeom>
            <a:avLst/>
            <a:gdLst>
              <a:gd name="connsiteX0" fmla="*/ 3632 w 129558"/>
              <a:gd name="connsiteY0" fmla="*/ 7163 h 616779"/>
              <a:gd name="connsiteX1" fmla="*/ 37498 w 129558"/>
              <a:gd name="connsiteY1" fmla="*/ 121463 h 616779"/>
              <a:gd name="connsiteX2" fmla="*/ 109465 w 129558"/>
              <a:gd name="connsiteY2" fmla="*/ 468596 h 616779"/>
              <a:gd name="connsiteX3" fmla="*/ 109465 w 129558"/>
              <a:gd name="connsiteY3" fmla="*/ 616763 h 616779"/>
              <a:gd name="connsiteX4" fmla="*/ 122165 w 129558"/>
              <a:gd name="connsiteY4" fmla="*/ 477063 h 616779"/>
              <a:gd name="connsiteX5" fmla="*/ 122165 w 129558"/>
              <a:gd name="connsiteY5" fmla="*/ 299263 h 616779"/>
              <a:gd name="connsiteX6" fmla="*/ 3632 w 129558"/>
              <a:gd name="connsiteY6" fmla="*/ 7163 h 61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558" h="616779">
                <a:moveTo>
                  <a:pt x="3632" y="7163"/>
                </a:moveTo>
                <a:cubicBezTo>
                  <a:pt x="-10479" y="-22470"/>
                  <a:pt x="19859" y="44557"/>
                  <a:pt x="37498" y="121463"/>
                </a:cubicBezTo>
                <a:cubicBezTo>
                  <a:pt x="55137" y="198369"/>
                  <a:pt x="97470" y="386046"/>
                  <a:pt x="109465" y="468596"/>
                </a:cubicBezTo>
                <a:cubicBezTo>
                  <a:pt x="121460" y="551146"/>
                  <a:pt x="107348" y="615352"/>
                  <a:pt x="109465" y="616763"/>
                </a:cubicBezTo>
                <a:cubicBezTo>
                  <a:pt x="111582" y="618174"/>
                  <a:pt x="120048" y="529980"/>
                  <a:pt x="122165" y="477063"/>
                </a:cubicBezTo>
                <a:cubicBezTo>
                  <a:pt x="124282" y="424146"/>
                  <a:pt x="137687" y="374758"/>
                  <a:pt x="122165" y="299263"/>
                </a:cubicBezTo>
                <a:cubicBezTo>
                  <a:pt x="106643" y="223768"/>
                  <a:pt x="17743" y="36796"/>
                  <a:pt x="3632" y="7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A8939ACA-869B-41CD-8586-C88DA8702E47}"/>
              </a:ext>
            </a:extLst>
          </p:cNvPr>
          <p:cNvSpPr/>
          <p:nvPr/>
        </p:nvSpPr>
        <p:spPr>
          <a:xfrm>
            <a:off x="4609266" y="4673567"/>
            <a:ext cx="191851" cy="881291"/>
          </a:xfrm>
          <a:custGeom>
            <a:avLst/>
            <a:gdLst>
              <a:gd name="connsiteX0" fmla="*/ 191334 w 191851"/>
              <a:gd name="connsiteY0" fmla="*/ 33 h 881291"/>
              <a:gd name="connsiteX1" fmla="*/ 60101 w 191851"/>
              <a:gd name="connsiteY1" fmla="*/ 389500 h 881291"/>
              <a:gd name="connsiteX2" fmla="*/ 153234 w 191851"/>
              <a:gd name="connsiteY2" fmla="*/ 668900 h 881291"/>
              <a:gd name="connsiteX3" fmla="*/ 144767 w 191851"/>
              <a:gd name="connsiteY3" fmla="*/ 880566 h 881291"/>
              <a:gd name="connsiteX4" fmla="*/ 165934 w 191851"/>
              <a:gd name="connsiteY4" fmla="*/ 732400 h 881291"/>
              <a:gd name="connsiteX5" fmla="*/ 123601 w 191851"/>
              <a:gd name="connsiteY5" fmla="*/ 575766 h 881291"/>
              <a:gd name="connsiteX6" fmla="*/ 834 w 191851"/>
              <a:gd name="connsiteY6" fmla="*/ 368333 h 881291"/>
              <a:gd name="connsiteX7" fmla="*/ 191334 w 191851"/>
              <a:gd name="connsiteY7" fmla="*/ 33 h 88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851" h="881291">
                <a:moveTo>
                  <a:pt x="191334" y="33"/>
                </a:moveTo>
                <a:cubicBezTo>
                  <a:pt x="201212" y="3561"/>
                  <a:pt x="66451" y="278022"/>
                  <a:pt x="60101" y="389500"/>
                </a:cubicBezTo>
                <a:cubicBezTo>
                  <a:pt x="53751" y="500978"/>
                  <a:pt x="139123" y="587056"/>
                  <a:pt x="153234" y="668900"/>
                </a:cubicBezTo>
                <a:cubicBezTo>
                  <a:pt x="167345" y="750744"/>
                  <a:pt x="142650" y="869983"/>
                  <a:pt x="144767" y="880566"/>
                </a:cubicBezTo>
                <a:cubicBezTo>
                  <a:pt x="146884" y="891149"/>
                  <a:pt x="169462" y="783200"/>
                  <a:pt x="165934" y="732400"/>
                </a:cubicBezTo>
                <a:cubicBezTo>
                  <a:pt x="162406" y="681600"/>
                  <a:pt x="151118" y="636444"/>
                  <a:pt x="123601" y="575766"/>
                </a:cubicBezTo>
                <a:cubicBezTo>
                  <a:pt x="96084" y="515088"/>
                  <a:pt x="-10455" y="462172"/>
                  <a:pt x="834" y="368333"/>
                </a:cubicBezTo>
                <a:cubicBezTo>
                  <a:pt x="12123" y="274494"/>
                  <a:pt x="181456" y="-3495"/>
                  <a:pt x="191334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2F42A11-FC52-4913-9C69-C2A41462B4B9}"/>
              </a:ext>
            </a:extLst>
          </p:cNvPr>
          <p:cNvSpPr/>
          <p:nvPr/>
        </p:nvSpPr>
        <p:spPr>
          <a:xfrm>
            <a:off x="4267157" y="5493368"/>
            <a:ext cx="54139" cy="247152"/>
          </a:xfrm>
          <a:custGeom>
            <a:avLst/>
            <a:gdLst>
              <a:gd name="connsiteX0" fmla="*/ 50843 w 54139"/>
              <a:gd name="connsiteY0" fmla="*/ 1499 h 247152"/>
              <a:gd name="connsiteX1" fmla="*/ 43 w 54139"/>
              <a:gd name="connsiteY1" fmla="*/ 242799 h 247152"/>
              <a:gd name="connsiteX2" fmla="*/ 42376 w 54139"/>
              <a:gd name="connsiteY2" fmla="*/ 145432 h 247152"/>
              <a:gd name="connsiteX3" fmla="*/ 50843 w 54139"/>
              <a:gd name="connsiteY3" fmla="*/ 1499 h 24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39" h="247152">
                <a:moveTo>
                  <a:pt x="50843" y="1499"/>
                </a:moveTo>
                <a:cubicBezTo>
                  <a:pt x="43787" y="17727"/>
                  <a:pt x="1454" y="218810"/>
                  <a:pt x="43" y="242799"/>
                </a:cubicBezTo>
                <a:cubicBezTo>
                  <a:pt x="-1368" y="266788"/>
                  <a:pt x="31793" y="185649"/>
                  <a:pt x="42376" y="145432"/>
                </a:cubicBezTo>
                <a:cubicBezTo>
                  <a:pt x="52959" y="105215"/>
                  <a:pt x="57899" y="-14729"/>
                  <a:pt x="50843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8AE47D6-FDFE-411E-AC30-A0524C0106FD}"/>
              </a:ext>
            </a:extLst>
          </p:cNvPr>
          <p:cNvSpPr/>
          <p:nvPr/>
        </p:nvSpPr>
        <p:spPr>
          <a:xfrm>
            <a:off x="4112512" y="5837635"/>
            <a:ext cx="125554" cy="345158"/>
          </a:xfrm>
          <a:custGeom>
            <a:avLst/>
            <a:gdLst>
              <a:gd name="connsiteX0" fmla="*/ 125055 w 125554"/>
              <a:gd name="connsiteY0" fmla="*/ 132 h 345158"/>
              <a:gd name="connsiteX1" fmla="*/ 6521 w 125554"/>
              <a:gd name="connsiteY1" fmla="*/ 156765 h 345158"/>
              <a:gd name="connsiteX2" fmla="*/ 14988 w 125554"/>
              <a:gd name="connsiteY2" fmla="*/ 343032 h 345158"/>
              <a:gd name="connsiteX3" fmla="*/ 10755 w 125554"/>
              <a:gd name="connsiteY3" fmla="*/ 249898 h 345158"/>
              <a:gd name="connsiteX4" fmla="*/ 48855 w 125554"/>
              <a:gd name="connsiteY4" fmla="*/ 131365 h 345158"/>
              <a:gd name="connsiteX5" fmla="*/ 125055 w 125554"/>
              <a:gd name="connsiteY5" fmla="*/ 132 h 3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54" h="345158">
                <a:moveTo>
                  <a:pt x="125055" y="132"/>
                </a:moveTo>
                <a:cubicBezTo>
                  <a:pt x="117999" y="4365"/>
                  <a:pt x="24865" y="99615"/>
                  <a:pt x="6521" y="156765"/>
                </a:cubicBezTo>
                <a:cubicBezTo>
                  <a:pt x="-11823" y="213915"/>
                  <a:pt x="14282" y="327510"/>
                  <a:pt x="14988" y="343032"/>
                </a:cubicBezTo>
                <a:cubicBezTo>
                  <a:pt x="15694" y="358554"/>
                  <a:pt x="5111" y="285176"/>
                  <a:pt x="10755" y="249898"/>
                </a:cubicBezTo>
                <a:cubicBezTo>
                  <a:pt x="16399" y="214620"/>
                  <a:pt x="35450" y="168759"/>
                  <a:pt x="48855" y="131365"/>
                </a:cubicBezTo>
                <a:cubicBezTo>
                  <a:pt x="62260" y="93971"/>
                  <a:pt x="132111" y="-4101"/>
                  <a:pt x="125055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FEB39EAA-677A-4325-8842-16D15FC5A491}"/>
              </a:ext>
            </a:extLst>
          </p:cNvPr>
          <p:cNvSpPr/>
          <p:nvPr/>
        </p:nvSpPr>
        <p:spPr>
          <a:xfrm>
            <a:off x="4495708" y="5803831"/>
            <a:ext cx="158726" cy="537709"/>
          </a:xfrm>
          <a:custGeom>
            <a:avLst/>
            <a:gdLst>
              <a:gd name="connsiteX0" fmla="*/ 97459 w 158726"/>
              <a:gd name="connsiteY0" fmla="*/ 69 h 537709"/>
              <a:gd name="connsiteX1" fmla="*/ 92 w 158726"/>
              <a:gd name="connsiteY1" fmla="*/ 207502 h 537709"/>
              <a:gd name="connsiteX2" fmla="*/ 118625 w 158726"/>
              <a:gd name="connsiteY2" fmla="*/ 453036 h 537709"/>
              <a:gd name="connsiteX3" fmla="*/ 42425 w 158726"/>
              <a:gd name="connsiteY3" fmla="*/ 537702 h 537709"/>
              <a:gd name="connsiteX4" fmla="*/ 152492 w 158726"/>
              <a:gd name="connsiteY4" fmla="*/ 457269 h 537709"/>
              <a:gd name="connsiteX5" fmla="*/ 131325 w 158726"/>
              <a:gd name="connsiteY5" fmla="*/ 355669 h 537709"/>
              <a:gd name="connsiteX6" fmla="*/ 17025 w 158726"/>
              <a:gd name="connsiteY6" fmla="*/ 186336 h 537709"/>
              <a:gd name="connsiteX7" fmla="*/ 97459 w 158726"/>
              <a:gd name="connsiteY7" fmla="*/ 69 h 53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26" h="537709">
                <a:moveTo>
                  <a:pt x="97459" y="69"/>
                </a:moveTo>
                <a:cubicBezTo>
                  <a:pt x="94637" y="3597"/>
                  <a:pt x="-3436" y="132008"/>
                  <a:pt x="92" y="207502"/>
                </a:cubicBezTo>
                <a:cubicBezTo>
                  <a:pt x="3620" y="282997"/>
                  <a:pt x="111570" y="398003"/>
                  <a:pt x="118625" y="453036"/>
                </a:cubicBezTo>
                <a:cubicBezTo>
                  <a:pt x="125680" y="508069"/>
                  <a:pt x="36780" y="536997"/>
                  <a:pt x="42425" y="537702"/>
                </a:cubicBezTo>
                <a:cubicBezTo>
                  <a:pt x="48069" y="538408"/>
                  <a:pt x="137675" y="487608"/>
                  <a:pt x="152492" y="457269"/>
                </a:cubicBezTo>
                <a:cubicBezTo>
                  <a:pt x="167309" y="426930"/>
                  <a:pt x="153903" y="400825"/>
                  <a:pt x="131325" y="355669"/>
                </a:cubicBezTo>
                <a:cubicBezTo>
                  <a:pt x="108747" y="310514"/>
                  <a:pt x="23375" y="243486"/>
                  <a:pt x="17025" y="186336"/>
                </a:cubicBezTo>
                <a:cubicBezTo>
                  <a:pt x="10675" y="129186"/>
                  <a:pt x="100281" y="-3459"/>
                  <a:pt x="9745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CA7BE0EE-B9BC-47B1-A401-4A515606BB70}"/>
              </a:ext>
            </a:extLst>
          </p:cNvPr>
          <p:cNvSpPr/>
          <p:nvPr/>
        </p:nvSpPr>
        <p:spPr>
          <a:xfrm>
            <a:off x="4387425" y="6434630"/>
            <a:ext cx="257338" cy="184551"/>
          </a:xfrm>
          <a:custGeom>
            <a:avLst/>
            <a:gdLst>
              <a:gd name="connsiteX0" fmla="*/ 256542 w 257338"/>
              <a:gd name="connsiteY0" fmla="*/ 37 h 184551"/>
              <a:gd name="connsiteX1" fmla="*/ 209975 w 257338"/>
              <a:gd name="connsiteY1" fmla="*/ 118570 h 184551"/>
              <a:gd name="connsiteX2" fmla="*/ 57575 w 257338"/>
              <a:gd name="connsiteY2" fmla="*/ 169370 h 184551"/>
              <a:gd name="connsiteX3" fmla="*/ 2542 w 257338"/>
              <a:gd name="connsiteY3" fmla="*/ 182070 h 184551"/>
              <a:gd name="connsiteX4" fmla="*/ 129542 w 257338"/>
              <a:gd name="connsiteY4" fmla="*/ 127037 h 184551"/>
              <a:gd name="connsiteX5" fmla="*/ 180342 w 257338"/>
              <a:gd name="connsiteY5" fmla="*/ 105870 h 184551"/>
              <a:gd name="connsiteX6" fmla="*/ 256542 w 257338"/>
              <a:gd name="connsiteY6" fmla="*/ 37 h 18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38" h="184551">
                <a:moveTo>
                  <a:pt x="256542" y="37"/>
                </a:moveTo>
                <a:cubicBezTo>
                  <a:pt x="261481" y="2154"/>
                  <a:pt x="243136" y="90348"/>
                  <a:pt x="209975" y="118570"/>
                </a:cubicBezTo>
                <a:cubicBezTo>
                  <a:pt x="176814" y="146792"/>
                  <a:pt x="92147" y="158787"/>
                  <a:pt x="57575" y="169370"/>
                </a:cubicBezTo>
                <a:cubicBezTo>
                  <a:pt x="23003" y="179953"/>
                  <a:pt x="-9452" y="189125"/>
                  <a:pt x="2542" y="182070"/>
                </a:cubicBezTo>
                <a:cubicBezTo>
                  <a:pt x="14536" y="175015"/>
                  <a:pt x="99909" y="139737"/>
                  <a:pt x="129542" y="127037"/>
                </a:cubicBezTo>
                <a:cubicBezTo>
                  <a:pt x="159175" y="114337"/>
                  <a:pt x="159175" y="126331"/>
                  <a:pt x="180342" y="105870"/>
                </a:cubicBezTo>
                <a:cubicBezTo>
                  <a:pt x="201509" y="85409"/>
                  <a:pt x="251603" y="-2080"/>
                  <a:pt x="25654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8EB7CEEA-BF85-4369-801D-923A6AEDF3D2}"/>
              </a:ext>
            </a:extLst>
          </p:cNvPr>
          <p:cNvSpPr/>
          <p:nvPr/>
        </p:nvSpPr>
        <p:spPr>
          <a:xfrm>
            <a:off x="3879141" y="6057050"/>
            <a:ext cx="112533" cy="374856"/>
          </a:xfrm>
          <a:custGeom>
            <a:avLst/>
            <a:gdLst>
              <a:gd name="connsiteX0" fmla="*/ 108659 w 112533"/>
              <a:gd name="connsiteY0" fmla="*/ 5083 h 374856"/>
              <a:gd name="connsiteX1" fmla="*/ 15526 w 112533"/>
              <a:gd name="connsiteY1" fmla="*/ 157483 h 374856"/>
              <a:gd name="connsiteX2" fmla="*/ 2826 w 112533"/>
              <a:gd name="connsiteY2" fmla="*/ 263317 h 374856"/>
              <a:gd name="connsiteX3" fmla="*/ 45159 w 112533"/>
              <a:gd name="connsiteY3" fmla="*/ 373383 h 374856"/>
              <a:gd name="connsiteX4" fmla="*/ 32459 w 112533"/>
              <a:gd name="connsiteY4" fmla="*/ 322583 h 374856"/>
              <a:gd name="connsiteX5" fmla="*/ 15526 w 112533"/>
              <a:gd name="connsiteY5" fmla="*/ 263317 h 374856"/>
              <a:gd name="connsiteX6" fmla="*/ 87492 w 112533"/>
              <a:gd name="connsiteY6" fmla="*/ 55883 h 374856"/>
              <a:gd name="connsiteX7" fmla="*/ 108659 w 112533"/>
              <a:gd name="connsiteY7" fmla="*/ 5083 h 37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33" h="374856">
                <a:moveTo>
                  <a:pt x="108659" y="5083"/>
                </a:moveTo>
                <a:cubicBezTo>
                  <a:pt x="96665" y="22016"/>
                  <a:pt x="33165" y="114444"/>
                  <a:pt x="15526" y="157483"/>
                </a:cubicBezTo>
                <a:cubicBezTo>
                  <a:pt x="-2113" y="200522"/>
                  <a:pt x="-2113" y="227334"/>
                  <a:pt x="2826" y="263317"/>
                </a:cubicBezTo>
                <a:cubicBezTo>
                  <a:pt x="7765" y="299300"/>
                  <a:pt x="40220" y="363505"/>
                  <a:pt x="45159" y="373383"/>
                </a:cubicBezTo>
                <a:cubicBezTo>
                  <a:pt x="50098" y="383261"/>
                  <a:pt x="37398" y="340927"/>
                  <a:pt x="32459" y="322583"/>
                </a:cubicBezTo>
                <a:cubicBezTo>
                  <a:pt x="27520" y="304239"/>
                  <a:pt x="6354" y="307767"/>
                  <a:pt x="15526" y="263317"/>
                </a:cubicBezTo>
                <a:cubicBezTo>
                  <a:pt x="24698" y="218867"/>
                  <a:pt x="72675" y="96100"/>
                  <a:pt x="87492" y="55883"/>
                </a:cubicBezTo>
                <a:cubicBezTo>
                  <a:pt x="102309" y="15666"/>
                  <a:pt x="120653" y="-11850"/>
                  <a:pt x="108659" y="5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9F6A5DFD-B32E-4820-B683-70DF88F53191}"/>
              </a:ext>
            </a:extLst>
          </p:cNvPr>
          <p:cNvSpPr/>
          <p:nvPr/>
        </p:nvSpPr>
        <p:spPr>
          <a:xfrm>
            <a:off x="4841923" y="6063542"/>
            <a:ext cx="274794" cy="434723"/>
          </a:xfrm>
          <a:custGeom>
            <a:avLst/>
            <a:gdLst>
              <a:gd name="connsiteX0" fmla="*/ 1010 w 274794"/>
              <a:gd name="connsiteY0" fmla="*/ 49391 h 434723"/>
              <a:gd name="connsiteX1" fmla="*/ 119544 w 274794"/>
              <a:gd name="connsiteY1" fmla="*/ 7058 h 434723"/>
              <a:gd name="connsiteX2" fmla="*/ 263477 w 274794"/>
              <a:gd name="connsiteY2" fmla="*/ 206025 h 434723"/>
              <a:gd name="connsiteX3" fmla="*/ 263477 w 274794"/>
              <a:gd name="connsiteY3" fmla="*/ 294925 h 434723"/>
              <a:gd name="connsiteX4" fmla="*/ 246544 w 274794"/>
              <a:gd name="connsiteY4" fmla="*/ 371125 h 434723"/>
              <a:gd name="connsiteX5" fmla="*/ 47577 w 274794"/>
              <a:gd name="connsiteY5" fmla="*/ 434625 h 434723"/>
              <a:gd name="connsiteX6" fmla="*/ 204210 w 274794"/>
              <a:gd name="connsiteY6" fmla="*/ 383825 h 434723"/>
              <a:gd name="connsiteX7" fmla="*/ 246544 w 274794"/>
              <a:gd name="connsiteY7" fmla="*/ 311858 h 434723"/>
              <a:gd name="connsiteX8" fmla="*/ 246544 w 274794"/>
              <a:gd name="connsiteY8" fmla="*/ 227191 h 434723"/>
              <a:gd name="connsiteX9" fmla="*/ 187277 w 274794"/>
              <a:gd name="connsiteY9" fmla="*/ 95958 h 434723"/>
              <a:gd name="connsiteX10" fmla="*/ 1010 w 274794"/>
              <a:gd name="connsiteY10" fmla="*/ 49391 h 43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794" h="434723">
                <a:moveTo>
                  <a:pt x="1010" y="49391"/>
                </a:moveTo>
                <a:cubicBezTo>
                  <a:pt x="-10279" y="34574"/>
                  <a:pt x="75800" y="-19048"/>
                  <a:pt x="119544" y="7058"/>
                </a:cubicBezTo>
                <a:cubicBezTo>
                  <a:pt x="163288" y="33164"/>
                  <a:pt x="239488" y="158047"/>
                  <a:pt x="263477" y="206025"/>
                </a:cubicBezTo>
                <a:cubicBezTo>
                  <a:pt x="287466" y="254003"/>
                  <a:pt x="266299" y="267408"/>
                  <a:pt x="263477" y="294925"/>
                </a:cubicBezTo>
                <a:cubicBezTo>
                  <a:pt x="260655" y="322442"/>
                  <a:pt x="282527" y="347842"/>
                  <a:pt x="246544" y="371125"/>
                </a:cubicBezTo>
                <a:cubicBezTo>
                  <a:pt x="210561" y="394408"/>
                  <a:pt x="54633" y="432508"/>
                  <a:pt x="47577" y="434625"/>
                </a:cubicBezTo>
                <a:cubicBezTo>
                  <a:pt x="40521" y="436742"/>
                  <a:pt x="171049" y="404286"/>
                  <a:pt x="204210" y="383825"/>
                </a:cubicBezTo>
                <a:cubicBezTo>
                  <a:pt x="237371" y="363364"/>
                  <a:pt x="239488" y="337964"/>
                  <a:pt x="246544" y="311858"/>
                </a:cubicBezTo>
                <a:cubicBezTo>
                  <a:pt x="253600" y="285752"/>
                  <a:pt x="256422" y="263174"/>
                  <a:pt x="246544" y="227191"/>
                </a:cubicBezTo>
                <a:cubicBezTo>
                  <a:pt x="236666" y="191208"/>
                  <a:pt x="234549" y="124180"/>
                  <a:pt x="187277" y="95958"/>
                </a:cubicBezTo>
                <a:cubicBezTo>
                  <a:pt x="140005" y="67736"/>
                  <a:pt x="12299" y="64208"/>
                  <a:pt x="1010" y="49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0007E4B-E772-450C-9078-933EBB830BC7}"/>
              </a:ext>
            </a:extLst>
          </p:cNvPr>
          <p:cNvSpPr/>
          <p:nvPr/>
        </p:nvSpPr>
        <p:spPr>
          <a:xfrm>
            <a:off x="4165514" y="6328826"/>
            <a:ext cx="276016" cy="51080"/>
          </a:xfrm>
          <a:custGeom>
            <a:avLst/>
            <a:gdLst>
              <a:gd name="connsiteX0" fmla="*/ 86 w 276016"/>
              <a:gd name="connsiteY0" fmla="*/ 50807 h 51080"/>
              <a:gd name="connsiteX1" fmla="*/ 194819 w 276016"/>
              <a:gd name="connsiteY1" fmla="*/ 21174 h 51080"/>
              <a:gd name="connsiteX2" fmla="*/ 275253 w 276016"/>
              <a:gd name="connsiteY2" fmla="*/ 42341 h 51080"/>
              <a:gd name="connsiteX3" fmla="*/ 220219 w 276016"/>
              <a:gd name="connsiteY3" fmla="*/ 7 h 51080"/>
              <a:gd name="connsiteX4" fmla="*/ 86 w 276016"/>
              <a:gd name="connsiteY4" fmla="*/ 50807 h 5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016" h="51080">
                <a:moveTo>
                  <a:pt x="86" y="50807"/>
                </a:moveTo>
                <a:cubicBezTo>
                  <a:pt x="-4147" y="54335"/>
                  <a:pt x="148958" y="22585"/>
                  <a:pt x="194819" y="21174"/>
                </a:cubicBezTo>
                <a:cubicBezTo>
                  <a:pt x="240680" y="19763"/>
                  <a:pt x="271020" y="45869"/>
                  <a:pt x="275253" y="42341"/>
                </a:cubicBezTo>
                <a:cubicBezTo>
                  <a:pt x="279486" y="38813"/>
                  <a:pt x="266786" y="713"/>
                  <a:pt x="220219" y="7"/>
                </a:cubicBezTo>
                <a:cubicBezTo>
                  <a:pt x="173652" y="-699"/>
                  <a:pt x="4319" y="47279"/>
                  <a:pt x="86" y="50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83D51294-9471-4151-AA5E-796070E57576}"/>
              </a:ext>
            </a:extLst>
          </p:cNvPr>
          <p:cNvSpPr/>
          <p:nvPr/>
        </p:nvSpPr>
        <p:spPr>
          <a:xfrm>
            <a:off x="4012784" y="6399779"/>
            <a:ext cx="254137" cy="124836"/>
          </a:xfrm>
          <a:custGeom>
            <a:avLst/>
            <a:gdLst>
              <a:gd name="connsiteX0" fmla="*/ 416 w 254137"/>
              <a:gd name="connsiteY0" fmla="*/ 9488 h 124836"/>
              <a:gd name="connsiteX1" fmla="*/ 118949 w 254137"/>
              <a:gd name="connsiteY1" fmla="*/ 9488 h 124836"/>
              <a:gd name="connsiteX2" fmla="*/ 250183 w 254137"/>
              <a:gd name="connsiteY2" fmla="*/ 123788 h 124836"/>
              <a:gd name="connsiteX3" fmla="*/ 207849 w 254137"/>
              <a:gd name="connsiteY3" fmla="*/ 64521 h 124836"/>
              <a:gd name="connsiteX4" fmla="*/ 85083 w 254137"/>
              <a:gd name="connsiteY4" fmla="*/ 34888 h 124836"/>
              <a:gd name="connsiteX5" fmla="*/ 416 w 254137"/>
              <a:gd name="connsiteY5" fmla="*/ 9488 h 1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137" h="124836">
                <a:moveTo>
                  <a:pt x="416" y="9488"/>
                </a:moveTo>
                <a:cubicBezTo>
                  <a:pt x="6060" y="5255"/>
                  <a:pt x="77321" y="-9562"/>
                  <a:pt x="118949" y="9488"/>
                </a:cubicBezTo>
                <a:cubicBezTo>
                  <a:pt x="160577" y="28538"/>
                  <a:pt x="235366" y="114616"/>
                  <a:pt x="250183" y="123788"/>
                </a:cubicBezTo>
                <a:cubicBezTo>
                  <a:pt x="265000" y="132960"/>
                  <a:pt x="235366" y="79338"/>
                  <a:pt x="207849" y="64521"/>
                </a:cubicBezTo>
                <a:cubicBezTo>
                  <a:pt x="180332" y="49704"/>
                  <a:pt x="85083" y="34888"/>
                  <a:pt x="85083" y="34888"/>
                </a:cubicBezTo>
                <a:cubicBezTo>
                  <a:pt x="47689" y="26421"/>
                  <a:pt x="-5228" y="13721"/>
                  <a:pt x="416" y="9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E9242CD0-8E3E-4A97-8537-DD68DBC314BE}"/>
              </a:ext>
            </a:extLst>
          </p:cNvPr>
          <p:cNvSpPr/>
          <p:nvPr/>
        </p:nvSpPr>
        <p:spPr>
          <a:xfrm>
            <a:off x="4702722" y="6438858"/>
            <a:ext cx="223240" cy="39801"/>
          </a:xfrm>
          <a:custGeom>
            <a:avLst/>
            <a:gdLst>
              <a:gd name="connsiteX0" fmla="*/ 511 w 223240"/>
              <a:gd name="connsiteY0" fmla="*/ 38142 h 39801"/>
              <a:gd name="connsiteX1" fmla="*/ 216411 w 223240"/>
              <a:gd name="connsiteY1" fmla="*/ 29675 h 39801"/>
              <a:gd name="connsiteX2" fmla="*/ 157145 w 223240"/>
              <a:gd name="connsiteY2" fmla="*/ 42 h 39801"/>
              <a:gd name="connsiteX3" fmla="*/ 511 w 223240"/>
              <a:gd name="connsiteY3" fmla="*/ 38142 h 3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40" h="39801">
                <a:moveTo>
                  <a:pt x="511" y="38142"/>
                </a:moveTo>
                <a:cubicBezTo>
                  <a:pt x="10389" y="43081"/>
                  <a:pt x="190305" y="36025"/>
                  <a:pt x="216411" y="29675"/>
                </a:cubicBezTo>
                <a:cubicBezTo>
                  <a:pt x="242517" y="23325"/>
                  <a:pt x="187484" y="1453"/>
                  <a:pt x="157145" y="42"/>
                </a:cubicBezTo>
                <a:cubicBezTo>
                  <a:pt x="126806" y="-1369"/>
                  <a:pt x="-9367" y="33203"/>
                  <a:pt x="511" y="38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8BCC2071-5279-4F14-BA4C-1DF7A06BF62F}"/>
              </a:ext>
            </a:extLst>
          </p:cNvPr>
          <p:cNvSpPr/>
          <p:nvPr/>
        </p:nvSpPr>
        <p:spPr>
          <a:xfrm>
            <a:off x="4927584" y="4895852"/>
            <a:ext cx="31187" cy="487288"/>
          </a:xfrm>
          <a:custGeom>
            <a:avLst/>
            <a:gdLst>
              <a:gd name="connsiteX0" fmla="*/ 16 w 31187"/>
              <a:gd name="connsiteY0" fmla="*/ 4231 h 487288"/>
              <a:gd name="connsiteX1" fmla="*/ 25416 w 31187"/>
              <a:gd name="connsiteY1" fmla="*/ 469898 h 487288"/>
              <a:gd name="connsiteX2" fmla="*/ 25416 w 31187"/>
              <a:gd name="connsiteY2" fmla="*/ 374648 h 487288"/>
              <a:gd name="connsiteX3" fmla="*/ 29649 w 31187"/>
              <a:gd name="connsiteY3" fmla="*/ 245531 h 487288"/>
              <a:gd name="connsiteX4" fmla="*/ 16 w 31187"/>
              <a:gd name="connsiteY4" fmla="*/ 4231 h 4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87" h="487288">
                <a:moveTo>
                  <a:pt x="16" y="4231"/>
                </a:moveTo>
                <a:cubicBezTo>
                  <a:pt x="-689" y="41625"/>
                  <a:pt x="21183" y="408162"/>
                  <a:pt x="25416" y="469898"/>
                </a:cubicBezTo>
                <a:cubicBezTo>
                  <a:pt x="29649" y="531634"/>
                  <a:pt x="24711" y="412042"/>
                  <a:pt x="25416" y="374648"/>
                </a:cubicBezTo>
                <a:cubicBezTo>
                  <a:pt x="26121" y="337254"/>
                  <a:pt x="34588" y="303034"/>
                  <a:pt x="29649" y="245531"/>
                </a:cubicBezTo>
                <a:cubicBezTo>
                  <a:pt x="24710" y="188028"/>
                  <a:pt x="721" y="-33163"/>
                  <a:pt x="16" y="4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FAC394AD-C1B5-4C11-B4A1-0ECFA28263DB}"/>
              </a:ext>
            </a:extLst>
          </p:cNvPr>
          <p:cNvSpPr/>
          <p:nvPr/>
        </p:nvSpPr>
        <p:spPr>
          <a:xfrm>
            <a:off x="3772365" y="4585609"/>
            <a:ext cx="499348" cy="712552"/>
          </a:xfrm>
          <a:custGeom>
            <a:avLst/>
            <a:gdLst>
              <a:gd name="connsiteX0" fmla="*/ 10118 w 499348"/>
              <a:gd name="connsiteY0" fmla="*/ 9674 h 712552"/>
              <a:gd name="connsiteX1" fmla="*/ 58802 w 499348"/>
              <a:gd name="connsiteY1" fmla="*/ 35074 h 712552"/>
              <a:gd name="connsiteX2" fmla="*/ 306452 w 499348"/>
              <a:gd name="connsiteY2" fmla="*/ 231924 h 712552"/>
              <a:gd name="connsiteX3" fmla="*/ 384768 w 499348"/>
              <a:gd name="connsiteY3" fmla="*/ 327174 h 712552"/>
              <a:gd name="connsiteX4" fmla="*/ 480018 w 499348"/>
              <a:gd name="connsiteY4" fmla="*/ 547308 h 712552"/>
              <a:gd name="connsiteX5" fmla="*/ 499068 w 499348"/>
              <a:gd name="connsiteY5" fmla="*/ 712408 h 712552"/>
              <a:gd name="connsiteX6" fmla="*/ 473668 w 499348"/>
              <a:gd name="connsiteY6" fmla="*/ 519791 h 712552"/>
              <a:gd name="connsiteX7" fmla="*/ 416518 w 499348"/>
              <a:gd name="connsiteY7" fmla="*/ 320824 h 712552"/>
              <a:gd name="connsiteX8" fmla="*/ 211202 w 499348"/>
              <a:gd name="connsiteY8" fmla="*/ 143024 h 712552"/>
              <a:gd name="connsiteX9" fmla="*/ 10118 w 499348"/>
              <a:gd name="connsiteY9" fmla="*/ 9674 h 71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348" h="712552">
                <a:moveTo>
                  <a:pt x="10118" y="9674"/>
                </a:moveTo>
                <a:cubicBezTo>
                  <a:pt x="-15282" y="-8318"/>
                  <a:pt x="9413" y="-1968"/>
                  <a:pt x="58802" y="35074"/>
                </a:cubicBezTo>
                <a:cubicBezTo>
                  <a:pt x="108191" y="72116"/>
                  <a:pt x="252124" y="183241"/>
                  <a:pt x="306452" y="231924"/>
                </a:cubicBezTo>
                <a:cubicBezTo>
                  <a:pt x="360780" y="280607"/>
                  <a:pt x="355840" y="274610"/>
                  <a:pt x="384768" y="327174"/>
                </a:cubicBezTo>
                <a:cubicBezTo>
                  <a:pt x="413696" y="379738"/>
                  <a:pt x="460968" y="483102"/>
                  <a:pt x="480018" y="547308"/>
                </a:cubicBezTo>
                <a:cubicBezTo>
                  <a:pt x="499068" y="611514"/>
                  <a:pt x="500126" y="716994"/>
                  <a:pt x="499068" y="712408"/>
                </a:cubicBezTo>
                <a:cubicBezTo>
                  <a:pt x="498010" y="707822"/>
                  <a:pt x="487426" y="585055"/>
                  <a:pt x="473668" y="519791"/>
                </a:cubicBezTo>
                <a:cubicBezTo>
                  <a:pt x="459910" y="454527"/>
                  <a:pt x="460262" y="383619"/>
                  <a:pt x="416518" y="320824"/>
                </a:cubicBezTo>
                <a:cubicBezTo>
                  <a:pt x="372774" y="258030"/>
                  <a:pt x="273291" y="191002"/>
                  <a:pt x="211202" y="143024"/>
                </a:cubicBezTo>
                <a:cubicBezTo>
                  <a:pt x="149113" y="95046"/>
                  <a:pt x="35518" y="27666"/>
                  <a:pt x="10118" y="9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A46FFC8-B874-41A4-9738-388400A80926}"/>
              </a:ext>
            </a:extLst>
          </p:cNvPr>
          <p:cNvSpPr/>
          <p:nvPr/>
        </p:nvSpPr>
        <p:spPr>
          <a:xfrm>
            <a:off x="3199780" y="5320747"/>
            <a:ext cx="899846" cy="60597"/>
          </a:xfrm>
          <a:custGeom>
            <a:avLst/>
            <a:gdLst>
              <a:gd name="connsiteX0" fmla="*/ 13320 w 899846"/>
              <a:gd name="connsiteY0" fmla="*/ 34420 h 60597"/>
              <a:gd name="connsiteX1" fmla="*/ 85287 w 899846"/>
              <a:gd name="connsiteY1" fmla="*/ 34420 h 60597"/>
              <a:gd name="connsiteX2" fmla="*/ 517087 w 899846"/>
              <a:gd name="connsiteY2" fmla="*/ 59820 h 60597"/>
              <a:gd name="connsiteX3" fmla="*/ 893853 w 899846"/>
              <a:gd name="connsiteY3" fmla="*/ 553 h 60597"/>
              <a:gd name="connsiteX4" fmla="*/ 724520 w 899846"/>
              <a:gd name="connsiteY4" fmla="*/ 30186 h 60597"/>
              <a:gd name="connsiteX5" fmla="*/ 407020 w 899846"/>
              <a:gd name="connsiteY5" fmla="*/ 30186 h 60597"/>
              <a:gd name="connsiteX6" fmla="*/ 13320 w 899846"/>
              <a:gd name="connsiteY6" fmla="*/ 34420 h 6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46" h="60597">
                <a:moveTo>
                  <a:pt x="13320" y="34420"/>
                </a:moveTo>
                <a:cubicBezTo>
                  <a:pt x="-40302" y="35126"/>
                  <a:pt x="85287" y="34420"/>
                  <a:pt x="85287" y="34420"/>
                </a:cubicBezTo>
                <a:cubicBezTo>
                  <a:pt x="169248" y="38653"/>
                  <a:pt x="382326" y="65464"/>
                  <a:pt x="517087" y="59820"/>
                </a:cubicBezTo>
                <a:cubicBezTo>
                  <a:pt x="651848" y="54176"/>
                  <a:pt x="859281" y="5492"/>
                  <a:pt x="893853" y="553"/>
                </a:cubicBezTo>
                <a:cubicBezTo>
                  <a:pt x="928425" y="-4386"/>
                  <a:pt x="805659" y="25247"/>
                  <a:pt x="724520" y="30186"/>
                </a:cubicBezTo>
                <a:cubicBezTo>
                  <a:pt x="643381" y="35125"/>
                  <a:pt x="531198" y="32303"/>
                  <a:pt x="407020" y="30186"/>
                </a:cubicBezTo>
                <a:lnTo>
                  <a:pt x="13320" y="344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9DCBE4E-CF08-46CE-A17D-D9D133A40206}"/>
              </a:ext>
            </a:extLst>
          </p:cNvPr>
          <p:cNvSpPr/>
          <p:nvPr/>
        </p:nvSpPr>
        <p:spPr>
          <a:xfrm>
            <a:off x="5032511" y="5235685"/>
            <a:ext cx="119872" cy="280604"/>
          </a:xfrm>
          <a:custGeom>
            <a:avLst/>
            <a:gdLst>
              <a:gd name="connsiteX0" fmla="*/ 17856 w 119872"/>
              <a:gd name="connsiteY0" fmla="*/ 5182 h 280604"/>
              <a:gd name="connsiteX1" fmla="*/ 34789 w 119872"/>
              <a:gd name="connsiteY1" fmla="*/ 216848 h 280604"/>
              <a:gd name="connsiteX2" fmla="*/ 119456 w 119872"/>
              <a:gd name="connsiteY2" fmla="*/ 280348 h 280604"/>
              <a:gd name="connsiteX3" fmla="*/ 64422 w 119872"/>
              <a:gd name="connsiteY3" fmla="*/ 199915 h 280604"/>
              <a:gd name="connsiteX4" fmla="*/ 922 w 119872"/>
              <a:gd name="connsiteY4" fmla="*/ 72915 h 280604"/>
              <a:gd name="connsiteX5" fmla="*/ 17856 w 119872"/>
              <a:gd name="connsiteY5" fmla="*/ 5182 h 28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72" h="280604">
                <a:moveTo>
                  <a:pt x="17856" y="5182"/>
                </a:moveTo>
                <a:cubicBezTo>
                  <a:pt x="23500" y="29171"/>
                  <a:pt x="17856" y="170987"/>
                  <a:pt x="34789" y="216848"/>
                </a:cubicBezTo>
                <a:cubicBezTo>
                  <a:pt x="51722" y="262709"/>
                  <a:pt x="114517" y="283170"/>
                  <a:pt x="119456" y="280348"/>
                </a:cubicBezTo>
                <a:cubicBezTo>
                  <a:pt x="124395" y="277526"/>
                  <a:pt x="84178" y="234487"/>
                  <a:pt x="64422" y="199915"/>
                </a:cubicBezTo>
                <a:cubicBezTo>
                  <a:pt x="44666" y="165343"/>
                  <a:pt x="5861" y="99021"/>
                  <a:pt x="922" y="72915"/>
                </a:cubicBezTo>
                <a:cubicBezTo>
                  <a:pt x="-4017" y="46810"/>
                  <a:pt x="12212" y="-18807"/>
                  <a:pt x="17856" y="5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1FC415FA-737D-4C92-8A53-8D3FB95828A3}"/>
              </a:ext>
            </a:extLst>
          </p:cNvPr>
          <p:cNvSpPr/>
          <p:nvPr/>
        </p:nvSpPr>
        <p:spPr>
          <a:xfrm>
            <a:off x="5253394" y="5422552"/>
            <a:ext cx="746895" cy="194247"/>
          </a:xfrm>
          <a:custGeom>
            <a:avLst/>
            <a:gdLst>
              <a:gd name="connsiteX0" fmla="*/ 173 w 746895"/>
              <a:gd name="connsiteY0" fmla="*/ 348 h 194247"/>
              <a:gd name="connsiteX1" fmla="*/ 440439 w 746895"/>
              <a:gd name="connsiteY1" fmla="*/ 140048 h 194247"/>
              <a:gd name="connsiteX2" fmla="*/ 745239 w 746895"/>
              <a:gd name="connsiteY2" fmla="*/ 140048 h 194247"/>
              <a:gd name="connsiteX3" fmla="*/ 554739 w 746895"/>
              <a:gd name="connsiteY3" fmla="*/ 165448 h 194247"/>
              <a:gd name="connsiteX4" fmla="*/ 389639 w 746895"/>
              <a:gd name="connsiteY4" fmla="*/ 186615 h 194247"/>
              <a:gd name="connsiteX5" fmla="*/ 173 w 746895"/>
              <a:gd name="connsiteY5" fmla="*/ 348 h 1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895" h="194247">
                <a:moveTo>
                  <a:pt x="173" y="348"/>
                </a:moveTo>
                <a:cubicBezTo>
                  <a:pt x="8640" y="-7413"/>
                  <a:pt x="316262" y="116765"/>
                  <a:pt x="440439" y="140048"/>
                </a:cubicBezTo>
                <a:cubicBezTo>
                  <a:pt x="564616" y="163331"/>
                  <a:pt x="726189" y="135815"/>
                  <a:pt x="745239" y="140048"/>
                </a:cubicBezTo>
                <a:cubicBezTo>
                  <a:pt x="764289" y="144281"/>
                  <a:pt x="614006" y="157687"/>
                  <a:pt x="554739" y="165448"/>
                </a:cubicBezTo>
                <a:cubicBezTo>
                  <a:pt x="495472" y="173209"/>
                  <a:pt x="483478" y="209898"/>
                  <a:pt x="389639" y="186615"/>
                </a:cubicBezTo>
                <a:cubicBezTo>
                  <a:pt x="295800" y="163332"/>
                  <a:pt x="-8294" y="8109"/>
                  <a:pt x="173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D223790-5DC4-4653-91DD-E745D00AE6F9}"/>
              </a:ext>
            </a:extLst>
          </p:cNvPr>
          <p:cNvSpPr/>
          <p:nvPr/>
        </p:nvSpPr>
        <p:spPr>
          <a:xfrm>
            <a:off x="3102246" y="6293198"/>
            <a:ext cx="472683" cy="315044"/>
          </a:xfrm>
          <a:custGeom>
            <a:avLst/>
            <a:gdLst>
              <a:gd name="connsiteX0" fmla="*/ 449521 w 472683"/>
              <a:gd name="connsiteY0" fmla="*/ 14469 h 315044"/>
              <a:gd name="connsiteX1" fmla="*/ 394487 w 472683"/>
              <a:gd name="connsiteY1" fmla="*/ 31402 h 315044"/>
              <a:gd name="connsiteX2" fmla="*/ 68521 w 472683"/>
              <a:gd name="connsiteY2" fmla="*/ 230369 h 315044"/>
              <a:gd name="connsiteX3" fmla="*/ 787 w 472683"/>
              <a:gd name="connsiteY3" fmla="*/ 315035 h 315044"/>
              <a:gd name="connsiteX4" fmla="*/ 34654 w 472683"/>
              <a:gd name="connsiteY4" fmla="*/ 226135 h 315044"/>
              <a:gd name="connsiteX5" fmla="*/ 81221 w 472683"/>
              <a:gd name="connsiteY5" fmla="*/ 171102 h 315044"/>
              <a:gd name="connsiteX6" fmla="*/ 449521 w 472683"/>
              <a:gd name="connsiteY6" fmla="*/ 14469 h 31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683" h="315044">
                <a:moveTo>
                  <a:pt x="449521" y="14469"/>
                </a:moveTo>
                <a:cubicBezTo>
                  <a:pt x="501732" y="-8814"/>
                  <a:pt x="457987" y="-4581"/>
                  <a:pt x="394487" y="31402"/>
                </a:cubicBezTo>
                <a:cubicBezTo>
                  <a:pt x="330987" y="67385"/>
                  <a:pt x="134138" y="183097"/>
                  <a:pt x="68521" y="230369"/>
                </a:cubicBezTo>
                <a:cubicBezTo>
                  <a:pt x="2904" y="277641"/>
                  <a:pt x="6431" y="315741"/>
                  <a:pt x="787" y="315035"/>
                </a:cubicBezTo>
                <a:cubicBezTo>
                  <a:pt x="-4858" y="314329"/>
                  <a:pt x="21248" y="250124"/>
                  <a:pt x="34654" y="226135"/>
                </a:cubicBezTo>
                <a:cubicBezTo>
                  <a:pt x="48060" y="202146"/>
                  <a:pt x="15604" y="207791"/>
                  <a:pt x="81221" y="171102"/>
                </a:cubicBezTo>
                <a:cubicBezTo>
                  <a:pt x="146838" y="134413"/>
                  <a:pt x="397310" y="37752"/>
                  <a:pt x="449521" y="14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8FDD056-7A60-4E19-BD2F-7A1DEC31D059}"/>
              </a:ext>
            </a:extLst>
          </p:cNvPr>
          <p:cNvSpPr/>
          <p:nvPr/>
        </p:nvSpPr>
        <p:spPr>
          <a:xfrm>
            <a:off x="5308270" y="6318927"/>
            <a:ext cx="437446" cy="357057"/>
          </a:xfrm>
          <a:custGeom>
            <a:avLst/>
            <a:gdLst>
              <a:gd name="connsiteX0" fmla="*/ 330 w 437446"/>
              <a:gd name="connsiteY0" fmla="*/ 1440 h 357057"/>
              <a:gd name="connsiteX1" fmla="*/ 322063 w 437446"/>
              <a:gd name="connsiteY1" fmla="*/ 225806 h 357057"/>
              <a:gd name="connsiteX2" fmla="*/ 436363 w 437446"/>
              <a:gd name="connsiteY2" fmla="*/ 357040 h 357057"/>
              <a:gd name="connsiteX3" fmla="*/ 372863 w 437446"/>
              <a:gd name="connsiteY3" fmla="*/ 234273 h 357057"/>
              <a:gd name="connsiteX4" fmla="*/ 262797 w 437446"/>
              <a:gd name="connsiteY4" fmla="*/ 132673 h 357057"/>
              <a:gd name="connsiteX5" fmla="*/ 330 w 437446"/>
              <a:gd name="connsiteY5" fmla="*/ 1440 h 35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446" h="357057">
                <a:moveTo>
                  <a:pt x="330" y="1440"/>
                </a:moveTo>
                <a:cubicBezTo>
                  <a:pt x="10208" y="16962"/>
                  <a:pt x="249391" y="166539"/>
                  <a:pt x="322063" y="225806"/>
                </a:cubicBezTo>
                <a:cubicBezTo>
                  <a:pt x="394735" y="285073"/>
                  <a:pt x="427896" y="355629"/>
                  <a:pt x="436363" y="357040"/>
                </a:cubicBezTo>
                <a:cubicBezTo>
                  <a:pt x="444830" y="358451"/>
                  <a:pt x="401791" y="271667"/>
                  <a:pt x="372863" y="234273"/>
                </a:cubicBezTo>
                <a:cubicBezTo>
                  <a:pt x="343935" y="196879"/>
                  <a:pt x="320653" y="165129"/>
                  <a:pt x="262797" y="132673"/>
                </a:cubicBezTo>
                <a:cubicBezTo>
                  <a:pt x="204942" y="100218"/>
                  <a:pt x="-9548" y="-14082"/>
                  <a:pt x="330" y="1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02DCE6B5-121C-4A51-881A-E13232DDD4F7}"/>
              </a:ext>
            </a:extLst>
          </p:cNvPr>
          <p:cNvSpPr/>
          <p:nvPr/>
        </p:nvSpPr>
        <p:spPr>
          <a:xfrm>
            <a:off x="3310467" y="6845300"/>
            <a:ext cx="1125945" cy="120310"/>
          </a:xfrm>
          <a:custGeom>
            <a:avLst/>
            <a:gdLst>
              <a:gd name="connsiteX0" fmla="*/ 0 w 1125945"/>
              <a:gd name="connsiteY0" fmla="*/ 0 h 120310"/>
              <a:gd name="connsiteX1" fmla="*/ 114300 w 1125945"/>
              <a:gd name="connsiteY1" fmla="*/ 0 h 120310"/>
              <a:gd name="connsiteX2" fmla="*/ 905933 w 1125945"/>
              <a:gd name="connsiteY2" fmla="*/ 42333 h 120310"/>
              <a:gd name="connsiteX3" fmla="*/ 1121833 w 1125945"/>
              <a:gd name="connsiteY3" fmla="*/ 118533 h 120310"/>
              <a:gd name="connsiteX4" fmla="*/ 1020233 w 1125945"/>
              <a:gd name="connsiteY4" fmla="*/ 93133 h 120310"/>
              <a:gd name="connsiteX5" fmla="*/ 694266 w 1125945"/>
              <a:gd name="connsiteY5" fmla="*/ 59267 h 120310"/>
              <a:gd name="connsiteX6" fmla="*/ 0 w 1125945"/>
              <a:gd name="connsiteY6" fmla="*/ 0 h 12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945" h="120310">
                <a:moveTo>
                  <a:pt x="0" y="0"/>
                </a:moveTo>
                <a:lnTo>
                  <a:pt x="114300" y="0"/>
                </a:lnTo>
                <a:cubicBezTo>
                  <a:pt x="265289" y="7055"/>
                  <a:pt x="738011" y="22578"/>
                  <a:pt x="905933" y="42333"/>
                </a:cubicBezTo>
                <a:cubicBezTo>
                  <a:pt x="1073855" y="62089"/>
                  <a:pt x="1102783" y="110066"/>
                  <a:pt x="1121833" y="118533"/>
                </a:cubicBezTo>
                <a:cubicBezTo>
                  <a:pt x="1140883" y="127000"/>
                  <a:pt x="1091494" y="103011"/>
                  <a:pt x="1020233" y="93133"/>
                </a:cubicBezTo>
                <a:cubicBezTo>
                  <a:pt x="948972" y="83255"/>
                  <a:pt x="694266" y="59267"/>
                  <a:pt x="694266" y="592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6A72D50A-6F74-4D6D-B128-80EEAEA51429}"/>
              </a:ext>
            </a:extLst>
          </p:cNvPr>
          <p:cNvSpPr/>
          <p:nvPr/>
        </p:nvSpPr>
        <p:spPr>
          <a:xfrm>
            <a:off x="4434502" y="6950257"/>
            <a:ext cx="1135954" cy="72843"/>
          </a:xfrm>
          <a:custGeom>
            <a:avLst/>
            <a:gdLst>
              <a:gd name="connsiteX0" fmla="*/ 2031 w 1135954"/>
              <a:gd name="connsiteY0" fmla="*/ 17810 h 72843"/>
              <a:gd name="connsiteX1" fmla="*/ 374565 w 1135954"/>
              <a:gd name="connsiteY1" fmla="*/ 876 h 72843"/>
              <a:gd name="connsiteX2" fmla="*/ 768265 w 1135954"/>
              <a:gd name="connsiteY2" fmla="*/ 43210 h 72843"/>
              <a:gd name="connsiteX3" fmla="*/ 1077298 w 1135954"/>
              <a:gd name="connsiteY3" fmla="*/ 64376 h 72843"/>
              <a:gd name="connsiteX4" fmla="*/ 1123865 w 1135954"/>
              <a:gd name="connsiteY4" fmla="*/ 72843 h 72843"/>
              <a:gd name="connsiteX5" fmla="*/ 929131 w 1135954"/>
              <a:gd name="connsiteY5" fmla="*/ 64376 h 72843"/>
              <a:gd name="connsiteX6" fmla="*/ 543898 w 1135954"/>
              <a:gd name="connsiteY6" fmla="*/ 55910 h 72843"/>
              <a:gd name="connsiteX7" fmla="*/ 2031 w 1135954"/>
              <a:gd name="connsiteY7" fmla="*/ 17810 h 7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954" h="72843">
                <a:moveTo>
                  <a:pt x="2031" y="17810"/>
                </a:moveTo>
                <a:cubicBezTo>
                  <a:pt x="-26191" y="8638"/>
                  <a:pt x="246859" y="-3357"/>
                  <a:pt x="374565" y="876"/>
                </a:cubicBezTo>
                <a:cubicBezTo>
                  <a:pt x="502271" y="5109"/>
                  <a:pt x="651143" y="32627"/>
                  <a:pt x="768265" y="43210"/>
                </a:cubicBezTo>
                <a:cubicBezTo>
                  <a:pt x="885387" y="53793"/>
                  <a:pt x="1018031" y="59437"/>
                  <a:pt x="1077298" y="64376"/>
                </a:cubicBezTo>
                <a:cubicBezTo>
                  <a:pt x="1136565" y="69315"/>
                  <a:pt x="1148559" y="72843"/>
                  <a:pt x="1123865" y="72843"/>
                </a:cubicBezTo>
                <a:cubicBezTo>
                  <a:pt x="1099171" y="72843"/>
                  <a:pt x="929131" y="64376"/>
                  <a:pt x="929131" y="64376"/>
                </a:cubicBezTo>
                <a:cubicBezTo>
                  <a:pt x="832470" y="61554"/>
                  <a:pt x="697709" y="62965"/>
                  <a:pt x="543898" y="55910"/>
                </a:cubicBezTo>
                <a:cubicBezTo>
                  <a:pt x="390087" y="48855"/>
                  <a:pt x="30253" y="26982"/>
                  <a:pt x="2031" y="17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51FBAA3F-05EF-4271-BEE9-E73AB9B1F63F}"/>
              </a:ext>
            </a:extLst>
          </p:cNvPr>
          <p:cNvSpPr/>
          <p:nvPr/>
        </p:nvSpPr>
        <p:spPr>
          <a:xfrm>
            <a:off x="3329263" y="6875350"/>
            <a:ext cx="1115168" cy="199886"/>
          </a:xfrm>
          <a:custGeom>
            <a:avLst/>
            <a:gdLst>
              <a:gd name="connsiteX0" fmla="*/ 27770 w 1115168"/>
              <a:gd name="connsiteY0" fmla="*/ 3817 h 199886"/>
              <a:gd name="connsiteX1" fmla="*/ 442637 w 1115168"/>
              <a:gd name="connsiteY1" fmla="*/ 67317 h 199886"/>
              <a:gd name="connsiteX2" fmla="*/ 671237 w 1115168"/>
              <a:gd name="connsiteY2" fmla="*/ 126583 h 199886"/>
              <a:gd name="connsiteX3" fmla="*/ 1098804 w 1115168"/>
              <a:gd name="connsiteY3" fmla="*/ 194317 h 199886"/>
              <a:gd name="connsiteX4" fmla="*/ 997204 w 1115168"/>
              <a:gd name="connsiteY4" fmla="*/ 185850 h 199886"/>
              <a:gd name="connsiteX5" fmla="*/ 722037 w 1115168"/>
              <a:gd name="connsiteY5" fmla="*/ 105417 h 199886"/>
              <a:gd name="connsiteX6" fmla="*/ 468037 w 1115168"/>
              <a:gd name="connsiteY6" fmla="*/ 58850 h 199886"/>
              <a:gd name="connsiteX7" fmla="*/ 82804 w 1115168"/>
              <a:gd name="connsiteY7" fmla="*/ 12283 h 199886"/>
              <a:gd name="connsiteX8" fmla="*/ 27770 w 1115168"/>
              <a:gd name="connsiteY8" fmla="*/ 3817 h 19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168" h="199886">
                <a:moveTo>
                  <a:pt x="27770" y="3817"/>
                </a:moveTo>
                <a:cubicBezTo>
                  <a:pt x="87742" y="12989"/>
                  <a:pt x="335393" y="46856"/>
                  <a:pt x="442637" y="67317"/>
                </a:cubicBezTo>
                <a:cubicBezTo>
                  <a:pt x="549882" y="87778"/>
                  <a:pt x="561876" y="105416"/>
                  <a:pt x="671237" y="126583"/>
                </a:cubicBezTo>
                <a:cubicBezTo>
                  <a:pt x="780598" y="147750"/>
                  <a:pt x="1044476" y="184439"/>
                  <a:pt x="1098804" y="194317"/>
                </a:cubicBezTo>
                <a:cubicBezTo>
                  <a:pt x="1153132" y="204195"/>
                  <a:pt x="1059999" y="200667"/>
                  <a:pt x="997204" y="185850"/>
                </a:cubicBezTo>
                <a:cubicBezTo>
                  <a:pt x="934410" y="171033"/>
                  <a:pt x="810232" y="126584"/>
                  <a:pt x="722037" y="105417"/>
                </a:cubicBezTo>
                <a:cubicBezTo>
                  <a:pt x="633843" y="84250"/>
                  <a:pt x="574576" y="74372"/>
                  <a:pt x="468037" y="58850"/>
                </a:cubicBezTo>
                <a:cubicBezTo>
                  <a:pt x="361498" y="43328"/>
                  <a:pt x="151948" y="20750"/>
                  <a:pt x="82804" y="12283"/>
                </a:cubicBezTo>
                <a:cubicBezTo>
                  <a:pt x="13660" y="3816"/>
                  <a:pt x="-32202" y="-5355"/>
                  <a:pt x="27770" y="3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E3C7BD71-2827-47B5-92A4-BE01EB644B60}"/>
              </a:ext>
            </a:extLst>
          </p:cNvPr>
          <p:cNvSpPr/>
          <p:nvPr/>
        </p:nvSpPr>
        <p:spPr>
          <a:xfrm>
            <a:off x="4466167" y="7014181"/>
            <a:ext cx="1075943" cy="94056"/>
          </a:xfrm>
          <a:custGeom>
            <a:avLst/>
            <a:gdLst>
              <a:gd name="connsiteX0" fmla="*/ 0 w 1075943"/>
              <a:gd name="connsiteY0" fmla="*/ 93586 h 94056"/>
              <a:gd name="connsiteX1" fmla="*/ 84666 w 1075943"/>
              <a:gd name="connsiteY1" fmla="*/ 93586 h 94056"/>
              <a:gd name="connsiteX2" fmla="*/ 474133 w 1075943"/>
              <a:gd name="connsiteY2" fmla="*/ 80886 h 94056"/>
              <a:gd name="connsiteX3" fmla="*/ 719666 w 1075943"/>
              <a:gd name="connsiteY3" fmla="*/ 34319 h 94056"/>
              <a:gd name="connsiteX4" fmla="*/ 859366 w 1075943"/>
              <a:gd name="connsiteY4" fmla="*/ 21619 h 94056"/>
              <a:gd name="connsiteX5" fmla="*/ 1075266 w 1075943"/>
              <a:gd name="connsiteY5" fmla="*/ 25852 h 94056"/>
              <a:gd name="connsiteX6" fmla="*/ 783166 w 1075943"/>
              <a:gd name="connsiteY6" fmla="*/ 452 h 94056"/>
              <a:gd name="connsiteX7" fmla="*/ 681566 w 1075943"/>
              <a:gd name="connsiteY7" fmla="*/ 8919 h 94056"/>
              <a:gd name="connsiteX8" fmla="*/ 0 w 1075943"/>
              <a:gd name="connsiteY8" fmla="*/ 93586 h 9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943" h="94056">
                <a:moveTo>
                  <a:pt x="0" y="93586"/>
                </a:moveTo>
                <a:cubicBezTo>
                  <a:pt x="2822" y="94644"/>
                  <a:pt x="84666" y="93586"/>
                  <a:pt x="84666" y="93586"/>
                </a:cubicBezTo>
                <a:cubicBezTo>
                  <a:pt x="163688" y="91469"/>
                  <a:pt x="368300" y="90764"/>
                  <a:pt x="474133" y="80886"/>
                </a:cubicBezTo>
                <a:cubicBezTo>
                  <a:pt x="579966" y="71008"/>
                  <a:pt x="655461" y="44197"/>
                  <a:pt x="719666" y="34319"/>
                </a:cubicBezTo>
                <a:cubicBezTo>
                  <a:pt x="783871" y="24441"/>
                  <a:pt x="859366" y="21619"/>
                  <a:pt x="859366" y="21619"/>
                </a:cubicBezTo>
                <a:cubicBezTo>
                  <a:pt x="918633" y="20208"/>
                  <a:pt x="1087966" y="29380"/>
                  <a:pt x="1075266" y="25852"/>
                </a:cubicBezTo>
                <a:cubicBezTo>
                  <a:pt x="1062566" y="22324"/>
                  <a:pt x="848783" y="3274"/>
                  <a:pt x="783166" y="452"/>
                </a:cubicBezTo>
                <a:cubicBezTo>
                  <a:pt x="717549" y="-2370"/>
                  <a:pt x="681566" y="8919"/>
                  <a:pt x="681566" y="8919"/>
                </a:cubicBezTo>
                <a:lnTo>
                  <a:pt x="0" y="935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40B2FEE7-5E37-4669-BF07-AA6933BBE435}"/>
              </a:ext>
            </a:extLst>
          </p:cNvPr>
          <p:cNvSpPr/>
          <p:nvPr/>
        </p:nvSpPr>
        <p:spPr>
          <a:xfrm>
            <a:off x="3318902" y="6920620"/>
            <a:ext cx="373552" cy="497455"/>
          </a:xfrm>
          <a:custGeom>
            <a:avLst/>
            <a:gdLst>
              <a:gd name="connsiteX0" fmla="*/ 31 w 373552"/>
              <a:gd name="connsiteY0" fmla="*/ 880 h 497455"/>
              <a:gd name="connsiteX1" fmla="*/ 245565 w 373552"/>
              <a:gd name="connsiteY1" fmla="*/ 267580 h 497455"/>
              <a:gd name="connsiteX2" fmla="*/ 372565 w 373552"/>
              <a:gd name="connsiteY2" fmla="*/ 496180 h 497455"/>
              <a:gd name="connsiteX3" fmla="*/ 300598 w 373552"/>
              <a:gd name="connsiteY3" fmla="*/ 352247 h 497455"/>
              <a:gd name="connsiteX4" fmla="*/ 228631 w 373552"/>
              <a:gd name="connsiteY4" fmla="*/ 187147 h 497455"/>
              <a:gd name="connsiteX5" fmla="*/ 31 w 373552"/>
              <a:gd name="connsiteY5" fmla="*/ 880 h 49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552" h="497455">
                <a:moveTo>
                  <a:pt x="31" y="880"/>
                </a:moveTo>
                <a:cubicBezTo>
                  <a:pt x="2853" y="14286"/>
                  <a:pt x="183476" y="185030"/>
                  <a:pt x="245565" y="267580"/>
                </a:cubicBezTo>
                <a:cubicBezTo>
                  <a:pt x="307654" y="350130"/>
                  <a:pt x="363393" y="482069"/>
                  <a:pt x="372565" y="496180"/>
                </a:cubicBezTo>
                <a:cubicBezTo>
                  <a:pt x="381737" y="510291"/>
                  <a:pt x="324587" y="403752"/>
                  <a:pt x="300598" y="352247"/>
                </a:cubicBezTo>
                <a:cubicBezTo>
                  <a:pt x="276609" y="300742"/>
                  <a:pt x="273081" y="243592"/>
                  <a:pt x="228631" y="187147"/>
                </a:cubicBezTo>
                <a:cubicBezTo>
                  <a:pt x="184181" y="130703"/>
                  <a:pt x="-2791" y="-12526"/>
                  <a:pt x="31" y="8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FFC0FD2E-956F-4067-BD76-721781BD47D6}"/>
              </a:ext>
            </a:extLst>
          </p:cNvPr>
          <p:cNvSpPr/>
          <p:nvPr/>
        </p:nvSpPr>
        <p:spPr>
          <a:xfrm>
            <a:off x="4559407" y="7391251"/>
            <a:ext cx="730015" cy="320220"/>
          </a:xfrm>
          <a:custGeom>
            <a:avLst/>
            <a:gdLst>
              <a:gd name="connsiteX0" fmla="*/ 723793 w 730015"/>
              <a:gd name="connsiteY0" fmla="*/ 149 h 320220"/>
              <a:gd name="connsiteX1" fmla="*/ 558693 w 730015"/>
              <a:gd name="connsiteY1" fmla="*/ 135616 h 320220"/>
              <a:gd name="connsiteX2" fmla="*/ 8360 w 730015"/>
              <a:gd name="connsiteY2" fmla="*/ 317649 h 320220"/>
              <a:gd name="connsiteX3" fmla="*/ 236960 w 730015"/>
              <a:gd name="connsiteY3" fmla="*/ 237216 h 320220"/>
              <a:gd name="connsiteX4" fmla="*/ 385126 w 730015"/>
              <a:gd name="connsiteY4" fmla="*/ 161016 h 320220"/>
              <a:gd name="connsiteX5" fmla="*/ 723793 w 730015"/>
              <a:gd name="connsiteY5" fmla="*/ 149 h 32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015" h="320220">
                <a:moveTo>
                  <a:pt x="723793" y="149"/>
                </a:moveTo>
                <a:cubicBezTo>
                  <a:pt x="752721" y="-4084"/>
                  <a:pt x="677932" y="82699"/>
                  <a:pt x="558693" y="135616"/>
                </a:cubicBezTo>
                <a:cubicBezTo>
                  <a:pt x="439454" y="188533"/>
                  <a:pt x="61982" y="300716"/>
                  <a:pt x="8360" y="317649"/>
                </a:cubicBezTo>
                <a:cubicBezTo>
                  <a:pt x="-45262" y="334582"/>
                  <a:pt x="174166" y="263322"/>
                  <a:pt x="236960" y="237216"/>
                </a:cubicBezTo>
                <a:cubicBezTo>
                  <a:pt x="299754" y="211110"/>
                  <a:pt x="305398" y="198410"/>
                  <a:pt x="385126" y="161016"/>
                </a:cubicBezTo>
                <a:cubicBezTo>
                  <a:pt x="464854" y="123622"/>
                  <a:pt x="694865" y="4382"/>
                  <a:pt x="723793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D10ADB41-E064-48B8-9225-CED30E72C2B9}"/>
              </a:ext>
            </a:extLst>
          </p:cNvPr>
          <p:cNvSpPr/>
          <p:nvPr/>
        </p:nvSpPr>
        <p:spPr>
          <a:xfrm>
            <a:off x="3694582" y="7357509"/>
            <a:ext cx="494917" cy="241613"/>
          </a:xfrm>
          <a:custGeom>
            <a:avLst/>
            <a:gdLst>
              <a:gd name="connsiteX0" fmla="*/ 1118 w 494917"/>
              <a:gd name="connsiteY0" fmla="*/ 24 h 241613"/>
              <a:gd name="connsiteX1" fmla="*/ 335551 w 494917"/>
              <a:gd name="connsiteY1" fmla="*/ 182058 h 241613"/>
              <a:gd name="connsiteX2" fmla="*/ 492185 w 494917"/>
              <a:gd name="connsiteY2" fmla="*/ 241324 h 241613"/>
              <a:gd name="connsiteX3" fmla="*/ 420218 w 494917"/>
              <a:gd name="connsiteY3" fmla="*/ 203224 h 241613"/>
              <a:gd name="connsiteX4" fmla="*/ 233951 w 494917"/>
              <a:gd name="connsiteY4" fmla="*/ 169358 h 241613"/>
              <a:gd name="connsiteX5" fmla="*/ 1118 w 494917"/>
              <a:gd name="connsiteY5" fmla="*/ 24 h 24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917" h="241613">
                <a:moveTo>
                  <a:pt x="1118" y="24"/>
                </a:moveTo>
                <a:cubicBezTo>
                  <a:pt x="18051" y="2141"/>
                  <a:pt x="253707" y="141841"/>
                  <a:pt x="335551" y="182058"/>
                </a:cubicBezTo>
                <a:cubicBezTo>
                  <a:pt x="417395" y="222275"/>
                  <a:pt x="478074" y="237796"/>
                  <a:pt x="492185" y="241324"/>
                </a:cubicBezTo>
                <a:cubicBezTo>
                  <a:pt x="506296" y="244852"/>
                  <a:pt x="463257" y="215218"/>
                  <a:pt x="420218" y="203224"/>
                </a:cubicBezTo>
                <a:cubicBezTo>
                  <a:pt x="377179" y="191230"/>
                  <a:pt x="303801" y="203225"/>
                  <a:pt x="233951" y="169358"/>
                </a:cubicBezTo>
                <a:cubicBezTo>
                  <a:pt x="164101" y="135491"/>
                  <a:pt x="-15815" y="-2093"/>
                  <a:pt x="111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CECBEC53-66AD-4B6A-B095-CB3BB04025B0}"/>
              </a:ext>
            </a:extLst>
          </p:cNvPr>
          <p:cNvSpPr/>
          <p:nvPr/>
        </p:nvSpPr>
        <p:spPr>
          <a:xfrm>
            <a:off x="4548623" y="7316824"/>
            <a:ext cx="682604" cy="209207"/>
          </a:xfrm>
          <a:custGeom>
            <a:avLst/>
            <a:gdLst>
              <a:gd name="connsiteX0" fmla="*/ 10677 w 682604"/>
              <a:gd name="connsiteY0" fmla="*/ 201576 h 209207"/>
              <a:gd name="connsiteX1" fmla="*/ 91110 w 682604"/>
              <a:gd name="connsiteY1" fmla="*/ 201576 h 209207"/>
              <a:gd name="connsiteX2" fmla="*/ 336644 w 682604"/>
              <a:gd name="connsiteY2" fmla="*/ 121143 h 209207"/>
              <a:gd name="connsiteX3" fmla="*/ 675310 w 682604"/>
              <a:gd name="connsiteY3" fmla="*/ 2609 h 209207"/>
              <a:gd name="connsiteX4" fmla="*/ 548310 w 682604"/>
              <a:gd name="connsiteY4" fmla="*/ 49176 h 209207"/>
              <a:gd name="connsiteX5" fmla="*/ 307010 w 682604"/>
              <a:gd name="connsiteY5" fmla="*/ 163476 h 209207"/>
              <a:gd name="connsiteX6" fmla="*/ 10677 w 682604"/>
              <a:gd name="connsiteY6" fmla="*/ 201576 h 20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604" h="209207">
                <a:moveTo>
                  <a:pt x="10677" y="201576"/>
                </a:moveTo>
                <a:cubicBezTo>
                  <a:pt x="-25306" y="207926"/>
                  <a:pt x="36782" y="214982"/>
                  <a:pt x="91110" y="201576"/>
                </a:cubicBezTo>
                <a:cubicBezTo>
                  <a:pt x="145438" y="188170"/>
                  <a:pt x="336644" y="121143"/>
                  <a:pt x="336644" y="121143"/>
                </a:cubicBezTo>
                <a:lnTo>
                  <a:pt x="675310" y="2609"/>
                </a:lnTo>
                <a:cubicBezTo>
                  <a:pt x="710588" y="-9386"/>
                  <a:pt x="609693" y="22365"/>
                  <a:pt x="548310" y="49176"/>
                </a:cubicBezTo>
                <a:cubicBezTo>
                  <a:pt x="486927" y="75987"/>
                  <a:pt x="395910" y="134548"/>
                  <a:pt x="307010" y="163476"/>
                </a:cubicBezTo>
                <a:cubicBezTo>
                  <a:pt x="218110" y="192404"/>
                  <a:pt x="46660" y="195226"/>
                  <a:pt x="10677" y="201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2BE20DCE-8A1C-4B9E-810B-6651BAFAC841}"/>
              </a:ext>
            </a:extLst>
          </p:cNvPr>
          <p:cNvSpPr/>
          <p:nvPr/>
        </p:nvSpPr>
        <p:spPr>
          <a:xfrm>
            <a:off x="3658319" y="7224337"/>
            <a:ext cx="768962" cy="319529"/>
          </a:xfrm>
          <a:custGeom>
            <a:avLst/>
            <a:gdLst>
              <a:gd name="connsiteX0" fmla="*/ 16214 w 768962"/>
              <a:gd name="connsiteY0" fmla="*/ 6196 h 319529"/>
              <a:gd name="connsiteX1" fmla="*/ 88181 w 768962"/>
              <a:gd name="connsiteY1" fmla="*/ 52763 h 319529"/>
              <a:gd name="connsiteX2" fmla="*/ 435314 w 768962"/>
              <a:gd name="connsiteY2" fmla="*/ 234796 h 319529"/>
              <a:gd name="connsiteX3" fmla="*/ 765514 w 768962"/>
              <a:gd name="connsiteY3" fmla="*/ 319463 h 319529"/>
              <a:gd name="connsiteX4" fmla="*/ 591948 w 768962"/>
              <a:gd name="connsiteY4" fmla="*/ 247496 h 319529"/>
              <a:gd name="connsiteX5" fmla="*/ 337948 w 768962"/>
              <a:gd name="connsiteY5" fmla="*/ 167063 h 319529"/>
              <a:gd name="connsiteX6" fmla="*/ 16214 w 768962"/>
              <a:gd name="connsiteY6" fmla="*/ 6196 h 31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8962" h="319529">
                <a:moveTo>
                  <a:pt x="16214" y="6196"/>
                </a:moveTo>
                <a:cubicBezTo>
                  <a:pt x="-25414" y="-12854"/>
                  <a:pt x="18331" y="14663"/>
                  <a:pt x="88181" y="52763"/>
                </a:cubicBezTo>
                <a:cubicBezTo>
                  <a:pt x="158031" y="90863"/>
                  <a:pt x="322425" y="190346"/>
                  <a:pt x="435314" y="234796"/>
                </a:cubicBezTo>
                <a:cubicBezTo>
                  <a:pt x="548203" y="279246"/>
                  <a:pt x="739408" y="317346"/>
                  <a:pt x="765514" y="319463"/>
                </a:cubicBezTo>
                <a:cubicBezTo>
                  <a:pt x="791620" y="321580"/>
                  <a:pt x="663209" y="272896"/>
                  <a:pt x="591948" y="247496"/>
                </a:cubicBezTo>
                <a:cubicBezTo>
                  <a:pt x="520687" y="222096"/>
                  <a:pt x="436726" y="206574"/>
                  <a:pt x="337948" y="167063"/>
                </a:cubicBezTo>
                <a:cubicBezTo>
                  <a:pt x="239170" y="127552"/>
                  <a:pt x="57842" y="25246"/>
                  <a:pt x="16214" y="6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7A1FDED2-5FC8-41CC-94B7-081E15E9A0AC}"/>
              </a:ext>
            </a:extLst>
          </p:cNvPr>
          <p:cNvSpPr/>
          <p:nvPr/>
        </p:nvSpPr>
        <p:spPr>
          <a:xfrm>
            <a:off x="6662473" y="6052953"/>
            <a:ext cx="222397" cy="1156254"/>
          </a:xfrm>
          <a:custGeom>
            <a:avLst/>
            <a:gdLst>
              <a:gd name="connsiteX0" fmla="*/ 215847 w 222397"/>
              <a:gd name="connsiteY0" fmla="*/ 37967 h 1156254"/>
              <a:gd name="connsiteX1" fmla="*/ 185367 w 222397"/>
              <a:gd name="connsiteY1" fmla="*/ 98927 h 1156254"/>
              <a:gd name="connsiteX2" fmla="*/ 68527 w 222397"/>
              <a:gd name="connsiteY2" fmla="*/ 688207 h 1156254"/>
              <a:gd name="connsiteX3" fmla="*/ 32967 w 222397"/>
              <a:gd name="connsiteY3" fmla="*/ 1135247 h 1156254"/>
              <a:gd name="connsiteX4" fmla="*/ 17727 w 222397"/>
              <a:gd name="connsiteY4" fmla="*/ 1053967 h 1156254"/>
              <a:gd name="connsiteX5" fmla="*/ 2487 w 222397"/>
              <a:gd name="connsiteY5" fmla="*/ 794887 h 1156254"/>
              <a:gd name="connsiteX6" fmla="*/ 73607 w 222397"/>
              <a:gd name="connsiteY6" fmla="*/ 490087 h 1156254"/>
              <a:gd name="connsiteX7" fmla="*/ 215847 w 222397"/>
              <a:gd name="connsiteY7" fmla="*/ 37967 h 11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397" h="1156254">
                <a:moveTo>
                  <a:pt x="215847" y="37967"/>
                </a:moveTo>
                <a:cubicBezTo>
                  <a:pt x="234474" y="-27226"/>
                  <a:pt x="209920" y="-9446"/>
                  <a:pt x="185367" y="98927"/>
                </a:cubicBezTo>
                <a:cubicBezTo>
                  <a:pt x="160814" y="207300"/>
                  <a:pt x="93927" y="515487"/>
                  <a:pt x="68527" y="688207"/>
                </a:cubicBezTo>
                <a:cubicBezTo>
                  <a:pt x="43127" y="860927"/>
                  <a:pt x="41434" y="1074287"/>
                  <a:pt x="32967" y="1135247"/>
                </a:cubicBezTo>
                <a:cubicBezTo>
                  <a:pt x="24500" y="1196207"/>
                  <a:pt x="22807" y="1110694"/>
                  <a:pt x="17727" y="1053967"/>
                </a:cubicBezTo>
                <a:cubicBezTo>
                  <a:pt x="12647" y="997240"/>
                  <a:pt x="-6826" y="888867"/>
                  <a:pt x="2487" y="794887"/>
                </a:cubicBezTo>
                <a:cubicBezTo>
                  <a:pt x="11800" y="700907"/>
                  <a:pt x="35507" y="611160"/>
                  <a:pt x="73607" y="490087"/>
                </a:cubicBezTo>
                <a:cubicBezTo>
                  <a:pt x="111707" y="369014"/>
                  <a:pt x="197220" y="103160"/>
                  <a:pt x="215847" y="37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F9996B24-CF9B-4089-91FD-D4882E3029F9}"/>
              </a:ext>
            </a:extLst>
          </p:cNvPr>
          <p:cNvSpPr/>
          <p:nvPr/>
        </p:nvSpPr>
        <p:spPr>
          <a:xfrm>
            <a:off x="6173538" y="7198621"/>
            <a:ext cx="384169" cy="603064"/>
          </a:xfrm>
          <a:custGeom>
            <a:avLst/>
            <a:gdLst>
              <a:gd name="connsiteX0" fmla="*/ 369502 w 384169"/>
              <a:gd name="connsiteY0" fmla="*/ 9899 h 603064"/>
              <a:gd name="connsiteX1" fmla="*/ 3742 w 384169"/>
              <a:gd name="connsiteY1" fmla="*/ 594099 h 603064"/>
              <a:gd name="connsiteX2" fmla="*/ 186622 w 384169"/>
              <a:gd name="connsiteY2" fmla="*/ 355339 h 603064"/>
              <a:gd name="connsiteX3" fmla="*/ 298382 w 384169"/>
              <a:gd name="connsiteY3" fmla="*/ 233419 h 603064"/>
              <a:gd name="connsiteX4" fmla="*/ 369502 w 384169"/>
              <a:gd name="connsiteY4" fmla="*/ 9899 h 60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169" h="603064">
                <a:moveTo>
                  <a:pt x="369502" y="9899"/>
                </a:moveTo>
                <a:cubicBezTo>
                  <a:pt x="320395" y="70012"/>
                  <a:pt x="34222" y="536526"/>
                  <a:pt x="3742" y="594099"/>
                </a:cubicBezTo>
                <a:cubicBezTo>
                  <a:pt x="-26738" y="651672"/>
                  <a:pt x="137515" y="415452"/>
                  <a:pt x="186622" y="355339"/>
                </a:cubicBezTo>
                <a:cubicBezTo>
                  <a:pt x="235729" y="295226"/>
                  <a:pt x="265362" y="285912"/>
                  <a:pt x="298382" y="233419"/>
                </a:cubicBezTo>
                <a:cubicBezTo>
                  <a:pt x="331402" y="180926"/>
                  <a:pt x="418609" y="-50214"/>
                  <a:pt x="369502" y="9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AD2E03E-B76D-4144-B80D-6B50C3B73C86}"/>
              </a:ext>
            </a:extLst>
          </p:cNvPr>
          <p:cNvSpPr/>
          <p:nvPr/>
        </p:nvSpPr>
        <p:spPr>
          <a:xfrm>
            <a:off x="5031888" y="7350363"/>
            <a:ext cx="974714" cy="1155662"/>
          </a:xfrm>
          <a:custGeom>
            <a:avLst/>
            <a:gdLst>
              <a:gd name="connsiteX0" fmla="*/ 972672 w 974714"/>
              <a:gd name="connsiteY0" fmla="*/ 5477 h 1155662"/>
              <a:gd name="connsiteX1" fmla="*/ 449432 w 974714"/>
              <a:gd name="connsiteY1" fmla="*/ 742077 h 1155662"/>
              <a:gd name="connsiteX2" fmla="*/ 2392 w 974714"/>
              <a:gd name="connsiteY2" fmla="*/ 1153557 h 1155662"/>
              <a:gd name="connsiteX3" fmla="*/ 281792 w 974714"/>
              <a:gd name="connsiteY3" fmla="*/ 889397 h 1155662"/>
              <a:gd name="connsiteX4" fmla="*/ 500232 w 974714"/>
              <a:gd name="connsiteY4" fmla="*/ 599837 h 1155662"/>
              <a:gd name="connsiteX5" fmla="*/ 627232 w 974714"/>
              <a:gd name="connsiteY5" fmla="*/ 416957 h 1155662"/>
              <a:gd name="connsiteX6" fmla="*/ 972672 w 974714"/>
              <a:gd name="connsiteY6" fmla="*/ 5477 h 115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714" h="1155662">
                <a:moveTo>
                  <a:pt x="972672" y="5477"/>
                </a:moveTo>
                <a:cubicBezTo>
                  <a:pt x="943039" y="59664"/>
                  <a:pt x="611145" y="550730"/>
                  <a:pt x="449432" y="742077"/>
                </a:cubicBezTo>
                <a:cubicBezTo>
                  <a:pt x="287719" y="933424"/>
                  <a:pt x="2392" y="1153557"/>
                  <a:pt x="2392" y="1153557"/>
                </a:cubicBezTo>
                <a:cubicBezTo>
                  <a:pt x="-25548" y="1178110"/>
                  <a:pt x="198819" y="981684"/>
                  <a:pt x="281792" y="889397"/>
                </a:cubicBezTo>
                <a:cubicBezTo>
                  <a:pt x="364765" y="797110"/>
                  <a:pt x="442659" y="678577"/>
                  <a:pt x="500232" y="599837"/>
                </a:cubicBezTo>
                <a:cubicBezTo>
                  <a:pt x="557805" y="521097"/>
                  <a:pt x="553572" y="519404"/>
                  <a:pt x="627232" y="416957"/>
                </a:cubicBezTo>
                <a:cubicBezTo>
                  <a:pt x="700892" y="314510"/>
                  <a:pt x="1002305" y="-48710"/>
                  <a:pt x="972672" y="5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5642A5B0-8795-4340-93BF-20E83F9464D8}"/>
              </a:ext>
            </a:extLst>
          </p:cNvPr>
          <p:cNvSpPr/>
          <p:nvPr/>
        </p:nvSpPr>
        <p:spPr>
          <a:xfrm>
            <a:off x="3756882" y="8574407"/>
            <a:ext cx="1127723" cy="169051"/>
          </a:xfrm>
          <a:custGeom>
            <a:avLst/>
            <a:gdLst>
              <a:gd name="connsiteX0" fmla="*/ 27718 w 1127723"/>
              <a:gd name="connsiteY0" fmla="*/ 5713 h 169051"/>
              <a:gd name="connsiteX1" fmla="*/ 78518 w 1127723"/>
              <a:gd name="connsiteY1" fmla="*/ 31113 h 169051"/>
              <a:gd name="connsiteX2" fmla="*/ 388398 w 1127723"/>
              <a:gd name="connsiteY2" fmla="*/ 158113 h 169051"/>
              <a:gd name="connsiteX3" fmla="*/ 627158 w 1127723"/>
              <a:gd name="connsiteY3" fmla="*/ 147953 h 169051"/>
              <a:gd name="connsiteX4" fmla="*/ 1124998 w 1127723"/>
              <a:gd name="connsiteY4" fmla="*/ 31113 h 169051"/>
              <a:gd name="connsiteX5" fmla="*/ 810038 w 1127723"/>
              <a:gd name="connsiteY5" fmla="*/ 86993 h 169051"/>
              <a:gd name="connsiteX6" fmla="*/ 449358 w 1127723"/>
              <a:gd name="connsiteY6" fmla="*/ 117473 h 169051"/>
              <a:gd name="connsiteX7" fmla="*/ 27718 w 1127723"/>
              <a:gd name="connsiteY7" fmla="*/ 5713 h 1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723" h="169051">
                <a:moveTo>
                  <a:pt x="27718" y="5713"/>
                </a:moveTo>
                <a:cubicBezTo>
                  <a:pt x="-34089" y="-8680"/>
                  <a:pt x="18405" y="5713"/>
                  <a:pt x="78518" y="31113"/>
                </a:cubicBezTo>
                <a:cubicBezTo>
                  <a:pt x="138631" y="56513"/>
                  <a:pt x="296958" y="138640"/>
                  <a:pt x="388398" y="158113"/>
                </a:cubicBezTo>
                <a:cubicBezTo>
                  <a:pt x="479838" y="177586"/>
                  <a:pt x="504391" y="169120"/>
                  <a:pt x="627158" y="147953"/>
                </a:cubicBezTo>
                <a:cubicBezTo>
                  <a:pt x="749925" y="126786"/>
                  <a:pt x="1094518" y="41273"/>
                  <a:pt x="1124998" y="31113"/>
                </a:cubicBezTo>
                <a:cubicBezTo>
                  <a:pt x="1155478" y="20953"/>
                  <a:pt x="922645" y="72600"/>
                  <a:pt x="810038" y="86993"/>
                </a:cubicBezTo>
                <a:cubicBezTo>
                  <a:pt x="697431" y="101386"/>
                  <a:pt x="583978" y="130173"/>
                  <a:pt x="449358" y="117473"/>
                </a:cubicBezTo>
                <a:cubicBezTo>
                  <a:pt x="314738" y="104773"/>
                  <a:pt x="89525" y="20106"/>
                  <a:pt x="27718" y="5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1ABDDCBB-002D-46A8-BC47-FB5E08505E8E}"/>
              </a:ext>
            </a:extLst>
          </p:cNvPr>
          <p:cNvSpPr/>
          <p:nvPr/>
        </p:nvSpPr>
        <p:spPr>
          <a:xfrm>
            <a:off x="2966690" y="7225773"/>
            <a:ext cx="404637" cy="729693"/>
          </a:xfrm>
          <a:custGeom>
            <a:avLst/>
            <a:gdLst>
              <a:gd name="connsiteX0" fmla="*/ 30 w 404637"/>
              <a:gd name="connsiteY0" fmla="*/ 3067 h 729693"/>
              <a:gd name="connsiteX1" fmla="*/ 233710 w 404637"/>
              <a:gd name="connsiteY1" fmla="*/ 282467 h 729693"/>
              <a:gd name="connsiteX2" fmla="*/ 401350 w 404637"/>
              <a:gd name="connsiteY2" fmla="*/ 719347 h 729693"/>
              <a:gd name="connsiteX3" fmla="*/ 335310 w 404637"/>
              <a:gd name="connsiteY3" fmla="*/ 556787 h 729693"/>
              <a:gd name="connsiteX4" fmla="*/ 218470 w 404637"/>
              <a:gd name="connsiteY4" fmla="*/ 160547 h 729693"/>
              <a:gd name="connsiteX5" fmla="*/ 30 w 404637"/>
              <a:gd name="connsiteY5" fmla="*/ 3067 h 7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637" h="729693">
                <a:moveTo>
                  <a:pt x="30" y="3067"/>
                </a:moveTo>
                <a:cubicBezTo>
                  <a:pt x="2570" y="23387"/>
                  <a:pt x="166823" y="163087"/>
                  <a:pt x="233710" y="282467"/>
                </a:cubicBezTo>
                <a:cubicBezTo>
                  <a:pt x="300597" y="401847"/>
                  <a:pt x="384417" y="673627"/>
                  <a:pt x="401350" y="719347"/>
                </a:cubicBezTo>
                <a:cubicBezTo>
                  <a:pt x="418283" y="765067"/>
                  <a:pt x="365790" y="649920"/>
                  <a:pt x="335310" y="556787"/>
                </a:cubicBezTo>
                <a:cubicBezTo>
                  <a:pt x="304830" y="463654"/>
                  <a:pt x="280277" y="254527"/>
                  <a:pt x="218470" y="160547"/>
                </a:cubicBezTo>
                <a:cubicBezTo>
                  <a:pt x="156663" y="66567"/>
                  <a:pt x="-2510" y="-17253"/>
                  <a:pt x="30" y="3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C35E5ED-E7D7-463C-91CC-239BDAE4DC18}"/>
              </a:ext>
            </a:extLst>
          </p:cNvPr>
          <p:cNvSpPr/>
          <p:nvPr/>
        </p:nvSpPr>
        <p:spPr>
          <a:xfrm>
            <a:off x="2468150" y="6604000"/>
            <a:ext cx="308434" cy="629497"/>
          </a:xfrm>
          <a:custGeom>
            <a:avLst/>
            <a:gdLst>
              <a:gd name="connsiteX0" fmla="*/ 730 w 308434"/>
              <a:gd name="connsiteY0" fmla="*/ 0 h 629497"/>
              <a:gd name="connsiteX1" fmla="*/ 97250 w 308434"/>
              <a:gd name="connsiteY1" fmla="*/ 289560 h 629497"/>
              <a:gd name="connsiteX2" fmla="*/ 305530 w 308434"/>
              <a:gd name="connsiteY2" fmla="*/ 624840 h 629497"/>
              <a:gd name="connsiteX3" fmla="*/ 214090 w 308434"/>
              <a:gd name="connsiteY3" fmla="*/ 472440 h 629497"/>
              <a:gd name="connsiteX4" fmla="*/ 142970 w 308434"/>
              <a:gd name="connsiteY4" fmla="*/ 289560 h 629497"/>
              <a:gd name="connsiteX5" fmla="*/ 730 w 308434"/>
              <a:gd name="connsiteY5" fmla="*/ 0 h 62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434" h="629497">
                <a:moveTo>
                  <a:pt x="730" y="0"/>
                </a:moveTo>
                <a:cubicBezTo>
                  <a:pt x="-6890" y="0"/>
                  <a:pt x="46450" y="185420"/>
                  <a:pt x="97250" y="289560"/>
                </a:cubicBezTo>
                <a:cubicBezTo>
                  <a:pt x="148050" y="393700"/>
                  <a:pt x="286057" y="594360"/>
                  <a:pt x="305530" y="624840"/>
                </a:cubicBezTo>
                <a:cubicBezTo>
                  <a:pt x="325003" y="655320"/>
                  <a:pt x="241183" y="528320"/>
                  <a:pt x="214090" y="472440"/>
                </a:cubicBezTo>
                <a:cubicBezTo>
                  <a:pt x="186997" y="416560"/>
                  <a:pt x="178530" y="364067"/>
                  <a:pt x="142970" y="289560"/>
                </a:cubicBezTo>
                <a:cubicBezTo>
                  <a:pt x="107410" y="215053"/>
                  <a:pt x="8350" y="0"/>
                  <a:pt x="7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F83B46C1-A058-4E6D-B499-020A77E9376C}"/>
              </a:ext>
            </a:extLst>
          </p:cNvPr>
          <p:cNvSpPr/>
          <p:nvPr/>
        </p:nvSpPr>
        <p:spPr>
          <a:xfrm>
            <a:off x="2443731" y="5419486"/>
            <a:ext cx="252306" cy="1172716"/>
          </a:xfrm>
          <a:custGeom>
            <a:avLst/>
            <a:gdLst>
              <a:gd name="connsiteX0" fmla="*/ 75949 w 252306"/>
              <a:gd name="connsiteY0" fmla="*/ 874 h 1172716"/>
              <a:gd name="connsiteX1" fmla="*/ 55629 w 252306"/>
              <a:gd name="connsiteY1" fmla="*/ 539354 h 1172716"/>
              <a:gd name="connsiteX2" fmla="*/ 238509 w 252306"/>
              <a:gd name="connsiteY2" fmla="*/ 1148954 h 1172716"/>
              <a:gd name="connsiteX3" fmla="*/ 213109 w 252306"/>
              <a:gd name="connsiteY3" fmla="*/ 1011794 h 1172716"/>
              <a:gd name="connsiteX4" fmla="*/ 4829 w 252306"/>
              <a:gd name="connsiteY4" fmla="*/ 666354 h 1172716"/>
              <a:gd name="connsiteX5" fmla="*/ 75949 w 252306"/>
              <a:gd name="connsiteY5" fmla="*/ 874 h 117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06" h="1172716">
                <a:moveTo>
                  <a:pt x="75949" y="874"/>
                </a:moveTo>
                <a:cubicBezTo>
                  <a:pt x="84416" y="-20293"/>
                  <a:pt x="28536" y="348007"/>
                  <a:pt x="55629" y="539354"/>
                </a:cubicBezTo>
                <a:cubicBezTo>
                  <a:pt x="82722" y="730701"/>
                  <a:pt x="212262" y="1070214"/>
                  <a:pt x="238509" y="1148954"/>
                </a:cubicBezTo>
                <a:cubicBezTo>
                  <a:pt x="264756" y="1227694"/>
                  <a:pt x="252056" y="1092227"/>
                  <a:pt x="213109" y="1011794"/>
                </a:cubicBezTo>
                <a:cubicBezTo>
                  <a:pt x="174162" y="931361"/>
                  <a:pt x="31076" y="828914"/>
                  <a:pt x="4829" y="666354"/>
                </a:cubicBezTo>
                <a:cubicBezTo>
                  <a:pt x="-21418" y="503794"/>
                  <a:pt x="67482" y="22041"/>
                  <a:pt x="75949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06C6FA42-C529-4A19-8BEA-B2980E245A92}"/>
              </a:ext>
            </a:extLst>
          </p:cNvPr>
          <p:cNvSpPr/>
          <p:nvPr/>
        </p:nvSpPr>
        <p:spPr>
          <a:xfrm>
            <a:off x="6649181" y="5222165"/>
            <a:ext cx="155437" cy="514678"/>
          </a:xfrm>
          <a:custGeom>
            <a:avLst/>
            <a:gdLst>
              <a:gd name="connsiteX0" fmla="*/ 539 w 155437"/>
              <a:gd name="connsiteY0" fmla="*/ 75 h 514678"/>
              <a:gd name="connsiteX1" fmla="*/ 91979 w 155437"/>
              <a:gd name="connsiteY1" fmla="*/ 193115 h 514678"/>
              <a:gd name="connsiteX2" fmla="*/ 36099 w 155437"/>
              <a:gd name="connsiteY2" fmla="*/ 513155 h 514678"/>
              <a:gd name="connsiteX3" fmla="*/ 132619 w 155437"/>
              <a:gd name="connsiteY3" fmla="*/ 309955 h 514678"/>
              <a:gd name="connsiteX4" fmla="*/ 142779 w 155437"/>
              <a:gd name="connsiteY4" fmla="*/ 213435 h 514678"/>
              <a:gd name="connsiteX5" fmla="*/ 539 w 155437"/>
              <a:gd name="connsiteY5" fmla="*/ 75 h 51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37" h="514678">
                <a:moveTo>
                  <a:pt x="539" y="75"/>
                </a:moveTo>
                <a:cubicBezTo>
                  <a:pt x="-7928" y="-3312"/>
                  <a:pt x="86052" y="107602"/>
                  <a:pt x="91979" y="193115"/>
                </a:cubicBezTo>
                <a:cubicBezTo>
                  <a:pt x="97906" y="278628"/>
                  <a:pt x="29326" y="493682"/>
                  <a:pt x="36099" y="513155"/>
                </a:cubicBezTo>
                <a:cubicBezTo>
                  <a:pt x="42872" y="532628"/>
                  <a:pt x="114839" y="359908"/>
                  <a:pt x="132619" y="309955"/>
                </a:cubicBezTo>
                <a:cubicBezTo>
                  <a:pt x="150399" y="260002"/>
                  <a:pt x="168179" y="259155"/>
                  <a:pt x="142779" y="213435"/>
                </a:cubicBezTo>
                <a:cubicBezTo>
                  <a:pt x="117379" y="167715"/>
                  <a:pt x="9006" y="3462"/>
                  <a:pt x="539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7672C720-B9E3-4C9F-A819-96145C7011EB}"/>
              </a:ext>
            </a:extLst>
          </p:cNvPr>
          <p:cNvSpPr/>
          <p:nvPr/>
        </p:nvSpPr>
        <p:spPr>
          <a:xfrm>
            <a:off x="6920776" y="5352193"/>
            <a:ext cx="150779" cy="556518"/>
          </a:xfrm>
          <a:custGeom>
            <a:avLst/>
            <a:gdLst>
              <a:gd name="connsiteX0" fmla="*/ 150584 w 150779"/>
              <a:gd name="connsiteY0" fmla="*/ 2127 h 556518"/>
              <a:gd name="connsiteX1" fmla="*/ 38824 w 150779"/>
              <a:gd name="connsiteY1" fmla="*/ 312007 h 556518"/>
              <a:gd name="connsiteX2" fmla="*/ 23584 w 150779"/>
              <a:gd name="connsiteY2" fmla="*/ 555847 h 556518"/>
              <a:gd name="connsiteX3" fmla="*/ 13424 w 150779"/>
              <a:gd name="connsiteY3" fmla="*/ 378047 h 556518"/>
              <a:gd name="connsiteX4" fmla="*/ 8344 w 150779"/>
              <a:gd name="connsiteY4" fmla="*/ 185007 h 556518"/>
              <a:gd name="connsiteX5" fmla="*/ 150584 w 150779"/>
              <a:gd name="connsiteY5" fmla="*/ 2127 h 5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779" h="556518">
                <a:moveTo>
                  <a:pt x="150584" y="2127"/>
                </a:moveTo>
                <a:cubicBezTo>
                  <a:pt x="155664" y="23294"/>
                  <a:pt x="59991" y="219720"/>
                  <a:pt x="38824" y="312007"/>
                </a:cubicBezTo>
                <a:cubicBezTo>
                  <a:pt x="17657" y="404294"/>
                  <a:pt x="27817" y="544840"/>
                  <a:pt x="23584" y="555847"/>
                </a:cubicBezTo>
                <a:cubicBezTo>
                  <a:pt x="19351" y="566854"/>
                  <a:pt x="15964" y="439854"/>
                  <a:pt x="13424" y="378047"/>
                </a:cubicBezTo>
                <a:cubicBezTo>
                  <a:pt x="10884" y="316240"/>
                  <a:pt x="-11976" y="246814"/>
                  <a:pt x="8344" y="185007"/>
                </a:cubicBezTo>
                <a:cubicBezTo>
                  <a:pt x="28664" y="123200"/>
                  <a:pt x="145504" y="-19040"/>
                  <a:pt x="150584" y="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D58CA7C1-36E3-4D1F-BC83-26C668A76680}"/>
              </a:ext>
            </a:extLst>
          </p:cNvPr>
          <p:cNvSpPr/>
          <p:nvPr/>
        </p:nvSpPr>
        <p:spPr>
          <a:xfrm>
            <a:off x="2447290" y="3707600"/>
            <a:ext cx="390115" cy="603154"/>
          </a:xfrm>
          <a:custGeom>
            <a:avLst/>
            <a:gdLst>
              <a:gd name="connsiteX0" fmla="*/ 372110 w 390115"/>
              <a:gd name="connsiteY0" fmla="*/ 16040 h 603154"/>
              <a:gd name="connsiteX1" fmla="*/ 41910 w 390115"/>
              <a:gd name="connsiteY1" fmla="*/ 351320 h 603154"/>
              <a:gd name="connsiteX2" fmla="*/ 6350 w 390115"/>
              <a:gd name="connsiteY2" fmla="*/ 600240 h 603154"/>
              <a:gd name="connsiteX3" fmla="*/ 21590 w 390115"/>
              <a:gd name="connsiteY3" fmla="*/ 473240 h 603154"/>
              <a:gd name="connsiteX4" fmla="*/ 209550 w 390115"/>
              <a:gd name="connsiteY4" fmla="*/ 259880 h 603154"/>
              <a:gd name="connsiteX5" fmla="*/ 331470 w 390115"/>
              <a:gd name="connsiteY5" fmla="*/ 71920 h 603154"/>
              <a:gd name="connsiteX6" fmla="*/ 372110 w 390115"/>
              <a:gd name="connsiteY6" fmla="*/ 16040 h 60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15" h="603154">
                <a:moveTo>
                  <a:pt x="372110" y="16040"/>
                </a:moveTo>
                <a:cubicBezTo>
                  <a:pt x="323850" y="62607"/>
                  <a:pt x="102870" y="253953"/>
                  <a:pt x="41910" y="351320"/>
                </a:cubicBezTo>
                <a:cubicBezTo>
                  <a:pt x="-19050" y="448687"/>
                  <a:pt x="9737" y="579920"/>
                  <a:pt x="6350" y="600240"/>
                </a:cubicBezTo>
                <a:cubicBezTo>
                  <a:pt x="2963" y="620560"/>
                  <a:pt x="-12277" y="529967"/>
                  <a:pt x="21590" y="473240"/>
                </a:cubicBezTo>
                <a:cubicBezTo>
                  <a:pt x="55457" y="416513"/>
                  <a:pt x="157903" y="326766"/>
                  <a:pt x="209550" y="259880"/>
                </a:cubicBezTo>
                <a:cubicBezTo>
                  <a:pt x="261197" y="192994"/>
                  <a:pt x="303530" y="108327"/>
                  <a:pt x="331470" y="71920"/>
                </a:cubicBezTo>
                <a:cubicBezTo>
                  <a:pt x="359410" y="35513"/>
                  <a:pt x="420370" y="-30527"/>
                  <a:pt x="372110" y="16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E9043E85-3DD2-409D-9CF3-8CF284261D87}"/>
              </a:ext>
            </a:extLst>
          </p:cNvPr>
          <p:cNvSpPr/>
          <p:nvPr/>
        </p:nvSpPr>
        <p:spPr>
          <a:xfrm>
            <a:off x="3152439" y="2551922"/>
            <a:ext cx="1383197" cy="624580"/>
          </a:xfrm>
          <a:custGeom>
            <a:avLst/>
            <a:gdLst>
              <a:gd name="connsiteX0" fmla="*/ 1358601 w 1383197"/>
              <a:gd name="connsiteY0" fmla="*/ 3318 h 624580"/>
              <a:gd name="connsiteX1" fmla="*/ 317201 w 1383197"/>
              <a:gd name="connsiteY1" fmla="*/ 353838 h 624580"/>
              <a:gd name="connsiteX2" fmla="*/ 2241 w 1383197"/>
              <a:gd name="connsiteY2" fmla="*/ 623078 h 624580"/>
              <a:gd name="connsiteX3" fmla="*/ 220681 w 1383197"/>
              <a:gd name="connsiteY3" fmla="*/ 450358 h 624580"/>
              <a:gd name="connsiteX4" fmla="*/ 987761 w 1383197"/>
              <a:gd name="connsiteY4" fmla="*/ 191278 h 624580"/>
              <a:gd name="connsiteX5" fmla="*/ 1358601 w 1383197"/>
              <a:gd name="connsiteY5" fmla="*/ 3318 h 62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197" h="624580">
                <a:moveTo>
                  <a:pt x="1358601" y="3318"/>
                </a:moveTo>
                <a:cubicBezTo>
                  <a:pt x="1246841" y="30411"/>
                  <a:pt x="543261" y="250545"/>
                  <a:pt x="317201" y="353838"/>
                </a:cubicBezTo>
                <a:cubicBezTo>
                  <a:pt x="91141" y="457131"/>
                  <a:pt x="18328" y="606991"/>
                  <a:pt x="2241" y="623078"/>
                </a:cubicBezTo>
                <a:cubicBezTo>
                  <a:pt x="-13846" y="639165"/>
                  <a:pt x="56428" y="522325"/>
                  <a:pt x="220681" y="450358"/>
                </a:cubicBezTo>
                <a:cubicBezTo>
                  <a:pt x="384934" y="378391"/>
                  <a:pt x="799801" y="260705"/>
                  <a:pt x="987761" y="191278"/>
                </a:cubicBezTo>
                <a:cubicBezTo>
                  <a:pt x="1175721" y="121851"/>
                  <a:pt x="1470361" y="-23775"/>
                  <a:pt x="1358601" y="3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7A74627B-B19D-4A52-A46C-B8EA8682A1D2}"/>
              </a:ext>
            </a:extLst>
          </p:cNvPr>
          <p:cNvSpPr/>
          <p:nvPr/>
        </p:nvSpPr>
        <p:spPr>
          <a:xfrm>
            <a:off x="4679394" y="2580875"/>
            <a:ext cx="1488330" cy="447557"/>
          </a:xfrm>
          <a:custGeom>
            <a:avLst/>
            <a:gdLst>
              <a:gd name="connsiteX0" fmla="*/ 95806 w 1488330"/>
              <a:gd name="connsiteY0" fmla="*/ 60725 h 447557"/>
              <a:gd name="connsiteX1" fmla="*/ 613966 w 1488330"/>
              <a:gd name="connsiteY1" fmla="*/ 284245 h 447557"/>
              <a:gd name="connsiteX2" fmla="*/ 1457246 w 1488330"/>
              <a:gd name="connsiteY2" fmla="*/ 436645 h 447557"/>
              <a:gd name="connsiteX3" fmla="*/ 1228646 w 1488330"/>
              <a:gd name="connsiteY3" fmla="*/ 426485 h 447557"/>
              <a:gd name="connsiteX4" fmla="*/ 492046 w 1488330"/>
              <a:gd name="connsiteY4" fmla="*/ 355365 h 447557"/>
              <a:gd name="connsiteX5" fmla="*/ 34846 w 1488330"/>
              <a:gd name="connsiteY5" fmla="*/ 20085 h 447557"/>
              <a:gd name="connsiteX6" fmla="*/ 95806 w 1488330"/>
              <a:gd name="connsiteY6" fmla="*/ 60725 h 44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330" h="447557">
                <a:moveTo>
                  <a:pt x="95806" y="60725"/>
                </a:moveTo>
                <a:cubicBezTo>
                  <a:pt x="192326" y="104752"/>
                  <a:pt x="387059" y="221592"/>
                  <a:pt x="613966" y="284245"/>
                </a:cubicBezTo>
                <a:cubicBezTo>
                  <a:pt x="840873" y="346898"/>
                  <a:pt x="1354799" y="412938"/>
                  <a:pt x="1457246" y="436645"/>
                </a:cubicBezTo>
                <a:cubicBezTo>
                  <a:pt x="1559693" y="460352"/>
                  <a:pt x="1389513" y="440032"/>
                  <a:pt x="1228646" y="426485"/>
                </a:cubicBezTo>
                <a:cubicBezTo>
                  <a:pt x="1067779" y="412938"/>
                  <a:pt x="691013" y="423098"/>
                  <a:pt x="492046" y="355365"/>
                </a:cubicBezTo>
                <a:cubicBezTo>
                  <a:pt x="293079" y="287632"/>
                  <a:pt x="100039" y="66652"/>
                  <a:pt x="34846" y="20085"/>
                </a:cubicBezTo>
                <a:cubicBezTo>
                  <a:pt x="-30347" y="-26482"/>
                  <a:pt x="-714" y="16698"/>
                  <a:pt x="95806" y="60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6B0AE272-0217-48D1-B5FF-37A83EE3E5D8}"/>
              </a:ext>
            </a:extLst>
          </p:cNvPr>
          <p:cNvSpPr/>
          <p:nvPr/>
        </p:nvSpPr>
        <p:spPr>
          <a:xfrm>
            <a:off x="6334692" y="3321397"/>
            <a:ext cx="524872" cy="670523"/>
          </a:xfrm>
          <a:custGeom>
            <a:avLst/>
            <a:gdLst>
              <a:gd name="connsiteX0" fmla="*/ 68 w 524872"/>
              <a:gd name="connsiteY0" fmla="*/ 923 h 670523"/>
              <a:gd name="connsiteX1" fmla="*/ 375988 w 524872"/>
              <a:gd name="connsiteY1" fmla="*/ 204123 h 670523"/>
              <a:gd name="connsiteX2" fmla="*/ 523308 w 524872"/>
              <a:gd name="connsiteY2" fmla="*/ 666403 h 670523"/>
              <a:gd name="connsiteX3" fmla="*/ 447108 w 524872"/>
              <a:gd name="connsiteY3" fmla="*/ 422563 h 670523"/>
              <a:gd name="connsiteX4" fmla="*/ 345508 w 524872"/>
              <a:gd name="connsiteY4" fmla="*/ 275243 h 670523"/>
              <a:gd name="connsiteX5" fmla="*/ 68 w 524872"/>
              <a:gd name="connsiteY5" fmla="*/ 923 h 67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872" h="670523">
                <a:moveTo>
                  <a:pt x="68" y="923"/>
                </a:moveTo>
                <a:cubicBezTo>
                  <a:pt x="5148" y="-10930"/>
                  <a:pt x="288781" y="93210"/>
                  <a:pt x="375988" y="204123"/>
                </a:cubicBezTo>
                <a:cubicBezTo>
                  <a:pt x="463195" y="315036"/>
                  <a:pt x="511455" y="629996"/>
                  <a:pt x="523308" y="666403"/>
                </a:cubicBezTo>
                <a:cubicBezTo>
                  <a:pt x="535161" y="702810"/>
                  <a:pt x="476741" y="487756"/>
                  <a:pt x="447108" y="422563"/>
                </a:cubicBezTo>
                <a:cubicBezTo>
                  <a:pt x="417475" y="357370"/>
                  <a:pt x="415781" y="341283"/>
                  <a:pt x="345508" y="275243"/>
                </a:cubicBezTo>
                <a:cubicBezTo>
                  <a:pt x="275235" y="209203"/>
                  <a:pt x="-5012" y="12776"/>
                  <a:pt x="68" y="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B6D1FB27-B8F1-4713-AC3B-058C88F1DE29}"/>
              </a:ext>
            </a:extLst>
          </p:cNvPr>
          <p:cNvSpPr/>
          <p:nvPr/>
        </p:nvSpPr>
        <p:spPr>
          <a:xfrm>
            <a:off x="6864216" y="4313757"/>
            <a:ext cx="185722" cy="839260"/>
          </a:xfrm>
          <a:custGeom>
            <a:avLst/>
            <a:gdLst>
              <a:gd name="connsiteX0" fmla="*/ 9024 w 185722"/>
              <a:gd name="connsiteY0" fmla="*/ 19483 h 839260"/>
              <a:gd name="connsiteX1" fmla="*/ 34424 w 185722"/>
              <a:gd name="connsiteY1" fmla="*/ 95683 h 839260"/>
              <a:gd name="connsiteX2" fmla="*/ 120784 w 185722"/>
              <a:gd name="connsiteY2" fmla="*/ 441123 h 839260"/>
              <a:gd name="connsiteX3" fmla="*/ 105544 w 185722"/>
              <a:gd name="connsiteY3" fmla="*/ 837363 h 839260"/>
              <a:gd name="connsiteX4" fmla="*/ 125864 w 185722"/>
              <a:gd name="connsiteY4" fmla="*/ 583363 h 839260"/>
              <a:gd name="connsiteX5" fmla="*/ 181744 w 185722"/>
              <a:gd name="connsiteY5" fmla="*/ 400483 h 839260"/>
              <a:gd name="connsiteX6" fmla="*/ 9024 w 185722"/>
              <a:gd name="connsiteY6" fmla="*/ 19483 h 83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22" h="839260">
                <a:moveTo>
                  <a:pt x="9024" y="19483"/>
                </a:moveTo>
                <a:cubicBezTo>
                  <a:pt x="-15529" y="-31317"/>
                  <a:pt x="15797" y="25410"/>
                  <a:pt x="34424" y="95683"/>
                </a:cubicBezTo>
                <a:cubicBezTo>
                  <a:pt x="53051" y="165956"/>
                  <a:pt x="108931" y="317510"/>
                  <a:pt x="120784" y="441123"/>
                </a:cubicBezTo>
                <a:cubicBezTo>
                  <a:pt x="132637" y="564736"/>
                  <a:pt x="104697" y="813656"/>
                  <a:pt x="105544" y="837363"/>
                </a:cubicBezTo>
                <a:cubicBezTo>
                  <a:pt x="106391" y="861070"/>
                  <a:pt x="113164" y="656176"/>
                  <a:pt x="125864" y="583363"/>
                </a:cubicBezTo>
                <a:cubicBezTo>
                  <a:pt x="138564" y="510550"/>
                  <a:pt x="202064" y="491076"/>
                  <a:pt x="181744" y="400483"/>
                </a:cubicBezTo>
                <a:cubicBezTo>
                  <a:pt x="161424" y="309890"/>
                  <a:pt x="33577" y="70283"/>
                  <a:pt x="9024" y="19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43F34DAA-876E-4694-94E3-CDF2E46C32A3}"/>
              </a:ext>
            </a:extLst>
          </p:cNvPr>
          <p:cNvSpPr/>
          <p:nvPr/>
        </p:nvSpPr>
        <p:spPr>
          <a:xfrm>
            <a:off x="4325207" y="730334"/>
            <a:ext cx="851400" cy="1910010"/>
          </a:xfrm>
          <a:custGeom>
            <a:avLst/>
            <a:gdLst>
              <a:gd name="connsiteX0" fmla="*/ 221393 w 851400"/>
              <a:gd name="connsiteY0" fmla="*/ 65533 h 1910010"/>
              <a:gd name="connsiteX1" fmla="*/ 670126 w 851400"/>
              <a:gd name="connsiteY1" fmla="*/ 336466 h 1910010"/>
              <a:gd name="connsiteX2" fmla="*/ 43593 w 851400"/>
              <a:gd name="connsiteY2" fmla="*/ 1835066 h 1910010"/>
              <a:gd name="connsiteX3" fmla="*/ 102860 w 851400"/>
              <a:gd name="connsiteY3" fmla="*/ 1614933 h 1910010"/>
              <a:gd name="connsiteX4" fmla="*/ 500793 w 851400"/>
              <a:gd name="connsiteY4" fmla="*/ 1005333 h 1910010"/>
              <a:gd name="connsiteX5" fmla="*/ 771726 w 851400"/>
              <a:gd name="connsiteY5" fmla="*/ 463466 h 1910010"/>
              <a:gd name="connsiteX6" fmla="*/ 805593 w 851400"/>
              <a:gd name="connsiteY6" fmla="*/ 141733 h 1910010"/>
              <a:gd name="connsiteX7" fmla="*/ 187526 w 851400"/>
              <a:gd name="connsiteY7" fmla="*/ 6266 h 1910010"/>
              <a:gd name="connsiteX8" fmla="*/ 221393 w 851400"/>
              <a:gd name="connsiteY8" fmla="*/ 65533 h 19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00" h="1910010">
                <a:moveTo>
                  <a:pt x="221393" y="65533"/>
                </a:moveTo>
                <a:cubicBezTo>
                  <a:pt x="301826" y="120566"/>
                  <a:pt x="699759" y="41544"/>
                  <a:pt x="670126" y="336466"/>
                </a:cubicBezTo>
                <a:cubicBezTo>
                  <a:pt x="640493" y="631388"/>
                  <a:pt x="138137" y="1621988"/>
                  <a:pt x="43593" y="1835066"/>
                </a:cubicBezTo>
                <a:cubicBezTo>
                  <a:pt x="-50951" y="2048144"/>
                  <a:pt x="26660" y="1753222"/>
                  <a:pt x="102860" y="1614933"/>
                </a:cubicBezTo>
                <a:cubicBezTo>
                  <a:pt x="179060" y="1476644"/>
                  <a:pt x="389315" y="1197244"/>
                  <a:pt x="500793" y="1005333"/>
                </a:cubicBezTo>
                <a:cubicBezTo>
                  <a:pt x="612271" y="813422"/>
                  <a:pt x="720926" y="607399"/>
                  <a:pt x="771726" y="463466"/>
                </a:cubicBezTo>
                <a:cubicBezTo>
                  <a:pt x="822526" y="319533"/>
                  <a:pt x="902960" y="217933"/>
                  <a:pt x="805593" y="141733"/>
                </a:cubicBezTo>
                <a:cubicBezTo>
                  <a:pt x="708226" y="65533"/>
                  <a:pt x="286304" y="24610"/>
                  <a:pt x="187526" y="6266"/>
                </a:cubicBezTo>
                <a:cubicBezTo>
                  <a:pt x="88748" y="-12078"/>
                  <a:pt x="140960" y="10500"/>
                  <a:pt x="221393" y="65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6E90D4ED-EE33-40A8-9366-447AFB91B547}"/>
              </a:ext>
            </a:extLst>
          </p:cNvPr>
          <p:cNvSpPr/>
          <p:nvPr/>
        </p:nvSpPr>
        <p:spPr>
          <a:xfrm>
            <a:off x="3225787" y="894881"/>
            <a:ext cx="1375225" cy="1453401"/>
          </a:xfrm>
          <a:custGeom>
            <a:avLst/>
            <a:gdLst>
              <a:gd name="connsiteX0" fmla="*/ 1303880 w 1375225"/>
              <a:gd name="connsiteY0" fmla="*/ 1399586 h 1453401"/>
              <a:gd name="connsiteX1" fmla="*/ 1193813 w 1375225"/>
              <a:gd name="connsiteY1" fmla="*/ 1348786 h 1453401"/>
              <a:gd name="connsiteX2" fmla="*/ 541880 w 1375225"/>
              <a:gd name="connsiteY2" fmla="*/ 1103252 h 1453401"/>
              <a:gd name="connsiteX3" fmla="*/ 13 w 1375225"/>
              <a:gd name="connsiteY3" fmla="*/ 747652 h 1453401"/>
              <a:gd name="connsiteX4" fmla="*/ 524946 w 1375225"/>
              <a:gd name="connsiteY4" fmla="*/ 36452 h 1453401"/>
              <a:gd name="connsiteX5" fmla="*/ 465680 w 1375225"/>
              <a:gd name="connsiteY5" fmla="*/ 129586 h 1453401"/>
              <a:gd name="connsiteX6" fmla="*/ 254013 w 1375225"/>
              <a:gd name="connsiteY6" fmla="*/ 358186 h 1453401"/>
              <a:gd name="connsiteX7" fmla="*/ 228613 w 1375225"/>
              <a:gd name="connsiteY7" fmla="*/ 595252 h 1453401"/>
              <a:gd name="connsiteX8" fmla="*/ 1303880 w 1375225"/>
              <a:gd name="connsiteY8" fmla="*/ 1399586 h 145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5225" h="1453401">
                <a:moveTo>
                  <a:pt x="1303880" y="1399586"/>
                </a:moveTo>
                <a:cubicBezTo>
                  <a:pt x="1464747" y="1525175"/>
                  <a:pt x="1320813" y="1398175"/>
                  <a:pt x="1193813" y="1348786"/>
                </a:cubicBezTo>
                <a:cubicBezTo>
                  <a:pt x="1066813" y="1299397"/>
                  <a:pt x="740847" y="1203441"/>
                  <a:pt x="541880" y="1103252"/>
                </a:cubicBezTo>
                <a:cubicBezTo>
                  <a:pt x="342913" y="1003063"/>
                  <a:pt x="2835" y="925452"/>
                  <a:pt x="13" y="747652"/>
                </a:cubicBezTo>
                <a:cubicBezTo>
                  <a:pt x="-2809" y="569852"/>
                  <a:pt x="447335" y="139463"/>
                  <a:pt x="524946" y="36452"/>
                </a:cubicBezTo>
                <a:cubicBezTo>
                  <a:pt x="602557" y="-66559"/>
                  <a:pt x="510835" y="75964"/>
                  <a:pt x="465680" y="129586"/>
                </a:cubicBezTo>
                <a:cubicBezTo>
                  <a:pt x="420524" y="183208"/>
                  <a:pt x="293524" y="280575"/>
                  <a:pt x="254013" y="358186"/>
                </a:cubicBezTo>
                <a:cubicBezTo>
                  <a:pt x="214502" y="435797"/>
                  <a:pt x="56458" y="423097"/>
                  <a:pt x="228613" y="595252"/>
                </a:cubicBezTo>
                <a:cubicBezTo>
                  <a:pt x="400768" y="767407"/>
                  <a:pt x="1143013" y="1273997"/>
                  <a:pt x="1303880" y="1399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51A1EB21-B6F7-40F6-A817-49C44E9BC470}"/>
              </a:ext>
            </a:extLst>
          </p:cNvPr>
          <p:cNvSpPr/>
          <p:nvPr/>
        </p:nvSpPr>
        <p:spPr>
          <a:xfrm>
            <a:off x="4783489" y="2090476"/>
            <a:ext cx="3070695" cy="1534847"/>
          </a:xfrm>
          <a:custGeom>
            <a:avLst/>
            <a:gdLst>
              <a:gd name="connsiteX0" fmla="*/ 178 w 3070695"/>
              <a:gd name="connsiteY0" fmla="*/ 76991 h 1534847"/>
              <a:gd name="connsiteX1" fmla="*/ 889178 w 3070695"/>
              <a:gd name="connsiteY1" fmla="*/ 144724 h 1534847"/>
              <a:gd name="connsiteX2" fmla="*/ 1710444 w 3070695"/>
              <a:gd name="connsiteY2" fmla="*/ 576524 h 1534847"/>
              <a:gd name="connsiteX3" fmla="*/ 3039711 w 3070695"/>
              <a:gd name="connsiteY3" fmla="*/ 1516324 h 1534847"/>
              <a:gd name="connsiteX4" fmla="*/ 2582511 w 3070695"/>
              <a:gd name="connsiteY4" fmla="*/ 1143791 h 1534847"/>
              <a:gd name="connsiteX5" fmla="*/ 1837444 w 3070695"/>
              <a:gd name="connsiteY5" fmla="*/ 449524 h 1534847"/>
              <a:gd name="connsiteX6" fmla="*/ 821444 w 3070695"/>
              <a:gd name="connsiteY6" fmla="*/ 17724 h 1534847"/>
              <a:gd name="connsiteX7" fmla="*/ 178 w 3070695"/>
              <a:gd name="connsiteY7" fmla="*/ 76991 h 153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0695" h="1534847">
                <a:moveTo>
                  <a:pt x="178" y="76991"/>
                </a:moveTo>
                <a:cubicBezTo>
                  <a:pt x="11467" y="98158"/>
                  <a:pt x="604134" y="61469"/>
                  <a:pt x="889178" y="144724"/>
                </a:cubicBezTo>
                <a:cubicBezTo>
                  <a:pt x="1174222" y="227979"/>
                  <a:pt x="1352022" y="347924"/>
                  <a:pt x="1710444" y="576524"/>
                </a:cubicBezTo>
                <a:cubicBezTo>
                  <a:pt x="2068866" y="805124"/>
                  <a:pt x="2894367" y="1421780"/>
                  <a:pt x="3039711" y="1516324"/>
                </a:cubicBezTo>
                <a:cubicBezTo>
                  <a:pt x="3185056" y="1610869"/>
                  <a:pt x="2782889" y="1321591"/>
                  <a:pt x="2582511" y="1143791"/>
                </a:cubicBezTo>
                <a:cubicBezTo>
                  <a:pt x="2382133" y="965991"/>
                  <a:pt x="2130955" y="637202"/>
                  <a:pt x="1837444" y="449524"/>
                </a:cubicBezTo>
                <a:cubicBezTo>
                  <a:pt x="1543933" y="261846"/>
                  <a:pt x="1126244" y="74168"/>
                  <a:pt x="821444" y="17724"/>
                </a:cubicBezTo>
                <a:cubicBezTo>
                  <a:pt x="516644" y="-38720"/>
                  <a:pt x="-11111" y="55824"/>
                  <a:pt x="178" y="76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486B0EAC-E605-4738-90CF-0D7798A8D4A8}"/>
              </a:ext>
            </a:extLst>
          </p:cNvPr>
          <p:cNvSpPr/>
          <p:nvPr/>
        </p:nvSpPr>
        <p:spPr>
          <a:xfrm>
            <a:off x="5048478" y="851090"/>
            <a:ext cx="1971918" cy="1230738"/>
          </a:xfrm>
          <a:custGeom>
            <a:avLst/>
            <a:gdLst>
              <a:gd name="connsiteX0" fmla="*/ 124655 w 1971918"/>
              <a:gd name="connsiteY0" fmla="*/ 4043 h 1230738"/>
              <a:gd name="connsiteX1" fmla="*/ 260122 w 1971918"/>
              <a:gd name="connsiteY1" fmla="*/ 37910 h 1230738"/>
              <a:gd name="connsiteX2" fmla="*/ 1225322 w 1971918"/>
              <a:gd name="connsiteY2" fmla="*/ 232643 h 1230738"/>
              <a:gd name="connsiteX3" fmla="*/ 1961922 w 1971918"/>
              <a:gd name="connsiteY3" fmla="*/ 1223243 h 1230738"/>
              <a:gd name="connsiteX4" fmla="*/ 1631722 w 1971918"/>
              <a:gd name="connsiteY4" fmla="*/ 655977 h 1230738"/>
              <a:gd name="connsiteX5" fmla="*/ 1343855 w 1971918"/>
              <a:gd name="connsiteY5" fmla="*/ 71777 h 1230738"/>
              <a:gd name="connsiteX6" fmla="*/ 65389 w 1971918"/>
              <a:gd name="connsiteY6" fmla="*/ 4043 h 1230738"/>
              <a:gd name="connsiteX7" fmla="*/ 175455 w 1971918"/>
              <a:gd name="connsiteY7" fmla="*/ 20977 h 1230738"/>
              <a:gd name="connsiteX8" fmla="*/ 124655 w 1971918"/>
              <a:gd name="connsiteY8" fmla="*/ 4043 h 123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918" h="1230738">
                <a:moveTo>
                  <a:pt x="124655" y="4043"/>
                </a:moveTo>
                <a:cubicBezTo>
                  <a:pt x="138766" y="6865"/>
                  <a:pt x="76678" y="-190"/>
                  <a:pt x="260122" y="37910"/>
                </a:cubicBezTo>
                <a:cubicBezTo>
                  <a:pt x="443566" y="76010"/>
                  <a:pt x="941689" y="35088"/>
                  <a:pt x="1225322" y="232643"/>
                </a:cubicBezTo>
                <a:cubicBezTo>
                  <a:pt x="1508955" y="430198"/>
                  <a:pt x="1894189" y="1152687"/>
                  <a:pt x="1961922" y="1223243"/>
                </a:cubicBezTo>
                <a:cubicBezTo>
                  <a:pt x="2029655" y="1293799"/>
                  <a:pt x="1734733" y="847888"/>
                  <a:pt x="1631722" y="655977"/>
                </a:cubicBezTo>
                <a:cubicBezTo>
                  <a:pt x="1528711" y="464066"/>
                  <a:pt x="1604910" y="180433"/>
                  <a:pt x="1343855" y="71777"/>
                </a:cubicBezTo>
                <a:cubicBezTo>
                  <a:pt x="1082800" y="-36879"/>
                  <a:pt x="260122" y="12510"/>
                  <a:pt x="65389" y="4043"/>
                </a:cubicBezTo>
                <a:cubicBezTo>
                  <a:pt x="-129344" y="-4424"/>
                  <a:pt x="172633" y="19566"/>
                  <a:pt x="175455" y="20977"/>
                </a:cubicBezTo>
                <a:cubicBezTo>
                  <a:pt x="178277" y="22388"/>
                  <a:pt x="110544" y="1221"/>
                  <a:pt x="124655" y="4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13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Phone] 井川遥 / いがわはるか | Free Apple Papers" hidden="1">
            <a:extLst>
              <a:ext uri="{FF2B5EF4-FFF2-40B4-BE49-F238E27FC236}">
                <a16:creationId xmlns:a16="http://schemas.microsoft.com/office/drawing/2014/main" id="{75725F08-B95B-4BCA-BC44-39C247E54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1"/>
          <a:stretch/>
        </p:blipFill>
        <p:spPr bwMode="auto">
          <a:xfrm>
            <a:off x="1200150" y="505838"/>
            <a:ext cx="7200900" cy="122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53DE65AF-B033-45DC-B24B-0075543FBA50}"/>
              </a:ext>
            </a:extLst>
          </p:cNvPr>
          <p:cNvSpPr/>
          <p:nvPr/>
        </p:nvSpPr>
        <p:spPr>
          <a:xfrm>
            <a:off x="5341930" y="1172570"/>
            <a:ext cx="109574" cy="38718"/>
          </a:xfrm>
          <a:custGeom>
            <a:avLst/>
            <a:gdLst>
              <a:gd name="connsiteX0" fmla="*/ 8 w 109574"/>
              <a:gd name="connsiteY0" fmla="*/ 38693 h 38718"/>
              <a:gd name="connsiteX1" fmla="*/ 74620 w 109574"/>
              <a:gd name="connsiteY1" fmla="*/ 593 h 38718"/>
              <a:gd name="connsiteX2" fmla="*/ 109545 w 109574"/>
              <a:gd name="connsiteY2" fmla="*/ 14880 h 38718"/>
              <a:gd name="connsiteX3" fmla="*/ 79383 w 109574"/>
              <a:gd name="connsiteY3" fmla="*/ 6943 h 38718"/>
              <a:gd name="connsiteX4" fmla="*/ 8 w 109574"/>
              <a:gd name="connsiteY4" fmla="*/ 38693 h 3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74" h="38718">
                <a:moveTo>
                  <a:pt x="8" y="38693"/>
                </a:moveTo>
                <a:cubicBezTo>
                  <a:pt x="-786" y="37635"/>
                  <a:pt x="56364" y="4562"/>
                  <a:pt x="74620" y="593"/>
                </a:cubicBezTo>
                <a:cubicBezTo>
                  <a:pt x="92876" y="-3376"/>
                  <a:pt x="108751" y="13822"/>
                  <a:pt x="109545" y="14880"/>
                </a:cubicBezTo>
                <a:cubicBezTo>
                  <a:pt x="110339" y="15938"/>
                  <a:pt x="94993" y="6414"/>
                  <a:pt x="79383" y="6943"/>
                </a:cubicBezTo>
                <a:cubicBezTo>
                  <a:pt x="63773" y="7472"/>
                  <a:pt x="802" y="39751"/>
                  <a:pt x="8" y="38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7C01174-CDB4-440E-9431-4E3003755649}"/>
              </a:ext>
            </a:extLst>
          </p:cNvPr>
          <p:cNvSpPr/>
          <p:nvPr/>
        </p:nvSpPr>
        <p:spPr>
          <a:xfrm>
            <a:off x="5343468" y="1141260"/>
            <a:ext cx="117289" cy="46227"/>
          </a:xfrm>
          <a:custGeom>
            <a:avLst/>
            <a:gdLst>
              <a:gd name="connsiteX0" fmla="*/ 57 w 117289"/>
              <a:gd name="connsiteY0" fmla="*/ 46190 h 46227"/>
              <a:gd name="connsiteX1" fmla="*/ 68320 w 117289"/>
              <a:gd name="connsiteY1" fmla="*/ 11265 h 46227"/>
              <a:gd name="connsiteX2" fmla="*/ 115945 w 117289"/>
              <a:gd name="connsiteY2" fmla="*/ 31903 h 46227"/>
              <a:gd name="connsiteX3" fmla="*/ 100070 w 117289"/>
              <a:gd name="connsiteY3" fmla="*/ 4915 h 46227"/>
              <a:gd name="connsiteX4" fmla="*/ 57207 w 117289"/>
              <a:gd name="connsiteY4" fmla="*/ 3328 h 46227"/>
              <a:gd name="connsiteX5" fmla="*/ 57 w 117289"/>
              <a:gd name="connsiteY5" fmla="*/ 46190 h 4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289" h="46227">
                <a:moveTo>
                  <a:pt x="57" y="46190"/>
                </a:moveTo>
                <a:cubicBezTo>
                  <a:pt x="1909" y="47513"/>
                  <a:pt x="49005" y="13646"/>
                  <a:pt x="68320" y="11265"/>
                </a:cubicBezTo>
                <a:cubicBezTo>
                  <a:pt x="87635" y="8884"/>
                  <a:pt x="110654" y="32961"/>
                  <a:pt x="115945" y="31903"/>
                </a:cubicBezTo>
                <a:cubicBezTo>
                  <a:pt x="121236" y="30845"/>
                  <a:pt x="109860" y="9677"/>
                  <a:pt x="100070" y="4915"/>
                </a:cubicBezTo>
                <a:cubicBezTo>
                  <a:pt x="90280" y="153"/>
                  <a:pt x="72817" y="-2493"/>
                  <a:pt x="57207" y="3328"/>
                </a:cubicBezTo>
                <a:cubicBezTo>
                  <a:pt x="41597" y="9149"/>
                  <a:pt x="-1795" y="44867"/>
                  <a:pt x="57" y="46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E8D20C7C-72D1-4A80-B68D-4C0035CB26D9}"/>
              </a:ext>
            </a:extLst>
          </p:cNvPr>
          <p:cNvSpPr/>
          <p:nvPr/>
        </p:nvSpPr>
        <p:spPr>
          <a:xfrm>
            <a:off x="4935049" y="1228665"/>
            <a:ext cx="184812" cy="82810"/>
          </a:xfrm>
          <a:custGeom>
            <a:avLst/>
            <a:gdLst>
              <a:gd name="connsiteX0" fmla="*/ 489 w 184812"/>
              <a:gd name="connsiteY0" fmla="*/ 82610 h 82810"/>
              <a:gd name="connsiteX1" fmla="*/ 62401 w 184812"/>
              <a:gd name="connsiteY1" fmla="*/ 27048 h 82810"/>
              <a:gd name="connsiteX2" fmla="*/ 121139 w 184812"/>
              <a:gd name="connsiteY2" fmla="*/ 19110 h 82810"/>
              <a:gd name="connsiteX3" fmla="*/ 184639 w 184812"/>
              <a:gd name="connsiteY3" fmla="*/ 33398 h 82810"/>
              <a:gd name="connsiteX4" fmla="*/ 138601 w 184812"/>
              <a:gd name="connsiteY4" fmla="*/ 6410 h 82810"/>
              <a:gd name="connsiteX5" fmla="*/ 97326 w 184812"/>
              <a:gd name="connsiteY5" fmla="*/ 4823 h 82810"/>
              <a:gd name="connsiteX6" fmla="*/ 489 w 184812"/>
              <a:gd name="connsiteY6" fmla="*/ 82610 h 8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812" h="82810">
                <a:moveTo>
                  <a:pt x="489" y="82610"/>
                </a:moveTo>
                <a:cubicBezTo>
                  <a:pt x="-5332" y="86314"/>
                  <a:pt x="42293" y="37631"/>
                  <a:pt x="62401" y="27048"/>
                </a:cubicBezTo>
                <a:cubicBezTo>
                  <a:pt x="82509" y="16465"/>
                  <a:pt x="100766" y="18052"/>
                  <a:pt x="121139" y="19110"/>
                </a:cubicBezTo>
                <a:cubicBezTo>
                  <a:pt x="141512" y="20168"/>
                  <a:pt x="181729" y="35515"/>
                  <a:pt x="184639" y="33398"/>
                </a:cubicBezTo>
                <a:cubicBezTo>
                  <a:pt x="187549" y="31281"/>
                  <a:pt x="153153" y="11173"/>
                  <a:pt x="138601" y="6410"/>
                </a:cubicBezTo>
                <a:cubicBezTo>
                  <a:pt x="124049" y="1647"/>
                  <a:pt x="118757" y="-4437"/>
                  <a:pt x="97326" y="4823"/>
                </a:cubicBezTo>
                <a:cubicBezTo>
                  <a:pt x="75895" y="14083"/>
                  <a:pt x="6310" y="78906"/>
                  <a:pt x="489" y="82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9E684C1-65BB-4AA1-AC94-131292DB0207}"/>
              </a:ext>
            </a:extLst>
          </p:cNvPr>
          <p:cNvSpPr/>
          <p:nvPr/>
        </p:nvSpPr>
        <p:spPr>
          <a:xfrm>
            <a:off x="5328951" y="1182637"/>
            <a:ext cx="136960" cy="78026"/>
          </a:xfrm>
          <a:custGeom>
            <a:avLst/>
            <a:gdLst>
              <a:gd name="connsiteX0" fmla="*/ 287 w 136960"/>
              <a:gd name="connsiteY0" fmla="*/ 77838 h 78026"/>
              <a:gd name="connsiteX1" fmla="*/ 28862 w 136960"/>
              <a:gd name="connsiteY1" fmla="*/ 33388 h 78026"/>
              <a:gd name="connsiteX2" fmla="*/ 70137 w 136960"/>
              <a:gd name="connsiteY2" fmla="*/ 19101 h 78026"/>
              <a:gd name="connsiteX3" fmla="*/ 111412 w 136960"/>
              <a:gd name="connsiteY3" fmla="*/ 22276 h 78026"/>
              <a:gd name="connsiteX4" fmla="*/ 130462 w 136960"/>
              <a:gd name="connsiteY4" fmla="*/ 36563 h 78026"/>
              <a:gd name="connsiteX5" fmla="*/ 132049 w 136960"/>
              <a:gd name="connsiteY5" fmla="*/ 47676 h 78026"/>
              <a:gd name="connsiteX6" fmla="*/ 135224 w 136960"/>
              <a:gd name="connsiteY6" fmla="*/ 17513 h 78026"/>
              <a:gd name="connsiteX7" fmla="*/ 101887 w 136960"/>
              <a:gd name="connsiteY7" fmla="*/ 51 h 78026"/>
              <a:gd name="connsiteX8" fmla="*/ 46324 w 136960"/>
              <a:gd name="connsiteY8" fmla="*/ 14338 h 78026"/>
              <a:gd name="connsiteX9" fmla="*/ 287 w 136960"/>
              <a:gd name="connsiteY9" fmla="*/ 77838 h 7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960" h="78026">
                <a:moveTo>
                  <a:pt x="287" y="77838"/>
                </a:moveTo>
                <a:cubicBezTo>
                  <a:pt x="-2623" y="81013"/>
                  <a:pt x="17220" y="43177"/>
                  <a:pt x="28862" y="33388"/>
                </a:cubicBezTo>
                <a:cubicBezTo>
                  <a:pt x="40504" y="23598"/>
                  <a:pt x="56379" y="20953"/>
                  <a:pt x="70137" y="19101"/>
                </a:cubicBezTo>
                <a:cubicBezTo>
                  <a:pt x="83895" y="17249"/>
                  <a:pt x="101358" y="19366"/>
                  <a:pt x="111412" y="22276"/>
                </a:cubicBezTo>
                <a:cubicBezTo>
                  <a:pt x="121466" y="25186"/>
                  <a:pt x="127023" y="32330"/>
                  <a:pt x="130462" y="36563"/>
                </a:cubicBezTo>
                <a:cubicBezTo>
                  <a:pt x="133901" y="40796"/>
                  <a:pt x="131255" y="50851"/>
                  <a:pt x="132049" y="47676"/>
                </a:cubicBezTo>
                <a:cubicBezTo>
                  <a:pt x="132843" y="44501"/>
                  <a:pt x="140251" y="25450"/>
                  <a:pt x="135224" y="17513"/>
                </a:cubicBezTo>
                <a:cubicBezTo>
                  <a:pt x="130197" y="9575"/>
                  <a:pt x="116704" y="580"/>
                  <a:pt x="101887" y="51"/>
                </a:cubicBezTo>
                <a:cubicBezTo>
                  <a:pt x="87070" y="-478"/>
                  <a:pt x="62464" y="2961"/>
                  <a:pt x="46324" y="14338"/>
                </a:cubicBezTo>
                <a:cubicBezTo>
                  <a:pt x="30184" y="25715"/>
                  <a:pt x="3197" y="74663"/>
                  <a:pt x="287" y="77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AE8E81D-D983-4822-846E-313A4BCBE4B9}"/>
              </a:ext>
            </a:extLst>
          </p:cNvPr>
          <p:cNvSpPr/>
          <p:nvPr/>
        </p:nvSpPr>
        <p:spPr>
          <a:xfrm>
            <a:off x="4924122" y="1255426"/>
            <a:ext cx="219453" cy="80111"/>
          </a:xfrm>
          <a:custGeom>
            <a:avLst/>
            <a:gdLst>
              <a:gd name="connsiteX0" fmla="*/ 219378 w 219453"/>
              <a:gd name="connsiteY0" fmla="*/ 47912 h 80111"/>
              <a:gd name="connsiteX1" fmla="*/ 136828 w 219453"/>
              <a:gd name="connsiteY1" fmla="*/ 287 h 80111"/>
              <a:gd name="connsiteX2" fmla="*/ 52691 w 219453"/>
              <a:gd name="connsiteY2" fmla="*/ 30449 h 80111"/>
              <a:gd name="connsiteX3" fmla="*/ 303 w 219453"/>
              <a:gd name="connsiteY3" fmla="*/ 79662 h 80111"/>
              <a:gd name="connsiteX4" fmla="*/ 35228 w 219453"/>
              <a:gd name="connsiteY4" fmla="*/ 52674 h 80111"/>
              <a:gd name="connsiteX5" fmla="*/ 116191 w 219453"/>
              <a:gd name="connsiteY5" fmla="*/ 16162 h 80111"/>
              <a:gd name="connsiteX6" fmla="*/ 151116 w 219453"/>
              <a:gd name="connsiteY6" fmla="*/ 14574 h 80111"/>
              <a:gd name="connsiteX7" fmla="*/ 219378 w 219453"/>
              <a:gd name="connsiteY7" fmla="*/ 47912 h 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453" h="80111">
                <a:moveTo>
                  <a:pt x="219378" y="47912"/>
                </a:moveTo>
                <a:cubicBezTo>
                  <a:pt x="216997" y="45531"/>
                  <a:pt x="164609" y="3198"/>
                  <a:pt x="136828" y="287"/>
                </a:cubicBezTo>
                <a:cubicBezTo>
                  <a:pt x="109047" y="-2624"/>
                  <a:pt x="75445" y="17220"/>
                  <a:pt x="52691" y="30449"/>
                </a:cubicBezTo>
                <a:cubicBezTo>
                  <a:pt x="29937" y="43678"/>
                  <a:pt x="3213" y="75958"/>
                  <a:pt x="303" y="79662"/>
                </a:cubicBezTo>
                <a:cubicBezTo>
                  <a:pt x="-2608" y="83366"/>
                  <a:pt x="15913" y="63257"/>
                  <a:pt x="35228" y="52674"/>
                </a:cubicBezTo>
                <a:cubicBezTo>
                  <a:pt x="54543" y="42091"/>
                  <a:pt x="96876" y="22512"/>
                  <a:pt x="116191" y="16162"/>
                </a:cubicBezTo>
                <a:cubicBezTo>
                  <a:pt x="135506" y="9812"/>
                  <a:pt x="134712" y="10341"/>
                  <a:pt x="151116" y="14574"/>
                </a:cubicBezTo>
                <a:cubicBezTo>
                  <a:pt x="167520" y="18807"/>
                  <a:pt x="221759" y="50293"/>
                  <a:pt x="219378" y="47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B952F67-8FB6-4771-80D6-AF480C06E160}"/>
              </a:ext>
            </a:extLst>
          </p:cNvPr>
          <p:cNvSpPr/>
          <p:nvPr/>
        </p:nvSpPr>
        <p:spPr>
          <a:xfrm>
            <a:off x="4908530" y="1307312"/>
            <a:ext cx="241347" cy="40527"/>
          </a:xfrm>
          <a:custGeom>
            <a:avLst/>
            <a:gdLst>
              <a:gd name="connsiteX0" fmla="*/ 241320 w 241347"/>
              <a:gd name="connsiteY0" fmla="*/ 788 h 40527"/>
              <a:gd name="connsiteX1" fmla="*/ 174645 w 241347"/>
              <a:gd name="connsiteY1" fmla="*/ 34126 h 40527"/>
              <a:gd name="connsiteX2" fmla="*/ 120670 w 241347"/>
              <a:gd name="connsiteY2" fmla="*/ 32538 h 40527"/>
              <a:gd name="connsiteX3" fmla="*/ 66695 w 241347"/>
              <a:gd name="connsiteY3" fmla="*/ 24601 h 40527"/>
              <a:gd name="connsiteX4" fmla="*/ 20 w 241347"/>
              <a:gd name="connsiteY4" fmla="*/ 40476 h 40527"/>
              <a:gd name="connsiteX5" fmla="*/ 60345 w 241347"/>
              <a:gd name="connsiteY5" fmla="*/ 18251 h 40527"/>
              <a:gd name="connsiteX6" fmla="*/ 130195 w 241347"/>
              <a:gd name="connsiteY6" fmla="*/ 26188 h 40527"/>
              <a:gd name="connsiteX7" fmla="*/ 182583 w 241347"/>
              <a:gd name="connsiteY7" fmla="*/ 13488 h 40527"/>
              <a:gd name="connsiteX8" fmla="*/ 241320 w 241347"/>
              <a:gd name="connsiteY8" fmla="*/ 788 h 4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47" h="40527">
                <a:moveTo>
                  <a:pt x="241320" y="788"/>
                </a:moveTo>
                <a:cubicBezTo>
                  <a:pt x="239997" y="4228"/>
                  <a:pt x="194753" y="28834"/>
                  <a:pt x="174645" y="34126"/>
                </a:cubicBezTo>
                <a:cubicBezTo>
                  <a:pt x="154537" y="39418"/>
                  <a:pt x="138662" y="34126"/>
                  <a:pt x="120670" y="32538"/>
                </a:cubicBezTo>
                <a:cubicBezTo>
                  <a:pt x="102678" y="30951"/>
                  <a:pt x="86803" y="23278"/>
                  <a:pt x="66695" y="24601"/>
                </a:cubicBezTo>
                <a:cubicBezTo>
                  <a:pt x="46587" y="25924"/>
                  <a:pt x="1078" y="41534"/>
                  <a:pt x="20" y="40476"/>
                </a:cubicBezTo>
                <a:cubicBezTo>
                  <a:pt x="-1038" y="39418"/>
                  <a:pt x="38649" y="20632"/>
                  <a:pt x="60345" y="18251"/>
                </a:cubicBezTo>
                <a:cubicBezTo>
                  <a:pt x="82041" y="15870"/>
                  <a:pt x="109822" y="26982"/>
                  <a:pt x="130195" y="26188"/>
                </a:cubicBezTo>
                <a:cubicBezTo>
                  <a:pt x="150568" y="25394"/>
                  <a:pt x="170148" y="21161"/>
                  <a:pt x="182583" y="13488"/>
                </a:cubicBezTo>
                <a:cubicBezTo>
                  <a:pt x="195018" y="5815"/>
                  <a:pt x="242643" y="-2652"/>
                  <a:pt x="241320" y="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511D23C0-3ABA-4F69-9B25-3E39637ADB8A}"/>
              </a:ext>
            </a:extLst>
          </p:cNvPr>
          <p:cNvSpPr/>
          <p:nvPr/>
        </p:nvSpPr>
        <p:spPr>
          <a:xfrm>
            <a:off x="5332397" y="1208191"/>
            <a:ext cx="154157" cy="75037"/>
          </a:xfrm>
          <a:custGeom>
            <a:avLst/>
            <a:gdLst>
              <a:gd name="connsiteX0" fmla="*/ 16 w 154157"/>
              <a:gd name="connsiteY0" fmla="*/ 74509 h 75037"/>
              <a:gd name="connsiteX1" fmla="*/ 98441 w 154157"/>
              <a:gd name="connsiteY1" fmla="*/ 64984 h 75037"/>
              <a:gd name="connsiteX2" fmla="*/ 120666 w 154157"/>
              <a:gd name="connsiteY2" fmla="*/ 49109 h 75037"/>
              <a:gd name="connsiteX3" fmla="*/ 149241 w 154157"/>
              <a:gd name="connsiteY3" fmla="*/ 50697 h 75037"/>
              <a:gd name="connsiteX4" fmla="*/ 134953 w 154157"/>
              <a:gd name="connsiteY4" fmla="*/ 36409 h 75037"/>
              <a:gd name="connsiteX5" fmla="*/ 154003 w 154157"/>
              <a:gd name="connsiteY5" fmla="*/ 1484 h 75037"/>
              <a:gd name="connsiteX6" fmla="*/ 122253 w 154157"/>
              <a:gd name="connsiteY6" fmla="*/ 9422 h 75037"/>
              <a:gd name="connsiteX7" fmla="*/ 104791 w 154157"/>
              <a:gd name="connsiteY7" fmla="*/ 36409 h 75037"/>
              <a:gd name="connsiteX8" fmla="*/ 90503 w 154157"/>
              <a:gd name="connsiteY8" fmla="*/ 49109 h 75037"/>
              <a:gd name="connsiteX9" fmla="*/ 16 w 154157"/>
              <a:gd name="connsiteY9" fmla="*/ 74509 h 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157" h="75037">
                <a:moveTo>
                  <a:pt x="16" y="74509"/>
                </a:moveTo>
                <a:cubicBezTo>
                  <a:pt x="1339" y="77155"/>
                  <a:pt x="78333" y="69217"/>
                  <a:pt x="98441" y="64984"/>
                </a:cubicBezTo>
                <a:cubicBezTo>
                  <a:pt x="118549" y="60751"/>
                  <a:pt x="112200" y="51490"/>
                  <a:pt x="120666" y="49109"/>
                </a:cubicBezTo>
                <a:cubicBezTo>
                  <a:pt x="129132" y="46728"/>
                  <a:pt x="146860" y="52814"/>
                  <a:pt x="149241" y="50697"/>
                </a:cubicBezTo>
                <a:cubicBezTo>
                  <a:pt x="151622" y="48580"/>
                  <a:pt x="134159" y="44611"/>
                  <a:pt x="134953" y="36409"/>
                </a:cubicBezTo>
                <a:cubicBezTo>
                  <a:pt x="135747" y="28207"/>
                  <a:pt x="156120" y="5982"/>
                  <a:pt x="154003" y="1484"/>
                </a:cubicBezTo>
                <a:cubicBezTo>
                  <a:pt x="151886" y="-3014"/>
                  <a:pt x="130455" y="3601"/>
                  <a:pt x="122253" y="9422"/>
                </a:cubicBezTo>
                <a:cubicBezTo>
                  <a:pt x="114051" y="15243"/>
                  <a:pt x="110083" y="29795"/>
                  <a:pt x="104791" y="36409"/>
                </a:cubicBezTo>
                <a:cubicBezTo>
                  <a:pt x="99499" y="43023"/>
                  <a:pt x="103468" y="44611"/>
                  <a:pt x="90503" y="49109"/>
                </a:cubicBezTo>
                <a:cubicBezTo>
                  <a:pt x="77538" y="53607"/>
                  <a:pt x="-1307" y="71863"/>
                  <a:pt x="16" y="74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95AE0EAD-5A75-432A-A7AE-95BD21F68374}"/>
              </a:ext>
            </a:extLst>
          </p:cNvPr>
          <p:cNvSpPr/>
          <p:nvPr/>
        </p:nvSpPr>
        <p:spPr>
          <a:xfrm>
            <a:off x="5319665" y="1198387"/>
            <a:ext cx="90751" cy="81138"/>
          </a:xfrm>
          <a:custGeom>
            <a:avLst/>
            <a:gdLst>
              <a:gd name="connsiteX0" fmla="*/ 76248 w 90751"/>
              <a:gd name="connsiteY0" fmla="*/ 176 h 81138"/>
              <a:gd name="connsiteX1" fmla="*/ 90535 w 90751"/>
              <a:gd name="connsiteY1" fmla="*/ 60501 h 81138"/>
              <a:gd name="connsiteX2" fmla="*/ 79423 w 90751"/>
              <a:gd name="connsiteY2" fmla="*/ 73201 h 81138"/>
              <a:gd name="connsiteX3" fmla="*/ 17510 w 90751"/>
              <a:gd name="connsiteY3" fmla="*/ 81138 h 81138"/>
              <a:gd name="connsiteX4" fmla="*/ 48 w 90751"/>
              <a:gd name="connsiteY4" fmla="*/ 73201 h 81138"/>
              <a:gd name="connsiteX5" fmla="*/ 14335 w 90751"/>
              <a:gd name="connsiteY5" fmla="*/ 43038 h 81138"/>
              <a:gd name="connsiteX6" fmla="*/ 76248 w 90751"/>
              <a:gd name="connsiteY6" fmla="*/ 176 h 8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51" h="81138">
                <a:moveTo>
                  <a:pt x="76248" y="176"/>
                </a:moveTo>
                <a:cubicBezTo>
                  <a:pt x="88948" y="3087"/>
                  <a:pt x="90006" y="48330"/>
                  <a:pt x="90535" y="60501"/>
                </a:cubicBezTo>
                <a:cubicBezTo>
                  <a:pt x="91064" y="72672"/>
                  <a:pt x="91594" y="69762"/>
                  <a:pt x="79423" y="73201"/>
                </a:cubicBezTo>
                <a:cubicBezTo>
                  <a:pt x="67252" y="76641"/>
                  <a:pt x="30739" y="81138"/>
                  <a:pt x="17510" y="81138"/>
                </a:cubicBezTo>
                <a:cubicBezTo>
                  <a:pt x="4281" y="81138"/>
                  <a:pt x="577" y="79551"/>
                  <a:pt x="48" y="73201"/>
                </a:cubicBezTo>
                <a:cubicBezTo>
                  <a:pt x="-481" y="66851"/>
                  <a:pt x="3223" y="54944"/>
                  <a:pt x="14335" y="43038"/>
                </a:cubicBezTo>
                <a:cubicBezTo>
                  <a:pt x="25447" y="31132"/>
                  <a:pt x="63548" y="-2735"/>
                  <a:pt x="76248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62C64E9-2E51-4CB5-9164-82D3FF52BE63}"/>
              </a:ext>
            </a:extLst>
          </p:cNvPr>
          <p:cNvSpPr/>
          <p:nvPr/>
        </p:nvSpPr>
        <p:spPr>
          <a:xfrm>
            <a:off x="5349875" y="1223964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18F92256-D15E-464D-A008-B1170041B8CD}"/>
              </a:ext>
            </a:extLst>
          </p:cNvPr>
          <p:cNvSpPr/>
          <p:nvPr/>
        </p:nvSpPr>
        <p:spPr>
          <a:xfrm>
            <a:off x="4974911" y="1266378"/>
            <a:ext cx="89889" cy="68364"/>
          </a:xfrm>
          <a:custGeom>
            <a:avLst/>
            <a:gdLst>
              <a:gd name="connsiteX0" fmla="*/ 63814 w 89889"/>
              <a:gd name="connsiteY0" fmla="*/ 447 h 68364"/>
              <a:gd name="connsiteX1" fmla="*/ 89214 w 89889"/>
              <a:gd name="connsiteY1" fmla="*/ 51247 h 68364"/>
              <a:gd name="connsiteX2" fmla="*/ 78102 w 89889"/>
              <a:gd name="connsiteY2" fmla="*/ 65535 h 68364"/>
              <a:gd name="connsiteX3" fmla="*/ 32064 w 89889"/>
              <a:gd name="connsiteY3" fmla="*/ 67122 h 68364"/>
              <a:gd name="connsiteX4" fmla="*/ 8252 w 89889"/>
              <a:gd name="connsiteY4" fmla="*/ 51247 h 68364"/>
              <a:gd name="connsiteX5" fmla="*/ 3489 w 89889"/>
              <a:gd name="connsiteY5" fmla="*/ 27435 h 68364"/>
              <a:gd name="connsiteX6" fmla="*/ 63814 w 89889"/>
              <a:gd name="connsiteY6" fmla="*/ 447 h 6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9" h="68364">
                <a:moveTo>
                  <a:pt x="63814" y="447"/>
                </a:moveTo>
                <a:cubicBezTo>
                  <a:pt x="78101" y="4416"/>
                  <a:pt x="86833" y="40399"/>
                  <a:pt x="89214" y="51247"/>
                </a:cubicBezTo>
                <a:cubicBezTo>
                  <a:pt x="91595" y="62095"/>
                  <a:pt x="87627" y="62889"/>
                  <a:pt x="78102" y="65535"/>
                </a:cubicBezTo>
                <a:cubicBezTo>
                  <a:pt x="68577" y="68181"/>
                  <a:pt x="43705" y="69503"/>
                  <a:pt x="32064" y="67122"/>
                </a:cubicBezTo>
                <a:cubicBezTo>
                  <a:pt x="20423" y="64741"/>
                  <a:pt x="13014" y="57861"/>
                  <a:pt x="8252" y="51247"/>
                </a:cubicBezTo>
                <a:cubicBezTo>
                  <a:pt x="3490" y="44633"/>
                  <a:pt x="-4713" y="34843"/>
                  <a:pt x="3489" y="27435"/>
                </a:cubicBezTo>
                <a:cubicBezTo>
                  <a:pt x="11691" y="20027"/>
                  <a:pt x="49527" y="-3522"/>
                  <a:pt x="63814" y="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585EAED-559F-4488-8244-F6BE56EDA378}"/>
              </a:ext>
            </a:extLst>
          </p:cNvPr>
          <p:cNvSpPr/>
          <p:nvPr/>
        </p:nvSpPr>
        <p:spPr>
          <a:xfrm>
            <a:off x="5005387" y="128270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1AA4844-1A61-466B-B06A-A72A8154CE4E}"/>
              </a:ext>
            </a:extLst>
          </p:cNvPr>
          <p:cNvSpPr/>
          <p:nvPr/>
        </p:nvSpPr>
        <p:spPr>
          <a:xfrm>
            <a:off x="5316537" y="1075052"/>
            <a:ext cx="149453" cy="50220"/>
          </a:xfrm>
          <a:custGeom>
            <a:avLst/>
            <a:gdLst>
              <a:gd name="connsiteX0" fmla="*/ 1 w 149453"/>
              <a:gd name="connsiteY0" fmla="*/ 48898 h 50220"/>
              <a:gd name="connsiteX1" fmla="*/ 68263 w 149453"/>
              <a:gd name="connsiteY1" fmla="*/ 45723 h 50220"/>
              <a:gd name="connsiteX2" fmla="*/ 95251 w 149453"/>
              <a:gd name="connsiteY2" fmla="*/ 17148 h 50220"/>
              <a:gd name="connsiteX3" fmla="*/ 149226 w 149453"/>
              <a:gd name="connsiteY3" fmla="*/ 2861 h 50220"/>
              <a:gd name="connsiteX4" fmla="*/ 112713 w 149453"/>
              <a:gd name="connsiteY4" fmla="*/ 2861 h 50220"/>
              <a:gd name="connsiteX5" fmla="*/ 66676 w 149453"/>
              <a:gd name="connsiteY5" fmla="*/ 33023 h 50220"/>
              <a:gd name="connsiteX6" fmla="*/ 1 w 149453"/>
              <a:gd name="connsiteY6" fmla="*/ 48898 h 5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53" h="50220">
                <a:moveTo>
                  <a:pt x="1" y="48898"/>
                </a:moveTo>
                <a:cubicBezTo>
                  <a:pt x="265" y="51015"/>
                  <a:pt x="52388" y="51015"/>
                  <a:pt x="68263" y="45723"/>
                </a:cubicBezTo>
                <a:cubicBezTo>
                  <a:pt x="84138" y="40431"/>
                  <a:pt x="81757" y="24292"/>
                  <a:pt x="95251" y="17148"/>
                </a:cubicBezTo>
                <a:cubicBezTo>
                  <a:pt x="108745" y="10004"/>
                  <a:pt x="146316" y="5242"/>
                  <a:pt x="149226" y="2861"/>
                </a:cubicBezTo>
                <a:cubicBezTo>
                  <a:pt x="152136" y="480"/>
                  <a:pt x="126471" y="-2166"/>
                  <a:pt x="112713" y="2861"/>
                </a:cubicBezTo>
                <a:cubicBezTo>
                  <a:pt x="98955" y="7888"/>
                  <a:pt x="84138" y="24821"/>
                  <a:pt x="66676" y="33023"/>
                </a:cubicBezTo>
                <a:cubicBezTo>
                  <a:pt x="49214" y="41225"/>
                  <a:pt x="-263" y="46781"/>
                  <a:pt x="1" y="48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4D6A29A-A0E8-4043-8575-1ED3E2A29EBC}"/>
              </a:ext>
            </a:extLst>
          </p:cNvPr>
          <p:cNvSpPr/>
          <p:nvPr/>
        </p:nvSpPr>
        <p:spPr>
          <a:xfrm>
            <a:off x="5308595" y="1045953"/>
            <a:ext cx="155580" cy="84447"/>
          </a:xfrm>
          <a:custGeom>
            <a:avLst/>
            <a:gdLst>
              <a:gd name="connsiteX0" fmla="*/ 155580 w 155580"/>
              <a:gd name="connsiteY0" fmla="*/ 210 h 84447"/>
              <a:gd name="connsiteX1" fmla="*/ 82555 w 155580"/>
              <a:gd name="connsiteY1" fmla="*/ 14497 h 84447"/>
              <a:gd name="connsiteX2" fmla="*/ 49218 w 155580"/>
              <a:gd name="connsiteY2" fmla="*/ 31960 h 84447"/>
              <a:gd name="connsiteX3" fmla="*/ 5 w 155580"/>
              <a:gd name="connsiteY3" fmla="*/ 84347 h 84447"/>
              <a:gd name="connsiteX4" fmla="*/ 52393 w 155580"/>
              <a:gd name="connsiteY4" fmla="*/ 44660 h 84447"/>
              <a:gd name="connsiteX5" fmla="*/ 80968 w 155580"/>
              <a:gd name="connsiteY5" fmla="*/ 25610 h 84447"/>
              <a:gd name="connsiteX6" fmla="*/ 155580 w 155580"/>
              <a:gd name="connsiteY6" fmla="*/ 210 h 8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580" h="84447">
                <a:moveTo>
                  <a:pt x="155580" y="210"/>
                </a:moveTo>
                <a:cubicBezTo>
                  <a:pt x="155844" y="-1642"/>
                  <a:pt x="100282" y="9205"/>
                  <a:pt x="82555" y="14497"/>
                </a:cubicBezTo>
                <a:cubicBezTo>
                  <a:pt x="64828" y="19789"/>
                  <a:pt x="62976" y="20318"/>
                  <a:pt x="49218" y="31960"/>
                </a:cubicBezTo>
                <a:cubicBezTo>
                  <a:pt x="35460" y="43602"/>
                  <a:pt x="-524" y="82230"/>
                  <a:pt x="5" y="84347"/>
                </a:cubicBezTo>
                <a:cubicBezTo>
                  <a:pt x="534" y="86464"/>
                  <a:pt x="38899" y="54449"/>
                  <a:pt x="52393" y="44660"/>
                </a:cubicBezTo>
                <a:cubicBezTo>
                  <a:pt x="65887" y="34871"/>
                  <a:pt x="64564" y="33283"/>
                  <a:pt x="80968" y="25610"/>
                </a:cubicBezTo>
                <a:cubicBezTo>
                  <a:pt x="97372" y="17937"/>
                  <a:pt x="155316" y="2062"/>
                  <a:pt x="155580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D0AE629-D251-492E-9B0F-AE276037F163}"/>
              </a:ext>
            </a:extLst>
          </p:cNvPr>
          <p:cNvSpPr/>
          <p:nvPr/>
        </p:nvSpPr>
        <p:spPr>
          <a:xfrm>
            <a:off x="4879732" y="1149243"/>
            <a:ext cx="240665" cy="70204"/>
          </a:xfrm>
          <a:custGeom>
            <a:avLst/>
            <a:gdLst>
              <a:gd name="connsiteX0" fmla="*/ 243 w 240665"/>
              <a:gd name="connsiteY0" fmla="*/ 69957 h 70204"/>
              <a:gd name="connsiteX1" fmla="*/ 81206 w 240665"/>
              <a:gd name="connsiteY1" fmla="*/ 25507 h 70204"/>
              <a:gd name="connsiteX2" fmla="*/ 238368 w 240665"/>
              <a:gd name="connsiteY2" fmla="*/ 14395 h 70204"/>
              <a:gd name="connsiteX3" fmla="*/ 170106 w 240665"/>
              <a:gd name="connsiteY3" fmla="*/ 6457 h 70204"/>
              <a:gd name="connsiteX4" fmla="*/ 105018 w 240665"/>
              <a:gd name="connsiteY4" fmla="*/ 3282 h 70204"/>
              <a:gd name="connsiteX5" fmla="*/ 243 w 240665"/>
              <a:gd name="connsiteY5" fmla="*/ 69957 h 7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65" h="70204">
                <a:moveTo>
                  <a:pt x="243" y="69957"/>
                </a:moveTo>
                <a:cubicBezTo>
                  <a:pt x="-3726" y="73661"/>
                  <a:pt x="41519" y="34767"/>
                  <a:pt x="81206" y="25507"/>
                </a:cubicBezTo>
                <a:cubicBezTo>
                  <a:pt x="120893" y="16247"/>
                  <a:pt x="223551" y="17570"/>
                  <a:pt x="238368" y="14395"/>
                </a:cubicBezTo>
                <a:cubicBezTo>
                  <a:pt x="253185" y="11220"/>
                  <a:pt x="192331" y="8309"/>
                  <a:pt x="170106" y="6457"/>
                </a:cubicBezTo>
                <a:cubicBezTo>
                  <a:pt x="147881" y="4605"/>
                  <a:pt x="132270" y="-4920"/>
                  <a:pt x="105018" y="3282"/>
                </a:cubicBezTo>
                <a:cubicBezTo>
                  <a:pt x="77766" y="11484"/>
                  <a:pt x="4212" y="66253"/>
                  <a:pt x="243" y="69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03B171AC-4256-4B68-BE1E-E0FBC36990C3}"/>
              </a:ext>
            </a:extLst>
          </p:cNvPr>
          <p:cNvSpPr/>
          <p:nvPr/>
        </p:nvSpPr>
        <p:spPr>
          <a:xfrm>
            <a:off x="4868782" y="1117535"/>
            <a:ext cx="335117" cy="84344"/>
          </a:xfrm>
          <a:custGeom>
            <a:avLst/>
            <a:gdLst>
              <a:gd name="connsiteX0" fmla="*/ 81 w 335117"/>
              <a:gd name="connsiteY0" fmla="*/ 84203 h 84344"/>
              <a:gd name="connsiteX1" fmla="*/ 96918 w 335117"/>
              <a:gd name="connsiteY1" fmla="*/ 17528 h 84344"/>
              <a:gd name="connsiteX2" fmla="*/ 174706 w 335117"/>
              <a:gd name="connsiteY2" fmla="*/ 20703 h 84344"/>
              <a:gd name="connsiteX3" fmla="*/ 250906 w 335117"/>
              <a:gd name="connsiteY3" fmla="*/ 65 h 84344"/>
              <a:gd name="connsiteX4" fmla="*/ 298531 w 335117"/>
              <a:gd name="connsiteY4" fmla="*/ 28640 h 84344"/>
              <a:gd name="connsiteX5" fmla="*/ 335043 w 335117"/>
              <a:gd name="connsiteY5" fmla="*/ 66740 h 84344"/>
              <a:gd name="connsiteX6" fmla="*/ 289006 w 335117"/>
              <a:gd name="connsiteY6" fmla="*/ 38165 h 84344"/>
              <a:gd name="connsiteX7" fmla="*/ 260431 w 335117"/>
              <a:gd name="connsiteY7" fmla="*/ 19115 h 84344"/>
              <a:gd name="connsiteX8" fmla="*/ 206456 w 335117"/>
              <a:gd name="connsiteY8" fmla="*/ 17528 h 84344"/>
              <a:gd name="connsiteX9" fmla="*/ 82631 w 335117"/>
              <a:gd name="connsiteY9" fmla="*/ 34990 h 84344"/>
              <a:gd name="connsiteX10" fmla="*/ 81 w 335117"/>
              <a:gd name="connsiteY10" fmla="*/ 84203 h 8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117" h="84344">
                <a:moveTo>
                  <a:pt x="81" y="84203"/>
                </a:moveTo>
                <a:cubicBezTo>
                  <a:pt x="2462" y="81293"/>
                  <a:pt x="67814" y="28111"/>
                  <a:pt x="96918" y="17528"/>
                </a:cubicBezTo>
                <a:cubicBezTo>
                  <a:pt x="126022" y="6945"/>
                  <a:pt x="149041" y="23614"/>
                  <a:pt x="174706" y="20703"/>
                </a:cubicBezTo>
                <a:cubicBezTo>
                  <a:pt x="200371" y="17792"/>
                  <a:pt x="230268" y="-1258"/>
                  <a:pt x="250906" y="65"/>
                </a:cubicBezTo>
                <a:cubicBezTo>
                  <a:pt x="271544" y="1388"/>
                  <a:pt x="284508" y="17527"/>
                  <a:pt x="298531" y="28640"/>
                </a:cubicBezTo>
                <a:cubicBezTo>
                  <a:pt x="312554" y="39753"/>
                  <a:pt x="336630" y="65153"/>
                  <a:pt x="335043" y="66740"/>
                </a:cubicBezTo>
                <a:cubicBezTo>
                  <a:pt x="333456" y="68327"/>
                  <a:pt x="301441" y="46102"/>
                  <a:pt x="289006" y="38165"/>
                </a:cubicBezTo>
                <a:cubicBezTo>
                  <a:pt x="276571" y="30228"/>
                  <a:pt x="274189" y="22554"/>
                  <a:pt x="260431" y="19115"/>
                </a:cubicBezTo>
                <a:cubicBezTo>
                  <a:pt x="246673" y="15676"/>
                  <a:pt x="236089" y="14882"/>
                  <a:pt x="206456" y="17528"/>
                </a:cubicBezTo>
                <a:cubicBezTo>
                  <a:pt x="176823" y="20174"/>
                  <a:pt x="117027" y="25730"/>
                  <a:pt x="82631" y="34990"/>
                </a:cubicBezTo>
                <a:cubicBezTo>
                  <a:pt x="48235" y="44250"/>
                  <a:pt x="-2300" y="87113"/>
                  <a:pt x="81" y="84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F28B9A0-8931-49D8-9D6F-78DFA0687E40}"/>
              </a:ext>
            </a:extLst>
          </p:cNvPr>
          <p:cNvSpPr/>
          <p:nvPr/>
        </p:nvSpPr>
        <p:spPr>
          <a:xfrm>
            <a:off x="5257741" y="1142989"/>
            <a:ext cx="78855" cy="210140"/>
          </a:xfrm>
          <a:custGeom>
            <a:avLst/>
            <a:gdLst>
              <a:gd name="connsiteX0" fmla="*/ 52447 w 78855"/>
              <a:gd name="connsiteY0" fmla="*/ 11 h 210140"/>
              <a:gd name="connsiteX1" fmla="*/ 19109 w 78855"/>
              <a:gd name="connsiteY1" fmla="*/ 85736 h 210140"/>
              <a:gd name="connsiteX2" fmla="*/ 23872 w 78855"/>
              <a:gd name="connsiteY2" fmla="*/ 104786 h 210140"/>
              <a:gd name="connsiteX3" fmla="*/ 47684 w 78855"/>
              <a:gd name="connsiteY3" fmla="*/ 131774 h 210140"/>
              <a:gd name="connsiteX4" fmla="*/ 69909 w 78855"/>
              <a:gd name="connsiteY4" fmla="*/ 166699 h 210140"/>
              <a:gd name="connsiteX5" fmla="*/ 77847 w 78855"/>
              <a:gd name="connsiteY5" fmla="*/ 209561 h 210140"/>
              <a:gd name="connsiteX6" fmla="*/ 74672 w 78855"/>
              <a:gd name="connsiteY6" fmla="*/ 187336 h 210140"/>
              <a:gd name="connsiteX7" fmla="*/ 41334 w 78855"/>
              <a:gd name="connsiteY7" fmla="*/ 130186 h 210140"/>
              <a:gd name="connsiteX8" fmla="*/ 59 w 78855"/>
              <a:gd name="connsiteY8" fmla="*/ 92086 h 210140"/>
              <a:gd name="connsiteX9" fmla="*/ 52447 w 78855"/>
              <a:gd name="connsiteY9" fmla="*/ 11 h 2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55" h="210140">
                <a:moveTo>
                  <a:pt x="52447" y="11"/>
                </a:moveTo>
                <a:cubicBezTo>
                  <a:pt x="55622" y="-1047"/>
                  <a:pt x="23872" y="68273"/>
                  <a:pt x="19109" y="85736"/>
                </a:cubicBezTo>
                <a:cubicBezTo>
                  <a:pt x="14346" y="103199"/>
                  <a:pt x="19110" y="97113"/>
                  <a:pt x="23872" y="104786"/>
                </a:cubicBezTo>
                <a:cubicBezTo>
                  <a:pt x="28634" y="112459"/>
                  <a:pt x="40011" y="121455"/>
                  <a:pt x="47684" y="131774"/>
                </a:cubicBezTo>
                <a:cubicBezTo>
                  <a:pt x="55357" y="142093"/>
                  <a:pt x="64882" y="153735"/>
                  <a:pt x="69909" y="166699"/>
                </a:cubicBezTo>
                <a:cubicBezTo>
                  <a:pt x="74936" y="179663"/>
                  <a:pt x="77053" y="206122"/>
                  <a:pt x="77847" y="209561"/>
                </a:cubicBezTo>
                <a:cubicBezTo>
                  <a:pt x="78641" y="213000"/>
                  <a:pt x="80757" y="200565"/>
                  <a:pt x="74672" y="187336"/>
                </a:cubicBezTo>
                <a:cubicBezTo>
                  <a:pt x="68587" y="174107"/>
                  <a:pt x="53769" y="146061"/>
                  <a:pt x="41334" y="130186"/>
                </a:cubicBezTo>
                <a:cubicBezTo>
                  <a:pt x="28899" y="114311"/>
                  <a:pt x="-1528" y="111400"/>
                  <a:pt x="59" y="92086"/>
                </a:cubicBezTo>
                <a:cubicBezTo>
                  <a:pt x="1646" y="72772"/>
                  <a:pt x="49272" y="1069"/>
                  <a:pt x="52447" y="1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4DED1D8-698D-4381-88EF-B00E3377A16F}"/>
              </a:ext>
            </a:extLst>
          </p:cNvPr>
          <p:cNvSpPr/>
          <p:nvPr/>
        </p:nvSpPr>
        <p:spPr>
          <a:xfrm>
            <a:off x="5218112" y="1223282"/>
            <a:ext cx="55761" cy="132644"/>
          </a:xfrm>
          <a:custGeom>
            <a:avLst/>
            <a:gdLst>
              <a:gd name="connsiteX0" fmla="*/ 1 w 55761"/>
              <a:gd name="connsiteY0" fmla="*/ 681 h 132644"/>
              <a:gd name="connsiteX1" fmla="*/ 44451 w 55761"/>
              <a:gd name="connsiteY1" fmla="*/ 70531 h 132644"/>
              <a:gd name="connsiteX2" fmla="*/ 50801 w 55761"/>
              <a:gd name="connsiteY2" fmla="*/ 100693 h 132644"/>
              <a:gd name="connsiteX3" fmla="*/ 55563 w 55761"/>
              <a:gd name="connsiteY3" fmla="*/ 132443 h 132644"/>
              <a:gd name="connsiteX4" fmla="*/ 53976 w 55761"/>
              <a:gd name="connsiteY4" fmla="*/ 84818 h 132644"/>
              <a:gd name="connsiteX5" fmla="*/ 46038 w 55761"/>
              <a:gd name="connsiteY5" fmla="*/ 37193 h 132644"/>
              <a:gd name="connsiteX6" fmla="*/ 1 w 55761"/>
              <a:gd name="connsiteY6" fmla="*/ 681 h 13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61" h="132644">
                <a:moveTo>
                  <a:pt x="1" y="681"/>
                </a:moveTo>
                <a:cubicBezTo>
                  <a:pt x="-264" y="6237"/>
                  <a:pt x="35984" y="53862"/>
                  <a:pt x="44451" y="70531"/>
                </a:cubicBezTo>
                <a:cubicBezTo>
                  <a:pt x="52918" y="87200"/>
                  <a:pt x="48949" y="90375"/>
                  <a:pt x="50801" y="100693"/>
                </a:cubicBezTo>
                <a:cubicBezTo>
                  <a:pt x="52653" y="111011"/>
                  <a:pt x="55034" y="135089"/>
                  <a:pt x="55563" y="132443"/>
                </a:cubicBezTo>
                <a:cubicBezTo>
                  <a:pt x="56092" y="129797"/>
                  <a:pt x="55564" y="100693"/>
                  <a:pt x="53976" y="84818"/>
                </a:cubicBezTo>
                <a:cubicBezTo>
                  <a:pt x="52389" y="68943"/>
                  <a:pt x="51859" y="49364"/>
                  <a:pt x="46038" y="37193"/>
                </a:cubicBezTo>
                <a:cubicBezTo>
                  <a:pt x="40217" y="25022"/>
                  <a:pt x="266" y="-4875"/>
                  <a:pt x="1" y="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4096742A-2DD6-47EF-B55A-518D71CA6930}"/>
              </a:ext>
            </a:extLst>
          </p:cNvPr>
          <p:cNvSpPr/>
          <p:nvPr/>
        </p:nvSpPr>
        <p:spPr>
          <a:xfrm>
            <a:off x="5116251" y="1204894"/>
            <a:ext cx="92278" cy="163559"/>
          </a:xfrm>
          <a:custGeom>
            <a:avLst/>
            <a:gdLst>
              <a:gd name="connsiteX0" fmla="*/ 262 w 92278"/>
              <a:gd name="connsiteY0" fmla="*/ 19 h 163559"/>
              <a:gd name="connsiteX1" fmla="*/ 60587 w 92278"/>
              <a:gd name="connsiteY1" fmla="*/ 55581 h 163559"/>
              <a:gd name="connsiteX2" fmla="*/ 60587 w 92278"/>
              <a:gd name="connsiteY2" fmla="*/ 87331 h 163559"/>
              <a:gd name="connsiteX3" fmla="*/ 5024 w 92278"/>
              <a:gd name="connsiteY3" fmla="*/ 161944 h 163559"/>
              <a:gd name="connsiteX4" fmla="*/ 25662 w 92278"/>
              <a:gd name="connsiteY4" fmla="*/ 134956 h 163559"/>
              <a:gd name="connsiteX5" fmla="*/ 79637 w 92278"/>
              <a:gd name="connsiteY5" fmla="*/ 92094 h 163559"/>
              <a:gd name="connsiteX6" fmla="*/ 87574 w 92278"/>
              <a:gd name="connsiteY6" fmla="*/ 61931 h 163559"/>
              <a:gd name="connsiteX7" fmla="*/ 262 w 92278"/>
              <a:gd name="connsiteY7" fmla="*/ 19 h 16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278" h="163559">
                <a:moveTo>
                  <a:pt x="262" y="19"/>
                </a:moveTo>
                <a:cubicBezTo>
                  <a:pt x="-4236" y="-1039"/>
                  <a:pt x="50533" y="41029"/>
                  <a:pt x="60587" y="55581"/>
                </a:cubicBezTo>
                <a:cubicBezTo>
                  <a:pt x="70641" y="70133"/>
                  <a:pt x="69847" y="69604"/>
                  <a:pt x="60587" y="87331"/>
                </a:cubicBezTo>
                <a:cubicBezTo>
                  <a:pt x="51327" y="105058"/>
                  <a:pt x="10845" y="154007"/>
                  <a:pt x="5024" y="161944"/>
                </a:cubicBezTo>
                <a:cubicBezTo>
                  <a:pt x="-797" y="169881"/>
                  <a:pt x="13227" y="146598"/>
                  <a:pt x="25662" y="134956"/>
                </a:cubicBezTo>
                <a:cubicBezTo>
                  <a:pt x="38098" y="123314"/>
                  <a:pt x="69318" y="104265"/>
                  <a:pt x="79637" y="92094"/>
                </a:cubicBezTo>
                <a:cubicBezTo>
                  <a:pt x="89956" y="79923"/>
                  <a:pt x="97628" y="74366"/>
                  <a:pt x="87574" y="61931"/>
                </a:cubicBezTo>
                <a:cubicBezTo>
                  <a:pt x="77520" y="49496"/>
                  <a:pt x="4760" y="1077"/>
                  <a:pt x="262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76DA74FA-A344-4016-874F-52266F7C37C0}"/>
              </a:ext>
            </a:extLst>
          </p:cNvPr>
          <p:cNvSpPr/>
          <p:nvPr/>
        </p:nvSpPr>
        <p:spPr>
          <a:xfrm>
            <a:off x="5348283" y="1357307"/>
            <a:ext cx="46661" cy="184163"/>
          </a:xfrm>
          <a:custGeom>
            <a:avLst/>
            <a:gdLst>
              <a:gd name="connsiteX0" fmla="*/ 5 w 46661"/>
              <a:gd name="connsiteY0" fmla="*/ 6 h 184163"/>
              <a:gd name="connsiteX1" fmla="*/ 41280 w 46661"/>
              <a:gd name="connsiteY1" fmla="*/ 93668 h 184163"/>
              <a:gd name="connsiteX2" fmla="*/ 44455 w 46661"/>
              <a:gd name="connsiteY2" fmla="*/ 123831 h 184163"/>
              <a:gd name="connsiteX3" fmla="*/ 25405 w 46661"/>
              <a:gd name="connsiteY3" fmla="*/ 139706 h 184163"/>
              <a:gd name="connsiteX4" fmla="*/ 3180 w 46661"/>
              <a:gd name="connsiteY4" fmla="*/ 184156 h 184163"/>
              <a:gd name="connsiteX5" fmla="*/ 19055 w 46661"/>
              <a:gd name="connsiteY5" fmla="*/ 142881 h 184163"/>
              <a:gd name="connsiteX6" fmla="*/ 38105 w 46661"/>
              <a:gd name="connsiteY6" fmla="*/ 98431 h 184163"/>
              <a:gd name="connsiteX7" fmla="*/ 5 w 46661"/>
              <a:gd name="connsiteY7" fmla="*/ 6 h 1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61" h="184163">
                <a:moveTo>
                  <a:pt x="5" y="6"/>
                </a:moveTo>
                <a:cubicBezTo>
                  <a:pt x="534" y="-788"/>
                  <a:pt x="33872" y="73031"/>
                  <a:pt x="41280" y="93668"/>
                </a:cubicBezTo>
                <a:cubicBezTo>
                  <a:pt x="48688" y="114305"/>
                  <a:pt x="47101" y="116158"/>
                  <a:pt x="44455" y="123831"/>
                </a:cubicBezTo>
                <a:cubicBezTo>
                  <a:pt x="41809" y="131504"/>
                  <a:pt x="32284" y="129652"/>
                  <a:pt x="25405" y="139706"/>
                </a:cubicBezTo>
                <a:cubicBezTo>
                  <a:pt x="18526" y="149760"/>
                  <a:pt x="4238" y="183627"/>
                  <a:pt x="3180" y="184156"/>
                </a:cubicBezTo>
                <a:cubicBezTo>
                  <a:pt x="2122" y="184685"/>
                  <a:pt x="13234" y="157168"/>
                  <a:pt x="19055" y="142881"/>
                </a:cubicBezTo>
                <a:cubicBezTo>
                  <a:pt x="24876" y="128594"/>
                  <a:pt x="39692" y="117216"/>
                  <a:pt x="38105" y="98431"/>
                </a:cubicBezTo>
                <a:cubicBezTo>
                  <a:pt x="36518" y="79646"/>
                  <a:pt x="-524" y="800"/>
                  <a:pt x="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02F513A-D617-4E74-8561-4323303CF6DA}"/>
              </a:ext>
            </a:extLst>
          </p:cNvPr>
          <p:cNvSpPr/>
          <p:nvPr/>
        </p:nvSpPr>
        <p:spPr>
          <a:xfrm>
            <a:off x="5357813" y="1458812"/>
            <a:ext cx="63578" cy="70751"/>
          </a:xfrm>
          <a:custGeom>
            <a:avLst/>
            <a:gdLst>
              <a:gd name="connsiteX0" fmla="*/ 44450 w 63578"/>
              <a:gd name="connsiteY0" fmla="*/ 101 h 70751"/>
              <a:gd name="connsiteX1" fmla="*/ 63500 w 63578"/>
              <a:gd name="connsiteY1" fmla="*/ 49313 h 70751"/>
              <a:gd name="connsiteX2" fmla="*/ 36512 w 63578"/>
              <a:gd name="connsiteY2" fmla="*/ 68363 h 70751"/>
              <a:gd name="connsiteX3" fmla="*/ 0 w 63578"/>
              <a:gd name="connsiteY3" fmla="*/ 69951 h 70751"/>
              <a:gd name="connsiteX4" fmla="*/ 36512 w 63578"/>
              <a:gd name="connsiteY4" fmla="*/ 63601 h 70751"/>
              <a:gd name="connsiteX5" fmla="*/ 44450 w 63578"/>
              <a:gd name="connsiteY5" fmla="*/ 101 h 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78" h="70751">
                <a:moveTo>
                  <a:pt x="44450" y="101"/>
                </a:moveTo>
                <a:cubicBezTo>
                  <a:pt x="48948" y="-2280"/>
                  <a:pt x="64823" y="37936"/>
                  <a:pt x="63500" y="49313"/>
                </a:cubicBezTo>
                <a:cubicBezTo>
                  <a:pt x="62177" y="60690"/>
                  <a:pt x="47095" y="64923"/>
                  <a:pt x="36512" y="68363"/>
                </a:cubicBezTo>
                <a:cubicBezTo>
                  <a:pt x="25929" y="71803"/>
                  <a:pt x="0" y="70745"/>
                  <a:pt x="0" y="69951"/>
                </a:cubicBezTo>
                <a:cubicBezTo>
                  <a:pt x="0" y="69157"/>
                  <a:pt x="26458" y="68099"/>
                  <a:pt x="36512" y="63601"/>
                </a:cubicBezTo>
                <a:cubicBezTo>
                  <a:pt x="46566" y="59103"/>
                  <a:pt x="39952" y="2482"/>
                  <a:pt x="4445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DC8897CF-B7AA-435A-88F8-DD7DCEB03D2B}"/>
              </a:ext>
            </a:extLst>
          </p:cNvPr>
          <p:cNvSpPr/>
          <p:nvPr/>
        </p:nvSpPr>
        <p:spPr>
          <a:xfrm>
            <a:off x="5195509" y="1447364"/>
            <a:ext cx="64042" cy="115474"/>
          </a:xfrm>
          <a:custGeom>
            <a:avLst/>
            <a:gdLst>
              <a:gd name="connsiteX0" fmla="*/ 40066 w 64042"/>
              <a:gd name="connsiteY0" fmla="*/ 436 h 115474"/>
              <a:gd name="connsiteX1" fmla="*/ 3554 w 64042"/>
              <a:gd name="connsiteY1" fmla="*/ 38536 h 115474"/>
              <a:gd name="connsiteX2" fmla="*/ 3554 w 64042"/>
              <a:gd name="connsiteY2" fmla="*/ 67111 h 115474"/>
              <a:gd name="connsiteX3" fmla="*/ 22604 w 64042"/>
              <a:gd name="connsiteY3" fmla="*/ 114736 h 115474"/>
              <a:gd name="connsiteX4" fmla="*/ 40066 w 64042"/>
              <a:gd name="connsiteY4" fmla="*/ 94099 h 115474"/>
              <a:gd name="connsiteX5" fmla="*/ 63879 w 64042"/>
              <a:gd name="connsiteY5" fmla="*/ 67111 h 115474"/>
              <a:gd name="connsiteX6" fmla="*/ 27366 w 64042"/>
              <a:gd name="connsiteY6" fmla="*/ 98861 h 115474"/>
              <a:gd name="connsiteX7" fmla="*/ 17841 w 64042"/>
              <a:gd name="connsiteY7" fmla="*/ 90924 h 115474"/>
              <a:gd name="connsiteX8" fmla="*/ 13079 w 64042"/>
              <a:gd name="connsiteY8" fmla="*/ 65524 h 115474"/>
              <a:gd name="connsiteX9" fmla="*/ 40066 w 64042"/>
              <a:gd name="connsiteY9" fmla="*/ 436 h 11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42" h="115474">
                <a:moveTo>
                  <a:pt x="40066" y="436"/>
                </a:moveTo>
                <a:cubicBezTo>
                  <a:pt x="38478" y="-4062"/>
                  <a:pt x="9639" y="27424"/>
                  <a:pt x="3554" y="38536"/>
                </a:cubicBezTo>
                <a:cubicBezTo>
                  <a:pt x="-2531" y="49649"/>
                  <a:pt x="379" y="54411"/>
                  <a:pt x="3554" y="67111"/>
                </a:cubicBezTo>
                <a:cubicBezTo>
                  <a:pt x="6729" y="79811"/>
                  <a:pt x="16519" y="110238"/>
                  <a:pt x="22604" y="114736"/>
                </a:cubicBezTo>
                <a:cubicBezTo>
                  <a:pt x="28689" y="119234"/>
                  <a:pt x="33187" y="102037"/>
                  <a:pt x="40066" y="94099"/>
                </a:cubicBezTo>
                <a:cubicBezTo>
                  <a:pt x="46945" y="86161"/>
                  <a:pt x="65996" y="66317"/>
                  <a:pt x="63879" y="67111"/>
                </a:cubicBezTo>
                <a:cubicBezTo>
                  <a:pt x="61762" y="67905"/>
                  <a:pt x="35039" y="94892"/>
                  <a:pt x="27366" y="98861"/>
                </a:cubicBezTo>
                <a:cubicBezTo>
                  <a:pt x="19693" y="102830"/>
                  <a:pt x="20222" y="96480"/>
                  <a:pt x="17841" y="90924"/>
                </a:cubicBezTo>
                <a:cubicBezTo>
                  <a:pt x="15460" y="85368"/>
                  <a:pt x="11227" y="75578"/>
                  <a:pt x="13079" y="65524"/>
                </a:cubicBezTo>
                <a:cubicBezTo>
                  <a:pt x="14931" y="55470"/>
                  <a:pt x="41654" y="4934"/>
                  <a:pt x="40066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F056120E-2B91-40A2-9A4D-ED6E821EF960}"/>
              </a:ext>
            </a:extLst>
          </p:cNvPr>
          <p:cNvSpPr/>
          <p:nvPr/>
        </p:nvSpPr>
        <p:spPr>
          <a:xfrm>
            <a:off x="5287894" y="1389060"/>
            <a:ext cx="52612" cy="108273"/>
          </a:xfrm>
          <a:custGeom>
            <a:avLst/>
            <a:gdLst>
              <a:gd name="connsiteX0" fmla="*/ 69 w 52612"/>
              <a:gd name="connsiteY0" fmla="*/ 3 h 108273"/>
              <a:gd name="connsiteX1" fmla="*/ 25469 w 52612"/>
              <a:gd name="connsiteY1" fmla="*/ 80965 h 108273"/>
              <a:gd name="connsiteX2" fmla="*/ 6419 w 52612"/>
              <a:gd name="connsiteY2" fmla="*/ 93665 h 108273"/>
              <a:gd name="connsiteX3" fmla="*/ 23881 w 52612"/>
              <a:gd name="connsiteY3" fmla="*/ 93665 h 108273"/>
              <a:gd name="connsiteX4" fmla="*/ 52456 w 52612"/>
              <a:gd name="connsiteY4" fmla="*/ 107953 h 108273"/>
              <a:gd name="connsiteX5" fmla="*/ 34994 w 52612"/>
              <a:gd name="connsiteY5" fmla="*/ 77790 h 108273"/>
              <a:gd name="connsiteX6" fmla="*/ 69 w 52612"/>
              <a:gd name="connsiteY6" fmla="*/ 3 h 10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12" h="108273">
                <a:moveTo>
                  <a:pt x="69" y="3"/>
                </a:moveTo>
                <a:cubicBezTo>
                  <a:pt x="-1518" y="532"/>
                  <a:pt x="24411" y="65355"/>
                  <a:pt x="25469" y="80965"/>
                </a:cubicBezTo>
                <a:cubicBezTo>
                  <a:pt x="26527" y="96575"/>
                  <a:pt x="6684" y="91548"/>
                  <a:pt x="6419" y="93665"/>
                </a:cubicBezTo>
                <a:cubicBezTo>
                  <a:pt x="6154" y="95782"/>
                  <a:pt x="16208" y="91284"/>
                  <a:pt x="23881" y="93665"/>
                </a:cubicBezTo>
                <a:cubicBezTo>
                  <a:pt x="31554" y="96046"/>
                  <a:pt x="50604" y="110599"/>
                  <a:pt x="52456" y="107953"/>
                </a:cubicBezTo>
                <a:cubicBezTo>
                  <a:pt x="54308" y="105307"/>
                  <a:pt x="39227" y="89167"/>
                  <a:pt x="34994" y="77790"/>
                </a:cubicBezTo>
                <a:cubicBezTo>
                  <a:pt x="30761" y="66413"/>
                  <a:pt x="1656" y="-526"/>
                  <a:pt x="6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012A6228-8737-49DF-85AD-2E62DFEF96DC}"/>
              </a:ext>
            </a:extLst>
          </p:cNvPr>
          <p:cNvSpPr/>
          <p:nvPr/>
        </p:nvSpPr>
        <p:spPr>
          <a:xfrm>
            <a:off x="5318078" y="1338218"/>
            <a:ext cx="52658" cy="141334"/>
          </a:xfrm>
          <a:custGeom>
            <a:avLst/>
            <a:gdLst>
              <a:gd name="connsiteX0" fmla="*/ 47 w 52658"/>
              <a:gd name="connsiteY0" fmla="*/ 45 h 141334"/>
              <a:gd name="connsiteX1" fmla="*/ 50847 w 52658"/>
              <a:gd name="connsiteY1" fmla="*/ 119107 h 141334"/>
              <a:gd name="connsiteX2" fmla="*/ 41322 w 52658"/>
              <a:gd name="connsiteY2" fmla="*/ 141332 h 141334"/>
              <a:gd name="connsiteX3" fmla="*/ 41322 w 52658"/>
              <a:gd name="connsiteY3" fmla="*/ 120695 h 141334"/>
              <a:gd name="connsiteX4" fmla="*/ 41322 w 52658"/>
              <a:gd name="connsiteY4" fmla="*/ 104820 h 141334"/>
              <a:gd name="connsiteX5" fmla="*/ 47 w 52658"/>
              <a:gd name="connsiteY5" fmla="*/ 45 h 14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8" h="141334">
                <a:moveTo>
                  <a:pt x="47" y="45"/>
                </a:moveTo>
                <a:cubicBezTo>
                  <a:pt x="1635" y="2426"/>
                  <a:pt x="43968" y="95559"/>
                  <a:pt x="50847" y="119107"/>
                </a:cubicBezTo>
                <a:cubicBezTo>
                  <a:pt x="57726" y="142655"/>
                  <a:pt x="42910" y="141067"/>
                  <a:pt x="41322" y="141332"/>
                </a:cubicBezTo>
                <a:cubicBezTo>
                  <a:pt x="39735" y="141597"/>
                  <a:pt x="41322" y="120695"/>
                  <a:pt x="41322" y="120695"/>
                </a:cubicBezTo>
                <a:cubicBezTo>
                  <a:pt x="41322" y="114610"/>
                  <a:pt x="45820" y="119372"/>
                  <a:pt x="41322" y="104820"/>
                </a:cubicBezTo>
                <a:cubicBezTo>
                  <a:pt x="36824" y="90268"/>
                  <a:pt x="-1541" y="-2336"/>
                  <a:pt x="47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25451D99-8BF3-4385-8E7C-6DC1D98ED497}"/>
              </a:ext>
            </a:extLst>
          </p:cNvPr>
          <p:cNvSpPr/>
          <p:nvPr/>
        </p:nvSpPr>
        <p:spPr>
          <a:xfrm>
            <a:off x="5280021" y="1504725"/>
            <a:ext cx="61569" cy="30703"/>
          </a:xfrm>
          <a:custGeom>
            <a:avLst/>
            <a:gdLst>
              <a:gd name="connsiteX0" fmla="*/ 4 w 61569"/>
              <a:gd name="connsiteY0" fmla="*/ 17688 h 30703"/>
              <a:gd name="connsiteX1" fmla="*/ 55567 w 61569"/>
              <a:gd name="connsiteY1" fmla="*/ 16100 h 30703"/>
              <a:gd name="connsiteX2" fmla="*/ 55567 w 61569"/>
              <a:gd name="connsiteY2" fmla="*/ 30388 h 30703"/>
              <a:gd name="connsiteX3" fmla="*/ 58742 w 61569"/>
              <a:gd name="connsiteY3" fmla="*/ 225 h 30703"/>
              <a:gd name="connsiteX4" fmla="*/ 4 w 61569"/>
              <a:gd name="connsiteY4" fmla="*/ 17688 h 3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69" h="30703">
                <a:moveTo>
                  <a:pt x="4" y="17688"/>
                </a:moveTo>
                <a:cubicBezTo>
                  <a:pt x="-525" y="20334"/>
                  <a:pt x="46307" y="13983"/>
                  <a:pt x="55567" y="16100"/>
                </a:cubicBezTo>
                <a:cubicBezTo>
                  <a:pt x="64827" y="18217"/>
                  <a:pt x="55038" y="33034"/>
                  <a:pt x="55567" y="30388"/>
                </a:cubicBezTo>
                <a:cubicBezTo>
                  <a:pt x="56096" y="27742"/>
                  <a:pt x="66415" y="2606"/>
                  <a:pt x="58742" y="225"/>
                </a:cubicBezTo>
                <a:cubicBezTo>
                  <a:pt x="51069" y="-2156"/>
                  <a:pt x="533" y="15042"/>
                  <a:pt x="4" y="17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56ECCCA8-5B0A-4BE5-9F81-0A9D06DAA996}"/>
              </a:ext>
            </a:extLst>
          </p:cNvPr>
          <p:cNvSpPr/>
          <p:nvPr/>
        </p:nvSpPr>
        <p:spPr>
          <a:xfrm>
            <a:off x="5151314" y="1634744"/>
            <a:ext cx="198616" cy="70195"/>
          </a:xfrm>
          <a:custGeom>
            <a:avLst/>
            <a:gdLst>
              <a:gd name="connsiteX0" fmla="*/ 124 w 198616"/>
              <a:gd name="connsiteY0" fmla="*/ 68644 h 70195"/>
              <a:gd name="connsiteX1" fmla="*/ 89024 w 198616"/>
              <a:gd name="connsiteY1" fmla="*/ 52769 h 70195"/>
              <a:gd name="connsiteX2" fmla="*/ 142999 w 198616"/>
              <a:gd name="connsiteY2" fmla="*/ 1969 h 70195"/>
              <a:gd name="connsiteX3" fmla="*/ 198561 w 198616"/>
              <a:gd name="connsiteY3" fmla="*/ 9906 h 70195"/>
              <a:gd name="connsiteX4" fmla="*/ 152524 w 198616"/>
              <a:gd name="connsiteY4" fmla="*/ 5144 h 70195"/>
              <a:gd name="connsiteX5" fmla="*/ 109661 w 198616"/>
              <a:gd name="connsiteY5" fmla="*/ 19431 h 70195"/>
              <a:gd name="connsiteX6" fmla="*/ 124 w 198616"/>
              <a:gd name="connsiteY6" fmla="*/ 68644 h 7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616" h="70195">
                <a:moveTo>
                  <a:pt x="124" y="68644"/>
                </a:moveTo>
                <a:cubicBezTo>
                  <a:pt x="-3316" y="74200"/>
                  <a:pt x="65212" y="63881"/>
                  <a:pt x="89024" y="52769"/>
                </a:cubicBezTo>
                <a:cubicBezTo>
                  <a:pt x="112837" y="41656"/>
                  <a:pt x="124743" y="9113"/>
                  <a:pt x="142999" y="1969"/>
                </a:cubicBezTo>
                <a:cubicBezTo>
                  <a:pt x="161255" y="-5175"/>
                  <a:pt x="196974" y="9377"/>
                  <a:pt x="198561" y="9906"/>
                </a:cubicBezTo>
                <a:cubicBezTo>
                  <a:pt x="200148" y="10435"/>
                  <a:pt x="167341" y="3557"/>
                  <a:pt x="152524" y="5144"/>
                </a:cubicBezTo>
                <a:cubicBezTo>
                  <a:pt x="137707" y="6731"/>
                  <a:pt x="130563" y="10171"/>
                  <a:pt x="109661" y="19431"/>
                </a:cubicBezTo>
                <a:cubicBezTo>
                  <a:pt x="88759" y="28691"/>
                  <a:pt x="3564" y="63088"/>
                  <a:pt x="124" y="68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E0189CF3-1555-4787-A377-0B54535FBF2C}"/>
              </a:ext>
            </a:extLst>
          </p:cNvPr>
          <p:cNvSpPr/>
          <p:nvPr/>
        </p:nvSpPr>
        <p:spPr>
          <a:xfrm>
            <a:off x="5333996" y="1615840"/>
            <a:ext cx="111278" cy="29066"/>
          </a:xfrm>
          <a:custGeom>
            <a:avLst/>
            <a:gdLst>
              <a:gd name="connsiteX0" fmla="*/ 4 w 111278"/>
              <a:gd name="connsiteY0" fmla="*/ 27223 h 29066"/>
              <a:gd name="connsiteX1" fmla="*/ 55567 w 111278"/>
              <a:gd name="connsiteY1" fmla="*/ 1823 h 29066"/>
              <a:gd name="connsiteX2" fmla="*/ 69854 w 111278"/>
              <a:gd name="connsiteY2" fmla="*/ 4998 h 29066"/>
              <a:gd name="connsiteX3" fmla="*/ 111129 w 111278"/>
              <a:gd name="connsiteY3" fmla="*/ 28810 h 29066"/>
              <a:gd name="connsiteX4" fmla="*/ 82554 w 111278"/>
              <a:gd name="connsiteY4" fmla="*/ 17698 h 29066"/>
              <a:gd name="connsiteX5" fmla="*/ 52392 w 111278"/>
              <a:gd name="connsiteY5" fmla="*/ 19285 h 29066"/>
              <a:gd name="connsiteX6" fmla="*/ 4 w 111278"/>
              <a:gd name="connsiteY6" fmla="*/ 27223 h 2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78" h="29066">
                <a:moveTo>
                  <a:pt x="4" y="27223"/>
                </a:moveTo>
                <a:cubicBezTo>
                  <a:pt x="533" y="24313"/>
                  <a:pt x="43925" y="5527"/>
                  <a:pt x="55567" y="1823"/>
                </a:cubicBezTo>
                <a:cubicBezTo>
                  <a:pt x="67209" y="-1881"/>
                  <a:pt x="60594" y="500"/>
                  <a:pt x="69854" y="4998"/>
                </a:cubicBezTo>
                <a:cubicBezTo>
                  <a:pt x="79114" y="9496"/>
                  <a:pt x="109012" y="26693"/>
                  <a:pt x="111129" y="28810"/>
                </a:cubicBezTo>
                <a:cubicBezTo>
                  <a:pt x="113246" y="30927"/>
                  <a:pt x="92344" y="19285"/>
                  <a:pt x="82554" y="17698"/>
                </a:cubicBezTo>
                <a:cubicBezTo>
                  <a:pt x="72765" y="16110"/>
                  <a:pt x="62711" y="19020"/>
                  <a:pt x="52392" y="19285"/>
                </a:cubicBezTo>
                <a:cubicBezTo>
                  <a:pt x="42073" y="19549"/>
                  <a:pt x="-525" y="30133"/>
                  <a:pt x="4" y="2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D0224FD2-E86F-456F-861E-0DC9881C42FC}"/>
              </a:ext>
            </a:extLst>
          </p:cNvPr>
          <p:cNvSpPr/>
          <p:nvPr/>
        </p:nvSpPr>
        <p:spPr>
          <a:xfrm>
            <a:off x="5140045" y="1671333"/>
            <a:ext cx="211229" cy="40334"/>
          </a:xfrm>
          <a:custGeom>
            <a:avLst/>
            <a:gdLst>
              <a:gd name="connsiteX0" fmla="*/ 280 w 211229"/>
              <a:gd name="connsiteY0" fmla="*/ 39992 h 40334"/>
              <a:gd name="connsiteX1" fmla="*/ 132043 w 211229"/>
              <a:gd name="connsiteY1" fmla="*/ 19355 h 40334"/>
              <a:gd name="connsiteX2" fmla="*/ 209830 w 211229"/>
              <a:gd name="connsiteY2" fmla="*/ 16180 h 40334"/>
              <a:gd name="connsiteX3" fmla="*/ 170143 w 211229"/>
              <a:gd name="connsiteY3" fmla="*/ 305 h 40334"/>
              <a:gd name="connsiteX4" fmla="*/ 280 w 211229"/>
              <a:gd name="connsiteY4" fmla="*/ 39992 h 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29" h="40334">
                <a:moveTo>
                  <a:pt x="280" y="39992"/>
                </a:moveTo>
                <a:cubicBezTo>
                  <a:pt x="-6070" y="43167"/>
                  <a:pt x="97118" y="23324"/>
                  <a:pt x="132043" y="19355"/>
                </a:cubicBezTo>
                <a:cubicBezTo>
                  <a:pt x="166968" y="15386"/>
                  <a:pt x="203480" y="19355"/>
                  <a:pt x="209830" y="16180"/>
                </a:cubicBezTo>
                <a:cubicBezTo>
                  <a:pt x="216180" y="13005"/>
                  <a:pt x="200570" y="-2341"/>
                  <a:pt x="170143" y="305"/>
                </a:cubicBezTo>
                <a:cubicBezTo>
                  <a:pt x="139716" y="2951"/>
                  <a:pt x="6630" y="36817"/>
                  <a:pt x="280" y="39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AB6D12AA-D8A7-43D6-A812-F82B8DC092D3}"/>
              </a:ext>
            </a:extLst>
          </p:cNvPr>
          <p:cNvSpPr/>
          <p:nvPr/>
        </p:nvSpPr>
        <p:spPr>
          <a:xfrm>
            <a:off x="5356194" y="1656961"/>
            <a:ext cx="98518" cy="30616"/>
          </a:xfrm>
          <a:custGeom>
            <a:avLst/>
            <a:gdLst>
              <a:gd name="connsiteX0" fmla="*/ 31 w 98518"/>
              <a:gd name="connsiteY0" fmla="*/ 30552 h 30616"/>
              <a:gd name="connsiteX1" fmla="*/ 55594 w 98518"/>
              <a:gd name="connsiteY1" fmla="*/ 8327 h 30616"/>
              <a:gd name="connsiteX2" fmla="*/ 98456 w 98518"/>
              <a:gd name="connsiteY2" fmla="*/ 6739 h 30616"/>
              <a:gd name="connsiteX3" fmla="*/ 63531 w 98518"/>
              <a:gd name="connsiteY3" fmla="*/ 389 h 30616"/>
              <a:gd name="connsiteX4" fmla="*/ 31 w 98518"/>
              <a:gd name="connsiteY4" fmla="*/ 30552 h 3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18" h="30616">
                <a:moveTo>
                  <a:pt x="31" y="30552"/>
                </a:moveTo>
                <a:cubicBezTo>
                  <a:pt x="-1292" y="31875"/>
                  <a:pt x="39190" y="12296"/>
                  <a:pt x="55594" y="8327"/>
                </a:cubicBezTo>
                <a:cubicBezTo>
                  <a:pt x="71998" y="4358"/>
                  <a:pt x="97133" y="8062"/>
                  <a:pt x="98456" y="6739"/>
                </a:cubicBezTo>
                <a:cubicBezTo>
                  <a:pt x="99779" y="5416"/>
                  <a:pt x="79935" y="-1728"/>
                  <a:pt x="63531" y="389"/>
                </a:cubicBezTo>
                <a:cubicBezTo>
                  <a:pt x="47127" y="2506"/>
                  <a:pt x="1354" y="29229"/>
                  <a:pt x="31" y="30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452C2C4-7DF6-4AC9-88C8-F363F665141B}"/>
              </a:ext>
            </a:extLst>
          </p:cNvPr>
          <p:cNvSpPr/>
          <p:nvPr/>
        </p:nvSpPr>
        <p:spPr>
          <a:xfrm>
            <a:off x="5149762" y="1721104"/>
            <a:ext cx="200113" cy="16245"/>
          </a:xfrm>
          <a:custGeom>
            <a:avLst/>
            <a:gdLst>
              <a:gd name="connsiteX0" fmla="*/ 88 w 200113"/>
              <a:gd name="connsiteY0" fmla="*/ 15621 h 16245"/>
              <a:gd name="connsiteX1" fmla="*/ 122326 w 200113"/>
              <a:gd name="connsiteY1" fmla="*/ 1334 h 16245"/>
              <a:gd name="connsiteX2" fmla="*/ 155663 w 200113"/>
              <a:gd name="connsiteY2" fmla="*/ 1334 h 16245"/>
              <a:gd name="connsiteX3" fmla="*/ 200113 w 200113"/>
              <a:gd name="connsiteY3" fmla="*/ 7684 h 16245"/>
              <a:gd name="connsiteX4" fmla="*/ 155663 w 200113"/>
              <a:gd name="connsiteY4" fmla="*/ 10859 h 16245"/>
              <a:gd name="connsiteX5" fmla="*/ 103276 w 200113"/>
              <a:gd name="connsiteY5" fmla="*/ 14034 h 16245"/>
              <a:gd name="connsiteX6" fmla="*/ 88 w 200113"/>
              <a:gd name="connsiteY6" fmla="*/ 15621 h 1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113" h="16245">
                <a:moveTo>
                  <a:pt x="88" y="15621"/>
                </a:moveTo>
                <a:cubicBezTo>
                  <a:pt x="3263" y="13504"/>
                  <a:pt x="96397" y="3715"/>
                  <a:pt x="122326" y="1334"/>
                </a:cubicBezTo>
                <a:cubicBezTo>
                  <a:pt x="148255" y="-1047"/>
                  <a:pt x="142699" y="276"/>
                  <a:pt x="155663" y="1334"/>
                </a:cubicBezTo>
                <a:cubicBezTo>
                  <a:pt x="168627" y="2392"/>
                  <a:pt x="200113" y="6097"/>
                  <a:pt x="200113" y="7684"/>
                </a:cubicBezTo>
                <a:cubicBezTo>
                  <a:pt x="200113" y="9271"/>
                  <a:pt x="155663" y="10859"/>
                  <a:pt x="155663" y="10859"/>
                </a:cubicBezTo>
                <a:cubicBezTo>
                  <a:pt x="139524" y="11917"/>
                  <a:pt x="126030" y="14299"/>
                  <a:pt x="103276" y="14034"/>
                </a:cubicBezTo>
                <a:cubicBezTo>
                  <a:pt x="80522" y="13769"/>
                  <a:pt x="-3087" y="17738"/>
                  <a:pt x="88" y="15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E3C8258-5537-45FC-877E-D82DB6322A91}"/>
              </a:ext>
            </a:extLst>
          </p:cNvPr>
          <p:cNvSpPr/>
          <p:nvPr/>
        </p:nvSpPr>
        <p:spPr>
          <a:xfrm>
            <a:off x="5330746" y="1676387"/>
            <a:ext cx="113596" cy="48157"/>
          </a:xfrm>
          <a:custGeom>
            <a:avLst/>
            <a:gdLst>
              <a:gd name="connsiteX0" fmla="*/ 112792 w 113596"/>
              <a:gd name="connsiteY0" fmla="*/ 13 h 48157"/>
              <a:gd name="connsiteX1" fmla="*/ 39767 w 113596"/>
              <a:gd name="connsiteY1" fmla="*/ 42876 h 48157"/>
              <a:gd name="connsiteX2" fmla="*/ 79 w 113596"/>
              <a:gd name="connsiteY2" fmla="*/ 47638 h 48157"/>
              <a:gd name="connsiteX3" fmla="*/ 49292 w 113596"/>
              <a:gd name="connsiteY3" fmla="*/ 44463 h 48157"/>
              <a:gd name="connsiteX4" fmla="*/ 77867 w 113596"/>
              <a:gd name="connsiteY4" fmla="*/ 38113 h 48157"/>
              <a:gd name="connsiteX5" fmla="*/ 112792 w 113596"/>
              <a:gd name="connsiteY5" fmla="*/ 13 h 4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96" h="48157">
                <a:moveTo>
                  <a:pt x="112792" y="13"/>
                </a:moveTo>
                <a:cubicBezTo>
                  <a:pt x="106442" y="807"/>
                  <a:pt x="58552" y="34939"/>
                  <a:pt x="39767" y="42876"/>
                </a:cubicBezTo>
                <a:cubicBezTo>
                  <a:pt x="20982" y="50813"/>
                  <a:pt x="-1508" y="47374"/>
                  <a:pt x="79" y="47638"/>
                </a:cubicBezTo>
                <a:cubicBezTo>
                  <a:pt x="1666" y="47902"/>
                  <a:pt x="36327" y="46050"/>
                  <a:pt x="49292" y="44463"/>
                </a:cubicBezTo>
                <a:cubicBezTo>
                  <a:pt x="62257" y="42876"/>
                  <a:pt x="69665" y="43140"/>
                  <a:pt x="77867" y="38113"/>
                </a:cubicBezTo>
                <a:cubicBezTo>
                  <a:pt x="86069" y="33086"/>
                  <a:pt x="119142" y="-781"/>
                  <a:pt x="11279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C69A11D1-9A4E-4DC3-952A-A20C33B15BD2}"/>
              </a:ext>
            </a:extLst>
          </p:cNvPr>
          <p:cNvSpPr/>
          <p:nvPr/>
        </p:nvSpPr>
        <p:spPr>
          <a:xfrm>
            <a:off x="5325563" y="1689099"/>
            <a:ext cx="121152" cy="86190"/>
          </a:xfrm>
          <a:custGeom>
            <a:avLst/>
            <a:gdLst>
              <a:gd name="connsiteX0" fmla="*/ 121150 w 121152"/>
              <a:gd name="connsiteY0" fmla="*/ 1 h 86190"/>
              <a:gd name="connsiteX1" fmla="*/ 84637 w 121152"/>
              <a:gd name="connsiteY1" fmla="*/ 58739 h 86190"/>
              <a:gd name="connsiteX2" fmla="*/ 40187 w 121152"/>
              <a:gd name="connsiteY2" fmla="*/ 77789 h 86190"/>
              <a:gd name="connsiteX3" fmla="*/ 500 w 121152"/>
              <a:gd name="connsiteY3" fmla="*/ 85726 h 86190"/>
              <a:gd name="connsiteX4" fmla="*/ 68762 w 121152"/>
              <a:gd name="connsiteY4" fmla="*/ 65089 h 86190"/>
              <a:gd name="connsiteX5" fmla="*/ 83050 w 121152"/>
              <a:gd name="connsiteY5" fmla="*/ 60326 h 86190"/>
              <a:gd name="connsiteX6" fmla="*/ 121150 w 121152"/>
              <a:gd name="connsiteY6" fmla="*/ 1 h 8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2" h="86190">
                <a:moveTo>
                  <a:pt x="121150" y="1"/>
                </a:moveTo>
                <a:cubicBezTo>
                  <a:pt x="121414" y="-263"/>
                  <a:pt x="98131" y="45774"/>
                  <a:pt x="84637" y="58739"/>
                </a:cubicBezTo>
                <a:cubicBezTo>
                  <a:pt x="71143" y="71704"/>
                  <a:pt x="54210" y="73291"/>
                  <a:pt x="40187" y="77789"/>
                </a:cubicBezTo>
                <a:cubicBezTo>
                  <a:pt x="26164" y="82287"/>
                  <a:pt x="-4262" y="87843"/>
                  <a:pt x="500" y="85726"/>
                </a:cubicBezTo>
                <a:cubicBezTo>
                  <a:pt x="5262" y="83609"/>
                  <a:pt x="55004" y="69322"/>
                  <a:pt x="68762" y="65089"/>
                </a:cubicBezTo>
                <a:cubicBezTo>
                  <a:pt x="82520" y="60856"/>
                  <a:pt x="76435" y="66147"/>
                  <a:pt x="83050" y="60326"/>
                </a:cubicBezTo>
                <a:cubicBezTo>
                  <a:pt x="89665" y="54505"/>
                  <a:pt x="120886" y="265"/>
                  <a:pt x="12115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2754B757-F19E-4972-B5F1-5FA9C39A9102}"/>
              </a:ext>
            </a:extLst>
          </p:cNvPr>
          <p:cNvSpPr/>
          <p:nvPr/>
        </p:nvSpPr>
        <p:spPr>
          <a:xfrm>
            <a:off x="5173583" y="1734972"/>
            <a:ext cx="152181" cy="51029"/>
          </a:xfrm>
          <a:custGeom>
            <a:avLst/>
            <a:gdLst>
              <a:gd name="connsiteX0" fmla="*/ 80 w 152181"/>
              <a:gd name="connsiteY0" fmla="*/ 166 h 51029"/>
              <a:gd name="connsiteX1" fmla="*/ 85805 w 152181"/>
              <a:gd name="connsiteY1" fmla="*/ 17628 h 51029"/>
              <a:gd name="connsiteX2" fmla="*/ 150892 w 152181"/>
              <a:gd name="connsiteY2" fmla="*/ 50966 h 51029"/>
              <a:gd name="connsiteX3" fmla="*/ 127080 w 152181"/>
              <a:gd name="connsiteY3" fmla="*/ 25566 h 51029"/>
              <a:gd name="connsiteX4" fmla="*/ 101680 w 152181"/>
              <a:gd name="connsiteY4" fmla="*/ 9691 h 51029"/>
              <a:gd name="connsiteX5" fmla="*/ 80 w 152181"/>
              <a:gd name="connsiteY5" fmla="*/ 166 h 5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81" h="51029">
                <a:moveTo>
                  <a:pt x="80" y="166"/>
                </a:moveTo>
                <a:cubicBezTo>
                  <a:pt x="-2566" y="1489"/>
                  <a:pt x="60670" y="9161"/>
                  <a:pt x="85805" y="17628"/>
                </a:cubicBezTo>
                <a:cubicBezTo>
                  <a:pt x="110940" y="26095"/>
                  <a:pt x="144013" y="49643"/>
                  <a:pt x="150892" y="50966"/>
                </a:cubicBezTo>
                <a:cubicBezTo>
                  <a:pt x="157771" y="52289"/>
                  <a:pt x="135282" y="32445"/>
                  <a:pt x="127080" y="25566"/>
                </a:cubicBezTo>
                <a:cubicBezTo>
                  <a:pt x="118878" y="18687"/>
                  <a:pt x="122847" y="13660"/>
                  <a:pt x="101680" y="9691"/>
                </a:cubicBezTo>
                <a:cubicBezTo>
                  <a:pt x="80513" y="5722"/>
                  <a:pt x="2726" y="-1157"/>
                  <a:pt x="8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810F3259-3BA5-49E0-AA64-C8948C356F00}"/>
              </a:ext>
            </a:extLst>
          </p:cNvPr>
          <p:cNvSpPr/>
          <p:nvPr/>
        </p:nvSpPr>
        <p:spPr>
          <a:xfrm>
            <a:off x="4924948" y="1279068"/>
            <a:ext cx="86434" cy="53056"/>
          </a:xfrm>
          <a:custGeom>
            <a:avLst/>
            <a:gdLst>
              <a:gd name="connsiteX0" fmla="*/ 85202 w 86434"/>
              <a:gd name="connsiteY0" fmla="*/ 457 h 53056"/>
              <a:gd name="connsiteX1" fmla="*/ 69327 w 86434"/>
              <a:gd name="connsiteY1" fmla="*/ 48082 h 53056"/>
              <a:gd name="connsiteX2" fmla="*/ 53452 w 86434"/>
              <a:gd name="connsiteY2" fmla="*/ 48082 h 53056"/>
              <a:gd name="connsiteX3" fmla="*/ 1065 w 86434"/>
              <a:gd name="connsiteY3" fmla="*/ 52845 h 53056"/>
              <a:gd name="connsiteX4" fmla="*/ 16940 w 86434"/>
              <a:gd name="connsiteY4" fmla="*/ 40145 h 53056"/>
              <a:gd name="connsiteX5" fmla="*/ 34402 w 86434"/>
              <a:gd name="connsiteY5" fmla="*/ 24270 h 53056"/>
              <a:gd name="connsiteX6" fmla="*/ 85202 w 86434"/>
              <a:gd name="connsiteY6" fmla="*/ 457 h 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34" h="53056">
                <a:moveTo>
                  <a:pt x="85202" y="457"/>
                </a:moveTo>
                <a:cubicBezTo>
                  <a:pt x="91023" y="4426"/>
                  <a:pt x="74619" y="40145"/>
                  <a:pt x="69327" y="48082"/>
                </a:cubicBezTo>
                <a:cubicBezTo>
                  <a:pt x="64035" y="56019"/>
                  <a:pt x="64829" y="47288"/>
                  <a:pt x="53452" y="48082"/>
                </a:cubicBezTo>
                <a:cubicBezTo>
                  <a:pt x="42075" y="48876"/>
                  <a:pt x="7150" y="54168"/>
                  <a:pt x="1065" y="52845"/>
                </a:cubicBezTo>
                <a:cubicBezTo>
                  <a:pt x="-5020" y="51522"/>
                  <a:pt x="16940" y="40145"/>
                  <a:pt x="16940" y="40145"/>
                </a:cubicBezTo>
                <a:cubicBezTo>
                  <a:pt x="22496" y="35383"/>
                  <a:pt x="25142" y="29032"/>
                  <a:pt x="34402" y="24270"/>
                </a:cubicBezTo>
                <a:cubicBezTo>
                  <a:pt x="43662" y="19508"/>
                  <a:pt x="79381" y="-3512"/>
                  <a:pt x="85202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C05DEDC1-FA73-4E16-A019-2C75AE1805C3}"/>
              </a:ext>
            </a:extLst>
          </p:cNvPr>
          <p:cNvSpPr/>
          <p:nvPr/>
        </p:nvSpPr>
        <p:spPr>
          <a:xfrm>
            <a:off x="5383213" y="1195774"/>
            <a:ext cx="82557" cy="28712"/>
          </a:xfrm>
          <a:custGeom>
            <a:avLst/>
            <a:gdLst>
              <a:gd name="connsiteX0" fmla="*/ 0 w 82557"/>
              <a:gd name="connsiteY0" fmla="*/ 13901 h 28712"/>
              <a:gd name="connsiteX1" fmla="*/ 66675 w 82557"/>
              <a:gd name="connsiteY1" fmla="*/ 18664 h 28712"/>
              <a:gd name="connsiteX2" fmla="*/ 82550 w 82557"/>
              <a:gd name="connsiteY2" fmla="*/ 28189 h 28712"/>
              <a:gd name="connsiteX3" fmla="*/ 68262 w 82557"/>
              <a:gd name="connsiteY3" fmla="*/ 1201 h 28712"/>
              <a:gd name="connsiteX4" fmla="*/ 0 w 82557"/>
              <a:gd name="connsiteY4" fmla="*/ 13901 h 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7" h="28712">
                <a:moveTo>
                  <a:pt x="0" y="13901"/>
                </a:moveTo>
                <a:cubicBezTo>
                  <a:pt x="-264" y="16811"/>
                  <a:pt x="52917" y="16283"/>
                  <a:pt x="66675" y="18664"/>
                </a:cubicBezTo>
                <a:cubicBezTo>
                  <a:pt x="80433" y="21045"/>
                  <a:pt x="82286" y="31099"/>
                  <a:pt x="82550" y="28189"/>
                </a:cubicBezTo>
                <a:cubicBezTo>
                  <a:pt x="82814" y="25279"/>
                  <a:pt x="76200" y="6757"/>
                  <a:pt x="68262" y="1201"/>
                </a:cubicBezTo>
                <a:cubicBezTo>
                  <a:pt x="60325" y="-4355"/>
                  <a:pt x="264" y="10991"/>
                  <a:pt x="0" y="13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0491EDAC-A3AF-4A4D-816F-B94D6696B60A}"/>
              </a:ext>
            </a:extLst>
          </p:cNvPr>
          <p:cNvSpPr/>
          <p:nvPr/>
        </p:nvSpPr>
        <p:spPr>
          <a:xfrm>
            <a:off x="5062139" y="1280905"/>
            <a:ext cx="89199" cy="51008"/>
          </a:xfrm>
          <a:custGeom>
            <a:avLst/>
            <a:gdLst>
              <a:gd name="connsiteX0" fmla="*/ 399 w 89199"/>
              <a:gd name="connsiteY0" fmla="*/ 51008 h 51008"/>
              <a:gd name="connsiteX1" fmla="*/ 48024 w 89199"/>
              <a:gd name="connsiteY1" fmla="*/ 30370 h 51008"/>
              <a:gd name="connsiteX2" fmla="*/ 52786 w 89199"/>
              <a:gd name="connsiteY2" fmla="*/ 208 h 51008"/>
              <a:gd name="connsiteX3" fmla="*/ 86124 w 89199"/>
              <a:gd name="connsiteY3" fmla="*/ 17670 h 51008"/>
              <a:gd name="connsiteX4" fmla="*/ 78186 w 89199"/>
              <a:gd name="connsiteY4" fmla="*/ 30370 h 51008"/>
              <a:gd name="connsiteX5" fmla="*/ 399 w 89199"/>
              <a:gd name="connsiteY5" fmla="*/ 51008 h 5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99" h="51008">
                <a:moveTo>
                  <a:pt x="399" y="51008"/>
                </a:moveTo>
                <a:cubicBezTo>
                  <a:pt x="-4628" y="51008"/>
                  <a:pt x="39293" y="38837"/>
                  <a:pt x="48024" y="30370"/>
                </a:cubicBezTo>
                <a:cubicBezTo>
                  <a:pt x="56755" y="21903"/>
                  <a:pt x="46436" y="2325"/>
                  <a:pt x="52786" y="208"/>
                </a:cubicBezTo>
                <a:cubicBezTo>
                  <a:pt x="59136" y="-1909"/>
                  <a:pt x="81891" y="12643"/>
                  <a:pt x="86124" y="17670"/>
                </a:cubicBezTo>
                <a:cubicBezTo>
                  <a:pt x="90357" y="22697"/>
                  <a:pt x="92209" y="26401"/>
                  <a:pt x="78186" y="30370"/>
                </a:cubicBezTo>
                <a:cubicBezTo>
                  <a:pt x="64163" y="34339"/>
                  <a:pt x="5426" y="51008"/>
                  <a:pt x="399" y="5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010C44E-07C6-4645-BFCC-6117D2FC55D0}"/>
              </a:ext>
            </a:extLst>
          </p:cNvPr>
          <p:cNvSpPr/>
          <p:nvPr/>
        </p:nvSpPr>
        <p:spPr>
          <a:xfrm>
            <a:off x="5292725" y="1557337"/>
            <a:ext cx="46135" cy="58776"/>
          </a:xfrm>
          <a:custGeom>
            <a:avLst/>
            <a:gdLst>
              <a:gd name="connsiteX0" fmla="*/ 46038 w 46135"/>
              <a:gd name="connsiteY0" fmla="*/ 1 h 58776"/>
              <a:gd name="connsiteX1" fmla="*/ 12700 w 46135"/>
              <a:gd name="connsiteY1" fmla="*/ 49213 h 58776"/>
              <a:gd name="connsiteX2" fmla="*/ 31750 w 46135"/>
              <a:gd name="connsiteY2" fmla="*/ 58738 h 58776"/>
              <a:gd name="connsiteX3" fmla="*/ 15875 w 46135"/>
              <a:gd name="connsiteY3" fmla="*/ 52388 h 58776"/>
              <a:gd name="connsiteX4" fmla="*/ 0 w 46135"/>
              <a:gd name="connsiteY4" fmla="*/ 47626 h 58776"/>
              <a:gd name="connsiteX5" fmla="*/ 46038 w 46135"/>
              <a:gd name="connsiteY5" fmla="*/ 1 h 5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35" h="58776">
                <a:moveTo>
                  <a:pt x="46038" y="1"/>
                </a:moveTo>
                <a:cubicBezTo>
                  <a:pt x="48155" y="265"/>
                  <a:pt x="15081" y="39423"/>
                  <a:pt x="12700" y="49213"/>
                </a:cubicBezTo>
                <a:cubicBezTo>
                  <a:pt x="10319" y="59003"/>
                  <a:pt x="31750" y="58738"/>
                  <a:pt x="31750" y="58738"/>
                </a:cubicBezTo>
                <a:cubicBezTo>
                  <a:pt x="32279" y="59267"/>
                  <a:pt x="21167" y="54240"/>
                  <a:pt x="15875" y="52388"/>
                </a:cubicBezTo>
                <a:cubicBezTo>
                  <a:pt x="10583" y="50536"/>
                  <a:pt x="0" y="54505"/>
                  <a:pt x="0" y="47626"/>
                </a:cubicBezTo>
                <a:cubicBezTo>
                  <a:pt x="0" y="40747"/>
                  <a:pt x="43921" y="-263"/>
                  <a:pt x="4603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C92E0BA-2A2A-4F33-AF27-9F9670863304}"/>
              </a:ext>
            </a:extLst>
          </p:cNvPr>
          <p:cNvSpPr/>
          <p:nvPr/>
        </p:nvSpPr>
        <p:spPr>
          <a:xfrm>
            <a:off x="5349743" y="1565274"/>
            <a:ext cx="41438" cy="50929"/>
          </a:xfrm>
          <a:custGeom>
            <a:avLst/>
            <a:gdLst>
              <a:gd name="connsiteX0" fmla="*/ 132 w 41438"/>
              <a:gd name="connsiteY0" fmla="*/ 1 h 50929"/>
              <a:gd name="connsiteX1" fmla="*/ 28707 w 41438"/>
              <a:gd name="connsiteY1" fmla="*/ 46039 h 50929"/>
              <a:gd name="connsiteX2" fmla="*/ 41407 w 41438"/>
              <a:gd name="connsiteY2" fmla="*/ 47626 h 50929"/>
              <a:gd name="connsiteX3" fmla="*/ 132 w 41438"/>
              <a:gd name="connsiteY3" fmla="*/ 1 h 5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8" h="50929">
                <a:moveTo>
                  <a:pt x="132" y="1"/>
                </a:moveTo>
                <a:cubicBezTo>
                  <a:pt x="-1985" y="-263"/>
                  <a:pt x="21828" y="38101"/>
                  <a:pt x="28707" y="46039"/>
                </a:cubicBezTo>
                <a:cubicBezTo>
                  <a:pt x="35586" y="53977"/>
                  <a:pt x="40084" y="50536"/>
                  <a:pt x="41407" y="47626"/>
                </a:cubicBezTo>
                <a:cubicBezTo>
                  <a:pt x="42730" y="44716"/>
                  <a:pt x="2249" y="265"/>
                  <a:pt x="13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484183BE-2F32-4678-B20E-3681B6803261}"/>
              </a:ext>
            </a:extLst>
          </p:cNvPr>
          <p:cNvSpPr/>
          <p:nvPr/>
        </p:nvSpPr>
        <p:spPr>
          <a:xfrm>
            <a:off x="5142952" y="1431876"/>
            <a:ext cx="56415" cy="100497"/>
          </a:xfrm>
          <a:custGeom>
            <a:avLst/>
            <a:gdLst>
              <a:gd name="connsiteX0" fmla="*/ 56111 w 56415"/>
              <a:gd name="connsiteY0" fmla="*/ 49 h 100497"/>
              <a:gd name="connsiteX1" fmla="*/ 24361 w 56415"/>
              <a:gd name="connsiteY1" fmla="*/ 65137 h 100497"/>
              <a:gd name="connsiteX2" fmla="*/ 30711 w 56415"/>
              <a:gd name="connsiteY2" fmla="*/ 100062 h 100497"/>
              <a:gd name="connsiteX3" fmla="*/ 8486 w 56415"/>
              <a:gd name="connsiteY3" fmla="*/ 84187 h 100497"/>
              <a:gd name="connsiteX4" fmla="*/ 2136 w 56415"/>
              <a:gd name="connsiteY4" fmla="*/ 76249 h 100497"/>
              <a:gd name="connsiteX5" fmla="*/ 56111 w 56415"/>
              <a:gd name="connsiteY5" fmla="*/ 49 h 10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15" h="100497">
                <a:moveTo>
                  <a:pt x="56111" y="49"/>
                </a:moveTo>
                <a:cubicBezTo>
                  <a:pt x="59815" y="-1803"/>
                  <a:pt x="28594" y="48468"/>
                  <a:pt x="24361" y="65137"/>
                </a:cubicBezTo>
                <a:cubicBezTo>
                  <a:pt x="20128" y="81806"/>
                  <a:pt x="33357" y="96887"/>
                  <a:pt x="30711" y="100062"/>
                </a:cubicBezTo>
                <a:cubicBezTo>
                  <a:pt x="28065" y="103237"/>
                  <a:pt x="13248" y="88156"/>
                  <a:pt x="8486" y="84187"/>
                </a:cubicBezTo>
                <a:cubicBezTo>
                  <a:pt x="3724" y="80218"/>
                  <a:pt x="-3685" y="87361"/>
                  <a:pt x="2136" y="76249"/>
                </a:cubicBezTo>
                <a:cubicBezTo>
                  <a:pt x="7957" y="65137"/>
                  <a:pt x="52407" y="1901"/>
                  <a:pt x="56111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20CDFDFF-035D-49B5-BA60-2CAF200D62C1}"/>
              </a:ext>
            </a:extLst>
          </p:cNvPr>
          <p:cNvSpPr/>
          <p:nvPr/>
        </p:nvSpPr>
        <p:spPr>
          <a:xfrm>
            <a:off x="5115913" y="1568449"/>
            <a:ext cx="56228" cy="76472"/>
          </a:xfrm>
          <a:custGeom>
            <a:avLst/>
            <a:gdLst>
              <a:gd name="connsiteX0" fmla="*/ 56162 w 56228"/>
              <a:gd name="connsiteY0" fmla="*/ 1 h 76472"/>
              <a:gd name="connsiteX1" fmla="*/ 13300 w 56228"/>
              <a:gd name="connsiteY1" fmla="*/ 50801 h 76472"/>
              <a:gd name="connsiteX2" fmla="*/ 13300 w 56228"/>
              <a:gd name="connsiteY2" fmla="*/ 76201 h 76472"/>
              <a:gd name="connsiteX3" fmla="*/ 8537 w 56228"/>
              <a:gd name="connsiteY3" fmla="*/ 63501 h 76472"/>
              <a:gd name="connsiteX4" fmla="*/ 2187 w 56228"/>
              <a:gd name="connsiteY4" fmla="*/ 52389 h 76472"/>
              <a:gd name="connsiteX5" fmla="*/ 56162 w 56228"/>
              <a:gd name="connsiteY5" fmla="*/ 1 h 7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28" h="76472">
                <a:moveTo>
                  <a:pt x="56162" y="1"/>
                </a:moveTo>
                <a:cubicBezTo>
                  <a:pt x="58014" y="-264"/>
                  <a:pt x="20444" y="38101"/>
                  <a:pt x="13300" y="50801"/>
                </a:cubicBezTo>
                <a:cubicBezTo>
                  <a:pt x="6156" y="63501"/>
                  <a:pt x="14094" y="74084"/>
                  <a:pt x="13300" y="76201"/>
                </a:cubicBezTo>
                <a:cubicBezTo>
                  <a:pt x="12506" y="78318"/>
                  <a:pt x="10389" y="67470"/>
                  <a:pt x="8537" y="63501"/>
                </a:cubicBezTo>
                <a:cubicBezTo>
                  <a:pt x="6685" y="59532"/>
                  <a:pt x="-4692" y="62178"/>
                  <a:pt x="2187" y="52389"/>
                </a:cubicBezTo>
                <a:cubicBezTo>
                  <a:pt x="9066" y="42600"/>
                  <a:pt x="54310" y="266"/>
                  <a:pt x="5616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C2492616-B350-4EC5-A58C-DF76D7AA4FB6}"/>
              </a:ext>
            </a:extLst>
          </p:cNvPr>
          <p:cNvSpPr/>
          <p:nvPr/>
        </p:nvSpPr>
        <p:spPr>
          <a:xfrm>
            <a:off x="4725173" y="853745"/>
            <a:ext cx="263112" cy="201064"/>
          </a:xfrm>
          <a:custGeom>
            <a:avLst/>
            <a:gdLst>
              <a:gd name="connsiteX0" fmla="*/ 261165 w 263112"/>
              <a:gd name="connsiteY0" fmla="*/ 330 h 201064"/>
              <a:gd name="connsiteX1" fmla="*/ 167502 w 263112"/>
              <a:gd name="connsiteY1" fmla="*/ 6680 h 201064"/>
              <a:gd name="connsiteX2" fmla="*/ 100827 w 263112"/>
              <a:gd name="connsiteY2" fmla="*/ 36843 h 201064"/>
              <a:gd name="connsiteX3" fmla="*/ 2402 w 263112"/>
              <a:gd name="connsiteY3" fmla="*/ 195593 h 201064"/>
              <a:gd name="connsiteX4" fmla="*/ 30977 w 263112"/>
              <a:gd name="connsiteY4" fmla="*/ 157493 h 201064"/>
              <a:gd name="connsiteX5" fmla="*/ 38915 w 263112"/>
              <a:gd name="connsiteY5" fmla="*/ 89230 h 201064"/>
              <a:gd name="connsiteX6" fmla="*/ 43677 w 263112"/>
              <a:gd name="connsiteY6" fmla="*/ 55893 h 201064"/>
              <a:gd name="connsiteX7" fmla="*/ 73840 w 263112"/>
              <a:gd name="connsiteY7" fmla="*/ 13030 h 201064"/>
              <a:gd name="connsiteX8" fmla="*/ 261165 w 263112"/>
              <a:gd name="connsiteY8" fmla="*/ 330 h 20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112" h="201064">
                <a:moveTo>
                  <a:pt x="261165" y="330"/>
                </a:moveTo>
                <a:cubicBezTo>
                  <a:pt x="276775" y="-728"/>
                  <a:pt x="194225" y="595"/>
                  <a:pt x="167502" y="6680"/>
                </a:cubicBezTo>
                <a:cubicBezTo>
                  <a:pt x="140779" y="12765"/>
                  <a:pt x="128344" y="5358"/>
                  <a:pt x="100827" y="36843"/>
                </a:cubicBezTo>
                <a:cubicBezTo>
                  <a:pt x="73310" y="68328"/>
                  <a:pt x="14044" y="175485"/>
                  <a:pt x="2402" y="195593"/>
                </a:cubicBezTo>
                <a:cubicBezTo>
                  <a:pt x="-9240" y="215701"/>
                  <a:pt x="24892" y="175220"/>
                  <a:pt x="30977" y="157493"/>
                </a:cubicBezTo>
                <a:cubicBezTo>
                  <a:pt x="37062" y="139766"/>
                  <a:pt x="36798" y="106163"/>
                  <a:pt x="38915" y="89230"/>
                </a:cubicBezTo>
                <a:cubicBezTo>
                  <a:pt x="41032" y="72297"/>
                  <a:pt x="37856" y="68593"/>
                  <a:pt x="43677" y="55893"/>
                </a:cubicBezTo>
                <a:cubicBezTo>
                  <a:pt x="49498" y="43193"/>
                  <a:pt x="40238" y="19645"/>
                  <a:pt x="73840" y="13030"/>
                </a:cubicBezTo>
                <a:cubicBezTo>
                  <a:pt x="107442" y="6415"/>
                  <a:pt x="245555" y="1388"/>
                  <a:pt x="261165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0E0B5D9E-D233-4FFF-9FD7-3B0C4AE09023}"/>
              </a:ext>
            </a:extLst>
          </p:cNvPr>
          <p:cNvSpPr/>
          <p:nvPr/>
        </p:nvSpPr>
        <p:spPr>
          <a:xfrm>
            <a:off x="5005215" y="768159"/>
            <a:ext cx="379700" cy="110528"/>
          </a:xfrm>
          <a:custGeom>
            <a:avLst/>
            <a:gdLst>
              <a:gd name="connsiteX0" fmla="*/ 4935 w 379700"/>
              <a:gd name="connsiteY0" fmla="*/ 25591 h 110528"/>
              <a:gd name="connsiteX1" fmla="*/ 214485 w 379700"/>
              <a:gd name="connsiteY1" fmla="*/ 33529 h 110528"/>
              <a:gd name="connsiteX2" fmla="*/ 374823 w 379700"/>
              <a:gd name="connsiteY2" fmla="*/ 109729 h 110528"/>
              <a:gd name="connsiteX3" fmla="*/ 328785 w 379700"/>
              <a:gd name="connsiteY3" fmla="*/ 70041 h 110528"/>
              <a:gd name="connsiteX4" fmla="*/ 231948 w 379700"/>
              <a:gd name="connsiteY4" fmla="*/ 16066 h 110528"/>
              <a:gd name="connsiteX5" fmla="*/ 77960 w 379700"/>
              <a:gd name="connsiteY5" fmla="*/ 191 h 110528"/>
              <a:gd name="connsiteX6" fmla="*/ 4935 w 379700"/>
              <a:gd name="connsiteY6" fmla="*/ 25591 h 1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700" h="110528">
                <a:moveTo>
                  <a:pt x="4935" y="25591"/>
                </a:moveTo>
                <a:cubicBezTo>
                  <a:pt x="27689" y="31147"/>
                  <a:pt x="152837" y="19506"/>
                  <a:pt x="214485" y="33529"/>
                </a:cubicBezTo>
                <a:cubicBezTo>
                  <a:pt x="276133" y="47552"/>
                  <a:pt x="355773" y="103644"/>
                  <a:pt x="374823" y="109729"/>
                </a:cubicBezTo>
                <a:cubicBezTo>
                  <a:pt x="393873" y="115814"/>
                  <a:pt x="352598" y="85652"/>
                  <a:pt x="328785" y="70041"/>
                </a:cubicBezTo>
                <a:cubicBezTo>
                  <a:pt x="304973" y="54431"/>
                  <a:pt x="273752" y="27708"/>
                  <a:pt x="231948" y="16066"/>
                </a:cubicBezTo>
                <a:cubicBezTo>
                  <a:pt x="190144" y="4424"/>
                  <a:pt x="112356" y="-1132"/>
                  <a:pt x="77960" y="191"/>
                </a:cubicBezTo>
                <a:cubicBezTo>
                  <a:pt x="43564" y="1514"/>
                  <a:pt x="-17819" y="20035"/>
                  <a:pt x="4935" y="25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34D416F4-29B6-484B-B7EA-D6FFE6F53F35}"/>
              </a:ext>
            </a:extLst>
          </p:cNvPr>
          <p:cNvSpPr/>
          <p:nvPr/>
        </p:nvSpPr>
        <p:spPr>
          <a:xfrm>
            <a:off x="4647848" y="1025236"/>
            <a:ext cx="132509" cy="232247"/>
          </a:xfrm>
          <a:custGeom>
            <a:avLst/>
            <a:gdLst>
              <a:gd name="connsiteX0" fmla="*/ 132115 w 132509"/>
              <a:gd name="connsiteY0" fmla="*/ 289 h 232247"/>
              <a:gd name="connsiteX1" fmla="*/ 82902 w 132509"/>
              <a:gd name="connsiteY1" fmla="*/ 105064 h 232247"/>
              <a:gd name="connsiteX2" fmla="*/ 46390 w 132509"/>
              <a:gd name="connsiteY2" fmla="*/ 206664 h 232247"/>
              <a:gd name="connsiteX3" fmla="*/ 352 w 132509"/>
              <a:gd name="connsiteY3" fmla="*/ 232064 h 232247"/>
              <a:gd name="connsiteX4" fmla="*/ 25752 w 132509"/>
              <a:gd name="connsiteY4" fmla="*/ 198727 h 232247"/>
              <a:gd name="connsiteX5" fmla="*/ 36865 w 132509"/>
              <a:gd name="connsiteY5" fmla="*/ 163802 h 232247"/>
              <a:gd name="connsiteX6" fmla="*/ 54327 w 132509"/>
              <a:gd name="connsiteY6" fmla="*/ 138402 h 232247"/>
              <a:gd name="connsiteX7" fmla="*/ 132115 w 132509"/>
              <a:gd name="connsiteY7" fmla="*/ 289 h 23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509" h="232247">
                <a:moveTo>
                  <a:pt x="132115" y="289"/>
                </a:moveTo>
                <a:cubicBezTo>
                  <a:pt x="136878" y="-5267"/>
                  <a:pt x="97189" y="70668"/>
                  <a:pt x="82902" y="105064"/>
                </a:cubicBezTo>
                <a:cubicBezTo>
                  <a:pt x="68614" y="139460"/>
                  <a:pt x="60148" y="185497"/>
                  <a:pt x="46390" y="206664"/>
                </a:cubicBezTo>
                <a:cubicBezTo>
                  <a:pt x="32632" y="227831"/>
                  <a:pt x="3792" y="233387"/>
                  <a:pt x="352" y="232064"/>
                </a:cubicBezTo>
                <a:cubicBezTo>
                  <a:pt x="-3088" y="230741"/>
                  <a:pt x="19667" y="210104"/>
                  <a:pt x="25752" y="198727"/>
                </a:cubicBezTo>
                <a:cubicBezTo>
                  <a:pt x="31837" y="187350"/>
                  <a:pt x="32102" y="173856"/>
                  <a:pt x="36865" y="163802"/>
                </a:cubicBezTo>
                <a:cubicBezTo>
                  <a:pt x="41627" y="153748"/>
                  <a:pt x="40833" y="164067"/>
                  <a:pt x="54327" y="138402"/>
                </a:cubicBezTo>
                <a:cubicBezTo>
                  <a:pt x="67821" y="112737"/>
                  <a:pt x="127352" y="5845"/>
                  <a:pt x="132115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D0E285C-E6EC-445C-9A3E-44274E4E0549}"/>
              </a:ext>
            </a:extLst>
          </p:cNvPr>
          <p:cNvSpPr/>
          <p:nvPr/>
        </p:nvSpPr>
        <p:spPr>
          <a:xfrm>
            <a:off x="5362385" y="906462"/>
            <a:ext cx="56402" cy="107952"/>
          </a:xfrm>
          <a:custGeom>
            <a:avLst/>
            <a:gdLst>
              <a:gd name="connsiteX0" fmla="*/ 190 w 56402"/>
              <a:gd name="connsiteY0" fmla="*/ 1 h 107952"/>
              <a:gd name="connsiteX1" fmla="*/ 36703 w 56402"/>
              <a:gd name="connsiteY1" fmla="*/ 60326 h 107952"/>
              <a:gd name="connsiteX2" fmla="*/ 49403 w 56402"/>
              <a:gd name="connsiteY2" fmla="*/ 107951 h 107952"/>
              <a:gd name="connsiteX3" fmla="*/ 54165 w 56402"/>
              <a:gd name="connsiteY3" fmla="*/ 58738 h 107952"/>
              <a:gd name="connsiteX4" fmla="*/ 190 w 56402"/>
              <a:gd name="connsiteY4" fmla="*/ 1 h 1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02" h="107952">
                <a:moveTo>
                  <a:pt x="190" y="1"/>
                </a:moveTo>
                <a:cubicBezTo>
                  <a:pt x="-2720" y="266"/>
                  <a:pt x="28501" y="42334"/>
                  <a:pt x="36703" y="60326"/>
                </a:cubicBezTo>
                <a:cubicBezTo>
                  <a:pt x="44905" y="78318"/>
                  <a:pt x="46493" y="108216"/>
                  <a:pt x="49403" y="107951"/>
                </a:cubicBezTo>
                <a:cubicBezTo>
                  <a:pt x="52313" y="107686"/>
                  <a:pt x="60250" y="76730"/>
                  <a:pt x="54165" y="58738"/>
                </a:cubicBezTo>
                <a:cubicBezTo>
                  <a:pt x="48080" y="40746"/>
                  <a:pt x="3100" y="-264"/>
                  <a:pt x="190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60A081D4-685B-4517-A3F8-C6A691146DA8}"/>
              </a:ext>
            </a:extLst>
          </p:cNvPr>
          <p:cNvSpPr/>
          <p:nvPr/>
        </p:nvSpPr>
        <p:spPr>
          <a:xfrm>
            <a:off x="4685907" y="1289025"/>
            <a:ext cx="36960" cy="256783"/>
          </a:xfrm>
          <a:custGeom>
            <a:avLst/>
            <a:gdLst>
              <a:gd name="connsiteX0" fmla="*/ 393 w 36960"/>
              <a:gd name="connsiteY0" fmla="*/ 25 h 256783"/>
              <a:gd name="connsiteX1" fmla="*/ 33731 w 36960"/>
              <a:gd name="connsiteY1" fmla="*/ 65113 h 256783"/>
              <a:gd name="connsiteX2" fmla="*/ 27381 w 36960"/>
              <a:gd name="connsiteY2" fmla="*/ 141313 h 256783"/>
              <a:gd name="connsiteX3" fmla="*/ 36906 w 36960"/>
              <a:gd name="connsiteY3" fmla="*/ 255613 h 256783"/>
              <a:gd name="connsiteX4" fmla="*/ 30556 w 36960"/>
              <a:gd name="connsiteY4" fmla="*/ 192113 h 256783"/>
              <a:gd name="connsiteX5" fmla="*/ 16268 w 36960"/>
              <a:gd name="connsiteY5" fmla="*/ 58763 h 256783"/>
              <a:gd name="connsiteX6" fmla="*/ 393 w 36960"/>
              <a:gd name="connsiteY6" fmla="*/ 25 h 25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60" h="256783">
                <a:moveTo>
                  <a:pt x="393" y="25"/>
                </a:moveTo>
                <a:cubicBezTo>
                  <a:pt x="3303" y="1083"/>
                  <a:pt x="29233" y="41565"/>
                  <a:pt x="33731" y="65113"/>
                </a:cubicBezTo>
                <a:cubicBezTo>
                  <a:pt x="38229" y="88661"/>
                  <a:pt x="26852" y="109563"/>
                  <a:pt x="27381" y="141313"/>
                </a:cubicBezTo>
                <a:cubicBezTo>
                  <a:pt x="27910" y="173063"/>
                  <a:pt x="36377" y="247146"/>
                  <a:pt x="36906" y="255613"/>
                </a:cubicBezTo>
                <a:cubicBezTo>
                  <a:pt x="37435" y="264080"/>
                  <a:pt x="33996" y="224921"/>
                  <a:pt x="30556" y="192113"/>
                </a:cubicBezTo>
                <a:cubicBezTo>
                  <a:pt x="27116" y="159305"/>
                  <a:pt x="21030" y="87073"/>
                  <a:pt x="16268" y="58763"/>
                </a:cubicBezTo>
                <a:cubicBezTo>
                  <a:pt x="11506" y="30453"/>
                  <a:pt x="-2517" y="-1033"/>
                  <a:pt x="39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C68D1F38-75C9-4DA7-AE54-68AE5E9D98F1}"/>
              </a:ext>
            </a:extLst>
          </p:cNvPr>
          <p:cNvSpPr/>
          <p:nvPr/>
        </p:nvSpPr>
        <p:spPr>
          <a:xfrm>
            <a:off x="5432157" y="1006365"/>
            <a:ext cx="42312" cy="177688"/>
          </a:xfrm>
          <a:custGeom>
            <a:avLst/>
            <a:gdLst>
              <a:gd name="connsiteX0" fmla="*/ 268 w 42312"/>
              <a:gd name="connsiteY0" fmla="*/ 110 h 177688"/>
              <a:gd name="connsiteX1" fmla="*/ 16143 w 42312"/>
              <a:gd name="connsiteY1" fmla="*/ 69960 h 177688"/>
              <a:gd name="connsiteX2" fmla="*/ 36781 w 42312"/>
              <a:gd name="connsiteY2" fmla="*/ 103298 h 177688"/>
              <a:gd name="connsiteX3" fmla="*/ 39956 w 42312"/>
              <a:gd name="connsiteY3" fmla="*/ 176323 h 177688"/>
              <a:gd name="connsiteX4" fmla="*/ 39956 w 42312"/>
              <a:gd name="connsiteY4" fmla="*/ 146160 h 177688"/>
              <a:gd name="connsiteX5" fmla="*/ 9793 w 42312"/>
              <a:gd name="connsiteY5" fmla="*/ 87423 h 177688"/>
              <a:gd name="connsiteX6" fmla="*/ 268 w 42312"/>
              <a:gd name="connsiteY6" fmla="*/ 110 h 17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2" h="177688">
                <a:moveTo>
                  <a:pt x="268" y="110"/>
                </a:moveTo>
                <a:cubicBezTo>
                  <a:pt x="1326" y="-2800"/>
                  <a:pt x="10058" y="52762"/>
                  <a:pt x="16143" y="69960"/>
                </a:cubicBezTo>
                <a:cubicBezTo>
                  <a:pt x="22228" y="87158"/>
                  <a:pt x="32812" y="85571"/>
                  <a:pt x="36781" y="103298"/>
                </a:cubicBezTo>
                <a:cubicBezTo>
                  <a:pt x="40750" y="121025"/>
                  <a:pt x="39427" y="169179"/>
                  <a:pt x="39956" y="176323"/>
                </a:cubicBezTo>
                <a:cubicBezTo>
                  <a:pt x="40485" y="183467"/>
                  <a:pt x="44983" y="160976"/>
                  <a:pt x="39956" y="146160"/>
                </a:cubicBezTo>
                <a:cubicBezTo>
                  <a:pt x="34929" y="131344"/>
                  <a:pt x="18524" y="107267"/>
                  <a:pt x="9793" y="87423"/>
                </a:cubicBezTo>
                <a:cubicBezTo>
                  <a:pt x="1062" y="67579"/>
                  <a:pt x="-790" y="3020"/>
                  <a:pt x="268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24DB8D8D-30E7-4803-A13F-DEA9D3BFEA63}"/>
              </a:ext>
            </a:extLst>
          </p:cNvPr>
          <p:cNvSpPr/>
          <p:nvPr/>
        </p:nvSpPr>
        <p:spPr>
          <a:xfrm>
            <a:off x="5489473" y="1220440"/>
            <a:ext cx="51266" cy="310618"/>
          </a:xfrm>
          <a:custGeom>
            <a:avLst/>
            <a:gdLst>
              <a:gd name="connsiteX0" fmla="*/ 102 w 51266"/>
              <a:gd name="connsiteY0" fmla="*/ 348 h 310618"/>
              <a:gd name="connsiteX1" fmla="*/ 39790 w 51266"/>
              <a:gd name="connsiteY1" fmla="*/ 103535 h 310618"/>
              <a:gd name="connsiteX2" fmla="*/ 49315 w 51266"/>
              <a:gd name="connsiteY2" fmla="*/ 163860 h 310618"/>
              <a:gd name="connsiteX3" fmla="*/ 42965 w 51266"/>
              <a:gd name="connsiteY3" fmla="*/ 308323 h 310618"/>
              <a:gd name="connsiteX4" fmla="*/ 50902 w 51266"/>
              <a:gd name="connsiteY4" fmla="*/ 244823 h 310618"/>
              <a:gd name="connsiteX5" fmla="*/ 28677 w 51266"/>
              <a:gd name="connsiteY5" fmla="*/ 141635 h 310618"/>
              <a:gd name="connsiteX6" fmla="*/ 102 w 51266"/>
              <a:gd name="connsiteY6" fmla="*/ 348 h 31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66" h="310618">
                <a:moveTo>
                  <a:pt x="102" y="348"/>
                </a:moveTo>
                <a:cubicBezTo>
                  <a:pt x="1954" y="-6002"/>
                  <a:pt x="31588" y="76283"/>
                  <a:pt x="39790" y="103535"/>
                </a:cubicBezTo>
                <a:cubicBezTo>
                  <a:pt x="47992" y="130787"/>
                  <a:pt x="48786" y="129729"/>
                  <a:pt x="49315" y="163860"/>
                </a:cubicBezTo>
                <a:cubicBezTo>
                  <a:pt x="49844" y="197991"/>
                  <a:pt x="42701" y="294829"/>
                  <a:pt x="42965" y="308323"/>
                </a:cubicBezTo>
                <a:cubicBezTo>
                  <a:pt x="43229" y="321817"/>
                  <a:pt x="53283" y="272604"/>
                  <a:pt x="50902" y="244823"/>
                </a:cubicBezTo>
                <a:cubicBezTo>
                  <a:pt x="48521" y="217042"/>
                  <a:pt x="35292" y="178148"/>
                  <a:pt x="28677" y="141635"/>
                </a:cubicBezTo>
                <a:cubicBezTo>
                  <a:pt x="22063" y="105123"/>
                  <a:pt x="-1750" y="6698"/>
                  <a:pt x="102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BBB85F7E-E264-4169-8B99-21F6490EF869}"/>
              </a:ext>
            </a:extLst>
          </p:cNvPr>
          <p:cNvSpPr/>
          <p:nvPr/>
        </p:nvSpPr>
        <p:spPr>
          <a:xfrm>
            <a:off x="5467836" y="1533484"/>
            <a:ext cx="63386" cy="281146"/>
          </a:xfrm>
          <a:custGeom>
            <a:avLst/>
            <a:gdLst>
              <a:gd name="connsiteX0" fmla="*/ 63014 w 63386"/>
              <a:gd name="connsiteY0" fmla="*/ 41 h 281146"/>
              <a:gd name="connsiteX1" fmla="*/ 28089 w 63386"/>
              <a:gd name="connsiteY1" fmla="*/ 163554 h 281146"/>
              <a:gd name="connsiteX2" fmla="*/ 2689 w 63386"/>
              <a:gd name="connsiteY2" fmla="*/ 257216 h 281146"/>
              <a:gd name="connsiteX3" fmla="*/ 1102 w 63386"/>
              <a:gd name="connsiteY3" fmla="*/ 281029 h 281146"/>
              <a:gd name="connsiteX4" fmla="*/ 5864 w 63386"/>
              <a:gd name="connsiteY4" fmla="*/ 261979 h 281146"/>
              <a:gd name="connsiteX5" fmla="*/ 4277 w 63386"/>
              <a:gd name="connsiteY5" fmla="*/ 179429 h 281146"/>
              <a:gd name="connsiteX6" fmla="*/ 63014 w 63386"/>
              <a:gd name="connsiteY6" fmla="*/ 41 h 28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86" h="281146">
                <a:moveTo>
                  <a:pt x="63014" y="41"/>
                </a:moveTo>
                <a:cubicBezTo>
                  <a:pt x="66983" y="-2605"/>
                  <a:pt x="38143" y="120692"/>
                  <a:pt x="28089" y="163554"/>
                </a:cubicBezTo>
                <a:cubicBezTo>
                  <a:pt x="18035" y="206417"/>
                  <a:pt x="7187" y="237637"/>
                  <a:pt x="2689" y="257216"/>
                </a:cubicBezTo>
                <a:cubicBezTo>
                  <a:pt x="-1809" y="276795"/>
                  <a:pt x="573" y="280235"/>
                  <a:pt x="1102" y="281029"/>
                </a:cubicBezTo>
                <a:cubicBezTo>
                  <a:pt x="1631" y="281823"/>
                  <a:pt x="5335" y="278912"/>
                  <a:pt x="5864" y="261979"/>
                </a:cubicBezTo>
                <a:cubicBezTo>
                  <a:pt x="6393" y="245046"/>
                  <a:pt x="-5777" y="222556"/>
                  <a:pt x="4277" y="179429"/>
                </a:cubicBezTo>
                <a:cubicBezTo>
                  <a:pt x="14331" y="136302"/>
                  <a:pt x="59045" y="2687"/>
                  <a:pt x="63014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8FE34609-8136-43B1-9A44-01FEB782A8AD}"/>
              </a:ext>
            </a:extLst>
          </p:cNvPr>
          <p:cNvSpPr/>
          <p:nvPr/>
        </p:nvSpPr>
        <p:spPr>
          <a:xfrm>
            <a:off x="4671653" y="1569918"/>
            <a:ext cx="66799" cy="170038"/>
          </a:xfrm>
          <a:custGeom>
            <a:avLst/>
            <a:gdLst>
              <a:gd name="connsiteX0" fmla="*/ 44810 w 66799"/>
              <a:gd name="connsiteY0" fmla="*/ 120 h 170038"/>
              <a:gd name="connsiteX1" fmla="*/ 32110 w 66799"/>
              <a:gd name="connsiteY1" fmla="*/ 66795 h 170038"/>
              <a:gd name="connsiteX2" fmla="*/ 65447 w 66799"/>
              <a:gd name="connsiteY2" fmla="*/ 166807 h 170038"/>
              <a:gd name="connsiteX3" fmla="*/ 54335 w 66799"/>
              <a:gd name="connsiteY3" fmla="*/ 139820 h 170038"/>
              <a:gd name="connsiteX4" fmla="*/ 360 w 66799"/>
              <a:gd name="connsiteY4" fmla="*/ 82670 h 170038"/>
              <a:gd name="connsiteX5" fmla="*/ 44810 w 66799"/>
              <a:gd name="connsiteY5" fmla="*/ 120 h 17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99" h="170038">
                <a:moveTo>
                  <a:pt x="44810" y="120"/>
                </a:moveTo>
                <a:cubicBezTo>
                  <a:pt x="50102" y="-2526"/>
                  <a:pt x="28670" y="39014"/>
                  <a:pt x="32110" y="66795"/>
                </a:cubicBezTo>
                <a:cubicBezTo>
                  <a:pt x="35549" y="94576"/>
                  <a:pt x="61743" y="154636"/>
                  <a:pt x="65447" y="166807"/>
                </a:cubicBezTo>
                <a:cubicBezTo>
                  <a:pt x="69151" y="178978"/>
                  <a:pt x="65183" y="153843"/>
                  <a:pt x="54335" y="139820"/>
                </a:cubicBezTo>
                <a:cubicBezTo>
                  <a:pt x="43487" y="125797"/>
                  <a:pt x="5122" y="101720"/>
                  <a:pt x="360" y="82670"/>
                </a:cubicBezTo>
                <a:cubicBezTo>
                  <a:pt x="-4402" y="63620"/>
                  <a:pt x="39518" y="2766"/>
                  <a:pt x="44810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F69BCC2D-8AA8-49CA-97B0-EC25AA205826}"/>
              </a:ext>
            </a:extLst>
          </p:cNvPr>
          <p:cNvSpPr/>
          <p:nvPr/>
        </p:nvSpPr>
        <p:spPr>
          <a:xfrm>
            <a:off x="5271648" y="1819982"/>
            <a:ext cx="201494" cy="152117"/>
          </a:xfrm>
          <a:custGeom>
            <a:avLst/>
            <a:gdLst>
              <a:gd name="connsiteX0" fmla="*/ 200465 w 201494"/>
              <a:gd name="connsiteY0" fmla="*/ 881 h 152117"/>
              <a:gd name="connsiteX1" fmla="*/ 165540 w 201494"/>
              <a:gd name="connsiteY1" fmla="*/ 80256 h 152117"/>
              <a:gd name="connsiteX2" fmla="*/ 140140 w 201494"/>
              <a:gd name="connsiteY2" fmla="*/ 112006 h 152117"/>
              <a:gd name="connsiteX3" fmla="*/ 103627 w 201494"/>
              <a:gd name="connsiteY3" fmla="*/ 127881 h 152117"/>
              <a:gd name="connsiteX4" fmla="*/ 440 w 201494"/>
              <a:gd name="connsiteY4" fmla="*/ 151693 h 152117"/>
              <a:gd name="connsiteX5" fmla="*/ 63940 w 201494"/>
              <a:gd name="connsiteY5" fmla="*/ 143756 h 152117"/>
              <a:gd name="connsiteX6" fmla="*/ 122677 w 201494"/>
              <a:gd name="connsiteY6" fmla="*/ 137406 h 152117"/>
              <a:gd name="connsiteX7" fmla="*/ 200465 w 201494"/>
              <a:gd name="connsiteY7" fmla="*/ 881 h 15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494" h="152117">
                <a:moveTo>
                  <a:pt x="200465" y="881"/>
                </a:moveTo>
                <a:cubicBezTo>
                  <a:pt x="207609" y="-8644"/>
                  <a:pt x="175594" y="61735"/>
                  <a:pt x="165540" y="80256"/>
                </a:cubicBezTo>
                <a:cubicBezTo>
                  <a:pt x="155486" y="98777"/>
                  <a:pt x="150459" y="104069"/>
                  <a:pt x="140140" y="112006"/>
                </a:cubicBezTo>
                <a:cubicBezTo>
                  <a:pt x="129821" y="119943"/>
                  <a:pt x="126910" y="121267"/>
                  <a:pt x="103627" y="127881"/>
                </a:cubicBezTo>
                <a:cubicBezTo>
                  <a:pt x="80344" y="134495"/>
                  <a:pt x="7054" y="149047"/>
                  <a:pt x="440" y="151693"/>
                </a:cubicBezTo>
                <a:cubicBezTo>
                  <a:pt x="-6175" y="154339"/>
                  <a:pt x="63940" y="143756"/>
                  <a:pt x="63940" y="143756"/>
                </a:cubicBezTo>
                <a:cubicBezTo>
                  <a:pt x="84313" y="141375"/>
                  <a:pt x="103627" y="156721"/>
                  <a:pt x="122677" y="137406"/>
                </a:cubicBezTo>
                <a:cubicBezTo>
                  <a:pt x="141727" y="118091"/>
                  <a:pt x="193321" y="10406"/>
                  <a:pt x="200465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1A459664-59B8-46D1-A3B8-D3FC7CF4E18D}"/>
              </a:ext>
            </a:extLst>
          </p:cNvPr>
          <p:cNvSpPr/>
          <p:nvPr/>
        </p:nvSpPr>
        <p:spPr>
          <a:xfrm>
            <a:off x="4957763" y="1882748"/>
            <a:ext cx="300037" cy="76835"/>
          </a:xfrm>
          <a:custGeom>
            <a:avLst/>
            <a:gdLst>
              <a:gd name="connsiteX0" fmla="*/ 0 w 300037"/>
              <a:gd name="connsiteY0" fmla="*/ 27 h 76835"/>
              <a:gd name="connsiteX1" fmla="*/ 198437 w 300037"/>
              <a:gd name="connsiteY1" fmla="*/ 65115 h 76835"/>
              <a:gd name="connsiteX2" fmla="*/ 300037 w 300037"/>
              <a:gd name="connsiteY2" fmla="*/ 76227 h 76835"/>
              <a:gd name="connsiteX3" fmla="*/ 200025 w 300037"/>
              <a:gd name="connsiteY3" fmla="*/ 57177 h 76835"/>
              <a:gd name="connsiteX4" fmla="*/ 0 w 300037"/>
              <a:gd name="connsiteY4" fmla="*/ 27 h 7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037" h="76835">
                <a:moveTo>
                  <a:pt x="0" y="27"/>
                </a:moveTo>
                <a:cubicBezTo>
                  <a:pt x="-265" y="1350"/>
                  <a:pt x="148431" y="52415"/>
                  <a:pt x="198437" y="65115"/>
                </a:cubicBezTo>
                <a:cubicBezTo>
                  <a:pt x="248443" y="77815"/>
                  <a:pt x="299772" y="77550"/>
                  <a:pt x="300037" y="76227"/>
                </a:cubicBezTo>
                <a:cubicBezTo>
                  <a:pt x="300302" y="74904"/>
                  <a:pt x="246856" y="68819"/>
                  <a:pt x="200025" y="57177"/>
                </a:cubicBezTo>
                <a:cubicBezTo>
                  <a:pt x="153194" y="45535"/>
                  <a:pt x="265" y="-1296"/>
                  <a:pt x="0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418AABD3-F931-429B-97EC-122389E835B6}"/>
              </a:ext>
            </a:extLst>
          </p:cNvPr>
          <p:cNvSpPr/>
          <p:nvPr/>
        </p:nvSpPr>
        <p:spPr>
          <a:xfrm>
            <a:off x="4754136" y="1735067"/>
            <a:ext cx="202600" cy="155922"/>
          </a:xfrm>
          <a:custGeom>
            <a:avLst/>
            <a:gdLst>
              <a:gd name="connsiteX0" fmla="*/ 427 w 202600"/>
              <a:gd name="connsiteY0" fmla="*/ 71 h 155922"/>
              <a:gd name="connsiteX1" fmla="*/ 79802 w 202600"/>
              <a:gd name="connsiteY1" fmla="*/ 74683 h 155922"/>
              <a:gd name="connsiteX2" fmla="*/ 117902 w 202600"/>
              <a:gd name="connsiteY2" fmla="*/ 114371 h 155922"/>
              <a:gd name="connsiteX3" fmla="*/ 202039 w 202600"/>
              <a:gd name="connsiteY3" fmla="*/ 155646 h 155922"/>
              <a:gd name="connsiteX4" fmla="*/ 152827 w 202600"/>
              <a:gd name="connsiteY4" fmla="*/ 130246 h 155922"/>
              <a:gd name="connsiteX5" fmla="*/ 117902 w 202600"/>
              <a:gd name="connsiteY5" fmla="*/ 88971 h 155922"/>
              <a:gd name="connsiteX6" fmla="*/ 427 w 202600"/>
              <a:gd name="connsiteY6" fmla="*/ 71 h 15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600" h="155922">
                <a:moveTo>
                  <a:pt x="427" y="71"/>
                </a:moveTo>
                <a:cubicBezTo>
                  <a:pt x="-5923" y="-2310"/>
                  <a:pt x="60223" y="55633"/>
                  <a:pt x="79802" y="74683"/>
                </a:cubicBezTo>
                <a:cubicBezTo>
                  <a:pt x="99381" y="93733"/>
                  <a:pt x="97529" y="100877"/>
                  <a:pt x="117902" y="114371"/>
                </a:cubicBezTo>
                <a:cubicBezTo>
                  <a:pt x="138275" y="127865"/>
                  <a:pt x="196218" y="153000"/>
                  <a:pt x="202039" y="155646"/>
                </a:cubicBezTo>
                <a:cubicBezTo>
                  <a:pt x="207860" y="158292"/>
                  <a:pt x="166850" y="141359"/>
                  <a:pt x="152827" y="130246"/>
                </a:cubicBezTo>
                <a:cubicBezTo>
                  <a:pt x="138804" y="119133"/>
                  <a:pt x="141185" y="109079"/>
                  <a:pt x="117902" y="88971"/>
                </a:cubicBezTo>
                <a:cubicBezTo>
                  <a:pt x="94619" y="68863"/>
                  <a:pt x="6777" y="2452"/>
                  <a:pt x="427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5B09C6AA-F1B8-41D8-9855-05E5D1C2A253}"/>
              </a:ext>
            </a:extLst>
          </p:cNvPr>
          <p:cNvSpPr/>
          <p:nvPr/>
        </p:nvSpPr>
        <p:spPr>
          <a:xfrm>
            <a:off x="4875213" y="1196494"/>
            <a:ext cx="241371" cy="81448"/>
          </a:xfrm>
          <a:custGeom>
            <a:avLst/>
            <a:gdLst>
              <a:gd name="connsiteX0" fmla="*/ 0 w 241371"/>
              <a:gd name="connsiteY0" fmla="*/ 81444 h 81448"/>
              <a:gd name="connsiteX1" fmla="*/ 93663 w 241371"/>
              <a:gd name="connsiteY1" fmla="*/ 22706 h 81448"/>
              <a:gd name="connsiteX2" fmla="*/ 182563 w 241371"/>
              <a:gd name="connsiteY2" fmla="*/ 27469 h 81448"/>
              <a:gd name="connsiteX3" fmla="*/ 241300 w 241371"/>
              <a:gd name="connsiteY3" fmla="*/ 40169 h 81448"/>
              <a:gd name="connsiteX4" fmla="*/ 193675 w 241371"/>
              <a:gd name="connsiteY4" fmla="*/ 11594 h 81448"/>
              <a:gd name="connsiteX5" fmla="*/ 150813 w 241371"/>
              <a:gd name="connsiteY5" fmla="*/ 481 h 81448"/>
              <a:gd name="connsiteX6" fmla="*/ 95250 w 241371"/>
              <a:gd name="connsiteY6" fmla="*/ 25881 h 81448"/>
              <a:gd name="connsiteX7" fmla="*/ 0 w 241371"/>
              <a:gd name="connsiteY7" fmla="*/ 81444 h 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371" h="81448">
                <a:moveTo>
                  <a:pt x="0" y="81444"/>
                </a:moveTo>
                <a:cubicBezTo>
                  <a:pt x="-265" y="80915"/>
                  <a:pt x="63236" y="31702"/>
                  <a:pt x="93663" y="22706"/>
                </a:cubicBezTo>
                <a:cubicBezTo>
                  <a:pt x="124090" y="13710"/>
                  <a:pt x="157957" y="24559"/>
                  <a:pt x="182563" y="27469"/>
                </a:cubicBezTo>
                <a:cubicBezTo>
                  <a:pt x="207169" y="30379"/>
                  <a:pt x="239448" y="42815"/>
                  <a:pt x="241300" y="40169"/>
                </a:cubicBezTo>
                <a:cubicBezTo>
                  <a:pt x="243152" y="37523"/>
                  <a:pt x="208756" y="18209"/>
                  <a:pt x="193675" y="11594"/>
                </a:cubicBezTo>
                <a:cubicBezTo>
                  <a:pt x="178594" y="4979"/>
                  <a:pt x="167217" y="-1900"/>
                  <a:pt x="150813" y="481"/>
                </a:cubicBezTo>
                <a:cubicBezTo>
                  <a:pt x="134409" y="2862"/>
                  <a:pt x="115623" y="13181"/>
                  <a:pt x="95250" y="25881"/>
                </a:cubicBezTo>
                <a:cubicBezTo>
                  <a:pt x="74877" y="38581"/>
                  <a:pt x="265" y="81973"/>
                  <a:pt x="0" y="8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AC20134-0C78-47C0-AF51-84B270965805}"/>
              </a:ext>
            </a:extLst>
          </p:cNvPr>
          <p:cNvSpPr/>
          <p:nvPr/>
        </p:nvSpPr>
        <p:spPr>
          <a:xfrm>
            <a:off x="4910098" y="1365180"/>
            <a:ext cx="212882" cy="24414"/>
          </a:xfrm>
          <a:custGeom>
            <a:avLst/>
            <a:gdLst>
              <a:gd name="connsiteX0" fmla="*/ 40 w 212882"/>
              <a:gd name="connsiteY0" fmla="*/ 23883 h 24414"/>
              <a:gd name="connsiteX1" fmla="*/ 136565 w 212882"/>
              <a:gd name="connsiteY1" fmla="*/ 20708 h 24414"/>
              <a:gd name="connsiteX2" fmla="*/ 212765 w 212882"/>
              <a:gd name="connsiteY2" fmla="*/ 70 h 24414"/>
              <a:gd name="connsiteX3" fmla="*/ 150852 w 212882"/>
              <a:gd name="connsiteY3" fmla="*/ 14358 h 24414"/>
              <a:gd name="connsiteX4" fmla="*/ 40 w 212882"/>
              <a:gd name="connsiteY4" fmla="*/ 23883 h 2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2" h="24414">
                <a:moveTo>
                  <a:pt x="40" y="23883"/>
                </a:moveTo>
                <a:cubicBezTo>
                  <a:pt x="-2341" y="24941"/>
                  <a:pt x="101111" y="24677"/>
                  <a:pt x="136565" y="20708"/>
                </a:cubicBezTo>
                <a:cubicBezTo>
                  <a:pt x="172019" y="16739"/>
                  <a:pt x="210384" y="1128"/>
                  <a:pt x="212765" y="70"/>
                </a:cubicBezTo>
                <a:cubicBezTo>
                  <a:pt x="215146" y="-988"/>
                  <a:pt x="180750" y="10125"/>
                  <a:pt x="150852" y="14358"/>
                </a:cubicBezTo>
                <a:cubicBezTo>
                  <a:pt x="120954" y="18591"/>
                  <a:pt x="2421" y="22825"/>
                  <a:pt x="40" y="23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6C3C6BD-5CBB-4204-8B18-08A6C4D9B562}"/>
              </a:ext>
            </a:extLst>
          </p:cNvPr>
          <p:cNvSpPr/>
          <p:nvPr/>
        </p:nvSpPr>
        <p:spPr>
          <a:xfrm>
            <a:off x="5203057" y="1328451"/>
            <a:ext cx="18234" cy="87927"/>
          </a:xfrm>
          <a:custGeom>
            <a:avLst/>
            <a:gdLst>
              <a:gd name="connsiteX0" fmla="*/ 18231 w 18234"/>
              <a:gd name="connsiteY0" fmla="*/ 287 h 87927"/>
              <a:gd name="connsiteX1" fmla="*/ 2356 w 18234"/>
              <a:gd name="connsiteY1" fmla="*/ 78074 h 87927"/>
              <a:gd name="connsiteX2" fmla="*/ 10293 w 18234"/>
              <a:gd name="connsiteY2" fmla="*/ 84424 h 87927"/>
              <a:gd name="connsiteX3" fmla="*/ 768 w 18234"/>
              <a:gd name="connsiteY3" fmla="*/ 55849 h 87927"/>
              <a:gd name="connsiteX4" fmla="*/ 768 w 18234"/>
              <a:gd name="connsiteY4" fmla="*/ 51087 h 87927"/>
              <a:gd name="connsiteX5" fmla="*/ 18231 w 18234"/>
              <a:gd name="connsiteY5" fmla="*/ 287 h 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34" h="87927">
                <a:moveTo>
                  <a:pt x="18231" y="287"/>
                </a:moveTo>
                <a:cubicBezTo>
                  <a:pt x="18496" y="4785"/>
                  <a:pt x="3679" y="64051"/>
                  <a:pt x="2356" y="78074"/>
                </a:cubicBezTo>
                <a:cubicBezTo>
                  <a:pt x="1033" y="92097"/>
                  <a:pt x="10558" y="88128"/>
                  <a:pt x="10293" y="84424"/>
                </a:cubicBezTo>
                <a:cubicBezTo>
                  <a:pt x="10028" y="80720"/>
                  <a:pt x="2355" y="61405"/>
                  <a:pt x="768" y="55849"/>
                </a:cubicBezTo>
                <a:cubicBezTo>
                  <a:pt x="-819" y="50293"/>
                  <a:pt x="503" y="56643"/>
                  <a:pt x="768" y="51087"/>
                </a:cubicBezTo>
                <a:cubicBezTo>
                  <a:pt x="1033" y="45531"/>
                  <a:pt x="17966" y="-4211"/>
                  <a:pt x="18231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7AC23503-986E-47E2-B525-651F2589C8AD}"/>
              </a:ext>
            </a:extLst>
          </p:cNvPr>
          <p:cNvSpPr/>
          <p:nvPr/>
        </p:nvSpPr>
        <p:spPr>
          <a:xfrm>
            <a:off x="4871257" y="1121476"/>
            <a:ext cx="144055" cy="64391"/>
          </a:xfrm>
          <a:custGeom>
            <a:avLst/>
            <a:gdLst>
              <a:gd name="connsiteX0" fmla="*/ 781 w 144055"/>
              <a:gd name="connsiteY0" fmla="*/ 64387 h 64391"/>
              <a:gd name="connsiteX1" fmla="*/ 67456 w 144055"/>
              <a:gd name="connsiteY1" fmla="*/ 5649 h 64391"/>
              <a:gd name="connsiteX2" fmla="*/ 142068 w 144055"/>
              <a:gd name="connsiteY2" fmla="*/ 2474 h 64391"/>
              <a:gd name="connsiteX3" fmla="*/ 113493 w 144055"/>
              <a:gd name="connsiteY3" fmla="*/ 2474 h 64391"/>
              <a:gd name="connsiteX4" fmla="*/ 781 w 144055"/>
              <a:gd name="connsiteY4" fmla="*/ 64387 h 6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55" h="64391">
                <a:moveTo>
                  <a:pt x="781" y="64387"/>
                </a:moveTo>
                <a:cubicBezTo>
                  <a:pt x="-6892" y="64916"/>
                  <a:pt x="43908" y="15968"/>
                  <a:pt x="67456" y="5649"/>
                </a:cubicBezTo>
                <a:cubicBezTo>
                  <a:pt x="91004" y="-4670"/>
                  <a:pt x="134395" y="3003"/>
                  <a:pt x="142068" y="2474"/>
                </a:cubicBezTo>
                <a:cubicBezTo>
                  <a:pt x="149741" y="1945"/>
                  <a:pt x="134130" y="-2818"/>
                  <a:pt x="113493" y="2474"/>
                </a:cubicBezTo>
                <a:cubicBezTo>
                  <a:pt x="92856" y="7766"/>
                  <a:pt x="8454" y="63858"/>
                  <a:pt x="781" y="64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C513CE44-47E6-447E-934D-24DB2360C5BB}"/>
              </a:ext>
            </a:extLst>
          </p:cNvPr>
          <p:cNvSpPr/>
          <p:nvPr/>
        </p:nvSpPr>
        <p:spPr>
          <a:xfrm>
            <a:off x="5303726" y="1046163"/>
            <a:ext cx="74732" cy="65087"/>
          </a:xfrm>
          <a:custGeom>
            <a:avLst/>
            <a:gdLst>
              <a:gd name="connsiteX0" fmla="*/ 74724 w 74732"/>
              <a:gd name="connsiteY0" fmla="*/ 0 h 65087"/>
              <a:gd name="connsiteX1" fmla="*/ 8049 w 74732"/>
              <a:gd name="connsiteY1" fmla="*/ 42862 h 65087"/>
              <a:gd name="connsiteX2" fmla="*/ 1699 w 74732"/>
              <a:gd name="connsiteY2" fmla="*/ 65087 h 65087"/>
              <a:gd name="connsiteX3" fmla="*/ 12812 w 74732"/>
              <a:gd name="connsiteY3" fmla="*/ 42862 h 65087"/>
              <a:gd name="connsiteX4" fmla="*/ 74724 w 74732"/>
              <a:gd name="connsiteY4" fmla="*/ 0 h 6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32" h="65087">
                <a:moveTo>
                  <a:pt x="74724" y="0"/>
                </a:moveTo>
                <a:cubicBezTo>
                  <a:pt x="73930" y="0"/>
                  <a:pt x="20220" y="32014"/>
                  <a:pt x="8049" y="42862"/>
                </a:cubicBezTo>
                <a:cubicBezTo>
                  <a:pt x="-4122" y="53710"/>
                  <a:pt x="905" y="65087"/>
                  <a:pt x="1699" y="65087"/>
                </a:cubicBezTo>
                <a:cubicBezTo>
                  <a:pt x="2493" y="65087"/>
                  <a:pt x="3551" y="52122"/>
                  <a:pt x="12812" y="42862"/>
                </a:cubicBezTo>
                <a:cubicBezTo>
                  <a:pt x="22072" y="33602"/>
                  <a:pt x="75518" y="0"/>
                  <a:pt x="747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A491A7FA-5FDF-4014-8041-D4EDEB6B7F23}"/>
              </a:ext>
            </a:extLst>
          </p:cNvPr>
          <p:cNvSpPr/>
          <p:nvPr/>
        </p:nvSpPr>
        <p:spPr>
          <a:xfrm>
            <a:off x="4498965" y="1414423"/>
            <a:ext cx="148132" cy="49473"/>
          </a:xfrm>
          <a:custGeom>
            <a:avLst/>
            <a:gdLst>
              <a:gd name="connsiteX0" fmla="*/ 10 w 148132"/>
              <a:gd name="connsiteY0" fmla="*/ 40 h 49473"/>
              <a:gd name="connsiteX1" fmla="*/ 68273 w 148132"/>
              <a:gd name="connsiteY1" fmla="*/ 27027 h 49473"/>
              <a:gd name="connsiteX2" fmla="*/ 144473 w 148132"/>
              <a:gd name="connsiteY2" fmla="*/ 49252 h 49473"/>
              <a:gd name="connsiteX3" fmla="*/ 128598 w 148132"/>
              <a:gd name="connsiteY3" fmla="*/ 38140 h 49473"/>
              <a:gd name="connsiteX4" fmla="*/ 63510 w 148132"/>
              <a:gd name="connsiteY4" fmla="*/ 33377 h 49473"/>
              <a:gd name="connsiteX5" fmla="*/ 10 w 148132"/>
              <a:gd name="connsiteY5" fmla="*/ 40 h 4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32" h="49473">
                <a:moveTo>
                  <a:pt x="10" y="40"/>
                </a:moveTo>
                <a:cubicBezTo>
                  <a:pt x="804" y="-1018"/>
                  <a:pt x="44196" y="18825"/>
                  <a:pt x="68273" y="27027"/>
                </a:cubicBezTo>
                <a:cubicBezTo>
                  <a:pt x="92350" y="35229"/>
                  <a:pt x="134419" y="47400"/>
                  <a:pt x="144473" y="49252"/>
                </a:cubicBezTo>
                <a:cubicBezTo>
                  <a:pt x="154527" y="51104"/>
                  <a:pt x="142092" y="40786"/>
                  <a:pt x="128598" y="38140"/>
                </a:cubicBezTo>
                <a:cubicBezTo>
                  <a:pt x="115104" y="35494"/>
                  <a:pt x="83883" y="37081"/>
                  <a:pt x="63510" y="33377"/>
                </a:cubicBezTo>
                <a:cubicBezTo>
                  <a:pt x="43137" y="29673"/>
                  <a:pt x="-784" y="1098"/>
                  <a:pt x="1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F41724BC-D0BE-4171-AE49-FB0B6C7D4274}"/>
              </a:ext>
            </a:extLst>
          </p:cNvPr>
          <p:cNvSpPr/>
          <p:nvPr/>
        </p:nvSpPr>
        <p:spPr>
          <a:xfrm>
            <a:off x="4440809" y="1471490"/>
            <a:ext cx="316623" cy="259327"/>
          </a:xfrm>
          <a:custGeom>
            <a:avLst/>
            <a:gdLst>
              <a:gd name="connsiteX0" fmla="*/ 21654 w 316623"/>
              <a:gd name="connsiteY0" fmla="*/ 123 h 259327"/>
              <a:gd name="connsiteX1" fmla="*/ 1016 w 316623"/>
              <a:gd name="connsiteY1" fmla="*/ 66798 h 259327"/>
              <a:gd name="connsiteX2" fmla="*/ 59754 w 316623"/>
              <a:gd name="connsiteY2" fmla="*/ 106485 h 259327"/>
              <a:gd name="connsiteX3" fmla="*/ 128016 w 316623"/>
              <a:gd name="connsiteY3" fmla="*/ 189035 h 259327"/>
              <a:gd name="connsiteX4" fmla="*/ 167704 w 316623"/>
              <a:gd name="connsiteY4" fmla="*/ 222373 h 259327"/>
              <a:gd name="connsiteX5" fmla="*/ 291529 w 316623"/>
              <a:gd name="connsiteY5" fmla="*/ 247773 h 259327"/>
              <a:gd name="connsiteX6" fmla="*/ 313754 w 316623"/>
              <a:gd name="connsiteY6" fmla="*/ 257298 h 259327"/>
              <a:gd name="connsiteX7" fmla="*/ 250254 w 316623"/>
              <a:gd name="connsiteY7" fmla="*/ 209673 h 259327"/>
              <a:gd name="connsiteX8" fmla="*/ 139129 w 316623"/>
              <a:gd name="connsiteY8" fmla="*/ 181098 h 259327"/>
              <a:gd name="connsiteX9" fmla="*/ 47054 w 316623"/>
              <a:gd name="connsiteY9" fmla="*/ 90610 h 259327"/>
              <a:gd name="connsiteX10" fmla="*/ 10541 w 316623"/>
              <a:gd name="connsiteY10" fmla="*/ 50923 h 259327"/>
              <a:gd name="connsiteX11" fmla="*/ 21654 w 316623"/>
              <a:gd name="connsiteY11" fmla="*/ 123 h 25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6623" h="259327">
                <a:moveTo>
                  <a:pt x="21654" y="123"/>
                </a:moveTo>
                <a:cubicBezTo>
                  <a:pt x="20066" y="2769"/>
                  <a:pt x="-5334" y="49071"/>
                  <a:pt x="1016" y="66798"/>
                </a:cubicBezTo>
                <a:cubicBezTo>
                  <a:pt x="7366" y="84525"/>
                  <a:pt x="38587" y="86112"/>
                  <a:pt x="59754" y="106485"/>
                </a:cubicBezTo>
                <a:cubicBezTo>
                  <a:pt x="80921" y="126858"/>
                  <a:pt x="110024" y="169720"/>
                  <a:pt x="128016" y="189035"/>
                </a:cubicBezTo>
                <a:cubicBezTo>
                  <a:pt x="146008" y="208350"/>
                  <a:pt x="140452" y="212583"/>
                  <a:pt x="167704" y="222373"/>
                </a:cubicBezTo>
                <a:cubicBezTo>
                  <a:pt x="194956" y="232163"/>
                  <a:pt x="267187" y="241952"/>
                  <a:pt x="291529" y="247773"/>
                </a:cubicBezTo>
                <a:cubicBezTo>
                  <a:pt x="315871" y="253594"/>
                  <a:pt x="320633" y="263648"/>
                  <a:pt x="313754" y="257298"/>
                </a:cubicBezTo>
                <a:cubicBezTo>
                  <a:pt x="306875" y="250948"/>
                  <a:pt x="279358" y="222373"/>
                  <a:pt x="250254" y="209673"/>
                </a:cubicBezTo>
                <a:cubicBezTo>
                  <a:pt x="221150" y="196973"/>
                  <a:pt x="172996" y="200942"/>
                  <a:pt x="139129" y="181098"/>
                </a:cubicBezTo>
                <a:cubicBezTo>
                  <a:pt x="105262" y="161254"/>
                  <a:pt x="68485" y="112306"/>
                  <a:pt x="47054" y="90610"/>
                </a:cubicBezTo>
                <a:cubicBezTo>
                  <a:pt x="25623" y="68914"/>
                  <a:pt x="12393" y="63888"/>
                  <a:pt x="10541" y="50923"/>
                </a:cubicBezTo>
                <a:cubicBezTo>
                  <a:pt x="8689" y="37958"/>
                  <a:pt x="23242" y="-2523"/>
                  <a:pt x="21654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3E25958B-4671-41BF-A66F-FA7D93244229}"/>
              </a:ext>
            </a:extLst>
          </p:cNvPr>
          <p:cNvSpPr/>
          <p:nvPr/>
        </p:nvSpPr>
        <p:spPr>
          <a:xfrm>
            <a:off x="4464642" y="1465057"/>
            <a:ext cx="179901" cy="131700"/>
          </a:xfrm>
          <a:custGeom>
            <a:avLst/>
            <a:gdLst>
              <a:gd name="connsiteX0" fmla="*/ 159746 w 179901"/>
              <a:gd name="connsiteY0" fmla="*/ 4968 h 131700"/>
              <a:gd name="connsiteX1" fmla="*/ 127996 w 179901"/>
              <a:gd name="connsiteY1" fmla="*/ 65293 h 131700"/>
              <a:gd name="connsiteX2" fmla="*/ 161333 w 179901"/>
              <a:gd name="connsiteY2" fmla="*/ 104981 h 131700"/>
              <a:gd name="connsiteX3" fmla="*/ 177208 w 179901"/>
              <a:gd name="connsiteY3" fmla="*/ 130381 h 131700"/>
              <a:gd name="connsiteX4" fmla="*/ 105771 w 179901"/>
              <a:gd name="connsiteY4" fmla="*/ 122443 h 131700"/>
              <a:gd name="connsiteX5" fmla="*/ 15283 w 179901"/>
              <a:gd name="connsiteY5" fmla="*/ 74818 h 131700"/>
              <a:gd name="connsiteX6" fmla="*/ 24808 w 179901"/>
              <a:gd name="connsiteY6" fmla="*/ 39893 h 131700"/>
              <a:gd name="connsiteX7" fmla="*/ 80371 w 179901"/>
              <a:gd name="connsiteY7" fmla="*/ 206 h 131700"/>
              <a:gd name="connsiteX8" fmla="*/ 8933 w 179901"/>
              <a:gd name="connsiteY8" fmla="*/ 25606 h 131700"/>
              <a:gd name="connsiteX9" fmla="*/ 12108 w 179901"/>
              <a:gd name="connsiteY9" fmla="*/ 54181 h 131700"/>
              <a:gd name="connsiteX10" fmla="*/ 108946 w 179901"/>
              <a:gd name="connsiteY10" fmla="*/ 100218 h 131700"/>
              <a:gd name="connsiteX11" fmla="*/ 140696 w 179901"/>
              <a:gd name="connsiteY11" fmla="*/ 108156 h 131700"/>
              <a:gd name="connsiteX12" fmla="*/ 108946 w 179901"/>
              <a:gd name="connsiteY12" fmla="*/ 81168 h 131700"/>
              <a:gd name="connsiteX13" fmla="*/ 159746 w 179901"/>
              <a:gd name="connsiteY13" fmla="*/ 4968 h 13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901" h="131700">
                <a:moveTo>
                  <a:pt x="159746" y="4968"/>
                </a:moveTo>
                <a:cubicBezTo>
                  <a:pt x="162921" y="2322"/>
                  <a:pt x="127732" y="48624"/>
                  <a:pt x="127996" y="65293"/>
                </a:cubicBezTo>
                <a:cubicBezTo>
                  <a:pt x="128260" y="81962"/>
                  <a:pt x="153131" y="94133"/>
                  <a:pt x="161333" y="104981"/>
                </a:cubicBezTo>
                <a:cubicBezTo>
                  <a:pt x="169535" y="115829"/>
                  <a:pt x="186468" y="127471"/>
                  <a:pt x="177208" y="130381"/>
                </a:cubicBezTo>
                <a:cubicBezTo>
                  <a:pt x="167948" y="133291"/>
                  <a:pt x="132758" y="131703"/>
                  <a:pt x="105771" y="122443"/>
                </a:cubicBezTo>
                <a:cubicBezTo>
                  <a:pt x="78784" y="113183"/>
                  <a:pt x="28777" y="88576"/>
                  <a:pt x="15283" y="74818"/>
                </a:cubicBezTo>
                <a:cubicBezTo>
                  <a:pt x="1789" y="61060"/>
                  <a:pt x="13960" y="52328"/>
                  <a:pt x="24808" y="39893"/>
                </a:cubicBezTo>
                <a:cubicBezTo>
                  <a:pt x="35656" y="27458"/>
                  <a:pt x="83017" y="2587"/>
                  <a:pt x="80371" y="206"/>
                </a:cubicBezTo>
                <a:cubicBezTo>
                  <a:pt x="77725" y="-2175"/>
                  <a:pt x="20310" y="16610"/>
                  <a:pt x="8933" y="25606"/>
                </a:cubicBezTo>
                <a:cubicBezTo>
                  <a:pt x="-2444" y="34602"/>
                  <a:pt x="-4561" y="41746"/>
                  <a:pt x="12108" y="54181"/>
                </a:cubicBezTo>
                <a:cubicBezTo>
                  <a:pt x="28777" y="66616"/>
                  <a:pt x="87515" y="91222"/>
                  <a:pt x="108946" y="100218"/>
                </a:cubicBezTo>
                <a:cubicBezTo>
                  <a:pt x="130377" y="109214"/>
                  <a:pt x="140696" y="111331"/>
                  <a:pt x="140696" y="108156"/>
                </a:cubicBezTo>
                <a:cubicBezTo>
                  <a:pt x="140696" y="104981"/>
                  <a:pt x="109475" y="93868"/>
                  <a:pt x="108946" y="81168"/>
                </a:cubicBezTo>
                <a:cubicBezTo>
                  <a:pt x="108417" y="68468"/>
                  <a:pt x="156571" y="7614"/>
                  <a:pt x="159746" y="4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952E9CB-76D2-457E-B9C2-4145D7579BBD}"/>
              </a:ext>
            </a:extLst>
          </p:cNvPr>
          <p:cNvSpPr/>
          <p:nvPr/>
        </p:nvSpPr>
        <p:spPr>
          <a:xfrm>
            <a:off x="4668600" y="1296980"/>
            <a:ext cx="64973" cy="292765"/>
          </a:xfrm>
          <a:custGeom>
            <a:avLst/>
            <a:gdLst>
              <a:gd name="connsiteX0" fmla="*/ 5000 w 64973"/>
              <a:gd name="connsiteY0" fmla="*/ 8 h 292765"/>
              <a:gd name="connsiteX1" fmla="*/ 5000 w 64973"/>
              <a:gd name="connsiteY1" fmla="*/ 141295 h 292765"/>
              <a:gd name="connsiteX2" fmla="*/ 63738 w 64973"/>
              <a:gd name="connsiteY2" fmla="*/ 290520 h 292765"/>
              <a:gd name="connsiteX3" fmla="*/ 43100 w 64973"/>
              <a:gd name="connsiteY3" fmla="*/ 225433 h 292765"/>
              <a:gd name="connsiteX4" fmla="*/ 20875 w 64973"/>
              <a:gd name="connsiteY4" fmla="*/ 147645 h 292765"/>
              <a:gd name="connsiteX5" fmla="*/ 5000 w 64973"/>
              <a:gd name="connsiteY5" fmla="*/ 8 h 29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73" h="292765">
                <a:moveTo>
                  <a:pt x="5000" y="8"/>
                </a:moveTo>
                <a:cubicBezTo>
                  <a:pt x="2354" y="-1050"/>
                  <a:pt x="-4790" y="92876"/>
                  <a:pt x="5000" y="141295"/>
                </a:cubicBezTo>
                <a:cubicBezTo>
                  <a:pt x="14790" y="189714"/>
                  <a:pt x="57388" y="276497"/>
                  <a:pt x="63738" y="290520"/>
                </a:cubicBezTo>
                <a:cubicBezTo>
                  <a:pt x="70088" y="304543"/>
                  <a:pt x="50244" y="249245"/>
                  <a:pt x="43100" y="225433"/>
                </a:cubicBezTo>
                <a:cubicBezTo>
                  <a:pt x="35956" y="201621"/>
                  <a:pt x="26431" y="182041"/>
                  <a:pt x="20875" y="147645"/>
                </a:cubicBezTo>
                <a:cubicBezTo>
                  <a:pt x="15319" y="113249"/>
                  <a:pt x="7646" y="1066"/>
                  <a:pt x="500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6ABFB5E8-91FB-4CB0-A774-2F30D195DE25}"/>
              </a:ext>
            </a:extLst>
          </p:cNvPr>
          <p:cNvSpPr/>
          <p:nvPr/>
        </p:nvSpPr>
        <p:spPr>
          <a:xfrm>
            <a:off x="5427661" y="1561948"/>
            <a:ext cx="26589" cy="65696"/>
          </a:xfrm>
          <a:custGeom>
            <a:avLst/>
            <a:gdLst>
              <a:gd name="connsiteX0" fmla="*/ 2 w 26589"/>
              <a:gd name="connsiteY0" fmla="*/ 152 h 65696"/>
              <a:gd name="connsiteX1" fmla="*/ 25402 w 26589"/>
              <a:gd name="connsiteY1" fmla="*/ 47777 h 65696"/>
              <a:gd name="connsiteX2" fmla="*/ 23814 w 26589"/>
              <a:gd name="connsiteY2" fmla="*/ 65240 h 65696"/>
              <a:gd name="connsiteX3" fmla="*/ 2 w 26589"/>
              <a:gd name="connsiteY3" fmla="*/ 152 h 6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89" h="65696">
                <a:moveTo>
                  <a:pt x="2" y="152"/>
                </a:moveTo>
                <a:cubicBezTo>
                  <a:pt x="267" y="-2758"/>
                  <a:pt x="21433" y="36929"/>
                  <a:pt x="25402" y="47777"/>
                </a:cubicBezTo>
                <a:cubicBezTo>
                  <a:pt x="29371" y="58625"/>
                  <a:pt x="21962" y="67886"/>
                  <a:pt x="23814" y="65240"/>
                </a:cubicBezTo>
                <a:cubicBezTo>
                  <a:pt x="25666" y="62594"/>
                  <a:pt x="-263" y="3062"/>
                  <a:pt x="2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3A9E3DD6-AC16-4B5D-9C86-578CE4C5956A}"/>
              </a:ext>
            </a:extLst>
          </p:cNvPr>
          <p:cNvSpPr/>
          <p:nvPr/>
        </p:nvSpPr>
        <p:spPr>
          <a:xfrm>
            <a:off x="4470172" y="249787"/>
            <a:ext cx="1433080" cy="519475"/>
          </a:xfrm>
          <a:custGeom>
            <a:avLst/>
            <a:gdLst>
              <a:gd name="connsiteX0" fmla="*/ 22453 w 1433080"/>
              <a:gd name="connsiteY0" fmla="*/ 242338 h 519475"/>
              <a:gd name="connsiteX1" fmla="*/ 120878 w 1433080"/>
              <a:gd name="connsiteY1" fmla="*/ 204238 h 519475"/>
              <a:gd name="connsiteX2" fmla="*/ 593953 w 1433080"/>
              <a:gd name="connsiteY2" fmla="*/ 7388 h 519475"/>
              <a:gd name="connsiteX3" fmla="*/ 1387703 w 1433080"/>
              <a:gd name="connsiteY3" fmla="*/ 496338 h 519475"/>
              <a:gd name="connsiteX4" fmla="*/ 1292453 w 1433080"/>
              <a:gd name="connsiteY4" fmla="*/ 413788 h 519475"/>
              <a:gd name="connsiteX5" fmla="*/ 930503 w 1433080"/>
              <a:gd name="connsiteY5" fmla="*/ 178838 h 519475"/>
              <a:gd name="connsiteX6" fmla="*/ 755878 w 1433080"/>
              <a:gd name="connsiteY6" fmla="*/ 96288 h 519475"/>
              <a:gd name="connsiteX7" fmla="*/ 466953 w 1433080"/>
              <a:gd name="connsiteY7" fmla="*/ 134388 h 519475"/>
              <a:gd name="connsiteX8" fmla="*/ 22453 w 1433080"/>
              <a:gd name="connsiteY8" fmla="*/ 242338 h 5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3080" h="519475">
                <a:moveTo>
                  <a:pt x="22453" y="242338"/>
                </a:moveTo>
                <a:cubicBezTo>
                  <a:pt x="-35226" y="253980"/>
                  <a:pt x="25628" y="243396"/>
                  <a:pt x="120878" y="204238"/>
                </a:cubicBezTo>
                <a:cubicBezTo>
                  <a:pt x="216128" y="165080"/>
                  <a:pt x="382816" y="-41295"/>
                  <a:pt x="593953" y="7388"/>
                </a:cubicBezTo>
                <a:cubicBezTo>
                  <a:pt x="805090" y="56071"/>
                  <a:pt x="1271286" y="428605"/>
                  <a:pt x="1387703" y="496338"/>
                </a:cubicBezTo>
                <a:cubicBezTo>
                  <a:pt x="1504120" y="564071"/>
                  <a:pt x="1368653" y="466705"/>
                  <a:pt x="1292453" y="413788"/>
                </a:cubicBezTo>
                <a:cubicBezTo>
                  <a:pt x="1216253" y="360871"/>
                  <a:pt x="1019932" y="231755"/>
                  <a:pt x="930503" y="178838"/>
                </a:cubicBezTo>
                <a:cubicBezTo>
                  <a:pt x="841074" y="125921"/>
                  <a:pt x="833136" y="103696"/>
                  <a:pt x="755878" y="96288"/>
                </a:cubicBezTo>
                <a:cubicBezTo>
                  <a:pt x="678620" y="88880"/>
                  <a:pt x="583899" y="106342"/>
                  <a:pt x="466953" y="134388"/>
                </a:cubicBezTo>
                <a:lnTo>
                  <a:pt x="22453" y="2423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50603200-7B9B-4C0B-9FF8-EED9520B0B6C}"/>
              </a:ext>
            </a:extLst>
          </p:cNvPr>
          <p:cNvSpPr/>
          <p:nvPr/>
        </p:nvSpPr>
        <p:spPr>
          <a:xfrm>
            <a:off x="4729339" y="446615"/>
            <a:ext cx="1023772" cy="312219"/>
          </a:xfrm>
          <a:custGeom>
            <a:avLst/>
            <a:gdLst>
              <a:gd name="connsiteX0" fmla="*/ 166511 w 1023772"/>
              <a:gd name="connsiteY0" fmla="*/ 312210 h 312219"/>
              <a:gd name="connsiteX1" fmla="*/ 7761 w 1023772"/>
              <a:gd name="connsiteY1" fmla="*/ 172510 h 312219"/>
              <a:gd name="connsiteX2" fmla="*/ 458611 w 1023772"/>
              <a:gd name="connsiteY2" fmla="*/ 1060 h 312219"/>
              <a:gd name="connsiteX3" fmla="*/ 1007886 w 1023772"/>
              <a:gd name="connsiteY3" fmla="*/ 258235 h 312219"/>
              <a:gd name="connsiteX4" fmla="*/ 836436 w 1023772"/>
              <a:gd name="connsiteY4" fmla="*/ 143935 h 312219"/>
              <a:gd name="connsiteX5" fmla="*/ 430036 w 1023772"/>
              <a:gd name="connsiteY5" fmla="*/ 39160 h 312219"/>
              <a:gd name="connsiteX6" fmla="*/ 77611 w 1023772"/>
              <a:gd name="connsiteY6" fmla="*/ 166160 h 312219"/>
              <a:gd name="connsiteX7" fmla="*/ 166511 w 1023772"/>
              <a:gd name="connsiteY7" fmla="*/ 312210 h 31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772" h="312219">
                <a:moveTo>
                  <a:pt x="166511" y="312210"/>
                </a:moveTo>
                <a:cubicBezTo>
                  <a:pt x="154869" y="313268"/>
                  <a:pt x="-40922" y="224368"/>
                  <a:pt x="7761" y="172510"/>
                </a:cubicBezTo>
                <a:cubicBezTo>
                  <a:pt x="56444" y="120652"/>
                  <a:pt x="291924" y="-13227"/>
                  <a:pt x="458611" y="1060"/>
                </a:cubicBezTo>
                <a:cubicBezTo>
                  <a:pt x="625298" y="15347"/>
                  <a:pt x="944915" y="234423"/>
                  <a:pt x="1007886" y="258235"/>
                </a:cubicBezTo>
                <a:cubicBezTo>
                  <a:pt x="1070857" y="282047"/>
                  <a:pt x="932744" y="180447"/>
                  <a:pt x="836436" y="143935"/>
                </a:cubicBezTo>
                <a:cubicBezTo>
                  <a:pt x="740128" y="107423"/>
                  <a:pt x="556507" y="35456"/>
                  <a:pt x="430036" y="39160"/>
                </a:cubicBezTo>
                <a:cubicBezTo>
                  <a:pt x="303565" y="42864"/>
                  <a:pt x="116769" y="119593"/>
                  <a:pt x="77611" y="166160"/>
                </a:cubicBezTo>
                <a:cubicBezTo>
                  <a:pt x="38453" y="212727"/>
                  <a:pt x="178153" y="311152"/>
                  <a:pt x="166511" y="312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D774BB6-30E4-439E-8059-8135172346DE}"/>
              </a:ext>
            </a:extLst>
          </p:cNvPr>
          <p:cNvSpPr/>
          <p:nvPr/>
        </p:nvSpPr>
        <p:spPr>
          <a:xfrm>
            <a:off x="4185438" y="199091"/>
            <a:ext cx="681837" cy="607822"/>
          </a:xfrm>
          <a:custGeom>
            <a:avLst/>
            <a:gdLst>
              <a:gd name="connsiteX0" fmla="*/ 681837 w 681837"/>
              <a:gd name="connsiteY0" fmla="*/ 607359 h 607822"/>
              <a:gd name="connsiteX1" fmla="*/ 370687 w 681837"/>
              <a:gd name="connsiteY1" fmla="*/ 496234 h 607822"/>
              <a:gd name="connsiteX2" fmla="*/ 138912 w 681837"/>
              <a:gd name="connsiteY2" fmla="*/ 302559 h 607822"/>
              <a:gd name="connsiteX3" fmla="*/ 8737 w 681837"/>
              <a:gd name="connsiteY3" fmla="*/ 13634 h 607822"/>
              <a:gd name="connsiteX4" fmla="*/ 15087 w 681837"/>
              <a:gd name="connsiteY4" fmla="*/ 61259 h 607822"/>
              <a:gd name="connsiteX5" fmla="*/ 40487 w 681837"/>
              <a:gd name="connsiteY5" fmla="*/ 188259 h 607822"/>
              <a:gd name="connsiteX6" fmla="*/ 129387 w 681837"/>
              <a:gd name="connsiteY6" fmla="*/ 302559 h 607822"/>
              <a:gd name="connsiteX7" fmla="*/ 370687 w 681837"/>
              <a:gd name="connsiteY7" fmla="*/ 524809 h 607822"/>
              <a:gd name="connsiteX8" fmla="*/ 681837 w 681837"/>
              <a:gd name="connsiteY8" fmla="*/ 607359 h 60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1837" h="607822">
                <a:moveTo>
                  <a:pt x="681837" y="607359"/>
                </a:moveTo>
                <a:cubicBezTo>
                  <a:pt x="681837" y="602597"/>
                  <a:pt x="461174" y="547034"/>
                  <a:pt x="370687" y="496234"/>
                </a:cubicBezTo>
                <a:cubicBezTo>
                  <a:pt x="280200" y="445434"/>
                  <a:pt x="199237" y="382992"/>
                  <a:pt x="138912" y="302559"/>
                </a:cubicBezTo>
                <a:cubicBezTo>
                  <a:pt x="78587" y="222126"/>
                  <a:pt x="29374" y="53850"/>
                  <a:pt x="8737" y="13634"/>
                </a:cubicBezTo>
                <a:cubicBezTo>
                  <a:pt x="-11900" y="-26582"/>
                  <a:pt x="9795" y="32155"/>
                  <a:pt x="15087" y="61259"/>
                </a:cubicBezTo>
                <a:cubicBezTo>
                  <a:pt x="20379" y="90363"/>
                  <a:pt x="21437" y="148042"/>
                  <a:pt x="40487" y="188259"/>
                </a:cubicBezTo>
                <a:cubicBezTo>
                  <a:pt x="59537" y="228476"/>
                  <a:pt x="74354" y="246468"/>
                  <a:pt x="129387" y="302559"/>
                </a:cubicBezTo>
                <a:cubicBezTo>
                  <a:pt x="184420" y="358650"/>
                  <a:pt x="274379" y="469776"/>
                  <a:pt x="370687" y="524809"/>
                </a:cubicBezTo>
                <a:cubicBezTo>
                  <a:pt x="466995" y="579842"/>
                  <a:pt x="681837" y="612121"/>
                  <a:pt x="681837" y="607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968ED3B5-24AB-4029-AC01-E7E46D7DF853}"/>
              </a:ext>
            </a:extLst>
          </p:cNvPr>
          <p:cNvSpPr/>
          <p:nvPr/>
        </p:nvSpPr>
        <p:spPr>
          <a:xfrm>
            <a:off x="3665212" y="666472"/>
            <a:ext cx="1234004" cy="553706"/>
          </a:xfrm>
          <a:custGeom>
            <a:avLst/>
            <a:gdLst>
              <a:gd name="connsiteX0" fmla="*/ 1233813 w 1234004"/>
              <a:gd name="connsiteY0" fmla="*/ 184428 h 553706"/>
              <a:gd name="connsiteX1" fmla="*/ 649613 w 1234004"/>
              <a:gd name="connsiteY1" fmla="*/ 9803 h 553706"/>
              <a:gd name="connsiteX2" fmla="*/ 20963 w 1234004"/>
              <a:gd name="connsiteY2" fmla="*/ 540028 h 553706"/>
              <a:gd name="connsiteX3" fmla="*/ 192413 w 1234004"/>
              <a:gd name="connsiteY3" fmla="*/ 368578 h 553706"/>
              <a:gd name="connsiteX4" fmla="*/ 614688 w 1234004"/>
              <a:gd name="connsiteY4" fmla="*/ 57428 h 553706"/>
              <a:gd name="connsiteX5" fmla="*/ 713113 w 1234004"/>
              <a:gd name="connsiteY5" fmla="*/ 41553 h 553706"/>
              <a:gd name="connsiteX6" fmla="*/ 1233813 w 1234004"/>
              <a:gd name="connsiteY6" fmla="*/ 184428 h 5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004" h="553706">
                <a:moveTo>
                  <a:pt x="1233813" y="184428"/>
                </a:moveTo>
                <a:cubicBezTo>
                  <a:pt x="1223230" y="179136"/>
                  <a:pt x="851755" y="-49464"/>
                  <a:pt x="649613" y="9803"/>
                </a:cubicBezTo>
                <a:cubicBezTo>
                  <a:pt x="447471" y="69070"/>
                  <a:pt x="97163" y="480232"/>
                  <a:pt x="20963" y="540028"/>
                </a:cubicBezTo>
                <a:cubicBezTo>
                  <a:pt x="-55237" y="599824"/>
                  <a:pt x="93459" y="449011"/>
                  <a:pt x="192413" y="368578"/>
                </a:cubicBezTo>
                <a:cubicBezTo>
                  <a:pt x="291367" y="288145"/>
                  <a:pt x="527905" y="111932"/>
                  <a:pt x="614688" y="57428"/>
                </a:cubicBezTo>
                <a:cubicBezTo>
                  <a:pt x="701471" y="2924"/>
                  <a:pt x="613101" y="21445"/>
                  <a:pt x="713113" y="41553"/>
                </a:cubicBezTo>
                <a:cubicBezTo>
                  <a:pt x="813125" y="61661"/>
                  <a:pt x="1244396" y="189720"/>
                  <a:pt x="1233813" y="184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B0614716-D9A9-46C7-8581-1FEA1C351753}"/>
              </a:ext>
            </a:extLst>
          </p:cNvPr>
          <p:cNvSpPr/>
          <p:nvPr/>
        </p:nvSpPr>
        <p:spPr>
          <a:xfrm>
            <a:off x="4867540" y="599976"/>
            <a:ext cx="1142231" cy="653094"/>
          </a:xfrm>
          <a:custGeom>
            <a:avLst/>
            <a:gdLst>
              <a:gd name="connsiteX0" fmla="*/ 2910 w 1142231"/>
              <a:gd name="connsiteY0" fmla="*/ 250924 h 653094"/>
              <a:gd name="connsiteX1" fmla="*/ 431535 w 1142231"/>
              <a:gd name="connsiteY1" fmla="*/ 47724 h 653094"/>
              <a:gd name="connsiteX2" fmla="*/ 796660 w 1142231"/>
              <a:gd name="connsiteY2" fmla="*/ 142974 h 653094"/>
              <a:gd name="connsiteX3" fmla="*/ 1130035 w 1142231"/>
              <a:gd name="connsiteY3" fmla="*/ 638274 h 653094"/>
              <a:gd name="connsiteX4" fmla="*/ 1060185 w 1142231"/>
              <a:gd name="connsiteY4" fmla="*/ 501749 h 653094"/>
              <a:gd name="connsiteX5" fmla="*/ 968110 w 1142231"/>
              <a:gd name="connsiteY5" fmla="*/ 279499 h 653094"/>
              <a:gd name="connsiteX6" fmla="*/ 599810 w 1142231"/>
              <a:gd name="connsiteY6" fmla="*/ 12799 h 653094"/>
              <a:gd name="connsiteX7" fmla="*/ 260085 w 1142231"/>
              <a:gd name="connsiteY7" fmla="*/ 60424 h 653094"/>
              <a:gd name="connsiteX8" fmla="*/ 2910 w 1142231"/>
              <a:gd name="connsiteY8" fmla="*/ 250924 h 65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231" h="653094">
                <a:moveTo>
                  <a:pt x="2910" y="250924"/>
                </a:moveTo>
                <a:cubicBezTo>
                  <a:pt x="31485" y="248807"/>
                  <a:pt x="299243" y="65716"/>
                  <a:pt x="431535" y="47724"/>
                </a:cubicBezTo>
                <a:cubicBezTo>
                  <a:pt x="563827" y="29732"/>
                  <a:pt x="680243" y="44549"/>
                  <a:pt x="796660" y="142974"/>
                </a:cubicBezTo>
                <a:cubicBezTo>
                  <a:pt x="913077" y="241399"/>
                  <a:pt x="1086114" y="578478"/>
                  <a:pt x="1130035" y="638274"/>
                </a:cubicBezTo>
                <a:cubicBezTo>
                  <a:pt x="1173956" y="698070"/>
                  <a:pt x="1087172" y="561545"/>
                  <a:pt x="1060185" y="501749"/>
                </a:cubicBezTo>
                <a:cubicBezTo>
                  <a:pt x="1033198" y="441953"/>
                  <a:pt x="1044839" y="360991"/>
                  <a:pt x="968110" y="279499"/>
                </a:cubicBezTo>
                <a:cubicBezTo>
                  <a:pt x="891381" y="198007"/>
                  <a:pt x="717814" y="49311"/>
                  <a:pt x="599810" y="12799"/>
                </a:cubicBezTo>
                <a:cubicBezTo>
                  <a:pt x="481806" y="-23713"/>
                  <a:pt x="356922" y="26028"/>
                  <a:pt x="260085" y="60424"/>
                </a:cubicBezTo>
                <a:cubicBezTo>
                  <a:pt x="163248" y="94820"/>
                  <a:pt x="-25665" y="253041"/>
                  <a:pt x="2910" y="250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78446EAB-16AC-4235-B5EB-AE9914784E08}"/>
              </a:ext>
            </a:extLst>
          </p:cNvPr>
          <p:cNvSpPr/>
          <p:nvPr/>
        </p:nvSpPr>
        <p:spPr>
          <a:xfrm>
            <a:off x="5232916" y="726341"/>
            <a:ext cx="599712" cy="771518"/>
          </a:xfrm>
          <a:custGeom>
            <a:avLst/>
            <a:gdLst>
              <a:gd name="connsiteX0" fmla="*/ 2659 w 599712"/>
              <a:gd name="connsiteY0" fmla="*/ 76934 h 771518"/>
              <a:gd name="connsiteX1" fmla="*/ 370959 w 599712"/>
              <a:gd name="connsiteY1" fmla="*/ 105509 h 771518"/>
              <a:gd name="connsiteX2" fmla="*/ 590034 w 599712"/>
              <a:gd name="connsiteY2" fmla="*/ 750034 h 771518"/>
              <a:gd name="connsiteX3" fmla="*/ 555109 w 599712"/>
              <a:gd name="connsiteY3" fmla="*/ 594459 h 771518"/>
              <a:gd name="connsiteX4" fmla="*/ 501134 w 599712"/>
              <a:gd name="connsiteY4" fmla="*/ 359509 h 771518"/>
              <a:gd name="connsiteX5" fmla="*/ 491609 w 599712"/>
              <a:gd name="connsiteY5" fmla="*/ 137259 h 771518"/>
              <a:gd name="connsiteX6" fmla="*/ 218559 w 599712"/>
              <a:gd name="connsiteY6" fmla="*/ 734 h 771518"/>
              <a:gd name="connsiteX7" fmla="*/ 2659 w 599712"/>
              <a:gd name="connsiteY7" fmla="*/ 76934 h 77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12" h="771518">
                <a:moveTo>
                  <a:pt x="2659" y="76934"/>
                </a:moveTo>
                <a:cubicBezTo>
                  <a:pt x="28059" y="94397"/>
                  <a:pt x="273063" y="-6674"/>
                  <a:pt x="370959" y="105509"/>
                </a:cubicBezTo>
                <a:cubicBezTo>
                  <a:pt x="468855" y="217692"/>
                  <a:pt x="559342" y="668542"/>
                  <a:pt x="590034" y="750034"/>
                </a:cubicBezTo>
                <a:cubicBezTo>
                  <a:pt x="620726" y="831526"/>
                  <a:pt x="569926" y="659546"/>
                  <a:pt x="555109" y="594459"/>
                </a:cubicBezTo>
                <a:cubicBezTo>
                  <a:pt x="540292" y="529372"/>
                  <a:pt x="511717" y="435709"/>
                  <a:pt x="501134" y="359509"/>
                </a:cubicBezTo>
                <a:cubicBezTo>
                  <a:pt x="490551" y="283309"/>
                  <a:pt x="538705" y="197055"/>
                  <a:pt x="491609" y="137259"/>
                </a:cubicBezTo>
                <a:cubicBezTo>
                  <a:pt x="444513" y="77463"/>
                  <a:pt x="296876" y="9201"/>
                  <a:pt x="218559" y="734"/>
                </a:cubicBezTo>
                <a:cubicBezTo>
                  <a:pt x="140242" y="-7733"/>
                  <a:pt x="-22741" y="59471"/>
                  <a:pt x="2659" y="76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3962575-4A9A-459A-9D46-84D0B7B9A998}"/>
              </a:ext>
            </a:extLst>
          </p:cNvPr>
          <p:cNvSpPr/>
          <p:nvPr/>
        </p:nvSpPr>
        <p:spPr>
          <a:xfrm>
            <a:off x="3611826" y="818285"/>
            <a:ext cx="1150785" cy="777410"/>
          </a:xfrm>
          <a:custGeom>
            <a:avLst/>
            <a:gdLst>
              <a:gd name="connsiteX0" fmla="*/ 1150674 w 1150785"/>
              <a:gd name="connsiteY0" fmla="*/ 194540 h 777410"/>
              <a:gd name="connsiteX1" fmla="*/ 883974 w 1150785"/>
              <a:gd name="connsiteY1" fmla="*/ 92940 h 777410"/>
              <a:gd name="connsiteX2" fmla="*/ 29899 w 1150785"/>
              <a:gd name="connsiteY2" fmla="*/ 756515 h 777410"/>
              <a:gd name="connsiteX3" fmla="*/ 210874 w 1150785"/>
              <a:gd name="connsiteY3" fmla="*/ 581890 h 777410"/>
              <a:gd name="connsiteX4" fmla="*/ 375974 w 1150785"/>
              <a:gd name="connsiteY4" fmla="*/ 286615 h 777410"/>
              <a:gd name="connsiteX5" fmla="*/ 909374 w 1150785"/>
              <a:gd name="connsiteY5" fmla="*/ 865 h 777410"/>
              <a:gd name="connsiteX6" fmla="*/ 1150674 w 1150785"/>
              <a:gd name="connsiteY6" fmla="*/ 194540 h 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785" h="777410">
                <a:moveTo>
                  <a:pt x="1150674" y="194540"/>
                </a:moveTo>
                <a:cubicBezTo>
                  <a:pt x="1146441" y="209886"/>
                  <a:pt x="1070770" y="-722"/>
                  <a:pt x="883974" y="92940"/>
                </a:cubicBezTo>
                <a:cubicBezTo>
                  <a:pt x="697178" y="186602"/>
                  <a:pt x="142082" y="675023"/>
                  <a:pt x="29899" y="756515"/>
                </a:cubicBezTo>
                <a:cubicBezTo>
                  <a:pt x="-82284" y="838007"/>
                  <a:pt x="153195" y="660207"/>
                  <a:pt x="210874" y="581890"/>
                </a:cubicBezTo>
                <a:cubicBezTo>
                  <a:pt x="268553" y="503573"/>
                  <a:pt x="259557" y="383453"/>
                  <a:pt x="375974" y="286615"/>
                </a:cubicBezTo>
                <a:cubicBezTo>
                  <a:pt x="492391" y="189777"/>
                  <a:pt x="780257" y="16211"/>
                  <a:pt x="909374" y="865"/>
                </a:cubicBezTo>
                <a:cubicBezTo>
                  <a:pt x="1038491" y="-14481"/>
                  <a:pt x="1154907" y="179194"/>
                  <a:pt x="1150674" y="194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78043A3E-C931-4524-BACC-48D87AA598F1}"/>
              </a:ext>
            </a:extLst>
          </p:cNvPr>
          <p:cNvSpPr/>
          <p:nvPr/>
        </p:nvSpPr>
        <p:spPr>
          <a:xfrm>
            <a:off x="5422161" y="993622"/>
            <a:ext cx="225356" cy="571383"/>
          </a:xfrm>
          <a:custGeom>
            <a:avLst/>
            <a:gdLst>
              <a:gd name="connsiteX0" fmla="*/ 739 w 225356"/>
              <a:gd name="connsiteY0" fmla="*/ 9678 h 571383"/>
              <a:gd name="connsiteX1" fmla="*/ 149964 w 225356"/>
              <a:gd name="connsiteY1" fmla="*/ 190653 h 571383"/>
              <a:gd name="connsiteX2" fmla="*/ 191239 w 225356"/>
              <a:gd name="connsiteY2" fmla="*/ 565303 h 571383"/>
              <a:gd name="connsiteX3" fmla="*/ 178539 w 225356"/>
              <a:gd name="connsiteY3" fmla="*/ 397028 h 571383"/>
              <a:gd name="connsiteX4" fmla="*/ 219814 w 225356"/>
              <a:gd name="connsiteY4" fmla="*/ 63653 h 571383"/>
              <a:gd name="connsiteX5" fmla="*/ 739 w 225356"/>
              <a:gd name="connsiteY5" fmla="*/ 9678 h 57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356" h="571383">
                <a:moveTo>
                  <a:pt x="739" y="9678"/>
                </a:moveTo>
                <a:cubicBezTo>
                  <a:pt x="-10903" y="30845"/>
                  <a:pt x="118214" y="98049"/>
                  <a:pt x="149964" y="190653"/>
                </a:cubicBezTo>
                <a:cubicBezTo>
                  <a:pt x="181714" y="283257"/>
                  <a:pt x="186477" y="530907"/>
                  <a:pt x="191239" y="565303"/>
                </a:cubicBezTo>
                <a:cubicBezTo>
                  <a:pt x="196001" y="599699"/>
                  <a:pt x="173777" y="480636"/>
                  <a:pt x="178539" y="397028"/>
                </a:cubicBezTo>
                <a:cubicBezTo>
                  <a:pt x="183301" y="313420"/>
                  <a:pt x="243626" y="127153"/>
                  <a:pt x="219814" y="63653"/>
                </a:cubicBezTo>
                <a:cubicBezTo>
                  <a:pt x="196002" y="153"/>
                  <a:pt x="12381" y="-11489"/>
                  <a:pt x="739" y="9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BF1F9D62-6BA9-45CC-A37C-EFDB3DBDE805}"/>
              </a:ext>
            </a:extLst>
          </p:cNvPr>
          <p:cNvSpPr/>
          <p:nvPr/>
        </p:nvSpPr>
        <p:spPr>
          <a:xfrm>
            <a:off x="5547976" y="1260367"/>
            <a:ext cx="856968" cy="955188"/>
          </a:xfrm>
          <a:custGeom>
            <a:avLst/>
            <a:gdLst>
              <a:gd name="connsiteX0" fmla="*/ 306724 w 856968"/>
              <a:gd name="connsiteY0" fmla="*/ 108 h 955188"/>
              <a:gd name="connsiteX1" fmla="*/ 65424 w 856968"/>
              <a:gd name="connsiteY1" fmla="*/ 536683 h 955188"/>
              <a:gd name="connsiteX2" fmla="*/ 109874 w 856968"/>
              <a:gd name="connsiteY2" fmla="*/ 679558 h 955188"/>
              <a:gd name="connsiteX3" fmla="*/ 427374 w 856968"/>
              <a:gd name="connsiteY3" fmla="*/ 539858 h 955188"/>
              <a:gd name="connsiteX4" fmla="*/ 840124 w 856968"/>
              <a:gd name="connsiteY4" fmla="*/ 949433 h 955188"/>
              <a:gd name="connsiteX5" fmla="*/ 719474 w 856968"/>
              <a:gd name="connsiteY5" fmla="*/ 774808 h 955188"/>
              <a:gd name="connsiteX6" fmla="*/ 195599 w 856968"/>
              <a:gd name="connsiteY6" fmla="*/ 698608 h 955188"/>
              <a:gd name="connsiteX7" fmla="*/ 1924 w 856968"/>
              <a:gd name="connsiteY7" fmla="*/ 584308 h 955188"/>
              <a:gd name="connsiteX8" fmla="*/ 306724 w 856968"/>
              <a:gd name="connsiteY8" fmla="*/ 108 h 95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968" h="955188">
                <a:moveTo>
                  <a:pt x="306724" y="108"/>
                </a:moveTo>
                <a:cubicBezTo>
                  <a:pt x="317307" y="-7829"/>
                  <a:pt x="98232" y="423441"/>
                  <a:pt x="65424" y="536683"/>
                </a:cubicBezTo>
                <a:cubicBezTo>
                  <a:pt x="32616" y="649925"/>
                  <a:pt x="49549" y="679029"/>
                  <a:pt x="109874" y="679558"/>
                </a:cubicBezTo>
                <a:cubicBezTo>
                  <a:pt x="170199" y="680087"/>
                  <a:pt x="305666" y="494879"/>
                  <a:pt x="427374" y="539858"/>
                </a:cubicBezTo>
                <a:cubicBezTo>
                  <a:pt x="549082" y="584837"/>
                  <a:pt x="791441" y="910275"/>
                  <a:pt x="840124" y="949433"/>
                </a:cubicBezTo>
                <a:cubicBezTo>
                  <a:pt x="888807" y="988591"/>
                  <a:pt x="826895" y="816612"/>
                  <a:pt x="719474" y="774808"/>
                </a:cubicBezTo>
                <a:cubicBezTo>
                  <a:pt x="612053" y="733004"/>
                  <a:pt x="315191" y="730358"/>
                  <a:pt x="195599" y="698608"/>
                </a:cubicBezTo>
                <a:cubicBezTo>
                  <a:pt x="76007" y="666858"/>
                  <a:pt x="-14480" y="695962"/>
                  <a:pt x="1924" y="584308"/>
                </a:cubicBezTo>
                <a:cubicBezTo>
                  <a:pt x="18328" y="472654"/>
                  <a:pt x="296141" y="8045"/>
                  <a:pt x="306724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559C3064-E117-4B07-BFAB-3F51EF0BA332}"/>
              </a:ext>
            </a:extLst>
          </p:cNvPr>
          <p:cNvSpPr/>
          <p:nvPr/>
        </p:nvSpPr>
        <p:spPr>
          <a:xfrm>
            <a:off x="3609875" y="1219398"/>
            <a:ext cx="1099905" cy="1490502"/>
          </a:xfrm>
          <a:custGeom>
            <a:avLst/>
            <a:gdLst>
              <a:gd name="connsiteX0" fmla="*/ 1098650 w 1099905"/>
              <a:gd name="connsiteY0" fmla="*/ 9327 h 1490502"/>
              <a:gd name="connsiteX1" fmla="*/ 692250 w 1099905"/>
              <a:gd name="connsiteY1" fmla="*/ 50602 h 1490502"/>
              <a:gd name="connsiteX2" fmla="*/ 117575 w 1099905"/>
              <a:gd name="connsiteY2" fmla="*/ 498277 h 1490502"/>
              <a:gd name="connsiteX3" fmla="*/ 95350 w 1099905"/>
              <a:gd name="connsiteY3" fmla="*/ 1450777 h 1490502"/>
              <a:gd name="connsiteX4" fmla="*/ 85825 w 1099905"/>
              <a:gd name="connsiteY4" fmla="*/ 1250752 h 1490502"/>
              <a:gd name="connsiteX5" fmla="*/ 100 w 1099905"/>
              <a:gd name="connsiteY5" fmla="*/ 701477 h 1490502"/>
              <a:gd name="connsiteX6" fmla="*/ 104875 w 1099905"/>
              <a:gd name="connsiteY6" fmla="*/ 374452 h 1490502"/>
              <a:gd name="connsiteX7" fmla="*/ 562075 w 1099905"/>
              <a:gd name="connsiteY7" fmla="*/ 41077 h 1490502"/>
              <a:gd name="connsiteX8" fmla="*/ 1098650 w 1099905"/>
              <a:gd name="connsiteY8" fmla="*/ 9327 h 14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9905" h="1490502">
                <a:moveTo>
                  <a:pt x="1098650" y="9327"/>
                </a:moveTo>
                <a:cubicBezTo>
                  <a:pt x="1120346" y="10914"/>
                  <a:pt x="855763" y="-30890"/>
                  <a:pt x="692250" y="50602"/>
                </a:cubicBezTo>
                <a:cubicBezTo>
                  <a:pt x="528737" y="132094"/>
                  <a:pt x="217058" y="264914"/>
                  <a:pt x="117575" y="498277"/>
                </a:cubicBezTo>
                <a:cubicBezTo>
                  <a:pt x="18092" y="731640"/>
                  <a:pt x="100642" y="1325365"/>
                  <a:pt x="95350" y="1450777"/>
                </a:cubicBezTo>
                <a:cubicBezTo>
                  <a:pt x="90058" y="1576190"/>
                  <a:pt x="101700" y="1375635"/>
                  <a:pt x="85825" y="1250752"/>
                </a:cubicBezTo>
                <a:cubicBezTo>
                  <a:pt x="69950" y="1125869"/>
                  <a:pt x="-3075" y="847527"/>
                  <a:pt x="100" y="701477"/>
                </a:cubicBezTo>
                <a:cubicBezTo>
                  <a:pt x="3275" y="555427"/>
                  <a:pt x="11213" y="484519"/>
                  <a:pt x="104875" y="374452"/>
                </a:cubicBezTo>
                <a:cubicBezTo>
                  <a:pt x="198537" y="264385"/>
                  <a:pt x="403325" y="105106"/>
                  <a:pt x="562075" y="41077"/>
                </a:cubicBezTo>
                <a:cubicBezTo>
                  <a:pt x="720825" y="-22952"/>
                  <a:pt x="1076954" y="7740"/>
                  <a:pt x="1098650" y="9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B14C5290-6634-4C29-B687-8E6A166015A4}"/>
              </a:ext>
            </a:extLst>
          </p:cNvPr>
          <p:cNvSpPr/>
          <p:nvPr/>
        </p:nvSpPr>
        <p:spPr>
          <a:xfrm>
            <a:off x="3873485" y="2006556"/>
            <a:ext cx="778566" cy="1302332"/>
          </a:xfrm>
          <a:custGeom>
            <a:avLst/>
            <a:gdLst>
              <a:gd name="connsiteX0" fmla="*/ 777890 w 778566"/>
              <a:gd name="connsiteY0" fmla="*/ 44 h 1302332"/>
              <a:gd name="connsiteX1" fmla="*/ 276240 w 778566"/>
              <a:gd name="connsiteY1" fmla="*/ 419144 h 1302332"/>
              <a:gd name="connsiteX2" fmla="*/ 117490 w 778566"/>
              <a:gd name="connsiteY2" fmla="*/ 755694 h 1302332"/>
              <a:gd name="connsiteX3" fmla="*/ 190515 w 778566"/>
              <a:gd name="connsiteY3" fmla="*/ 1289094 h 1302332"/>
              <a:gd name="connsiteX4" fmla="*/ 149240 w 778566"/>
              <a:gd name="connsiteY4" fmla="*/ 1101769 h 1302332"/>
              <a:gd name="connsiteX5" fmla="*/ 15 w 778566"/>
              <a:gd name="connsiteY5" fmla="*/ 679494 h 1302332"/>
              <a:gd name="connsiteX6" fmla="*/ 158765 w 778566"/>
              <a:gd name="connsiteY6" fmla="*/ 444544 h 1302332"/>
              <a:gd name="connsiteX7" fmla="*/ 777890 w 778566"/>
              <a:gd name="connsiteY7" fmla="*/ 44 h 1302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566" h="1302332">
                <a:moveTo>
                  <a:pt x="777890" y="44"/>
                </a:moveTo>
                <a:cubicBezTo>
                  <a:pt x="797469" y="-4189"/>
                  <a:pt x="386307" y="293202"/>
                  <a:pt x="276240" y="419144"/>
                </a:cubicBezTo>
                <a:cubicBezTo>
                  <a:pt x="166173" y="545086"/>
                  <a:pt x="131777" y="610702"/>
                  <a:pt x="117490" y="755694"/>
                </a:cubicBezTo>
                <a:cubicBezTo>
                  <a:pt x="103203" y="900686"/>
                  <a:pt x="185223" y="1231415"/>
                  <a:pt x="190515" y="1289094"/>
                </a:cubicBezTo>
                <a:cubicBezTo>
                  <a:pt x="195807" y="1346773"/>
                  <a:pt x="180990" y="1203369"/>
                  <a:pt x="149240" y="1101769"/>
                </a:cubicBezTo>
                <a:cubicBezTo>
                  <a:pt x="117490" y="1000169"/>
                  <a:pt x="-1572" y="789031"/>
                  <a:pt x="15" y="679494"/>
                </a:cubicBezTo>
                <a:cubicBezTo>
                  <a:pt x="1602" y="569957"/>
                  <a:pt x="29119" y="557257"/>
                  <a:pt x="158765" y="444544"/>
                </a:cubicBezTo>
                <a:cubicBezTo>
                  <a:pt x="288411" y="331831"/>
                  <a:pt x="758311" y="4277"/>
                  <a:pt x="77789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F7E1758F-4F0A-4BBA-A792-AC1299493CE0}"/>
              </a:ext>
            </a:extLst>
          </p:cNvPr>
          <p:cNvSpPr/>
          <p:nvPr/>
        </p:nvSpPr>
        <p:spPr>
          <a:xfrm>
            <a:off x="5333441" y="2031636"/>
            <a:ext cx="782065" cy="457066"/>
          </a:xfrm>
          <a:custGeom>
            <a:avLst/>
            <a:gdLst>
              <a:gd name="connsiteX0" fmla="*/ 559 w 782065"/>
              <a:gd name="connsiteY0" fmla="*/ 28939 h 457066"/>
              <a:gd name="connsiteX1" fmla="*/ 629209 w 782065"/>
              <a:gd name="connsiteY1" fmla="*/ 32114 h 457066"/>
              <a:gd name="connsiteX2" fmla="*/ 556184 w 782065"/>
              <a:gd name="connsiteY2" fmla="*/ 454389 h 457066"/>
              <a:gd name="connsiteX3" fmla="*/ 632384 w 782065"/>
              <a:gd name="connsiteY3" fmla="*/ 203564 h 457066"/>
              <a:gd name="connsiteX4" fmla="*/ 753034 w 782065"/>
              <a:gd name="connsiteY4" fmla="*/ 25764 h 457066"/>
              <a:gd name="connsiteX5" fmla="*/ 559 w 782065"/>
              <a:gd name="connsiteY5" fmla="*/ 28939 h 4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065" h="457066">
                <a:moveTo>
                  <a:pt x="559" y="28939"/>
                </a:moveTo>
                <a:cubicBezTo>
                  <a:pt x="-20078" y="29997"/>
                  <a:pt x="536605" y="-38794"/>
                  <a:pt x="629209" y="32114"/>
                </a:cubicBezTo>
                <a:cubicBezTo>
                  <a:pt x="721813" y="103022"/>
                  <a:pt x="555655" y="425814"/>
                  <a:pt x="556184" y="454389"/>
                </a:cubicBezTo>
                <a:cubicBezTo>
                  <a:pt x="556713" y="482964"/>
                  <a:pt x="599576" y="275002"/>
                  <a:pt x="632384" y="203564"/>
                </a:cubicBezTo>
                <a:cubicBezTo>
                  <a:pt x="665192" y="132127"/>
                  <a:pt x="853046" y="52751"/>
                  <a:pt x="753034" y="25764"/>
                </a:cubicBezTo>
                <a:cubicBezTo>
                  <a:pt x="653022" y="-1223"/>
                  <a:pt x="21196" y="27881"/>
                  <a:pt x="559" y="28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D11DBE97-0A68-48E0-8294-B557AF1415B8}"/>
              </a:ext>
            </a:extLst>
          </p:cNvPr>
          <p:cNvSpPr/>
          <p:nvPr/>
        </p:nvSpPr>
        <p:spPr>
          <a:xfrm>
            <a:off x="3484452" y="682426"/>
            <a:ext cx="845388" cy="495968"/>
          </a:xfrm>
          <a:custGeom>
            <a:avLst/>
            <a:gdLst>
              <a:gd name="connsiteX0" fmla="*/ 842015 w 845388"/>
              <a:gd name="connsiteY0" fmla="*/ 9724 h 495968"/>
              <a:gd name="connsiteX1" fmla="*/ 441965 w 845388"/>
              <a:gd name="connsiteY1" fmla="*/ 71107 h 495968"/>
              <a:gd name="connsiteX2" fmla="*/ 10165 w 845388"/>
              <a:gd name="connsiteY2" fmla="*/ 488091 h 495968"/>
              <a:gd name="connsiteX3" fmla="*/ 149865 w 845388"/>
              <a:gd name="connsiteY3" fmla="*/ 327224 h 495968"/>
              <a:gd name="connsiteX4" fmla="*/ 304381 w 845388"/>
              <a:gd name="connsiteY4" fmla="*/ 117674 h 495968"/>
              <a:gd name="connsiteX5" fmla="*/ 617648 w 845388"/>
              <a:gd name="connsiteY5" fmla="*/ 11841 h 495968"/>
              <a:gd name="connsiteX6" fmla="*/ 842015 w 845388"/>
              <a:gd name="connsiteY6" fmla="*/ 9724 h 49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388" h="495968">
                <a:moveTo>
                  <a:pt x="842015" y="9724"/>
                </a:moveTo>
                <a:cubicBezTo>
                  <a:pt x="812734" y="19602"/>
                  <a:pt x="580607" y="-8621"/>
                  <a:pt x="441965" y="71107"/>
                </a:cubicBezTo>
                <a:cubicBezTo>
                  <a:pt x="303323" y="150835"/>
                  <a:pt x="58848" y="445405"/>
                  <a:pt x="10165" y="488091"/>
                </a:cubicBezTo>
                <a:cubicBezTo>
                  <a:pt x="-38518" y="530777"/>
                  <a:pt x="100829" y="388960"/>
                  <a:pt x="149865" y="327224"/>
                </a:cubicBezTo>
                <a:cubicBezTo>
                  <a:pt x="198901" y="265488"/>
                  <a:pt x="226417" y="170238"/>
                  <a:pt x="304381" y="117674"/>
                </a:cubicBezTo>
                <a:cubicBezTo>
                  <a:pt x="382345" y="65110"/>
                  <a:pt x="532629" y="30538"/>
                  <a:pt x="617648" y="11841"/>
                </a:cubicBezTo>
                <a:cubicBezTo>
                  <a:pt x="702667" y="-6856"/>
                  <a:pt x="871296" y="-154"/>
                  <a:pt x="842015" y="9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0DA49B62-DA17-41A6-A932-D1E3B82185BF}"/>
              </a:ext>
            </a:extLst>
          </p:cNvPr>
          <p:cNvSpPr/>
          <p:nvPr/>
        </p:nvSpPr>
        <p:spPr>
          <a:xfrm>
            <a:off x="3858869" y="1513312"/>
            <a:ext cx="446767" cy="665561"/>
          </a:xfrm>
          <a:custGeom>
            <a:avLst/>
            <a:gdLst>
              <a:gd name="connsiteX0" fmla="*/ 446431 w 446767"/>
              <a:gd name="connsiteY0" fmla="*/ 105 h 665561"/>
              <a:gd name="connsiteX1" fmla="*/ 95064 w 446767"/>
              <a:gd name="connsiteY1" fmla="*/ 228705 h 665561"/>
              <a:gd name="connsiteX2" fmla="*/ 31564 w 446767"/>
              <a:gd name="connsiteY2" fmla="*/ 654155 h 665561"/>
              <a:gd name="connsiteX3" fmla="*/ 42148 w 446767"/>
              <a:gd name="connsiteY3" fmla="*/ 514455 h 665561"/>
              <a:gd name="connsiteX4" fmla="*/ 25214 w 446767"/>
              <a:gd name="connsiteY4" fmla="*/ 203305 h 665561"/>
              <a:gd name="connsiteX5" fmla="*/ 446431 w 446767"/>
              <a:gd name="connsiteY5" fmla="*/ 105 h 66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767" h="665561">
                <a:moveTo>
                  <a:pt x="446431" y="105"/>
                </a:moveTo>
                <a:cubicBezTo>
                  <a:pt x="458073" y="4338"/>
                  <a:pt x="164209" y="119697"/>
                  <a:pt x="95064" y="228705"/>
                </a:cubicBezTo>
                <a:cubicBezTo>
                  <a:pt x="25919" y="337713"/>
                  <a:pt x="40383" y="606530"/>
                  <a:pt x="31564" y="654155"/>
                </a:cubicBezTo>
                <a:cubicBezTo>
                  <a:pt x="22745" y="701780"/>
                  <a:pt x="43206" y="589597"/>
                  <a:pt x="42148" y="514455"/>
                </a:cubicBezTo>
                <a:cubicBezTo>
                  <a:pt x="41090" y="439313"/>
                  <a:pt x="-39697" y="286913"/>
                  <a:pt x="25214" y="203305"/>
                </a:cubicBezTo>
                <a:cubicBezTo>
                  <a:pt x="90125" y="119697"/>
                  <a:pt x="434789" y="-4128"/>
                  <a:pt x="44643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5770F49-33A4-465C-8106-6810BE1A5570}"/>
              </a:ext>
            </a:extLst>
          </p:cNvPr>
          <p:cNvSpPr/>
          <p:nvPr/>
        </p:nvSpPr>
        <p:spPr>
          <a:xfrm>
            <a:off x="4218105" y="1681974"/>
            <a:ext cx="282537" cy="521852"/>
          </a:xfrm>
          <a:custGeom>
            <a:avLst/>
            <a:gdLst>
              <a:gd name="connsiteX0" fmla="*/ 57562 w 282537"/>
              <a:gd name="connsiteY0" fmla="*/ 776 h 521852"/>
              <a:gd name="connsiteX1" fmla="*/ 224778 w 282537"/>
              <a:gd name="connsiteY1" fmla="*/ 184926 h 521852"/>
              <a:gd name="connsiteX2" fmla="*/ 186678 w 282537"/>
              <a:gd name="connsiteY2" fmla="*/ 443159 h 521852"/>
              <a:gd name="connsiteX3" fmla="*/ 412 w 282537"/>
              <a:gd name="connsiteY3" fmla="*/ 521476 h 521852"/>
              <a:gd name="connsiteX4" fmla="*/ 243828 w 282537"/>
              <a:gd name="connsiteY4" fmla="*/ 419876 h 521852"/>
              <a:gd name="connsiteX5" fmla="*/ 267112 w 282537"/>
              <a:gd name="connsiteY5" fmla="*/ 254776 h 521852"/>
              <a:gd name="connsiteX6" fmla="*/ 57562 w 282537"/>
              <a:gd name="connsiteY6" fmla="*/ 776 h 52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37" h="521852">
                <a:moveTo>
                  <a:pt x="57562" y="776"/>
                </a:moveTo>
                <a:cubicBezTo>
                  <a:pt x="50506" y="-10866"/>
                  <a:pt x="203259" y="111196"/>
                  <a:pt x="224778" y="184926"/>
                </a:cubicBezTo>
                <a:cubicBezTo>
                  <a:pt x="246297" y="258657"/>
                  <a:pt x="224072" y="387067"/>
                  <a:pt x="186678" y="443159"/>
                </a:cubicBezTo>
                <a:cubicBezTo>
                  <a:pt x="149284" y="499251"/>
                  <a:pt x="-9113" y="525356"/>
                  <a:pt x="412" y="521476"/>
                </a:cubicBezTo>
                <a:cubicBezTo>
                  <a:pt x="9937" y="517596"/>
                  <a:pt x="199378" y="464326"/>
                  <a:pt x="243828" y="419876"/>
                </a:cubicBezTo>
                <a:cubicBezTo>
                  <a:pt x="288278" y="375426"/>
                  <a:pt x="292159" y="321804"/>
                  <a:pt x="267112" y="254776"/>
                </a:cubicBezTo>
                <a:cubicBezTo>
                  <a:pt x="242065" y="187748"/>
                  <a:pt x="64618" y="12418"/>
                  <a:pt x="57562" y="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DAB3EF00-F96F-428F-8338-B5EE0E2D85DE}"/>
              </a:ext>
            </a:extLst>
          </p:cNvPr>
          <p:cNvSpPr/>
          <p:nvPr/>
        </p:nvSpPr>
        <p:spPr>
          <a:xfrm>
            <a:off x="5352777" y="2091927"/>
            <a:ext cx="541759" cy="442837"/>
          </a:xfrm>
          <a:custGeom>
            <a:avLst/>
            <a:gdLst>
              <a:gd name="connsiteX0" fmla="*/ 273 w 541759"/>
              <a:gd name="connsiteY0" fmla="*/ 398 h 442837"/>
              <a:gd name="connsiteX1" fmla="*/ 435248 w 541759"/>
              <a:gd name="connsiteY1" fmla="*/ 82948 h 442837"/>
              <a:gd name="connsiteX2" fmla="*/ 501923 w 541759"/>
              <a:gd name="connsiteY2" fmla="*/ 441723 h 442837"/>
              <a:gd name="connsiteX3" fmla="*/ 511448 w 541759"/>
              <a:gd name="connsiteY3" fmla="*/ 190898 h 442837"/>
              <a:gd name="connsiteX4" fmla="*/ 505098 w 541759"/>
              <a:gd name="connsiteY4" fmla="*/ 57548 h 442837"/>
              <a:gd name="connsiteX5" fmla="*/ 273 w 541759"/>
              <a:gd name="connsiteY5" fmla="*/ 398 h 4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759" h="442837">
                <a:moveTo>
                  <a:pt x="273" y="398"/>
                </a:moveTo>
                <a:cubicBezTo>
                  <a:pt x="-11369" y="4631"/>
                  <a:pt x="351640" y="9394"/>
                  <a:pt x="435248" y="82948"/>
                </a:cubicBezTo>
                <a:cubicBezTo>
                  <a:pt x="518856" y="156502"/>
                  <a:pt x="489223" y="423731"/>
                  <a:pt x="501923" y="441723"/>
                </a:cubicBezTo>
                <a:cubicBezTo>
                  <a:pt x="514623" y="459715"/>
                  <a:pt x="510919" y="254927"/>
                  <a:pt x="511448" y="190898"/>
                </a:cubicBezTo>
                <a:cubicBezTo>
                  <a:pt x="511977" y="126869"/>
                  <a:pt x="583415" y="88769"/>
                  <a:pt x="505098" y="57548"/>
                </a:cubicBezTo>
                <a:cubicBezTo>
                  <a:pt x="426781" y="26327"/>
                  <a:pt x="11915" y="-3835"/>
                  <a:pt x="273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13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FF">
            <a:alpha val="25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1237</TotalTime>
  <Words>0</Words>
  <Application>Microsoft Office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9</cp:revision>
  <dcterms:created xsi:type="dcterms:W3CDTF">2022-01-10T13:35:08Z</dcterms:created>
  <dcterms:modified xsi:type="dcterms:W3CDTF">2022-01-12T11:03:34Z</dcterms:modified>
</cp:coreProperties>
</file>