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7" r:id="rId2"/>
    <p:sldId id="548" r:id="rId3"/>
    <p:sldId id="288" r:id="rId4"/>
    <p:sldId id="260" r:id="rId5"/>
    <p:sldId id="573" r:id="rId6"/>
    <p:sldId id="551" r:id="rId7"/>
    <p:sldId id="552" r:id="rId8"/>
    <p:sldId id="574" r:id="rId9"/>
    <p:sldId id="568" r:id="rId10"/>
    <p:sldId id="553" r:id="rId11"/>
    <p:sldId id="575" r:id="rId12"/>
    <p:sldId id="569" r:id="rId13"/>
    <p:sldId id="554" r:id="rId14"/>
    <p:sldId id="576" r:id="rId15"/>
    <p:sldId id="570" r:id="rId16"/>
    <p:sldId id="555" r:id="rId17"/>
    <p:sldId id="577" r:id="rId18"/>
    <p:sldId id="571" r:id="rId19"/>
    <p:sldId id="556" r:id="rId20"/>
    <p:sldId id="578" r:id="rId21"/>
    <p:sldId id="572" r:id="rId22"/>
    <p:sldId id="557" r:id="rId23"/>
    <p:sldId id="888" r:id="rId24"/>
    <p:sldId id="886" r:id="rId25"/>
    <p:sldId id="887" r:id="rId26"/>
    <p:sldId id="286" r:id="rId27"/>
    <p:sldId id="549" r:id="rId28"/>
    <p:sldId id="565" r:id="rId29"/>
    <p:sldId id="566" r:id="rId30"/>
    <p:sldId id="889" r:id="rId31"/>
    <p:sldId id="890" r:id="rId32"/>
    <p:sldId id="891" r:id="rId33"/>
    <p:sldId id="898" r:id="rId34"/>
    <p:sldId id="899" r:id="rId35"/>
    <p:sldId id="900" r:id="rId36"/>
    <p:sldId id="892" r:id="rId37"/>
    <p:sldId id="893" r:id="rId38"/>
    <p:sldId id="894" r:id="rId39"/>
    <p:sldId id="895" r:id="rId40"/>
    <p:sldId id="896" r:id="rId41"/>
    <p:sldId id="897" r:id="rId42"/>
    <p:sldId id="259" r:id="rId43"/>
    <p:sldId id="287" r:id="rId44"/>
    <p:sldId id="564" r:id="rId45"/>
    <p:sldId id="885" r:id="rId46"/>
    <p:sldId id="883" r:id="rId4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0" autoAdjust="0"/>
    <p:restoredTop sz="93784" autoAdjust="0"/>
  </p:normalViewPr>
  <p:slideViewPr>
    <p:cSldViewPr snapToGrid="0" showGuides="1">
      <p:cViewPr>
        <p:scale>
          <a:sx n="50" d="100"/>
          <a:sy n="50" d="100"/>
        </p:scale>
        <p:origin x="126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海に泳いでいる&#10;&#10;低い精度で自動的に生成された説明">
            <a:extLst>
              <a:ext uri="{FF2B5EF4-FFF2-40B4-BE49-F238E27FC236}">
                <a16:creationId xmlns:a16="http://schemas.microsoft.com/office/drawing/2014/main" id="{B5F7CFD6-7F99-4F89-A3EC-F91ED3F1D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E9D77E-7C16-4329-9E6F-27728E74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A7F8AB-B79F-40D8-B9A9-DF10D6C2C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4CEE42-65DA-45A6-A82D-AF75AFEE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2BB5-8067-4442-AD3A-FAA258D90E6D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4C66B6-CC67-48E9-8AF6-B9F95ED4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A81AE5-1B1F-45D7-94F2-54097B3A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32AF-B561-441D-99C4-E3B06DE58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85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411ADDC-9FA3-40E3-8116-DEC438BDA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E6A634-FDA8-4896-95AF-33635FAAE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B780FE-0A15-486E-A95B-B8E4779A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2BB5-8067-4442-AD3A-FAA258D90E6D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384A8B-DBC2-4F2C-B286-06164B8E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F125CC-A058-42EE-A30C-54A6962D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32AF-B561-441D-99C4-E3B06DE58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32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6B6C4F-9985-49C9-A704-638BA9BD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11524A-E539-4BAC-836E-FA08F68AB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2BB243-687C-4A18-82D9-9099182C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2BB5-8067-4442-AD3A-FAA258D90E6D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14E72F-59EC-4BBB-ADC7-1C070203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5D6A3F-209C-4A88-A0BC-6D3B6E37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32AF-B561-441D-99C4-E3B06DE58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84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C124C7-9E5A-4D61-A8EC-77803A46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009F14-78B2-41BD-9FC8-870B99486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38A7FC-221E-46D2-8306-FB2D7EB8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2BB5-8067-4442-AD3A-FAA258D90E6D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06C545-1816-494E-8A81-FA4E7D5A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78D997-CEC7-4C78-9E13-A4C091CD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32AF-B561-441D-99C4-E3B06DE58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46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9509EC-799D-4F4E-BD07-4A04AD79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808D84-1729-49CF-83F7-F8556E4CF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D92325-5B2B-4B2F-BF2E-329006210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5088DC-CCB9-4D92-845E-0CEC82F2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2BB5-8067-4442-AD3A-FAA258D90E6D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9CB8F6-72B6-45EB-AC62-5E1AD4AD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8F39E8-EB64-40FF-AD3E-7E4768B0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32AF-B561-441D-99C4-E3B06DE58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7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42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F438C-BE03-4648-853E-EC1E9F2B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923D77-E9DC-4A57-87E4-5360062F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2BB5-8067-4442-AD3A-FAA258D90E6D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1EB66F-13FA-4088-82B3-0531DA3B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61C152-1340-46D9-AA01-0770C506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32AF-B561-441D-99C4-E3B06DE58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51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D252656-1EE8-4732-AEDF-75A3D8AE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2BB5-8067-4442-AD3A-FAA258D90E6D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94E0613-8F41-4F44-AD68-6B75334E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2729BD-53F3-4F6C-98DF-9DCC6B57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32AF-B561-441D-99C4-E3B06DE58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35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799564-8678-4A98-BFFF-63A3BDB7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ED5D0D-2637-428D-93DB-BD669A036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8A11D-3662-4F01-BF1B-6F9AF06EB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DAFBB9-415E-4164-BD31-10C97A25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2BB5-8067-4442-AD3A-FAA258D90E6D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86550D-46BB-4810-833A-529AF995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DF04C9-FF50-46E6-8D63-7E887EEB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32AF-B561-441D-99C4-E3B06DE58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1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FC8A9E-AE11-4687-8669-9B50AC7B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44E43C8-A438-4509-868E-CA0929E45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80E33F-A0B9-4A27-A770-47F2873F2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62BC8A-75EF-453B-88CD-7D62E7D5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2BB5-8067-4442-AD3A-FAA258D90E6D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4995DE-94A7-4F2D-A5A1-381F8089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ED7200-0D60-401D-9041-369F888D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32AF-B561-441D-99C4-E3B06DE58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33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295EA4-FA76-41BB-BC2E-C5BA853C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713E5D-4612-4471-9E96-50A1F1F72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47191E-6FA7-4890-AEBA-64818F6A5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62BB5-8067-4442-AD3A-FAA258D90E6D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FBBC16-4E4C-4AE0-9F20-106423759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04DFD7-8029-4B70-9F4C-83E6F0194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32AF-B561-441D-99C4-E3B06DE58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6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ーツを着た男性の白黒写真&#10;&#10;自動的に生成された説明">
            <a:extLst>
              <a:ext uri="{FF2B5EF4-FFF2-40B4-BE49-F238E27FC236}">
                <a16:creationId xmlns:a16="http://schemas.microsoft.com/office/drawing/2014/main" id="{5170C890-A206-4CFB-9F9C-98F3BBC65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r"/>
      </p:transition>
    </mc:Choice>
    <mc:Fallback xmlns="">
      <p:transition advClick="0" advTm="3000">
        <p:push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116" name="グループ化 1115">
            <a:extLst>
              <a:ext uri="{FF2B5EF4-FFF2-40B4-BE49-F238E27FC236}">
                <a16:creationId xmlns:a16="http://schemas.microsoft.com/office/drawing/2014/main" id="{3349EE54-E0CA-4B95-B282-74FEE777A1EA}"/>
              </a:ext>
            </a:extLst>
          </p:cNvPr>
          <p:cNvGrpSpPr/>
          <p:nvPr/>
        </p:nvGrpSpPr>
        <p:grpSpPr>
          <a:xfrm rot="10800000">
            <a:off x="3385035" y="196961"/>
            <a:ext cx="5428603" cy="6495580"/>
            <a:chOff x="3363263" y="196961"/>
            <a:chExt cx="5428603" cy="6495580"/>
          </a:xfrm>
        </p:grpSpPr>
        <p:grpSp>
          <p:nvGrpSpPr>
            <p:cNvPr id="1117" name="グループ化 1116">
              <a:extLst>
                <a:ext uri="{FF2B5EF4-FFF2-40B4-BE49-F238E27FC236}">
                  <a16:creationId xmlns:a16="http://schemas.microsoft.com/office/drawing/2014/main" id="{4C8803D2-6ADC-4883-9652-93577CC28EF2}"/>
                </a:ext>
              </a:extLst>
            </p:cNvPr>
            <p:cNvGrpSpPr/>
            <p:nvPr/>
          </p:nvGrpSpPr>
          <p:grpSpPr>
            <a:xfrm>
              <a:off x="33632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21" name="図 1120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9A30942-3852-4EB1-A16F-447300A1E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2" name="図 1121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2EF6D469-DAF3-4F8F-8323-FFB92C166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  <p:grpSp>
          <p:nvGrpSpPr>
            <p:cNvPr id="1118" name="グループ化 1117">
              <a:extLst>
                <a:ext uri="{FF2B5EF4-FFF2-40B4-BE49-F238E27FC236}">
                  <a16:creationId xmlns:a16="http://schemas.microsoft.com/office/drawing/2014/main" id="{EE04A8F3-F0C7-477E-9663-37BF9C626CE4}"/>
                </a:ext>
              </a:extLst>
            </p:cNvPr>
            <p:cNvGrpSpPr/>
            <p:nvPr/>
          </p:nvGrpSpPr>
          <p:grpSpPr>
            <a:xfrm>
              <a:off x="62588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19" name="図 1118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CE435B6-1E24-46B4-AB8B-CB8955054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0" name="図 1119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72D6BCC0-6F46-419A-89BB-824179BB0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158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9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77EFB43-75DB-45C1-9CD4-C2CBB41A32B6}"/>
              </a:ext>
            </a:extLst>
          </p:cNvPr>
          <p:cNvGrpSpPr/>
          <p:nvPr/>
        </p:nvGrpSpPr>
        <p:grpSpPr>
          <a:xfrm>
            <a:off x="3336981" y="3392477"/>
            <a:ext cx="5540157" cy="3598861"/>
            <a:chOff x="377881" y="0"/>
            <a:chExt cx="11455101" cy="7441182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7D7810B-4B6B-412E-8DA2-A8F396C96DC8}"/>
                </a:ext>
              </a:extLst>
            </p:cNvPr>
            <p:cNvGrpSpPr/>
            <p:nvPr/>
          </p:nvGrpSpPr>
          <p:grpSpPr>
            <a:xfrm>
              <a:off x="6471657" y="0"/>
              <a:ext cx="5361325" cy="7441182"/>
              <a:chOff x="6471657" y="0"/>
              <a:chExt cx="5361325" cy="7441182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5D3AFC23-ED4D-41DA-9778-9A7FE5E8435A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C6DEC584-1ED0-474C-A28C-A05B29CB7D23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AE979522-284F-4F27-B176-D831CB79733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57730B5F-09D2-4745-B979-1891673C4688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A3070007-BD66-483A-861B-11563559B537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BCD36C99-823A-40DC-8B99-48BA7C6412EE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1B65C447-26A3-49FD-B3A1-B70F73B02F56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44F9A2D7-E4FB-4EAA-9A99-E891362A71C9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ACE3EA23-CF7D-49F8-9A33-B0E0A59A411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A0F8F7AC-2A11-491F-9F39-D44DACB10A3B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C86E8252-DE18-4B9A-8263-4B371A19B6AB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72DCB1FB-7C06-4BB9-A55B-770420C87492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40EC31E-8257-4D17-8CAF-200915542AD8}"/>
                </a:ext>
              </a:extLst>
            </p:cNvPr>
            <p:cNvGrpSpPr/>
            <p:nvPr/>
          </p:nvGrpSpPr>
          <p:grpSpPr>
            <a:xfrm flipH="1">
              <a:off x="377881" y="0"/>
              <a:ext cx="5361325" cy="7441182"/>
              <a:chOff x="6471657" y="0"/>
              <a:chExt cx="5361325" cy="744118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8547BC52-5218-4A60-A6F8-9910FE1356B8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74342B98-E802-4D8A-AC36-E7A37EAA19F2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BBB91C17-CBAA-463B-B519-F3500ADB9F2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8EB361E-50EA-4233-A16A-2B0FA8458C8F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44C3686-0DE5-47B5-AA36-0BE6557837C2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C8A66594-D201-46B5-8800-ED803AF17EBC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58BF1EAE-7079-4C21-898B-8AB1F8339633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D2CF453C-D8E1-4A19-8C16-D88C044D5BAC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FAFE9D1E-54CE-4AB7-A5D3-560F121082B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0F30071D-A842-49BE-B454-987219D9D15C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CF636151-4CEA-4058-AE64-A0A1FBFB8D67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A8F51179-122D-40F8-8D30-A0A0D2D12C05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40" name="水をバシャッとかける1">
            <a:hlinkClick r:id="" action="ppaction://media"/>
            <a:extLst>
              <a:ext uri="{FF2B5EF4-FFF2-40B4-BE49-F238E27FC236}">
                <a16:creationId xmlns:a16="http://schemas.microsoft.com/office/drawing/2014/main" id="{D3114439-A856-4EB9-B571-04D260032D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086" y="4390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116" name="グループ化 1115">
            <a:extLst>
              <a:ext uri="{FF2B5EF4-FFF2-40B4-BE49-F238E27FC236}">
                <a16:creationId xmlns:a16="http://schemas.microsoft.com/office/drawing/2014/main" id="{3349EE54-E0CA-4B95-B282-74FEE777A1EA}"/>
              </a:ext>
            </a:extLst>
          </p:cNvPr>
          <p:cNvGrpSpPr/>
          <p:nvPr/>
        </p:nvGrpSpPr>
        <p:grpSpPr>
          <a:xfrm rot="10800000">
            <a:off x="3385035" y="196961"/>
            <a:ext cx="5428603" cy="6495580"/>
            <a:chOff x="3363263" y="196961"/>
            <a:chExt cx="5428603" cy="6495580"/>
          </a:xfrm>
        </p:grpSpPr>
        <p:grpSp>
          <p:nvGrpSpPr>
            <p:cNvPr id="1117" name="グループ化 1116">
              <a:extLst>
                <a:ext uri="{FF2B5EF4-FFF2-40B4-BE49-F238E27FC236}">
                  <a16:creationId xmlns:a16="http://schemas.microsoft.com/office/drawing/2014/main" id="{4C8803D2-6ADC-4883-9652-93577CC28EF2}"/>
                </a:ext>
              </a:extLst>
            </p:cNvPr>
            <p:cNvGrpSpPr/>
            <p:nvPr/>
          </p:nvGrpSpPr>
          <p:grpSpPr>
            <a:xfrm>
              <a:off x="33632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21" name="図 1120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9A30942-3852-4EB1-A16F-447300A1E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2" name="図 1121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2EF6D469-DAF3-4F8F-8323-FFB92C166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  <p:grpSp>
          <p:nvGrpSpPr>
            <p:cNvPr id="1118" name="グループ化 1117">
              <a:extLst>
                <a:ext uri="{FF2B5EF4-FFF2-40B4-BE49-F238E27FC236}">
                  <a16:creationId xmlns:a16="http://schemas.microsoft.com/office/drawing/2014/main" id="{EE04A8F3-F0C7-477E-9663-37BF9C626CE4}"/>
                </a:ext>
              </a:extLst>
            </p:cNvPr>
            <p:cNvGrpSpPr/>
            <p:nvPr/>
          </p:nvGrpSpPr>
          <p:grpSpPr>
            <a:xfrm>
              <a:off x="62588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19" name="図 1118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CE435B6-1E24-46B4-AB8B-CB8955054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0" name="図 1119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72D6BCC0-6F46-419A-89BB-824179BB0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386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0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77EFB43-75DB-45C1-9CD4-C2CBB41A32B6}"/>
              </a:ext>
            </a:extLst>
          </p:cNvPr>
          <p:cNvGrpSpPr/>
          <p:nvPr/>
        </p:nvGrpSpPr>
        <p:grpSpPr>
          <a:xfrm>
            <a:off x="3336981" y="3392477"/>
            <a:ext cx="5540157" cy="3598861"/>
            <a:chOff x="377881" y="0"/>
            <a:chExt cx="11455101" cy="7441182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7D7810B-4B6B-412E-8DA2-A8F396C96DC8}"/>
                </a:ext>
              </a:extLst>
            </p:cNvPr>
            <p:cNvGrpSpPr/>
            <p:nvPr/>
          </p:nvGrpSpPr>
          <p:grpSpPr>
            <a:xfrm>
              <a:off x="6471657" y="0"/>
              <a:ext cx="5361325" cy="7441182"/>
              <a:chOff x="6471657" y="0"/>
              <a:chExt cx="5361325" cy="7441182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5D3AFC23-ED4D-41DA-9778-9A7FE5E8435A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C6DEC584-1ED0-474C-A28C-A05B29CB7D23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AE979522-284F-4F27-B176-D831CB79733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57730B5F-09D2-4745-B979-1891673C4688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A3070007-BD66-483A-861B-11563559B537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BCD36C99-823A-40DC-8B99-48BA7C6412EE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1B65C447-26A3-49FD-B3A1-B70F73B02F56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44F9A2D7-E4FB-4EAA-9A99-E891362A71C9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ACE3EA23-CF7D-49F8-9A33-B0E0A59A411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A0F8F7AC-2A11-491F-9F39-D44DACB10A3B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C86E8252-DE18-4B9A-8263-4B371A19B6AB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72DCB1FB-7C06-4BB9-A55B-770420C87492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40EC31E-8257-4D17-8CAF-200915542AD8}"/>
                </a:ext>
              </a:extLst>
            </p:cNvPr>
            <p:cNvGrpSpPr/>
            <p:nvPr/>
          </p:nvGrpSpPr>
          <p:grpSpPr>
            <a:xfrm flipH="1">
              <a:off x="377881" y="0"/>
              <a:ext cx="5361325" cy="7441182"/>
              <a:chOff x="6471657" y="0"/>
              <a:chExt cx="5361325" cy="744118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8547BC52-5218-4A60-A6F8-9910FE1356B8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74342B98-E802-4D8A-AC36-E7A37EAA19F2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BBB91C17-CBAA-463B-B519-F3500ADB9F2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8EB361E-50EA-4233-A16A-2B0FA8458C8F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44C3686-0DE5-47B5-AA36-0BE6557837C2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C8A66594-D201-46B5-8800-ED803AF17EBC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58BF1EAE-7079-4C21-898B-8AB1F8339633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D2CF453C-D8E1-4A19-8C16-D88C044D5BAC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FAFE9D1E-54CE-4AB7-A5D3-560F121082B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0F30071D-A842-49BE-B454-987219D9D15C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CF636151-4CEA-4058-AE64-A0A1FBFB8D67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A8F51179-122D-40F8-8D30-A0A0D2D12C05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40" name="水をバシャッとかける1">
            <a:hlinkClick r:id="" action="ppaction://media"/>
            <a:extLst>
              <a:ext uri="{FF2B5EF4-FFF2-40B4-BE49-F238E27FC236}">
                <a16:creationId xmlns:a16="http://schemas.microsoft.com/office/drawing/2014/main" id="{C3A6FB5B-B09C-45AF-932D-E06C862BA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086" y="4390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116" name="グループ化 1115">
            <a:extLst>
              <a:ext uri="{FF2B5EF4-FFF2-40B4-BE49-F238E27FC236}">
                <a16:creationId xmlns:a16="http://schemas.microsoft.com/office/drawing/2014/main" id="{3349EE54-E0CA-4B95-B282-74FEE777A1EA}"/>
              </a:ext>
            </a:extLst>
          </p:cNvPr>
          <p:cNvGrpSpPr/>
          <p:nvPr/>
        </p:nvGrpSpPr>
        <p:grpSpPr>
          <a:xfrm rot="10800000">
            <a:off x="3385035" y="196961"/>
            <a:ext cx="5428603" cy="6495580"/>
            <a:chOff x="3363263" y="196961"/>
            <a:chExt cx="5428603" cy="6495580"/>
          </a:xfrm>
        </p:grpSpPr>
        <p:grpSp>
          <p:nvGrpSpPr>
            <p:cNvPr id="1117" name="グループ化 1116">
              <a:extLst>
                <a:ext uri="{FF2B5EF4-FFF2-40B4-BE49-F238E27FC236}">
                  <a16:creationId xmlns:a16="http://schemas.microsoft.com/office/drawing/2014/main" id="{4C8803D2-6ADC-4883-9652-93577CC28EF2}"/>
                </a:ext>
              </a:extLst>
            </p:cNvPr>
            <p:cNvGrpSpPr/>
            <p:nvPr/>
          </p:nvGrpSpPr>
          <p:grpSpPr>
            <a:xfrm>
              <a:off x="33632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21" name="図 1120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9A30942-3852-4EB1-A16F-447300A1E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2" name="図 1121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2EF6D469-DAF3-4F8F-8323-FFB92C166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  <p:grpSp>
          <p:nvGrpSpPr>
            <p:cNvPr id="1118" name="グループ化 1117">
              <a:extLst>
                <a:ext uri="{FF2B5EF4-FFF2-40B4-BE49-F238E27FC236}">
                  <a16:creationId xmlns:a16="http://schemas.microsoft.com/office/drawing/2014/main" id="{EE04A8F3-F0C7-477E-9663-37BF9C626CE4}"/>
                </a:ext>
              </a:extLst>
            </p:cNvPr>
            <p:cNvGrpSpPr/>
            <p:nvPr/>
          </p:nvGrpSpPr>
          <p:grpSpPr>
            <a:xfrm>
              <a:off x="62588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19" name="図 1118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CE435B6-1E24-46B4-AB8B-CB8955054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0" name="図 1119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72D6BCC0-6F46-419A-89BB-824179BB0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004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4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77EFB43-75DB-45C1-9CD4-C2CBB41A32B6}"/>
              </a:ext>
            </a:extLst>
          </p:cNvPr>
          <p:cNvGrpSpPr/>
          <p:nvPr/>
        </p:nvGrpSpPr>
        <p:grpSpPr>
          <a:xfrm>
            <a:off x="3336981" y="3392477"/>
            <a:ext cx="5540157" cy="3598861"/>
            <a:chOff x="377881" y="0"/>
            <a:chExt cx="11455101" cy="7441182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7D7810B-4B6B-412E-8DA2-A8F396C96DC8}"/>
                </a:ext>
              </a:extLst>
            </p:cNvPr>
            <p:cNvGrpSpPr/>
            <p:nvPr/>
          </p:nvGrpSpPr>
          <p:grpSpPr>
            <a:xfrm>
              <a:off x="6471657" y="0"/>
              <a:ext cx="5361325" cy="7441182"/>
              <a:chOff x="6471657" y="0"/>
              <a:chExt cx="5361325" cy="7441182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5D3AFC23-ED4D-41DA-9778-9A7FE5E8435A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C6DEC584-1ED0-474C-A28C-A05B29CB7D23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AE979522-284F-4F27-B176-D831CB79733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57730B5F-09D2-4745-B979-1891673C4688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A3070007-BD66-483A-861B-11563559B537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BCD36C99-823A-40DC-8B99-48BA7C6412EE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1B65C447-26A3-49FD-B3A1-B70F73B02F56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44F9A2D7-E4FB-4EAA-9A99-E891362A71C9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ACE3EA23-CF7D-49F8-9A33-B0E0A59A411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A0F8F7AC-2A11-491F-9F39-D44DACB10A3B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C86E8252-DE18-4B9A-8263-4B371A19B6AB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72DCB1FB-7C06-4BB9-A55B-770420C87492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40EC31E-8257-4D17-8CAF-200915542AD8}"/>
                </a:ext>
              </a:extLst>
            </p:cNvPr>
            <p:cNvGrpSpPr/>
            <p:nvPr/>
          </p:nvGrpSpPr>
          <p:grpSpPr>
            <a:xfrm flipH="1">
              <a:off x="377881" y="0"/>
              <a:ext cx="5361325" cy="7441182"/>
              <a:chOff x="6471657" y="0"/>
              <a:chExt cx="5361325" cy="744118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8547BC52-5218-4A60-A6F8-9910FE1356B8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74342B98-E802-4D8A-AC36-E7A37EAA19F2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BBB91C17-CBAA-463B-B519-F3500ADB9F2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8EB361E-50EA-4233-A16A-2B0FA8458C8F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44C3686-0DE5-47B5-AA36-0BE6557837C2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C8A66594-D201-46B5-8800-ED803AF17EBC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58BF1EAE-7079-4C21-898B-8AB1F8339633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D2CF453C-D8E1-4A19-8C16-D88C044D5BAC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FAFE9D1E-54CE-4AB7-A5D3-560F121082B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0F30071D-A842-49BE-B454-987219D9D15C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CF636151-4CEA-4058-AE64-A0A1FBFB8D67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A8F51179-122D-40F8-8D30-A0A0D2D12C05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40" name="水をバシャッとかける1">
            <a:hlinkClick r:id="" action="ppaction://media"/>
            <a:extLst>
              <a:ext uri="{FF2B5EF4-FFF2-40B4-BE49-F238E27FC236}">
                <a16:creationId xmlns:a16="http://schemas.microsoft.com/office/drawing/2014/main" id="{5F3B0D35-C3E1-4FBB-8D91-890CF3449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086" y="4390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116" name="グループ化 1115">
            <a:extLst>
              <a:ext uri="{FF2B5EF4-FFF2-40B4-BE49-F238E27FC236}">
                <a16:creationId xmlns:a16="http://schemas.microsoft.com/office/drawing/2014/main" id="{3349EE54-E0CA-4B95-B282-74FEE777A1EA}"/>
              </a:ext>
            </a:extLst>
          </p:cNvPr>
          <p:cNvGrpSpPr/>
          <p:nvPr/>
        </p:nvGrpSpPr>
        <p:grpSpPr>
          <a:xfrm rot="10800000">
            <a:off x="3385035" y="196961"/>
            <a:ext cx="5428603" cy="6495580"/>
            <a:chOff x="3363263" y="196961"/>
            <a:chExt cx="5428603" cy="6495580"/>
          </a:xfrm>
        </p:grpSpPr>
        <p:grpSp>
          <p:nvGrpSpPr>
            <p:cNvPr id="1117" name="グループ化 1116">
              <a:extLst>
                <a:ext uri="{FF2B5EF4-FFF2-40B4-BE49-F238E27FC236}">
                  <a16:creationId xmlns:a16="http://schemas.microsoft.com/office/drawing/2014/main" id="{4C8803D2-6ADC-4883-9652-93577CC28EF2}"/>
                </a:ext>
              </a:extLst>
            </p:cNvPr>
            <p:cNvGrpSpPr/>
            <p:nvPr/>
          </p:nvGrpSpPr>
          <p:grpSpPr>
            <a:xfrm>
              <a:off x="33632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21" name="図 1120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9A30942-3852-4EB1-A16F-447300A1E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2" name="図 1121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2EF6D469-DAF3-4F8F-8323-FFB92C166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  <p:grpSp>
          <p:nvGrpSpPr>
            <p:cNvPr id="1118" name="グループ化 1117">
              <a:extLst>
                <a:ext uri="{FF2B5EF4-FFF2-40B4-BE49-F238E27FC236}">
                  <a16:creationId xmlns:a16="http://schemas.microsoft.com/office/drawing/2014/main" id="{EE04A8F3-F0C7-477E-9663-37BF9C626CE4}"/>
                </a:ext>
              </a:extLst>
            </p:cNvPr>
            <p:cNvGrpSpPr/>
            <p:nvPr/>
          </p:nvGrpSpPr>
          <p:grpSpPr>
            <a:xfrm>
              <a:off x="62588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19" name="図 1118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CE435B6-1E24-46B4-AB8B-CB8955054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0" name="図 1119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72D6BCC0-6F46-419A-89BB-824179BB0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956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ァイル, タイプ, powerpoint 無料 アイコン の vscode">
            <a:extLst>
              <a:ext uri="{FF2B5EF4-FFF2-40B4-BE49-F238E27FC236}">
                <a16:creationId xmlns:a16="http://schemas.microsoft.com/office/drawing/2014/main" id="{3458576D-0517-4D1D-B388-1FFDD897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r"/>
      </p:transition>
    </mc:Choice>
    <mc:Fallback xmlns="">
      <p:transition advClick="0" advTm="3000">
        <p:push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3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77EFB43-75DB-45C1-9CD4-C2CBB41A32B6}"/>
              </a:ext>
            </a:extLst>
          </p:cNvPr>
          <p:cNvGrpSpPr/>
          <p:nvPr/>
        </p:nvGrpSpPr>
        <p:grpSpPr>
          <a:xfrm>
            <a:off x="3336981" y="3392477"/>
            <a:ext cx="5540157" cy="3598861"/>
            <a:chOff x="377881" y="0"/>
            <a:chExt cx="11455101" cy="7441182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7D7810B-4B6B-412E-8DA2-A8F396C96DC8}"/>
                </a:ext>
              </a:extLst>
            </p:cNvPr>
            <p:cNvGrpSpPr/>
            <p:nvPr/>
          </p:nvGrpSpPr>
          <p:grpSpPr>
            <a:xfrm>
              <a:off x="6471657" y="0"/>
              <a:ext cx="5361325" cy="7441182"/>
              <a:chOff x="6471657" y="0"/>
              <a:chExt cx="5361325" cy="7441182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5D3AFC23-ED4D-41DA-9778-9A7FE5E8435A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C6DEC584-1ED0-474C-A28C-A05B29CB7D23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AE979522-284F-4F27-B176-D831CB79733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57730B5F-09D2-4745-B979-1891673C4688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A3070007-BD66-483A-861B-11563559B537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BCD36C99-823A-40DC-8B99-48BA7C6412EE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1B65C447-26A3-49FD-B3A1-B70F73B02F56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44F9A2D7-E4FB-4EAA-9A99-E891362A71C9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ACE3EA23-CF7D-49F8-9A33-B0E0A59A411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A0F8F7AC-2A11-491F-9F39-D44DACB10A3B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C86E8252-DE18-4B9A-8263-4B371A19B6AB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72DCB1FB-7C06-4BB9-A55B-770420C87492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40EC31E-8257-4D17-8CAF-200915542AD8}"/>
                </a:ext>
              </a:extLst>
            </p:cNvPr>
            <p:cNvGrpSpPr/>
            <p:nvPr/>
          </p:nvGrpSpPr>
          <p:grpSpPr>
            <a:xfrm flipH="1">
              <a:off x="377881" y="0"/>
              <a:ext cx="5361325" cy="7441182"/>
              <a:chOff x="6471657" y="0"/>
              <a:chExt cx="5361325" cy="744118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8547BC52-5218-4A60-A6F8-9910FE1356B8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74342B98-E802-4D8A-AC36-E7A37EAA19F2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BBB91C17-CBAA-463B-B519-F3500ADB9F2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8EB361E-50EA-4233-A16A-2B0FA8458C8F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44C3686-0DE5-47B5-AA36-0BE6557837C2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C8A66594-D201-46B5-8800-ED803AF17EBC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58BF1EAE-7079-4C21-898B-8AB1F8339633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D2CF453C-D8E1-4A19-8C16-D88C044D5BAC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FAFE9D1E-54CE-4AB7-A5D3-560F121082B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0F30071D-A842-49BE-B454-987219D9D15C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CF636151-4CEA-4058-AE64-A0A1FBFB8D67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A8F51179-122D-40F8-8D30-A0A0D2D12C05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40" name="水をバシャッとかける1">
            <a:hlinkClick r:id="" action="ppaction://media"/>
            <a:extLst>
              <a:ext uri="{FF2B5EF4-FFF2-40B4-BE49-F238E27FC236}">
                <a16:creationId xmlns:a16="http://schemas.microsoft.com/office/drawing/2014/main" id="{4E8BA691-746F-4560-B397-0D5957D0EB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086" y="4390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116" name="グループ化 1115">
            <a:extLst>
              <a:ext uri="{FF2B5EF4-FFF2-40B4-BE49-F238E27FC236}">
                <a16:creationId xmlns:a16="http://schemas.microsoft.com/office/drawing/2014/main" id="{3349EE54-E0CA-4B95-B282-74FEE777A1EA}"/>
              </a:ext>
            </a:extLst>
          </p:cNvPr>
          <p:cNvGrpSpPr/>
          <p:nvPr/>
        </p:nvGrpSpPr>
        <p:grpSpPr>
          <a:xfrm rot="10800000">
            <a:off x="3385035" y="196961"/>
            <a:ext cx="5428603" cy="6495580"/>
            <a:chOff x="3363263" y="196961"/>
            <a:chExt cx="5428603" cy="6495580"/>
          </a:xfrm>
        </p:grpSpPr>
        <p:grpSp>
          <p:nvGrpSpPr>
            <p:cNvPr id="1117" name="グループ化 1116">
              <a:extLst>
                <a:ext uri="{FF2B5EF4-FFF2-40B4-BE49-F238E27FC236}">
                  <a16:creationId xmlns:a16="http://schemas.microsoft.com/office/drawing/2014/main" id="{4C8803D2-6ADC-4883-9652-93577CC28EF2}"/>
                </a:ext>
              </a:extLst>
            </p:cNvPr>
            <p:cNvGrpSpPr/>
            <p:nvPr/>
          </p:nvGrpSpPr>
          <p:grpSpPr>
            <a:xfrm>
              <a:off x="33632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21" name="図 1120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9A30942-3852-4EB1-A16F-447300A1E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2" name="図 1121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2EF6D469-DAF3-4F8F-8323-FFB92C166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  <p:grpSp>
          <p:nvGrpSpPr>
            <p:cNvPr id="1118" name="グループ化 1117">
              <a:extLst>
                <a:ext uri="{FF2B5EF4-FFF2-40B4-BE49-F238E27FC236}">
                  <a16:creationId xmlns:a16="http://schemas.microsoft.com/office/drawing/2014/main" id="{EE04A8F3-F0C7-477E-9663-37BF9C626CE4}"/>
                </a:ext>
              </a:extLst>
            </p:cNvPr>
            <p:cNvGrpSpPr/>
            <p:nvPr/>
          </p:nvGrpSpPr>
          <p:grpSpPr>
            <a:xfrm>
              <a:off x="62588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19" name="図 1118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CE435B6-1E24-46B4-AB8B-CB8955054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0" name="図 1119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72D6BCC0-6F46-419A-89BB-824179BB0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43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77EFB43-75DB-45C1-9CD4-C2CBB41A32B6}"/>
              </a:ext>
            </a:extLst>
          </p:cNvPr>
          <p:cNvGrpSpPr/>
          <p:nvPr/>
        </p:nvGrpSpPr>
        <p:grpSpPr>
          <a:xfrm>
            <a:off x="3336981" y="3392477"/>
            <a:ext cx="5540157" cy="3598861"/>
            <a:chOff x="377881" y="0"/>
            <a:chExt cx="11455101" cy="7441182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7D7810B-4B6B-412E-8DA2-A8F396C96DC8}"/>
                </a:ext>
              </a:extLst>
            </p:cNvPr>
            <p:cNvGrpSpPr/>
            <p:nvPr/>
          </p:nvGrpSpPr>
          <p:grpSpPr>
            <a:xfrm>
              <a:off x="6471657" y="0"/>
              <a:ext cx="5361325" cy="7441182"/>
              <a:chOff x="6471657" y="0"/>
              <a:chExt cx="5361325" cy="7441182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5D3AFC23-ED4D-41DA-9778-9A7FE5E8435A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C6DEC584-1ED0-474C-A28C-A05B29CB7D23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AE979522-284F-4F27-B176-D831CB79733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57730B5F-09D2-4745-B979-1891673C4688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A3070007-BD66-483A-861B-11563559B537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BCD36C99-823A-40DC-8B99-48BA7C6412EE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1B65C447-26A3-49FD-B3A1-B70F73B02F56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44F9A2D7-E4FB-4EAA-9A99-E891362A71C9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ACE3EA23-CF7D-49F8-9A33-B0E0A59A411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A0F8F7AC-2A11-491F-9F39-D44DACB10A3B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C86E8252-DE18-4B9A-8263-4B371A19B6AB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72DCB1FB-7C06-4BB9-A55B-770420C87492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40EC31E-8257-4D17-8CAF-200915542AD8}"/>
                </a:ext>
              </a:extLst>
            </p:cNvPr>
            <p:cNvGrpSpPr/>
            <p:nvPr/>
          </p:nvGrpSpPr>
          <p:grpSpPr>
            <a:xfrm flipH="1">
              <a:off x="377881" y="0"/>
              <a:ext cx="5361325" cy="7441182"/>
              <a:chOff x="6471657" y="0"/>
              <a:chExt cx="5361325" cy="744118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8547BC52-5218-4A60-A6F8-9910FE1356B8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74342B98-E802-4D8A-AC36-E7A37EAA19F2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BBB91C17-CBAA-463B-B519-F3500ADB9F2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8EB361E-50EA-4233-A16A-2B0FA8458C8F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44C3686-0DE5-47B5-AA36-0BE6557837C2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C8A66594-D201-46B5-8800-ED803AF17EBC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58BF1EAE-7079-4C21-898B-8AB1F8339633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D2CF453C-D8E1-4A19-8C16-D88C044D5BAC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FAFE9D1E-54CE-4AB7-A5D3-560F121082B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0F30071D-A842-49BE-B454-987219D9D15C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CF636151-4CEA-4058-AE64-A0A1FBFB8D67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A8F51179-122D-40F8-8D30-A0A0D2D12C05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40" name="水をバシャッとかける1">
            <a:hlinkClick r:id="" action="ppaction://media"/>
            <a:extLst>
              <a:ext uri="{FF2B5EF4-FFF2-40B4-BE49-F238E27FC236}">
                <a16:creationId xmlns:a16="http://schemas.microsoft.com/office/drawing/2014/main" id="{4E8BA691-746F-4560-B397-0D5957D0EB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086" y="4390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B6639069-1F5D-438F-A62F-F8E0F4748BD6}"/>
              </a:ext>
            </a:extLst>
          </p:cNvPr>
          <p:cNvGrpSpPr/>
          <p:nvPr/>
        </p:nvGrpSpPr>
        <p:grpSpPr>
          <a:xfrm rot="10800000">
            <a:off x="4741771" y="190957"/>
            <a:ext cx="1217069" cy="6481989"/>
            <a:chOff x="4587816" y="98051"/>
            <a:chExt cx="1217069" cy="6481989"/>
          </a:xfrm>
        </p:grpSpPr>
        <p:pic>
          <p:nvPicPr>
            <p:cNvPr id="13382" name="図 13381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E571B8E0-BE93-4BD4-B6A7-8CB409E8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98051"/>
              <a:ext cx="1217069" cy="1442062"/>
            </a:xfrm>
            <a:prstGeom prst="rect">
              <a:avLst/>
            </a:prstGeom>
          </p:spPr>
        </p:pic>
        <p:pic>
          <p:nvPicPr>
            <p:cNvPr id="13383" name="図 13382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965BB135-C657-4C44-AAB7-6CA829DCF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1778027"/>
              <a:ext cx="1217069" cy="1442062"/>
            </a:xfrm>
            <a:prstGeom prst="rect">
              <a:avLst/>
            </a:prstGeom>
          </p:spPr>
        </p:pic>
        <p:pic>
          <p:nvPicPr>
            <p:cNvPr id="13384" name="図 13383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24783EE8-DFC7-4FC3-8A6B-8A5A4644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3458003"/>
              <a:ext cx="1217069" cy="1442062"/>
            </a:xfrm>
            <a:prstGeom prst="rect">
              <a:avLst/>
            </a:prstGeom>
          </p:spPr>
        </p:pic>
        <p:pic>
          <p:nvPicPr>
            <p:cNvPr id="13385" name="図 13384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C870B53-E8E1-4AB6-8895-FD9F0CC90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5137978"/>
              <a:ext cx="1217069" cy="1442062"/>
            </a:xfrm>
            <a:prstGeom prst="rect">
              <a:avLst/>
            </a:prstGeom>
          </p:spPr>
        </p:pic>
      </p:grpSp>
      <p:grpSp>
        <p:nvGrpSpPr>
          <p:cNvPr id="13386" name="グループ化 13385">
            <a:extLst>
              <a:ext uri="{FF2B5EF4-FFF2-40B4-BE49-F238E27FC236}">
                <a16:creationId xmlns:a16="http://schemas.microsoft.com/office/drawing/2014/main" id="{914A73C9-4C3E-4789-A6CA-A7DFCE0A54D1}"/>
              </a:ext>
            </a:extLst>
          </p:cNvPr>
          <p:cNvGrpSpPr/>
          <p:nvPr/>
        </p:nvGrpSpPr>
        <p:grpSpPr>
          <a:xfrm rot="10800000">
            <a:off x="3297081" y="190957"/>
            <a:ext cx="1217069" cy="6481989"/>
            <a:chOff x="4587816" y="98051"/>
            <a:chExt cx="1217069" cy="6481989"/>
          </a:xfrm>
        </p:grpSpPr>
        <p:pic>
          <p:nvPicPr>
            <p:cNvPr id="13387" name="図 13386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07858C15-428E-4B3D-A7B9-FF72BE96B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98051"/>
              <a:ext cx="1217069" cy="1442062"/>
            </a:xfrm>
            <a:prstGeom prst="rect">
              <a:avLst/>
            </a:prstGeom>
          </p:spPr>
        </p:pic>
        <p:pic>
          <p:nvPicPr>
            <p:cNvPr id="13388" name="図 13387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7871A9D-B981-4760-8E52-5829A39A1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1778027"/>
              <a:ext cx="1217069" cy="1442062"/>
            </a:xfrm>
            <a:prstGeom prst="rect">
              <a:avLst/>
            </a:prstGeom>
          </p:spPr>
        </p:pic>
        <p:pic>
          <p:nvPicPr>
            <p:cNvPr id="13389" name="図 13388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FC1758FC-4627-41A3-8790-0B1B35F6F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3458003"/>
              <a:ext cx="1217069" cy="1442062"/>
            </a:xfrm>
            <a:prstGeom prst="rect">
              <a:avLst/>
            </a:prstGeom>
          </p:spPr>
        </p:pic>
        <p:pic>
          <p:nvPicPr>
            <p:cNvPr id="13390" name="図 13389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0A5692FA-1B9F-443D-BAFC-6EE41F232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5137978"/>
              <a:ext cx="1217069" cy="1442062"/>
            </a:xfrm>
            <a:prstGeom prst="rect">
              <a:avLst/>
            </a:prstGeom>
          </p:spPr>
        </p:pic>
      </p:grpSp>
      <p:grpSp>
        <p:nvGrpSpPr>
          <p:cNvPr id="13391" name="グループ化 13390">
            <a:extLst>
              <a:ext uri="{FF2B5EF4-FFF2-40B4-BE49-F238E27FC236}">
                <a16:creationId xmlns:a16="http://schemas.microsoft.com/office/drawing/2014/main" id="{B7B1D3DE-0DF7-4F56-880B-49FEA20FB7CD}"/>
              </a:ext>
            </a:extLst>
          </p:cNvPr>
          <p:cNvGrpSpPr/>
          <p:nvPr/>
        </p:nvGrpSpPr>
        <p:grpSpPr>
          <a:xfrm rot="10800000">
            <a:off x="1852391" y="190957"/>
            <a:ext cx="1217069" cy="6481989"/>
            <a:chOff x="4587816" y="98051"/>
            <a:chExt cx="1217069" cy="6481989"/>
          </a:xfrm>
        </p:grpSpPr>
        <p:pic>
          <p:nvPicPr>
            <p:cNvPr id="13392" name="図 13391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61FB51E-5B47-422D-8B79-11395A003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98051"/>
              <a:ext cx="1217069" cy="1442062"/>
            </a:xfrm>
            <a:prstGeom prst="rect">
              <a:avLst/>
            </a:prstGeom>
          </p:spPr>
        </p:pic>
        <p:pic>
          <p:nvPicPr>
            <p:cNvPr id="13393" name="図 13392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E209E873-38D4-4581-BDFB-45BFBC9FE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1778027"/>
              <a:ext cx="1217069" cy="1442062"/>
            </a:xfrm>
            <a:prstGeom prst="rect">
              <a:avLst/>
            </a:prstGeom>
          </p:spPr>
        </p:pic>
        <p:pic>
          <p:nvPicPr>
            <p:cNvPr id="13394" name="図 13393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2D83A8D5-8A98-4783-82D1-E417F602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3458003"/>
              <a:ext cx="1217069" cy="1442062"/>
            </a:xfrm>
            <a:prstGeom prst="rect">
              <a:avLst/>
            </a:prstGeom>
          </p:spPr>
        </p:pic>
        <p:pic>
          <p:nvPicPr>
            <p:cNvPr id="13395" name="図 13394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C62752CB-A8E9-4DC9-926D-FAD704EE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5137978"/>
              <a:ext cx="1217069" cy="1442062"/>
            </a:xfrm>
            <a:prstGeom prst="rect">
              <a:avLst/>
            </a:prstGeom>
          </p:spPr>
        </p:pic>
      </p:grpSp>
      <p:grpSp>
        <p:nvGrpSpPr>
          <p:cNvPr id="13396" name="グループ化 13395">
            <a:extLst>
              <a:ext uri="{FF2B5EF4-FFF2-40B4-BE49-F238E27FC236}">
                <a16:creationId xmlns:a16="http://schemas.microsoft.com/office/drawing/2014/main" id="{E1D67B0B-DC39-4F95-900C-74BBBFC91E26}"/>
              </a:ext>
            </a:extLst>
          </p:cNvPr>
          <p:cNvGrpSpPr/>
          <p:nvPr/>
        </p:nvGrpSpPr>
        <p:grpSpPr>
          <a:xfrm rot="10800000">
            <a:off x="407701" y="190957"/>
            <a:ext cx="1217069" cy="6481989"/>
            <a:chOff x="4587816" y="98051"/>
            <a:chExt cx="1217069" cy="6481989"/>
          </a:xfrm>
        </p:grpSpPr>
        <p:pic>
          <p:nvPicPr>
            <p:cNvPr id="13397" name="図 13396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938CB976-B9C6-4A09-837D-227DA00A4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98051"/>
              <a:ext cx="1217069" cy="1442062"/>
            </a:xfrm>
            <a:prstGeom prst="rect">
              <a:avLst/>
            </a:prstGeom>
          </p:spPr>
        </p:pic>
        <p:pic>
          <p:nvPicPr>
            <p:cNvPr id="13398" name="図 13397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C1F6A37-F9A8-440D-AA42-E6698AA2D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1778027"/>
              <a:ext cx="1217069" cy="1442062"/>
            </a:xfrm>
            <a:prstGeom prst="rect">
              <a:avLst/>
            </a:prstGeom>
          </p:spPr>
        </p:pic>
        <p:pic>
          <p:nvPicPr>
            <p:cNvPr id="13399" name="図 13398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E87D17A-4B31-4700-B8F3-D6E3D02CB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3458003"/>
              <a:ext cx="1217069" cy="1442062"/>
            </a:xfrm>
            <a:prstGeom prst="rect">
              <a:avLst/>
            </a:prstGeom>
          </p:spPr>
        </p:pic>
        <p:pic>
          <p:nvPicPr>
            <p:cNvPr id="13400" name="図 13399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750C2B1-0231-45C4-B472-1EA695775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5137978"/>
              <a:ext cx="1217069" cy="1442062"/>
            </a:xfrm>
            <a:prstGeom prst="rect">
              <a:avLst/>
            </a:prstGeom>
          </p:spPr>
        </p:pic>
      </p:grpSp>
      <p:grpSp>
        <p:nvGrpSpPr>
          <p:cNvPr id="13401" name="グループ化 13400">
            <a:extLst>
              <a:ext uri="{FF2B5EF4-FFF2-40B4-BE49-F238E27FC236}">
                <a16:creationId xmlns:a16="http://schemas.microsoft.com/office/drawing/2014/main" id="{07799CBA-A49E-45C2-A49F-4AE1A54A35D1}"/>
              </a:ext>
            </a:extLst>
          </p:cNvPr>
          <p:cNvGrpSpPr/>
          <p:nvPr/>
        </p:nvGrpSpPr>
        <p:grpSpPr>
          <a:xfrm rot="10800000">
            <a:off x="6186461" y="190957"/>
            <a:ext cx="1217069" cy="6481989"/>
            <a:chOff x="4587816" y="98051"/>
            <a:chExt cx="1217069" cy="6481989"/>
          </a:xfrm>
        </p:grpSpPr>
        <p:pic>
          <p:nvPicPr>
            <p:cNvPr id="13402" name="図 13401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43B44A7-899E-4A96-8CDF-06AC42CEF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98051"/>
              <a:ext cx="1217069" cy="1442062"/>
            </a:xfrm>
            <a:prstGeom prst="rect">
              <a:avLst/>
            </a:prstGeom>
          </p:spPr>
        </p:pic>
        <p:pic>
          <p:nvPicPr>
            <p:cNvPr id="13403" name="図 13402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79CFA8ED-1DB9-4FBC-B9F1-C01134728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1778027"/>
              <a:ext cx="1217069" cy="1442062"/>
            </a:xfrm>
            <a:prstGeom prst="rect">
              <a:avLst/>
            </a:prstGeom>
          </p:spPr>
        </p:pic>
        <p:pic>
          <p:nvPicPr>
            <p:cNvPr id="13404" name="図 13403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7ADC45FD-1B5E-42B3-9C95-EBADD98BA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3458003"/>
              <a:ext cx="1217069" cy="1442062"/>
            </a:xfrm>
            <a:prstGeom prst="rect">
              <a:avLst/>
            </a:prstGeom>
          </p:spPr>
        </p:pic>
        <p:pic>
          <p:nvPicPr>
            <p:cNvPr id="13405" name="図 13404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70FDCEA3-A082-4BA3-8C50-592BBC025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5137978"/>
              <a:ext cx="1217069" cy="1442062"/>
            </a:xfrm>
            <a:prstGeom prst="rect">
              <a:avLst/>
            </a:prstGeom>
          </p:spPr>
        </p:pic>
      </p:grpSp>
      <p:grpSp>
        <p:nvGrpSpPr>
          <p:cNvPr id="13406" name="グループ化 13405">
            <a:extLst>
              <a:ext uri="{FF2B5EF4-FFF2-40B4-BE49-F238E27FC236}">
                <a16:creationId xmlns:a16="http://schemas.microsoft.com/office/drawing/2014/main" id="{33FDD986-5DF5-4549-B5FF-93EB22C9A8BB}"/>
              </a:ext>
            </a:extLst>
          </p:cNvPr>
          <p:cNvGrpSpPr/>
          <p:nvPr/>
        </p:nvGrpSpPr>
        <p:grpSpPr>
          <a:xfrm rot="10800000">
            <a:off x="7631151" y="190957"/>
            <a:ext cx="1217069" cy="6481989"/>
            <a:chOff x="4587816" y="98051"/>
            <a:chExt cx="1217069" cy="6481989"/>
          </a:xfrm>
        </p:grpSpPr>
        <p:pic>
          <p:nvPicPr>
            <p:cNvPr id="13407" name="図 13406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22D9901C-D481-4931-B2FB-6862C622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98051"/>
              <a:ext cx="1217069" cy="1442062"/>
            </a:xfrm>
            <a:prstGeom prst="rect">
              <a:avLst/>
            </a:prstGeom>
          </p:spPr>
        </p:pic>
        <p:pic>
          <p:nvPicPr>
            <p:cNvPr id="13408" name="図 13407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9DBD41EC-348F-4BAA-BC1A-22F86627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1778027"/>
              <a:ext cx="1217069" cy="1442062"/>
            </a:xfrm>
            <a:prstGeom prst="rect">
              <a:avLst/>
            </a:prstGeom>
          </p:spPr>
        </p:pic>
        <p:pic>
          <p:nvPicPr>
            <p:cNvPr id="13409" name="図 13408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006BC627-BC6E-4123-9FC1-8D15418C6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3458003"/>
              <a:ext cx="1217069" cy="1442062"/>
            </a:xfrm>
            <a:prstGeom prst="rect">
              <a:avLst/>
            </a:prstGeom>
          </p:spPr>
        </p:pic>
        <p:pic>
          <p:nvPicPr>
            <p:cNvPr id="13410" name="図 13409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9BC87C40-DF9C-4A90-B8BD-907336BEF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5137978"/>
              <a:ext cx="1217069" cy="1442062"/>
            </a:xfrm>
            <a:prstGeom prst="rect">
              <a:avLst/>
            </a:prstGeom>
          </p:spPr>
        </p:pic>
      </p:grpSp>
      <p:grpSp>
        <p:nvGrpSpPr>
          <p:cNvPr id="13411" name="グループ化 13410">
            <a:extLst>
              <a:ext uri="{FF2B5EF4-FFF2-40B4-BE49-F238E27FC236}">
                <a16:creationId xmlns:a16="http://schemas.microsoft.com/office/drawing/2014/main" id="{8629366A-3383-4621-AE0A-F96179223CA3}"/>
              </a:ext>
            </a:extLst>
          </p:cNvPr>
          <p:cNvGrpSpPr/>
          <p:nvPr/>
        </p:nvGrpSpPr>
        <p:grpSpPr>
          <a:xfrm rot="10800000">
            <a:off x="9075841" y="190957"/>
            <a:ext cx="1217069" cy="6481989"/>
            <a:chOff x="4587816" y="98051"/>
            <a:chExt cx="1217069" cy="6481989"/>
          </a:xfrm>
        </p:grpSpPr>
        <p:pic>
          <p:nvPicPr>
            <p:cNvPr id="13412" name="図 13411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509286B-068C-4588-824E-F99D0E7FF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98051"/>
              <a:ext cx="1217069" cy="1442062"/>
            </a:xfrm>
            <a:prstGeom prst="rect">
              <a:avLst/>
            </a:prstGeom>
          </p:spPr>
        </p:pic>
        <p:pic>
          <p:nvPicPr>
            <p:cNvPr id="13413" name="図 13412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4A3BCE5-748D-4868-90A3-567147DD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1778027"/>
              <a:ext cx="1217069" cy="1442062"/>
            </a:xfrm>
            <a:prstGeom prst="rect">
              <a:avLst/>
            </a:prstGeom>
          </p:spPr>
        </p:pic>
        <p:pic>
          <p:nvPicPr>
            <p:cNvPr id="13414" name="図 13413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F92A156-932C-4777-B0C6-A844E3C2A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3458003"/>
              <a:ext cx="1217069" cy="1442062"/>
            </a:xfrm>
            <a:prstGeom prst="rect">
              <a:avLst/>
            </a:prstGeom>
          </p:spPr>
        </p:pic>
        <p:pic>
          <p:nvPicPr>
            <p:cNvPr id="13415" name="図 13414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985CCE07-DA9A-413C-B81F-1DBBD216F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5137978"/>
              <a:ext cx="1217069" cy="1442062"/>
            </a:xfrm>
            <a:prstGeom prst="rect">
              <a:avLst/>
            </a:prstGeom>
          </p:spPr>
        </p:pic>
      </p:grpSp>
      <p:grpSp>
        <p:nvGrpSpPr>
          <p:cNvPr id="13416" name="グループ化 13415">
            <a:extLst>
              <a:ext uri="{FF2B5EF4-FFF2-40B4-BE49-F238E27FC236}">
                <a16:creationId xmlns:a16="http://schemas.microsoft.com/office/drawing/2014/main" id="{26B336AB-A51D-423A-A9A1-29C6952617B8}"/>
              </a:ext>
            </a:extLst>
          </p:cNvPr>
          <p:cNvGrpSpPr/>
          <p:nvPr/>
        </p:nvGrpSpPr>
        <p:grpSpPr>
          <a:xfrm rot="10800000">
            <a:off x="10520530" y="190957"/>
            <a:ext cx="1217069" cy="6481989"/>
            <a:chOff x="4587816" y="98051"/>
            <a:chExt cx="1217069" cy="6481989"/>
          </a:xfrm>
        </p:grpSpPr>
        <p:pic>
          <p:nvPicPr>
            <p:cNvPr id="13417" name="図 13416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003CE168-E8D5-4C95-825D-DC380B217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98051"/>
              <a:ext cx="1217069" cy="1442062"/>
            </a:xfrm>
            <a:prstGeom prst="rect">
              <a:avLst/>
            </a:prstGeom>
          </p:spPr>
        </p:pic>
        <p:pic>
          <p:nvPicPr>
            <p:cNvPr id="13418" name="図 13417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EECEF28-891E-44BF-8FDE-10C947600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1778027"/>
              <a:ext cx="1217069" cy="1442062"/>
            </a:xfrm>
            <a:prstGeom prst="rect">
              <a:avLst/>
            </a:prstGeom>
          </p:spPr>
        </p:pic>
        <p:pic>
          <p:nvPicPr>
            <p:cNvPr id="13419" name="図 13418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C6BE72E2-FFA3-423A-9C0C-0A92ADDA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3458003"/>
              <a:ext cx="1217069" cy="1442062"/>
            </a:xfrm>
            <a:prstGeom prst="rect">
              <a:avLst/>
            </a:prstGeom>
          </p:spPr>
        </p:pic>
        <p:pic>
          <p:nvPicPr>
            <p:cNvPr id="13420" name="図 13419" descr="黒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DEDC8C5-45A3-4831-A5EE-CC7E46FE0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16" y="5137978"/>
              <a:ext cx="1217069" cy="1442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2984252"/>
      </p:ext>
    </p:extLst>
  </p:cSld>
  <p:clrMapOvr>
    <a:masterClrMapping/>
  </p:clrMapOvr>
  <p:transition spd="slow" advClick="0" advTm="3000">
    <p:push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117" name="プールでダイビング">
            <a:hlinkClick r:id="" action="ppaction://media"/>
            <a:extLst>
              <a:ext uri="{FF2B5EF4-FFF2-40B4-BE49-F238E27FC236}">
                <a16:creationId xmlns:a16="http://schemas.microsoft.com/office/drawing/2014/main" id="{92D08738-044F-4F22-999B-85405C3D9F6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" y="0"/>
            <a:ext cx="2143228" cy="214322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1178619"/>
      </p:ext>
    </p:extLst>
  </p:cSld>
  <p:clrMapOvr>
    <a:masterClrMapping/>
  </p:clrMapOvr>
  <p:transition spd="slow" advClick="0" advTm="1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audio>
              <p:cMediaNode vol="80000" numSld="999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361F73B-EC6D-437A-BE22-B7E7EEF15BA1}"/>
              </a:ext>
            </a:extLst>
          </p:cNvPr>
          <p:cNvGrpSpPr/>
          <p:nvPr/>
        </p:nvGrpSpPr>
        <p:grpSpPr>
          <a:xfrm>
            <a:off x="1322509" y="1099806"/>
            <a:ext cx="9546982" cy="6201676"/>
            <a:chOff x="377881" y="0"/>
            <a:chExt cx="11455101" cy="7441182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B9C3EEA2-75AB-4134-ADED-8CBD42523F0D}"/>
                </a:ext>
              </a:extLst>
            </p:cNvPr>
            <p:cNvGrpSpPr/>
            <p:nvPr/>
          </p:nvGrpSpPr>
          <p:grpSpPr>
            <a:xfrm>
              <a:off x="6471657" y="0"/>
              <a:ext cx="5361325" cy="7441182"/>
              <a:chOff x="6471657" y="0"/>
              <a:chExt cx="5361325" cy="7441182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BEE1AB40-EFCE-4D81-96C0-DD1AB5291807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9403CE48-A292-47AF-ABF7-B9619248BEBE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: 図形 29">
                  <a:extLst>
                    <a:ext uri="{FF2B5EF4-FFF2-40B4-BE49-F238E27FC236}">
                      <a16:creationId xmlns:a16="http://schemas.microsoft.com/office/drawing/2014/main" id="{C778EDAC-7F59-4829-9433-91DA4CCB8C5D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2F11CAF9-61E3-433F-8E55-1D65DAAA0A97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F179050B-7B9C-4F3B-9391-67DDDEED904A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6D22F587-3FD5-45B1-876C-4AD126B4BE8B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FE05FC21-ABBE-406D-8937-43D6F1319E54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A5F0A910-0BDD-43E8-B859-112298DAF68B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05517A81-A80D-47D8-ABF1-C4827C6185A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A9CF4DBD-1E2C-4B81-80AA-FCCE85903A21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468DE058-22C3-482A-A5AA-4E394D9335A0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4A15D95D-52A4-4BBC-8E37-12B872998061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FD55BF98-7EFA-4951-9C7B-34D06F1FAB98}"/>
                </a:ext>
              </a:extLst>
            </p:cNvPr>
            <p:cNvGrpSpPr/>
            <p:nvPr/>
          </p:nvGrpSpPr>
          <p:grpSpPr>
            <a:xfrm flipH="1">
              <a:off x="377881" y="0"/>
              <a:ext cx="5361325" cy="7441182"/>
              <a:chOff x="6471657" y="0"/>
              <a:chExt cx="5361325" cy="7441182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A959FEA0-964F-4C44-8877-0D3369353B51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17" name="フリーフォーム: 図形 16">
                  <a:extLst>
                    <a:ext uri="{FF2B5EF4-FFF2-40B4-BE49-F238E27FC236}">
                      <a16:creationId xmlns:a16="http://schemas.microsoft.com/office/drawing/2014/main" id="{2AB902B4-808A-4085-B13C-D0FBBAF1169B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FFB50197-060E-485B-8455-3E1D87A4D28D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DA0D3774-9160-4630-B1A7-D09C25964BCB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841E9E79-A2EB-4CCC-A408-7D1445003B01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EE465977-5243-40E2-8E54-4CA35EC02264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888B7732-D810-43E1-A063-9584DD18B77C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13" name="フリーフォーム: 図形 12">
                  <a:extLst>
                    <a:ext uri="{FF2B5EF4-FFF2-40B4-BE49-F238E27FC236}">
                      <a16:creationId xmlns:a16="http://schemas.microsoft.com/office/drawing/2014/main" id="{060D1ED8-E5C3-43A6-8DDE-9FDA14ECDC30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: 図形 13">
                  <a:extLst>
                    <a:ext uri="{FF2B5EF4-FFF2-40B4-BE49-F238E27FC236}">
                      <a16:creationId xmlns:a16="http://schemas.microsoft.com/office/drawing/2014/main" id="{DCF86711-E6E3-445B-96FE-A61EA49F08F6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0BCE7D13-733A-4081-9320-006E4F8995AE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11" name="フリーフォーム: 図形 10">
                  <a:extLst>
                    <a:ext uri="{FF2B5EF4-FFF2-40B4-BE49-F238E27FC236}">
                      <a16:creationId xmlns:a16="http://schemas.microsoft.com/office/drawing/2014/main" id="{B1C3F98B-A0F9-4D99-A685-1473BF3A1FD9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: 図形 11">
                  <a:extLst>
                    <a:ext uri="{FF2B5EF4-FFF2-40B4-BE49-F238E27FC236}">
                      <a16:creationId xmlns:a16="http://schemas.microsoft.com/office/drawing/2014/main" id="{5D6928EB-6136-4B31-9018-E87812D91A69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4812624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382" name="図 1338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71B8E0-BE93-4BD4-B6A7-8CB409E87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90957"/>
            <a:ext cx="1217069" cy="1442062"/>
          </a:xfrm>
          <a:prstGeom prst="rect">
            <a:avLst/>
          </a:prstGeom>
        </p:spPr>
      </p:pic>
      <p:pic>
        <p:nvPicPr>
          <p:cNvPr id="13383" name="図 1338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65BB135-C657-4C44-AAB7-6CA829DCF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870933"/>
            <a:ext cx="1217069" cy="1442062"/>
          </a:xfrm>
          <a:prstGeom prst="rect">
            <a:avLst/>
          </a:prstGeom>
        </p:spPr>
      </p:pic>
      <p:pic>
        <p:nvPicPr>
          <p:cNvPr id="13384" name="図 1338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4783EE8-DFC7-4FC3-8A6B-8A5A46441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3550909"/>
            <a:ext cx="1217069" cy="1442062"/>
          </a:xfrm>
          <a:prstGeom prst="rect">
            <a:avLst/>
          </a:prstGeom>
        </p:spPr>
      </p:pic>
      <p:pic>
        <p:nvPicPr>
          <p:cNvPr id="13385" name="図 1338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870B53-E8E1-4AB6-8895-FD9F0CC90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5230884"/>
            <a:ext cx="1217069" cy="1442062"/>
          </a:xfrm>
          <a:prstGeom prst="rect">
            <a:avLst/>
          </a:prstGeom>
        </p:spPr>
      </p:pic>
      <p:pic>
        <p:nvPicPr>
          <p:cNvPr id="13387" name="図 1338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7858C15-428E-4B3D-A7B9-FF72BE96B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90957"/>
            <a:ext cx="1217069" cy="1442062"/>
          </a:xfrm>
          <a:prstGeom prst="rect">
            <a:avLst/>
          </a:prstGeom>
        </p:spPr>
      </p:pic>
      <p:pic>
        <p:nvPicPr>
          <p:cNvPr id="13388" name="図 1338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7871A9D-B981-4760-8E52-5829A39A1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870933"/>
            <a:ext cx="1217069" cy="1442062"/>
          </a:xfrm>
          <a:prstGeom prst="rect">
            <a:avLst/>
          </a:prstGeom>
        </p:spPr>
      </p:pic>
      <p:pic>
        <p:nvPicPr>
          <p:cNvPr id="13389" name="図 1338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FC1758FC-4627-41A3-8790-0B1B35F6F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3550909"/>
            <a:ext cx="1217069" cy="1442062"/>
          </a:xfrm>
          <a:prstGeom prst="rect">
            <a:avLst/>
          </a:prstGeom>
        </p:spPr>
      </p:pic>
      <p:pic>
        <p:nvPicPr>
          <p:cNvPr id="13390" name="図 1338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A5692FA-1B9F-443D-BAFC-6EE41F232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5230884"/>
            <a:ext cx="1217069" cy="1442062"/>
          </a:xfrm>
          <a:prstGeom prst="rect">
            <a:avLst/>
          </a:prstGeom>
        </p:spPr>
      </p:pic>
      <p:pic>
        <p:nvPicPr>
          <p:cNvPr id="13392" name="図 1339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61FB51E-5B47-422D-8B79-11395A003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190957"/>
            <a:ext cx="1217069" cy="1442062"/>
          </a:xfrm>
          <a:prstGeom prst="rect">
            <a:avLst/>
          </a:prstGeom>
        </p:spPr>
      </p:pic>
      <p:pic>
        <p:nvPicPr>
          <p:cNvPr id="13393" name="図 1339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209E873-38D4-4581-BDFB-45BFBC9FE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1870933"/>
            <a:ext cx="1217069" cy="1442062"/>
          </a:xfrm>
          <a:prstGeom prst="rect">
            <a:avLst/>
          </a:prstGeom>
        </p:spPr>
      </p:pic>
      <p:pic>
        <p:nvPicPr>
          <p:cNvPr id="13394" name="図 1339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D83A8D5-8A98-4783-82D1-E417F6028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3550909"/>
            <a:ext cx="1217069" cy="1442062"/>
          </a:xfrm>
          <a:prstGeom prst="rect">
            <a:avLst/>
          </a:prstGeom>
        </p:spPr>
      </p:pic>
      <p:pic>
        <p:nvPicPr>
          <p:cNvPr id="13395" name="図 1339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C62752CB-A8E9-4DC9-926D-FAD704EED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5230884"/>
            <a:ext cx="1217069" cy="1442062"/>
          </a:xfrm>
          <a:prstGeom prst="rect">
            <a:avLst/>
          </a:prstGeom>
        </p:spPr>
      </p:pic>
      <p:pic>
        <p:nvPicPr>
          <p:cNvPr id="13397" name="図 1339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38CB976-B9C6-4A09-837D-227DA00A4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190957"/>
            <a:ext cx="1217069" cy="1442062"/>
          </a:xfrm>
          <a:prstGeom prst="rect">
            <a:avLst/>
          </a:prstGeom>
        </p:spPr>
      </p:pic>
      <p:pic>
        <p:nvPicPr>
          <p:cNvPr id="13398" name="図 1339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C1F6A37-F9A8-440D-AA42-E6698AA2D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1870933"/>
            <a:ext cx="1217069" cy="1442062"/>
          </a:xfrm>
          <a:prstGeom prst="rect">
            <a:avLst/>
          </a:prstGeom>
        </p:spPr>
      </p:pic>
      <p:pic>
        <p:nvPicPr>
          <p:cNvPr id="13399" name="図 1339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87D17A-4B31-4700-B8F3-D6E3D02CB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3550909"/>
            <a:ext cx="1217069" cy="1442062"/>
          </a:xfrm>
          <a:prstGeom prst="rect">
            <a:avLst/>
          </a:prstGeom>
        </p:spPr>
      </p:pic>
      <p:pic>
        <p:nvPicPr>
          <p:cNvPr id="13400" name="図 1339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750C2B1-0231-45C4-B472-1EA695775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5230884"/>
            <a:ext cx="1217069" cy="1442062"/>
          </a:xfrm>
          <a:prstGeom prst="rect">
            <a:avLst/>
          </a:prstGeom>
        </p:spPr>
      </p:pic>
      <p:pic>
        <p:nvPicPr>
          <p:cNvPr id="13402" name="図 1340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43B44A7-899E-4A96-8CDF-06AC42CEF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90957"/>
            <a:ext cx="1217069" cy="1442062"/>
          </a:xfrm>
          <a:prstGeom prst="rect">
            <a:avLst/>
          </a:prstGeom>
        </p:spPr>
      </p:pic>
      <p:pic>
        <p:nvPicPr>
          <p:cNvPr id="13403" name="図 1340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9CFA8ED-1DB9-4FBC-B9F1-C01134728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870933"/>
            <a:ext cx="1217069" cy="1442062"/>
          </a:xfrm>
          <a:prstGeom prst="rect">
            <a:avLst/>
          </a:prstGeom>
        </p:spPr>
      </p:pic>
      <p:pic>
        <p:nvPicPr>
          <p:cNvPr id="13404" name="図 1340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ADC45FD-1B5E-42B3-9C95-EBADD98BA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3550909"/>
            <a:ext cx="1217069" cy="1442062"/>
          </a:xfrm>
          <a:prstGeom prst="rect">
            <a:avLst/>
          </a:prstGeom>
        </p:spPr>
      </p:pic>
      <p:pic>
        <p:nvPicPr>
          <p:cNvPr id="13405" name="図 1340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FDCEA3-A082-4BA3-8C50-592BBC025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5230884"/>
            <a:ext cx="1217069" cy="1442062"/>
          </a:xfrm>
          <a:prstGeom prst="rect">
            <a:avLst/>
          </a:prstGeom>
        </p:spPr>
      </p:pic>
      <p:pic>
        <p:nvPicPr>
          <p:cNvPr id="13407" name="図 1340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2D9901C-D481-4931-B2FB-6862C6225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90957"/>
            <a:ext cx="1217069" cy="1442062"/>
          </a:xfrm>
          <a:prstGeom prst="rect">
            <a:avLst/>
          </a:prstGeom>
        </p:spPr>
      </p:pic>
      <p:pic>
        <p:nvPicPr>
          <p:cNvPr id="13408" name="図 1340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DBD41EC-348F-4BAA-BC1A-22F866270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870933"/>
            <a:ext cx="1217069" cy="1442062"/>
          </a:xfrm>
          <a:prstGeom prst="rect">
            <a:avLst/>
          </a:prstGeom>
        </p:spPr>
      </p:pic>
      <p:pic>
        <p:nvPicPr>
          <p:cNvPr id="13409" name="図 1340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06BC627-BC6E-4123-9FC1-8D15418C6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3550909"/>
            <a:ext cx="1217069" cy="1442062"/>
          </a:xfrm>
          <a:prstGeom prst="rect">
            <a:avLst/>
          </a:prstGeom>
        </p:spPr>
      </p:pic>
      <p:pic>
        <p:nvPicPr>
          <p:cNvPr id="13410" name="図 1340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BC87C40-DF9C-4A90-B8BD-907336BEF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5230884"/>
            <a:ext cx="1217069" cy="1442062"/>
          </a:xfrm>
          <a:prstGeom prst="rect">
            <a:avLst/>
          </a:prstGeom>
        </p:spPr>
      </p:pic>
      <p:pic>
        <p:nvPicPr>
          <p:cNvPr id="13412" name="図 1341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509286B-068C-4588-824E-F99D0E7FF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190957"/>
            <a:ext cx="1217069" cy="1442062"/>
          </a:xfrm>
          <a:prstGeom prst="rect">
            <a:avLst/>
          </a:prstGeom>
        </p:spPr>
      </p:pic>
      <p:pic>
        <p:nvPicPr>
          <p:cNvPr id="13413" name="図 1341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4A3BCE5-748D-4868-90A3-567147DD9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1870933"/>
            <a:ext cx="1217069" cy="1442062"/>
          </a:xfrm>
          <a:prstGeom prst="rect">
            <a:avLst/>
          </a:prstGeom>
        </p:spPr>
      </p:pic>
      <p:pic>
        <p:nvPicPr>
          <p:cNvPr id="13414" name="図 1341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F92A156-932C-4777-B0C6-A844E3C2A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3550909"/>
            <a:ext cx="1217069" cy="1442062"/>
          </a:xfrm>
          <a:prstGeom prst="rect">
            <a:avLst/>
          </a:prstGeom>
        </p:spPr>
      </p:pic>
      <p:pic>
        <p:nvPicPr>
          <p:cNvPr id="13415" name="図 1341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85CCE07-DA9A-413C-B81F-1DBBD216F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5230884"/>
            <a:ext cx="1217069" cy="1442062"/>
          </a:xfrm>
          <a:prstGeom prst="rect">
            <a:avLst/>
          </a:prstGeom>
        </p:spPr>
      </p:pic>
      <p:pic>
        <p:nvPicPr>
          <p:cNvPr id="13417" name="図 1341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03CE168-E8D5-4C95-825D-DC380B217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190957"/>
            <a:ext cx="1217069" cy="1442062"/>
          </a:xfrm>
          <a:prstGeom prst="rect">
            <a:avLst/>
          </a:prstGeom>
        </p:spPr>
      </p:pic>
      <p:pic>
        <p:nvPicPr>
          <p:cNvPr id="13418" name="図 1341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EECEF28-891E-44BF-8FDE-10C947600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1870933"/>
            <a:ext cx="1217069" cy="1442062"/>
          </a:xfrm>
          <a:prstGeom prst="rect">
            <a:avLst/>
          </a:prstGeom>
        </p:spPr>
      </p:pic>
      <p:pic>
        <p:nvPicPr>
          <p:cNvPr id="13419" name="図 1341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C6BE72E2-FFA3-423A-9C0C-0A92ADDAB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3550909"/>
            <a:ext cx="1217069" cy="1442062"/>
          </a:xfrm>
          <a:prstGeom prst="rect">
            <a:avLst/>
          </a:prstGeom>
        </p:spPr>
      </p:pic>
      <p:pic>
        <p:nvPicPr>
          <p:cNvPr id="13420" name="図 1341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DEDC8C5-45A3-4831-A5EE-CC7E46FE0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5230884"/>
            <a:ext cx="1217069" cy="1442062"/>
          </a:xfrm>
          <a:prstGeom prst="rect">
            <a:avLst/>
          </a:prstGeom>
        </p:spPr>
      </p:pic>
      <p:pic>
        <p:nvPicPr>
          <p:cNvPr id="43" name="Daniele Vidal  -　LES CHAMPS-ELYSEES -　(オー)シャンゼリゼ">
            <a:hlinkClick r:id="" action="ppaction://media"/>
            <a:extLst>
              <a:ext uri="{FF2B5EF4-FFF2-40B4-BE49-F238E27FC236}">
                <a16:creationId xmlns:a16="http://schemas.microsoft.com/office/drawing/2014/main" id="{D385BEE9-2126-4D58-84A2-B0348446CD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 end="100473.0625"/>
                  <p14:fade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369457" y="-272741"/>
            <a:ext cx="2369457" cy="23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23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4" name="図 4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6289C1-BF66-43A6-BB4C-6667D257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90957"/>
            <a:ext cx="1217069" cy="1442062"/>
          </a:xfrm>
          <a:prstGeom prst="rect">
            <a:avLst/>
          </a:prstGeom>
        </p:spPr>
      </p:pic>
      <p:pic>
        <p:nvPicPr>
          <p:cNvPr id="45" name="図 4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81B0C1-4BBA-4644-B381-7EA0D9B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870933"/>
            <a:ext cx="1217069" cy="1442062"/>
          </a:xfrm>
          <a:prstGeom prst="rect">
            <a:avLst/>
          </a:prstGeom>
        </p:spPr>
      </p:pic>
      <p:pic>
        <p:nvPicPr>
          <p:cNvPr id="46" name="図 4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670CC3-3335-4DD0-A46D-6CD8CDB3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3550909"/>
            <a:ext cx="1217069" cy="1442062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BE3A96-876F-494E-9960-ED00872F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5230884"/>
            <a:ext cx="1217069" cy="1442062"/>
          </a:xfrm>
          <a:prstGeom prst="rect">
            <a:avLst/>
          </a:prstGeom>
        </p:spPr>
      </p:pic>
      <p:pic>
        <p:nvPicPr>
          <p:cNvPr id="48" name="図 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3F946A-9626-4A87-84A9-9583AAC1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90957"/>
            <a:ext cx="1217069" cy="1442062"/>
          </a:xfrm>
          <a:prstGeom prst="rect">
            <a:avLst/>
          </a:prstGeom>
        </p:spPr>
      </p:pic>
      <p:pic>
        <p:nvPicPr>
          <p:cNvPr id="49" name="図 4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4C8C19D-B8D7-4C25-9F73-7B06FDBF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870933"/>
            <a:ext cx="1217069" cy="1442062"/>
          </a:xfrm>
          <a:prstGeom prst="rect">
            <a:avLst/>
          </a:prstGeom>
        </p:spPr>
      </p:pic>
      <p:pic>
        <p:nvPicPr>
          <p:cNvPr id="50" name="図 4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DDB0598-0CBB-4649-9772-F2EE043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3550909"/>
            <a:ext cx="1217069" cy="1442062"/>
          </a:xfrm>
          <a:prstGeom prst="rect">
            <a:avLst/>
          </a:prstGeom>
        </p:spPr>
      </p:pic>
      <p:pic>
        <p:nvPicPr>
          <p:cNvPr id="51" name="図 5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60A6DA-978C-46F4-96CD-EC8B3DBC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5230884"/>
            <a:ext cx="1217069" cy="1442062"/>
          </a:xfrm>
          <a:prstGeom prst="rect">
            <a:avLst/>
          </a:prstGeom>
        </p:spPr>
      </p:pic>
      <p:pic>
        <p:nvPicPr>
          <p:cNvPr id="52" name="図 5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5B3AD5C-0C1C-4899-8AD7-BCF0F47D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190957"/>
            <a:ext cx="1217069" cy="1442062"/>
          </a:xfrm>
          <a:prstGeom prst="rect">
            <a:avLst/>
          </a:prstGeom>
        </p:spPr>
      </p:pic>
      <p:pic>
        <p:nvPicPr>
          <p:cNvPr id="53" name="図 5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443E1AA-EDBB-4EC9-A264-34D7F206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1870933"/>
            <a:ext cx="1217069" cy="1442062"/>
          </a:xfrm>
          <a:prstGeom prst="rect">
            <a:avLst/>
          </a:prstGeom>
        </p:spPr>
      </p:pic>
      <p:pic>
        <p:nvPicPr>
          <p:cNvPr id="54" name="図 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F89F3CC-B880-4A5D-A0A5-70D6260D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3550909"/>
            <a:ext cx="1217069" cy="1442062"/>
          </a:xfrm>
          <a:prstGeom prst="rect">
            <a:avLst/>
          </a:prstGeom>
        </p:spPr>
      </p:pic>
      <p:pic>
        <p:nvPicPr>
          <p:cNvPr id="55" name="図 5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ECDCED-00BB-4A35-8E12-2858D4D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5230884"/>
            <a:ext cx="1217069" cy="1442062"/>
          </a:xfrm>
          <a:prstGeom prst="rect">
            <a:avLst/>
          </a:prstGeom>
        </p:spPr>
      </p:pic>
      <p:pic>
        <p:nvPicPr>
          <p:cNvPr id="56" name="図 5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B8B8A6-3A08-41B6-98AA-6EFBB129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190957"/>
            <a:ext cx="1217069" cy="1442062"/>
          </a:xfrm>
          <a:prstGeom prst="rect">
            <a:avLst/>
          </a:prstGeom>
        </p:spPr>
      </p:pic>
      <p:pic>
        <p:nvPicPr>
          <p:cNvPr id="57" name="図 5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30C0FA1-52B0-483F-8F7E-2F725F0F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1870933"/>
            <a:ext cx="1217069" cy="1442062"/>
          </a:xfrm>
          <a:prstGeom prst="rect">
            <a:avLst/>
          </a:prstGeom>
        </p:spPr>
      </p:pic>
      <p:pic>
        <p:nvPicPr>
          <p:cNvPr id="58" name="図 5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F911403-E7C3-4A24-8F36-278FA8DD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3550909"/>
            <a:ext cx="1217069" cy="1442062"/>
          </a:xfrm>
          <a:prstGeom prst="rect">
            <a:avLst/>
          </a:prstGeom>
        </p:spPr>
      </p:pic>
      <p:pic>
        <p:nvPicPr>
          <p:cNvPr id="59" name="図 5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C3B484F-834A-422B-83F8-BF965D9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5230884"/>
            <a:ext cx="1217069" cy="1442062"/>
          </a:xfrm>
          <a:prstGeom prst="rect">
            <a:avLst/>
          </a:prstGeom>
        </p:spPr>
      </p:pic>
      <p:pic>
        <p:nvPicPr>
          <p:cNvPr id="60" name="図 5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91F968-B5D8-4607-93BC-D8471898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90957"/>
            <a:ext cx="1217069" cy="1442062"/>
          </a:xfrm>
          <a:prstGeom prst="rect">
            <a:avLst/>
          </a:prstGeom>
        </p:spPr>
      </p:pic>
      <p:pic>
        <p:nvPicPr>
          <p:cNvPr id="61" name="図 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E44E7C0-A233-42AA-99D0-760B875F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870933"/>
            <a:ext cx="1217069" cy="1442062"/>
          </a:xfrm>
          <a:prstGeom prst="rect">
            <a:avLst/>
          </a:prstGeom>
        </p:spPr>
      </p:pic>
      <p:pic>
        <p:nvPicPr>
          <p:cNvPr id="62" name="図 6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045221-298E-422D-95D1-4C324D37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3550909"/>
            <a:ext cx="1217069" cy="1442062"/>
          </a:xfrm>
          <a:prstGeom prst="rect">
            <a:avLst/>
          </a:prstGeom>
        </p:spPr>
      </p:pic>
      <p:pic>
        <p:nvPicPr>
          <p:cNvPr id="63" name="図 6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42E0D92-3C96-4738-AB49-969D99FA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5230884"/>
            <a:ext cx="1217069" cy="1442062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4C66EA-073B-4501-8D84-B99CC24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90957"/>
            <a:ext cx="1217069" cy="1442062"/>
          </a:xfrm>
          <a:prstGeom prst="rect">
            <a:avLst/>
          </a:prstGeom>
        </p:spPr>
      </p:pic>
      <p:pic>
        <p:nvPicPr>
          <p:cNvPr id="65" name="図 6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FCB233-A51F-41AE-8B25-12863205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870933"/>
            <a:ext cx="1217069" cy="1442062"/>
          </a:xfrm>
          <a:prstGeom prst="rect">
            <a:avLst/>
          </a:prstGeom>
        </p:spPr>
      </p:pic>
      <p:pic>
        <p:nvPicPr>
          <p:cNvPr id="66" name="図 6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F5BE8CF-00BC-4487-AE8A-80D353E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3550909"/>
            <a:ext cx="1217069" cy="1442062"/>
          </a:xfrm>
          <a:prstGeom prst="rect">
            <a:avLst/>
          </a:prstGeom>
        </p:spPr>
      </p:pic>
      <p:pic>
        <p:nvPicPr>
          <p:cNvPr id="67" name="図 6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725D595-37BB-42B3-978A-FEBBD067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5230884"/>
            <a:ext cx="1217069" cy="1442062"/>
          </a:xfrm>
          <a:prstGeom prst="rect">
            <a:avLst/>
          </a:prstGeom>
        </p:spPr>
      </p:pic>
      <p:pic>
        <p:nvPicPr>
          <p:cNvPr id="68" name="図 6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8FE8FDE-1DC5-43D8-A672-9BC4C701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190957"/>
            <a:ext cx="1217069" cy="1442062"/>
          </a:xfrm>
          <a:prstGeom prst="rect">
            <a:avLst/>
          </a:prstGeom>
        </p:spPr>
      </p:pic>
      <p:pic>
        <p:nvPicPr>
          <p:cNvPr id="69" name="図 6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1B7F839-655B-4232-97FD-5BBA21EBF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1870933"/>
            <a:ext cx="1217069" cy="1442062"/>
          </a:xfrm>
          <a:prstGeom prst="rect">
            <a:avLst/>
          </a:prstGeom>
        </p:spPr>
      </p:pic>
      <p:pic>
        <p:nvPicPr>
          <p:cNvPr id="70" name="図 6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2A24F-49DF-459C-B1C2-161D4180C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3550909"/>
            <a:ext cx="1217069" cy="1442062"/>
          </a:xfrm>
          <a:prstGeom prst="rect">
            <a:avLst/>
          </a:prstGeom>
        </p:spPr>
      </p:pic>
      <p:pic>
        <p:nvPicPr>
          <p:cNvPr id="71" name="図 7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7C69A6-F34E-49AF-876F-683F7DE2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5230884"/>
            <a:ext cx="1217069" cy="1442062"/>
          </a:xfrm>
          <a:prstGeom prst="rect">
            <a:avLst/>
          </a:prstGeom>
        </p:spPr>
      </p:pic>
      <p:pic>
        <p:nvPicPr>
          <p:cNvPr id="72" name="図 7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E2F308-C891-4074-831E-A8B7823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190957"/>
            <a:ext cx="1217069" cy="1442062"/>
          </a:xfrm>
          <a:prstGeom prst="rect">
            <a:avLst/>
          </a:prstGeom>
        </p:spPr>
      </p:pic>
      <p:pic>
        <p:nvPicPr>
          <p:cNvPr id="73" name="図 7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59B19A4-C14A-402F-A025-D5EC7158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1870933"/>
            <a:ext cx="1217069" cy="1442062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F00DD-0018-4FC5-84AB-F678045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3550909"/>
            <a:ext cx="1217069" cy="1442062"/>
          </a:xfrm>
          <a:prstGeom prst="rect">
            <a:avLst/>
          </a:prstGeom>
        </p:spPr>
      </p:pic>
      <p:pic>
        <p:nvPicPr>
          <p:cNvPr id="75" name="図 7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07C9E56-4C65-40BD-AA0D-7C6E22A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5230884"/>
            <a:ext cx="1217069" cy="1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4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894CF8-C7ED-4AF6-96E4-D914A8A8FD1B}"/>
              </a:ext>
            </a:extLst>
          </p:cNvPr>
          <p:cNvSpPr txBox="1"/>
          <p:nvPr/>
        </p:nvSpPr>
        <p:spPr>
          <a:xfrm>
            <a:off x="1054100" y="712390"/>
            <a:ext cx="10083800" cy="543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２０２０ー２０２１</a:t>
            </a:r>
            <a:endParaRPr kumimoji="1" lang="en-US" altLang="ja-JP" sz="3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東京オリンピック</a:t>
            </a:r>
            <a:endParaRPr kumimoji="1" lang="en-US" altLang="ja-JP" sz="3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アーティスティックスイミング</a:t>
            </a:r>
            <a:endParaRPr kumimoji="1" lang="en-US" altLang="ja-JP" sz="3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特別エキシビジョン</a:t>
            </a:r>
            <a:endParaRPr lang="en-US" altLang="ja-JP" sz="3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カップヌードルチーム練習風景</a:t>
            </a:r>
          </a:p>
        </p:txBody>
      </p:sp>
    </p:spTree>
    <p:extLst>
      <p:ext uri="{BB962C8B-B14F-4D97-AF65-F5344CB8AC3E}">
        <p14:creationId xmlns:p14="http://schemas.microsoft.com/office/powerpoint/2010/main" val="1483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4" name="図 4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6289C1-BF66-43A6-BB4C-6667D257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90957"/>
            <a:ext cx="1217069" cy="1442062"/>
          </a:xfrm>
          <a:prstGeom prst="rect">
            <a:avLst/>
          </a:prstGeom>
        </p:spPr>
      </p:pic>
      <p:pic>
        <p:nvPicPr>
          <p:cNvPr id="45" name="図 4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81B0C1-4BBA-4644-B381-7EA0D9B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870933"/>
            <a:ext cx="1217069" cy="1442062"/>
          </a:xfrm>
          <a:prstGeom prst="rect">
            <a:avLst/>
          </a:prstGeom>
        </p:spPr>
      </p:pic>
      <p:pic>
        <p:nvPicPr>
          <p:cNvPr id="46" name="図 4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670CC3-3335-4DD0-A46D-6CD8CDB3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3550909"/>
            <a:ext cx="1217069" cy="1442062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BE3A96-876F-494E-9960-ED00872F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5230884"/>
            <a:ext cx="1217069" cy="1442062"/>
          </a:xfrm>
          <a:prstGeom prst="rect">
            <a:avLst/>
          </a:prstGeom>
        </p:spPr>
      </p:pic>
      <p:pic>
        <p:nvPicPr>
          <p:cNvPr id="48" name="図 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3F946A-9626-4A87-84A9-9583AAC1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90957"/>
            <a:ext cx="1217069" cy="1442062"/>
          </a:xfrm>
          <a:prstGeom prst="rect">
            <a:avLst/>
          </a:prstGeom>
        </p:spPr>
      </p:pic>
      <p:pic>
        <p:nvPicPr>
          <p:cNvPr id="49" name="図 4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4C8C19D-B8D7-4C25-9F73-7B06FDBF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870933"/>
            <a:ext cx="1217069" cy="1442062"/>
          </a:xfrm>
          <a:prstGeom prst="rect">
            <a:avLst/>
          </a:prstGeom>
        </p:spPr>
      </p:pic>
      <p:pic>
        <p:nvPicPr>
          <p:cNvPr id="50" name="図 4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DDB0598-0CBB-4649-9772-F2EE043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3550909"/>
            <a:ext cx="1217069" cy="1442062"/>
          </a:xfrm>
          <a:prstGeom prst="rect">
            <a:avLst/>
          </a:prstGeom>
        </p:spPr>
      </p:pic>
      <p:pic>
        <p:nvPicPr>
          <p:cNvPr id="51" name="図 5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60A6DA-978C-46F4-96CD-EC8B3DBC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5230884"/>
            <a:ext cx="1217069" cy="1442062"/>
          </a:xfrm>
          <a:prstGeom prst="rect">
            <a:avLst/>
          </a:prstGeom>
        </p:spPr>
      </p:pic>
      <p:pic>
        <p:nvPicPr>
          <p:cNvPr id="52" name="図 5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5B3AD5C-0C1C-4899-8AD7-BCF0F47D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190957"/>
            <a:ext cx="1217069" cy="1442062"/>
          </a:xfrm>
          <a:prstGeom prst="rect">
            <a:avLst/>
          </a:prstGeom>
        </p:spPr>
      </p:pic>
      <p:pic>
        <p:nvPicPr>
          <p:cNvPr id="53" name="図 5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443E1AA-EDBB-4EC9-A264-34D7F206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1870933"/>
            <a:ext cx="1217069" cy="1442062"/>
          </a:xfrm>
          <a:prstGeom prst="rect">
            <a:avLst/>
          </a:prstGeom>
        </p:spPr>
      </p:pic>
      <p:pic>
        <p:nvPicPr>
          <p:cNvPr id="54" name="図 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F89F3CC-B880-4A5D-A0A5-70D6260D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3550909"/>
            <a:ext cx="1217069" cy="1442062"/>
          </a:xfrm>
          <a:prstGeom prst="rect">
            <a:avLst/>
          </a:prstGeom>
        </p:spPr>
      </p:pic>
      <p:pic>
        <p:nvPicPr>
          <p:cNvPr id="55" name="図 5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ECDCED-00BB-4A35-8E12-2858D4D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5230884"/>
            <a:ext cx="1217069" cy="1442062"/>
          </a:xfrm>
          <a:prstGeom prst="rect">
            <a:avLst/>
          </a:prstGeom>
        </p:spPr>
      </p:pic>
      <p:pic>
        <p:nvPicPr>
          <p:cNvPr id="56" name="図 5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B8B8A6-3A08-41B6-98AA-6EFBB129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90957"/>
            <a:ext cx="1217069" cy="1442062"/>
          </a:xfrm>
          <a:prstGeom prst="rect">
            <a:avLst/>
          </a:prstGeom>
        </p:spPr>
      </p:pic>
      <p:pic>
        <p:nvPicPr>
          <p:cNvPr id="57" name="図 5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30C0FA1-52B0-483F-8F7E-2F725F0F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870933"/>
            <a:ext cx="1217069" cy="1442062"/>
          </a:xfrm>
          <a:prstGeom prst="rect">
            <a:avLst/>
          </a:prstGeom>
        </p:spPr>
      </p:pic>
      <p:pic>
        <p:nvPicPr>
          <p:cNvPr id="58" name="図 5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F911403-E7C3-4A24-8F36-278FA8DD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3550909"/>
            <a:ext cx="1217069" cy="1442062"/>
          </a:xfrm>
          <a:prstGeom prst="rect">
            <a:avLst/>
          </a:prstGeom>
        </p:spPr>
      </p:pic>
      <p:pic>
        <p:nvPicPr>
          <p:cNvPr id="59" name="図 5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C3B484F-834A-422B-83F8-BF965D9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5230884"/>
            <a:ext cx="1217069" cy="1442062"/>
          </a:xfrm>
          <a:prstGeom prst="rect">
            <a:avLst/>
          </a:prstGeom>
        </p:spPr>
      </p:pic>
      <p:pic>
        <p:nvPicPr>
          <p:cNvPr id="60" name="図 5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91F968-B5D8-4607-93BC-D8471898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90957"/>
            <a:ext cx="1217069" cy="1442062"/>
          </a:xfrm>
          <a:prstGeom prst="rect">
            <a:avLst/>
          </a:prstGeom>
        </p:spPr>
      </p:pic>
      <p:pic>
        <p:nvPicPr>
          <p:cNvPr id="61" name="図 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E44E7C0-A233-42AA-99D0-760B875F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870933"/>
            <a:ext cx="1217069" cy="1442062"/>
          </a:xfrm>
          <a:prstGeom prst="rect">
            <a:avLst/>
          </a:prstGeom>
        </p:spPr>
      </p:pic>
      <p:pic>
        <p:nvPicPr>
          <p:cNvPr id="62" name="図 6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045221-298E-422D-95D1-4C324D37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3550909"/>
            <a:ext cx="1217069" cy="1442062"/>
          </a:xfrm>
          <a:prstGeom prst="rect">
            <a:avLst/>
          </a:prstGeom>
        </p:spPr>
      </p:pic>
      <p:pic>
        <p:nvPicPr>
          <p:cNvPr id="63" name="図 6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42E0D92-3C96-4738-AB49-969D99FA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5230884"/>
            <a:ext cx="1217069" cy="1442062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4C66EA-073B-4501-8D84-B99CC24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90957"/>
            <a:ext cx="1217069" cy="1442062"/>
          </a:xfrm>
          <a:prstGeom prst="rect">
            <a:avLst/>
          </a:prstGeom>
        </p:spPr>
      </p:pic>
      <p:pic>
        <p:nvPicPr>
          <p:cNvPr id="65" name="図 6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FCB233-A51F-41AE-8B25-12863205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870933"/>
            <a:ext cx="1217069" cy="1442062"/>
          </a:xfrm>
          <a:prstGeom prst="rect">
            <a:avLst/>
          </a:prstGeom>
        </p:spPr>
      </p:pic>
      <p:pic>
        <p:nvPicPr>
          <p:cNvPr id="66" name="図 6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F5BE8CF-00BC-4487-AE8A-80D353E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3550909"/>
            <a:ext cx="1217069" cy="1442062"/>
          </a:xfrm>
          <a:prstGeom prst="rect">
            <a:avLst/>
          </a:prstGeom>
        </p:spPr>
      </p:pic>
      <p:pic>
        <p:nvPicPr>
          <p:cNvPr id="67" name="図 6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725D595-37BB-42B3-978A-FEBBD067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5230884"/>
            <a:ext cx="1217069" cy="1442062"/>
          </a:xfrm>
          <a:prstGeom prst="rect">
            <a:avLst/>
          </a:prstGeom>
        </p:spPr>
      </p:pic>
      <p:pic>
        <p:nvPicPr>
          <p:cNvPr id="68" name="図 6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8FE8FDE-1DC5-43D8-A672-9BC4C701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190957"/>
            <a:ext cx="1217069" cy="1442062"/>
          </a:xfrm>
          <a:prstGeom prst="rect">
            <a:avLst/>
          </a:prstGeom>
        </p:spPr>
      </p:pic>
      <p:pic>
        <p:nvPicPr>
          <p:cNvPr id="69" name="図 6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1B7F839-655B-4232-97FD-5BBA21EBF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1870933"/>
            <a:ext cx="1217069" cy="1442062"/>
          </a:xfrm>
          <a:prstGeom prst="rect">
            <a:avLst/>
          </a:prstGeom>
        </p:spPr>
      </p:pic>
      <p:pic>
        <p:nvPicPr>
          <p:cNvPr id="70" name="図 6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2A24F-49DF-459C-B1C2-161D4180C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3550909"/>
            <a:ext cx="1217069" cy="1442062"/>
          </a:xfrm>
          <a:prstGeom prst="rect">
            <a:avLst/>
          </a:prstGeom>
        </p:spPr>
      </p:pic>
      <p:pic>
        <p:nvPicPr>
          <p:cNvPr id="71" name="図 7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7C69A6-F34E-49AF-876F-683F7DE2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5230884"/>
            <a:ext cx="1217069" cy="1442062"/>
          </a:xfrm>
          <a:prstGeom prst="rect">
            <a:avLst/>
          </a:prstGeom>
        </p:spPr>
      </p:pic>
      <p:pic>
        <p:nvPicPr>
          <p:cNvPr id="72" name="図 7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E2F308-C891-4074-831E-A8B7823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190957"/>
            <a:ext cx="1217069" cy="1442062"/>
          </a:xfrm>
          <a:prstGeom prst="rect">
            <a:avLst/>
          </a:prstGeom>
        </p:spPr>
      </p:pic>
      <p:pic>
        <p:nvPicPr>
          <p:cNvPr id="73" name="図 7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59B19A4-C14A-402F-A025-D5EC7158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1870933"/>
            <a:ext cx="1217069" cy="1442062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F00DD-0018-4FC5-84AB-F678045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3550909"/>
            <a:ext cx="1217069" cy="1442062"/>
          </a:xfrm>
          <a:prstGeom prst="rect">
            <a:avLst/>
          </a:prstGeom>
        </p:spPr>
      </p:pic>
      <p:pic>
        <p:nvPicPr>
          <p:cNvPr id="75" name="図 7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07C9E56-4C65-40BD-AA0D-7C6E22A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5230884"/>
            <a:ext cx="1217069" cy="1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77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4" name="図 4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6289C1-BF66-43A6-BB4C-6667D257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90957"/>
            <a:ext cx="1217069" cy="1442062"/>
          </a:xfrm>
          <a:prstGeom prst="rect">
            <a:avLst/>
          </a:prstGeom>
        </p:spPr>
      </p:pic>
      <p:pic>
        <p:nvPicPr>
          <p:cNvPr id="45" name="図 4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81B0C1-4BBA-4644-B381-7EA0D9B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870933"/>
            <a:ext cx="1217069" cy="1442062"/>
          </a:xfrm>
          <a:prstGeom prst="rect">
            <a:avLst/>
          </a:prstGeom>
        </p:spPr>
      </p:pic>
      <p:pic>
        <p:nvPicPr>
          <p:cNvPr id="46" name="図 4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670CC3-3335-4DD0-A46D-6CD8CDB3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3550909"/>
            <a:ext cx="1217069" cy="1442062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BE3A96-876F-494E-9960-ED00872F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5230884"/>
            <a:ext cx="1217069" cy="1442062"/>
          </a:xfrm>
          <a:prstGeom prst="rect">
            <a:avLst/>
          </a:prstGeom>
        </p:spPr>
      </p:pic>
      <p:pic>
        <p:nvPicPr>
          <p:cNvPr id="48" name="図 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3F946A-9626-4A87-84A9-9583AAC1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90957"/>
            <a:ext cx="1217069" cy="1442062"/>
          </a:xfrm>
          <a:prstGeom prst="rect">
            <a:avLst/>
          </a:prstGeom>
        </p:spPr>
      </p:pic>
      <p:pic>
        <p:nvPicPr>
          <p:cNvPr id="49" name="図 4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4C8C19D-B8D7-4C25-9F73-7B06FDBF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870933"/>
            <a:ext cx="1217069" cy="1442062"/>
          </a:xfrm>
          <a:prstGeom prst="rect">
            <a:avLst/>
          </a:prstGeom>
        </p:spPr>
      </p:pic>
      <p:pic>
        <p:nvPicPr>
          <p:cNvPr id="50" name="図 4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DDB0598-0CBB-4649-9772-F2EE043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3550909"/>
            <a:ext cx="1217069" cy="1442062"/>
          </a:xfrm>
          <a:prstGeom prst="rect">
            <a:avLst/>
          </a:prstGeom>
        </p:spPr>
      </p:pic>
      <p:pic>
        <p:nvPicPr>
          <p:cNvPr id="51" name="図 5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60A6DA-978C-46F4-96CD-EC8B3DBC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5230884"/>
            <a:ext cx="1217069" cy="1442062"/>
          </a:xfrm>
          <a:prstGeom prst="rect">
            <a:avLst/>
          </a:prstGeom>
        </p:spPr>
      </p:pic>
      <p:pic>
        <p:nvPicPr>
          <p:cNvPr id="52" name="図 5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5B3AD5C-0C1C-4899-8AD7-BCF0F47D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190957"/>
            <a:ext cx="1217069" cy="1442062"/>
          </a:xfrm>
          <a:prstGeom prst="rect">
            <a:avLst/>
          </a:prstGeom>
        </p:spPr>
      </p:pic>
      <p:pic>
        <p:nvPicPr>
          <p:cNvPr id="53" name="図 5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443E1AA-EDBB-4EC9-A264-34D7F206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1870933"/>
            <a:ext cx="1217069" cy="1442062"/>
          </a:xfrm>
          <a:prstGeom prst="rect">
            <a:avLst/>
          </a:prstGeom>
        </p:spPr>
      </p:pic>
      <p:pic>
        <p:nvPicPr>
          <p:cNvPr id="54" name="図 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F89F3CC-B880-4A5D-A0A5-70D6260D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3550909"/>
            <a:ext cx="1217069" cy="1442062"/>
          </a:xfrm>
          <a:prstGeom prst="rect">
            <a:avLst/>
          </a:prstGeom>
        </p:spPr>
      </p:pic>
      <p:pic>
        <p:nvPicPr>
          <p:cNvPr id="55" name="図 5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ECDCED-00BB-4A35-8E12-2858D4D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5230884"/>
            <a:ext cx="1217069" cy="1442062"/>
          </a:xfrm>
          <a:prstGeom prst="rect">
            <a:avLst/>
          </a:prstGeom>
        </p:spPr>
      </p:pic>
      <p:pic>
        <p:nvPicPr>
          <p:cNvPr id="56" name="図 5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B8B8A6-3A08-41B6-98AA-6EFBB129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90957"/>
            <a:ext cx="1217069" cy="1442062"/>
          </a:xfrm>
          <a:prstGeom prst="rect">
            <a:avLst/>
          </a:prstGeom>
        </p:spPr>
      </p:pic>
      <p:pic>
        <p:nvPicPr>
          <p:cNvPr id="57" name="図 5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30C0FA1-52B0-483F-8F7E-2F725F0F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870933"/>
            <a:ext cx="1217069" cy="1442062"/>
          </a:xfrm>
          <a:prstGeom prst="rect">
            <a:avLst/>
          </a:prstGeom>
        </p:spPr>
      </p:pic>
      <p:pic>
        <p:nvPicPr>
          <p:cNvPr id="58" name="図 5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F911403-E7C3-4A24-8F36-278FA8DD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3550909"/>
            <a:ext cx="1217069" cy="1442062"/>
          </a:xfrm>
          <a:prstGeom prst="rect">
            <a:avLst/>
          </a:prstGeom>
        </p:spPr>
      </p:pic>
      <p:pic>
        <p:nvPicPr>
          <p:cNvPr id="59" name="図 5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C3B484F-834A-422B-83F8-BF965D9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5230884"/>
            <a:ext cx="1217069" cy="1442062"/>
          </a:xfrm>
          <a:prstGeom prst="rect">
            <a:avLst/>
          </a:prstGeom>
        </p:spPr>
      </p:pic>
      <p:pic>
        <p:nvPicPr>
          <p:cNvPr id="60" name="図 5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91F968-B5D8-4607-93BC-D8471898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90957"/>
            <a:ext cx="1217069" cy="1442062"/>
          </a:xfrm>
          <a:prstGeom prst="rect">
            <a:avLst/>
          </a:prstGeom>
        </p:spPr>
      </p:pic>
      <p:pic>
        <p:nvPicPr>
          <p:cNvPr id="61" name="図 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E44E7C0-A233-42AA-99D0-760B875F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870933"/>
            <a:ext cx="1217069" cy="1442062"/>
          </a:xfrm>
          <a:prstGeom prst="rect">
            <a:avLst/>
          </a:prstGeom>
        </p:spPr>
      </p:pic>
      <p:pic>
        <p:nvPicPr>
          <p:cNvPr id="62" name="図 6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045221-298E-422D-95D1-4C324D37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3550909"/>
            <a:ext cx="1217069" cy="1442062"/>
          </a:xfrm>
          <a:prstGeom prst="rect">
            <a:avLst/>
          </a:prstGeom>
        </p:spPr>
      </p:pic>
      <p:pic>
        <p:nvPicPr>
          <p:cNvPr id="63" name="図 6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42E0D92-3C96-4738-AB49-969D99FA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5230884"/>
            <a:ext cx="1217069" cy="1442062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4C66EA-073B-4501-8D84-B99CC24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90957"/>
            <a:ext cx="1217069" cy="1442062"/>
          </a:xfrm>
          <a:prstGeom prst="rect">
            <a:avLst/>
          </a:prstGeom>
        </p:spPr>
      </p:pic>
      <p:pic>
        <p:nvPicPr>
          <p:cNvPr id="65" name="図 6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FCB233-A51F-41AE-8B25-12863205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870933"/>
            <a:ext cx="1217069" cy="1442062"/>
          </a:xfrm>
          <a:prstGeom prst="rect">
            <a:avLst/>
          </a:prstGeom>
        </p:spPr>
      </p:pic>
      <p:pic>
        <p:nvPicPr>
          <p:cNvPr id="66" name="図 6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F5BE8CF-00BC-4487-AE8A-80D353E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3550909"/>
            <a:ext cx="1217069" cy="1442062"/>
          </a:xfrm>
          <a:prstGeom prst="rect">
            <a:avLst/>
          </a:prstGeom>
        </p:spPr>
      </p:pic>
      <p:pic>
        <p:nvPicPr>
          <p:cNvPr id="67" name="図 6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725D595-37BB-42B3-978A-FEBBD067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5230884"/>
            <a:ext cx="1217069" cy="1442062"/>
          </a:xfrm>
          <a:prstGeom prst="rect">
            <a:avLst/>
          </a:prstGeom>
        </p:spPr>
      </p:pic>
      <p:pic>
        <p:nvPicPr>
          <p:cNvPr id="68" name="図 6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8FE8FDE-1DC5-43D8-A672-9BC4C701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190957"/>
            <a:ext cx="1217069" cy="1442062"/>
          </a:xfrm>
          <a:prstGeom prst="rect">
            <a:avLst/>
          </a:prstGeom>
        </p:spPr>
      </p:pic>
      <p:pic>
        <p:nvPicPr>
          <p:cNvPr id="69" name="図 6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1B7F839-655B-4232-97FD-5BBA21EBF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1870933"/>
            <a:ext cx="1217069" cy="1442062"/>
          </a:xfrm>
          <a:prstGeom prst="rect">
            <a:avLst/>
          </a:prstGeom>
        </p:spPr>
      </p:pic>
      <p:pic>
        <p:nvPicPr>
          <p:cNvPr id="70" name="図 6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2A24F-49DF-459C-B1C2-161D4180C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3550909"/>
            <a:ext cx="1217069" cy="1442062"/>
          </a:xfrm>
          <a:prstGeom prst="rect">
            <a:avLst/>
          </a:prstGeom>
        </p:spPr>
      </p:pic>
      <p:pic>
        <p:nvPicPr>
          <p:cNvPr id="71" name="図 7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7C69A6-F34E-49AF-876F-683F7DE2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5230884"/>
            <a:ext cx="1217069" cy="1442062"/>
          </a:xfrm>
          <a:prstGeom prst="rect">
            <a:avLst/>
          </a:prstGeom>
        </p:spPr>
      </p:pic>
      <p:pic>
        <p:nvPicPr>
          <p:cNvPr id="72" name="図 7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E2F308-C891-4074-831E-A8B7823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190957"/>
            <a:ext cx="1217069" cy="1442062"/>
          </a:xfrm>
          <a:prstGeom prst="rect">
            <a:avLst/>
          </a:prstGeom>
        </p:spPr>
      </p:pic>
      <p:pic>
        <p:nvPicPr>
          <p:cNvPr id="73" name="図 7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59B19A4-C14A-402F-A025-D5EC7158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1870933"/>
            <a:ext cx="1217069" cy="1442062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F00DD-0018-4FC5-84AB-F678045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3550909"/>
            <a:ext cx="1217069" cy="1442062"/>
          </a:xfrm>
          <a:prstGeom prst="rect">
            <a:avLst/>
          </a:prstGeom>
        </p:spPr>
      </p:pic>
      <p:pic>
        <p:nvPicPr>
          <p:cNvPr id="75" name="図 7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07C9E56-4C65-40BD-AA0D-7C6E22A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5230884"/>
            <a:ext cx="1217069" cy="1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1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4" name="図 4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6289C1-BF66-43A6-BB4C-6667D257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90957"/>
            <a:ext cx="1217069" cy="1442062"/>
          </a:xfrm>
          <a:prstGeom prst="rect">
            <a:avLst/>
          </a:prstGeom>
        </p:spPr>
      </p:pic>
      <p:pic>
        <p:nvPicPr>
          <p:cNvPr id="45" name="図 4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81B0C1-4BBA-4644-B381-7EA0D9B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870933"/>
            <a:ext cx="1217069" cy="1442062"/>
          </a:xfrm>
          <a:prstGeom prst="rect">
            <a:avLst/>
          </a:prstGeom>
        </p:spPr>
      </p:pic>
      <p:pic>
        <p:nvPicPr>
          <p:cNvPr id="46" name="図 4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670CC3-3335-4DD0-A46D-6CD8CDB3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3550909"/>
            <a:ext cx="1217069" cy="1442062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BE3A96-876F-494E-9960-ED00872F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5230884"/>
            <a:ext cx="1217069" cy="1442062"/>
          </a:xfrm>
          <a:prstGeom prst="rect">
            <a:avLst/>
          </a:prstGeom>
        </p:spPr>
      </p:pic>
      <p:pic>
        <p:nvPicPr>
          <p:cNvPr id="48" name="図 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3F946A-9626-4A87-84A9-9583AAC1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190957"/>
            <a:ext cx="1217069" cy="1442062"/>
          </a:xfrm>
          <a:prstGeom prst="rect">
            <a:avLst/>
          </a:prstGeom>
        </p:spPr>
      </p:pic>
      <p:pic>
        <p:nvPicPr>
          <p:cNvPr id="49" name="図 4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4C8C19D-B8D7-4C25-9F73-7B06FDBF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1870933"/>
            <a:ext cx="1217069" cy="1442062"/>
          </a:xfrm>
          <a:prstGeom prst="rect">
            <a:avLst/>
          </a:prstGeom>
        </p:spPr>
      </p:pic>
      <p:pic>
        <p:nvPicPr>
          <p:cNvPr id="50" name="図 4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DDB0598-0CBB-4649-9772-F2EE043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3550909"/>
            <a:ext cx="1217069" cy="1442062"/>
          </a:xfrm>
          <a:prstGeom prst="rect">
            <a:avLst/>
          </a:prstGeom>
        </p:spPr>
      </p:pic>
      <p:pic>
        <p:nvPicPr>
          <p:cNvPr id="51" name="図 5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60A6DA-978C-46F4-96CD-EC8B3DBC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5230884"/>
            <a:ext cx="1217069" cy="1442062"/>
          </a:xfrm>
          <a:prstGeom prst="rect">
            <a:avLst/>
          </a:prstGeom>
        </p:spPr>
      </p:pic>
      <p:pic>
        <p:nvPicPr>
          <p:cNvPr id="52" name="図 5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5B3AD5C-0C1C-4899-8AD7-BCF0F47D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190957"/>
            <a:ext cx="1217069" cy="1442062"/>
          </a:xfrm>
          <a:prstGeom prst="rect">
            <a:avLst/>
          </a:prstGeom>
        </p:spPr>
      </p:pic>
      <p:pic>
        <p:nvPicPr>
          <p:cNvPr id="53" name="図 5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443E1AA-EDBB-4EC9-A264-34D7F206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1870933"/>
            <a:ext cx="1217069" cy="1442062"/>
          </a:xfrm>
          <a:prstGeom prst="rect">
            <a:avLst/>
          </a:prstGeom>
        </p:spPr>
      </p:pic>
      <p:pic>
        <p:nvPicPr>
          <p:cNvPr id="54" name="図 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F89F3CC-B880-4A5D-A0A5-70D6260D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3550909"/>
            <a:ext cx="1217069" cy="1442062"/>
          </a:xfrm>
          <a:prstGeom prst="rect">
            <a:avLst/>
          </a:prstGeom>
        </p:spPr>
      </p:pic>
      <p:pic>
        <p:nvPicPr>
          <p:cNvPr id="55" name="図 5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ECDCED-00BB-4A35-8E12-2858D4D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5230884"/>
            <a:ext cx="1217069" cy="1442062"/>
          </a:xfrm>
          <a:prstGeom prst="rect">
            <a:avLst/>
          </a:prstGeom>
        </p:spPr>
      </p:pic>
      <p:pic>
        <p:nvPicPr>
          <p:cNvPr id="56" name="図 5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B8B8A6-3A08-41B6-98AA-6EFBB129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90957"/>
            <a:ext cx="1217069" cy="1442062"/>
          </a:xfrm>
          <a:prstGeom prst="rect">
            <a:avLst/>
          </a:prstGeom>
        </p:spPr>
      </p:pic>
      <p:pic>
        <p:nvPicPr>
          <p:cNvPr id="57" name="図 5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30C0FA1-52B0-483F-8F7E-2F725F0F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870933"/>
            <a:ext cx="1217069" cy="1442062"/>
          </a:xfrm>
          <a:prstGeom prst="rect">
            <a:avLst/>
          </a:prstGeom>
        </p:spPr>
      </p:pic>
      <p:pic>
        <p:nvPicPr>
          <p:cNvPr id="58" name="図 5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F911403-E7C3-4A24-8F36-278FA8DD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3550909"/>
            <a:ext cx="1217069" cy="1442062"/>
          </a:xfrm>
          <a:prstGeom prst="rect">
            <a:avLst/>
          </a:prstGeom>
        </p:spPr>
      </p:pic>
      <p:pic>
        <p:nvPicPr>
          <p:cNvPr id="59" name="図 5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C3B484F-834A-422B-83F8-BF965D9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5230884"/>
            <a:ext cx="1217069" cy="1442062"/>
          </a:xfrm>
          <a:prstGeom prst="rect">
            <a:avLst/>
          </a:prstGeom>
        </p:spPr>
      </p:pic>
      <p:pic>
        <p:nvPicPr>
          <p:cNvPr id="60" name="図 5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91F968-B5D8-4607-93BC-D8471898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90957"/>
            <a:ext cx="1217069" cy="1442062"/>
          </a:xfrm>
          <a:prstGeom prst="rect">
            <a:avLst/>
          </a:prstGeom>
        </p:spPr>
      </p:pic>
      <p:pic>
        <p:nvPicPr>
          <p:cNvPr id="61" name="図 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E44E7C0-A233-42AA-99D0-760B875F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870933"/>
            <a:ext cx="1217069" cy="1442062"/>
          </a:xfrm>
          <a:prstGeom prst="rect">
            <a:avLst/>
          </a:prstGeom>
        </p:spPr>
      </p:pic>
      <p:pic>
        <p:nvPicPr>
          <p:cNvPr id="62" name="図 6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045221-298E-422D-95D1-4C324D37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3550909"/>
            <a:ext cx="1217069" cy="1442062"/>
          </a:xfrm>
          <a:prstGeom prst="rect">
            <a:avLst/>
          </a:prstGeom>
        </p:spPr>
      </p:pic>
      <p:pic>
        <p:nvPicPr>
          <p:cNvPr id="63" name="図 6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42E0D92-3C96-4738-AB49-969D99FA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5230884"/>
            <a:ext cx="1217069" cy="1442062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4C66EA-073B-4501-8D84-B99CC24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190957"/>
            <a:ext cx="1217069" cy="1442062"/>
          </a:xfrm>
          <a:prstGeom prst="rect">
            <a:avLst/>
          </a:prstGeom>
        </p:spPr>
      </p:pic>
      <p:pic>
        <p:nvPicPr>
          <p:cNvPr id="65" name="図 6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FCB233-A51F-41AE-8B25-12863205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1870933"/>
            <a:ext cx="1217069" cy="1442062"/>
          </a:xfrm>
          <a:prstGeom prst="rect">
            <a:avLst/>
          </a:prstGeom>
        </p:spPr>
      </p:pic>
      <p:pic>
        <p:nvPicPr>
          <p:cNvPr id="66" name="図 6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F5BE8CF-00BC-4487-AE8A-80D353E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3550909"/>
            <a:ext cx="1217069" cy="1442062"/>
          </a:xfrm>
          <a:prstGeom prst="rect">
            <a:avLst/>
          </a:prstGeom>
        </p:spPr>
      </p:pic>
      <p:pic>
        <p:nvPicPr>
          <p:cNvPr id="67" name="図 6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725D595-37BB-42B3-978A-FEBBD067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5230884"/>
            <a:ext cx="1217069" cy="1442062"/>
          </a:xfrm>
          <a:prstGeom prst="rect">
            <a:avLst/>
          </a:prstGeom>
        </p:spPr>
      </p:pic>
      <p:pic>
        <p:nvPicPr>
          <p:cNvPr id="68" name="図 6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8FE8FDE-1DC5-43D8-A672-9BC4C701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190957"/>
            <a:ext cx="1217069" cy="1442062"/>
          </a:xfrm>
          <a:prstGeom prst="rect">
            <a:avLst/>
          </a:prstGeom>
        </p:spPr>
      </p:pic>
      <p:pic>
        <p:nvPicPr>
          <p:cNvPr id="69" name="図 6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1B7F839-655B-4232-97FD-5BBA21EBF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1870933"/>
            <a:ext cx="1217069" cy="1442062"/>
          </a:xfrm>
          <a:prstGeom prst="rect">
            <a:avLst/>
          </a:prstGeom>
        </p:spPr>
      </p:pic>
      <p:pic>
        <p:nvPicPr>
          <p:cNvPr id="70" name="図 6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2A24F-49DF-459C-B1C2-161D4180C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3550909"/>
            <a:ext cx="1217069" cy="1442062"/>
          </a:xfrm>
          <a:prstGeom prst="rect">
            <a:avLst/>
          </a:prstGeom>
        </p:spPr>
      </p:pic>
      <p:pic>
        <p:nvPicPr>
          <p:cNvPr id="71" name="図 7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7C69A6-F34E-49AF-876F-683F7DE2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5230884"/>
            <a:ext cx="1217069" cy="1442062"/>
          </a:xfrm>
          <a:prstGeom prst="rect">
            <a:avLst/>
          </a:prstGeom>
        </p:spPr>
      </p:pic>
      <p:pic>
        <p:nvPicPr>
          <p:cNvPr id="72" name="図 7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E2F308-C891-4074-831E-A8B7823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190957"/>
            <a:ext cx="1217069" cy="1442062"/>
          </a:xfrm>
          <a:prstGeom prst="rect">
            <a:avLst/>
          </a:prstGeom>
        </p:spPr>
      </p:pic>
      <p:pic>
        <p:nvPicPr>
          <p:cNvPr id="73" name="図 7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59B19A4-C14A-402F-A025-D5EC7158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1870933"/>
            <a:ext cx="1217069" cy="1442062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F00DD-0018-4FC5-84AB-F678045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3550909"/>
            <a:ext cx="1217069" cy="1442062"/>
          </a:xfrm>
          <a:prstGeom prst="rect">
            <a:avLst/>
          </a:prstGeom>
        </p:spPr>
      </p:pic>
      <p:pic>
        <p:nvPicPr>
          <p:cNvPr id="75" name="図 7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07C9E56-4C65-40BD-AA0D-7C6E22A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5230884"/>
            <a:ext cx="1217069" cy="1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4" name="図 4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6289C1-BF66-43A6-BB4C-6667D257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190957"/>
            <a:ext cx="1217069" cy="1442062"/>
          </a:xfrm>
          <a:prstGeom prst="rect">
            <a:avLst/>
          </a:prstGeom>
        </p:spPr>
      </p:pic>
      <p:pic>
        <p:nvPicPr>
          <p:cNvPr id="45" name="図 4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81B0C1-4BBA-4644-B381-7EA0D9B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1870933"/>
            <a:ext cx="1217069" cy="1442062"/>
          </a:xfrm>
          <a:prstGeom prst="rect">
            <a:avLst/>
          </a:prstGeom>
        </p:spPr>
      </p:pic>
      <p:pic>
        <p:nvPicPr>
          <p:cNvPr id="46" name="図 4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670CC3-3335-4DD0-A46D-6CD8CDB3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3550909"/>
            <a:ext cx="1217069" cy="1442062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BE3A96-876F-494E-9960-ED00872F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5230884"/>
            <a:ext cx="1217069" cy="1442062"/>
          </a:xfrm>
          <a:prstGeom prst="rect">
            <a:avLst/>
          </a:prstGeom>
        </p:spPr>
      </p:pic>
      <p:pic>
        <p:nvPicPr>
          <p:cNvPr id="48" name="図 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3F946A-9626-4A87-84A9-9583AAC1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190957"/>
            <a:ext cx="1217069" cy="1442062"/>
          </a:xfrm>
          <a:prstGeom prst="rect">
            <a:avLst/>
          </a:prstGeom>
        </p:spPr>
      </p:pic>
      <p:pic>
        <p:nvPicPr>
          <p:cNvPr id="49" name="図 4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4C8C19D-B8D7-4C25-9F73-7B06FDBF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1870933"/>
            <a:ext cx="1217069" cy="1442062"/>
          </a:xfrm>
          <a:prstGeom prst="rect">
            <a:avLst/>
          </a:prstGeom>
        </p:spPr>
      </p:pic>
      <p:pic>
        <p:nvPicPr>
          <p:cNvPr id="50" name="図 4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DDB0598-0CBB-4649-9772-F2EE043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3550909"/>
            <a:ext cx="1217069" cy="1442062"/>
          </a:xfrm>
          <a:prstGeom prst="rect">
            <a:avLst/>
          </a:prstGeom>
        </p:spPr>
      </p:pic>
      <p:pic>
        <p:nvPicPr>
          <p:cNvPr id="51" name="図 5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60A6DA-978C-46F4-96CD-EC8B3DBC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5230884"/>
            <a:ext cx="1217069" cy="1442062"/>
          </a:xfrm>
          <a:prstGeom prst="rect">
            <a:avLst/>
          </a:prstGeom>
        </p:spPr>
      </p:pic>
      <p:pic>
        <p:nvPicPr>
          <p:cNvPr id="52" name="図 5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5B3AD5C-0C1C-4899-8AD7-BCF0F47D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190957"/>
            <a:ext cx="1217069" cy="1442062"/>
          </a:xfrm>
          <a:prstGeom prst="rect">
            <a:avLst/>
          </a:prstGeom>
        </p:spPr>
      </p:pic>
      <p:pic>
        <p:nvPicPr>
          <p:cNvPr id="53" name="図 5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443E1AA-EDBB-4EC9-A264-34D7F206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1870933"/>
            <a:ext cx="1217069" cy="1442062"/>
          </a:xfrm>
          <a:prstGeom prst="rect">
            <a:avLst/>
          </a:prstGeom>
        </p:spPr>
      </p:pic>
      <p:pic>
        <p:nvPicPr>
          <p:cNvPr id="54" name="図 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F89F3CC-B880-4A5D-A0A5-70D6260D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3550909"/>
            <a:ext cx="1217069" cy="1442062"/>
          </a:xfrm>
          <a:prstGeom prst="rect">
            <a:avLst/>
          </a:prstGeom>
        </p:spPr>
      </p:pic>
      <p:pic>
        <p:nvPicPr>
          <p:cNvPr id="55" name="図 5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ECDCED-00BB-4A35-8E12-2858D4D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5230884"/>
            <a:ext cx="1217069" cy="1442062"/>
          </a:xfrm>
          <a:prstGeom prst="rect">
            <a:avLst/>
          </a:prstGeom>
        </p:spPr>
      </p:pic>
      <p:pic>
        <p:nvPicPr>
          <p:cNvPr id="56" name="図 5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B8B8A6-3A08-41B6-98AA-6EFBB129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90957"/>
            <a:ext cx="1217069" cy="1442062"/>
          </a:xfrm>
          <a:prstGeom prst="rect">
            <a:avLst/>
          </a:prstGeom>
        </p:spPr>
      </p:pic>
      <p:pic>
        <p:nvPicPr>
          <p:cNvPr id="57" name="図 5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30C0FA1-52B0-483F-8F7E-2F725F0F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870933"/>
            <a:ext cx="1217069" cy="1442062"/>
          </a:xfrm>
          <a:prstGeom prst="rect">
            <a:avLst/>
          </a:prstGeom>
        </p:spPr>
      </p:pic>
      <p:pic>
        <p:nvPicPr>
          <p:cNvPr id="58" name="図 5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F911403-E7C3-4A24-8F36-278FA8DD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3550909"/>
            <a:ext cx="1217069" cy="1442062"/>
          </a:xfrm>
          <a:prstGeom prst="rect">
            <a:avLst/>
          </a:prstGeom>
        </p:spPr>
      </p:pic>
      <p:pic>
        <p:nvPicPr>
          <p:cNvPr id="59" name="図 5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C3B484F-834A-422B-83F8-BF965D9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5230884"/>
            <a:ext cx="1217069" cy="1442062"/>
          </a:xfrm>
          <a:prstGeom prst="rect">
            <a:avLst/>
          </a:prstGeom>
        </p:spPr>
      </p:pic>
      <p:pic>
        <p:nvPicPr>
          <p:cNvPr id="60" name="図 5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91F968-B5D8-4607-93BC-D8471898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461" y="190957"/>
            <a:ext cx="1217069" cy="1442062"/>
          </a:xfrm>
          <a:prstGeom prst="rect">
            <a:avLst/>
          </a:prstGeom>
        </p:spPr>
      </p:pic>
      <p:pic>
        <p:nvPicPr>
          <p:cNvPr id="61" name="図 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E44E7C0-A233-42AA-99D0-760B875F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461" y="1870933"/>
            <a:ext cx="1217069" cy="1442062"/>
          </a:xfrm>
          <a:prstGeom prst="rect">
            <a:avLst/>
          </a:prstGeom>
        </p:spPr>
      </p:pic>
      <p:pic>
        <p:nvPicPr>
          <p:cNvPr id="62" name="図 6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045221-298E-422D-95D1-4C324D37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461" y="3550909"/>
            <a:ext cx="1217069" cy="1442062"/>
          </a:xfrm>
          <a:prstGeom prst="rect">
            <a:avLst/>
          </a:prstGeom>
        </p:spPr>
      </p:pic>
      <p:pic>
        <p:nvPicPr>
          <p:cNvPr id="63" name="図 6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42E0D92-3C96-4738-AB49-969D99FA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461" y="5230884"/>
            <a:ext cx="1217069" cy="1442062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4C66EA-073B-4501-8D84-B99CC24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190957"/>
            <a:ext cx="1217069" cy="1442062"/>
          </a:xfrm>
          <a:prstGeom prst="rect">
            <a:avLst/>
          </a:prstGeom>
        </p:spPr>
      </p:pic>
      <p:pic>
        <p:nvPicPr>
          <p:cNvPr id="65" name="図 6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FCB233-A51F-41AE-8B25-12863205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1870933"/>
            <a:ext cx="1217069" cy="1442062"/>
          </a:xfrm>
          <a:prstGeom prst="rect">
            <a:avLst/>
          </a:prstGeom>
        </p:spPr>
      </p:pic>
      <p:pic>
        <p:nvPicPr>
          <p:cNvPr id="66" name="図 6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F5BE8CF-00BC-4487-AE8A-80D353E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3550909"/>
            <a:ext cx="1217069" cy="1442062"/>
          </a:xfrm>
          <a:prstGeom prst="rect">
            <a:avLst/>
          </a:prstGeom>
        </p:spPr>
      </p:pic>
      <p:pic>
        <p:nvPicPr>
          <p:cNvPr id="67" name="図 6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725D595-37BB-42B3-978A-FEBBD067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5230884"/>
            <a:ext cx="1217069" cy="1442062"/>
          </a:xfrm>
          <a:prstGeom prst="rect">
            <a:avLst/>
          </a:prstGeom>
        </p:spPr>
      </p:pic>
      <p:pic>
        <p:nvPicPr>
          <p:cNvPr id="68" name="図 6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8FE8FDE-1DC5-43D8-A672-9BC4C701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190957"/>
            <a:ext cx="1217069" cy="1442062"/>
          </a:xfrm>
          <a:prstGeom prst="rect">
            <a:avLst/>
          </a:prstGeom>
        </p:spPr>
      </p:pic>
      <p:pic>
        <p:nvPicPr>
          <p:cNvPr id="69" name="図 6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1B7F839-655B-4232-97FD-5BBA21EBF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1870933"/>
            <a:ext cx="1217069" cy="1442062"/>
          </a:xfrm>
          <a:prstGeom prst="rect">
            <a:avLst/>
          </a:prstGeom>
        </p:spPr>
      </p:pic>
      <p:pic>
        <p:nvPicPr>
          <p:cNvPr id="70" name="図 6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2A24F-49DF-459C-B1C2-161D4180C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3550909"/>
            <a:ext cx="1217069" cy="1442062"/>
          </a:xfrm>
          <a:prstGeom prst="rect">
            <a:avLst/>
          </a:prstGeom>
        </p:spPr>
      </p:pic>
      <p:pic>
        <p:nvPicPr>
          <p:cNvPr id="71" name="図 7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7C69A6-F34E-49AF-876F-683F7DE2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5230884"/>
            <a:ext cx="1217069" cy="1442062"/>
          </a:xfrm>
          <a:prstGeom prst="rect">
            <a:avLst/>
          </a:prstGeom>
        </p:spPr>
      </p:pic>
      <p:pic>
        <p:nvPicPr>
          <p:cNvPr id="72" name="図 7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E2F308-C891-4074-831E-A8B7823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190957"/>
            <a:ext cx="1217069" cy="1442062"/>
          </a:xfrm>
          <a:prstGeom prst="rect">
            <a:avLst/>
          </a:prstGeom>
        </p:spPr>
      </p:pic>
      <p:pic>
        <p:nvPicPr>
          <p:cNvPr id="73" name="図 7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59B19A4-C14A-402F-A025-D5EC7158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1870933"/>
            <a:ext cx="1217069" cy="1442062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F00DD-0018-4FC5-84AB-F678045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3550909"/>
            <a:ext cx="1217069" cy="1442062"/>
          </a:xfrm>
          <a:prstGeom prst="rect">
            <a:avLst/>
          </a:prstGeom>
        </p:spPr>
      </p:pic>
      <p:pic>
        <p:nvPicPr>
          <p:cNvPr id="75" name="図 7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07C9E56-4C65-40BD-AA0D-7C6E22A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5230884"/>
            <a:ext cx="1217069" cy="1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3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4" name="図 4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6289C1-BF66-43A6-BB4C-6667D257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9247" y="738431"/>
            <a:ext cx="715916" cy="848263"/>
          </a:xfrm>
          <a:prstGeom prst="rect">
            <a:avLst/>
          </a:prstGeom>
        </p:spPr>
      </p:pic>
      <p:pic>
        <p:nvPicPr>
          <p:cNvPr id="45" name="図 4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81B0C1-4BBA-4644-B381-7EA0D9B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9247" y="2418408"/>
            <a:ext cx="715916" cy="848263"/>
          </a:xfrm>
          <a:prstGeom prst="rect">
            <a:avLst/>
          </a:prstGeom>
        </p:spPr>
      </p:pic>
      <p:pic>
        <p:nvPicPr>
          <p:cNvPr id="46" name="図 4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670CC3-3335-4DD0-A46D-6CD8CDB3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9247" y="4098384"/>
            <a:ext cx="715916" cy="848263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BE3A96-876F-494E-9960-ED00872F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9247" y="5778359"/>
            <a:ext cx="715916" cy="848263"/>
          </a:xfrm>
          <a:prstGeom prst="rect">
            <a:avLst/>
          </a:prstGeom>
        </p:spPr>
      </p:pic>
      <p:pic>
        <p:nvPicPr>
          <p:cNvPr id="48" name="図 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3F946A-9626-4A87-84A9-9583AAC1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4557" y="738431"/>
            <a:ext cx="715916" cy="848263"/>
          </a:xfrm>
          <a:prstGeom prst="rect">
            <a:avLst/>
          </a:prstGeom>
        </p:spPr>
      </p:pic>
      <p:pic>
        <p:nvPicPr>
          <p:cNvPr id="49" name="図 4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4C8C19D-B8D7-4C25-9F73-7B06FDBF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4557" y="2418408"/>
            <a:ext cx="715916" cy="848263"/>
          </a:xfrm>
          <a:prstGeom prst="rect">
            <a:avLst/>
          </a:prstGeom>
        </p:spPr>
      </p:pic>
      <p:pic>
        <p:nvPicPr>
          <p:cNvPr id="50" name="図 4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DDB0598-0CBB-4649-9772-F2EE043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4557" y="4098384"/>
            <a:ext cx="715916" cy="848263"/>
          </a:xfrm>
          <a:prstGeom prst="rect">
            <a:avLst/>
          </a:prstGeom>
        </p:spPr>
      </p:pic>
      <p:pic>
        <p:nvPicPr>
          <p:cNvPr id="51" name="図 5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60A6DA-978C-46F4-96CD-EC8B3DBC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4557" y="5778359"/>
            <a:ext cx="715916" cy="848263"/>
          </a:xfrm>
          <a:prstGeom prst="rect">
            <a:avLst/>
          </a:prstGeom>
        </p:spPr>
      </p:pic>
      <p:pic>
        <p:nvPicPr>
          <p:cNvPr id="52" name="図 5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5B3AD5C-0C1C-4899-8AD7-BCF0F47D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868" y="738431"/>
            <a:ext cx="715916" cy="848263"/>
          </a:xfrm>
          <a:prstGeom prst="rect">
            <a:avLst/>
          </a:prstGeom>
        </p:spPr>
      </p:pic>
      <p:pic>
        <p:nvPicPr>
          <p:cNvPr id="53" name="図 5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443E1AA-EDBB-4EC9-A264-34D7F206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868" y="2418408"/>
            <a:ext cx="715916" cy="848263"/>
          </a:xfrm>
          <a:prstGeom prst="rect">
            <a:avLst/>
          </a:prstGeom>
        </p:spPr>
      </p:pic>
      <p:pic>
        <p:nvPicPr>
          <p:cNvPr id="54" name="図 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F89F3CC-B880-4A5D-A0A5-70D6260D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868" y="4098384"/>
            <a:ext cx="715916" cy="848263"/>
          </a:xfrm>
          <a:prstGeom prst="rect">
            <a:avLst/>
          </a:prstGeom>
        </p:spPr>
      </p:pic>
      <p:pic>
        <p:nvPicPr>
          <p:cNvPr id="55" name="図 5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ECDCED-00BB-4A35-8E12-2858D4D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868" y="5778359"/>
            <a:ext cx="715916" cy="848263"/>
          </a:xfrm>
          <a:prstGeom prst="rect">
            <a:avLst/>
          </a:prstGeom>
        </p:spPr>
      </p:pic>
      <p:pic>
        <p:nvPicPr>
          <p:cNvPr id="56" name="図 5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B8B8A6-3A08-41B6-98AA-6EFBB129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177" y="738431"/>
            <a:ext cx="715916" cy="848264"/>
          </a:xfrm>
          <a:prstGeom prst="rect">
            <a:avLst/>
          </a:prstGeom>
        </p:spPr>
      </p:pic>
      <p:pic>
        <p:nvPicPr>
          <p:cNvPr id="57" name="図 5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30C0FA1-52B0-483F-8F7E-2F725F0F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178" y="2418408"/>
            <a:ext cx="715916" cy="848263"/>
          </a:xfrm>
          <a:prstGeom prst="rect">
            <a:avLst/>
          </a:prstGeom>
        </p:spPr>
      </p:pic>
      <p:pic>
        <p:nvPicPr>
          <p:cNvPr id="58" name="図 5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F911403-E7C3-4A24-8F36-278FA8DD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178" y="4098384"/>
            <a:ext cx="715916" cy="848263"/>
          </a:xfrm>
          <a:prstGeom prst="rect">
            <a:avLst/>
          </a:prstGeom>
        </p:spPr>
      </p:pic>
      <p:pic>
        <p:nvPicPr>
          <p:cNvPr id="59" name="図 5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C3B484F-834A-422B-83F8-BF965D9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178" y="5778359"/>
            <a:ext cx="715916" cy="848263"/>
          </a:xfrm>
          <a:prstGeom prst="rect">
            <a:avLst/>
          </a:prstGeom>
        </p:spPr>
      </p:pic>
      <p:pic>
        <p:nvPicPr>
          <p:cNvPr id="60" name="図 5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91F968-B5D8-4607-93BC-D8471898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3935" y="738432"/>
            <a:ext cx="715917" cy="848265"/>
          </a:xfrm>
          <a:prstGeom prst="rect">
            <a:avLst/>
          </a:prstGeom>
        </p:spPr>
      </p:pic>
      <p:pic>
        <p:nvPicPr>
          <p:cNvPr id="61" name="図 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E44E7C0-A233-42AA-99D0-760B875F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3935" y="2418408"/>
            <a:ext cx="715917" cy="848265"/>
          </a:xfrm>
          <a:prstGeom prst="rect">
            <a:avLst/>
          </a:prstGeom>
        </p:spPr>
      </p:pic>
      <p:pic>
        <p:nvPicPr>
          <p:cNvPr id="62" name="図 6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045221-298E-422D-95D1-4C324D37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3935" y="4098384"/>
            <a:ext cx="715917" cy="848265"/>
          </a:xfrm>
          <a:prstGeom prst="rect">
            <a:avLst/>
          </a:prstGeom>
        </p:spPr>
      </p:pic>
      <p:pic>
        <p:nvPicPr>
          <p:cNvPr id="63" name="図 6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42E0D92-3C96-4738-AB49-969D99FA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3935" y="5778359"/>
            <a:ext cx="715917" cy="848265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4C66EA-073B-4501-8D84-B99CC24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8625" y="738432"/>
            <a:ext cx="715917" cy="848265"/>
          </a:xfrm>
          <a:prstGeom prst="rect">
            <a:avLst/>
          </a:prstGeom>
        </p:spPr>
      </p:pic>
      <p:pic>
        <p:nvPicPr>
          <p:cNvPr id="65" name="図 6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FCB233-A51F-41AE-8B25-12863205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8625" y="2418408"/>
            <a:ext cx="715917" cy="848265"/>
          </a:xfrm>
          <a:prstGeom prst="rect">
            <a:avLst/>
          </a:prstGeom>
        </p:spPr>
      </p:pic>
      <p:pic>
        <p:nvPicPr>
          <p:cNvPr id="66" name="図 6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F5BE8CF-00BC-4487-AE8A-80D353E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8625" y="4098384"/>
            <a:ext cx="715917" cy="848265"/>
          </a:xfrm>
          <a:prstGeom prst="rect">
            <a:avLst/>
          </a:prstGeom>
        </p:spPr>
      </p:pic>
      <p:pic>
        <p:nvPicPr>
          <p:cNvPr id="67" name="図 6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725D595-37BB-42B3-978A-FEBBD067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8625" y="5778359"/>
            <a:ext cx="715917" cy="848265"/>
          </a:xfrm>
          <a:prstGeom prst="rect">
            <a:avLst/>
          </a:prstGeom>
        </p:spPr>
      </p:pic>
      <p:pic>
        <p:nvPicPr>
          <p:cNvPr id="68" name="図 6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8FE8FDE-1DC5-43D8-A672-9BC4C701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3315" y="738432"/>
            <a:ext cx="715917" cy="848265"/>
          </a:xfrm>
          <a:prstGeom prst="rect">
            <a:avLst/>
          </a:prstGeom>
        </p:spPr>
      </p:pic>
      <p:pic>
        <p:nvPicPr>
          <p:cNvPr id="69" name="図 6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1B7F839-655B-4232-97FD-5BBA21EBF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3315" y="2418408"/>
            <a:ext cx="715917" cy="848265"/>
          </a:xfrm>
          <a:prstGeom prst="rect">
            <a:avLst/>
          </a:prstGeom>
        </p:spPr>
      </p:pic>
      <p:pic>
        <p:nvPicPr>
          <p:cNvPr id="70" name="図 6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2A24F-49DF-459C-B1C2-161D4180C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3315" y="4098384"/>
            <a:ext cx="715917" cy="848265"/>
          </a:xfrm>
          <a:prstGeom prst="rect">
            <a:avLst/>
          </a:prstGeom>
        </p:spPr>
      </p:pic>
      <p:pic>
        <p:nvPicPr>
          <p:cNvPr id="71" name="図 7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7C69A6-F34E-49AF-876F-683F7DE2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3315" y="5778359"/>
            <a:ext cx="715917" cy="848265"/>
          </a:xfrm>
          <a:prstGeom prst="rect">
            <a:avLst/>
          </a:prstGeom>
        </p:spPr>
      </p:pic>
      <p:pic>
        <p:nvPicPr>
          <p:cNvPr id="72" name="図 7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E2F308-C891-4074-831E-A8B7823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8004" y="738432"/>
            <a:ext cx="715917" cy="848265"/>
          </a:xfrm>
          <a:prstGeom prst="rect">
            <a:avLst/>
          </a:prstGeom>
        </p:spPr>
      </p:pic>
      <p:pic>
        <p:nvPicPr>
          <p:cNvPr id="73" name="図 7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59B19A4-C14A-402F-A025-D5EC7158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8004" y="2418408"/>
            <a:ext cx="715917" cy="848265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F00DD-0018-4FC5-84AB-F678045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8004" y="4098384"/>
            <a:ext cx="715917" cy="848265"/>
          </a:xfrm>
          <a:prstGeom prst="rect">
            <a:avLst/>
          </a:prstGeom>
        </p:spPr>
      </p:pic>
      <p:pic>
        <p:nvPicPr>
          <p:cNvPr id="75" name="図 7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07C9E56-4C65-40BD-AA0D-7C6E22A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8004" y="5778359"/>
            <a:ext cx="715917" cy="848265"/>
          </a:xfrm>
          <a:prstGeom prst="rect">
            <a:avLst/>
          </a:prstGeom>
        </p:spPr>
      </p:pic>
      <p:pic>
        <p:nvPicPr>
          <p:cNvPr id="35" name="図 34" descr="海に泳いでいる&#10;&#10;低い精度で自動的に生成された説明">
            <a:extLst>
              <a:ext uri="{FF2B5EF4-FFF2-40B4-BE49-F238E27FC236}">
                <a16:creationId xmlns:a16="http://schemas.microsoft.com/office/drawing/2014/main" id="{4CA48357-1F40-4E1E-9B8F-2F1BF1E90BB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4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5" name="図 34" descr="海に泳いでいる&#10;&#10;低い精度で自動的に生成された説明">
            <a:extLst>
              <a:ext uri="{FF2B5EF4-FFF2-40B4-BE49-F238E27FC236}">
                <a16:creationId xmlns:a16="http://schemas.microsoft.com/office/drawing/2014/main" id="{12091909-1532-49BA-9F21-54413DC011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図 35" descr="海に泳いでいる&#10;&#10;低い精度で自動的に生成された説明">
            <a:extLst>
              <a:ext uri="{FF2B5EF4-FFF2-40B4-BE49-F238E27FC236}">
                <a16:creationId xmlns:a16="http://schemas.microsoft.com/office/drawing/2014/main" id="{361559D1-A66B-453A-9997-B8974D8EA3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31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5" name="図 3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CE7B6E52-C68A-4B66-B162-373F1F2E7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9247" y="738431"/>
            <a:ext cx="715916" cy="848263"/>
          </a:xfrm>
          <a:prstGeom prst="rect">
            <a:avLst/>
          </a:prstGeom>
        </p:spPr>
      </p:pic>
      <p:pic>
        <p:nvPicPr>
          <p:cNvPr id="36" name="図 3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785F46-2AAA-4754-BF29-FB95FB77F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9247" y="2418408"/>
            <a:ext cx="715916" cy="848263"/>
          </a:xfrm>
          <a:prstGeom prst="rect">
            <a:avLst/>
          </a:prstGeom>
        </p:spPr>
      </p:pic>
      <p:pic>
        <p:nvPicPr>
          <p:cNvPr id="37" name="図 3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CEB6F7B7-A54F-4A4A-95E5-3C224AB83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9247" y="4098384"/>
            <a:ext cx="715916" cy="848263"/>
          </a:xfrm>
          <a:prstGeom prst="rect">
            <a:avLst/>
          </a:prstGeom>
        </p:spPr>
      </p:pic>
      <p:pic>
        <p:nvPicPr>
          <p:cNvPr id="38" name="図 3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715E4AE-1358-4A1C-8D40-6085B812B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9247" y="5778359"/>
            <a:ext cx="715916" cy="848263"/>
          </a:xfrm>
          <a:prstGeom prst="rect">
            <a:avLst/>
          </a:prstGeom>
        </p:spPr>
      </p:pic>
      <p:pic>
        <p:nvPicPr>
          <p:cNvPr id="39" name="図 3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2D3E770-90EA-4A8E-9E59-C14C913B8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4557" y="738431"/>
            <a:ext cx="715916" cy="848263"/>
          </a:xfrm>
          <a:prstGeom prst="rect">
            <a:avLst/>
          </a:prstGeom>
        </p:spPr>
      </p:pic>
      <p:pic>
        <p:nvPicPr>
          <p:cNvPr id="40" name="図 3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F773905B-6F3E-4B65-9EB2-F204170D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4557" y="2418408"/>
            <a:ext cx="715916" cy="848263"/>
          </a:xfrm>
          <a:prstGeom prst="rect">
            <a:avLst/>
          </a:prstGeom>
        </p:spPr>
      </p:pic>
      <p:pic>
        <p:nvPicPr>
          <p:cNvPr id="41" name="図 4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D2DABA7-CA31-44FD-81AF-CF7D98FBB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4557" y="4098384"/>
            <a:ext cx="715916" cy="848263"/>
          </a:xfrm>
          <a:prstGeom prst="rect">
            <a:avLst/>
          </a:prstGeom>
        </p:spPr>
      </p:pic>
      <p:pic>
        <p:nvPicPr>
          <p:cNvPr id="42" name="図 4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390361C-5C07-415F-9A3E-4034C4D8A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4557" y="5778359"/>
            <a:ext cx="715916" cy="848263"/>
          </a:xfrm>
          <a:prstGeom prst="rect">
            <a:avLst/>
          </a:prstGeom>
        </p:spPr>
      </p:pic>
      <p:pic>
        <p:nvPicPr>
          <p:cNvPr id="43" name="図 4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5BEF088-CCEF-4FA7-9307-824D6D87E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868" y="738431"/>
            <a:ext cx="715916" cy="848263"/>
          </a:xfrm>
          <a:prstGeom prst="rect">
            <a:avLst/>
          </a:prstGeom>
        </p:spPr>
      </p:pic>
      <p:pic>
        <p:nvPicPr>
          <p:cNvPr id="76" name="図 7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9433426-D9E5-4B2D-AE69-B52FCE73A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868" y="2418408"/>
            <a:ext cx="715916" cy="848263"/>
          </a:xfrm>
          <a:prstGeom prst="rect">
            <a:avLst/>
          </a:prstGeom>
        </p:spPr>
      </p:pic>
      <p:pic>
        <p:nvPicPr>
          <p:cNvPr id="77" name="図 7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FE951EBE-F9DC-48EE-A73D-C72D62C1D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868" y="4098384"/>
            <a:ext cx="715916" cy="848263"/>
          </a:xfrm>
          <a:prstGeom prst="rect">
            <a:avLst/>
          </a:prstGeom>
        </p:spPr>
      </p:pic>
      <p:pic>
        <p:nvPicPr>
          <p:cNvPr id="78" name="図 7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1F73E1-FC8B-4E55-A823-1857681FA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868" y="5778359"/>
            <a:ext cx="715916" cy="848263"/>
          </a:xfrm>
          <a:prstGeom prst="rect">
            <a:avLst/>
          </a:prstGeom>
        </p:spPr>
      </p:pic>
      <p:pic>
        <p:nvPicPr>
          <p:cNvPr id="79" name="図 7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5E3FCFA-7512-4859-B47F-A4BDF6756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177" y="738431"/>
            <a:ext cx="715916" cy="848264"/>
          </a:xfrm>
          <a:prstGeom prst="rect">
            <a:avLst/>
          </a:prstGeom>
        </p:spPr>
      </p:pic>
      <p:pic>
        <p:nvPicPr>
          <p:cNvPr id="80" name="図 7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F29672D8-CA4C-441F-A8B1-C6ABA53F2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178" y="2418408"/>
            <a:ext cx="715916" cy="848263"/>
          </a:xfrm>
          <a:prstGeom prst="rect">
            <a:avLst/>
          </a:prstGeom>
        </p:spPr>
      </p:pic>
      <p:pic>
        <p:nvPicPr>
          <p:cNvPr id="81" name="図 8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4B954E4-1A65-4FB1-9E00-1C7DA3EBE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178" y="4098384"/>
            <a:ext cx="715916" cy="848263"/>
          </a:xfrm>
          <a:prstGeom prst="rect">
            <a:avLst/>
          </a:prstGeom>
        </p:spPr>
      </p:pic>
      <p:pic>
        <p:nvPicPr>
          <p:cNvPr id="82" name="図 8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239238F-E309-4695-8D91-477062A9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178" y="5778359"/>
            <a:ext cx="715916" cy="848263"/>
          </a:xfrm>
          <a:prstGeom prst="rect">
            <a:avLst/>
          </a:prstGeom>
        </p:spPr>
      </p:pic>
      <p:pic>
        <p:nvPicPr>
          <p:cNvPr id="83" name="図 8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3313C71-6B48-4175-A26D-39DC8E4FC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3935" y="738432"/>
            <a:ext cx="715917" cy="848265"/>
          </a:xfrm>
          <a:prstGeom prst="rect">
            <a:avLst/>
          </a:prstGeom>
        </p:spPr>
      </p:pic>
      <p:pic>
        <p:nvPicPr>
          <p:cNvPr id="84" name="図 8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9CA4356-94D6-4D9B-BAAD-02F33EA1E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3935" y="2418408"/>
            <a:ext cx="715917" cy="848265"/>
          </a:xfrm>
          <a:prstGeom prst="rect">
            <a:avLst/>
          </a:prstGeom>
        </p:spPr>
      </p:pic>
      <p:pic>
        <p:nvPicPr>
          <p:cNvPr id="85" name="図 8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CFF58A7B-A718-4E09-95B4-C96AB47B2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3935" y="4098384"/>
            <a:ext cx="715917" cy="848265"/>
          </a:xfrm>
          <a:prstGeom prst="rect">
            <a:avLst/>
          </a:prstGeom>
        </p:spPr>
      </p:pic>
      <p:pic>
        <p:nvPicPr>
          <p:cNvPr id="86" name="図 8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AC8A4D0-AE76-4040-A4ED-EAC0B4094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3935" y="5778359"/>
            <a:ext cx="715917" cy="848265"/>
          </a:xfrm>
          <a:prstGeom prst="rect">
            <a:avLst/>
          </a:prstGeom>
        </p:spPr>
      </p:pic>
      <p:pic>
        <p:nvPicPr>
          <p:cNvPr id="87" name="図 8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7D743F-C666-42B4-AE68-0663FEAF1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8625" y="738432"/>
            <a:ext cx="715917" cy="848265"/>
          </a:xfrm>
          <a:prstGeom prst="rect">
            <a:avLst/>
          </a:prstGeom>
        </p:spPr>
      </p:pic>
      <p:pic>
        <p:nvPicPr>
          <p:cNvPr id="88" name="図 8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6D0FA9FF-FCF6-465B-80AE-6EDCF3EED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8625" y="2418408"/>
            <a:ext cx="715917" cy="848265"/>
          </a:xfrm>
          <a:prstGeom prst="rect">
            <a:avLst/>
          </a:prstGeom>
        </p:spPr>
      </p:pic>
      <p:pic>
        <p:nvPicPr>
          <p:cNvPr id="89" name="図 8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B4DEF0C-615E-4DAE-9B9D-E41C0C8A3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8625" y="4098384"/>
            <a:ext cx="715917" cy="848265"/>
          </a:xfrm>
          <a:prstGeom prst="rect">
            <a:avLst/>
          </a:prstGeom>
        </p:spPr>
      </p:pic>
      <p:pic>
        <p:nvPicPr>
          <p:cNvPr id="90" name="図 8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6DA6847-959A-4974-9CA4-BF7DEC14D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8625" y="5778359"/>
            <a:ext cx="715917" cy="848265"/>
          </a:xfrm>
          <a:prstGeom prst="rect">
            <a:avLst/>
          </a:prstGeom>
        </p:spPr>
      </p:pic>
      <p:pic>
        <p:nvPicPr>
          <p:cNvPr id="91" name="図 9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C171D98-73BF-4BE2-B1B2-4A4CE69F7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3315" y="738432"/>
            <a:ext cx="715917" cy="848265"/>
          </a:xfrm>
          <a:prstGeom prst="rect">
            <a:avLst/>
          </a:prstGeom>
        </p:spPr>
      </p:pic>
      <p:pic>
        <p:nvPicPr>
          <p:cNvPr id="92" name="図 9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61C67B85-D3A3-4A44-8E31-586514365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3315" y="2418408"/>
            <a:ext cx="715917" cy="848265"/>
          </a:xfrm>
          <a:prstGeom prst="rect">
            <a:avLst/>
          </a:prstGeom>
        </p:spPr>
      </p:pic>
      <p:pic>
        <p:nvPicPr>
          <p:cNvPr id="93" name="図 9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C9BEEFA6-310B-4D0A-9D2F-866B9DB45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3315" y="4098384"/>
            <a:ext cx="715917" cy="848265"/>
          </a:xfrm>
          <a:prstGeom prst="rect">
            <a:avLst/>
          </a:prstGeom>
        </p:spPr>
      </p:pic>
      <p:pic>
        <p:nvPicPr>
          <p:cNvPr id="94" name="図 9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7F36937-AADC-460C-B77D-BD7A23105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3315" y="5778359"/>
            <a:ext cx="715917" cy="848265"/>
          </a:xfrm>
          <a:prstGeom prst="rect">
            <a:avLst/>
          </a:prstGeom>
        </p:spPr>
      </p:pic>
      <p:pic>
        <p:nvPicPr>
          <p:cNvPr id="95" name="図 9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8B60782-77DE-4390-B1CF-8E09814B7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8004" y="738432"/>
            <a:ext cx="715917" cy="848265"/>
          </a:xfrm>
          <a:prstGeom prst="rect">
            <a:avLst/>
          </a:prstGeom>
        </p:spPr>
      </p:pic>
      <p:pic>
        <p:nvPicPr>
          <p:cNvPr id="96" name="図 9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60DE767-43FC-46A1-8EDC-5B75CB2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8004" y="2418408"/>
            <a:ext cx="715917" cy="848265"/>
          </a:xfrm>
          <a:prstGeom prst="rect">
            <a:avLst/>
          </a:prstGeom>
        </p:spPr>
      </p:pic>
      <p:pic>
        <p:nvPicPr>
          <p:cNvPr id="97" name="図 9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7B1EAE-51E0-478E-B1F1-5422D216B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8004" y="4098384"/>
            <a:ext cx="715917" cy="848265"/>
          </a:xfrm>
          <a:prstGeom prst="rect">
            <a:avLst/>
          </a:prstGeom>
        </p:spPr>
      </p:pic>
      <p:pic>
        <p:nvPicPr>
          <p:cNvPr id="98" name="図 9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AF48DD1-E6E3-4EA0-B3A9-BCCF5B8EF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8004" y="5778359"/>
            <a:ext cx="715917" cy="848265"/>
          </a:xfrm>
          <a:prstGeom prst="rect">
            <a:avLst/>
          </a:prstGeom>
        </p:spPr>
      </p:pic>
      <p:pic>
        <p:nvPicPr>
          <p:cNvPr id="99" name="図 98" descr="海に泳いでいる&#10;&#10;低い精度で自動的に生成された説明">
            <a:extLst>
              <a:ext uri="{FF2B5EF4-FFF2-40B4-BE49-F238E27FC236}">
                <a16:creationId xmlns:a16="http://schemas.microsoft.com/office/drawing/2014/main" id="{63E21206-B3F0-4E39-B1A0-3B096BAA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60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4" name="図 4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6289C1-BF66-43A6-BB4C-6667D257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190957"/>
            <a:ext cx="1217069" cy="1442062"/>
          </a:xfrm>
          <a:prstGeom prst="rect">
            <a:avLst/>
          </a:prstGeom>
        </p:spPr>
      </p:pic>
      <p:pic>
        <p:nvPicPr>
          <p:cNvPr id="45" name="図 4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81B0C1-4BBA-4644-B381-7EA0D9B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1870933"/>
            <a:ext cx="1217069" cy="1442062"/>
          </a:xfrm>
          <a:prstGeom prst="rect">
            <a:avLst/>
          </a:prstGeom>
        </p:spPr>
      </p:pic>
      <p:pic>
        <p:nvPicPr>
          <p:cNvPr id="46" name="図 4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670CC3-3335-4DD0-A46D-6CD8CDB3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3550909"/>
            <a:ext cx="1217069" cy="1442062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BE3A96-876F-494E-9960-ED00872F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5230884"/>
            <a:ext cx="1217069" cy="1442062"/>
          </a:xfrm>
          <a:prstGeom prst="rect">
            <a:avLst/>
          </a:prstGeom>
        </p:spPr>
      </p:pic>
      <p:pic>
        <p:nvPicPr>
          <p:cNvPr id="48" name="図 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3F946A-9626-4A87-84A9-9583AAC1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190957"/>
            <a:ext cx="1217069" cy="1442062"/>
          </a:xfrm>
          <a:prstGeom prst="rect">
            <a:avLst/>
          </a:prstGeom>
        </p:spPr>
      </p:pic>
      <p:pic>
        <p:nvPicPr>
          <p:cNvPr id="49" name="図 4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4C8C19D-B8D7-4C25-9F73-7B06FDBF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1870933"/>
            <a:ext cx="1217069" cy="1442062"/>
          </a:xfrm>
          <a:prstGeom prst="rect">
            <a:avLst/>
          </a:prstGeom>
        </p:spPr>
      </p:pic>
      <p:pic>
        <p:nvPicPr>
          <p:cNvPr id="50" name="図 4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DDB0598-0CBB-4649-9772-F2EE043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3550909"/>
            <a:ext cx="1217069" cy="1442062"/>
          </a:xfrm>
          <a:prstGeom prst="rect">
            <a:avLst/>
          </a:prstGeom>
        </p:spPr>
      </p:pic>
      <p:pic>
        <p:nvPicPr>
          <p:cNvPr id="51" name="図 5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60A6DA-978C-46F4-96CD-EC8B3DBC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5230884"/>
            <a:ext cx="1217069" cy="1442062"/>
          </a:xfrm>
          <a:prstGeom prst="rect">
            <a:avLst/>
          </a:prstGeom>
        </p:spPr>
      </p:pic>
      <p:pic>
        <p:nvPicPr>
          <p:cNvPr id="52" name="図 5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5B3AD5C-0C1C-4899-8AD7-BCF0F47D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190957"/>
            <a:ext cx="1217069" cy="1442062"/>
          </a:xfrm>
          <a:prstGeom prst="rect">
            <a:avLst/>
          </a:prstGeom>
        </p:spPr>
      </p:pic>
      <p:pic>
        <p:nvPicPr>
          <p:cNvPr id="53" name="図 5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443E1AA-EDBB-4EC9-A264-34D7F206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1870933"/>
            <a:ext cx="1217069" cy="1442062"/>
          </a:xfrm>
          <a:prstGeom prst="rect">
            <a:avLst/>
          </a:prstGeom>
        </p:spPr>
      </p:pic>
      <p:pic>
        <p:nvPicPr>
          <p:cNvPr id="54" name="図 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F89F3CC-B880-4A5D-A0A5-70D6260D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3550909"/>
            <a:ext cx="1217069" cy="1442062"/>
          </a:xfrm>
          <a:prstGeom prst="rect">
            <a:avLst/>
          </a:prstGeom>
        </p:spPr>
      </p:pic>
      <p:pic>
        <p:nvPicPr>
          <p:cNvPr id="55" name="図 5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ECDCED-00BB-4A35-8E12-2858D4D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5230884"/>
            <a:ext cx="1217069" cy="1442062"/>
          </a:xfrm>
          <a:prstGeom prst="rect">
            <a:avLst/>
          </a:prstGeom>
        </p:spPr>
      </p:pic>
      <p:pic>
        <p:nvPicPr>
          <p:cNvPr id="56" name="図 5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B8B8A6-3A08-41B6-98AA-6EFBB129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90957"/>
            <a:ext cx="1217069" cy="1442062"/>
          </a:xfrm>
          <a:prstGeom prst="rect">
            <a:avLst/>
          </a:prstGeom>
        </p:spPr>
      </p:pic>
      <p:pic>
        <p:nvPicPr>
          <p:cNvPr id="57" name="図 5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30C0FA1-52B0-483F-8F7E-2F725F0F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870933"/>
            <a:ext cx="1217069" cy="1442062"/>
          </a:xfrm>
          <a:prstGeom prst="rect">
            <a:avLst/>
          </a:prstGeom>
        </p:spPr>
      </p:pic>
      <p:pic>
        <p:nvPicPr>
          <p:cNvPr id="58" name="図 5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F911403-E7C3-4A24-8F36-278FA8DD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3550909"/>
            <a:ext cx="1217069" cy="1442062"/>
          </a:xfrm>
          <a:prstGeom prst="rect">
            <a:avLst/>
          </a:prstGeom>
        </p:spPr>
      </p:pic>
      <p:pic>
        <p:nvPicPr>
          <p:cNvPr id="59" name="図 5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C3B484F-834A-422B-83F8-BF965D9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5230884"/>
            <a:ext cx="1217069" cy="1442062"/>
          </a:xfrm>
          <a:prstGeom prst="rect">
            <a:avLst/>
          </a:prstGeom>
        </p:spPr>
      </p:pic>
      <p:pic>
        <p:nvPicPr>
          <p:cNvPr id="60" name="図 5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91F968-B5D8-4607-93BC-D8471898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461" y="190957"/>
            <a:ext cx="1217069" cy="1442062"/>
          </a:xfrm>
          <a:prstGeom prst="rect">
            <a:avLst/>
          </a:prstGeom>
        </p:spPr>
      </p:pic>
      <p:pic>
        <p:nvPicPr>
          <p:cNvPr id="61" name="図 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E44E7C0-A233-42AA-99D0-760B875F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461" y="1870933"/>
            <a:ext cx="1217069" cy="1442062"/>
          </a:xfrm>
          <a:prstGeom prst="rect">
            <a:avLst/>
          </a:prstGeom>
        </p:spPr>
      </p:pic>
      <p:pic>
        <p:nvPicPr>
          <p:cNvPr id="62" name="図 6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045221-298E-422D-95D1-4C324D37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461" y="3550909"/>
            <a:ext cx="1217069" cy="1442062"/>
          </a:xfrm>
          <a:prstGeom prst="rect">
            <a:avLst/>
          </a:prstGeom>
        </p:spPr>
      </p:pic>
      <p:pic>
        <p:nvPicPr>
          <p:cNvPr id="63" name="図 6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42E0D92-3C96-4738-AB49-969D99FA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461" y="5230884"/>
            <a:ext cx="1217069" cy="1442062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4C66EA-073B-4501-8D84-B99CC24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190957"/>
            <a:ext cx="1217069" cy="1442062"/>
          </a:xfrm>
          <a:prstGeom prst="rect">
            <a:avLst/>
          </a:prstGeom>
        </p:spPr>
      </p:pic>
      <p:pic>
        <p:nvPicPr>
          <p:cNvPr id="65" name="図 6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FCB233-A51F-41AE-8B25-12863205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1870933"/>
            <a:ext cx="1217069" cy="1442062"/>
          </a:xfrm>
          <a:prstGeom prst="rect">
            <a:avLst/>
          </a:prstGeom>
        </p:spPr>
      </p:pic>
      <p:pic>
        <p:nvPicPr>
          <p:cNvPr id="66" name="図 6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F5BE8CF-00BC-4487-AE8A-80D353E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3550909"/>
            <a:ext cx="1217069" cy="1442062"/>
          </a:xfrm>
          <a:prstGeom prst="rect">
            <a:avLst/>
          </a:prstGeom>
        </p:spPr>
      </p:pic>
      <p:pic>
        <p:nvPicPr>
          <p:cNvPr id="67" name="図 6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725D595-37BB-42B3-978A-FEBBD067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1151" y="5230884"/>
            <a:ext cx="1217069" cy="1442062"/>
          </a:xfrm>
          <a:prstGeom prst="rect">
            <a:avLst/>
          </a:prstGeom>
        </p:spPr>
      </p:pic>
      <p:pic>
        <p:nvPicPr>
          <p:cNvPr id="68" name="図 6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8FE8FDE-1DC5-43D8-A672-9BC4C701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190957"/>
            <a:ext cx="1217069" cy="1442062"/>
          </a:xfrm>
          <a:prstGeom prst="rect">
            <a:avLst/>
          </a:prstGeom>
        </p:spPr>
      </p:pic>
      <p:pic>
        <p:nvPicPr>
          <p:cNvPr id="69" name="図 6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1B7F839-655B-4232-97FD-5BBA21EBF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1870933"/>
            <a:ext cx="1217069" cy="1442062"/>
          </a:xfrm>
          <a:prstGeom prst="rect">
            <a:avLst/>
          </a:prstGeom>
        </p:spPr>
      </p:pic>
      <p:pic>
        <p:nvPicPr>
          <p:cNvPr id="70" name="図 6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2A24F-49DF-459C-B1C2-161D4180C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3550909"/>
            <a:ext cx="1217069" cy="1442062"/>
          </a:xfrm>
          <a:prstGeom prst="rect">
            <a:avLst/>
          </a:prstGeom>
        </p:spPr>
      </p:pic>
      <p:pic>
        <p:nvPicPr>
          <p:cNvPr id="71" name="図 7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7C69A6-F34E-49AF-876F-683F7DE2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5841" y="5230884"/>
            <a:ext cx="1217069" cy="1442062"/>
          </a:xfrm>
          <a:prstGeom prst="rect">
            <a:avLst/>
          </a:prstGeom>
        </p:spPr>
      </p:pic>
      <p:pic>
        <p:nvPicPr>
          <p:cNvPr id="72" name="図 7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E2F308-C891-4074-831E-A8B7823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190957"/>
            <a:ext cx="1217069" cy="1442062"/>
          </a:xfrm>
          <a:prstGeom prst="rect">
            <a:avLst/>
          </a:prstGeom>
        </p:spPr>
      </p:pic>
      <p:pic>
        <p:nvPicPr>
          <p:cNvPr id="73" name="図 7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59B19A4-C14A-402F-A025-D5EC7158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1870933"/>
            <a:ext cx="1217069" cy="1442062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F00DD-0018-4FC5-84AB-F678045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3550909"/>
            <a:ext cx="1217069" cy="1442062"/>
          </a:xfrm>
          <a:prstGeom prst="rect">
            <a:avLst/>
          </a:prstGeom>
        </p:spPr>
      </p:pic>
      <p:pic>
        <p:nvPicPr>
          <p:cNvPr id="75" name="図 7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07C9E56-4C65-40BD-AA0D-7C6E22A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30" y="5230884"/>
            <a:ext cx="1217069" cy="1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0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4" name="図 4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6289C1-BF66-43A6-BB4C-6667D257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1771" y="190957"/>
            <a:ext cx="1217069" cy="1442062"/>
          </a:xfrm>
          <a:prstGeom prst="rect">
            <a:avLst/>
          </a:prstGeom>
        </p:spPr>
      </p:pic>
      <p:pic>
        <p:nvPicPr>
          <p:cNvPr id="45" name="図 4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81B0C1-4BBA-4644-B381-7EA0D9B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1771" y="1870933"/>
            <a:ext cx="1217069" cy="1442062"/>
          </a:xfrm>
          <a:prstGeom prst="rect">
            <a:avLst/>
          </a:prstGeom>
        </p:spPr>
      </p:pic>
      <p:pic>
        <p:nvPicPr>
          <p:cNvPr id="46" name="図 4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670CC3-3335-4DD0-A46D-6CD8CDB3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1771" y="3550909"/>
            <a:ext cx="1217069" cy="1442062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BE3A96-876F-494E-9960-ED00872F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1771" y="5230884"/>
            <a:ext cx="1217069" cy="1442062"/>
          </a:xfrm>
          <a:prstGeom prst="rect">
            <a:avLst/>
          </a:prstGeom>
        </p:spPr>
      </p:pic>
      <p:pic>
        <p:nvPicPr>
          <p:cNvPr id="48" name="図 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3F946A-9626-4A87-84A9-9583AAC1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97081" y="190957"/>
            <a:ext cx="1217069" cy="1442062"/>
          </a:xfrm>
          <a:prstGeom prst="rect">
            <a:avLst/>
          </a:prstGeom>
        </p:spPr>
      </p:pic>
      <p:pic>
        <p:nvPicPr>
          <p:cNvPr id="49" name="図 4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4C8C19D-B8D7-4C25-9F73-7B06FDBF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97081" y="1870933"/>
            <a:ext cx="1217069" cy="1442062"/>
          </a:xfrm>
          <a:prstGeom prst="rect">
            <a:avLst/>
          </a:prstGeom>
        </p:spPr>
      </p:pic>
      <p:pic>
        <p:nvPicPr>
          <p:cNvPr id="50" name="図 4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DDB0598-0CBB-4649-9772-F2EE043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97081" y="3550909"/>
            <a:ext cx="1217069" cy="1442062"/>
          </a:xfrm>
          <a:prstGeom prst="rect">
            <a:avLst/>
          </a:prstGeom>
        </p:spPr>
      </p:pic>
      <p:pic>
        <p:nvPicPr>
          <p:cNvPr id="51" name="図 5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60A6DA-978C-46F4-96CD-EC8B3DBC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97081" y="5230884"/>
            <a:ext cx="1217069" cy="1442062"/>
          </a:xfrm>
          <a:prstGeom prst="rect">
            <a:avLst/>
          </a:prstGeom>
        </p:spPr>
      </p:pic>
      <p:pic>
        <p:nvPicPr>
          <p:cNvPr id="52" name="図 5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5B3AD5C-0C1C-4899-8AD7-BCF0F47D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52391" y="190957"/>
            <a:ext cx="1217069" cy="1442062"/>
          </a:xfrm>
          <a:prstGeom prst="rect">
            <a:avLst/>
          </a:prstGeom>
        </p:spPr>
      </p:pic>
      <p:pic>
        <p:nvPicPr>
          <p:cNvPr id="53" name="図 5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443E1AA-EDBB-4EC9-A264-34D7F206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52391" y="1870933"/>
            <a:ext cx="1217069" cy="1442062"/>
          </a:xfrm>
          <a:prstGeom prst="rect">
            <a:avLst/>
          </a:prstGeom>
        </p:spPr>
      </p:pic>
      <p:pic>
        <p:nvPicPr>
          <p:cNvPr id="54" name="図 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F89F3CC-B880-4A5D-A0A5-70D6260D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52391" y="3550909"/>
            <a:ext cx="1217069" cy="1442062"/>
          </a:xfrm>
          <a:prstGeom prst="rect">
            <a:avLst/>
          </a:prstGeom>
        </p:spPr>
      </p:pic>
      <p:pic>
        <p:nvPicPr>
          <p:cNvPr id="55" name="図 5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ECDCED-00BB-4A35-8E12-2858D4D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52391" y="5230884"/>
            <a:ext cx="1217069" cy="1442062"/>
          </a:xfrm>
          <a:prstGeom prst="rect">
            <a:avLst/>
          </a:prstGeom>
        </p:spPr>
      </p:pic>
      <p:pic>
        <p:nvPicPr>
          <p:cNvPr id="56" name="図 5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B8B8A6-3A08-41B6-98AA-6EFBB129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7701" y="190957"/>
            <a:ext cx="1217069" cy="1442062"/>
          </a:xfrm>
          <a:prstGeom prst="rect">
            <a:avLst/>
          </a:prstGeom>
        </p:spPr>
      </p:pic>
      <p:pic>
        <p:nvPicPr>
          <p:cNvPr id="57" name="図 5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30C0FA1-52B0-483F-8F7E-2F725F0F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7701" y="1870933"/>
            <a:ext cx="1217069" cy="1442062"/>
          </a:xfrm>
          <a:prstGeom prst="rect">
            <a:avLst/>
          </a:prstGeom>
        </p:spPr>
      </p:pic>
      <p:pic>
        <p:nvPicPr>
          <p:cNvPr id="58" name="図 5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F911403-E7C3-4A24-8F36-278FA8DD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7701" y="3550909"/>
            <a:ext cx="1217069" cy="1442062"/>
          </a:xfrm>
          <a:prstGeom prst="rect">
            <a:avLst/>
          </a:prstGeom>
        </p:spPr>
      </p:pic>
      <p:pic>
        <p:nvPicPr>
          <p:cNvPr id="59" name="図 5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C3B484F-834A-422B-83F8-BF965D9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7701" y="5230884"/>
            <a:ext cx="1217069" cy="1442062"/>
          </a:xfrm>
          <a:prstGeom prst="rect">
            <a:avLst/>
          </a:prstGeom>
        </p:spPr>
      </p:pic>
      <p:pic>
        <p:nvPicPr>
          <p:cNvPr id="60" name="図 5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91F968-B5D8-4607-93BC-D8471898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86461" y="190957"/>
            <a:ext cx="1217069" cy="1442062"/>
          </a:xfrm>
          <a:prstGeom prst="rect">
            <a:avLst/>
          </a:prstGeom>
        </p:spPr>
      </p:pic>
      <p:pic>
        <p:nvPicPr>
          <p:cNvPr id="61" name="図 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E44E7C0-A233-42AA-99D0-760B875F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86461" y="1870933"/>
            <a:ext cx="1217069" cy="1442062"/>
          </a:xfrm>
          <a:prstGeom prst="rect">
            <a:avLst/>
          </a:prstGeom>
        </p:spPr>
      </p:pic>
      <p:pic>
        <p:nvPicPr>
          <p:cNvPr id="62" name="図 6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045221-298E-422D-95D1-4C324D37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86461" y="3550909"/>
            <a:ext cx="1217069" cy="1442062"/>
          </a:xfrm>
          <a:prstGeom prst="rect">
            <a:avLst/>
          </a:prstGeom>
        </p:spPr>
      </p:pic>
      <p:pic>
        <p:nvPicPr>
          <p:cNvPr id="63" name="図 6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42E0D92-3C96-4738-AB49-969D99FA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86461" y="5230884"/>
            <a:ext cx="1217069" cy="1442062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4C66EA-073B-4501-8D84-B99CC24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1151" y="190957"/>
            <a:ext cx="1217069" cy="1442062"/>
          </a:xfrm>
          <a:prstGeom prst="rect">
            <a:avLst/>
          </a:prstGeom>
        </p:spPr>
      </p:pic>
      <p:pic>
        <p:nvPicPr>
          <p:cNvPr id="65" name="図 6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FCB233-A51F-41AE-8B25-12863205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1151" y="1870933"/>
            <a:ext cx="1217069" cy="1442062"/>
          </a:xfrm>
          <a:prstGeom prst="rect">
            <a:avLst/>
          </a:prstGeom>
        </p:spPr>
      </p:pic>
      <p:pic>
        <p:nvPicPr>
          <p:cNvPr id="66" name="図 6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F5BE8CF-00BC-4487-AE8A-80D353E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1151" y="3550909"/>
            <a:ext cx="1217069" cy="1442062"/>
          </a:xfrm>
          <a:prstGeom prst="rect">
            <a:avLst/>
          </a:prstGeom>
        </p:spPr>
      </p:pic>
      <p:pic>
        <p:nvPicPr>
          <p:cNvPr id="67" name="図 6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725D595-37BB-42B3-978A-FEBBD067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1151" y="5230884"/>
            <a:ext cx="1217069" cy="1442062"/>
          </a:xfrm>
          <a:prstGeom prst="rect">
            <a:avLst/>
          </a:prstGeom>
        </p:spPr>
      </p:pic>
      <p:pic>
        <p:nvPicPr>
          <p:cNvPr id="68" name="図 6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8FE8FDE-1DC5-43D8-A672-9BC4C701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75841" y="190957"/>
            <a:ext cx="1217069" cy="1442062"/>
          </a:xfrm>
          <a:prstGeom prst="rect">
            <a:avLst/>
          </a:prstGeom>
        </p:spPr>
      </p:pic>
      <p:pic>
        <p:nvPicPr>
          <p:cNvPr id="69" name="図 6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1B7F839-655B-4232-97FD-5BBA21EBF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75841" y="1870933"/>
            <a:ext cx="1217069" cy="1442062"/>
          </a:xfrm>
          <a:prstGeom prst="rect">
            <a:avLst/>
          </a:prstGeom>
        </p:spPr>
      </p:pic>
      <p:pic>
        <p:nvPicPr>
          <p:cNvPr id="70" name="図 6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2A24F-49DF-459C-B1C2-161D4180C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75841" y="3550909"/>
            <a:ext cx="1217069" cy="1442062"/>
          </a:xfrm>
          <a:prstGeom prst="rect">
            <a:avLst/>
          </a:prstGeom>
        </p:spPr>
      </p:pic>
      <p:pic>
        <p:nvPicPr>
          <p:cNvPr id="71" name="図 7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7C69A6-F34E-49AF-876F-683F7DE2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75841" y="5230884"/>
            <a:ext cx="1217069" cy="1442062"/>
          </a:xfrm>
          <a:prstGeom prst="rect">
            <a:avLst/>
          </a:prstGeom>
        </p:spPr>
      </p:pic>
      <p:pic>
        <p:nvPicPr>
          <p:cNvPr id="72" name="図 7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E2F308-C891-4074-831E-A8B7823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20530" y="190957"/>
            <a:ext cx="1217069" cy="1442062"/>
          </a:xfrm>
          <a:prstGeom prst="rect">
            <a:avLst/>
          </a:prstGeom>
        </p:spPr>
      </p:pic>
      <p:pic>
        <p:nvPicPr>
          <p:cNvPr id="73" name="図 7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59B19A4-C14A-402F-A025-D5EC7158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20530" y="1870933"/>
            <a:ext cx="1217069" cy="1442062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F00DD-0018-4FC5-84AB-F678045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20530" y="3550909"/>
            <a:ext cx="1217069" cy="1442062"/>
          </a:xfrm>
          <a:prstGeom prst="rect">
            <a:avLst/>
          </a:prstGeom>
        </p:spPr>
      </p:pic>
      <p:pic>
        <p:nvPicPr>
          <p:cNvPr id="75" name="図 7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07C9E56-4C65-40BD-AA0D-7C6E22A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20530" y="5230884"/>
            <a:ext cx="1217069" cy="1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3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4" name="図 4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6289C1-BF66-43A6-BB4C-6667D257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190957"/>
            <a:ext cx="1217069" cy="1442062"/>
          </a:xfrm>
          <a:prstGeom prst="rect">
            <a:avLst/>
          </a:prstGeom>
        </p:spPr>
      </p:pic>
      <p:pic>
        <p:nvPicPr>
          <p:cNvPr id="45" name="図 4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81B0C1-4BBA-4644-B381-7EA0D9B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1870933"/>
            <a:ext cx="1217069" cy="1442062"/>
          </a:xfrm>
          <a:prstGeom prst="rect">
            <a:avLst/>
          </a:prstGeom>
        </p:spPr>
      </p:pic>
      <p:pic>
        <p:nvPicPr>
          <p:cNvPr id="46" name="図 4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670CC3-3335-4DD0-A46D-6CD8CDB3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3550909"/>
            <a:ext cx="1217069" cy="1442062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BE3A96-876F-494E-9960-ED00872F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771" y="5230884"/>
            <a:ext cx="1217069" cy="1442062"/>
          </a:xfrm>
          <a:prstGeom prst="rect">
            <a:avLst/>
          </a:prstGeom>
        </p:spPr>
      </p:pic>
      <p:pic>
        <p:nvPicPr>
          <p:cNvPr id="48" name="図 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3F946A-9626-4A87-84A9-9583AAC1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190957"/>
            <a:ext cx="1217069" cy="1442062"/>
          </a:xfrm>
          <a:prstGeom prst="rect">
            <a:avLst/>
          </a:prstGeom>
        </p:spPr>
      </p:pic>
      <p:pic>
        <p:nvPicPr>
          <p:cNvPr id="49" name="図 4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4C8C19D-B8D7-4C25-9F73-7B06FDBF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1870933"/>
            <a:ext cx="1217069" cy="1442062"/>
          </a:xfrm>
          <a:prstGeom prst="rect">
            <a:avLst/>
          </a:prstGeom>
        </p:spPr>
      </p:pic>
      <p:pic>
        <p:nvPicPr>
          <p:cNvPr id="50" name="図 4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DDB0598-0CBB-4649-9772-F2EE043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3550909"/>
            <a:ext cx="1217069" cy="1442062"/>
          </a:xfrm>
          <a:prstGeom prst="rect">
            <a:avLst/>
          </a:prstGeom>
        </p:spPr>
      </p:pic>
      <p:pic>
        <p:nvPicPr>
          <p:cNvPr id="51" name="図 5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60A6DA-978C-46F4-96CD-EC8B3DBC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081" y="5230884"/>
            <a:ext cx="1217069" cy="1442062"/>
          </a:xfrm>
          <a:prstGeom prst="rect">
            <a:avLst/>
          </a:prstGeom>
        </p:spPr>
      </p:pic>
      <p:pic>
        <p:nvPicPr>
          <p:cNvPr id="52" name="図 5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5B3AD5C-0C1C-4899-8AD7-BCF0F47D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190957"/>
            <a:ext cx="1217069" cy="1442062"/>
          </a:xfrm>
          <a:prstGeom prst="rect">
            <a:avLst/>
          </a:prstGeom>
        </p:spPr>
      </p:pic>
      <p:pic>
        <p:nvPicPr>
          <p:cNvPr id="53" name="図 5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443E1AA-EDBB-4EC9-A264-34D7F206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1870933"/>
            <a:ext cx="1217069" cy="1442062"/>
          </a:xfrm>
          <a:prstGeom prst="rect">
            <a:avLst/>
          </a:prstGeom>
        </p:spPr>
      </p:pic>
      <p:pic>
        <p:nvPicPr>
          <p:cNvPr id="54" name="図 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F89F3CC-B880-4A5D-A0A5-70D6260D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3550909"/>
            <a:ext cx="1217069" cy="1442062"/>
          </a:xfrm>
          <a:prstGeom prst="rect">
            <a:avLst/>
          </a:prstGeom>
        </p:spPr>
      </p:pic>
      <p:pic>
        <p:nvPicPr>
          <p:cNvPr id="55" name="図 5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ECDCED-00BB-4A35-8E12-2858D4D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2391" y="5230884"/>
            <a:ext cx="1217069" cy="1442062"/>
          </a:xfrm>
          <a:prstGeom prst="rect">
            <a:avLst/>
          </a:prstGeom>
        </p:spPr>
      </p:pic>
      <p:pic>
        <p:nvPicPr>
          <p:cNvPr id="56" name="図 5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B8B8A6-3A08-41B6-98AA-6EFBB129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90957"/>
            <a:ext cx="1217069" cy="1442062"/>
          </a:xfrm>
          <a:prstGeom prst="rect">
            <a:avLst/>
          </a:prstGeom>
        </p:spPr>
      </p:pic>
      <p:pic>
        <p:nvPicPr>
          <p:cNvPr id="57" name="図 5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30C0FA1-52B0-483F-8F7E-2F725F0F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1870933"/>
            <a:ext cx="1217069" cy="1442062"/>
          </a:xfrm>
          <a:prstGeom prst="rect">
            <a:avLst/>
          </a:prstGeom>
        </p:spPr>
      </p:pic>
      <p:pic>
        <p:nvPicPr>
          <p:cNvPr id="58" name="図 5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F911403-E7C3-4A24-8F36-278FA8DD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3550909"/>
            <a:ext cx="1217069" cy="1442062"/>
          </a:xfrm>
          <a:prstGeom prst="rect">
            <a:avLst/>
          </a:prstGeom>
        </p:spPr>
      </p:pic>
      <p:pic>
        <p:nvPicPr>
          <p:cNvPr id="59" name="図 5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C3B484F-834A-422B-83F8-BF965D9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01" y="5230884"/>
            <a:ext cx="1217069" cy="1442062"/>
          </a:xfrm>
          <a:prstGeom prst="rect">
            <a:avLst/>
          </a:prstGeom>
        </p:spPr>
      </p:pic>
      <p:pic>
        <p:nvPicPr>
          <p:cNvPr id="60" name="図 5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91F968-B5D8-4607-93BC-D8471898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6461" y="190957"/>
            <a:ext cx="1217069" cy="1442062"/>
          </a:xfrm>
          <a:prstGeom prst="rect">
            <a:avLst/>
          </a:prstGeom>
        </p:spPr>
      </p:pic>
      <p:pic>
        <p:nvPicPr>
          <p:cNvPr id="61" name="図 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E44E7C0-A233-42AA-99D0-760B875F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6461" y="1870933"/>
            <a:ext cx="1217069" cy="1442062"/>
          </a:xfrm>
          <a:prstGeom prst="rect">
            <a:avLst/>
          </a:prstGeom>
        </p:spPr>
      </p:pic>
      <p:pic>
        <p:nvPicPr>
          <p:cNvPr id="62" name="図 6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045221-298E-422D-95D1-4C324D37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6461" y="3550909"/>
            <a:ext cx="1217069" cy="1442062"/>
          </a:xfrm>
          <a:prstGeom prst="rect">
            <a:avLst/>
          </a:prstGeom>
        </p:spPr>
      </p:pic>
      <p:pic>
        <p:nvPicPr>
          <p:cNvPr id="63" name="図 6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42E0D92-3C96-4738-AB49-969D99FA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6461" y="5230884"/>
            <a:ext cx="1217069" cy="1442062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4C66EA-073B-4501-8D84-B99CC24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31151" y="190957"/>
            <a:ext cx="1217069" cy="1442062"/>
          </a:xfrm>
          <a:prstGeom prst="rect">
            <a:avLst/>
          </a:prstGeom>
        </p:spPr>
      </p:pic>
      <p:pic>
        <p:nvPicPr>
          <p:cNvPr id="65" name="図 6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FCB233-A51F-41AE-8B25-12863205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31151" y="1870933"/>
            <a:ext cx="1217069" cy="1442062"/>
          </a:xfrm>
          <a:prstGeom prst="rect">
            <a:avLst/>
          </a:prstGeom>
        </p:spPr>
      </p:pic>
      <p:pic>
        <p:nvPicPr>
          <p:cNvPr id="66" name="図 6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F5BE8CF-00BC-4487-AE8A-80D353E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31151" y="3550909"/>
            <a:ext cx="1217069" cy="1442062"/>
          </a:xfrm>
          <a:prstGeom prst="rect">
            <a:avLst/>
          </a:prstGeom>
        </p:spPr>
      </p:pic>
      <p:pic>
        <p:nvPicPr>
          <p:cNvPr id="67" name="図 6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725D595-37BB-42B3-978A-FEBBD067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31151" y="5230884"/>
            <a:ext cx="1217069" cy="1442062"/>
          </a:xfrm>
          <a:prstGeom prst="rect">
            <a:avLst/>
          </a:prstGeom>
        </p:spPr>
      </p:pic>
      <p:pic>
        <p:nvPicPr>
          <p:cNvPr id="68" name="図 6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8FE8FDE-1DC5-43D8-A672-9BC4C701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75841" y="190957"/>
            <a:ext cx="1217069" cy="1442062"/>
          </a:xfrm>
          <a:prstGeom prst="rect">
            <a:avLst/>
          </a:prstGeom>
        </p:spPr>
      </p:pic>
      <p:pic>
        <p:nvPicPr>
          <p:cNvPr id="69" name="図 6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1B7F839-655B-4232-97FD-5BBA21EBF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75841" y="1870933"/>
            <a:ext cx="1217069" cy="1442062"/>
          </a:xfrm>
          <a:prstGeom prst="rect">
            <a:avLst/>
          </a:prstGeom>
        </p:spPr>
      </p:pic>
      <p:pic>
        <p:nvPicPr>
          <p:cNvPr id="70" name="図 6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2A24F-49DF-459C-B1C2-161D4180C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75841" y="3550909"/>
            <a:ext cx="1217069" cy="1442062"/>
          </a:xfrm>
          <a:prstGeom prst="rect">
            <a:avLst/>
          </a:prstGeom>
        </p:spPr>
      </p:pic>
      <p:pic>
        <p:nvPicPr>
          <p:cNvPr id="71" name="図 7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7C69A6-F34E-49AF-876F-683F7DE2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75841" y="5230884"/>
            <a:ext cx="1217069" cy="1442062"/>
          </a:xfrm>
          <a:prstGeom prst="rect">
            <a:avLst/>
          </a:prstGeom>
        </p:spPr>
      </p:pic>
      <p:pic>
        <p:nvPicPr>
          <p:cNvPr id="72" name="図 7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E2F308-C891-4074-831E-A8B7823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20530" y="190957"/>
            <a:ext cx="1217069" cy="1442062"/>
          </a:xfrm>
          <a:prstGeom prst="rect">
            <a:avLst/>
          </a:prstGeom>
        </p:spPr>
      </p:pic>
      <p:pic>
        <p:nvPicPr>
          <p:cNvPr id="73" name="図 7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59B19A4-C14A-402F-A025-D5EC7158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20530" y="1870933"/>
            <a:ext cx="1217069" cy="1442062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F00DD-0018-4FC5-84AB-F678045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20530" y="3550909"/>
            <a:ext cx="1217069" cy="1442062"/>
          </a:xfrm>
          <a:prstGeom prst="rect">
            <a:avLst/>
          </a:prstGeom>
        </p:spPr>
      </p:pic>
      <p:pic>
        <p:nvPicPr>
          <p:cNvPr id="75" name="図 7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07C9E56-4C65-40BD-AA0D-7C6E22A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20530" y="5230884"/>
            <a:ext cx="1217069" cy="1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27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116" name="グループ化 1115">
            <a:extLst>
              <a:ext uri="{FF2B5EF4-FFF2-40B4-BE49-F238E27FC236}">
                <a16:creationId xmlns:a16="http://schemas.microsoft.com/office/drawing/2014/main" id="{3349EE54-E0CA-4B95-B282-74FEE777A1EA}"/>
              </a:ext>
            </a:extLst>
          </p:cNvPr>
          <p:cNvGrpSpPr/>
          <p:nvPr/>
        </p:nvGrpSpPr>
        <p:grpSpPr>
          <a:xfrm rot="10800000">
            <a:off x="3385035" y="196961"/>
            <a:ext cx="5428603" cy="6495580"/>
            <a:chOff x="3363263" y="196961"/>
            <a:chExt cx="5428603" cy="6495580"/>
          </a:xfrm>
        </p:grpSpPr>
        <p:grpSp>
          <p:nvGrpSpPr>
            <p:cNvPr id="1117" name="グループ化 1116">
              <a:extLst>
                <a:ext uri="{FF2B5EF4-FFF2-40B4-BE49-F238E27FC236}">
                  <a16:creationId xmlns:a16="http://schemas.microsoft.com/office/drawing/2014/main" id="{4C8803D2-6ADC-4883-9652-93577CC28EF2}"/>
                </a:ext>
              </a:extLst>
            </p:cNvPr>
            <p:cNvGrpSpPr/>
            <p:nvPr/>
          </p:nvGrpSpPr>
          <p:grpSpPr>
            <a:xfrm>
              <a:off x="33632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21" name="図 1120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9A30942-3852-4EB1-A16F-447300A1E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2" name="図 1121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2EF6D469-DAF3-4F8F-8323-FFB92C166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  <p:grpSp>
          <p:nvGrpSpPr>
            <p:cNvPr id="1118" name="グループ化 1117">
              <a:extLst>
                <a:ext uri="{FF2B5EF4-FFF2-40B4-BE49-F238E27FC236}">
                  <a16:creationId xmlns:a16="http://schemas.microsoft.com/office/drawing/2014/main" id="{EE04A8F3-F0C7-477E-9663-37BF9C626CE4}"/>
                </a:ext>
              </a:extLst>
            </p:cNvPr>
            <p:cNvGrpSpPr/>
            <p:nvPr/>
          </p:nvGrpSpPr>
          <p:grpSpPr>
            <a:xfrm>
              <a:off x="62588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19" name="図 1118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CE435B6-1E24-46B4-AB8B-CB8955054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0" name="図 1119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72D6BCC0-6F46-419A-89BB-824179BB0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78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4" name="図 4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6289C1-BF66-43A6-BB4C-6667D257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90957"/>
            <a:ext cx="1217069" cy="1442062"/>
          </a:xfrm>
          <a:prstGeom prst="rect">
            <a:avLst/>
          </a:prstGeom>
        </p:spPr>
      </p:pic>
      <p:pic>
        <p:nvPicPr>
          <p:cNvPr id="45" name="図 4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81B0C1-4BBA-4644-B381-7EA0D9B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870933"/>
            <a:ext cx="1217069" cy="1442062"/>
          </a:xfrm>
          <a:prstGeom prst="rect">
            <a:avLst/>
          </a:prstGeom>
        </p:spPr>
      </p:pic>
      <p:pic>
        <p:nvPicPr>
          <p:cNvPr id="46" name="図 4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670CC3-3335-4DD0-A46D-6CD8CDB3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3550909"/>
            <a:ext cx="1217069" cy="1442062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BE3A96-876F-494E-9960-ED00872F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5230884"/>
            <a:ext cx="1217069" cy="1442062"/>
          </a:xfrm>
          <a:prstGeom prst="rect">
            <a:avLst/>
          </a:prstGeom>
        </p:spPr>
      </p:pic>
      <p:pic>
        <p:nvPicPr>
          <p:cNvPr id="48" name="図 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3F946A-9626-4A87-84A9-9583AAC1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90957"/>
            <a:ext cx="1217069" cy="1442062"/>
          </a:xfrm>
          <a:prstGeom prst="rect">
            <a:avLst/>
          </a:prstGeom>
        </p:spPr>
      </p:pic>
      <p:pic>
        <p:nvPicPr>
          <p:cNvPr id="49" name="図 4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4C8C19D-B8D7-4C25-9F73-7B06FDBF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870933"/>
            <a:ext cx="1217069" cy="1442062"/>
          </a:xfrm>
          <a:prstGeom prst="rect">
            <a:avLst/>
          </a:prstGeom>
        </p:spPr>
      </p:pic>
      <p:pic>
        <p:nvPicPr>
          <p:cNvPr id="50" name="図 4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DDB0598-0CBB-4649-9772-F2EE043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3550909"/>
            <a:ext cx="1217069" cy="1442062"/>
          </a:xfrm>
          <a:prstGeom prst="rect">
            <a:avLst/>
          </a:prstGeom>
        </p:spPr>
      </p:pic>
      <p:pic>
        <p:nvPicPr>
          <p:cNvPr id="51" name="図 5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60A6DA-978C-46F4-96CD-EC8B3DBC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5230884"/>
            <a:ext cx="1217069" cy="1442062"/>
          </a:xfrm>
          <a:prstGeom prst="rect">
            <a:avLst/>
          </a:prstGeom>
        </p:spPr>
      </p:pic>
      <p:pic>
        <p:nvPicPr>
          <p:cNvPr id="52" name="図 5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5B3AD5C-0C1C-4899-8AD7-BCF0F47D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190957"/>
            <a:ext cx="1217069" cy="1442062"/>
          </a:xfrm>
          <a:prstGeom prst="rect">
            <a:avLst/>
          </a:prstGeom>
        </p:spPr>
      </p:pic>
      <p:pic>
        <p:nvPicPr>
          <p:cNvPr id="53" name="図 5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443E1AA-EDBB-4EC9-A264-34D7F206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1870933"/>
            <a:ext cx="1217069" cy="1442062"/>
          </a:xfrm>
          <a:prstGeom prst="rect">
            <a:avLst/>
          </a:prstGeom>
        </p:spPr>
      </p:pic>
      <p:pic>
        <p:nvPicPr>
          <p:cNvPr id="54" name="図 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F89F3CC-B880-4A5D-A0A5-70D6260D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3550909"/>
            <a:ext cx="1217069" cy="1442062"/>
          </a:xfrm>
          <a:prstGeom prst="rect">
            <a:avLst/>
          </a:prstGeom>
        </p:spPr>
      </p:pic>
      <p:pic>
        <p:nvPicPr>
          <p:cNvPr id="55" name="図 5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ECDCED-00BB-4A35-8E12-2858D4D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5230884"/>
            <a:ext cx="1217069" cy="1442062"/>
          </a:xfrm>
          <a:prstGeom prst="rect">
            <a:avLst/>
          </a:prstGeom>
        </p:spPr>
      </p:pic>
      <p:pic>
        <p:nvPicPr>
          <p:cNvPr id="56" name="図 5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B8B8A6-3A08-41B6-98AA-6EFBB129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190957"/>
            <a:ext cx="1217069" cy="1442062"/>
          </a:xfrm>
          <a:prstGeom prst="rect">
            <a:avLst/>
          </a:prstGeom>
        </p:spPr>
      </p:pic>
      <p:pic>
        <p:nvPicPr>
          <p:cNvPr id="57" name="図 5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30C0FA1-52B0-483F-8F7E-2F725F0F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1870933"/>
            <a:ext cx="1217069" cy="1442062"/>
          </a:xfrm>
          <a:prstGeom prst="rect">
            <a:avLst/>
          </a:prstGeom>
        </p:spPr>
      </p:pic>
      <p:pic>
        <p:nvPicPr>
          <p:cNvPr id="58" name="図 5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F911403-E7C3-4A24-8F36-278FA8DD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3550909"/>
            <a:ext cx="1217069" cy="1442062"/>
          </a:xfrm>
          <a:prstGeom prst="rect">
            <a:avLst/>
          </a:prstGeom>
        </p:spPr>
      </p:pic>
      <p:pic>
        <p:nvPicPr>
          <p:cNvPr id="59" name="図 5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C3B484F-834A-422B-83F8-BF965D9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5230884"/>
            <a:ext cx="1217069" cy="1442062"/>
          </a:xfrm>
          <a:prstGeom prst="rect">
            <a:avLst/>
          </a:prstGeom>
        </p:spPr>
      </p:pic>
      <p:pic>
        <p:nvPicPr>
          <p:cNvPr id="60" name="図 5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91F968-B5D8-4607-93BC-D8471898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90957"/>
            <a:ext cx="1217069" cy="1442062"/>
          </a:xfrm>
          <a:prstGeom prst="rect">
            <a:avLst/>
          </a:prstGeom>
        </p:spPr>
      </p:pic>
      <p:pic>
        <p:nvPicPr>
          <p:cNvPr id="61" name="図 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E44E7C0-A233-42AA-99D0-760B875F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870933"/>
            <a:ext cx="1217069" cy="1442062"/>
          </a:xfrm>
          <a:prstGeom prst="rect">
            <a:avLst/>
          </a:prstGeom>
        </p:spPr>
      </p:pic>
      <p:pic>
        <p:nvPicPr>
          <p:cNvPr id="62" name="図 6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045221-298E-422D-95D1-4C324D37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3550909"/>
            <a:ext cx="1217069" cy="1442062"/>
          </a:xfrm>
          <a:prstGeom prst="rect">
            <a:avLst/>
          </a:prstGeom>
        </p:spPr>
      </p:pic>
      <p:pic>
        <p:nvPicPr>
          <p:cNvPr id="63" name="図 6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42E0D92-3C96-4738-AB49-969D99FA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5230884"/>
            <a:ext cx="1217069" cy="1442062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4C66EA-073B-4501-8D84-B99CC24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90957"/>
            <a:ext cx="1217069" cy="1442062"/>
          </a:xfrm>
          <a:prstGeom prst="rect">
            <a:avLst/>
          </a:prstGeom>
        </p:spPr>
      </p:pic>
      <p:pic>
        <p:nvPicPr>
          <p:cNvPr id="65" name="図 6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FCB233-A51F-41AE-8B25-12863205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870933"/>
            <a:ext cx="1217069" cy="1442062"/>
          </a:xfrm>
          <a:prstGeom prst="rect">
            <a:avLst/>
          </a:prstGeom>
        </p:spPr>
      </p:pic>
      <p:pic>
        <p:nvPicPr>
          <p:cNvPr id="66" name="図 6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F5BE8CF-00BC-4487-AE8A-80D353E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3550909"/>
            <a:ext cx="1217069" cy="1442062"/>
          </a:xfrm>
          <a:prstGeom prst="rect">
            <a:avLst/>
          </a:prstGeom>
        </p:spPr>
      </p:pic>
      <p:pic>
        <p:nvPicPr>
          <p:cNvPr id="67" name="図 6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725D595-37BB-42B3-978A-FEBBD067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5230884"/>
            <a:ext cx="1217069" cy="1442062"/>
          </a:xfrm>
          <a:prstGeom prst="rect">
            <a:avLst/>
          </a:prstGeom>
        </p:spPr>
      </p:pic>
      <p:pic>
        <p:nvPicPr>
          <p:cNvPr id="68" name="図 6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8FE8FDE-1DC5-43D8-A672-9BC4C701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190957"/>
            <a:ext cx="1217069" cy="1442062"/>
          </a:xfrm>
          <a:prstGeom prst="rect">
            <a:avLst/>
          </a:prstGeom>
        </p:spPr>
      </p:pic>
      <p:pic>
        <p:nvPicPr>
          <p:cNvPr id="69" name="図 6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1B7F839-655B-4232-97FD-5BBA21EBF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1870933"/>
            <a:ext cx="1217069" cy="1442062"/>
          </a:xfrm>
          <a:prstGeom prst="rect">
            <a:avLst/>
          </a:prstGeom>
        </p:spPr>
      </p:pic>
      <p:pic>
        <p:nvPicPr>
          <p:cNvPr id="70" name="図 6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2A24F-49DF-459C-B1C2-161D4180C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3550909"/>
            <a:ext cx="1217069" cy="1442062"/>
          </a:xfrm>
          <a:prstGeom prst="rect">
            <a:avLst/>
          </a:prstGeom>
        </p:spPr>
      </p:pic>
      <p:pic>
        <p:nvPicPr>
          <p:cNvPr id="71" name="図 7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7C69A6-F34E-49AF-876F-683F7DE2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5230884"/>
            <a:ext cx="1217069" cy="1442062"/>
          </a:xfrm>
          <a:prstGeom prst="rect">
            <a:avLst/>
          </a:prstGeom>
        </p:spPr>
      </p:pic>
      <p:pic>
        <p:nvPicPr>
          <p:cNvPr id="72" name="図 7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E2F308-C891-4074-831E-A8B7823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190957"/>
            <a:ext cx="1217069" cy="1442062"/>
          </a:xfrm>
          <a:prstGeom prst="rect">
            <a:avLst/>
          </a:prstGeom>
        </p:spPr>
      </p:pic>
      <p:pic>
        <p:nvPicPr>
          <p:cNvPr id="73" name="図 7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59B19A4-C14A-402F-A025-D5EC7158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1870933"/>
            <a:ext cx="1217069" cy="1442062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F00DD-0018-4FC5-84AB-F678045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3550909"/>
            <a:ext cx="1217069" cy="1442062"/>
          </a:xfrm>
          <a:prstGeom prst="rect">
            <a:avLst/>
          </a:prstGeom>
        </p:spPr>
      </p:pic>
      <p:pic>
        <p:nvPicPr>
          <p:cNvPr id="75" name="図 7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07C9E56-4C65-40BD-AA0D-7C6E22A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5230884"/>
            <a:ext cx="1217069" cy="1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40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4" name="図 4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6289C1-BF66-43A6-BB4C-6667D257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90957"/>
            <a:ext cx="1217069" cy="1442062"/>
          </a:xfrm>
          <a:prstGeom prst="rect">
            <a:avLst/>
          </a:prstGeom>
        </p:spPr>
      </p:pic>
      <p:pic>
        <p:nvPicPr>
          <p:cNvPr id="45" name="図 4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81B0C1-4BBA-4644-B381-7EA0D9BF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1870933"/>
            <a:ext cx="1217069" cy="1442062"/>
          </a:xfrm>
          <a:prstGeom prst="rect">
            <a:avLst/>
          </a:prstGeom>
        </p:spPr>
      </p:pic>
      <p:pic>
        <p:nvPicPr>
          <p:cNvPr id="46" name="図 4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B670CC3-3335-4DD0-A46D-6CD8CDB3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3550909"/>
            <a:ext cx="1217069" cy="1442062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5BE3A96-876F-494E-9960-ED00872F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1" y="5230884"/>
            <a:ext cx="1217069" cy="1442062"/>
          </a:xfrm>
          <a:prstGeom prst="rect">
            <a:avLst/>
          </a:prstGeom>
        </p:spPr>
      </p:pic>
      <p:pic>
        <p:nvPicPr>
          <p:cNvPr id="48" name="図 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3F946A-9626-4A87-84A9-9583AAC1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90957"/>
            <a:ext cx="1217069" cy="1442062"/>
          </a:xfrm>
          <a:prstGeom prst="rect">
            <a:avLst/>
          </a:prstGeom>
        </p:spPr>
      </p:pic>
      <p:pic>
        <p:nvPicPr>
          <p:cNvPr id="49" name="図 4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4C8C19D-B8D7-4C25-9F73-7B06FDBF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870933"/>
            <a:ext cx="1217069" cy="1442062"/>
          </a:xfrm>
          <a:prstGeom prst="rect">
            <a:avLst/>
          </a:prstGeom>
        </p:spPr>
      </p:pic>
      <p:pic>
        <p:nvPicPr>
          <p:cNvPr id="50" name="図 4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DDB0598-0CBB-4649-9772-F2EE043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3550909"/>
            <a:ext cx="1217069" cy="1442062"/>
          </a:xfrm>
          <a:prstGeom prst="rect">
            <a:avLst/>
          </a:prstGeom>
        </p:spPr>
      </p:pic>
      <p:pic>
        <p:nvPicPr>
          <p:cNvPr id="51" name="図 5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460A6DA-978C-46F4-96CD-EC8B3DBC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5230884"/>
            <a:ext cx="1217069" cy="1442062"/>
          </a:xfrm>
          <a:prstGeom prst="rect">
            <a:avLst/>
          </a:prstGeom>
        </p:spPr>
      </p:pic>
      <p:pic>
        <p:nvPicPr>
          <p:cNvPr id="52" name="図 5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5B3AD5C-0C1C-4899-8AD7-BCF0F47D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190957"/>
            <a:ext cx="1217069" cy="1442062"/>
          </a:xfrm>
          <a:prstGeom prst="rect">
            <a:avLst/>
          </a:prstGeom>
        </p:spPr>
      </p:pic>
      <p:pic>
        <p:nvPicPr>
          <p:cNvPr id="53" name="図 5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443E1AA-EDBB-4EC9-A264-34D7F206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1870933"/>
            <a:ext cx="1217069" cy="1442062"/>
          </a:xfrm>
          <a:prstGeom prst="rect">
            <a:avLst/>
          </a:prstGeom>
        </p:spPr>
      </p:pic>
      <p:pic>
        <p:nvPicPr>
          <p:cNvPr id="54" name="図 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F89F3CC-B880-4A5D-A0A5-70D6260D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3550909"/>
            <a:ext cx="1217069" cy="1442062"/>
          </a:xfrm>
          <a:prstGeom prst="rect">
            <a:avLst/>
          </a:prstGeom>
        </p:spPr>
      </p:pic>
      <p:pic>
        <p:nvPicPr>
          <p:cNvPr id="55" name="図 5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ECDCED-00BB-4A35-8E12-2858D4D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91" y="5230884"/>
            <a:ext cx="1217069" cy="1442062"/>
          </a:xfrm>
          <a:prstGeom prst="rect">
            <a:avLst/>
          </a:prstGeom>
        </p:spPr>
      </p:pic>
      <p:pic>
        <p:nvPicPr>
          <p:cNvPr id="56" name="図 5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B8B8A6-3A08-41B6-98AA-6EFBB129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190957"/>
            <a:ext cx="1217069" cy="1442062"/>
          </a:xfrm>
          <a:prstGeom prst="rect">
            <a:avLst/>
          </a:prstGeom>
        </p:spPr>
      </p:pic>
      <p:pic>
        <p:nvPicPr>
          <p:cNvPr id="57" name="図 5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30C0FA1-52B0-483F-8F7E-2F725F0F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1870933"/>
            <a:ext cx="1217069" cy="1442062"/>
          </a:xfrm>
          <a:prstGeom prst="rect">
            <a:avLst/>
          </a:prstGeom>
        </p:spPr>
      </p:pic>
      <p:pic>
        <p:nvPicPr>
          <p:cNvPr id="58" name="図 5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F911403-E7C3-4A24-8F36-278FA8DD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3550909"/>
            <a:ext cx="1217069" cy="1442062"/>
          </a:xfrm>
          <a:prstGeom prst="rect">
            <a:avLst/>
          </a:prstGeom>
        </p:spPr>
      </p:pic>
      <p:pic>
        <p:nvPicPr>
          <p:cNvPr id="59" name="図 5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C3B484F-834A-422B-83F8-BF965D9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5230884"/>
            <a:ext cx="1217069" cy="1442062"/>
          </a:xfrm>
          <a:prstGeom prst="rect">
            <a:avLst/>
          </a:prstGeom>
        </p:spPr>
      </p:pic>
      <p:pic>
        <p:nvPicPr>
          <p:cNvPr id="60" name="図 5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091F968-B5D8-4607-93BC-D8471898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90957"/>
            <a:ext cx="1217069" cy="1442062"/>
          </a:xfrm>
          <a:prstGeom prst="rect">
            <a:avLst/>
          </a:prstGeom>
        </p:spPr>
      </p:pic>
      <p:pic>
        <p:nvPicPr>
          <p:cNvPr id="61" name="図 6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E44E7C0-A233-42AA-99D0-760B875F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1870933"/>
            <a:ext cx="1217069" cy="1442062"/>
          </a:xfrm>
          <a:prstGeom prst="rect">
            <a:avLst/>
          </a:prstGeom>
        </p:spPr>
      </p:pic>
      <p:pic>
        <p:nvPicPr>
          <p:cNvPr id="62" name="図 6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C045221-298E-422D-95D1-4C324D37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3550909"/>
            <a:ext cx="1217069" cy="1442062"/>
          </a:xfrm>
          <a:prstGeom prst="rect">
            <a:avLst/>
          </a:prstGeom>
        </p:spPr>
      </p:pic>
      <p:pic>
        <p:nvPicPr>
          <p:cNvPr id="63" name="図 6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42E0D92-3C96-4738-AB49-969D99FA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61" y="5230884"/>
            <a:ext cx="1217069" cy="1442062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04C66EA-073B-4501-8D84-B99CC24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90957"/>
            <a:ext cx="1217069" cy="1442062"/>
          </a:xfrm>
          <a:prstGeom prst="rect">
            <a:avLst/>
          </a:prstGeom>
        </p:spPr>
      </p:pic>
      <p:pic>
        <p:nvPicPr>
          <p:cNvPr id="65" name="図 6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FCB233-A51F-41AE-8B25-12863205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1870933"/>
            <a:ext cx="1217069" cy="1442062"/>
          </a:xfrm>
          <a:prstGeom prst="rect">
            <a:avLst/>
          </a:prstGeom>
        </p:spPr>
      </p:pic>
      <p:pic>
        <p:nvPicPr>
          <p:cNvPr id="66" name="図 6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F5BE8CF-00BC-4487-AE8A-80D353E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3550909"/>
            <a:ext cx="1217069" cy="1442062"/>
          </a:xfrm>
          <a:prstGeom prst="rect">
            <a:avLst/>
          </a:prstGeom>
        </p:spPr>
      </p:pic>
      <p:pic>
        <p:nvPicPr>
          <p:cNvPr id="67" name="図 6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725D595-37BB-42B3-978A-FEBBD067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1" y="5230884"/>
            <a:ext cx="1217069" cy="1442062"/>
          </a:xfrm>
          <a:prstGeom prst="rect">
            <a:avLst/>
          </a:prstGeom>
        </p:spPr>
      </p:pic>
      <p:pic>
        <p:nvPicPr>
          <p:cNvPr id="68" name="図 6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8FE8FDE-1DC5-43D8-A672-9BC4C701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190957"/>
            <a:ext cx="1217069" cy="1442062"/>
          </a:xfrm>
          <a:prstGeom prst="rect">
            <a:avLst/>
          </a:prstGeom>
        </p:spPr>
      </p:pic>
      <p:pic>
        <p:nvPicPr>
          <p:cNvPr id="69" name="図 6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1B7F839-655B-4232-97FD-5BBA21EBF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1870933"/>
            <a:ext cx="1217069" cy="1442062"/>
          </a:xfrm>
          <a:prstGeom prst="rect">
            <a:avLst/>
          </a:prstGeom>
        </p:spPr>
      </p:pic>
      <p:pic>
        <p:nvPicPr>
          <p:cNvPr id="70" name="図 6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2A24F-49DF-459C-B1C2-161D4180C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3550909"/>
            <a:ext cx="1217069" cy="1442062"/>
          </a:xfrm>
          <a:prstGeom prst="rect">
            <a:avLst/>
          </a:prstGeom>
        </p:spPr>
      </p:pic>
      <p:pic>
        <p:nvPicPr>
          <p:cNvPr id="71" name="図 7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E7C69A6-F34E-49AF-876F-683F7DE2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41" y="5230884"/>
            <a:ext cx="1217069" cy="1442062"/>
          </a:xfrm>
          <a:prstGeom prst="rect">
            <a:avLst/>
          </a:prstGeom>
        </p:spPr>
      </p:pic>
      <p:pic>
        <p:nvPicPr>
          <p:cNvPr id="72" name="図 7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E2F308-C891-4074-831E-A8B7823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190957"/>
            <a:ext cx="1217069" cy="1442062"/>
          </a:xfrm>
          <a:prstGeom prst="rect">
            <a:avLst/>
          </a:prstGeom>
        </p:spPr>
      </p:pic>
      <p:pic>
        <p:nvPicPr>
          <p:cNvPr id="73" name="図 7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59B19A4-C14A-402F-A025-D5EC7158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1870933"/>
            <a:ext cx="1217069" cy="1442062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F00DD-0018-4FC5-84AB-F678045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3550909"/>
            <a:ext cx="1217069" cy="1442062"/>
          </a:xfrm>
          <a:prstGeom prst="rect">
            <a:avLst/>
          </a:prstGeom>
        </p:spPr>
      </p:pic>
      <p:pic>
        <p:nvPicPr>
          <p:cNvPr id="75" name="図 74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07C9E56-4C65-40BD-AA0D-7C6E22A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0" y="5230884"/>
            <a:ext cx="1217069" cy="1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58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316" name="グループ化 315">
            <a:extLst>
              <a:ext uri="{FF2B5EF4-FFF2-40B4-BE49-F238E27FC236}">
                <a16:creationId xmlns:a16="http://schemas.microsoft.com/office/drawing/2014/main" id="{85A4DA93-86F5-4052-B20A-05E7ECEBB1FB}"/>
              </a:ext>
            </a:extLst>
          </p:cNvPr>
          <p:cNvGrpSpPr/>
          <p:nvPr/>
        </p:nvGrpSpPr>
        <p:grpSpPr>
          <a:xfrm>
            <a:off x="3295642" y="118728"/>
            <a:ext cx="5615738" cy="6653547"/>
            <a:chOff x="3275322" y="118728"/>
            <a:chExt cx="5615738" cy="6653547"/>
          </a:xfrm>
        </p:grpSpPr>
        <p:grpSp>
          <p:nvGrpSpPr>
            <p:cNvPr id="112" name="器">
              <a:extLst>
                <a:ext uri="{FF2B5EF4-FFF2-40B4-BE49-F238E27FC236}">
                  <a16:creationId xmlns:a16="http://schemas.microsoft.com/office/drawing/2014/main" id="{5760C84C-3429-43BE-9713-818B06C43127}"/>
                </a:ext>
              </a:extLst>
            </p:cNvPr>
            <p:cNvGrpSpPr/>
            <p:nvPr/>
          </p:nvGrpSpPr>
          <p:grpSpPr>
            <a:xfrm>
              <a:off x="3275322" y="118728"/>
              <a:ext cx="2830203" cy="6653547"/>
              <a:chOff x="3275322" y="118728"/>
              <a:chExt cx="2830203" cy="6653547"/>
            </a:xfrm>
          </p:grpSpPr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3279586D-F7C2-44D3-9167-457D9A188F32}"/>
                  </a:ext>
                </a:extLst>
              </p:cNvPr>
              <p:cNvSpPr/>
              <p:nvPr/>
            </p:nvSpPr>
            <p:spPr>
              <a:xfrm>
                <a:off x="3296920" y="118728"/>
                <a:ext cx="2794000" cy="277512"/>
              </a:xfrm>
              <a:custGeom>
                <a:avLst/>
                <a:gdLst>
                  <a:gd name="connsiteX0" fmla="*/ 0 w 2794000"/>
                  <a:gd name="connsiteY0" fmla="*/ 277512 h 277512"/>
                  <a:gd name="connsiteX1" fmla="*/ 223520 w 2794000"/>
                  <a:gd name="connsiteY1" fmla="*/ 211472 h 277512"/>
                  <a:gd name="connsiteX2" fmla="*/ 1010920 w 2794000"/>
                  <a:gd name="connsiteY2" fmla="*/ 74312 h 277512"/>
                  <a:gd name="connsiteX3" fmla="*/ 2001520 w 2794000"/>
                  <a:gd name="connsiteY3" fmla="*/ 8272 h 277512"/>
                  <a:gd name="connsiteX4" fmla="*/ 2794000 w 2794000"/>
                  <a:gd name="connsiteY4" fmla="*/ 3192 h 27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000" h="277512">
                    <a:moveTo>
                      <a:pt x="0" y="277512"/>
                    </a:moveTo>
                    <a:cubicBezTo>
                      <a:pt x="27516" y="261425"/>
                      <a:pt x="55033" y="245339"/>
                      <a:pt x="223520" y="211472"/>
                    </a:cubicBezTo>
                    <a:cubicBezTo>
                      <a:pt x="392007" y="177605"/>
                      <a:pt x="714587" y="108179"/>
                      <a:pt x="1010920" y="74312"/>
                    </a:cubicBezTo>
                    <a:cubicBezTo>
                      <a:pt x="1307253" y="40445"/>
                      <a:pt x="1704340" y="20125"/>
                      <a:pt x="2001520" y="8272"/>
                    </a:cubicBezTo>
                    <a:cubicBezTo>
                      <a:pt x="2298700" y="-3581"/>
                      <a:pt x="2546350" y="-195"/>
                      <a:pt x="2794000" y="319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BE4DCC9E-34F5-42A3-AD38-F346AB7F7B1E}"/>
                  </a:ext>
                </a:extLst>
              </p:cNvPr>
              <p:cNvSpPr/>
              <p:nvPr/>
            </p:nvSpPr>
            <p:spPr>
              <a:xfrm>
                <a:off x="3275322" y="389467"/>
                <a:ext cx="134628" cy="289983"/>
              </a:xfrm>
              <a:custGeom>
                <a:avLst/>
                <a:gdLst>
                  <a:gd name="connsiteX0" fmla="*/ 28795 w 134628"/>
                  <a:gd name="connsiteY0" fmla="*/ 0 h 289983"/>
                  <a:gd name="connsiteX1" fmla="*/ 1278 w 134628"/>
                  <a:gd name="connsiteY1" fmla="*/ 63500 h 289983"/>
                  <a:gd name="connsiteX2" fmla="*/ 5511 w 134628"/>
                  <a:gd name="connsiteY2" fmla="*/ 131233 h 289983"/>
                  <a:gd name="connsiteX3" fmla="*/ 13978 w 134628"/>
                  <a:gd name="connsiteY3" fmla="*/ 190500 h 289983"/>
                  <a:gd name="connsiteX4" fmla="*/ 49961 w 134628"/>
                  <a:gd name="connsiteY4" fmla="*/ 243416 h 289983"/>
                  <a:gd name="connsiteX5" fmla="*/ 134628 w 134628"/>
                  <a:gd name="connsiteY5" fmla="*/ 289983 h 28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628" h="289983">
                    <a:moveTo>
                      <a:pt x="28795" y="0"/>
                    </a:moveTo>
                    <a:cubicBezTo>
                      <a:pt x="16977" y="20814"/>
                      <a:pt x="5159" y="41628"/>
                      <a:pt x="1278" y="63500"/>
                    </a:cubicBezTo>
                    <a:cubicBezTo>
                      <a:pt x="-2603" y="85372"/>
                      <a:pt x="3394" y="110066"/>
                      <a:pt x="5511" y="131233"/>
                    </a:cubicBezTo>
                    <a:cubicBezTo>
                      <a:pt x="7628" y="152400"/>
                      <a:pt x="6570" y="171803"/>
                      <a:pt x="13978" y="190500"/>
                    </a:cubicBezTo>
                    <a:cubicBezTo>
                      <a:pt x="21386" y="209197"/>
                      <a:pt x="29853" y="226836"/>
                      <a:pt x="49961" y="243416"/>
                    </a:cubicBezTo>
                    <a:cubicBezTo>
                      <a:pt x="70069" y="259996"/>
                      <a:pt x="102348" y="274989"/>
                      <a:pt x="134628" y="28998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EA8CAF7B-6A9F-437C-A158-2004710A7A92}"/>
                  </a:ext>
                </a:extLst>
              </p:cNvPr>
              <p:cNvSpPr/>
              <p:nvPr/>
            </p:nvSpPr>
            <p:spPr>
              <a:xfrm>
                <a:off x="3395689" y="279400"/>
                <a:ext cx="2687611" cy="396875"/>
              </a:xfrm>
              <a:custGeom>
                <a:avLst/>
                <a:gdLst>
                  <a:gd name="connsiteX0" fmla="*/ 14261 w 2687611"/>
                  <a:gd name="connsiteY0" fmla="*/ 396875 h 396875"/>
                  <a:gd name="connsiteX1" fmla="*/ 7911 w 2687611"/>
                  <a:gd name="connsiteY1" fmla="*/ 342900 h 396875"/>
                  <a:gd name="connsiteX2" fmla="*/ 109511 w 2687611"/>
                  <a:gd name="connsiteY2" fmla="*/ 257175 h 396875"/>
                  <a:gd name="connsiteX3" fmla="*/ 655611 w 2687611"/>
                  <a:gd name="connsiteY3" fmla="*/ 127000 h 396875"/>
                  <a:gd name="connsiteX4" fmla="*/ 2036736 w 2687611"/>
                  <a:gd name="connsiteY4" fmla="*/ 34925 h 396875"/>
                  <a:gd name="connsiteX5" fmla="*/ 2687611 w 2687611"/>
                  <a:gd name="connsiteY5" fmla="*/ 0 h 39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611" h="396875">
                    <a:moveTo>
                      <a:pt x="14261" y="396875"/>
                    </a:moveTo>
                    <a:cubicBezTo>
                      <a:pt x="3148" y="381529"/>
                      <a:pt x="-7964" y="366183"/>
                      <a:pt x="7911" y="342900"/>
                    </a:cubicBezTo>
                    <a:cubicBezTo>
                      <a:pt x="23786" y="319617"/>
                      <a:pt x="1561" y="293158"/>
                      <a:pt x="109511" y="257175"/>
                    </a:cubicBezTo>
                    <a:cubicBezTo>
                      <a:pt x="217461" y="221192"/>
                      <a:pt x="334407" y="164042"/>
                      <a:pt x="655611" y="127000"/>
                    </a:cubicBezTo>
                    <a:cubicBezTo>
                      <a:pt x="976815" y="89958"/>
                      <a:pt x="2036736" y="34925"/>
                      <a:pt x="2036736" y="34925"/>
                    </a:cubicBezTo>
                    <a:lnTo>
                      <a:pt x="2687611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D05C6929-E6EE-45DE-829B-5A9A93B13527}"/>
                  </a:ext>
                </a:extLst>
              </p:cNvPr>
              <p:cNvSpPr/>
              <p:nvPr/>
            </p:nvSpPr>
            <p:spPr>
              <a:xfrm>
                <a:off x="3291211" y="414867"/>
                <a:ext cx="660606" cy="154516"/>
              </a:xfrm>
              <a:custGeom>
                <a:avLst/>
                <a:gdLst>
                  <a:gd name="connsiteX0" fmla="*/ 206 w 660606"/>
                  <a:gd name="connsiteY0" fmla="*/ 154516 h 154516"/>
                  <a:gd name="connsiteX1" fmla="*/ 108156 w 660606"/>
                  <a:gd name="connsiteY1" fmla="*/ 91016 h 154516"/>
                  <a:gd name="connsiteX2" fmla="*/ 660606 w 660606"/>
                  <a:gd name="connsiteY2" fmla="*/ 0 h 15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606" h="154516">
                    <a:moveTo>
                      <a:pt x="206" y="154516"/>
                    </a:moveTo>
                    <a:cubicBezTo>
                      <a:pt x="-853" y="135642"/>
                      <a:pt x="-1911" y="116769"/>
                      <a:pt x="108156" y="91016"/>
                    </a:cubicBezTo>
                    <a:cubicBezTo>
                      <a:pt x="218223" y="65263"/>
                      <a:pt x="567826" y="17992"/>
                      <a:pt x="660606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555A7504-6F33-4E02-9778-94951321B4A8}"/>
                  </a:ext>
                </a:extLst>
              </p:cNvPr>
              <p:cNvSpPr/>
              <p:nvPr/>
            </p:nvSpPr>
            <p:spPr>
              <a:xfrm>
                <a:off x="3445933" y="718608"/>
                <a:ext cx="2645834" cy="249767"/>
              </a:xfrm>
              <a:custGeom>
                <a:avLst/>
                <a:gdLst>
                  <a:gd name="connsiteX0" fmla="*/ 0 w 2645834"/>
                  <a:gd name="connsiteY0" fmla="*/ 249767 h 249767"/>
                  <a:gd name="connsiteX1" fmla="*/ 325967 w 2645834"/>
                  <a:gd name="connsiteY1" fmla="*/ 139700 h 249767"/>
                  <a:gd name="connsiteX2" fmla="*/ 1303867 w 2645834"/>
                  <a:gd name="connsiteY2" fmla="*/ 38100 h 249767"/>
                  <a:gd name="connsiteX3" fmla="*/ 2328334 w 2645834"/>
                  <a:gd name="connsiteY3" fmla="*/ 8467 h 249767"/>
                  <a:gd name="connsiteX4" fmla="*/ 2645834 w 2645834"/>
                  <a:gd name="connsiteY4" fmla="*/ 0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834" h="249767">
                    <a:moveTo>
                      <a:pt x="0" y="249767"/>
                    </a:moveTo>
                    <a:cubicBezTo>
                      <a:pt x="54328" y="212372"/>
                      <a:pt x="108656" y="174978"/>
                      <a:pt x="325967" y="139700"/>
                    </a:cubicBezTo>
                    <a:cubicBezTo>
                      <a:pt x="543278" y="104422"/>
                      <a:pt x="970139" y="59972"/>
                      <a:pt x="1303867" y="38100"/>
                    </a:cubicBezTo>
                    <a:cubicBezTo>
                      <a:pt x="1637595" y="16228"/>
                      <a:pt x="2328334" y="8467"/>
                      <a:pt x="2328334" y="8467"/>
                    </a:cubicBezTo>
                    <a:lnTo>
                      <a:pt x="2645834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B8429520-6B01-4FE2-BFFB-2409F2C8B5BF}"/>
                  </a:ext>
                </a:extLst>
              </p:cNvPr>
              <p:cNvSpPr/>
              <p:nvPr/>
            </p:nvSpPr>
            <p:spPr>
              <a:xfrm>
                <a:off x="3449320" y="990600"/>
                <a:ext cx="289560" cy="2468880"/>
              </a:xfrm>
              <a:custGeom>
                <a:avLst/>
                <a:gdLst>
                  <a:gd name="connsiteX0" fmla="*/ 0 w 289560"/>
                  <a:gd name="connsiteY0" fmla="*/ 0 h 2468880"/>
                  <a:gd name="connsiteX1" fmla="*/ 289560 w 289560"/>
                  <a:gd name="connsiteY1" fmla="*/ 2468880 h 246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2468880">
                    <a:moveTo>
                      <a:pt x="0" y="0"/>
                    </a:moveTo>
                    <a:lnTo>
                      <a:pt x="289560" y="246888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A5211BD8-4217-4A9D-BEF2-DAB795CFF35A}"/>
                  </a:ext>
                </a:extLst>
              </p:cNvPr>
              <p:cNvSpPr/>
              <p:nvPr/>
            </p:nvSpPr>
            <p:spPr>
              <a:xfrm>
                <a:off x="3733800" y="3444240"/>
                <a:ext cx="381000" cy="3225800"/>
              </a:xfrm>
              <a:custGeom>
                <a:avLst/>
                <a:gdLst>
                  <a:gd name="connsiteX0" fmla="*/ 0 w 381000"/>
                  <a:gd name="connsiteY0" fmla="*/ 0 h 3225800"/>
                  <a:gd name="connsiteX1" fmla="*/ 381000 w 381000"/>
                  <a:gd name="connsiteY1" fmla="*/ 3225800 h 322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00" h="3225800">
                    <a:moveTo>
                      <a:pt x="0" y="0"/>
                    </a:moveTo>
                    <a:lnTo>
                      <a:pt x="381000" y="322580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1A84BDB7-C1FA-4928-9593-19509B00C28A}"/>
                  </a:ext>
                </a:extLst>
              </p:cNvPr>
              <p:cNvSpPr/>
              <p:nvPr/>
            </p:nvSpPr>
            <p:spPr>
              <a:xfrm>
                <a:off x="4113920" y="6654800"/>
                <a:ext cx="1991605" cy="117475"/>
              </a:xfrm>
              <a:custGeom>
                <a:avLst/>
                <a:gdLst>
                  <a:gd name="connsiteX0" fmla="*/ 880 w 1991605"/>
                  <a:gd name="connsiteY0" fmla="*/ 0 h 117475"/>
                  <a:gd name="connsiteX1" fmla="*/ 16755 w 1991605"/>
                  <a:gd name="connsiteY1" fmla="*/ 57150 h 117475"/>
                  <a:gd name="connsiteX2" fmla="*/ 115180 w 1991605"/>
                  <a:gd name="connsiteY2" fmla="*/ 73025 h 117475"/>
                  <a:gd name="connsiteX3" fmla="*/ 651755 w 1991605"/>
                  <a:gd name="connsiteY3" fmla="*/ 104775 h 117475"/>
                  <a:gd name="connsiteX4" fmla="*/ 1340730 w 1991605"/>
                  <a:gd name="connsiteY4" fmla="*/ 114300 h 117475"/>
                  <a:gd name="connsiteX5" fmla="*/ 1991605 w 1991605"/>
                  <a:gd name="connsiteY5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1605" h="117475">
                    <a:moveTo>
                      <a:pt x="880" y="0"/>
                    </a:moveTo>
                    <a:cubicBezTo>
                      <a:pt x="-708" y="22489"/>
                      <a:pt x="-2295" y="44979"/>
                      <a:pt x="16755" y="57150"/>
                    </a:cubicBezTo>
                    <a:cubicBezTo>
                      <a:pt x="35805" y="69321"/>
                      <a:pt x="9347" y="65088"/>
                      <a:pt x="115180" y="73025"/>
                    </a:cubicBezTo>
                    <a:cubicBezTo>
                      <a:pt x="221013" y="80962"/>
                      <a:pt x="447497" y="97896"/>
                      <a:pt x="651755" y="104775"/>
                    </a:cubicBezTo>
                    <a:cubicBezTo>
                      <a:pt x="856013" y="111654"/>
                      <a:pt x="1340730" y="114300"/>
                      <a:pt x="1340730" y="114300"/>
                    </a:cubicBezTo>
                    <a:lnTo>
                      <a:pt x="1991605" y="117475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650199C2-9818-40DA-8ED7-F4EAF931B303}"/>
                  </a:ext>
                </a:extLst>
              </p:cNvPr>
              <p:cNvSpPr/>
              <p:nvPr/>
            </p:nvSpPr>
            <p:spPr>
              <a:xfrm>
                <a:off x="4051300" y="6143625"/>
                <a:ext cx="2041525" cy="15875"/>
              </a:xfrm>
              <a:custGeom>
                <a:avLst/>
                <a:gdLst>
                  <a:gd name="connsiteX0" fmla="*/ 0 w 2041525"/>
                  <a:gd name="connsiteY0" fmla="*/ 0 h 15875"/>
                  <a:gd name="connsiteX1" fmla="*/ 666750 w 2041525"/>
                  <a:gd name="connsiteY1" fmla="*/ 9525 h 15875"/>
                  <a:gd name="connsiteX2" fmla="*/ 1489075 w 2041525"/>
                  <a:gd name="connsiteY2" fmla="*/ 15875 h 15875"/>
                  <a:gd name="connsiteX3" fmla="*/ 2041525 w 2041525"/>
                  <a:gd name="connsiteY3" fmla="*/ 9525 h 1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1525" h="15875">
                    <a:moveTo>
                      <a:pt x="0" y="0"/>
                    </a:moveTo>
                    <a:lnTo>
                      <a:pt x="666750" y="9525"/>
                    </a:lnTo>
                    <a:lnTo>
                      <a:pt x="1489075" y="15875"/>
                    </a:lnTo>
                    <a:cubicBezTo>
                      <a:pt x="1718204" y="15875"/>
                      <a:pt x="1879864" y="12700"/>
                      <a:pt x="2041525" y="95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F68627D9-A919-4848-9DBD-595F58D2F8F0}"/>
                  </a:ext>
                </a:extLst>
              </p:cNvPr>
              <p:cNvSpPr/>
              <p:nvPr/>
            </p:nvSpPr>
            <p:spPr>
              <a:xfrm>
                <a:off x="4048125" y="6076315"/>
                <a:ext cx="2041525" cy="15875"/>
              </a:xfrm>
              <a:custGeom>
                <a:avLst/>
                <a:gdLst>
                  <a:gd name="connsiteX0" fmla="*/ 0 w 2041525"/>
                  <a:gd name="connsiteY0" fmla="*/ 0 h 15875"/>
                  <a:gd name="connsiteX1" fmla="*/ 666750 w 2041525"/>
                  <a:gd name="connsiteY1" fmla="*/ 9525 h 15875"/>
                  <a:gd name="connsiteX2" fmla="*/ 1489075 w 2041525"/>
                  <a:gd name="connsiteY2" fmla="*/ 15875 h 15875"/>
                  <a:gd name="connsiteX3" fmla="*/ 2041525 w 2041525"/>
                  <a:gd name="connsiteY3" fmla="*/ 9525 h 1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1525" h="15875">
                    <a:moveTo>
                      <a:pt x="0" y="0"/>
                    </a:moveTo>
                    <a:lnTo>
                      <a:pt x="666750" y="9525"/>
                    </a:lnTo>
                    <a:lnTo>
                      <a:pt x="1489075" y="15875"/>
                    </a:lnTo>
                    <a:cubicBezTo>
                      <a:pt x="1718204" y="15875"/>
                      <a:pt x="1879864" y="12700"/>
                      <a:pt x="2041525" y="95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91A9D5A8-01F1-4BF3-8866-4088685CE541}"/>
                  </a:ext>
                </a:extLst>
              </p:cNvPr>
              <p:cNvSpPr/>
              <p:nvPr/>
            </p:nvSpPr>
            <p:spPr>
              <a:xfrm>
                <a:off x="3459691" y="772583"/>
                <a:ext cx="2645834" cy="249767"/>
              </a:xfrm>
              <a:custGeom>
                <a:avLst/>
                <a:gdLst>
                  <a:gd name="connsiteX0" fmla="*/ 0 w 2645834"/>
                  <a:gd name="connsiteY0" fmla="*/ 249767 h 249767"/>
                  <a:gd name="connsiteX1" fmla="*/ 325967 w 2645834"/>
                  <a:gd name="connsiteY1" fmla="*/ 139700 h 249767"/>
                  <a:gd name="connsiteX2" fmla="*/ 1303867 w 2645834"/>
                  <a:gd name="connsiteY2" fmla="*/ 38100 h 249767"/>
                  <a:gd name="connsiteX3" fmla="*/ 2328334 w 2645834"/>
                  <a:gd name="connsiteY3" fmla="*/ 8467 h 249767"/>
                  <a:gd name="connsiteX4" fmla="*/ 2645834 w 2645834"/>
                  <a:gd name="connsiteY4" fmla="*/ 0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834" h="249767">
                    <a:moveTo>
                      <a:pt x="0" y="249767"/>
                    </a:moveTo>
                    <a:cubicBezTo>
                      <a:pt x="54328" y="212372"/>
                      <a:pt x="108656" y="174978"/>
                      <a:pt x="325967" y="139700"/>
                    </a:cubicBezTo>
                    <a:cubicBezTo>
                      <a:pt x="543278" y="104422"/>
                      <a:pt x="970139" y="59972"/>
                      <a:pt x="1303867" y="38100"/>
                    </a:cubicBezTo>
                    <a:cubicBezTo>
                      <a:pt x="1637595" y="16228"/>
                      <a:pt x="2328334" y="8467"/>
                      <a:pt x="2328334" y="8467"/>
                    </a:cubicBezTo>
                    <a:lnTo>
                      <a:pt x="2645834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6464B904-8C6A-4B1E-B705-682EE32F4079}"/>
                  </a:ext>
                </a:extLst>
              </p:cNvPr>
              <p:cNvSpPr/>
              <p:nvPr/>
            </p:nvSpPr>
            <p:spPr>
              <a:xfrm>
                <a:off x="3400425" y="679450"/>
                <a:ext cx="44450" cy="317500"/>
              </a:xfrm>
              <a:custGeom>
                <a:avLst/>
                <a:gdLst>
                  <a:gd name="connsiteX0" fmla="*/ 0 w 44450"/>
                  <a:gd name="connsiteY0" fmla="*/ 0 h 317500"/>
                  <a:gd name="connsiteX1" fmla="*/ 44450 w 44450"/>
                  <a:gd name="connsiteY1" fmla="*/ 31750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450" h="317500">
                    <a:moveTo>
                      <a:pt x="0" y="0"/>
                    </a:moveTo>
                    <a:lnTo>
                      <a:pt x="44450" y="31750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3" name="カップヌードル">
              <a:extLst>
                <a:ext uri="{FF2B5EF4-FFF2-40B4-BE49-F238E27FC236}">
                  <a16:creationId xmlns:a16="http://schemas.microsoft.com/office/drawing/2014/main" id="{2D7106FC-AF67-4179-90B5-D1A59D75F4D4}"/>
                </a:ext>
              </a:extLst>
            </p:cNvPr>
            <p:cNvGrpSpPr/>
            <p:nvPr/>
          </p:nvGrpSpPr>
          <p:grpSpPr>
            <a:xfrm>
              <a:off x="3910013" y="1908960"/>
              <a:ext cx="4207141" cy="2850812"/>
              <a:chOff x="3910013" y="1908960"/>
              <a:chExt cx="4207141" cy="2850812"/>
            </a:xfrm>
          </p:grpSpPr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4C4211A7-5362-40E5-97DD-89A4193D2774}"/>
                  </a:ext>
                </a:extLst>
              </p:cNvPr>
              <p:cNvSpPr/>
              <p:nvPr/>
            </p:nvSpPr>
            <p:spPr>
              <a:xfrm>
                <a:off x="4981575" y="1952803"/>
                <a:ext cx="539750" cy="147458"/>
              </a:xfrm>
              <a:custGeom>
                <a:avLst/>
                <a:gdLst>
                  <a:gd name="connsiteX0" fmla="*/ 0 w 539750"/>
                  <a:gd name="connsiteY0" fmla="*/ 4583 h 147458"/>
                  <a:gd name="connsiteX1" fmla="*/ 96838 w 539750"/>
                  <a:gd name="connsiteY1" fmla="*/ 4583 h 147458"/>
                  <a:gd name="connsiteX2" fmla="*/ 215900 w 539750"/>
                  <a:gd name="connsiteY2" fmla="*/ 52208 h 147458"/>
                  <a:gd name="connsiteX3" fmla="*/ 371475 w 539750"/>
                  <a:gd name="connsiteY3" fmla="*/ 125233 h 147458"/>
                  <a:gd name="connsiteX4" fmla="*/ 539750 w 539750"/>
                  <a:gd name="connsiteY4" fmla="*/ 147458 h 1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47458">
                    <a:moveTo>
                      <a:pt x="0" y="4583"/>
                    </a:moveTo>
                    <a:cubicBezTo>
                      <a:pt x="30427" y="614"/>
                      <a:pt x="60855" y="-3355"/>
                      <a:pt x="96838" y="4583"/>
                    </a:cubicBezTo>
                    <a:cubicBezTo>
                      <a:pt x="132821" y="12521"/>
                      <a:pt x="170127" y="32100"/>
                      <a:pt x="215900" y="52208"/>
                    </a:cubicBezTo>
                    <a:cubicBezTo>
                      <a:pt x="261673" y="72316"/>
                      <a:pt x="317500" y="109358"/>
                      <a:pt x="371475" y="125233"/>
                    </a:cubicBezTo>
                    <a:cubicBezTo>
                      <a:pt x="425450" y="141108"/>
                      <a:pt x="482600" y="144283"/>
                      <a:pt x="539750" y="14745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F757D011-4719-4ABB-9CDB-308F5D6E2AE0}"/>
                  </a:ext>
                </a:extLst>
              </p:cNvPr>
              <p:cNvSpPr/>
              <p:nvPr/>
            </p:nvSpPr>
            <p:spPr>
              <a:xfrm>
                <a:off x="5205413" y="2106613"/>
                <a:ext cx="332263" cy="552450"/>
              </a:xfrm>
              <a:custGeom>
                <a:avLst/>
                <a:gdLst>
                  <a:gd name="connsiteX0" fmla="*/ 311150 w 332263"/>
                  <a:gd name="connsiteY0" fmla="*/ 0 h 552450"/>
                  <a:gd name="connsiteX1" fmla="*/ 331787 w 332263"/>
                  <a:gd name="connsiteY1" fmla="*/ 79375 h 552450"/>
                  <a:gd name="connsiteX2" fmla="*/ 314325 w 332263"/>
                  <a:gd name="connsiteY2" fmla="*/ 273050 h 552450"/>
                  <a:gd name="connsiteX3" fmla="*/ 204787 w 332263"/>
                  <a:gd name="connsiteY3" fmla="*/ 458787 h 552450"/>
                  <a:gd name="connsiteX4" fmla="*/ 0 w 332263"/>
                  <a:gd name="connsiteY4" fmla="*/ 55245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263" h="552450">
                    <a:moveTo>
                      <a:pt x="311150" y="0"/>
                    </a:moveTo>
                    <a:cubicBezTo>
                      <a:pt x="321204" y="16933"/>
                      <a:pt x="331258" y="33867"/>
                      <a:pt x="331787" y="79375"/>
                    </a:cubicBezTo>
                    <a:cubicBezTo>
                      <a:pt x="332316" y="124883"/>
                      <a:pt x="335492" y="209815"/>
                      <a:pt x="314325" y="273050"/>
                    </a:cubicBezTo>
                    <a:cubicBezTo>
                      <a:pt x="293158" y="336285"/>
                      <a:pt x="257174" y="412220"/>
                      <a:pt x="204787" y="458787"/>
                    </a:cubicBezTo>
                    <a:cubicBezTo>
                      <a:pt x="152400" y="505354"/>
                      <a:pt x="76200" y="528902"/>
                      <a:pt x="0" y="5524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439308D0-B498-4FD5-9089-103A2D2D0322}"/>
                  </a:ext>
                </a:extLst>
              </p:cNvPr>
              <p:cNvSpPr/>
              <p:nvPr/>
            </p:nvSpPr>
            <p:spPr>
              <a:xfrm>
                <a:off x="4894911" y="2276475"/>
                <a:ext cx="315264" cy="382722"/>
              </a:xfrm>
              <a:custGeom>
                <a:avLst/>
                <a:gdLst>
                  <a:gd name="connsiteX0" fmla="*/ 77139 w 315264"/>
                  <a:gd name="connsiteY0" fmla="*/ 0 h 382722"/>
                  <a:gd name="connsiteX1" fmla="*/ 31102 w 315264"/>
                  <a:gd name="connsiteY1" fmla="*/ 26988 h 382722"/>
                  <a:gd name="connsiteX2" fmla="*/ 2527 w 315264"/>
                  <a:gd name="connsiteY2" fmla="*/ 92075 h 382722"/>
                  <a:gd name="connsiteX3" fmla="*/ 4114 w 315264"/>
                  <a:gd name="connsiteY3" fmla="*/ 163513 h 382722"/>
                  <a:gd name="connsiteX4" fmla="*/ 26339 w 315264"/>
                  <a:gd name="connsiteY4" fmla="*/ 242888 h 382722"/>
                  <a:gd name="connsiteX5" fmla="*/ 83489 w 315264"/>
                  <a:gd name="connsiteY5" fmla="*/ 301625 h 382722"/>
                  <a:gd name="connsiteX6" fmla="*/ 200964 w 315264"/>
                  <a:gd name="connsiteY6" fmla="*/ 369888 h 382722"/>
                  <a:gd name="connsiteX7" fmla="*/ 315264 w 315264"/>
                  <a:gd name="connsiteY7" fmla="*/ 382588 h 38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64" h="382722">
                    <a:moveTo>
                      <a:pt x="77139" y="0"/>
                    </a:moveTo>
                    <a:cubicBezTo>
                      <a:pt x="60338" y="5821"/>
                      <a:pt x="43537" y="11642"/>
                      <a:pt x="31102" y="26988"/>
                    </a:cubicBezTo>
                    <a:cubicBezTo>
                      <a:pt x="18667" y="42334"/>
                      <a:pt x="7025" y="69321"/>
                      <a:pt x="2527" y="92075"/>
                    </a:cubicBezTo>
                    <a:cubicBezTo>
                      <a:pt x="-1971" y="114829"/>
                      <a:pt x="145" y="138378"/>
                      <a:pt x="4114" y="163513"/>
                    </a:cubicBezTo>
                    <a:cubicBezTo>
                      <a:pt x="8083" y="188648"/>
                      <a:pt x="13110" y="219869"/>
                      <a:pt x="26339" y="242888"/>
                    </a:cubicBezTo>
                    <a:cubicBezTo>
                      <a:pt x="39568" y="265907"/>
                      <a:pt x="54385" y="280458"/>
                      <a:pt x="83489" y="301625"/>
                    </a:cubicBezTo>
                    <a:cubicBezTo>
                      <a:pt x="112593" y="322792"/>
                      <a:pt x="162335" y="356394"/>
                      <a:pt x="200964" y="369888"/>
                    </a:cubicBezTo>
                    <a:cubicBezTo>
                      <a:pt x="239593" y="383382"/>
                      <a:pt x="277428" y="382985"/>
                      <a:pt x="315264" y="3825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58105A0A-7D7C-42A8-9CA4-435AEBEB8E7C}"/>
                  </a:ext>
                </a:extLst>
              </p:cNvPr>
              <p:cNvSpPr/>
              <p:nvPr/>
            </p:nvSpPr>
            <p:spPr>
              <a:xfrm>
                <a:off x="4967288" y="2273022"/>
                <a:ext cx="274637" cy="266692"/>
              </a:xfrm>
              <a:custGeom>
                <a:avLst/>
                <a:gdLst>
                  <a:gd name="connsiteX0" fmla="*/ 0 w 274637"/>
                  <a:gd name="connsiteY0" fmla="*/ 5040 h 266692"/>
                  <a:gd name="connsiteX1" fmla="*/ 63500 w 274637"/>
                  <a:gd name="connsiteY1" fmla="*/ 5040 h 266692"/>
                  <a:gd name="connsiteX2" fmla="*/ 133350 w 274637"/>
                  <a:gd name="connsiteY2" fmla="*/ 57427 h 266692"/>
                  <a:gd name="connsiteX3" fmla="*/ 123825 w 274637"/>
                  <a:gd name="connsiteY3" fmla="*/ 122515 h 266692"/>
                  <a:gd name="connsiteX4" fmla="*/ 88900 w 274637"/>
                  <a:gd name="connsiteY4" fmla="*/ 151090 h 266692"/>
                  <a:gd name="connsiteX5" fmla="*/ 39687 w 274637"/>
                  <a:gd name="connsiteY5" fmla="*/ 160615 h 266692"/>
                  <a:gd name="connsiteX6" fmla="*/ 30162 w 274637"/>
                  <a:gd name="connsiteY6" fmla="*/ 208240 h 266692"/>
                  <a:gd name="connsiteX7" fmla="*/ 79375 w 274637"/>
                  <a:gd name="connsiteY7" fmla="*/ 255865 h 266692"/>
                  <a:gd name="connsiteX8" fmla="*/ 147637 w 274637"/>
                  <a:gd name="connsiteY8" fmla="*/ 265390 h 266692"/>
                  <a:gd name="connsiteX9" fmla="*/ 214312 w 274637"/>
                  <a:gd name="connsiteY9" fmla="*/ 235227 h 266692"/>
                  <a:gd name="connsiteX10" fmla="*/ 274637 w 274637"/>
                  <a:gd name="connsiteY10" fmla="*/ 159027 h 26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37" h="266692">
                    <a:moveTo>
                      <a:pt x="0" y="5040"/>
                    </a:moveTo>
                    <a:cubicBezTo>
                      <a:pt x="20637" y="674"/>
                      <a:pt x="41275" y="-3691"/>
                      <a:pt x="63500" y="5040"/>
                    </a:cubicBezTo>
                    <a:cubicBezTo>
                      <a:pt x="85725" y="13771"/>
                      <a:pt x="123296" y="37848"/>
                      <a:pt x="133350" y="57427"/>
                    </a:cubicBezTo>
                    <a:cubicBezTo>
                      <a:pt x="143404" y="77006"/>
                      <a:pt x="131233" y="106905"/>
                      <a:pt x="123825" y="122515"/>
                    </a:cubicBezTo>
                    <a:cubicBezTo>
                      <a:pt x="116417" y="138126"/>
                      <a:pt x="102923" y="144740"/>
                      <a:pt x="88900" y="151090"/>
                    </a:cubicBezTo>
                    <a:cubicBezTo>
                      <a:pt x="74877" y="157440"/>
                      <a:pt x="49477" y="151090"/>
                      <a:pt x="39687" y="160615"/>
                    </a:cubicBezTo>
                    <a:cubicBezTo>
                      <a:pt x="29897" y="170140"/>
                      <a:pt x="23547" y="192365"/>
                      <a:pt x="30162" y="208240"/>
                    </a:cubicBezTo>
                    <a:cubicBezTo>
                      <a:pt x="36777" y="224115"/>
                      <a:pt x="59796" y="246340"/>
                      <a:pt x="79375" y="255865"/>
                    </a:cubicBezTo>
                    <a:cubicBezTo>
                      <a:pt x="98954" y="265390"/>
                      <a:pt x="125148" y="268830"/>
                      <a:pt x="147637" y="265390"/>
                    </a:cubicBezTo>
                    <a:cubicBezTo>
                      <a:pt x="170127" y="261950"/>
                      <a:pt x="193145" y="252954"/>
                      <a:pt x="214312" y="235227"/>
                    </a:cubicBezTo>
                    <a:cubicBezTo>
                      <a:pt x="235479" y="217500"/>
                      <a:pt x="255058" y="188263"/>
                      <a:pt x="274637" y="15902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45F35803-3317-458E-B38D-DB79DD288B63}"/>
                  </a:ext>
                </a:extLst>
              </p:cNvPr>
              <p:cNvSpPr/>
              <p:nvPr/>
            </p:nvSpPr>
            <p:spPr>
              <a:xfrm>
                <a:off x="5133975" y="2093913"/>
                <a:ext cx="127986" cy="350837"/>
              </a:xfrm>
              <a:custGeom>
                <a:avLst/>
                <a:gdLst>
                  <a:gd name="connsiteX0" fmla="*/ 0 w 127986"/>
                  <a:gd name="connsiteY0" fmla="*/ 0 h 350837"/>
                  <a:gd name="connsiteX1" fmla="*/ 63500 w 127986"/>
                  <a:gd name="connsiteY1" fmla="*/ 53975 h 350837"/>
                  <a:gd name="connsiteX2" fmla="*/ 122238 w 127986"/>
                  <a:gd name="connsiteY2" fmla="*/ 158750 h 350837"/>
                  <a:gd name="connsiteX3" fmla="*/ 125413 w 127986"/>
                  <a:gd name="connsiteY3" fmla="*/ 265112 h 350837"/>
                  <a:gd name="connsiteX4" fmla="*/ 119063 w 127986"/>
                  <a:gd name="connsiteY4" fmla="*/ 301625 h 350837"/>
                  <a:gd name="connsiteX5" fmla="*/ 100013 w 127986"/>
                  <a:gd name="connsiteY5" fmla="*/ 350837 h 3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986" h="350837">
                    <a:moveTo>
                      <a:pt x="0" y="0"/>
                    </a:moveTo>
                    <a:cubicBezTo>
                      <a:pt x="21563" y="13758"/>
                      <a:pt x="43127" y="27517"/>
                      <a:pt x="63500" y="53975"/>
                    </a:cubicBezTo>
                    <a:cubicBezTo>
                      <a:pt x="83873" y="80433"/>
                      <a:pt x="111919" y="123561"/>
                      <a:pt x="122238" y="158750"/>
                    </a:cubicBezTo>
                    <a:cubicBezTo>
                      <a:pt x="132557" y="193939"/>
                      <a:pt x="125942" y="241300"/>
                      <a:pt x="125413" y="265112"/>
                    </a:cubicBezTo>
                    <a:cubicBezTo>
                      <a:pt x="124884" y="288924"/>
                      <a:pt x="123296" y="287338"/>
                      <a:pt x="119063" y="301625"/>
                    </a:cubicBezTo>
                    <a:cubicBezTo>
                      <a:pt x="114830" y="315912"/>
                      <a:pt x="107421" y="333374"/>
                      <a:pt x="100013" y="35083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954171A0-D6AA-4499-BC3B-593F328D0016}"/>
                  </a:ext>
                </a:extLst>
              </p:cNvPr>
              <p:cNvSpPr/>
              <p:nvPr/>
            </p:nvSpPr>
            <p:spPr>
              <a:xfrm>
                <a:off x="4730750" y="2047806"/>
                <a:ext cx="411163" cy="160407"/>
              </a:xfrm>
              <a:custGeom>
                <a:avLst/>
                <a:gdLst>
                  <a:gd name="connsiteX0" fmla="*/ 0 w 411163"/>
                  <a:gd name="connsiteY0" fmla="*/ 160407 h 160407"/>
                  <a:gd name="connsiteX1" fmla="*/ 38100 w 411163"/>
                  <a:gd name="connsiteY1" fmla="*/ 103257 h 160407"/>
                  <a:gd name="connsiteX2" fmla="*/ 107950 w 411163"/>
                  <a:gd name="connsiteY2" fmla="*/ 44519 h 160407"/>
                  <a:gd name="connsiteX3" fmla="*/ 200025 w 411163"/>
                  <a:gd name="connsiteY3" fmla="*/ 6419 h 160407"/>
                  <a:gd name="connsiteX4" fmla="*/ 296863 w 411163"/>
                  <a:gd name="connsiteY4" fmla="*/ 1657 h 160407"/>
                  <a:gd name="connsiteX5" fmla="*/ 361950 w 411163"/>
                  <a:gd name="connsiteY5" fmla="*/ 23882 h 160407"/>
                  <a:gd name="connsiteX6" fmla="*/ 411163 w 411163"/>
                  <a:gd name="connsiteY6" fmla="*/ 52457 h 16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163" h="160407">
                    <a:moveTo>
                      <a:pt x="0" y="160407"/>
                    </a:moveTo>
                    <a:cubicBezTo>
                      <a:pt x="10054" y="141489"/>
                      <a:pt x="20108" y="122572"/>
                      <a:pt x="38100" y="103257"/>
                    </a:cubicBezTo>
                    <a:cubicBezTo>
                      <a:pt x="56092" y="83942"/>
                      <a:pt x="80963" y="60659"/>
                      <a:pt x="107950" y="44519"/>
                    </a:cubicBezTo>
                    <a:cubicBezTo>
                      <a:pt x="134938" y="28379"/>
                      <a:pt x="168540" y="13563"/>
                      <a:pt x="200025" y="6419"/>
                    </a:cubicBezTo>
                    <a:cubicBezTo>
                      <a:pt x="231511" y="-725"/>
                      <a:pt x="269876" y="-1253"/>
                      <a:pt x="296863" y="1657"/>
                    </a:cubicBezTo>
                    <a:cubicBezTo>
                      <a:pt x="323850" y="4567"/>
                      <a:pt x="342900" y="15415"/>
                      <a:pt x="361950" y="23882"/>
                    </a:cubicBezTo>
                    <a:cubicBezTo>
                      <a:pt x="381000" y="32349"/>
                      <a:pt x="396081" y="42403"/>
                      <a:pt x="411163" y="5245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72D10953-220F-4E6C-B9A4-2C222601F739}"/>
                  </a:ext>
                </a:extLst>
              </p:cNvPr>
              <p:cNvSpPr/>
              <p:nvPr/>
            </p:nvSpPr>
            <p:spPr>
              <a:xfrm>
                <a:off x="4846463" y="2222584"/>
                <a:ext cx="346250" cy="274554"/>
              </a:xfrm>
              <a:custGeom>
                <a:avLst/>
                <a:gdLst>
                  <a:gd name="connsiteX0" fmla="*/ 346250 w 346250"/>
                  <a:gd name="connsiteY0" fmla="*/ 152316 h 274554"/>
                  <a:gd name="connsiteX1" fmla="*/ 301800 w 346250"/>
                  <a:gd name="connsiteY1" fmla="*/ 91991 h 274554"/>
                  <a:gd name="connsiteX2" fmla="*/ 265287 w 346250"/>
                  <a:gd name="connsiteY2" fmla="*/ 30079 h 274554"/>
                  <a:gd name="connsiteX3" fmla="*/ 204962 w 346250"/>
                  <a:gd name="connsiteY3" fmla="*/ 1504 h 274554"/>
                  <a:gd name="connsiteX4" fmla="*/ 95425 w 346250"/>
                  <a:gd name="connsiteY4" fmla="*/ 9441 h 274554"/>
                  <a:gd name="connsiteX5" fmla="*/ 47800 w 346250"/>
                  <a:gd name="connsiteY5" fmla="*/ 55479 h 274554"/>
                  <a:gd name="connsiteX6" fmla="*/ 16050 w 346250"/>
                  <a:gd name="connsiteY6" fmla="*/ 131679 h 274554"/>
                  <a:gd name="connsiteX7" fmla="*/ 175 w 346250"/>
                  <a:gd name="connsiteY7" fmla="*/ 206291 h 274554"/>
                  <a:gd name="connsiteX8" fmla="*/ 25575 w 346250"/>
                  <a:gd name="connsiteY8" fmla="*/ 274554 h 27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250" h="274554">
                    <a:moveTo>
                      <a:pt x="346250" y="152316"/>
                    </a:moveTo>
                    <a:cubicBezTo>
                      <a:pt x="330772" y="132340"/>
                      <a:pt x="315294" y="112364"/>
                      <a:pt x="301800" y="91991"/>
                    </a:cubicBezTo>
                    <a:cubicBezTo>
                      <a:pt x="288306" y="71618"/>
                      <a:pt x="281427" y="45160"/>
                      <a:pt x="265287" y="30079"/>
                    </a:cubicBezTo>
                    <a:cubicBezTo>
                      <a:pt x="249147" y="14998"/>
                      <a:pt x="233272" y="4944"/>
                      <a:pt x="204962" y="1504"/>
                    </a:cubicBezTo>
                    <a:cubicBezTo>
                      <a:pt x="176652" y="-1936"/>
                      <a:pt x="121619" y="445"/>
                      <a:pt x="95425" y="9441"/>
                    </a:cubicBezTo>
                    <a:cubicBezTo>
                      <a:pt x="69231" y="18437"/>
                      <a:pt x="61029" y="35106"/>
                      <a:pt x="47800" y="55479"/>
                    </a:cubicBezTo>
                    <a:cubicBezTo>
                      <a:pt x="34571" y="75852"/>
                      <a:pt x="23987" y="106544"/>
                      <a:pt x="16050" y="131679"/>
                    </a:cubicBezTo>
                    <a:cubicBezTo>
                      <a:pt x="8113" y="156814"/>
                      <a:pt x="-1413" y="182478"/>
                      <a:pt x="175" y="206291"/>
                    </a:cubicBezTo>
                    <a:cubicBezTo>
                      <a:pt x="1763" y="230104"/>
                      <a:pt x="13669" y="252329"/>
                      <a:pt x="25575" y="27455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C34BB0E4-2276-4FFE-9E9C-0D3DD4C13452}"/>
                  </a:ext>
                </a:extLst>
              </p:cNvPr>
              <p:cNvSpPr/>
              <p:nvPr/>
            </p:nvSpPr>
            <p:spPr>
              <a:xfrm>
                <a:off x="4867275" y="2493963"/>
                <a:ext cx="652463" cy="311735"/>
              </a:xfrm>
              <a:custGeom>
                <a:avLst/>
                <a:gdLst>
                  <a:gd name="connsiteX0" fmla="*/ 0 w 652463"/>
                  <a:gd name="connsiteY0" fmla="*/ 0 h 311735"/>
                  <a:gd name="connsiteX1" fmla="*/ 30163 w 652463"/>
                  <a:gd name="connsiteY1" fmla="*/ 68262 h 311735"/>
                  <a:gd name="connsiteX2" fmla="*/ 88900 w 652463"/>
                  <a:gd name="connsiteY2" fmla="*/ 161925 h 311735"/>
                  <a:gd name="connsiteX3" fmla="*/ 214313 w 652463"/>
                  <a:gd name="connsiteY3" fmla="*/ 276225 h 311735"/>
                  <a:gd name="connsiteX4" fmla="*/ 373063 w 652463"/>
                  <a:gd name="connsiteY4" fmla="*/ 311150 h 311735"/>
                  <a:gd name="connsiteX5" fmla="*/ 474663 w 652463"/>
                  <a:gd name="connsiteY5" fmla="*/ 290512 h 311735"/>
                  <a:gd name="connsiteX6" fmla="*/ 652463 w 652463"/>
                  <a:gd name="connsiteY6" fmla="*/ 200025 h 311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2463" h="311735">
                    <a:moveTo>
                      <a:pt x="0" y="0"/>
                    </a:moveTo>
                    <a:cubicBezTo>
                      <a:pt x="7673" y="20637"/>
                      <a:pt x="15346" y="41274"/>
                      <a:pt x="30163" y="68262"/>
                    </a:cubicBezTo>
                    <a:cubicBezTo>
                      <a:pt x="44980" y="95250"/>
                      <a:pt x="58208" y="127264"/>
                      <a:pt x="88900" y="161925"/>
                    </a:cubicBezTo>
                    <a:cubicBezTo>
                      <a:pt x="119592" y="196586"/>
                      <a:pt x="166953" y="251354"/>
                      <a:pt x="214313" y="276225"/>
                    </a:cubicBezTo>
                    <a:cubicBezTo>
                      <a:pt x="261674" y="301096"/>
                      <a:pt x="329671" y="308769"/>
                      <a:pt x="373063" y="311150"/>
                    </a:cubicBezTo>
                    <a:cubicBezTo>
                      <a:pt x="416455" y="313531"/>
                      <a:pt x="428096" y="309033"/>
                      <a:pt x="474663" y="290512"/>
                    </a:cubicBezTo>
                    <a:cubicBezTo>
                      <a:pt x="521230" y="271991"/>
                      <a:pt x="586846" y="236008"/>
                      <a:pt x="652463" y="2000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86EBE715-D894-4365-83DD-4C26A0533A88}"/>
                  </a:ext>
                </a:extLst>
              </p:cNvPr>
              <p:cNvSpPr/>
              <p:nvPr/>
            </p:nvSpPr>
            <p:spPr>
              <a:xfrm>
                <a:off x="5221288" y="2687638"/>
                <a:ext cx="304858" cy="287337"/>
              </a:xfrm>
              <a:custGeom>
                <a:avLst/>
                <a:gdLst>
                  <a:gd name="connsiteX0" fmla="*/ 298450 w 304858"/>
                  <a:gd name="connsiteY0" fmla="*/ 0 h 287337"/>
                  <a:gd name="connsiteX1" fmla="*/ 301625 w 304858"/>
                  <a:gd name="connsiteY1" fmla="*/ 68262 h 287337"/>
                  <a:gd name="connsiteX2" fmla="*/ 304800 w 304858"/>
                  <a:gd name="connsiteY2" fmla="*/ 142875 h 287337"/>
                  <a:gd name="connsiteX3" fmla="*/ 300037 w 304858"/>
                  <a:gd name="connsiteY3" fmla="*/ 158750 h 287337"/>
                  <a:gd name="connsiteX4" fmla="*/ 266700 w 304858"/>
                  <a:gd name="connsiteY4" fmla="*/ 190500 h 287337"/>
                  <a:gd name="connsiteX5" fmla="*/ 215900 w 304858"/>
                  <a:gd name="connsiteY5" fmla="*/ 223837 h 287337"/>
                  <a:gd name="connsiteX6" fmla="*/ 131762 w 304858"/>
                  <a:gd name="connsiteY6" fmla="*/ 263525 h 287337"/>
                  <a:gd name="connsiteX7" fmla="*/ 0 w 304858"/>
                  <a:gd name="connsiteY7" fmla="*/ 287337 h 28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58" h="287337">
                    <a:moveTo>
                      <a:pt x="298450" y="0"/>
                    </a:moveTo>
                    <a:cubicBezTo>
                      <a:pt x="299508" y="22225"/>
                      <a:pt x="300567" y="44450"/>
                      <a:pt x="301625" y="68262"/>
                    </a:cubicBezTo>
                    <a:cubicBezTo>
                      <a:pt x="302683" y="92074"/>
                      <a:pt x="305065" y="127794"/>
                      <a:pt x="304800" y="142875"/>
                    </a:cubicBezTo>
                    <a:cubicBezTo>
                      <a:pt x="304535" y="157956"/>
                      <a:pt x="306387" y="150813"/>
                      <a:pt x="300037" y="158750"/>
                    </a:cubicBezTo>
                    <a:cubicBezTo>
                      <a:pt x="293687" y="166687"/>
                      <a:pt x="280723" y="179652"/>
                      <a:pt x="266700" y="190500"/>
                    </a:cubicBezTo>
                    <a:cubicBezTo>
                      <a:pt x="252677" y="201348"/>
                      <a:pt x="238390" y="211666"/>
                      <a:pt x="215900" y="223837"/>
                    </a:cubicBezTo>
                    <a:cubicBezTo>
                      <a:pt x="193410" y="236008"/>
                      <a:pt x="167745" y="252942"/>
                      <a:pt x="131762" y="263525"/>
                    </a:cubicBezTo>
                    <a:cubicBezTo>
                      <a:pt x="95779" y="274108"/>
                      <a:pt x="0" y="287337"/>
                      <a:pt x="0" y="28733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96E574C8-CC94-4C68-A5F9-F93AFA67328C}"/>
                  </a:ext>
                </a:extLst>
              </p:cNvPr>
              <p:cNvSpPr/>
              <p:nvPr/>
            </p:nvSpPr>
            <p:spPr>
              <a:xfrm>
                <a:off x="4997450" y="2155135"/>
                <a:ext cx="209559" cy="216590"/>
              </a:xfrm>
              <a:custGeom>
                <a:avLst/>
                <a:gdLst>
                  <a:gd name="connsiteX0" fmla="*/ 0 w 209559"/>
                  <a:gd name="connsiteY0" fmla="*/ 3865 h 216590"/>
                  <a:gd name="connsiteX1" fmla="*/ 65088 w 209559"/>
                  <a:gd name="connsiteY1" fmla="*/ 2278 h 216590"/>
                  <a:gd name="connsiteX2" fmla="*/ 168275 w 209559"/>
                  <a:gd name="connsiteY2" fmla="*/ 30853 h 216590"/>
                  <a:gd name="connsiteX3" fmla="*/ 203200 w 209559"/>
                  <a:gd name="connsiteY3" fmla="*/ 83240 h 216590"/>
                  <a:gd name="connsiteX4" fmla="*/ 209550 w 209559"/>
                  <a:gd name="connsiteY4" fmla="*/ 168965 h 216590"/>
                  <a:gd name="connsiteX5" fmla="*/ 203200 w 209559"/>
                  <a:gd name="connsiteY5" fmla="*/ 199128 h 216590"/>
                  <a:gd name="connsiteX6" fmla="*/ 192088 w 209559"/>
                  <a:gd name="connsiteY6" fmla="*/ 216590 h 21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9" h="216590">
                    <a:moveTo>
                      <a:pt x="0" y="3865"/>
                    </a:moveTo>
                    <a:cubicBezTo>
                      <a:pt x="18521" y="822"/>
                      <a:pt x="37042" y="-2220"/>
                      <a:pt x="65088" y="2278"/>
                    </a:cubicBezTo>
                    <a:cubicBezTo>
                      <a:pt x="93134" y="6776"/>
                      <a:pt x="145256" y="17359"/>
                      <a:pt x="168275" y="30853"/>
                    </a:cubicBezTo>
                    <a:cubicBezTo>
                      <a:pt x="191294" y="44347"/>
                      <a:pt x="196321" y="60221"/>
                      <a:pt x="203200" y="83240"/>
                    </a:cubicBezTo>
                    <a:cubicBezTo>
                      <a:pt x="210079" y="106259"/>
                      <a:pt x="209550" y="149650"/>
                      <a:pt x="209550" y="168965"/>
                    </a:cubicBezTo>
                    <a:cubicBezTo>
                      <a:pt x="209550" y="188280"/>
                      <a:pt x="206110" y="191191"/>
                      <a:pt x="203200" y="199128"/>
                    </a:cubicBezTo>
                    <a:cubicBezTo>
                      <a:pt x="200290" y="207065"/>
                      <a:pt x="196189" y="211827"/>
                      <a:pt x="192088" y="21659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BBF2346E-126E-4438-9E98-DF647383DDC0}"/>
                  </a:ext>
                </a:extLst>
              </p:cNvPr>
              <p:cNvSpPr/>
              <p:nvPr/>
            </p:nvSpPr>
            <p:spPr>
              <a:xfrm>
                <a:off x="4790464" y="2152649"/>
                <a:ext cx="216511" cy="796925"/>
              </a:xfrm>
              <a:custGeom>
                <a:avLst/>
                <a:gdLst>
                  <a:gd name="connsiteX0" fmla="*/ 213336 w 433999"/>
                  <a:gd name="connsiteY0" fmla="*/ 0 h 832089"/>
                  <a:gd name="connsiteX1" fmla="*/ 116499 w 433999"/>
                  <a:gd name="connsiteY1" fmla="*/ 49213 h 832089"/>
                  <a:gd name="connsiteX2" fmla="*/ 60936 w 433999"/>
                  <a:gd name="connsiteY2" fmla="*/ 109538 h 832089"/>
                  <a:gd name="connsiteX3" fmla="*/ 8549 w 433999"/>
                  <a:gd name="connsiteY3" fmla="*/ 220663 h 832089"/>
                  <a:gd name="connsiteX4" fmla="*/ 2199 w 433999"/>
                  <a:gd name="connsiteY4" fmla="*/ 403225 h 832089"/>
                  <a:gd name="connsiteX5" fmla="*/ 30774 w 433999"/>
                  <a:gd name="connsiteY5" fmla="*/ 555625 h 832089"/>
                  <a:gd name="connsiteX6" fmla="*/ 114911 w 433999"/>
                  <a:gd name="connsiteY6" fmla="*/ 704850 h 832089"/>
                  <a:gd name="connsiteX7" fmla="*/ 216511 w 433999"/>
                  <a:gd name="connsiteY7" fmla="*/ 796925 h 832089"/>
                  <a:gd name="connsiteX8" fmla="*/ 383199 w 433999"/>
                  <a:gd name="connsiteY8" fmla="*/ 831850 h 832089"/>
                  <a:gd name="connsiteX9" fmla="*/ 433999 w 433999"/>
                  <a:gd name="connsiteY9" fmla="*/ 812800 h 832089"/>
                  <a:gd name="connsiteX0" fmla="*/ 213336 w 383199"/>
                  <a:gd name="connsiteY0" fmla="*/ 0 h 831850"/>
                  <a:gd name="connsiteX1" fmla="*/ 116499 w 383199"/>
                  <a:gd name="connsiteY1" fmla="*/ 49213 h 831850"/>
                  <a:gd name="connsiteX2" fmla="*/ 60936 w 383199"/>
                  <a:gd name="connsiteY2" fmla="*/ 109538 h 831850"/>
                  <a:gd name="connsiteX3" fmla="*/ 8549 w 383199"/>
                  <a:gd name="connsiteY3" fmla="*/ 220663 h 831850"/>
                  <a:gd name="connsiteX4" fmla="*/ 2199 w 383199"/>
                  <a:gd name="connsiteY4" fmla="*/ 403225 h 831850"/>
                  <a:gd name="connsiteX5" fmla="*/ 30774 w 383199"/>
                  <a:gd name="connsiteY5" fmla="*/ 555625 h 831850"/>
                  <a:gd name="connsiteX6" fmla="*/ 114911 w 383199"/>
                  <a:gd name="connsiteY6" fmla="*/ 704850 h 831850"/>
                  <a:gd name="connsiteX7" fmla="*/ 216511 w 383199"/>
                  <a:gd name="connsiteY7" fmla="*/ 796925 h 831850"/>
                  <a:gd name="connsiteX8" fmla="*/ 383199 w 383199"/>
                  <a:gd name="connsiteY8" fmla="*/ 831850 h 831850"/>
                  <a:gd name="connsiteX0" fmla="*/ 213336 w 216511"/>
                  <a:gd name="connsiteY0" fmla="*/ 0 h 796925"/>
                  <a:gd name="connsiteX1" fmla="*/ 116499 w 216511"/>
                  <a:gd name="connsiteY1" fmla="*/ 49213 h 796925"/>
                  <a:gd name="connsiteX2" fmla="*/ 60936 w 216511"/>
                  <a:gd name="connsiteY2" fmla="*/ 109538 h 796925"/>
                  <a:gd name="connsiteX3" fmla="*/ 8549 w 216511"/>
                  <a:gd name="connsiteY3" fmla="*/ 220663 h 796925"/>
                  <a:gd name="connsiteX4" fmla="*/ 2199 w 216511"/>
                  <a:gd name="connsiteY4" fmla="*/ 403225 h 796925"/>
                  <a:gd name="connsiteX5" fmla="*/ 30774 w 216511"/>
                  <a:gd name="connsiteY5" fmla="*/ 555625 h 796925"/>
                  <a:gd name="connsiteX6" fmla="*/ 114911 w 216511"/>
                  <a:gd name="connsiteY6" fmla="*/ 704850 h 796925"/>
                  <a:gd name="connsiteX7" fmla="*/ 216511 w 216511"/>
                  <a:gd name="connsiteY7" fmla="*/ 796925 h 79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511" h="796925">
                    <a:moveTo>
                      <a:pt x="213336" y="0"/>
                    </a:moveTo>
                    <a:cubicBezTo>
                      <a:pt x="177617" y="15478"/>
                      <a:pt x="141899" y="30957"/>
                      <a:pt x="116499" y="49213"/>
                    </a:cubicBezTo>
                    <a:cubicBezTo>
                      <a:pt x="91099" y="67469"/>
                      <a:pt x="78928" y="80963"/>
                      <a:pt x="60936" y="109538"/>
                    </a:cubicBezTo>
                    <a:cubicBezTo>
                      <a:pt x="42944" y="138113"/>
                      <a:pt x="18338" y="171715"/>
                      <a:pt x="8549" y="220663"/>
                    </a:cubicBezTo>
                    <a:cubicBezTo>
                      <a:pt x="-1240" y="269611"/>
                      <a:pt x="-1505" y="347398"/>
                      <a:pt x="2199" y="403225"/>
                    </a:cubicBezTo>
                    <a:cubicBezTo>
                      <a:pt x="5903" y="459052"/>
                      <a:pt x="11989" y="505354"/>
                      <a:pt x="30774" y="555625"/>
                    </a:cubicBezTo>
                    <a:cubicBezTo>
                      <a:pt x="49559" y="605896"/>
                      <a:pt x="83955" y="664633"/>
                      <a:pt x="114911" y="704850"/>
                    </a:cubicBezTo>
                    <a:cubicBezTo>
                      <a:pt x="145867" y="745067"/>
                      <a:pt x="171797" y="775758"/>
                      <a:pt x="216511" y="7969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54BC5582-9E1E-438A-B285-016AD6C88FBA}"/>
                  </a:ext>
                </a:extLst>
              </p:cNvPr>
              <p:cNvSpPr/>
              <p:nvPr/>
            </p:nvSpPr>
            <p:spPr>
              <a:xfrm>
                <a:off x="4995863" y="2940051"/>
                <a:ext cx="230187" cy="47917"/>
              </a:xfrm>
              <a:custGeom>
                <a:avLst/>
                <a:gdLst>
                  <a:gd name="connsiteX0" fmla="*/ 0 w 230187"/>
                  <a:gd name="connsiteY0" fmla="*/ 0 h 47917"/>
                  <a:gd name="connsiteX1" fmla="*/ 58737 w 230187"/>
                  <a:gd name="connsiteY1" fmla="*/ 23812 h 47917"/>
                  <a:gd name="connsiteX2" fmla="*/ 155575 w 230187"/>
                  <a:gd name="connsiteY2" fmla="*/ 47625 h 47917"/>
                  <a:gd name="connsiteX3" fmla="*/ 230187 w 230187"/>
                  <a:gd name="connsiteY3" fmla="*/ 34925 h 4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187" h="47917">
                    <a:moveTo>
                      <a:pt x="0" y="0"/>
                    </a:moveTo>
                    <a:cubicBezTo>
                      <a:pt x="16404" y="7937"/>
                      <a:pt x="32808" y="15875"/>
                      <a:pt x="58737" y="23812"/>
                    </a:cubicBezTo>
                    <a:cubicBezTo>
                      <a:pt x="84666" y="31749"/>
                      <a:pt x="127000" y="45773"/>
                      <a:pt x="155575" y="47625"/>
                    </a:cubicBezTo>
                    <a:cubicBezTo>
                      <a:pt x="184150" y="49477"/>
                      <a:pt x="207168" y="42201"/>
                      <a:pt x="230187" y="349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5FED8D04-512C-4252-8A5E-8C8EFF2DBBA9}"/>
                  </a:ext>
                </a:extLst>
              </p:cNvPr>
              <p:cNvSpPr/>
              <p:nvPr/>
            </p:nvSpPr>
            <p:spPr>
              <a:xfrm>
                <a:off x="4680798" y="2193925"/>
                <a:ext cx="835765" cy="839971"/>
              </a:xfrm>
              <a:custGeom>
                <a:avLst/>
                <a:gdLst>
                  <a:gd name="connsiteX0" fmla="*/ 57890 w 835765"/>
                  <a:gd name="connsiteY0" fmla="*/ 0 h 839971"/>
                  <a:gd name="connsiteX1" fmla="*/ 19790 w 835765"/>
                  <a:gd name="connsiteY1" fmla="*/ 85725 h 839971"/>
                  <a:gd name="connsiteX2" fmla="*/ 2327 w 835765"/>
                  <a:gd name="connsiteY2" fmla="*/ 255588 h 839971"/>
                  <a:gd name="connsiteX3" fmla="*/ 70590 w 835765"/>
                  <a:gd name="connsiteY3" fmla="*/ 536575 h 839971"/>
                  <a:gd name="connsiteX4" fmla="*/ 210290 w 835765"/>
                  <a:gd name="connsiteY4" fmla="*/ 741363 h 839971"/>
                  <a:gd name="connsiteX5" fmla="*/ 508740 w 835765"/>
                  <a:gd name="connsiteY5" fmla="*/ 839788 h 839971"/>
                  <a:gd name="connsiteX6" fmla="*/ 778615 w 835765"/>
                  <a:gd name="connsiteY6" fmla="*/ 765175 h 839971"/>
                  <a:gd name="connsiteX7" fmla="*/ 835765 w 835765"/>
                  <a:gd name="connsiteY7" fmla="*/ 736600 h 839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5765" h="839971">
                    <a:moveTo>
                      <a:pt x="57890" y="0"/>
                    </a:moveTo>
                    <a:cubicBezTo>
                      <a:pt x="43470" y="21563"/>
                      <a:pt x="29050" y="43127"/>
                      <a:pt x="19790" y="85725"/>
                    </a:cubicBezTo>
                    <a:cubicBezTo>
                      <a:pt x="10530" y="128323"/>
                      <a:pt x="-6140" y="180446"/>
                      <a:pt x="2327" y="255588"/>
                    </a:cubicBezTo>
                    <a:cubicBezTo>
                      <a:pt x="10794" y="330730"/>
                      <a:pt x="35930" y="455613"/>
                      <a:pt x="70590" y="536575"/>
                    </a:cubicBezTo>
                    <a:cubicBezTo>
                      <a:pt x="105250" y="617537"/>
                      <a:pt x="137265" y="690828"/>
                      <a:pt x="210290" y="741363"/>
                    </a:cubicBezTo>
                    <a:cubicBezTo>
                      <a:pt x="283315" y="791898"/>
                      <a:pt x="414019" y="835819"/>
                      <a:pt x="508740" y="839788"/>
                    </a:cubicBezTo>
                    <a:cubicBezTo>
                      <a:pt x="603461" y="843757"/>
                      <a:pt x="724111" y="782373"/>
                      <a:pt x="778615" y="765175"/>
                    </a:cubicBezTo>
                    <a:cubicBezTo>
                      <a:pt x="833119" y="747977"/>
                      <a:pt x="834442" y="742288"/>
                      <a:pt x="835765" y="7366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4D06402C-3915-45EA-86BF-CEF20F1AD9F1}"/>
                  </a:ext>
                </a:extLst>
              </p:cNvPr>
              <p:cNvSpPr/>
              <p:nvPr/>
            </p:nvSpPr>
            <p:spPr>
              <a:xfrm>
                <a:off x="4803775" y="2936875"/>
                <a:ext cx="748630" cy="320428"/>
              </a:xfrm>
              <a:custGeom>
                <a:avLst/>
                <a:gdLst>
                  <a:gd name="connsiteX0" fmla="*/ 715963 w 748630"/>
                  <a:gd name="connsiteY0" fmla="*/ 0 h 320428"/>
                  <a:gd name="connsiteX1" fmla="*/ 747713 w 748630"/>
                  <a:gd name="connsiteY1" fmla="*/ 87313 h 320428"/>
                  <a:gd name="connsiteX2" fmla="*/ 684213 w 748630"/>
                  <a:gd name="connsiteY2" fmla="*/ 152400 h 320428"/>
                  <a:gd name="connsiteX3" fmla="*/ 568325 w 748630"/>
                  <a:gd name="connsiteY3" fmla="*/ 250825 h 320428"/>
                  <a:gd name="connsiteX4" fmla="*/ 412750 w 748630"/>
                  <a:gd name="connsiteY4" fmla="*/ 304800 h 320428"/>
                  <a:gd name="connsiteX5" fmla="*/ 276225 w 748630"/>
                  <a:gd name="connsiteY5" fmla="*/ 317500 h 320428"/>
                  <a:gd name="connsiteX6" fmla="*/ 65088 w 748630"/>
                  <a:gd name="connsiteY6" fmla="*/ 257175 h 320428"/>
                  <a:gd name="connsiteX7" fmla="*/ 0 w 748630"/>
                  <a:gd name="connsiteY7" fmla="*/ 214313 h 3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8630" h="320428">
                    <a:moveTo>
                      <a:pt x="715963" y="0"/>
                    </a:moveTo>
                    <a:cubicBezTo>
                      <a:pt x="734484" y="30956"/>
                      <a:pt x="753005" y="61913"/>
                      <a:pt x="747713" y="87313"/>
                    </a:cubicBezTo>
                    <a:cubicBezTo>
                      <a:pt x="742421" y="112713"/>
                      <a:pt x="714111" y="125148"/>
                      <a:pt x="684213" y="152400"/>
                    </a:cubicBezTo>
                    <a:cubicBezTo>
                      <a:pt x="654315" y="179652"/>
                      <a:pt x="613569" y="225425"/>
                      <a:pt x="568325" y="250825"/>
                    </a:cubicBezTo>
                    <a:cubicBezTo>
                      <a:pt x="523081" y="276225"/>
                      <a:pt x="461433" y="293688"/>
                      <a:pt x="412750" y="304800"/>
                    </a:cubicBezTo>
                    <a:cubicBezTo>
                      <a:pt x="364067" y="315912"/>
                      <a:pt x="334169" y="325437"/>
                      <a:pt x="276225" y="317500"/>
                    </a:cubicBezTo>
                    <a:cubicBezTo>
                      <a:pt x="218281" y="309563"/>
                      <a:pt x="111125" y="274373"/>
                      <a:pt x="65088" y="257175"/>
                    </a:cubicBezTo>
                    <a:cubicBezTo>
                      <a:pt x="19051" y="239977"/>
                      <a:pt x="9525" y="227145"/>
                      <a:pt x="0" y="21431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AFEDB845-DDBC-4AB6-A0DA-2EE48416EBDA}"/>
                  </a:ext>
                </a:extLst>
              </p:cNvPr>
              <p:cNvSpPr/>
              <p:nvPr/>
            </p:nvSpPr>
            <p:spPr>
              <a:xfrm>
                <a:off x="4489449" y="1955800"/>
                <a:ext cx="498476" cy="938213"/>
              </a:xfrm>
              <a:custGeom>
                <a:avLst/>
                <a:gdLst>
                  <a:gd name="connsiteX0" fmla="*/ 498476 w 498476"/>
                  <a:gd name="connsiteY0" fmla="*/ 0 h 938213"/>
                  <a:gd name="connsiteX1" fmla="*/ 388939 w 498476"/>
                  <a:gd name="connsiteY1" fmla="*/ 15875 h 938213"/>
                  <a:gd name="connsiteX2" fmla="*/ 274639 w 498476"/>
                  <a:gd name="connsiteY2" fmla="*/ 57150 h 938213"/>
                  <a:gd name="connsiteX3" fmla="*/ 177801 w 498476"/>
                  <a:gd name="connsiteY3" fmla="*/ 125413 h 938213"/>
                  <a:gd name="connsiteX4" fmla="*/ 73026 w 498476"/>
                  <a:gd name="connsiteY4" fmla="*/ 260350 h 938213"/>
                  <a:gd name="connsiteX5" fmla="*/ 9526 w 498476"/>
                  <a:gd name="connsiteY5" fmla="*/ 455613 h 938213"/>
                  <a:gd name="connsiteX6" fmla="*/ 3176 w 498476"/>
                  <a:gd name="connsiteY6" fmla="*/ 619125 h 938213"/>
                  <a:gd name="connsiteX7" fmla="*/ 38101 w 498476"/>
                  <a:gd name="connsiteY7" fmla="*/ 820738 h 938213"/>
                  <a:gd name="connsiteX8" fmla="*/ 93664 w 498476"/>
                  <a:gd name="connsiteY8" fmla="*/ 938213 h 93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476" h="938213">
                    <a:moveTo>
                      <a:pt x="498476" y="0"/>
                    </a:moveTo>
                    <a:cubicBezTo>
                      <a:pt x="462360" y="3175"/>
                      <a:pt x="426245" y="6350"/>
                      <a:pt x="388939" y="15875"/>
                    </a:cubicBezTo>
                    <a:cubicBezTo>
                      <a:pt x="351633" y="25400"/>
                      <a:pt x="309829" y="38894"/>
                      <a:pt x="274639" y="57150"/>
                    </a:cubicBezTo>
                    <a:cubicBezTo>
                      <a:pt x="239449" y="75406"/>
                      <a:pt x="211403" y="91546"/>
                      <a:pt x="177801" y="125413"/>
                    </a:cubicBezTo>
                    <a:cubicBezTo>
                      <a:pt x="144199" y="159280"/>
                      <a:pt x="101072" y="205317"/>
                      <a:pt x="73026" y="260350"/>
                    </a:cubicBezTo>
                    <a:cubicBezTo>
                      <a:pt x="44980" y="315383"/>
                      <a:pt x="21168" y="395817"/>
                      <a:pt x="9526" y="455613"/>
                    </a:cubicBezTo>
                    <a:cubicBezTo>
                      <a:pt x="-2116" y="515409"/>
                      <a:pt x="-1586" y="558271"/>
                      <a:pt x="3176" y="619125"/>
                    </a:cubicBezTo>
                    <a:cubicBezTo>
                      <a:pt x="7938" y="679979"/>
                      <a:pt x="23020" y="767557"/>
                      <a:pt x="38101" y="820738"/>
                    </a:cubicBezTo>
                    <a:cubicBezTo>
                      <a:pt x="53182" y="873919"/>
                      <a:pt x="73423" y="906066"/>
                      <a:pt x="93664" y="93821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404F974A-756F-4F3E-AA64-3D9A20D1667E}"/>
                  </a:ext>
                </a:extLst>
              </p:cNvPr>
              <p:cNvSpPr/>
              <p:nvPr/>
            </p:nvSpPr>
            <p:spPr>
              <a:xfrm>
                <a:off x="4578350" y="2881313"/>
                <a:ext cx="236538" cy="282240"/>
              </a:xfrm>
              <a:custGeom>
                <a:avLst/>
                <a:gdLst>
                  <a:gd name="connsiteX0" fmla="*/ 0 w 236538"/>
                  <a:gd name="connsiteY0" fmla="*/ 0 h 282240"/>
                  <a:gd name="connsiteX1" fmla="*/ 69850 w 236538"/>
                  <a:gd name="connsiteY1" fmla="*/ 120650 h 282240"/>
                  <a:gd name="connsiteX2" fmla="*/ 206375 w 236538"/>
                  <a:gd name="connsiteY2" fmla="*/ 258762 h 282240"/>
                  <a:gd name="connsiteX3" fmla="*/ 236538 w 236538"/>
                  <a:gd name="connsiteY3" fmla="*/ 280987 h 2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538" h="282240">
                    <a:moveTo>
                      <a:pt x="0" y="0"/>
                    </a:moveTo>
                    <a:cubicBezTo>
                      <a:pt x="17727" y="38761"/>
                      <a:pt x="35454" y="77523"/>
                      <a:pt x="69850" y="120650"/>
                    </a:cubicBezTo>
                    <a:cubicBezTo>
                      <a:pt x="104246" y="163777"/>
                      <a:pt x="178594" y="232039"/>
                      <a:pt x="206375" y="258762"/>
                    </a:cubicBezTo>
                    <a:cubicBezTo>
                      <a:pt x="234156" y="285485"/>
                      <a:pt x="235347" y="283236"/>
                      <a:pt x="236538" y="28098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EB62C141-9A16-444B-B6CE-32D51346FC3B}"/>
                  </a:ext>
                </a:extLst>
              </p:cNvPr>
              <p:cNvSpPr/>
              <p:nvPr/>
            </p:nvSpPr>
            <p:spPr>
              <a:xfrm>
                <a:off x="4995863" y="1912937"/>
                <a:ext cx="454025" cy="132904"/>
              </a:xfrm>
              <a:custGeom>
                <a:avLst/>
                <a:gdLst>
                  <a:gd name="connsiteX0" fmla="*/ 0 w 454025"/>
                  <a:gd name="connsiteY0" fmla="*/ 0 h 132904"/>
                  <a:gd name="connsiteX1" fmla="*/ 131762 w 454025"/>
                  <a:gd name="connsiteY1" fmla="*/ 22225 h 132904"/>
                  <a:gd name="connsiteX2" fmla="*/ 271462 w 454025"/>
                  <a:gd name="connsiteY2" fmla="*/ 77787 h 132904"/>
                  <a:gd name="connsiteX3" fmla="*/ 390525 w 454025"/>
                  <a:gd name="connsiteY3" fmla="*/ 127000 h 132904"/>
                  <a:gd name="connsiteX4" fmla="*/ 454025 w 454025"/>
                  <a:gd name="connsiteY4" fmla="*/ 130175 h 13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025" h="132904">
                    <a:moveTo>
                      <a:pt x="0" y="0"/>
                    </a:moveTo>
                    <a:cubicBezTo>
                      <a:pt x="43259" y="4630"/>
                      <a:pt x="86518" y="9261"/>
                      <a:pt x="131762" y="22225"/>
                    </a:cubicBezTo>
                    <a:cubicBezTo>
                      <a:pt x="177006" y="35189"/>
                      <a:pt x="271462" y="77787"/>
                      <a:pt x="271462" y="77787"/>
                    </a:cubicBezTo>
                    <a:cubicBezTo>
                      <a:pt x="314589" y="95249"/>
                      <a:pt x="360098" y="118269"/>
                      <a:pt x="390525" y="127000"/>
                    </a:cubicBezTo>
                    <a:cubicBezTo>
                      <a:pt x="420952" y="135731"/>
                      <a:pt x="437488" y="132953"/>
                      <a:pt x="454025" y="1301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08464E49-9414-4F4D-B60A-FA1ADF4C1B10}"/>
                  </a:ext>
                </a:extLst>
              </p:cNvPr>
              <p:cNvSpPr/>
              <p:nvPr/>
            </p:nvSpPr>
            <p:spPr>
              <a:xfrm>
                <a:off x="4443062" y="1908960"/>
                <a:ext cx="557563" cy="799315"/>
              </a:xfrm>
              <a:custGeom>
                <a:avLst/>
                <a:gdLst>
                  <a:gd name="connsiteX0" fmla="*/ 557563 w 557563"/>
                  <a:gd name="connsiteY0" fmla="*/ 3978 h 799315"/>
                  <a:gd name="connsiteX1" fmla="*/ 444851 w 557563"/>
                  <a:gd name="connsiteY1" fmla="*/ 11915 h 799315"/>
                  <a:gd name="connsiteX2" fmla="*/ 216251 w 557563"/>
                  <a:gd name="connsiteY2" fmla="*/ 103990 h 799315"/>
                  <a:gd name="connsiteX3" fmla="*/ 51151 w 557563"/>
                  <a:gd name="connsiteY3" fmla="*/ 334178 h 799315"/>
                  <a:gd name="connsiteX4" fmla="*/ 351 w 557563"/>
                  <a:gd name="connsiteY4" fmla="*/ 626278 h 799315"/>
                  <a:gd name="connsiteX5" fmla="*/ 27338 w 557563"/>
                  <a:gd name="connsiteY5" fmla="*/ 799315 h 79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7563" h="799315">
                    <a:moveTo>
                      <a:pt x="557563" y="3978"/>
                    </a:moveTo>
                    <a:cubicBezTo>
                      <a:pt x="529649" y="-388"/>
                      <a:pt x="501736" y="-4754"/>
                      <a:pt x="444851" y="11915"/>
                    </a:cubicBezTo>
                    <a:cubicBezTo>
                      <a:pt x="387966" y="28584"/>
                      <a:pt x="281868" y="50280"/>
                      <a:pt x="216251" y="103990"/>
                    </a:cubicBezTo>
                    <a:cubicBezTo>
                      <a:pt x="150634" y="157701"/>
                      <a:pt x="87134" y="247130"/>
                      <a:pt x="51151" y="334178"/>
                    </a:cubicBezTo>
                    <a:cubicBezTo>
                      <a:pt x="15168" y="421226"/>
                      <a:pt x="4320" y="548755"/>
                      <a:pt x="351" y="626278"/>
                    </a:cubicBezTo>
                    <a:cubicBezTo>
                      <a:pt x="-3618" y="703801"/>
                      <a:pt x="27338" y="799315"/>
                      <a:pt x="27338" y="79931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4EE0A734-1647-43B3-A948-2652DE6EC71D}"/>
                  </a:ext>
                </a:extLst>
              </p:cNvPr>
              <p:cNvSpPr/>
              <p:nvPr/>
            </p:nvSpPr>
            <p:spPr>
              <a:xfrm>
                <a:off x="4466167" y="2700867"/>
                <a:ext cx="406400" cy="601133"/>
              </a:xfrm>
              <a:custGeom>
                <a:avLst/>
                <a:gdLst>
                  <a:gd name="connsiteX0" fmla="*/ 0 w 406400"/>
                  <a:gd name="connsiteY0" fmla="*/ 0 h 601133"/>
                  <a:gd name="connsiteX1" fmla="*/ 46566 w 406400"/>
                  <a:gd name="connsiteY1" fmla="*/ 154516 h 601133"/>
                  <a:gd name="connsiteX2" fmla="*/ 103716 w 406400"/>
                  <a:gd name="connsiteY2" fmla="*/ 264583 h 601133"/>
                  <a:gd name="connsiteX3" fmla="*/ 285750 w 406400"/>
                  <a:gd name="connsiteY3" fmla="*/ 482600 h 601133"/>
                  <a:gd name="connsiteX4" fmla="*/ 406400 w 406400"/>
                  <a:gd name="connsiteY4" fmla="*/ 601133 h 60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01133">
                    <a:moveTo>
                      <a:pt x="0" y="0"/>
                    </a:moveTo>
                    <a:cubicBezTo>
                      <a:pt x="14640" y="55209"/>
                      <a:pt x="29280" y="110419"/>
                      <a:pt x="46566" y="154516"/>
                    </a:cubicBezTo>
                    <a:cubicBezTo>
                      <a:pt x="63852" y="198613"/>
                      <a:pt x="63852" y="209902"/>
                      <a:pt x="103716" y="264583"/>
                    </a:cubicBezTo>
                    <a:cubicBezTo>
                      <a:pt x="143580" y="319264"/>
                      <a:pt x="235303" y="426508"/>
                      <a:pt x="285750" y="482600"/>
                    </a:cubicBezTo>
                    <a:cubicBezTo>
                      <a:pt x="336197" y="538692"/>
                      <a:pt x="371298" y="569912"/>
                      <a:pt x="406400" y="60113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C998115E-52CC-4928-97D0-1E557CF62B60}"/>
                  </a:ext>
                </a:extLst>
              </p:cNvPr>
              <p:cNvSpPr/>
              <p:nvPr/>
            </p:nvSpPr>
            <p:spPr>
              <a:xfrm>
                <a:off x="4303183" y="3295650"/>
                <a:ext cx="374650" cy="6350"/>
              </a:xfrm>
              <a:custGeom>
                <a:avLst/>
                <a:gdLst>
                  <a:gd name="connsiteX0" fmla="*/ 0 w 374650"/>
                  <a:gd name="connsiteY0" fmla="*/ 0 h 6350"/>
                  <a:gd name="connsiteX1" fmla="*/ 374650 w 37465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4650" h="6350">
                    <a:moveTo>
                      <a:pt x="0" y="0"/>
                    </a:moveTo>
                    <a:lnTo>
                      <a:pt x="374650" y="635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60B55822-241E-4BBD-9825-81F6899CFC2B}"/>
                  </a:ext>
                </a:extLst>
              </p:cNvPr>
              <p:cNvSpPr/>
              <p:nvPr/>
            </p:nvSpPr>
            <p:spPr>
              <a:xfrm>
                <a:off x="4678363" y="3295651"/>
                <a:ext cx="79375" cy="73025"/>
              </a:xfrm>
              <a:custGeom>
                <a:avLst/>
                <a:gdLst>
                  <a:gd name="connsiteX0" fmla="*/ 0 w 79375"/>
                  <a:gd name="connsiteY0" fmla="*/ 0 h 73025"/>
                  <a:gd name="connsiteX1" fmla="*/ 79375 w 79375"/>
                  <a:gd name="connsiteY1" fmla="*/ 73025 h 7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375" h="73025">
                    <a:moveTo>
                      <a:pt x="0" y="0"/>
                    </a:moveTo>
                    <a:lnTo>
                      <a:pt x="79375" y="73025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EB094D86-6551-47EA-B8B1-DD1A0206A241}"/>
                  </a:ext>
                </a:extLst>
              </p:cNvPr>
              <p:cNvSpPr/>
              <p:nvPr/>
            </p:nvSpPr>
            <p:spPr>
              <a:xfrm>
                <a:off x="4749800" y="3306763"/>
                <a:ext cx="130175" cy="57150"/>
              </a:xfrm>
              <a:custGeom>
                <a:avLst/>
                <a:gdLst>
                  <a:gd name="connsiteX0" fmla="*/ 130175 w 130175"/>
                  <a:gd name="connsiteY0" fmla="*/ 0 h 57150"/>
                  <a:gd name="connsiteX1" fmla="*/ 66675 w 130175"/>
                  <a:gd name="connsiteY1" fmla="*/ 9525 h 57150"/>
                  <a:gd name="connsiteX2" fmla="*/ 0 w 130175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175" h="57150">
                    <a:moveTo>
                      <a:pt x="130175" y="0"/>
                    </a:moveTo>
                    <a:cubicBezTo>
                      <a:pt x="109273" y="0"/>
                      <a:pt x="88371" y="0"/>
                      <a:pt x="66675" y="9525"/>
                    </a:cubicBezTo>
                    <a:cubicBezTo>
                      <a:pt x="44979" y="19050"/>
                      <a:pt x="22489" y="38100"/>
                      <a:pt x="0" y="571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6443F6D6-7D6C-4A68-8F1B-2A63B26261A3}"/>
                  </a:ext>
                </a:extLst>
              </p:cNvPr>
              <p:cNvSpPr/>
              <p:nvPr/>
            </p:nvSpPr>
            <p:spPr>
              <a:xfrm>
                <a:off x="3914775" y="3290108"/>
                <a:ext cx="406400" cy="54801"/>
              </a:xfrm>
              <a:custGeom>
                <a:avLst/>
                <a:gdLst>
                  <a:gd name="connsiteX0" fmla="*/ 0 w 406400"/>
                  <a:gd name="connsiteY0" fmla="*/ 34117 h 54801"/>
                  <a:gd name="connsiteX1" fmla="*/ 150813 w 406400"/>
                  <a:gd name="connsiteY1" fmla="*/ 35705 h 54801"/>
                  <a:gd name="connsiteX2" fmla="*/ 334963 w 406400"/>
                  <a:gd name="connsiteY2" fmla="*/ 13480 h 54801"/>
                  <a:gd name="connsiteX3" fmla="*/ 357188 w 406400"/>
                  <a:gd name="connsiteY3" fmla="*/ 54755 h 54801"/>
                  <a:gd name="connsiteX4" fmla="*/ 385763 w 406400"/>
                  <a:gd name="connsiteY4" fmla="*/ 3955 h 54801"/>
                  <a:gd name="connsiteX5" fmla="*/ 406400 w 406400"/>
                  <a:gd name="connsiteY5" fmla="*/ 7130 h 5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400" h="54801">
                    <a:moveTo>
                      <a:pt x="0" y="34117"/>
                    </a:moveTo>
                    <a:cubicBezTo>
                      <a:pt x="47493" y="36630"/>
                      <a:pt x="94986" y="39144"/>
                      <a:pt x="150813" y="35705"/>
                    </a:cubicBezTo>
                    <a:cubicBezTo>
                      <a:pt x="206640" y="32266"/>
                      <a:pt x="300567" y="10305"/>
                      <a:pt x="334963" y="13480"/>
                    </a:cubicBezTo>
                    <a:cubicBezTo>
                      <a:pt x="369359" y="16655"/>
                      <a:pt x="348721" y="56342"/>
                      <a:pt x="357188" y="54755"/>
                    </a:cubicBezTo>
                    <a:cubicBezTo>
                      <a:pt x="365655" y="53168"/>
                      <a:pt x="377561" y="11892"/>
                      <a:pt x="385763" y="3955"/>
                    </a:cubicBezTo>
                    <a:cubicBezTo>
                      <a:pt x="393965" y="-3982"/>
                      <a:pt x="400182" y="1574"/>
                      <a:pt x="406400" y="713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B72840A6-84CE-4AC7-A864-51530F499B63}"/>
                  </a:ext>
                </a:extLst>
              </p:cNvPr>
              <p:cNvSpPr/>
              <p:nvPr/>
            </p:nvSpPr>
            <p:spPr>
              <a:xfrm>
                <a:off x="3910013" y="3322638"/>
                <a:ext cx="100012" cy="530225"/>
              </a:xfrm>
              <a:custGeom>
                <a:avLst/>
                <a:gdLst>
                  <a:gd name="connsiteX0" fmla="*/ 0 w 100012"/>
                  <a:gd name="connsiteY0" fmla="*/ 0 h 530225"/>
                  <a:gd name="connsiteX1" fmla="*/ 14287 w 100012"/>
                  <a:gd name="connsiteY1" fmla="*/ 141287 h 530225"/>
                  <a:gd name="connsiteX2" fmla="*/ 49212 w 100012"/>
                  <a:gd name="connsiteY2" fmla="*/ 176212 h 530225"/>
                  <a:gd name="connsiteX3" fmla="*/ 100012 w 100012"/>
                  <a:gd name="connsiteY3" fmla="*/ 530225 h 53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" h="530225">
                    <a:moveTo>
                      <a:pt x="0" y="0"/>
                    </a:moveTo>
                    <a:cubicBezTo>
                      <a:pt x="3042" y="55959"/>
                      <a:pt x="6085" y="111918"/>
                      <a:pt x="14287" y="141287"/>
                    </a:cubicBezTo>
                    <a:cubicBezTo>
                      <a:pt x="22489" y="170656"/>
                      <a:pt x="34925" y="111389"/>
                      <a:pt x="49212" y="176212"/>
                    </a:cubicBezTo>
                    <a:cubicBezTo>
                      <a:pt x="63499" y="241035"/>
                      <a:pt x="81755" y="385630"/>
                      <a:pt x="100012" y="5302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C45B68A8-67A2-4189-B04A-99A7418003F1}"/>
                  </a:ext>
                </a:extLst>
              </p:cNvPr>
              <p:cNvSpPr/>
              <p:nvPr/>
            </p:nvSpPr>
            <p:spPr>
              <a:xfrm>
                <a:off x="4056063" y="3368218"/>
                <a:ext cx="207962" cy="327482"/>
              </a:xfrm>
              <a:custGeom>
                <a:avLst/>
                <a:gdLst>
                  <a:gd name="connsiteX0" fmla="*/ 0 w 207962"/>
                  <a:gd name="connsiteY0" fmla="*/ 6807 h 327482"/>
                  <a:gd name="connsiteX1" fmla="*/ 147637 w 207962"/>
                  <a:gd name="connsiteY1" fmla="*/ 457 h 327482"/>
                  <a:gd name="connsiteX2" fmla="*/ 160337 w 207962"/>
                  <a:gd name="connsiteY2" fmla="*/ 17920 h 327482"/>
                  <a:gd name="connsiteX3" fmla="*/ 149225 w 207962"/>
                  <a:gd name="connsiteY3" fmla="*/ 44907 h 327482"/>
                  <a:gd name="connsiteX4" fmla="*/ 125412 w 207962"/>
                  <a:gd name="connsiteY4" fmla="*/ 67132 h 327482"/>
                  <a:gd name="connsiteX5" fmla="*/ 122237 w 207962"/>
                  <a:gd name="connsiteY5" fmla="*/ 149682 h 327482"/>
                  <a:gd name="connsiteX6" fmla="*/ 207962 w 207962"/>
                  <a:gd name="connsiteY6" fmla="*/ 327482 h 327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962" h="327482">
                    <a:moveTo>
                      <a:pt x="0" y="6807"/>
                    </a:moveTo>
                    <a:cubicBezTo>
                      <a:pt x="60457" y="2706"/>
                      <a:pt x="120914" y="-1395"/>
                      <a:pt x="147637" y="457"/>
                    </a:cubicBezTo>
                    <a:cubicBezTo>
                      <a:pt x="174360" y="2309"/>
                      <a:pt x="160072" y="10512"/>
                      <a:pt x="160337" y="17920"/>
                    </a:cubicBezTo>
                    <a:cubicBezTo>
                      <a:pt x="160602" y="25328"/>
                      <a:pt x="155046" y="36705"/>
                      <a:pt x="149225" y="44907"/>
                    </a:cubicBezTo>
                    <a:cubicBezTo>
                      <a:pt x="143404" y="53109"/>
                      <a:pt x="129910" y="49669"/>
                      <a:pt x="125412" y="67132"/>
                    </a:cubicBezTo>
                    <a:cubicBezTo>
                      <a:pt x="120914" y="84595"/>
                      <a:pt x="108479" y="106290"/>
                      <a:pt x="122237" y="149682"/>
                    </a:cubicBezTo>
                    <a:cubicBezTo>
                      <a:pt x="135995" y="193074"/>
                      <a:pt x="171978" y="260278"/>
                      <a:pt x="207962" y="32748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8290FEED-0A2B-4864-B72C-27A164A59D74}"/>
                  </a:ext>
                </a:extLst>
              </p:cNvPr>
              <p:cNvSpPr/>
              <p:nvPr/>
            </p:nvSpPr>
            <p:spPr>
              <a:xfrm>
                <a:off x="3945192" y="3374426"/>
                <a:ext cx="121983" cy="460974"/>
              </a:xfrm>
              <a:custGeom>
                <a:avLst/>
                <a:gdLst>
                  <a:gd name="connsiteX0" fmla="*/ 121983 w 121983"/>
                  <a:gd name="connsiteY0" fmla="*/ 2186 h 460974"/>
                  <a:gd name="connsiteX1" fmla="*/ 33083 w 121983"/>
                  <a:gd name="connsiteY1" fmla="*/ 599 h 460974"/>
                  <a:gd name="connsiteX2" fmla="*/ 4508 w 121983"/>
                  <a:gd name="connsiteY2" fmla="*/ 5361 h 460974"/>
                  <a:gd name="connsiteX3" fmla="*/ 4508 w 121983"/>
                  <a:gd name="connsiteY3" fmla="*/ 51399 h 460974"/>
                  <a:gd name="connsiteX4" fmla="*/ 47371 w 121983"/>
                  <a:gd name="connsiteY4" fmla="*/ 106961 h 460974"/>
                  <a:gd name="connsiteX5" fmla="*/ 101346 w 121983"/>
                  <a:gd name="connsiteY5" fmla="*/ 460974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83" h="460974">
                    <a:moveTo>
                      <a:pt x="121983" y="2186"/>
                    </a:moveTo>
                    <a:cubicBezTo>
                      <a:pt x="87322" y="1128"/>
                      <a:pt x="52662" y="70"/>
                      <a:pt x="33083" y="599"/>
                    </a:cubicBezTo>
                    <a:cubicBezTo>
                      <a:pt x="13504" y="1128"/>
                      <a:pt x="9271" y="-3106"/>
                      <a:pt x="4508" y="5361"/>
                    </a:cubicBezTo>
                    <a:cubicBezTo>
                      <a:pt x="-255" y="13828"/>
                      <a:pt x="-2636" y="34466"/>
                      <a:pt x="4508" y="51399"/>
                    </a:cubicBezTo>
                    <a:cubicBezTo>
                      <a:pt x="11652" y="68332"/>
                      <a:pt x="31231" y="38699"/>
                      <a:pt x="47371" y="106961"/>
                    </a:cubicBezTo>
                    <a:cubicBezTo>
                      <a:pt x="63511" y="175223"/>
                      <a:pt x="82428" y="318098"/>
                      <a:pt x="101346" y="46097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E0F6C744-6094-4339-B97D-48C77D892767}"/>
                  </a:ext>
                </a:extLst>
              </p:cNvPr>
              <p:cNvSpPr/>
              <p:nvPr/>
            </p:nvSpPr>
            <p:spPr>
              <a:xfrm>
                <a:off x="4257675" y="3681413"/>
                <a:ext cx="238125" cy="438150"/>
              </a:xfrm>
              <a:custGeom>
                <a:avLst/>
                <a:gdLst>
                  <a:gd name="connsiteX0" fmla="*/ 0 w 238125"/>
                  <a:gd name="connsiteY0" fmla="*/ 0 h 438150"/>
                  <a:gd name="connsiteX1" fmla="*/ 238125 w 238125"/>
                  <a:gd name="connsiteY1" fmla="*/ 43815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125" h="438150">
                    <a:moveTo>
                      <a:pt x="0" y="0"/>
                    </a:moveTo>
                    <a:lnTo>
                      <a:pt x="238125" y="43815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5CFAFC94-3C52-4279-8EDF-DFAFDCA8C979}"/>
                  </a:ext>
                </a:extLst>
              </p:cNvPr>
              <p:cNvSpPr/>
              <p:nvPr/>
            </p:nvSpPr>
            <p:spPr>
              <a:xfrm>
                <a:off x="4321361" y="3360645"/>
                <a:ext cx="180789" cy="752568"/>
              </a:xfrm>
              <a:custGeom>
                <a:avLst/>
                <a:gdLst>
                  <a:gd name="connsiteX0" fmla="*/ 172852 w 180789"/>
                  <a:gd name="connsiteY0" fmla="*/ 1680 h 752568"/>
                  <a:gd name="connsiteX1" fmla="*/ 23627 w 180789"/>
                  <a:gd name="connsiteY1" fmla="*/ 1680 h 752568"/>
                  <a:gd name="connsiteX2" fmla="*/ 2989 w 180789"/>
                  <a:gd name="connsiteY2" fmla="*/ 19143 h 752568"/>
                  <a:gd name="connsiteX3" fmla="*/ 2989 w 180789"/>
                  <a:gd name="connsiteY3" fmla="*/ 36605 h 752568"/>
                  <a:gd name="connsiteX4" fmla="*/ 29977 w 180789"/>
                  <a:gd name="connsiteY4" fmla="*/ 60418 h 752568"/>
                  <a:gd name="connsiteX5" fmla="*/ 77602 w 180789"/>
                  <a:gd name="connsiteY5" fmla="*/ 92168 h 752568"/>
                  <a:gd name="connsiteX6" fmla="*/ 136339 w 180789"/>
                  <a:gd name="connsiteY6" fmla="*/ 231868 h 752568"/>
                  <a:gd name="connsiteX7" fmla="*/ 164914 w 180789"/>
                  <a:gd name="connsiteY7" fmla="*/ 460468 h 752568"/>
                  <a:gd name="connsiteX8" fmla="*/ 180789 w 180789"/>
                  <a:gd name="connsiteY8" fmla="*/ 752568 h 75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89" h="752568">
                    <a:moveTo>
                      <a:pt x="172852" y="1680"/>
                    </a:moveTo>
                    <a:cubicBezTo>
                      <a:pt x="112394" y="224"/>
                      <a:pt x="51937" y="-1231"/>
                      <a:pt x="23627" y="1680"/>
                    </a:cubicBezTo>
                    <a:cubicBezTo>
                      <a:pt x="-4684" y="4591"/>
                      <a:pt x="6429" y="13322"/>
                      <a:pt x="2989" y="19143"/>
                    </a:cubicBezTo>
                    <a:cubicBezTo>
                      <a:pt x="-451" y="24964"/>
                      <a:pt x="-1509" y="29726"/>
                      <a:pt x="2989" y="36605"/>
                    </a:cubicBezTo>
                    <a:cubicBezTo>
                      <a:pt x="7487" y="43484"/>
                      <a:pt x="17541" y="51158"/>
                      <a:pt x="29977" y="60418"/>
                    </a:cubicBezTo>
                    <a:cubicBezTo>
                      <a:pt x="42412" y="69679"/>
                      <a:pt x="59875" y="63593"/>
                      <a:pt x="77602" y="92168"/>
                    </a:cubicBezTo>
                    <a:cubicBezTo>
                      <a:pt x="95329" y="120743"/>
                      <a:pt x="121787" y="170485"/>
                      <a:pt x="136339" y="231868"/>
                    </a:cubicBezTo>
                    <a:cubicBezTo>
                      <a:pt x="150891" y="293251"/>
                      <a:pt x="157506" y="373685"/>
                      <a:pt x="164914" y="460468"/>
                    </a:cubicBezTo>
                    <a:cubicBezTo>
                      <a:pt x="172322" y="547251"/>
                      <a:pt x="176555" y="649909"/>
                      <a:pt x="180789" y="75256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1CB96677-925B-40D2-BAD0-7C4EBF99052C}"/>
                  </a:ext>
                </a:extLst>
              </p:cNvPr>
              <p:cNvSpPr/>
              <p:nvPr/>
            </p:nvSpPr>
            <p:spPr>
              <a:xfrm>
                <a:off x="4483100" y="3355353"/>
                <a:ext cx="174899" cy="749921"/>
              </a:xfrm>
              <a:custGeom>
                <a:avLst/>
                <a:gdLst>
                  <a:gd name="connsiteX0" fmla="*/ 0 w 174899"/>
                  <a:gd name="connsiteY0" fmla="*/ 5384 h 749921"/>
                  <a:gd name="connsiteX1" fmla="*/ 125413 w 174899"/>
                  <a:gd name="connsiteY1" fmla="*/ 5384 h 749921"/>
                  <a:gd name="connsiteX2" fmla="*/ 163513 w 174899"/>
                  <a:gd name="connsiteY2" fmla="*/ 621 h 749921"/>
                  <a:gd name="connsiteX3" fmla="*/ 173038 w 174899"/>
                  <a:gd name="connsiteY3" fmla="*/ 21259 h 749921"/>
                  <a:gd name="connsiteX4" fmla="*/ 131763 w 174899"/>
                  <a:gd name="connsiteY4" fmla="*/ 56184 h 749921"/>
                  <a:gd name="connsiteX5" fmla="*/ 85725 w 174899"/>
                  <a:gd name="connsiteY5" fmla="*/ 154609 h 749921"/>
                  <a:gd name="connsiteX6" fmla="*/ 69850 w 174899"/>
                  <a:gd name="connsiteY6" fmla="*/ 249859 h 749921"/>
                  <a:gd name="connsiteX7" fmla="*/ 101600 w 174899"/>
                  <a:gd name="connsiteY7" fmla="*/ 749921 h 74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899" h="749921">
                    <a:moveTo>
                      <a:pt x="0" y="5384"/>
                    </a:moveTo>
                    <a:lnTo>
                      <a:pt x="125413" y="5384"/>
                    </a:lnTo>
                    <a:cubicBezTo>
                      <a:pt x="152665" y="4590"/>
                      <a:pt x="155576" y="-2025"/>
                      <a:pt x="163513" y="621"/>
                    </a:cubicBezTo>
                    <a:cubicBezTo>
                      <a:pt x="171450" y="3267"/>
                      <a:pt x="178330" y="11999"/>
                      <a:pt x="173038" y="21259"/>
                    </a:cubicBezTo>
                    <a:cubicBezTo>
                      <a:pt x="167746" y="30519"/>
                      <a:pt x="146315" y="33959"/>
                      <a:pt x="131763" y="56184"/>
                    </a:cubicBezTo>
                    <a:cubicBezTo>
                      <a:pt x="117211" y="78409"/>
                      <a:pt x="96044" y="122330"/>
                      <a:pt x="85725" y="154609"/>
                    </a:cubicBezTo>
                    <a:cubicBezTo>
                      <a:pt x="75406" y="186888"/>
                      <a:pt x="67204" y="150640"/>
                      <a:pt x="69850" y="249859"/>
                    </a:cubicBezTo>
                    <a:cubicBezTo>
                      <a:pt x="72496" y="349078"/>
                      <a:pt x="87048" y="549499"/>
                      <a:pt x="101600" y="749921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1458D970-B2B2-4103-8700-FC0527041491}"/>
                  </a:ext>
                </a:extLst>
              </p:cNvPr>
              <p:cNvSpPr/>
              <p:nvPr/>
            </p:nvSpPr>
            <p:spPr>
              <a:xfrm>
                <a:off x="4006851" y="3838575"/>
                <a:ext cx="55578" cy="619125"/>
              </a:xfrm>
              <a:custGeom>
                <a:avLst/>
                <a:gdLst>
                  <a:gd name="connsiteX0" fmla="*/ 1588 w 55578"/>
                  <a:gd name="connsiteY0" fmla="*/ 0 h 619125"/>
                  <a:gd name="connsiteX1" fmla="*/ 30163 w 55578"/>
                  <a:gd name="connsiteY1" fmla="*/ 190500 h 619125"/>
                  <a:gd name="connsiteX2" fmla="*/ 55563 w 55578"/>
                  <a:gd name="connsiteY2" fmla="*/ 479425 h 619125"/>
                  <a:gd name="connsiteX3" fmla="*/ 33338 w 55578"/>
                  <a:gd name="connsiteY3" fmla="*/ 587375 h 619125"/>
                  <a:gd name="connsiteX4" fmla="*/ 0 w 55578"/>
                  <a:gd name="connsiteY4" fmla="*/ 619125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78" h="619125">
                    <a:moveTo>
                      <a:pt x="1588" y="0"/>
                    </a:moveTo>
                    <a:cubicBezTo>
                      <a:pt x="11377" y="55298"/>
                      <a:pt x="21167" y="110596"/>
                      <a:pt x="30163" y="190500"/>
                    </a:cubicBezTo>
                    <a:cubicBezTo>
                      <a:pt x="39159" y="270404"/>
                      <a:pt x="55034" y="413279"/>
                      <a:pt x="55563" y="479425"/>
                    </a:cubicBezTo>
                    <a:cubicBezTo>
                      <a:pt x="56092" y="545571"/>
                      <a:pt x="42598" y="564092"/>
                      <a:pt x="33338" y="587375"/>
                    </a:cubicBezTo>
                    <a:cubicBezTo>
                      <a:pt x="24078" y="610658"/>
                      <a:pt x="0" y="619125"/>
                      <a:pt x="0" y="6191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96F4ED3D-1EFA-4970-A805-282329C52A9A}"/>
                  </a:ext>
                </a:extLst>
              </p:cNvPr>
              <p:cNvSpPr/>
              <p:nvPr/>
            </p:nvSpPr>
            <p:spPr>
              <a:xfrm>
                <a:off x="4008439" y="4454525"/>
                <a:ext cx="88900" cy="227013"/>
              </a:xfrm>
              <a:custGeom>
                <a:avLst/>
                <a:gdLst>
                  <a:gd name="connsiteX0" fmla="*/ 0 w 88900"/>
                  <a:gd name="connsiteY0" fmla="*/ 0 h 227013"/>
                  <a:gd name="connsiteX1" fmla="*/ 15875 w 88900"/>
                  <a:gd name="connsiteY1" fmla="*/ 114300 h 227013"/>
                  <a:gd name="connsiteX2" fmla="*/ 88900 w 88900"/>
                  <a:gd name="connsiteY2" fmla="*/ 227013 h 22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" h="227013">
                    <a:moveTo>
                      <a:pt x="0" y="0"/>
                    </a:moveTo>
                    <a:cubicBezTo>
                      <a:pt x="529" y="38232"/>
                      <a:pt x="1058" y="76465"/>
                      <a:pt x="15875" y="114300"/>
                    </a:cubicBezTo>
                    <a:cubicBezTo>
                      <a:pt x="30692" y="152135"/>
                      <a:pt x="57150" y="205317"/>
                      <a:pt x="88900" y="22701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F1DFBA95-62CE-4AC3-BC42-0215F9619AB5}"/>
                  </a:ext>
                </a:extLst>
              </p:cNvPr>
              <p:cNvSpPr/>
              <p:nvPr/>
            </p:nvSpPr>
            <p:spPr>
              <a:xfrm>
                <a:off x="4089400" y="4679950"/>
                <a:ext cx="231775" cy="4763"/>
              </a:xfrm>
              <a:custGeom>
                <a:avLst/>
                <a:gdLst>
                  <a:gd name="connsiteX0" fmla="*/ 0 w 231775"/>
                  <a:gd name="connsiteY0" fmla="*/ 4763 h 4763"/>
                  <a:gd name="connsiteX1" fmla="*/ 147638 w 231775"/>
                  <a:gd name="connsiteY1" fmla="*/ 3175 h 4763"/>
                  <a:gd name="connsiteX2" fmla="*/ 231775 w 231775"/>
                  <a:gd name="connsiteY2" fmla="*/ 0 h 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775" h="4763">
                    <a:moveTo>
                      <a:pt x="0" y="4763"/>
                    </a:moveTo>
                    <a:lnTo>
                      <a:pt x="147638" y="3175"/>
                    </a:lnTo>
                    <a:cubicBezTo>
                      <a:pt x="186267" y="2381"/>
                      <a:pt x="209021" y="1190"/>
                      <a:pt x="231775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C771467A-348E-4C56-9199-8F6746612DFA}"/>
                  </a:ext>
                </a:extLst>
              </p:cNvPr>
              <p:cNvSpPr/>
              <p:nvPr/>
            </p:nvSpPr>
            <p:spPr>
              <a:xfrm>
                <a:off x="4033888" y="3805238"/>
                <a:ext cx="190450" cy="739011"/>
              </a:xfrm>
              <a:custGeom>
                <a:avLst/>
                <a:gdLst>
                  <a:gd name="connsiteX0" fmla="*/ 7887 w 190450"/>
                  <a:gd name="connsiteY0" fmla="*/ 0 h 739011"/>
                  <a:gd name="connsiteX1" fmla="*/ 50750 w 190450"/>
                  <a:gd name="connsiteY1" fmla="*/ 349250 h 739011"/>
                  <a:gd name="connsiteX2" fmla="*/ 65037 w 190450"/>
                  <a:gd name="connsiteY2" fmla="*/ 576262 h 739011"/>
                  <a:gd name="connsiteX3" fmla="*/ 26937 w 190450"/>
                  <a:gd name="connsiteY3" fmla="*/ 668337 h 739011"/>
                  <a:gd name="connsiteX4" fmla="*/ 15825 w 190450"/>
                  <a:gd name="connsiteY4" fmla="*/ 685800 h 739011"/>
                  <a:gd name="connsiteX5" fmla="*/ 12650 w 190450"/>
                  <a:gd name="connsiteY5" fmla="*/ 731837 h 739011"/>
                  <a:gd name="connsiteX6" fmla="*/ 190450 w 190450"/>
                  <a:gd name="connsiteY6" fmla="*/ 738187 h 73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450" h="739011">
                    <a:moveTo>
                      <a:pt x="7887" y="0"/>
                    </a:moveTo>
                    <a:cubicBezTo>
                      <a:pt x="24556" y="126603"/>
                      <a:pt x="41225" y="253206"/>
                      <a:pt x="50750" y="349250"/>
                    </a:cubicBezTo>
                    <a:cubicBezTo>
                      <a:pt x="60275" y="445294"/>
                      <a:pt x="69006" y="523081"/>
                      <a:pt x="65037" y="576262"/>
                    </a:cubicBezTo>
                    <a:cubicBezTo>
                      <a:pt x="61068" y="629443"/>
                      <a:pt x="35139" y="650081"/>
                      <a:pt x="26937" y="668337"/>
                    </a:cubicBezTo>
                    <a:cubicBezTo>
                      <a:pt x="18735" y="686593"/>
                      <a:pt x="18206" y="675217"/>
                      <a:pt x="15825" y="685800"/>
                    </a:cubicBezTo>
                    <a:cubicBezTo>
                      <a:pt x="13444" y="696383"/>
                      <a:pt x="-16454" y="723106"/>
                      <a:pt x="12650" y="731837"/>
                    </a:cubicBezTo>
                    <a:cubicBezTo>
                      <a:pt x="41754" y="740568"/>
                      <a:pt x="116102" y="739377"/>
                      <a:pt x="190450" y="73818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65984F9D-8332-41FE-82C5-9B7D72F72267}"/>
                  </a:ext>
                </a:extLst>
              </p:cNvPr>
              <p:cNvSpPr/>
              <p:nvPr/>
            </p:nvSpPr>
            <p:spPr>
              <a:xfrm>
                <a:off x="4070350" y="3646488"/>
                <a:ext cx="165791" cy="893762"/>
              </a:xfrm>
              <a:custGeom>
                <a:avLst/>
                <a:gdLst>
                  <a:gd name="connsiteX0" fmla="*/ 0 w 165791"/>
                  <a:gd name="connsiteY0" fmla="*/ 0 h 893762"/>
                  <a:gd name="connsiteX1" fmla="*/ 36513 w 165791"/>
                  <a:gd name="connsiteY1" fmla="*/ 365125 h 893762"/>
                  <a:gd name="connsiteX2" fmla="*/ 84138 w 165791"/>
                  <a:gd name="connsiteY2" fmla="*/ 693737 h 893762"/>
                  <a:gd name="connsiteX3" fmla="*/ 134938 w 165791"/>
                  <a:gd name="connsiteY3" fmla="*/ 822325 h 893762"/>
                  <a:gd name="connsiteX4" fmla="*/ 163513 w 165791"/>
                  <a:gd name="connsiteY4" fmla="*/ 849312 h 893762"/>
                  <a:gd name="connsiteX5" fmla="*/ 161925 w 165791"/>
                  <a:gd name="connsiteY5" fmla="*/ 893762 h 89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791" h="893762">
                    <a:moveTo>
                      <a:pt x="0" y="0"/>
                    </a:moveTo>
                    <a:cubicBezTo>
                      <a:pt x="11245" y="124751"/>
                      <a:pt x="22490" y="249502"/>
                      <a:pt x="36513" y="365125"/>
                    </a:cubicBezTo>
                    <a:cubicBezTo>
                      <a:pt x="50536" y="480748"/>
                      <a:pt x="67734" y="617537"/>
                      <a:pt x="84138" y="693737"/>
                    </a:cubicBezTo>
                    <a:cubicBezTo>
                      <a:pt x="100542" y="769937"/>
                      <a:pt x="121709" y="796396"/>
                      <a:pt x="134938" y="822325"/>
                    </a:cubicBezTo>
                    <a:cubicBezTo>
                      <a:pt x="148167" y="848254"/>
                      <a:pt x="159015" y="837406"/>
                      <a:pt x="163513" y="849312"/>
                    </a:cubicBezTo>
                    <a:cubicBezTo>
                      <a:pt x="168011" y="861218"/>
                      <a:pt x="164968" y="877490"/>
                      <a:pt x="161925" y="89376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4298D92A-1790-455A-A7C2-3BE6B3ECAAE7}"/>
                  </a:ext>
                </a:extLst>
              </p:cNvPr>
              <p:cNvSpPr/>
              <p:nvPr/>
            </p:nvSpPr>
            <p:spPr>
              <a:xfrm>
                <a:off x="4167188" y="3959225"/>
                <a:ext cx="160553" cy="715963"/>
              </a:xfrm>
              <a:custGeom>
                <a:avLst/>
                <a:gdLst>
                  <a:gd name="connsiteX0" fmla="*/ 0 w 160553"/>
                  <a:gd name="connsiteY0" fmla="*/ 0 h 715963"/>
                  <a:gd name="connsiteX1" fmla="*/ 42862 w 160553"/>
                  <a:gd name="connsiteY1" fmla="*/ 384175 h 715963"/>
                  <a:gd name="connsiteX2" fmla="*/ 149225 w 160553"/>
                  <a:gd name="connsiteY2" fmla="*/ 603250 h 715963"/>
                  <a:gd name="connsiteX3" fmla="*/ 152400 w 160553"/>
                  <a:gd name="connsiteY3" fmla="*/ 715963 h 71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553" h="715963">
                    <a:moveTo>
                      <a:pt x="0" y="0"/>
                    </a:moveTo>
                    <a:cubicBezTo>
                      <a:pt x="8995" y="141816"/>
                      <a:pt x="17991" y="283633"/>
                      <a:pt x="42862" y="384175"/>
                    </a:cubicBezTo>
                    <a:cubicBezTo>
                      <a:pt x="67733" y="484717"/>
                      <a:pt x="130969" y="547952"/>
                      <a:pt x="149225" y="603250"/>
                    </a:cubicBezTo>
                    <a:cubicBezTo>
                      <a:pt x="167481" y="658548"/>
                      <a:pt x="159940" y="687255"/>
                      <a:pt x="152400" y="71596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56F444BB-866A-4CF6-A160-D48A515B2E4A}"/>
                  </a:ext>
                </a:extLst>
              </p:cNvPr>
              <p:cNvSpPr/>
              <p:nvPr/>
            </p:nvSpPr>
            <p:spPr>
              <a:xfrm>
                <a:off x="4298132" y="3490913"/>
                <a:ext cx="138931" cy="436562"/>
              </a:xfrm>
              <a:custGeom>
                <a:avLst/>
                <a:gdLst>
                  <a:gd name="connsiteX0" fmla="*/ 40506 w 138931"/>
                  <a:gd name="connsiteY0" fmla="*/ 0 h 436562"/>
                  <a:gd name="connsiteX1" fmla="*/ 45268 w 138931"/>
                  <a:gd name="connsiteY1" fmla="*/ 66675 h 436562"/>
                  <a:gd name="connsiteX2" fmla="*/ 11931 w 138931"/>
                  <a:gd name="connsiteY2" fmla="*/ 104775 h 436562"/>
                  <a:gd name="connsiteX3" fmla="*/ 10343 w 138931"/>
                  <a:gd name="connsiteY3" fmla="*/ 163512 h 436562"/>
                  <a:gd name="connsiteX4" fmla="*/ 138931 w 138931"/>
                  <a:gd name="connsiteY4" fmla="*/ 436562 h 43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931" h="436562">
                    <a:moveTo>
                      <a:pt x="40506" y="0"/>
                    </a:moveTo>
                    <a:cubicBezTo>
                      <a:pt x="45268" y="24606"/>
                      <a:pt x="50031" y="49212"/>
                      <a:pt x="45268" y="66675"/>
                    </a:cubicBezTo>
                    <a:cubicBezTo>
                      <a:pt x="40505" y="84138"/>
                      <a:pt x="17752" y="88636"/>
                      <a:pt x="11931" y="104775"/>
                    </a:cubicBezTo>
                    <a:cubicBezTo>
                      <a:pt x="6110" y="120914"/>
                      <a:pt x="-10824" y="108214"/>
                      <a:pt x="10343" y="163512"/>
                    </a:cubicBezTo>
                    <a:cubicBezTo>
                      <a:pt x="31510" y="218810"/>
                      <a:pt x="85220" y="327686"/>
                      <a:pt x="138931" y="43656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DF6044F6-FE4A-45A5-9F29-41C8B46945C5}"/>
                  </a:ext>
                </a:extLst>
              </p:cNvPr>
              <p:cNvSpPr/>
              <p:nvPr/>
            </p:nvSpPr>
            <p:spPr>
              <a:xfrm>
                <a:off x="4341813" y="3492500"/>
                <a:ext cx="104775" cy="439738"/>
              </a:xfrm>
              <a:custGeom>
                <a:avLst/>
                <a:gdLst>
                  <a:gd name="connsiteX0" fmla="*/ 0 w 104775"/>
                  <a:gd name="connsiteY0" fmla="*/ 0 h 439738"/>
                  <a:gd name="connsiteX1" fmla="*/ 53975 w 104775"/>
                  <a:gd name="connsiteY1" fmla="*/ 52388 h 439738"/>
                  <a:gd name="connsiteX2" fmla="*/ 87312 w 104775"/>
                  <a:gd name="connsiteY2" fmla="*/ 173038 h 439738"/>
                  <a:gd name="connsiteX3" fmla="*/ 104775 w 104775"/>
                  <a:gd name="connsiteY3" fmla="*/ 439738 h 439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439738">
                    <a:moveTo>
                      <a:pt x="0" y="0"/>
                    </a:moveTo>
                    <a:cubicBezTo>
                      <a:pt x="19711" y="11774"/>
                      <a:pt x="39423" y="23548"/>
                      <a:pt x="53975" y="52388"/>
                    </a:cubicBezTo>
                    <a:cubicBezTo>
                      <a:pt x="68527" y="81228"/>
                      <a:pt x="78845" y="108480"/>
                      <a:pt x="87312" y="173038"/>
                    </a:cubicBezTo>
                    <a:cubicBezTo>
                      <a:pt x="95779" y="237596"/>
                      <a:pt x="100277" y="338667"/>
                      <a:pt x="104775" y="43973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34CF8B34-0FC9-4C82-9FA6-1F1F515BB437}"/>
                  </a:ext>
                </a:extLst>
              </p:cNvPr>
              <p:cNvSpPr/>
              <p:nvPr/>
            </p:nvSpPr>
            <p:spPr>
              <a:xfrm>
                <a:off x="4583114" y="4073525"/>
                <a:ext cx="100012" cy="384175"/>
              </a:xfrm>
              <a:custGeom>
                <a:avLst/>
                <a:gdLst>
                  <a:gd name="connsiteX0" fmla="*/ 0 w 100012"/>
                  <a:gd name="connsiteY0" fmla="*/ 0 h 384175"/>
                  <a:gd name="connsiteX1" fmla="*/ 20637 w 100012"/>
                  <a:gd name="connsiteY1" fmla="*/ 236538 h 384175"/>
                  <a:gd name="connsiteX2" fmla="*/ 100012 w 100012"/>
                  <a:gd name="connsiteY2" fmla="*/ 384175 h 38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2" h="384175">
                    <a:moveTo>
                      <a:pt x="0" y="0"/>
                    </a:moveTo>
                    <a:cubicBezTo>
                      <a:pt x="1984" y="86254"/>
                      <a:pt x="3968" y="172509"/>
                      <a:pt x="20637" y="236538"/>
                    </a:cubicBezTo>
                    <a:cubicBezTo>
                      <a:pt x="37306" y="300567"/>
                      <a:pt x="68659" y="342371"/>
                      <a:pt x="100012" y="3841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08428375-7A92-4144-9C27-A3A0527BC964}"/>
                  </a:ext>
                </a:extLst>
              </p:cNvPr>
              <p:cNvSpPr/>
              <p:nvPr/>
            </p:nvSpPr>
            <p:spPr>
              <a:xfrm>
                <a:off x="4075113" y="3640138"/>
                <a:ext cx="457200" cy="973137"/>
              </a:xfrm>
              <a:custGeom>
                <a:avLst/>
                <a:gdLst>
                  <a:gd name="connsiteX0" fmla="*/ 0 w 457200"/>
                  <a:gd name="connsiteY0" fmla="*/ 0 h 973137"/>
                  <a:gd name="connsiteX1" fmla="*/ 327025 w 457200"/>
                  <a:gd name="connsiteY1" fmla="*/ 692150 h 973137"/>
                  <a:gd name="connsiteX2" fmla="*/ 457200 w 457200"/>
                  <a:gd name="connsiteY2" fmla="*/ 973137 h 97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973137">
                    <a:moveTo>
                      <a:pt x="0" y="0"/>
                    </a:moveTo>
                    <a:lnTo>
                      <a:pt x="327025" y="692150"/>
                    </a:lnTo>
                    <a:cubicBezTo>
                      <a:pt x="403225" y="854340"/>
                      <a:pt x="428625" y="926570"/>
                      <a:pt x="457200" y="97313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45C92F70-7EA6-4ABC-8ED4-42C836673FDA}"/>
                  </a:ext>
                </a:extLst>
              </p:cNvPr>
              <p:cNvSpPr/>
              <p:nvPr/>
            </p:nvSpPr>
            <p:spPr>
              <a:xfrm>
                <a:off x="4538663" y="4459288"/>
                <a:ext cx="152400" cy="158750"/>
              </a:xfrm>
              <a:custGeom>
                <a:avLst/>
                <a:gdLst>
                  <a:gd name="connsiteX0" fmla="*/ 152400 w 152400"/>
                  <a:gd name="connsiteY0" fmla="*/ 0 h 158750"/>
                  <a:gd name="connsiteX1" fmla="*/ 74612 w 152400"/>
                  <a:gd name="connsiteY1" fmla="*/ 69850 h 158750"/>
                  <a:gd name="connsiteX2" fmla="*/ 0 w 152400"/>
                  <a:gd name="connsiteY2" fmla="*/ 158750 h 15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400" h="158750">
                    <a:moveTo>
                      <a:pt x="152400" y="0"/>
                    </a:moveTo>
                    <a:cubicBezTo>
                      <a:pt x="126206" y="21696"/>
                      <a:pt x="100012" y="43392"/>
                      <a:pt x="74612" y="69850"/>
                    </a:cubicBezTo>
                    <a:cubicBezTo>
                      <a:pt x="49212" y="96308"/>
                      <a:pt x="24606" y="127529"/>
                      <a:pt x="0" y="1587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EC824D2C-7442-437C-860D-67BBFDA0C040}"/>
                  </a:ext>
                </a:extLst>
              </p:cNvPr>
              <p:cNvSpPr/>
              <p:nvPr/>
            </p:nvSpPr>
            <p:spPr>
              <a:xfrm>
                <a:off x="4165600" y="3968750"/>
                <a:ext cx="442913" cy="765175"/>
              </a:xfrm>
              <a:custGeom>
                <a:avLst/>
                <a:gdLst>
                  <a:gd name="connsiteX0" fmla="*/ 0 w 442913"/>
                  <a:gd name="connsiteY0" fmla="*/ 0 h 765175"/>
                  <a:gd name="connsiteX1" fmla="*/ 111125 w 442913"/>
                  <a:gd name="connsiteY1" fmla="*/ 190500 h 765175"/>
                  <a:gd name="connsiteX2" fmla="*/ 258763 w 442913"/>
                  <a:gd name="connsiteY2" fmla="*/ 530225 h 765175"/>
                  <a:gd name="connsiteX3" fmla="*/ 336550 w 442913"/>
                  <a:gd name="connsiteY3" fmla="*/ 704850 h 765175"/>
                  <a:gd name="connsiteX4" fmla="*/ 442913 w 442913"/>
                  <a:gd name="connsiteY4" fmla="*/ 765175 h 76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913" h="765175">
                    <a:moveTo>
                      <a:pt x="0" y="0"/>
                    </a:moveTo>
                    <a:cubicBezTo>
                      <a:pt x="33999" y="51064"/>
                      <a:pt x="67998" y="102129"/>
                      <a:pt x="111125" y="190500"/>
                    </a:cubicBezTo>
                    <a:cubicBezTo>
                      <a:pt x="154252" y="278871"/>
                      <a:pt x="221192" y="444500"/>
                      <a:pt x="258763" y="530225"/>
                    </a:cubicBezTo>
                    <a:cubicBezTo>
                      <a:pt x="296334" y="615950"/>
                      <a:pt x="305858" y="665692"/>
                      <a:pt x="336550" y="704850"/>
                    </a:cubicBezTo>
                    <a:cubicBezTo>
                      <a:pt x="367242" y="744008"/>
                      <a:pt x="423069" y="754856"/>
                      <a:pt x="442913" y="7651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D169CBA1-567E-4E7F-AD78-C287C608E49B}"/>
                  </a:ext>
                </a:extLst>
              </p:cNvPr>
              <p:cNvSpPr/>
              <p:nvPr/>
            </p:nvSpPr>
            <p:spPr>
              <a:xfrm>
                <a:off x="4605338" y="4546600"/>
                <a:ext cx="220662" cy="187325"/>
              </a:xfrm>
              <a:custGeom>
                <a:avLst/>
                <a:gdLst>
                  <a:gd name="connsiteX0" fmla="*/ 220662 w 220662"/>
                  <a:gd name="connsiteY0" fmla="*/ 0 h 187325"/>
                  <a:gd name="connsiteX1" fmla="*/ 115887 w 220662"/>
                  <a:gd name="connsiteY1" fmla="*/ 74613 h 187325"/>
                  <a:gd name="connsiteX2" fmla="*/ 0 w 220662"/>
                  <a:gd name="connsiteY2" fmla="*/ 187325 h 18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0662" h="187325">
                    <a:moveTo>
                      <a:pt x="220662" y="0"/>
                    </a:moveTo>
                    <a:cubicBezTo>
                      <a:pt x="186663" y="21696"/>
                      <a:pt x="152664" y="43392"/>
                      <a:pt x="115887" y="74613"/>
                    </a:cubicBezTo>
                    <a:cubicBezTo>
                      <a:pt x="79110" y="105834"/>
                      <a:pt x="39555" y="146579"/>
                      <a:pt x="0" y="1873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0DD53EAA-6C0A-424E-84C4-1F50117C5EF9}"/>
                  </a:ext>
                </a:extLst>
              </p:cNvPr>
              <p:cNvSpPr/>
              <p:nvPr/>
            </p:nvSpPr>
            <p:spPr>
              <a:xfrm>
                <a:off x="5449888" y="1936986"/>
                <a:ext cx="109537" cy="104539"/>
              </a:xfrm>
              <a:custGeom>
                <a:avLst/>
                <a:gdLst>
                  <a:gd name="connsiteX0" fmla="*/ 0 w 109537"/>
                  <a:gd name="connsiteY0" fmla="*/ 104539 h 104539"/>
                  <a:gd name="connsiteX1" fmla="*/ 9525 w 109537"/>
                  <a:gd name="connsiteY1" fmla="*/ 45802 h 104539"/>
                  <a:gd name="connsiteX2" fmla="*/ 44450 w 109537"/>
                  <a:gd name="connsiteY2" fmla="*/ 4527 h 104539"/>
                  <a:gd name="connsiteX3" fmla="*/ 109537 w 109537"/>
                  <a:gd name="connsiteY3" fmla="*/ 2939 h 10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37" h="104539">
                    <a:moveTo>
                      <a:pt x="0" y="104539"/>
                    </a:moveTo>
                    <a:cubicBezTo>
                      <a:pt x="1058" y="83505"/>
                      <a:pt x="2117" y="62471"/>
                      <a:pt x="9525" y="45802"/>
                    </a:cubicBezTo>
                    <a:cubicBezTo>
                      <a:pt x="16933" y="29133"/>
                      <a:pt x="27781" y="11671"/>
                      <a:pt x="44450" y="4527"/>
                    </a:cubicBezTo>
                    <a:cubicBezTo>
                      <a:pt x="61119" y="-2617"/>
                      <a:pt x="85328" y="161"/>
                      <a:pt x="109537" y="293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0639CE20-A7DC-4BD0-A49D-6CB3CA5AA723}"/>
                  </a:ext>
                </a:extLst>
              </p:cNvPr>
              <p:cNvSpPr/>
              <p:nvPr/>
            </p:nvSpPr>
            <p:spPr>
              <a:xfrm>
                <a:off x="5552017" y="1938867"/>
                <a:ext cx="1642533" cy="35984"/>
              </a:xfrm>
              <a:custGeom>
                <a:avLst/>
                <a:gdLst>
                  <a:gd name="connsiteX0" fmla="*/ 0 w 1642533"/>
                  <a:gd name="connsiteY0" fmla="*/ 0 h 35984"/>
                  <a:gd name="connsiteX1" fmla="*/ 1642533 w 1642533"/>
                  <a:gd name="connsiteY1" fmla="*/ 35984 h 3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42533" h="35984">
                    <a:moveTo>
                      <a:pt x="0" y="0"/>
                    </a:moveTo>
                    <a:lnTo>
                      <a:pt x="1642533" y="35984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6764A83D-613F-45C7-918B-F92BDC20B7AF}"/>
                  </a:ext>
                </a:extLst>
              </p:cNvPr>
              <p:cNvSpPr/>
              <p:nvPr/>
            </p:nvSpPr>
            <p:spPr>
              <a:xfrm>
                <a:off x="7178675" y="1974850"/>
                <a:ext cx="504871" cy="862012"/>
              </a:xfrm>
              <a:custGeom>
                <a:avLst/>
                <a:gdLst>
                  <a:gd name="connsiteX0" fmla="*/ 3175 w 504871"/>
                  <a:gd name="connsiteY0" fmla="*/ 0 h 862012"/>
                  <a:gd name="connsiteX1" fmla="*/ 138113 w 504871"/>
                  <a:gd name="connsiteY1" fmla="*/ 17462 h 862012"/>
                  <a:gd name="connsiteX2" fmla="*/ 306388 w 504871"/>
                  <a:gd name="connsiteY2" fmla="*/ 88900 h 862012"/>
                  <a:gd name="connsiteX3" fmla="*/ 450850 w 504871"/>
                  <a:gd name="connsiteY3" fmla="*/ 250825 h 862012"/>
                  <a:gd name="connsiteX4" fmla="*/ 503238 w 504871"/>
                  <a:gd name="connsiteY4" fmla="*/ 404812 h 862012"/>
                  <a:gd name="connsiteX5" fmla="*/ 481013 w 504871"/>
                  <a:gd name="connsiteY5" fmla="*/ 549275 h 862012"/>
                  <a:gd name="connsiteX6" fmla="*/ 377825 w 504871"/>
                  <a:gd name="connsiteY6" fmla="*/ 679450 h 862012"/>
                  <a:gd name="connsiteX7" fmla="*/ 123825 w 504871"/>
                  <a:gd name="connsiteY7" fmla="*/ 788987 h 862012"/>
                  <a:gd name="connsiteX8" fmla="*/ 0 w 504871"/>
                  <a:gd name="connsiteY8" fmla="*/ 862012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71" h="862012">
                    <a:moveTo>
                      <a:pt x="3175" y="0"/>
                    </a:moveTo>
                    <a:cubicBezTo>
                      <a:pt x="45376" y="1322"/>
                      <a:pt x="87578" y="2645"/>
                      <a:pt x="138113" y="17462"/>
                    </a:cubicBezTo>
                    <a:cubicBezTo>
                      <a:pt x="188649" y="32279"/>
                      <a:pt x="254265" y="50006"/>
                      <a:pt x="306388" y="88900"/>
                    </a:cubicBezTo>
                    <a:cubicBezTo>
                      <a:pt x="358511" y="127794"/>
                      <a:pt x="418042" y="198173"/>
                      <a:pt x="450850" y="250825"/>
                    </a:cubicBezTo>
                    <a:cubicBezTo>
                      <a:pt x="483658" y="303477"/>
                      <a:pt x="498211" y="355070"/>
                      <a:pt x="503238" y="404812"/>
                    </a:cubicBezTo>
                    <a:cubicBezTo>
                      <a:pt x="508265" y="454554"/>
                      <a:pt x="501915" y="503502"/>
                      <a:pt x="481013" y="549275"/>
                    </a:cubicBezTo>
                    <a:cubicBezTo>
                      <a:pt x="460111" y="595048"/>
                      <a:pt x="437356" y="639498"/>
                      <a:pt x="377825" y="679450"/>
                    </a:cubicBezTo>
                    <a:cubicBezTo>
                      <a:pt x="318294" y="719402"/>
                      <a:pt x="186796" y="758560"/>
                      <a:pt x="123825" y="788987"/>
                    </a:cubicBezTo>
                    <a:cubicBezTo>
                      <a:pt x="60854" y="819414"/>
                      <a:pt x="30427" y="840713"/>
                      <a:pt x="0" y="86201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35BD371-645F-40BF-A31A-BD3A3A639529}"/>
                  </a:ext>
                </a:extLst>
              </p:cNvPr>
              <p:cNvSpPr/>
              <p:nvPr/>
            </p:nvSpPr>
            <p:spPr>
              <a:xfrm>
                <a:off x="7083824" y="2830513"/>
                <a:ext cx="166132" cy="431800"/>
              </a:xfrm>
              <a:custGeom>
                <a:avLst/>
                <a:gdLst>
                  <a:gd name="connsiteX0" fmla="*/ 105964 w 166132"/>
                  <a:gd name="connsiteY0" fmla="*/ 0 h 431800"/>
                  <a:gd name="connsiteX1" fmla="*/ 129776 w 166132"/>
                  <a:gd name="connsiteY1" fmla="*/ 55562 h 431800"/>
                  <a:gd name="connsiteX2" fmla="*/ 161526 w 166132"/>
                  <a:gd name="connsiteY2" fmla="*/ 106362 h 431800"/>
                  <a:gd name="connsiteX3" fmla="*/ 163114 w 166132"/>
                  <a:gd name="connsiteY3" fmla="*/ 180975 h 431800"/>
                  <a:gd name="connsiteX4" fmla="*/ 134539 w 166132"/>
                  <a:gd name="connsiteY4" fmla="*/ 228600 h 431800"/>
                  <a:gd name="connsiteX5" fmla="*/ 82151 w 166132"/>
                  <a:gd name="connsiteY5" fmla="*/ 282575 h 431800"/>
                  <a:gd name="connsiteX6" fmla="*/ 1189 w 166132"/>
                  <a:gd name="connsiteY6" fmla="*/ 322262 h 431800"/>
                  <a:gd name="connsiteX7" fmla="*/ 34526 w 166132"/>
                  <a:gd name="connsiteY7" fmla="*/ 374650 h 431800"/>
                  <a:gd name="connsiteX8" fmla="*/ 44051 w 166132"/>
                  <a:gd name="connsiteY8" fmla="*/ 43180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132" h="431800">
                    <a:moveTo>
                      <a:pt x="105964" y="0"/>
                    </a:moveTo>
                    <a:cubicBezTo>
                      <a:pt x="113240" y="18917"/>
                      <a:pt x="120516" y="37835"/>
                      <a:pt x="129776" y="55562"/>
                    </a:cubicBezTo>
                    <a:cubicBezTo>
                      <a:pt x="139036" y="73289"/>
                      <a:pt x="155970" y="85460"/>
                      <a:pt x="161526" y="106362"/>
                    </a:cubicBezTo>
                    <a:cubicBezTo>
                      <a:pt x="167082" y="127264"/>
                      <a:pt x="167612" y="160602"/>
                      <a:pt x="163114" y="180975"/>
                    </a:cubicBezTo>
                    <a:cubicBezTo>
                      <a:pt x="158616" y="201348"/>
                      <a:pt x="148033" y="211667"/>
                      <a:pt x="134539" y="228600"/>
                    </a:cubicBezTo>
                    <a:cubicBezTo>
                      <a:pt x="121045" y="245533"/>
                      <a:pt x="104376" y="266965"/>
                      <a:pt x="82151" y="282575"/>
                    </a:cubicBezTo>
                    <a:cubicBezTo>
                      <a:pt x="59926" y="298185"/>
                      <a:pt x="9126" y="306916"/>
                      <a:pt x="1189" y="322262"/>
                    </a:cubicBezTo>
                    <a:cubicBezTo>
                      <a:pt x="-6748" y="337608"/>
                      <a:pt x="27382" y="356394"/>
                      <a:pt x="34526" y="374650"/>
                    </a:cubicBezTo>
                    <a:cubicBezTo>
                      <a:pt x="41670" y="392906"/>
                      <a:pt x="42860" y="412353"/>
                      <a:pt x="44051" y="4318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EF5E02ED-4B76-4058-88A2-E7370F3D8BF2}"/>
                  </a:ext>
                </a:extLst>
              </p:cNvPr>
              <p:cNvSpPr/>
              <p:nvPr/>
            </p:nvSpPr>
            <p:spPr>
              <a:xfrm>
                <a:off x="7131050" y="3254375"/>
                <a:ext cx="928688" cy="95250"/>
              </a:xfrm>
              <a:custGeom>
                <a:avLst/>
                <a:gdLst>
                  <a:gd name="connsiteX0" fmla="*/ 0 w 928688"/>
                  <a:gd name="connsiteY0" fmla="*/ 0 h 95250"/>
                  <a:gd name="connsiteX1" fmla="*/ 222250 w 928688"/>
                  <a:gd name="connsiteY1" fmla="*/ 14288 h 95250"/>
                  <a:gd name="connsiteX2" fmla="*/ 423863 w 928688"/>
                  <a:gd name="connsiteY2" fmla="*/ 31750 h 95250"/>
                  <a:gd name="connsiteX3" fmla="*/ 696913 w 928688"/>
                  <a:gd name="connsiteY3" fmla="*/ 47625 h 95250"/>
                  <a:gd name="connsiteX4" fmla="*/ 762000 w 928688"/>
                  <a:gd name="connsiteY4" fmla="*/ 38100 h 95250"/>
                  <a:gd name="connsiteX5" fmla="*/ 860425 w 928688"/>
                  <a:gd name="connsiteY5" fmla="*/ 15875 h 95250"/>
                  <a:gd name="connsiteX6" fmla="*/ 900113 w 928688"/>
                  <a:gd name="connsiteY6" fmla="*/ 52388 h 95250"/>
                  <a:gd name="connsiteX7" fmla="*/ 928688 w 928688"/>
                  <a:gd name="connsiteY7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688" h="95250">
                    <a:moveTo>
                      <a:pt x="0" y="0"/>
                    </a:moveTo>
                    <a:lnTo>
                      <a:pt x="222250" y="14288"/>
                    </a:lnTo>
                    <a:cubicBezTo>
                      <a:pt x="292894" y="19580"/>
                      <a:pt x="344752" y="26194"/>
                      <a:pt x="423863" y="31750"/>
                    </a:cubicBezTo>
                    <a:cubicBezTo>
                      <a:pt x="502974" y="37306"/>
                      <a:pt x="640557" y="46567"/>
                      <a:pt x="696913" y="47625"/>
                    </a:cubicBezTo>
                    <a:cubicBezTo>
                      <a:pt x="753269" y="48683"/>
                      <a:pt x="734748" y="43392"/>
                      <a:pt x="762000" y="38100"/>
                    </a:cubicBezTo>
                    <a:cubicBezTo>
                      <a:pt x="789252" y="32808"/>
                      <a:pt x="837406" y="13494"/>
                      <a:pt x="860425" y="15875"/>
                    </a:cubicBezTo>
                    <a:cubicBezTo>
                      <a:pt x="883444" y="18256"/>
                      <a:pt x="888736" y="39159"/>
                      <a:pt x="900113" y="52388"/>
                    </a:cubicBezTo>
                    <a:cubicBezTo>
                      <a:pt x="911490" y="65617"/>
                      <a:pt x="914401" y="84667"/>
                      <a:pt x="928688" y="952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1606818F-E3D2-4500-85A4-5F222869A53F}"/>
                  </a:ext>
                </a:extLst>
              </p:cNvPr>
              <p:cNvSpPr/>
              <p:nvPr/>
            </p:nvSpPr>
            <p:spPr>
              <a:xfrm>
                <a:off x="8024811" y="3336925"/>
                <a:ext cx="92343" cy="461963"/>
              </a:xfrm>
              <a:custGeom>
                <a:avLst/>
                <a:gdLst>
                  <a:gd name="connsiteX0" fmla="*/ 26988 w 92343"/>
                  <a:gd name="connsiteY0" fmla="*/ 0 h 461963"/>
                  <a:gd name="connsiteX1" fmla="*/ 52388 w 92343"/>
                  <a:gd name="connsiteY1" fmla="*/ 58738 h 461963"/>
                  <a:gd name="connsiteX2" fmla="*/ 69850 w 92343"/>
                  <a:gd name="connsiteY2" fmla="*/ 201613 h 461963"/>
                  <a:gd name="connsiteX3" fmla="*/ 88900 w 92343"/>
                  <a:gd name="connsiteY3" fmla="*/ 328613 h 461963"/>
                  <a:gd name="connsiteX4" fmla="*/ 88900 w 92343"/>
                  <a:gd name="connsiteY4" fmla="*/ 382588 h 461963"/>
                  <a:gd name="connsiteX5" fmla="*/ 53975 w 92343"/>
                  <a:gd name="connsiteY5" fmla="*/ 452438 h 461963"/>
                  <a:gd name="connsiteX6" fmla="*/ 0 w 92343"/>
                  <a:gd name="connsiteY6" fmla="*/ 461963 h 46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43" h="461963">
                    <a:moveTo>
                      <a:pt x="26988" y="0"/>
                    </a:moveTo>
                    <a:cubicBezTo>
                      <a:pt x="36116" y="12568"/>
                      <a:pt x="45244" y="25136"/>
                      <a:pt x="52388" y="58738"/>
                    </a:cubicBezTo>
                    <a:cubicBezTo>
                      <a:pt x="59532" y="92340"/>
                      <a:pt x="63765" y="156634"/>
                      <a:pt x="69850" y="201613"/>
                    </a:cubicBezTo>
                    <a:cubicBezTo>
                      <a:pt x="75935" y="246592"/>
                      <a:pt x="85725" y="298450"/>
                      <a:pt x="88900" y="328613"/>
                    </a:cubicBezTo>
                    <a:cubicBezTo>
                      <a:pt x="92075" y="358776"/>
                      <a:pt x="94721" y="361951"/>
                      <a:pt x="88900" y="382588"/>
                    </a:cubicBezTo>
                    <a:cubicBezTo>
                      <a:pt x="83079" y="403225"/>
                      <a:pt x="68792" y="439209"/>
                      <a:pt x="53975" y="452438"/>
                    </a:cubicBezTo>
                    <a:cubicBezTo>
                      <a:pt x="39158" y="465667"/>
                      <a:pt x="8202" y="458259"/>
                      <a:pt x="0" y="46196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968FCAE4-6BF8-408C-9FF9-DEF5BA6519FA}"/>
                  </a:ext>
                </a:extLst>
              </p:cNvPr>
              <p:cNvSpPr/>
              <p:nvPr/>
            </p:nvSpPr>
            <p:spPr>
              <a:xfrm>
                <a:off x="8035925" y="3797300"/>
                <a:ext cx="52672" cy="428625"/>
              </a:xfrm>
              <a:custGeom>
                <a:avLst/>
                <a:gdLst>
                  <a:gd name="connsiteX0" fmla="*/ 0 w 52672"/>
                  <a:gd name="connsiteY0" fmla="*/ 0 h 428625"/>
                  <a:gd name="connsiteX1" fmla="*/ 12700 w 52672"/>
                  <a:gd name="connsiteY1" fmla="*/ 115888 h 428625"/>
                  <a:gd name="connsiteX2" fmla="*/ 50800 w 52672"/>
                  <a:gd name="connsiteY2" fmla="*/ 260350 h 428625"/>
                  <a:gd name="connsiteX3" fmla="*/ 44450 w 52672"/>
                  <a:gd name="connsiteY3" fmla="*/ 328613 h 428625"/>
                  <a:gd name="connsiteX4" fmla="*/ 23813 w 52672"/>
                  <a:gd name="connsiteY4" fmla="*/ 42862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72" h="428625">
                    <a:moveTo>
                      <a:pt x="0" y="0"/>
                    </a:moveTo>
                    <a:cubicBezTo>
                      <a:pt x="2116" y="36248"/>
                      <a:pt x="4233" y="72496"/>
                      <a:pt x="12700" y="115888"/>
                    </a:cubicBezTo>
                    <a:cubicBezTo>
                      <a:pt x="21167" y="159280"/>
                      <a:pt x="45508" y="224896"/>
                      <a:pt x="50800" y="260350"/>
                    </a:cubicBezTo>
                    <a:cubicBezTo>
                      <a:pt x="56092" y="295804"/>
                      <a:pt x="48948" y="300567"/>
                      <a:pt x="44450" y="328613"/>
                    </a:cubicBezTo>
                    <a:cubicBezTo>
                      <a:pt x="39952" y="356659"/>
                      <a:pt x="31882" y="392642"/>
                      <a:pt x="23813" y="4286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AE59158D-C0C9-45F5-B6D0-9A9ED870551A}"/>
                  </a:ext>
                </a:extLst>
              </p:cNvPr>
              <p:cNvSpPr/>
              <p:nvPr/>
            </p:nvSpPr>
            <p:spPr>
              <a:xfrm>
                <a:off x="7888286" y="4214813"/>
                <a:ext cx="212083" cy="544959"/>
              </a:xfrm>
              <a:custGeom>
                <a:avLst/>
                <a:gdLst>
                  <a:gd name="connsiteX0" fmla="*/ 171450 w 212083"/>
                  <a:gd name="connsiteY0" fmla="*/ 0 h 544959"/>
                  <a:gd name="connsiteX1" fmla="*/ 192088 w 212083"/>
                  <a:gd name="connsiteY1" fmla="*/ 85725 h 544959"/>
                  <a:gd name="connsiteX2" fmla="*/ 211138 w 212083"/>
                  <a:gd name="connsiteY2" fmla="*/ 128587 h 544959"/>
                  <a:gd name="connsiteX3" fmla="*/ 201613 w 212083"/>
                  <a:gd name="connsiteY3" fmla="*/ 193675 h 544959"/>
                  <a:gd name="connsiteX4" fmla="*/ 138113 w 212083"/>
                  <a:gd name="connsiteY4" fmla="*/ 366712 h 544959"/>
                  <a:gd name="connsiteX5" fmla="*/ 115888 w 212083"/>
                  <a:gd name="connsiteY5" fmla="*/ 441325 h 544959"/>
                  <a:gd name="connsiteX6" fmla="*/ 80963 w 212083"/>
                  <a:gd name="connsiteY6" fmla="*/ 536575 h 544959"/>
                  <a:gd name="connsiteX7" fmla="*/ 55563 w 212083"/>
                  <a:gd name="connsiteY7" fmla="*/ 536575 h 544959"/>
                  <a:gd name="connsiteX8" fmla="*/ 0 w 212083"/>
                  <a:gd name="connsiteY8" fmla="*/ 504825 h 54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083" h="544959">
                    <a:moveTo>
                      <a:pt x="171450" y="0"/>
                    </a:moveTo>
                    <a:cubicBezTo>
                      <a:pt x="178461" y="32147"/>
                      <a:pt x="185473" y="64294"/>
                      <a:pt x="192088" y="85725"/>
                    </a:cubicBezTo>
                    <a:cubicBezTo>
                      <a:pt x="198703" y="107156"/>
                      <a:pt x="209551" y="110595"/>
                      <a:pt x="211138" y="128587"/>
                    </a:cubicBezTo>
                    <a:cubicBezTo>
                      <a:pt x="212726" y="146579"/>
                      <a:pt x="213784" y="153988"/>
                      <a:pt x="201613" y="193675"/>
                    </a:cubicBezTo>
                    <a:cubicBezTo>
                      <a:pt x="189442" y="233362"/>
                      <a:pt x="152400" y="325437"/>
                      <a:pt x="138113" y="366712"/>
                    </a:cubicBezTo>
                    <a:cubicBezTo>
                      <a:pt x="123825" y="407987"/>
                      <a:pt x="125413" y="413015"/>
                      <a:pt x="115888" y="441325"/>
                    </a:cubicBezTo>
                    <a:cubicBezTo>
                      <a:pt x="106363" y="469635"/>
                      <a:pt x="91017" y="520700"/>
                      <a:pt x="80963" y="536575"/>
                    </a:cubicBezTo>
                    <a:cubicBezTo>
                      <a:pt x="70909" y="552450"/>
                      <a:pt x="69057" y="541867"/>
                      <a:pt x="55563" y="536575"/>
                    </a:cubicBezTo>
                    <a:cubicBezTo>
                      <a:pt x="42069" y="531283"/>
                      <a:pt x="21034" y="518054"/>
                      <a:pt x="0" y="5048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93C2D6CA-0A84-461E-8CA5-6583C67D4B0F}"/>
                  </a:ext>
                </a:extLst>
              </p:cNvPr>
              <p:cNvSpPr/>
              <p:nvPr/>
            </p:nvSpPr>
            <p:spPr>
              <a:xfrm>
                <a:off x="6117167" y="4713817"/>
                <a:ext cx="1782233" cy="10584"/>
              </a:xfrm>
              <a:custGeom>
                <a:avLst/>
                <a:gdLst>
                  <a:gd name="connsiteX0" fmla="*/ 0 w 1782233"/>
                  <a:gd name="connsiteY0" fmla="*/ 0 h 10584"/>
                  <a:gd name="connsiteX1" fmla="*/ 1782233 w 1782233"/>
                  <a:gd name="connsiteY1" fmla="*/ 10584 h 1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2233" h="10584">
                    <a:moveTo>
                      <a:pt x="0" y="0"/>
                    </a:moveTo>
                    <a:lnTo>
                      <a:pt x="1782233" y="10584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F4FF5368-A3D4-490E-8526-26CF6397E206}"/>
                  </a:ext>
                </a:extLst>
              </p:cNvPr>
              <p:cNvSpPr/>
              <p:nvPr/>
            </p:nvSpPr>
            <p:spPr>
              <a:xfrm>
                <a:off x="5583767" y="4559301"/>
                <a:ext cx="539750" cy="176204"/>
              </a:xfrm>
              <a:custGeom>
                <a:avLst/>
                <a:gdLst>
                  <a:gd name="connsiteX0" fmla="*/ 0 w 539750"/>
                  <a:gd name="connsiteY0" fmla="*/ 0 h 176204"/>
                  <a:gd name="connsiteX1" fmla="*/ 99483 w 539750"/>
                  <a:gd name="connsiteY1" fmla="*/ 71966 h 176204"/>
                  <a:gd name="connsiteX2" fmla="*/ 205316 w 539750"/>
                  <a:gd name="connsiteY2" fmla="*/ 133350 h 176204"/>
                  <a:gd name="connsiteX3" fmla="*/ 342900 w 539750"/>
                  <a:gd name="connsiteY3" fmla="*/ 175683 h 176204"/>
                  <a:gd name="connsiteX4" fmla="*/ 539750 w 539750"/>
                  <a:gd name="connsiteY4" fmla="*/ 154516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76204">
                    <a:moveTo>
                      <a:pt x="0" y="0"/>
                    </a:moveTo>
                    <a:cubicBezTo>
                      <a:pt x="32632" y="24870"/>
                      <a:pt x="65264" y="49741"/>
                      <a:pt x="99483" y="71966"/>
                    </a:cubicBezTo>
                    <a:cubicBezTo>
                      <a:pt x="133702" y="94191"/>
                      <a:pt x="164747" y="116064"/>
                      <a:pt x="205316" y="133350"/>
                    </a:cubicBezTo>
                    <a:cubicBezTo>
                      <a:pt x="245885" y="150636"/>
                      <a:pt x="287161" y="172155"/>
                      <a:pt x="342900" y="175683"/>
                    </a:cubicBezTo>
                    <a:cubicBezTo>
                      <a:pt x="398639" y="179211"/>
                      <a:pt x="500239" y="164041"/>
                      <a:pt x="539750" y="15451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646B2B8E-417F-4D94-A36B-E69647993F33}"/>
                  </a:ext>
                </a:extLst>
              </p:cNvPr>
              <p:cNvSpPr/>
              <p:nvPr/>
            </p:nvSpPr>
            <p:spPr>
              <a:xfrm>
                <a:off x="4830233" y="4548717"/>
                <a:ext cx="745067" cy="163608"/>
              </a:xfrm>
              <a:custGeom>
                <a:avLst/>
                <a:gdLst>
                  <a:gd name="connsiteX0" fmla="*/ 0 w 745067"/>
                  <a:gd name="connsiteY0" fmla="*/ 0 h 163608"/>
                  <a:gd name="connsiteX1" fmla="*/ 59267 w 745067"/>
                  <a:gd name="connsiteY1" fmla="*/ 55033 h 163608"/>
                  <a:gd name="connsiteX2" fmla="*/ 182034 w 745067"/>
                  <a:gd name="connsiteY2" fmla="*/ 131233 h 163608"/>
                  <a:gd name="connsiteX3" fmla="*/ 408517 w 745067"/>
                  <a:gd name="connsiteY3" fmla="*/ 162983 h 163608"/>
                  <a:gd name="connsiteX4" fmla="*/ 556684 w 745067"/>
                  <a:gd name="connsiteY4" fmla="*/ 105833 h 163608"/>
                  <a:gd name="connsiteX5" fmla="*/ 694267 w 745067"/>
                  <a:gd name="connsiteY5" fmla="*/ 33866 h 163608"/>
                  <a:gd name="connsiteX6" fmla="*/ 745067 w 745067"/>
                  <a:gd name="connsiteY6" fmla="*/ 8466 h 16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5067" h="163608">
                    <a:moveTo>
                      <a:pt x="0" y="0"/>
                    </a:moveTo>
                    <a:cubicBezTo>
                      <a:pt x="14464" y="16580"/>
                      <a:pt x="28928" y="33161"/>
                      <a:pt x="59267" y="55033"/>
                    </a:cubicBezTo>
                    <a:cubicBezTo>
                      <a:pt x="89606" y="76905"/>
                      <a:pt x="123826" y="113241"/>
                      <a:pt x="182034" y="131233"/>
                    </a:cubicBezTo>
                    <a:cubicBezTo>
                      <a:pt x="240242" y="149225"/>
                      <a:pt x="346075" y="167216"/>
                      <a:pt x="408517" y="162983"/>
                    </a:cubicBezTo>
                    <a:cubicBezTo>
                      <a:pt x="470959" y="158750"/>
                      <a:pt x="509059" y="127352"/>
                      <a:pt x="556684" y="105833"/>
                    </a:cubicBezTo>
                    <a:cubicBezTo>
                      <a:pt x="604309" y="84314"/>
                      <a:pt x="662870" y="50094"/>
                      <a:pt x="694267" y="33866"/>
                    </a:cubicBezTo>
                    <a:cubicBezTo>
                      <a:pt x="725664" y="17638"/>
                      <a:pt x="735365" y="13052"/>
                      <a:pt x="745067" y="846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7573B5E5-AC51-4F99-9909-85A1B63A9CD4}"/>
                  </a:ext>
                </a:extLst>
              </p:cNvPr>
              <p:cNvSpPr/>
              <p:nvPr/>
            </p:nvSpPr>
            <p:spPr>
              <a:xfrm>
                <a:off x="5472113" y="3155950"/>
                <a:ext cx="161925" cy="153988"/>
              </a:xfrm>
              <a:custGeom>
                <a:avLst/>
                <a:gdLst>
                  <a:gd name="connsiteX0" fmla="*/ 161925 w 161925"/>
                  <a:gd name="connsiteY0" fmla="*/ 0 h 153988"/>
                  <a:gd name="connsiteX1" fmla="*/ 114300 w 161925"/>
                  <a:gd name="connsiteY1" fmla="*/ 55563 h 153988"/>
                  <a:gd name="connsiteX2" fmla="*/ 82550 w 161925"/>
                  <a:gd name="connsiteY2" fmla="*/ 85725 h 153988"/>
                  <a:gd name="connsiteX3" fmla="*/ 31750 w 161925"/>
                  <a:gd name="connsiteY3" fmla="*/ 125413 h 153988"/>
                  <a:gd name="connsiteX4" fmla="*/ 0 w 161925"/>
                  <a:gd name="connsiteY4" fmla="*/ 153988 h 15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53988">
                    <a:moveTo>
                      <a:pt x="161925" y="0"/>
                    </a:moveTo>
                    <a:cubicBezTo>
                      <a:pt x="144727" y="20638"/>
                      <a:pt x="127529" y="41276"/>
                      <a:pt x="114300" y="55563"/>
                    </a:cubicBezTo>
                    <a:cubicBezTo>
                      <a:pt x="101071" y="69851"/>
                      <a:pt x="96308" y="74083"/>
                      <a:pt x="82550" y="85725"/>
                    </a:cubicBezTo>
                    <a:cubicBezTo>
                      <a:pt x="68792" y="97367"/>
                      <a:pt x="45508" y="114036"/>
                      <a:pt x="31750" y="125413"/>
                    </a:cubicBezTo>
                    <a:cubicBezTo>
                      <a:pt x="17992" y="136790"/>
                      <a:pt x="8996" y="145389"/>
                      <a:pt x="0" y="1539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42DCFBA6-DA09-4374-869A-41FB72987428}"/>
                  </a:ext>
                </a:extLst>
              </p:cNvPr>
              <p:cNvSpPr/>
              <p:nvPr/>
            </p:nvSpPr>
            <p:spPr>
              <a:xfrm>
                <a:off x="5478463" y="3297238"/>
                <a:ext cx="341312" cy="100153"/>
              </a:xfrm>
              <a:custGeom>
                <a:avLst/>
                <a:gdLst>
                  <a:gd name="connsiteX0" fmla="*/ 0 w 341312"/>
                  <a:gd name="connsiteY0" fmla="*/ 3175 h 100153"/>
                  <a:gd name="connsiteX1" fmla="*/ 69850 w 341312"/>
                  <a:gd name="connsiteY1" fmla="*/ 82550 h 100153"/>
                  <a:gd name="connsiteX2" fmla="*/ 90487 w 341312"/>
                  <a:gd name="connsiteY2" fmla="*/ 100012 h 100153"/>
                  <a:gd name="connsiteX3" fmla="*/ 123825 w 341312"/>
                  <a:gd name="connsiteY3" fmla="*/ 77787 h 100153"/>
                  <a:gd name="connsiteX4" fmla="*/ 169862 w 341312"/>
                  <a:gd name="connsiteY4" fmla="*/ 52387 h 100153"/>
                  <a:gd name="connsiteX5" fmla="*/ 231775 w 341312"/>
                  <a:gd name="connsiteY5" fmla="*/ 34925 h 100153"/>
                  <a:gd name="connsiteX6" fmla="*/ 268287 w 341312"/>
                  <a:gd name="connsiteY6" fmla="*/ 31750 h 100153"/>
                  <a:gd name="connsiteX7" fmla="*/ 285750 w 341312"/>
                  <a:gd name="connsiteY7" fmla="*/ 41275 h 100153"/>
                  <a:gd name="connsiteX8" fmla="*/ 320675 w 341312"/>
                  <a:gd name="connsiteY8" fmla="*/ 23812 h 100153"/>
                  <a:gd name="connsiteX9" fmla="*/ 341312 w 341312"/>
                  <a:gd name="connsiteY9" fmla="*/ 0 h 10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312" h="100153">
                    <a:moveTo>
                      <a:pt x="0" y="3175"/>
                    </a:moveTo>
                    <a:cubicBezTo>
                      <a:pt x="27384" y="34793"/>
                      <a:pt x="54769" y="66411"/>
                      <a:pt x="69850" y="82550"/>
                    </a:cubicBezTo>
                    <a:cubicBezTo>
                      <a:pt x="84931" y="98690"/>
                      <a:pt x="81491" y="100806"/>
                      <a:pt x="90487" y="100012"/>
                    </a:cubicBezTo>
                    <a:cubicBezTo>
                      <a:pt x="99483" y="99218"/>
                      <a:pt x="110596" y="85724"/>
                      <a:pt x="123825" y="77787"/>
                    </a:cubicBezTo>
                    <a:cubicBezTo>
                      <a:pt x="137054" y="69850"/>
                      <a:pt x="151870" y="59531"/>
                      <a:pt x="169862" y="52387"/>
                    </a:cubicBezTo>
                    <a:cubicBezTo>
                      <a:pt x="187854" y="45243"/>
                      <a:pt x="215371" y="38364"/>
                      <a:pt x="231775" y="34925"/>
                    </a:cubicBezTo>
                    <a:cubicBezTo>
                      <a:pt x="248179" y="31486"/>
                      <a:pt x="259291" y="30692"/>
                      <a:pt x="268287" y="31750"/>
                    </a:cubicBezTo>
                    <a:cubicBezTo>
                      <a:pt x="277283" y="32808"/>
                      <a:pt x="277019" y="42598"/>
                      <a:pt x="285750" y="41275"/>
                    </a:cubicBezTo>
                    <a:cubicBezTo>
                      <a:pt x="294481" y="39952"/>
                      <a:pt x="311415" y="30691"/>
                      <a:pt x="320675" y="23812"/>
                    </a:cubicBezTo>
                    <a:cubicBezTo>
                      <a:pt x="329935" y="16933"/>
                      <a:pt x="328083" y="7937"/>
                      <a:pt x="341312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A0FDF142-DCA9-48D1-82B9-3581841F882C}"/>
                  </a:ext>
                </a:extLst>
              </p:cNvPr>
              <p:cNvSpPr/>
              <p:nvPr/>
            </p:nvSpPr>
            <p:spPr>
              <a:xfrm>
                <a:off x="5634038" y="3157538"/>
                <a:ext cx="171450" cy="142875"/>
              </a:xfrm>
              <a:custGeom>
                <a:avLst/>
                <a:gdLst>
                  <a:gd name="connsiteX0" fmla="*/ 0 w 171450"/>
                  <a:gd name="connsiteY0" fmla="*/ 0 h 142875"/>
                  <a:gd name="connsiteX1" fmla="*/ 90487 w 171450"/>
                  <a:gd name="connsiteY1" fmla="*/ 58737 h 142875"/>
                  <a:gd name="connsiteX2" fmla="*/ 171450 w 171450"/>
                  <a:gd name="connsiteY2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142875">
                    <a:moveTo>
                      <a:pt x="0" y="0"/>
                    </a:moveTo>
                    <a:cubicBezTo>
                      <a:pt x="30956" y="17462"/>
                      <a:pt x="61912" y="34925"/>
                      <a:pt x="90487" y="58737"/>
                    </a:cubicBezTo>
                    <a:cubicBezTo>
                      <a:pt x="119062" y="82549"/>
                      <a:pt x="153458" y="125677"/>
                      <a:pt x="171450" y="1428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9D63EF93-6BBF-4C64-AE92-CCEF752FB1D1}"/>
                  </a:ext>
                </a:extLst>
              </p:cNvPr>
              <p:cNvSpPr/>
              <p:nvPr/>
            </p:nvSpPr>
            <p:spPr>
              <a:xfrm>
                <a:off x="5557838" y="2003425"/>
                <a:ext cx="514438" cy="768350"/>
              </a:xfrm>
              <a:custGeom>
                <a:avLst/>
                <a:gdLst>
                  <a:gd name="connsiteX0" fmla="*/ 0 w 514438"/>
                  <a:gd name="connsiteY0" fmla="*/ 0 h 768350"/>
                  <a:gd name="connsiteX1" fmla="*/ 476250 w 514438"/>
                  <a:gd name="connsiteY1" fmla="*/ 4763 h 768350"/>
                  <a:gd name="connsiteX2" fmla="*/ 481012 w 514438"/>
                  <a:gd name="connsiteY2" fmla="*/ 39688 h 768350"/>
                  <a:gd name="connsiteX3" fmla="*/ 444500 w 514438"/>
                  <a:gd name="connsiteY3" fmla="*/ 53975 h 768350"/>
                  <a:gd name="connsiteX4" fmla="*/ 376237 w 514438"/>
                  <a:gd name="connsiteY4" fmla="*/ 103188 h 768350"/>
                  <a:gd name="connsiteX5" fmla="*/ 349250 w 514438"/>
                  <a:gd name="connsiteY5" fmla="*/ 160338 h 768350"/>
                  <a:gd name="connsiteX6" fmla="*/ 303212 w 514438"/>
                  <a:gd name="connsiteY6" fmla="*/ 400050 h 768350"/>
                  <a:gd name="connsiteX7" fmla="*/ 266700 w 514438"/>
                  <a:gd name="connsiteY7" fmla="*/ 76835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438" h="768350">
                    <a:moveTo>
                      <a:pt x="0" y="0"/>
                    </a:moveTo>
                    <a:lnTo>
                      <a:pt x="476250" y="4763"/>
                    </a:lnTo>
                    <a:cubicBezTo>
                      <a:pt x="556419" y="11378"/>
                      <a:pt x="486304" y="31486"/>
                      <a:pt x="481012" y="39688"/>
                    </a:cubicBezTo>
                    <a:cubicBezTo>
                      <a:pt x="475720" y="47890"/>
                      <a:pt x="461963" y="43392"/>
                      <a:pt x="444500" y="53975"/>
                    </a:cubicBezTo>
                    <a:cubicBezTo>
                      <a:pt x="427038" y="64558"/>
                      <a:pt x="392112" y="85461"/>
                      <a:pt x="376237" y="103188"/>
                    </a:cubicBezTo>
                    <a:cubicBezTo>
                      <a:pt x="360362" y="120915"/>
                      <a:pt x="361421" y="110861"/>
                      <a:pt x="349250" y="160338"/>
                    </a:cubicBezTo>
                    <a:cubicBezTo>
                      <a:pt x="337079" y="209815"/>
                      <a:pt x="316970" y="298715"/>
                      <a:pt x="303212" y="400050"/>
                    </a:cubicBezTo>
                    <a:cubicBezTo>
                      <a:pt x="289454" y="501385"/>
                      <a:pt x="275167" y="706702"/>
                      <a:pt x="266700" y="7683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6D2D5EC0-FCC2-4253-B869-2E47EE416FF8}"/>
                  </a:ext>
                </a:extLst>
              </p:cNvPr>
              <p:cNvSpPr/>
              <p:nvPr/>
            </p:nvSpPr>
            <p:spPr>
              <a:xfrm>
                <a:off x="5513723" y="1998661"/>
                <a:ext cx="133193" cy="747713"/>
              </a:xfrm>
              <a:custGeom>
                <a:avLst/>
                <a:gdLst>
                  <a:gd name="connsiteX0" fmla="*/ 77452 w 133193"/>
                  <a:gd name="connsiteY0" fmla="*/ 747713 h 747713"/>
                  <a:gd name="connsiteX1" fmla="*/ 104440 w 133193"/>
                  <a:gd name="connsiteY1" fmla="*/ 428625 h 747713"/>
                  <a:gd name="connsiteX2" fmla="*/ 128252 w 133193"/>
                  <a:gd name="connsiteY2" fmla="*/ 100013 h 747713"/>
                  <a:gd name="connsiteX3" fmla="*/ 1252 w 133193"/>
                  <a:gd name="connsiteY3" fmla="*/ 31750 h 747713"/>
                  <a:gd name="connsiteX4" fmla="*/ 74277 w 133193"/>
                  <a:gd name="connsiteY4" fmla="*/ 0 h 74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193" h="747713">
                    <a:moveTo>
                      <a:pt x="77452" y="747713"/>
                    </a:moveTo>
                    <a:cubicBezTo>
                      <a:pt x="86712" y="642144"/>
                      <a:pt x="95973" y="536575"/>
                      <a:pt x="104440" y="428625"/>
                    </a:cubicBezTo>
                    <a:cubicBezTo>
                      <a:pt x="112907" y="320675"/>
                      <a:pt x="145450" y="166159"/>
                      <a:pt x="128252" y="100013"/>
                    </a:cubicBezTo>
                    <a:cubicBezTo>
                      <a:pt x="111054" y="33867"/>
                      <a:pt x="10248" y="48419"/>
                      <a:pt x="1252" y="31750"/>
                    </a:cubicBezTo>
                    <a:cubicBezTo>
                      <a:pt x="-7744" y="15081"/>
                      <a:pt x="33266" y="7540"/>
                      <a:pt x="7427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5C6C851D-ADF2-44B5-B5F9-9D0C68DBD0D5}"/>
                  </a:ext>
                </a:extLst>
              </p:cNvPr>
              <p:cNvSpPr/>
              <p:nvPr/>
            </p:nvSpPr>
            <p:spPr>
              <a:xfrm>
                <a:off x="5814248" y="2751138"/>
                <a:ext cx="350015" cy="393700"/>
              </a:xfrm>
              <a:custGeom>
                <a:avLst/>
                <a:gdLst>
                  <a:gd name="connsiteX0" fmla="*/ 11878 w 350015"/>
                  <a:gd name="connsiteY0" fmla="*/ 0 h 393700"/>
                  <a:gd name="connsiteX1" fmla="*/ 5528 w 350015"/>
                  <a:gd name="connsiteY1" fmla="*/ 168275 h 393700"/>
                  <a:gd name="connsiteX2" fmla="*/ 81728 w 350015"/>
                  <a:gd name="connsiteY2" fmla="*/ 312737 h 393700"/>
                  <a:gd name="connsiteX3" fmla="*/ 350015 w 350015"/>
                  <a:gd name="connsiteY3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015" h="393700">
                    <a:moveTo>
                      <a:pt x="11878" y="0"/>
                    </a:moveTo>
                    <a:cubicBezTo>
                      <a:pt x="2882" y="58076"/>
                      <a:pt x="-6114" y="116152"/>
                      <a:pt x="5528" y="168275"/>
                    </a:cubicBezTo>
                    <a:cubicBezTo>
                      <a:pt x="17170" y="220398"/>
                      <a:pt x="24313" y="275166"/>
                      <a:pt x="81728" y="312737"/>
                    </a:cubicBezTo>
                    <a:cubicBezTo>
                      <a:pt x="139143" y="350308"/>
                      <a:pt x="287309" y="386821"/>
                      <a:pt x="350015" y="3937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5587E56B-E46A-4756-AB8B-AB35C772F885}"/>
                  </a:ext>
                </a:extLst>
              </p:cNvPr>
              <p:cNvSpPr/>
              <p:nvPr/>
            </p:nvSpPr>
            <p:spPr>
              <a:xfrm>
                <a:off x="6140450" y="2035175"/>
                <a:ext cx="274638" cy="885825"/>
              </a:xfrm>
              <a:custGeom>
                <a:avLst/>
                <a:gdLst>
                  <a:gd name="connsiteX0" fmla="*/ 0 w 274638"/>
                  <a:gd name="connsiteY0" fmla="*/ 0 h 885825"/>
                  <a:gd name="connsiteX1" fmla="*/ 98425 w 274638"/>
                  <a:gd name="connsiteY1" fmla="*/ 42863 h 885825"/>
                  <a:gd name="connsiteX2" fmla="*/ 128588 w 274638"/>
                  <a:gd name="connsiteY2" fmla="*/ 87313 h 885825"/>
                  <a:gd name="connsiteX3" fmla="*/ 163513 w 274638"/>
                  <a:gd name="connsiteY3" fmla="*/ 163513 h 885825"/>
                  <a:gd name="connsiteX4" fmla="*/ 201613 w 274638"/>
                  <a:gd name="connsiteY4" fmla="*/ 288925 h 885825"/>
                  <a:gd name="connsiteX5" fmla="*/ 236538 w 274638"/>
                  <a:gd name="connsiteY5" fmla="*/ 466725 h 885825"/>
                  <a:gd name="connsiteX6" fmla="*/ 260350 w 274638"/>
                  <a:gd name="connsiteY6" fmla="*/ 681038 h 885825"/>
                  <a:gd name="connsiteX7" fmla="*/ 274638 w 274638"/>
                  <a:gd name="connsiteY7" fmla="*/ 88582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638" h="885825">
                    <a:moveTo>
                      <a:pt x="0" y="0"/>
                    </a:moveTo>
                    <a:cubicBezTo>
                      <a:pt x="38497" y="14155"/>
                      <a:pt x="76994" y="28311"/>
                      <a:pt x="98425" y="42863"/>
                    </a:cubicBezTo>
                    <a:cubicBezTo>
                      <a:pt x="119856" y="57415"/>
                      <a:pt x="117740" y="67205"/>
                      <a:pt x="128588" y="87313"/>
                    </a:cubicBezTo>
                    <a:cubicBezTo>
                      <a:pt x="139436" y="107421"/>
                      <a:pt x="151342" y="129911"/>
                      <a:pt x="163513" y="163513"/>
                    </a:cubicBezTo>
                    <a:cubicBezTo>
                      <a:pt x="175684" y="197115"/>
                      <a:pt x="189442" y="238390"/>
                      <a:pt x="201613" y="288925"/>
                    </a:cubicBezTo>
                    <a:cubicBezTo>
                      <a:pt x="213784" y="339460"/>
                      <a:pt x="226749" y="401373"/>
                      <a:pt x="236538" y="466725"/>
                    </a:cubicBezTo>
                    <a:cubicBezTo>
                      <a:pt x="246327" y="532077"/>
                      <a:pt x="254000" y="611188"/>
                      <a:pt x="260350" y="681038"/>
                    </a:cubicBezTo>
                    <a:cubicBezTo>
                      <a:pt x="266700" y="750888"/>
                      <a:pt x="270669" y="818356"/>
                      <a:pt x="274638" y="8858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794A491B-347C-44FE-AF03-9AB8E0FDAD67}"/>
                  </a:ext>
                </a:extLst>
              </p:cNvPr>
              <p:cNvSpPr/>
              <p:nvPr/>
            </p:nvSpPr>
            <p:spPr>
              <a:xfrm>
                <a:off x="6149974" y="2911477"/>
                <a:ext cx="265113" cy="233362"/>
              </a:xfrm>
              <a:custGeom>
                <a:avLst/>
                <a:gdLst>
                  <a:gd name="connsiteX0" fmla="*/ 265113 w 265113"/>
                  <a:gd name="connsiteY0" fmla="*/ 0 h 233362"/>
                  <a:gd name="connsiteX1" fmla="*/ 234950 w 265113"/>
                  <a:gd name="connsiteY1" fmla="*/ 111125 h 233362"/>
                  <a:gd name="connsiteX2" fmla="*/ 174625 w 265113"/>
                  <a:gd name="connsiteY2" fmla="*/ 177800 h 233362"/>
                  <a:gd name="connsiteX3" fmla="*/ 98425 w 265113"/>
                  <a:gd name="connsiteY3" fmla="*/ 219075 h 233362"/>
                  <a:gd name="connsiteX4" fmla="*/ 0 w 265113"/>
                  <a:gd name="connsiteY4" fmla="*/ 233362 h 23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113" h="233362">
                    <a:moveTo>
                      <a:pt x="265113" y="0"/>
                    </a:moveTo>
                    <a:cubicBezTo>
                      <a:pt x="257572" y="40746"/>
                      <a:pt x="250031" y="81492"/>
                      <a:pt x="234950" y="111125"/>
                    </a:cubicBezTo>
                    <a:cubicBezTo>
                      <a:pt x="219869" y="140758"/>
                      <a:pt x="197379" y="159808"/>
                      <a:pt x="174625" y="177800"/>
                    </a:cubicBezTo>
                    <a:cubicBezTo>
                      <a:pt x="151871" y="195792"/>
                      <a:pt x="127529" y="209815"/>
                      <a:pt x="98425" y="219075"/>
                    </a:cubicBezTo>
                    <a:cubicBezTo>
                      <a:pt x="69321" y="228335"/>
                      <a:pt x="34660" y="230848"/>
                      <a:pt x="0" y="23336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58B8F523-90F0-411E-8790-F34F0E7E1A70}"/>
                  </a:ext>
                </a:extLst>
              </p:cNvPr>
              <p:cNvSpPr/>
              <p:nvPr/>
            </p:nvSpPr>
            <p:spPr>
              <a:xfrm>
                <a:off x="6113536" y="2002300"/>
                <a:ext cx="369814" cy="39225"/>
              </a:xfrm>
              <a:custGeom>
                <a:avLst/>
                <a:gdLst>
                  <a:gd name="connsiteX0" fmla="*/ 369814 w 369814"/>
                  <a:gd name="connsiteY0" fmla="*/ 13825 h 39225"/>
                  <a:gd name="connsiteX1" fmla="*/ 28502 w 369814"/>
                  <a:gd name="connsiteY1" fmla="*/ 1125 h 39225"/>
                  <a:gd name="connsiteX2" fmla="*/ 42789 w 369814"/>
                  <a:gd name="connsiteY2" fmla="*/ 39225 h 3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814" h="39225">
                    <a:moveTo>
                      <a:pt x="369814" y="13825"/>
                    </a:moveTo>
                    <a:cubicBezTo>
                      <a:pt x="226410" y="5358"/>
                      <a:pt x="83006" y="-3108"/>
                      <a:pt x="28502" y="1125"/>
                    </a:cubicBezTo>
                    <a:cubicBezTo>
                      <a:pt x="-26002" y="5358"/>
                      <a:pt x="8393" y="22291"/>
                      <a:pt x="42789" y="392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90E066E9-703B-46F8-923D-44F1A78B453D}"/>
                  </a:ext>
                </a:extLst>
              </p:cNvPr>
              <p:cNvSpPr/>
              <p:nvPr/>
            </p:nvSpPr>
            <p:spPr>
              <a:xfrm>
                <a:off x="6413500" y="2011363"/>
                <a:ext cx="95925" cy="338137"/>
              </a:xfrm>
              <a:custGeom>
                <a:avLst/>
                <a:gdLst>
                  <a:gd name="connsiteX0" fmla="*/ 0 w 95925"/>
                  <a:gd name="connsiteY0" fmla="*/ 338137 h 338137"/>
                  <a:gd name="connsiteX1" fmla="*/ 3175 w 95925"/>
                  <a:gd name="connsiteY1" fmla="*/ 287337 h 338137"/>
                  <a:gd name="connsiteX2" fmla="*/ 9525 w 95925"/>
                  <a:gd name="connsiteY2" fmla="*/ 227012 h 338137"/>
                  <a:gd name="connsiteX3" fmla="*/ 41275 w 95925"/>
                  <a:gd name="connsiteY3" fmla="*/ 144462 h 338137"/>
                  <a:gd name="connsiteX4" fmla="*/ 95250 w 95925"/>
                  <a:gd name="connsiteY4" fmla="*/ 57150 h 338137"/>
                  <a:gd name="connsiteX5" fmla="*/ 66675 w 95925"/>
                  <a:gd name="connsiteY5" fmla="*/ 0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925" h="338137">
                    <a:moveTo>
                      <a:pt x="0" y="338137"/>
                    </a:moveTo>
                    <a:cubicBezTo>
                      <a:pt x="794" y="321997"/>
                      <a:pt x="1588" y="305858"/>
                      <a:pt x="3175" y="287337"/>
                    </a:cubicBezTo>
                    <a:cubicBezTo>
                      <a:pt x="4762" y="268816"/>
                      <a:pt x="3175" y="250824"/>
                      <a:pt x="9525" y="227012"/>
                    </a:cubicBezTo>
                    <a:cubicBezTo>
                      <a:pt x="15875" y="203200"/>
                      <a:pt x="26988" y="172772"/>
                      <a:pt x="41275" y="144462"/>
                    </a:cubicBezTo>
                    <a:cubicBezTo>
                      <a:pt x="55562" y="116152"/>
                      <a:pt x="91017" y="81227"/>
                      <a:pt x="95250" y="57150"/>
                    </a:cubicBezTo>
                    <a:cubicBezTo>
                      <a:pt x="99483" y="33073"/>
                      <a:pt x="83079" y="16536"/>
                      <a:pt x="66675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31104BAE-43A2-4009-B5AD-A288C12C0C9D}"/>
                  </a:ext>
                </a:extLst>
              </p:cNvPr>
              <p:cNvSpPr/>
              <p:nvPr/>
            </p:nvSpPr>
            <p:spPr>
              <a:xfrm>
                <a:off x="5585625" y="2730500"/>
                <a:ext cx="909700" cy="494235"/>
              </a:xfrm>
              <a:custGeom>
                <a:avLst/>
                <a:gdLst>
                  <a:gd name="connsiteX0" fmla="*/ 7138 w 909700"/>
                  <a:gd name="connsiteY0" fmla="*/ 0 h 494235"/>
                  <a:gd name="connsiteX1" fmla="*/ 788 w 909700"/>
                  <a:gd name="connsiteY1" fmla="*/ 130175 h 494235"/>
                  <a:gd name="connsiteX2" fmla="*/ 23013 w 909700"/>
                  <a:gd name="connsiteY2" fmla="*/ 298450 h 494235"/>
                  <a:gd name="connsiteX3" fmla="*/ 202400 w 909700"/>
                  <a:gd name="connsiteY3" fmla="*/ 427038 h 494235"/>
                  <a:gd name="connsiteX4" fmla="*/ 531013 w 909700"/>
                  <a:gd name="connsiteY4" fmla="*/ 493713 h 494235"/>
                  <a:gd name="connsiteX5" fmla="*/ 754850 w 909700"/>
                  <a:gd name="connsiteY5" fmla="*/ 450850 h 494235"/>
                  <a:gd name="connsiteX6" fmla="*/ 886613 w 909700"/>
                  <a:gd name="connsiteY6" fmla="*/ 327025 h 494235"/>
                  <a:gd name="connsiteX7" fmla="*/ 908838 w 909700"/>
                  <a:gd name="connsiteY7" fmla="*/ 242888 h 49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9700" h="494235">
                    <a:moveTo>
                      <a:pt x="7138" y="0"/>
                    </a:moveTo>
                    <a:cubicBezTo>
                      <a:pt x="2640" y="40216"/>
                      <a:pt x="-1858" y="80433"/>
                      <a:pt x="788" y="130175"/>
                    </a:cubicBezTo>
                    <a:cubicBezTo>
                      <a:pt x="3434" y="179917"/>
                      <a:pt x="-10589" y="248973"/>
                      <a:pt x="23013" y="298450"/>
                    </a:cubicBezTo>
                    <a:cubicBezTo>
                      <a:pt x="56615" y="347927"/>
                      <a:pt x="117733" y="394494"/>
                      <a:pt x="202400" y="427038"/>
                    </a:cubicBezTo>
                    <a:cubicBezTo>
                      <a:pt x="287067" y="459582"/>
                      <a:pt x="438938" y="489744"/>
                      <a:pt x="531013" y="493713"/>
                    </a:cubicBezTo>
                    <a:cubicBezTo>
                      <a:pt x="623088" y="497682"/>
                      <a:pt x="695583" y="478631"/>
                      <a:pt x="754850" y="450850"/>
                    </a:cubicBezTo>
                    <a:cubicBezTo>
                      <a:pt x="814117" y="423069"/>
                      <a:pt x="860948" y="361685"/>
                      <a:pt x="886613" y="327025"/>
                    </a:cubicBezTo>
                    <a:cubicBezTo>
                      <a:pt x="912278" y="292365"/>
                      <a:pt x="910558" y="267626"/>
                      <a:pt x="908838" y="2428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AA9FB71E-5CDA-480D-A819-157B50243077}"/>
                  </a:ext>
                </a:extLst>
              </p:cNvPr>
              <p:cNvSpPr/>
              <p:nvPr/>
            </p:nvSpPr>
            <p:spPr>
              <a:xfrm>
                <a:off x="6413500" y="2335213"/>
                <a:ext cx="84317" cy="652462"/>
              </a:xfrm>
              <a:custGeom>
                <a:avLst/>
                <a:gdLst>
                  <a:gd name="connsiteX0" fmla="*/ 0 w 84317"/>
                  <a:gd name="connsiteY0" fmla="*/ 0 h 652462"/>
                  <a:gd name="connsiteX1" fmla="*/ 7938 w 84317"/>
                  <a:gd name="connsiteY1" fmla="*/ 114300 h 652462"/>
                  <a:gd name="connsiteX2" fmla="*/ 47625 w 84317"/>
                  <a:gd name="connsiteY2" fmla="*/ 317500 h 652462"/>
                  <a:gd name="connsiteX3" fmla="*/ 76200 w 84317"/>
                  <a:gd name="connsiteY3" fmla="*/ 482600 h 652462"/>
                  <a:gd name="connsiteX4" fmla="*/ 84138 w 84317"/>
                  <a:gd name="connsiteY4" fmla="*/ 596900 h 652462"/>
                  <a:gd name="connsiteX5" fmla="*/ 80963 w 84317"/>
                  <a:gd name="connsiteY5" fmla="*/ 652462 h 65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317" h="652462">
                    <a:moveTo>
                      <a:pt x="0" y="0"/>
                    </a:moveTo>
                    <a:cubicBezTo>
                      <a:pt x="0" y="30691"/>
                      <a:pt x="0" y="61383"/>
                      <a:pt x="7938" y="114300"/>
                    </a:cubicBezTo>
                    <a:cubicBezTo>
                      <a:pt x="15876" y="167217"/>
                      <a:pt x="36248" y="256117"/>
                      <a:pt x="47625" y="317500"/>
                    </a:cubicBezTo>
                    <a:cubicBezTo>
                      <a:pt x="59002" y="378883"/>
                      <a:pt x="70115" y="436033"/>
                      <a:pt x="76200" y="482600"/>
                    </a:cubicBezTo>
                    <a:cubicBezTo>
                      <a:pt x="82286" y="529167"/>
                      <a:pt x="83344" y="568590"/>
                      <a:pt x="84138" y="596900"/>
                    </a:cubicBezTo>
                    <a:cubicBezTo>
                      <a:pt x="84932" y="625210"/>
                      <a:pt x="82947" y="638836"/>
                      <a:pt x="80963" y="65246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69EFFDD9-F99D-4372-B73F-DDB5F94C6F87}"/>
                  </a:ext>
                </a:extLst>
              </p:cNvPr>
              <p:cNvSpPr/>
              <p:nvPr/>
            </p:nvSpPr>
            <p:spPr>
              <a:xfrm>
                <a:off x="6556007" y="2011384"/>
                <a:ext cx="121018" cy="275674"/>
              </a:xfrm>
              <a:custGeom>
                <a:avLst/>
                <a:gdLst>
                  <a:gd name="connsiteX0" fmla="*/ 121018 w 121018"/>
                  <a:gd name="connsiteY0" fmla="*/ 4212 h 275674"/>
                  <a:gd name="connsiteX1" fmla="*/ 17831 w 121018"/>
                  <a:gd name="connsiteY1" fmla="*/ 1037 h 275674"/>
                  <a:gd name="connsiteX2" fmla="*/ 1956 w 121018"/>
                  <a:gd name="connsiteY2" fmla="*/ 20087 h 275674"/>
                  <a:gd name="connsiteX3" fmla="*/ 40056 w 121018"/>
                  <a:gd name="connsiteY3" fmla="*/ 51837 h 275674"/>
                  <a:gd name="connsiteX4" fmla="*/ 87681 w 121018"/>
                  <a:gd name="connsiteY4" fmla="*/ 78824 h 275674"/>
                  <a:gd name="connsiteX5" fmla="*/ 106731 w 121018"/>
                  <a:gd name="connsiteY5" fmla="*/ 275674 h 27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018" h="275674">
                    <a:moveTo>
                      <a:pt x="121018" y="4212"/>
                    </a:moveTo>
                    <a:cubicBezTo>
                      <a:pt x="79346" y="1301"/>
                      <a:pt x="37675" y="-1609"/>
                      <a:pt x="17831" y="1037"/>
                    </a:cubicBezTo>
                    <a:cubicBezTo>
                      <a:pt x="-2013" y="3683"/>
                      <a:pt x="-1748" y="11620"/>
                      <a:pt x="1956" y="20087"/>
                    </a:cubicBezTo>
                    <a:cubicBezTo>
                      <a:pt x="5660" y="28554"/>
                      <a:pt x="25769" y="42048"/>
                      <a:pt x="40056" y="51837"/>
                    </a:cubicBezTo>
                    <a:cubicBezTo>
                      <a:pt x="54343" y="61626"/>
                      <a:pt x="76569" y="41518"/>
                      <a:pt x="87681" y="78824"/>
                    </a:cubicBezTo>
                    <a:cubicBezTo>
                      <a:pt x="98793" y="116130"/>
                      <a:pt x="103556" y="240220"/>
                      <a:pt x="106731" y="27567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42D43FE1-E17D-46BE-B5EF-0940C753EDD3}"/>
                  </a:ext>
                </a:extLst>
              </p:cNvPr>
              <p:cNvSpPr/>
              <p:nvPr/>
            </p:nvSpPr>
            <p:spPr>
              <a:xfrm>
                <a:off x="6669088" y="2014538"/>
                <a:ext cx="892208" cy="823912"/>
              </a:xfrm>
              <a:custGeom>
                <a:avLst/>
                <a:gdLst>
                  <a:gd name="connsiteX0" fmla="*/ 0 w 892208"/>
                  <a:gd name="connsiteY0" fmla="*/ 0 h 823912"/>
                  <a:gd name="connsiteX1" fmla="*/ 560387 w 892208"/>
                  <a:gd name="connsiteY1" fmla="*/ 19050 h 823912"/>
                  <a:gd name="connsiteX2" fmla="*/ 715962 w 892208"/>
                  <a:gd name="connsiteY2" fmla="*/ 65087 h 823912"/>
                  <a:gd name="connsiteX3" fmla="*/ 855662 w 892208"/>
                  <a:gd name="connsiteY3" fmla="*/ 169862 h 823912"/>
                  <a:gd name="connsiteX4" fmla="*/ 890587 w 892208"/>
                  <a:gd name="connsiteY4" fmla="*/ 334962 h 823912"/>
                  <a:gd name="connsiteX5" fmla="*/ 879475 w 892208"/>
                  <a:gd name="connsiteY5" fmla="*/ 403225 h 823912"/>
                  <a:gd name="connsiteX6" fmla="*/ 819150 w 892208"/>
                  <a:gd name="connsiteY6" fmla="*/ 508000 h 823912"/>
                  <a:gd name="connsiteX7" fmla="*/ 693737 w 892208"/>
                  <a:gd name="connsiteY7" fmla="*/ 582612 h 823912"/>
                  <a:gd name="connsiteX8" fmla="*/ 542925 w 892208"/>
                  <a:gd name="connsiteY8" fmla="*/ 642937 h 823912"/>
                  <a:gd name="connsiteX9" fmla="*/ 406400 w 892208"/>
                  <a:gd name="connsiteY9" fmla="*/ 692150 h 823912"/>
                  <a:gd name="connsiteX10" fmla="*/ 358775 w 892208"/>
                  <a:gd name="connsiteY10" fmla="*/ 747712 h 823912"/>
                  <a:gd name="connsiteX11" fmla="*/ 341312 w 892208"/>
                  <a:gd name="connsiteY11" fmla="*/ 823912 h 82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2208" h="823912">
                    <a:moveTo>
                      <a:pt x="0" y="0"/>
                    </a:moveTo>
                    <a:cubicBezTo>
                      <a:pt x="220530" y="4101"/>
                      <a:pt x="441060" y="8202"/>
                      <a:pt x="560387" y="19050"/>
                    </a:cubicBezTo>
                    <a:cubicBezTo>
                      <a:pt x="679714" y="29898"/>
                      <a:pt x="666750" y="39952"/>
                      <a:pt x="715962" y="65087"/>
                    </a:cubicBezTo>
                    <a:cubicBezTo>
                      <a:pt x="765175" y="90222"/>
                      <a:pt x="826558" y="124883"/>
                      <a:pt x="855662" y="169862"/>
                    </a:cubicBezTo>
                    <a:cubicBezTo>
                      <a:pt x="884766" y="214841"/>
                      <a:pt x="886618" y="296068"/>
                      <a:pt x="890587" y="334962"/>
                    </a:cubicBezTo>
                    <a:cubicBezTo>
                      <a:pt x="894556" y="373856"/>
                      <a:pt x="891381" y="374385"/>
                      <a:pt x="879475" y="403225"/>
                    </a:cubicBezTo>
                    <a:cubicBezTo>
                      <a:pt x="867569" y="432065"/>
                      <a:pt x="850106" y="478102"/>
                      <a:pt x="819150" y="508000"/>
                    </a:cubicBezTo>
                    <a:cubicBezTo>
                      <a:pt x="788194" y="537898"/>
                      <a:pt x="739774" y="560123"/>
                      <a:pt x="693737" y="582612"/>
                    </a:cubicBezTo>
                    <a:cubicBezTo>
                      <a:pt x="647700" y="605101"/>
                      <a:pt x="590814" y="624681"/>
                      <a:pt x="542925" y="642937"/>
                    </a:cubicBezTo>
                    <a:cubicBezTo>
                      <a:pt x="495036" y="661193"/>
                      <a:pt x="437092" y="674688"/>
                      <a:pt x="406400" y="692150"/>
                    </a:cubicBezTo>
                    <a:cubicBezTo>
                      <a:pt x="375708" y="709613"/>
                      <a:pt x="369623" y="725752"/>
                      <a:pt x="358775" y="747712"/>
                    </a:cubicBezTo>
                    <a:cubicBezTo>
                      <a:pt x="347927" y="769672"/>
                      <a:pt x="341312" y="823912"/>
                      <a:pt x="341312" y="82391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6E2D5ACC-76B4-4E06-A940-A47C05BA53E5}"/>
                  </a:ext>
                </a:extLst>
              </p:cNvPr>
              <p:cNvSpPr/>
              <p:nvPr/>
            </p:nvSpPr>
            <p:spPr>
              <a:xfrm>
                <a:off x="6500904" y="2270125"/>
                <a:ext cx="162543" cy="910944"/>
              </a:xfrm>
              <a:custGeom>
                <a:avLst/>
                <a:gdLst>
                  <a:gd name="connsiteX0" fmla="*/ 161834 w 162543"/>
                  <a:gd name="connsiteY0" fmla="*/ 0 h 910944"/>
                  <a:gd name="connsiteX1" fmla="*/ 160246 w 162543"/>
                  <a:gd name="connsiteY1" fmla="*/ 263525 h 910944"/>
                  <a:gd name="connsiteX2" fmla="*/ 142784 w 162543"/>
                  <a:gd name="connsiteY2" fmla="*/ 735013 h 910944"/>
                  <a:gd name="connsiteX3" fmla="*/ 1496 w 162543"/>
                  <a:gd name="connsiteY3" fmla="*/ 887413 h 910944"/>
                  <a:gd name="connsiteX4" fmla="*/ 80871 w 162543"/>
                  <a:gd name="connsiteY4" fmla="*/ 908050 h 91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43" h="910944">
                    <a:moveTo>
                      <a:pt x="161834" y="0"/>
                    </a:moveTo>
                    <a:cubicBezTo>
                      <a:pt x="162627" y="70511"/>
                      <a:pt x="163421" y="141023"/>
                      <a:pt x="160246" y="263525"/>
                    </a:cubicBezTo>
                    <a:cubicBezTo>
                      <a:pt x="157071" y="386027"/>
                      <a:pt x="169242" y="631032"/>
                      <a:pt x="142784" y="735013"/>
                    </a:cubicBezTo>
                    <a:cubicBezTo>
                      <a:pt x="116326" y="838994"/>
                      <a:pt x="11815" y="858574"/>
                      <a:pt x="1496" y="887413"/>
                    </a:cubicBezTo>
                    <a:cubicBezTo>
                      <a:pt x="-8823" y="916253"/>
                      <a:pt x="36024" y="912151"/>
                      <a:pt x="80871" y="9080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2F892240-1E0B-47C5-B5EF-4EB6E6A47FA9}"/>
                  </a:ext>
                </a:extLst>
              </p:cNvPr>
              <p:cNvSpPr/>
              <p:nvPr/>
            </p:nvSpPr>
            <p:spPr>
              <a:xfrm>
                <a:off x="6569075" y="2944813"/>
                <a:ext cx="413302" cy="238306"/>
              </a:xfrm>
              <a:custGeom>
                <a:avLst/>
                <a:gdLst>
                  <a:gd name="connsiteX0" fmla="*/ 0 w 413302"/>
                  <a:gd name="connsiteY0" fmla="*/ 233362 h 238306"/>
                  <a:gd name="connsiteX1" fmla="*/ 87313 w 413302"/>
                  <a:gd name="connsiteY1" fmla="*/ 228600 h 238306"/>
                  <a:gd name="connsiteX2" fmla="*/ 395288 w 413302"/>
                  <a:gd name="connsiteY2" fmla="*/ 236537 h 238306"/>
                  <a:gd name="connsiteX3" fmla="*/ 373063 w 413302"/>
                  <a:gd name="connsiteY3" fmla="*/ 188912 h 238306"/>
                  <a:gd name="connsiteX4" fmla="*/ 341313 w 413302"/>
                  <a:gd name="connsiteY4" fmla="*/ 161925 h 238306"/>
                  <a:gd name="connsiteX5" fmla="*/ 298450 w 413302"/>
                  <a:gd name="connsiteY5" fmla="*/ 69850 h 238306"/>
                  <a:gd name="connsiteX6" fmla="*/ 292100 w 413302"/>
                  <a:gd name="connsiteY6" fmla="*/ 0 h 23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302" h="238306">
                    <a:moveTo>
                      <a:pt x="0" y="233362"/>
                    </a:moveTo>
                    <a:cubicBezTo>
                      <a:pt x="10716" y="230716"/>
                      <a:pt x="21432" y="228071"/>
                      <a:pt x="87313" y="228600"/>
                    </a:cubicBezTo>
                    <a:cubicBezTo>
                      <a:pt x="153194" y="229129"/>
                      <a:pt x="347663" y="243152"/>
                      <a:pt x="395288" y="236537"/>
                    </a:cubicBezTo>
                    <a:cubicBezTo>
                      <a:pt x="442913" y="229922"/>
                      <a:pt x="382059" y="201347"/>
                      <a:pt x="373063" y="188912"/>
                    </a:cubicBezTo>
                    <a:cubicBezTo>
                      <a:pt x="364067" y="176477"/>
                      <a:pt x="353749" y="181769"/>
                      <a:pt x="341313" y="161925"/>
                    </a:cubicBezTo>
                    <a:cubicBezTo>
                      <a:pt x="328878" y="142081"/>
                      <a:pt x="306652" y="96838"/>
                      <a:pt x="298450" y="69850"/>
                    </a:cubicBezTo>
                    <a:cubicBezTo>
                      <a:pt x="290248" y="42862"/>
                      <a:pt x="292100" y="0"/>
                      <a:pt x="29210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6C48DBD2-5A82-458A-83A6-A152B8CA3120}"/>
                  </a:ext>
                </a:extLst>
              </p:cNvPr>
              <p:cNvSpPr/>
              <p:nvPr/>
            </p:nvSpPr>
            <p:spPr>
              <a:xfrm>
                <a:off x="6859588" y="2139950"/>
                <a:ext cx="46037" cy="820738"/>
              </a:xfrm>
              <a:custGeom>
                <a:avLst/>
                <a:gdLst>
                  <a:gd name="connsiteX0" fmla="*/ 46037 w 46037"/>
                  <a:gd name="connsiteY0" fmla="*/ 0 h 820738"/>
                  <a:gd name="connsiteX1" fmla="*/ 23812 w 46037"/>
                  <a:gd name="connsiteY1" fmla="*/ 379413 h 820738"/>
                  <a:gd name="connsiteX2" fmla="*/ 0 w 46037"/>
                  <a:gd name="connsiteY2" fmla="*/ 820738 h 82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37" h="820738">
                    <a:moveTo>
                      <a:pt x="46037" y="0"/>
                    </a:moveTo>
                    <a:cubicBezTo>
                      <a:pt x="38761" y="121311"/>
                      <a:pt x="31485" y="242623"/>
                      <a:pt x="23812" y="379413"/>
                    </a:cubicBezTo>
                    <a:cubicBezTo>
                      <a:pt x="16139" y="516203"/>
                      <a:pt x="8069" y="668470"/>
                      <a:pt x="0" y="82073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EF07AA6B-347A-4496-83F6-E1C365F3E1C5}"/>
                  </a:ext>
                </a:extLst>
              </p:cNvPr>
              <p:cNvSpPr/>
              <p:nvPr/>
            </p:nvSpPr>
            <p:spPr>
              <a:xfrm>
                <a:off x="6900863" y="2085195"/>
                <a:ext cx="415925" cy="864380"/>
              </a:xfrm>
              <a:custGeom>
                <a:avLst/>
                <a:gdLst>
                  <a:gd name="connsiteX0" fmla="*/ 0 w 415925"/>
                  <a:gd name="connsiteY0" fmla="*/ 67455 h 864380"/>
                  <a:gd name="connsiteX1" fmla="*/ 71437 w 415925"/>
                  <a:gd name="connsiteY1" fmla="*/ 3955 h 864380"/>
                  <a:gd name="connsiteX2" fmla="*/ 193675 w 415925"/>
                  <a:gd name="connsiteY2" fmla="*/ 15068 h 864380"/>
                  <a:gd name="connsiteX3" fmla="*/ 347662 w 415925"/>
                  <a:gd name="connsiteY3" fmla="*/ 83330 h 864380"/>
                  <a:gd name="connsiteX4" fmla="*/ 415925 w 415925"/>
                  <a:gd name="connsiteY4" fmla="*/ 262718 h 864380"/>
                  <a:gd name="connsiteX5" fmla="*/ 347662 w 415925"/>
                  <a:gd name="connsiteY5" fmla="*/ 423055 h 864380"/>
                  <a:gd name="connsiteX6" fmla="*/ 209550 w 415925"/>
                  <a:gd name="connsiteY6" fmla="*/ 521480 h 864380"/>
                  <a:gd name="connsiteX7" fmla="*/ 69850 w 415925"/>
                  <a:gd name="connsiteY7" fmla="*/ 621493 h 864380"/>
                  <a:gd name="connsiteX8" fmla="*/ 23812 w 415925"/>
                  <a:gd name="connsiteY8" fmla="*/ 759605 h 864380"/>
                  <a:gd name="connsiteX9" fmla="*/ 74612 w 415925"/>
                  <a:gd name="connsiteY9" fmla="*/ 864380 h 86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5925" h="864380">
                    <a:moveTo>
                      <a:pt x="0" y="67455"/>
                    </a:moveTo>
                    <a:cubicBezTo>
                      <a:pt x="19579" y="40070"/>
                      <a:pt x="39158" y="12686"/>
                      <a:pt x="71437" y="3955"/>
                    </a:cubicBezTo>
                    <a:cubicBezTo>
                      <a:pt x="103716" y="-4776"/>
                      <a:pt x="147637" y="1839"/>
                      <a:pt x="193675" y="15068"/>
                    </a:cubicBezTo>
                    <a:cubicBezTo>
                      <a:pt x="239713" y="28297"/>
                      <a:pt x="310620" y="42055"/>
                      <a:pt x="347662" y="83330"/>
                    </a:cubicBezTo>
                    <a:cubicBezTo>
                      <a:pt x="384704" y="124605"/>
                      <a:pt x="415925" y="206097"/>
                      <a:pt x="415925" y="262718"/>
                    </a:cubicBezTo>
                    <a:cubicBezTo>
                      <a:pt x="415925" y="319339"/>
                      <a:pt x="382058" y="379928"/>
                      <a:pt x="347662" y="423055"/>
                    </a:cubicBezTo>
                    <a:cubicBezTo>
                      <a:pt x="313266" y="466182"/>
                      <a:pt x="209550" y="521480"/>
                      <a:pt x="209550" y="521480"/>
                    </a:cubicBezTo>
                    <a:cubicBezTo>
                      <a:pt x="163248" y="554553"/>
                      <a:pt x="100806" y="581806"/>
                      <a:pt x="69850" y="621493"/>
                    </a:cubicBezTo>
                    <a:cubicBezTo>
                      <a:pt x="38894" y="661181"/>
                      <a:pt x="23018" y="719124"/>
                      <a:pt x="23812" y="759605"/>
                    </a:cubicBezTo>
                    <a:cubicBezTo>
                      <a:pt x="24606" y="800086"/>
                      <a:pt x="49609" y="832233"/>
                      <a:pt x="74612" y="86438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30F4AF14-BB91-447E-B3EB-A9567AF7FEA4}"/>
                  </a:ext>
                </a:extLst>
              </p:cNvPr>
              <p:cNvSpPr/>
              <p:nvPr/>
            </p:nvSpPr>
            <p:spPr>
              <a:xfrm>
                <a:off x="6967536" y="2833633"/>
                <a:ext cx="151755" cy="156810"/>
              </a:xfrm>
              <a:custGeom>
                <a:avLst/>
                <a:gdLst>
                  <a:gd name="connsiteX0" fmla="*/ 0 w 151755"/>
                  <a:gd name="connsiteY0" fmla="*/ 111181 h 156810"/>
                  <a:gd name="connsiteX1" fmla="*/ 46038 w 151755"/>
                  <a:gd name="connsiteY1" fmla="*/ 154044 h 156810"/>
                  <a:gd name="connsiteX2" fmla="*/ 101600 w 151755"/>
                  <a:gd name="connsiteY2" fmla="*/ 146106 h 156810"/>
                  <a:gd name="connsiteX3" fmla="*/ 149225 w 151755"/>
                  <a:gd name="connsiteY3" fmla="*/ 93719 h 156810"/>
                  <a:gd name="connsiteX4" fmla="*/ 141288 w 151755"/>
                  <a:gd name="connsiteY4" fmla="*/ 27044 h 156810"/>
                  <a:gd name="connsiteX5" fmla="*/ 107950 w 151755"/>
                  <a:gd name="connsiteY5" fmla="*/ 4819 h 156810"/>
                  <a:gd name="connsiteX6" fmla="*/ 80963 w 151755"/>
                  <a:gd name="connsiteY6" fmla="*/ 56 h 156810"/>
                  <a:gd name="connsiteX7" fmla="*/ 39688 w 151755"/>
                  <a:gd name="connsiteY7" fmla="*/ 6406 h 15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755" h="156810">
                    <a:moveTo>
                      <a:pt x="0" y="111181"/>
                    </a:moveTo>
                    <a:cubicBezTo>
                      <a:pt x="14552" y="129702"/>
                      <a:pt x="29105" y="148223"/>
                      <a:pt x="46038" y="154044"/>
                    </a:cubicBezTo>
                    <a:cubicBezTo>
                      <a:pt x="62971" y="159865"/>
                      <a:pt x="84402" y="156160"/>
                      <a:pt x="101600" y="146106"/>
                    </a:cubicBezTo>
                    <a:cubicBezTo>
                      <a:pt x="118798" y="136052"/>
                      <a:pt x="142610" y="113563"/>
                      <a:pt x="149225" y="93719"/>
                    </a:cubicBezTo>
                    <a:cubicBezTo>
                      <a:pt x="155840" y="73875"/>
                      <a:pt x="148167" y="41861"/>
                      <a:pt x="141288" y="27044"/>
                    </a:cubicBezTo>
                    <a:cubicBezTo>
                      <a:pt x="134409" y="12227"/>
                      <a:pt x="118004" y="9317"/>
                      <a:pt x="107950" y="4819"/>
                    </a:cubicBezTo>
                    <a:cubicBezTo>
                      <a:pt x="97896" y="321"/>
                      <a:pt x="92340" y="-209"/>
                      <a:pt x="80963" y="56"/>
                    </a:cubicBezTo>
                    <a:cubicBezTo>
                      <a:pt x="69586" y="320"/>
                      <a:pt x="54637" y="3363"/>
                      <a:pt x="39688" y="640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2CDD98BE-F660-4B8B-95FB-3908EADE6025}"/>
                  </a:ext>
                </a:extLst>
              </p:cNvPr>
              <p:cNvSpPr/>
              <p:nvPr/>
            </p:nvSpPr>
            <p:spPr>
              <a:xfrm>
                <a:off x="7046913" y="2265278"/>
                <a:ext cx="180986" cy="304885"/>
              </a:xfrm>
              <a:custGeom>
                <a:avLst/>
                <a:gdLst>
                  <a:gd name="connsiteX0" fmla="*/ 12700 w 180986"/>
                  <a:gd name="connsiteY0" fmla="*/ 92160 h 304885"/>
                  <a:gd name="connsiteX1" fmla="*/ 12700 w 180986"/>
                  <a:gd name="connsiteY1" fmla="*/ 19135 h 304885"/>
                  <a:gd name="connsiteX2" fmla="*/ 41275 w 180986"/>
                  <a:gd name="connsiteY2" fmla="*/ 85 h 304885"/>
                  <a:gd name="connsiteX3" fmla="*/ 107950 w 180986"/>
                  <a:gd name="connsiteY3" fmla="*/ 14372 h 304885"/>
                  <a:gd name="connsiteX4" fmla="*/ 165100 w 180986"/>
                  <a:gd name="connsiteY4" fmla="*/ 61997 h 304885"/>
                  <a:gd name="connsiteX5" fmla="*/ 180975 w 180986"/>
                  <a:gd name="connsiteY5" fmla="*/ 123910 h 304885"/>
                  <a:gd name="connsiteX6" fmla="*/ 166687 w 180986"/>
                  <a:gd name="connsiteY6" fmla="*/ 184235 h 304885"/>
                  <a:gd name="connsiteX7" fmla="*/ 119062 w 180986"/>
                  <a:gd name="connsiteY7" fmla="*/ 235035 h 304885"/>
                  <a:gd name="connsiteX8" fmla="*/ 0 w 180986"/>
                  <a:gd name="connsiteY8" fmla="*/ 304885 h 30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86" h="304885">
                    <a:moveTo>
                      <a:pt x="12700" y="92160"/>
                    </a:moveTo>
                    <a:cubicBezTo>
                      <a:pt x="10318" y="63320"/>
                      <a:pt x="7937" y="34481"/>
                      <a:pt x="12700" y="19135"/>
                    </a:cubicBezTo>
                    <a:cubicBezTo>
                      <a:pt x="17463" y="3789"/>
                      <a:pt x="25400" y="879"/>
                      <a:pt x="41275" y="85"/>
                    </a:cubicBezTo>
                    <a:cubicBezTo>
                      <a:pt x="57150" y="-709"/>
                      <a:pt x="87313" y="4053"/>
                      <a:pt x="107950" y="14372"/>
                    </a:cubicBezTo>
                    <a:cubicBezTo>
                      <a:pt x="128588" y="24691"/>
                      <a:pt x="152929" y="43741"/>
                      <a:pt x="165100" y="61997"/>
                    </a:cubicBezTo>
                    <a:cubicBezTo>
                      <a:pt x="177271" y="80253"/>
                      <a:pt x="180711" y="103537"/>
                      <a:pt x="180975" y="123910"/>
                    </a:cubicBezTo>
                    <a:cubicBezTo>
                      <a:pt x="181240" y="144283"/>
                      <a:pt x="177006" y="165714"/>
                      <a:pt x="166687" y="184235"/>
                    </a:cubicBezTo>
                    <a:cubicBezTo>
                      <a:pt x="156368" y="202756"/>
                      <a:pt x="146843" y="214927"/>
                      <a:pt x="119062" y="235035"/>
                    </a:cubicBezTo>
                    <a:cubicBezTo>
                      <a:pt x="91281" y="255143"/>
                      <a:pt x="0" y="304885"/>
                      <a:pt x="0" y="30488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5B20D3A1-1567-4E97-8383-ADC61D5EF3F8}"/>
                  </a:ext>
                </a:extLst>
              </p:cNvPr>
              <p:cNvSpPr/>
              <p:nvPr/>
            </p:nvSpPr>
            <p:spPr>
              <a:xfrm>
                <a:off x="7051438" y="2339975"/>
                <a:ext cx="7196" cy="223838"/>
              </a:xfrm>
              <a:custGeom>
                <a:avLst/>
                <a:gdLst>
                  <a:gd name="connsiteX0" fmla="*/ 6586 w 7196"/>
                  <a:gd name="connsiteY0" fmla="*/ 0 h 223838"/>
                  <a:gd name="connsiteX1" fmla="*/ 6586 w 7196"/>
                  <a:gd name="connsiteY1" fmla="*/ 61913 h 223838"/>
                  <a:gd name="connsiteX2" fmla="*/ 236 w 7196"/>
                  <a:gd name="connsiteY2" fmla="*/ 223838 h 22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96" h="223838">
                    <a:moveTo>
                      <a:pt x="6586" y="0"/>
                    </a:moveTo>
                    <a:cubicBezTo>
                      <a:pt x="7115" y="12303"/>
                      <a:pt x="7644" y="24607"/>
                      <a:pt x="6586" y="61913"/>
                    </a:cubicBezTo>
                    <a:cubicBezTo>
                      <a:pt x="5528" y="99219"/>
                      <a:pt x="-1352" y="197909"/>
                      <a:pt x="236" y="22383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366CB230-9173-4C5B-B420-5D417670F6F3}"/>
                  </a:ext>
                </a:extLst>
              </p:cNvPr>
              <p:cNvSpPr/>
              <p:nvPr/>
            </p:nvSpPr>
            <p:spPr>
              <a:xfrm>
                <a:off x="4837113" y="3289134"/>
                <a:ext cx="665162" cy="139866"/>
              </a:xfrm>
              <a:custGeom>
                <a:avLst/>
                <a:gdLst>
                  <a:gd name="connsiteX0" fmla="*/ 665162 w 665162"/>
                  <a:gd name="connsiteY0" fmla="*/ 139866 h 139866"/>
                  <a:gd name="connsiteX1" fmla="*/ 603250 w 665162"/>
                  <a:gd name="connsiteY1" fmla="*/ 77954 h 139866"/>
                  <a:gd name="connsiteX2" fmla="*/ 481012 w 665162"/>
                  <a:gd name="connsiteY2" fmla="*/ 12866 h 139866"/>
                  <a:gd name="connsiteX3" fmla="*/ 317500 w 665162"/>
                  <a:gd name="connsiteY3" fmla="*/ 1754 h 139866"/>
                  <a:gd name="connsiteX4" fmla="*/ 155575 w 665162"/>
                  <a:gd name="connsiteY4" fmla="*/ 36679 h 139866"/>
                  <a:gd name="connsiteX5" fmla="*/ 87312 w 665162"/>
                  <a:gd name="connsiteY5" fmla="*/ 77954 h 139866"/>
                  <a:gd name="connsiteX6" fmla="*/ 34925 w 665162"/>
                  <a:gd name="connsiteY6" fmla="*/ 116054 h 139866"/>
                  <a:gd name="connsiteX7" fmla="*/ 0 w 665162"/>
                  <a:gd name="connsiteY7" fmla="*/ 84304 h 13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162" h="139866">
                    <a:moveTo>
                      <a:pt x="665162" y="139866"/>
                    </a:moveTo>
                    <a:cubicBezTo>
                      <a:pt x="649552" y="119493"/>
                      <a:pt x="633942" y="99121"/>
                      <a:pt x="603250" y="77954"/>
                    </a:cubicBezTo>
                    <a:cubicBezTo>
                      <a:pt x="572558" y="56787"/>
                      <a:pt x="528637" y="25566"/>
                      <a:pt x="481012" y="12866"/>
                    </a:cubicBezTo>
                    <a:cubicBezTo>
                      <a:pt x="433387" y="166"/>
                      <a:pt x="371739" y="-2215"/>
                      <a:pt x="317500" y="1754"/>
                    </a:cubicBezTo>
                    <a:cubicBezTo>
                      <a:pt x="263261" y="5723"/>
                      <a:pt x="193940" y="23979"/>
                      <a:pt x="155575" y="36679"/>
                    </a:cubicBezTo>
                    <a:cubicBezTo>
                      <a:pt x="117210" y="49379"/>
                      <a:pt x="107420" y="64725"/>
                      <a:pt x="87312" y="77954"/>
                    </a:cubicBezTo>
                    <a:cubicBezTo>
                      <a:pt x="67204" y="91183"/>
                      <a:pt x="49477" y="114996"/>
                      <a:pt x="34925" y="116054"/>
                    </a:cubicBezTo>
                    <a:cubicBezTo>
                      <a:pt x="20373" y="117112"/>
                      <a:pt x="10186" y="100708"/>
                      <a:pt x="0" y="8430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7AE97335-84B0-4F84-822A-41B72F6EB146}"/>
                  </a:ext>
                </a:extLst>
              </p:cNvPr>
              <p:cNvSpPr/>
              <p:nvPr/>
            </p:nvSpPr>
            <p:spPr>
              <a:xfrm>
                <a:off x="4619185" y="3381375"/>
                <a:ext cx="224278" cy="954088"/>
              </a:xfrm>
              <a:custGeom>
                <a:avLst/>
                <a:gdLst>
                  <a:gd name="connsiteX0" fmla="*/ 224278 w 224278"/>
                  <a:gd name="connsiteY0" fmla="*/ 0 h 954088"/>
                  <a:gd name="connsiteX1" fmla="*/ 132203 w 224278"/>
                  <a:gd name="connsiteY1" fmla="*/ 77788 h 954088"/>
                  <a:gd name="connsiteX2" fmla="*/ 52828 w 224278"/>
                  <a:gd name="connsiteY2" fmla="*/ 177800 h 954088"/>
                  <a:gd name="connsiteX3" fmla="*/ 2028 w 224278"/>
                  <a:gd name="connsiteY3" fmla="*/ 412750 h 954088"/>
                  <a:gd name="connsiteX4" fmla="*/ 17903 w 224278"/>
                  <a:gd name="connsiteY4" fmla="*/ 701675 h 954088"/>
                  <a:gd name="connsiteX5" fmla="*/ 89340 w 224278"/>
                  <a:gd name="connsiteY5" fmla="*/ 896938 h 954088"/>
                  <a:gd name="connsiteX6" fmla="*/ 132203 w 224278"/>
                  <a:gd name="connsiteY6" fmla="*/ 954088 h 95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278" h="954088">
                    <a:moveTo>
                      <a:pt x="224278" y="0"/>
                    </a:moveTo>
                    <a:cubicBezTo>
                      <a:pt x="192528" y="24077"/>
                      <a:pt x="160778" y="48155"/>
                      <a:pt x="132203" y="77788"/>
                    </a:cubicBezTo>
                    <a:cubicBezTo>
                      <a:pt x="103628" y="107421"/>
                      <a:pt x="74524" y="121973"/>
                      <a:pt x="52828" y="177800"/>
                    </a:cubicBezTo>
                    <a:cubicBezTo>
                      <a:pt x="31132" y="233627"/>
                      <a:pt x="7849" y="325438"/>
                      <a:pt x="2028" y="412750"/>
                    </a:cubicBezTo>
                    <a:cubicBezTo>
                      <a:pt x="-3793" y="500062"/>
                      <a:pt x="3351" y="620977"/>
                      <a:pt x="17903" y="701675"/>
                    </a:cubicBezTo>
                    <a:cubicBezTo>
                      <a:pt x="32455" y="782373"/>
                      <a:pt x="70290" y="854869"/>
                      <a:pt x="89340" y="896938"/>
                    </a:cubicBezTo>
                    <a:cubicBezTo>
                      <a:pt x="108390" y="939007"/>
                      <a:pt x="120296" y="946547"/>
                      <a:pt x="132203" y="9540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0F974FD4-7511-4404-9A67-4773D88331B3}"/>
                  </a:ext>
                </a:extLst>
              </p:cNvPr>
              <p:cNvSpPr/>
              <p:nvPr/>
            </p:nvSpPr>
            <p:spPr>
              <a:xfrm>
                <a:off x="4746625" y="4327525"/>
                <a:ext cx="716392" cy="244362"/>
              </a:xfrm>
              <a:custGeom>
                <a:avLst/>
                <a:gdLst>
                  <a:gd name="connsiteX0" fmla="*/ 0 w 716392"/>
                  <a:gd name="connsiteY0" fmla="*/ 0 h 244362"/>
                  <a:gd name="connsiteX1" fmla="*/ 68263 w 716392"/>
                  <a:gd name="connsiteY1" fmla="*/ 103188 h 244362"/>
                  <a:gd name="connsiteX2" fmla="*/ 214313 w 716392"/>
                  <a:gd name="connsiteY2" fmla="*/ 211138 h 244362"/>
                  <a:gd name="connsiteX3" fmla="*/ 465138 w 716392"/>
                  <a:gd name="connsiteY3" fmla="*/ 242888 h 244362"/>
                  <a:gd name="connsiteX4" fmla="*/ 647700 w 716392"/>
                  <a:gd name="connsiteY4" fmla="*/ 173038 h 244362"/>
                  <a:gd name="connsiteX5" fmla="*/ 715963 w 716392"/>
                  <a:gd name="connsiteY5" fmla="*/ 115888 h 244362"/>
                  <a:gd name="connsiteX6" fmla="*/ 671513 w 716392"/>
                  <a:gd name="connsiteY6" fmla="*/ 68263 h 2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6392" h="244362">
                    <a:moveTo>
                      <a:pt x="0" y="0"/>
                    </a:moveTo>
                    <a:cubicBezTo>
                      <a:pt x="16272" y="33999"/>
                      <a:pt x="32544" y="67998"/>
                      <a:pt x="68263" y="103188"/>
                    </a:cubicBezTo>
                    <a:cubicBezTo>
                      <a:pt x="103982" y="138378"/>
                      <a:pt x="148167" y="187855"/>
                      <a:pt x="214313" y="211138"/>
                    </a:cubicBezTo>
                    <a:cubicBezTo>
                      <a:pt x="280459" y="234421"/>
                      <a:pt x="392907" y="249238"/>
                      <a:pt x="465138" y="242888"/>
                    </a:cubicBezTo>
                    <a:cubicBezTo>
                      <a:pt x="537369" y="236538"/>
                      <a:pt x="605896" y="194205"/>
                      <a:pt x="647700" y="173038"/>
                    </a:cubicBezTo>
                    <a:cubicBezTo>
                      <a:pt x="689504" y="151871"/>
                      <a:pt x="711994" y="133351"/>
                      <a:pt x="715963" y="115888"/>
                    </a:cubicBezTo>
                    <a:cubicBezTo>
                      <a:pt x="719932" y="98426"/>
                      <a:pt x="695722" y="83344"/>
                      <a:pt x="671513" y="6826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A408EBA0-4C61-4006-90DC-B7C9C92BC778}"/>
                  </a:ext>
                </a:extLst>
              </p:cNvPr>
              <p:cNvSpPr/>
              <p:nvPr/>
            </p:nvSpPr>
            <p:spPr>
              <a:xfrm>
                <a:off x="4769138" y="3648075"/>
                <a:ext cx="655350" cy="797944"/>
              </a:xfrm>
              <a:custGeom>
                <a:avLst/>
                <a:gdLst>
                  <a:gd name="connsiteX0" fmla="*/ 17175 w 655350"/>
                  <a:gd name="connsiteY0" fmla="*/ 0 h 797944"/>
                  <a:gd name="connsiteX1" fmla="*/ 1300 w 655350"/>
                  <a:gd name="connsiteY1" fmla="*/ 133350 h 797944"/>
                  <a:gd name="connsiteX2" fmla="*/ 47337 w 655350"/>
                  <a:gd name="connsiteY2" fmla="*/ 387350 h 797944"/>
                  <a:gd name="connsiteX3" fmla="*/ 163225 w 655350"/>
                  <a:gd name="connsiteY3" fmla="*/ 611188 h 797944"/>
                  <a:gd name="connsiteX4" fmla="*/ 406112 w 655350"/>
                  <a:gd name="connsiteY4" fmla="*/ 785813 h 797944"/>
                  <a:gd name="connsiteX5" fmla="*/ 560100 w 655350"/>
                  <a:gd name="connsiteY5" fmla="*/ 779463 h 797944"/>
                  <a:gd name="connsiteX6" fmla="*/ 655350 w 655350"/>
                  <a:gd name="connsiteY6" fmla="*/ 750888 h 79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350" h="797944">
                    <a:moveTo>
                      <a:pt x="17175" y="0"/>
                    </a:moveTo>
                    <a:cubicBezTo>
                      <a:pt x="6724" y="34396"/>
                      <a:pt x="-3727" y="68792"/>
                      <a:pt x="1300" y="133350"/>
                    </a:cubicBezTo>
                    <a:cubicBezTo>
                      <a:pt x="6327" y="197908"/>
                      <a:pt x="20349" y="307710"/>
                      <a:pt x="47337" y="387350"/>
                    </a:cubicBezTo>
                    <a:cubicBezTo>
                      <a:pt x="74325" y="466990"/>
                      <a:pt x="103429" y="544777"/>
                      <a:pt x="163225" y="611188"/>
                    </a:cubicBezTo>
                    <a:cubicBezTo>
                      <a:pt x="223021" y="677599"/>
                      <a:pt x="339966" y="757767"/>
                      <a:pt x="406112" y="785813"/>
                    </a:cubicBezTo>
                    <a:cubicBezTo>
                      <a:pt x="472258" y="813859"/>
                      <a:pt x="518560" y="785284"/>
                      <a:pt x="560100" y="779463"/>
                    </a:cubicBezTo>
                    <a:cubicBezTo>
                      <a:pt x="601640" y="773642"/>
                      <a:pt x="628495" y="762265"/>
                      <a:pt x="655350" y="7508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F13866D2-910A-41EB-963C-B46A60727DE8}"/>
                  </a:ext>
                </a:extLst>
              </p:cNvPr>
              <p:cNvSpPr/>
              <p:nvPr/>
            </p:nvSpPr>
            <p:spPr>
              <a:xfrm>
                <a:off x="5363611" y="3427413"/>
                <a:ext cx="133902" cy="182562"/>
              </a:xfrm>
              <a:custGeom>
                <a:avLst/>
                <a:gdLst>
                  <a:gd name="connsiteX0" fmla="*/ 133902 w 133902"/>
                  <a:gd name="connsiteY0" fmla="*/ 0 h 182562"/>
                  <a:gd name="connsiteX1" fmla="*/ 16427 w 133902"/>
                  <a:gd name="connsiteY1" fmla="*/ 149225 h 182562"/>
                  <a:gd name="connsiteX2" fmla="*/ 3727 w 133902"/>
                  <a:gd name="connsiteY2" fmla="*/ 182562 h 18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902" h="182562">
                    <a:moveTo>
                      <a:pt x="133902" y="0"/>
                    </a:moveTo>
                    <a:cubicBezTo>
                      <a:pt x="86012" y="59399"/>
                      <a:pt x="38123" y="118798"/>
                      <a:pt x="16427" y="149225"/>
                    </a:cubicBezTo>
                    <a:cubicBezTo>
                      <a:pt x="-5269" y="179652"/>
                      <a:pt x="-771" y="181107"/>
                      <a:pt x="3727" y="18256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16B53B27-F883-43A3-A81D-995EC55094C6}"/>
                  </a:ext>
                </a:extLst>
              </p:cNvPr>
              <p:cNvSpPr/>
              <p:nvPr/>
            </p:nvSpPr>
            <p:spPr>
              <a:xfrm>
                <a:off x="5113338" y="3519488"/>
                <a:ext cx="254000" cy="100012"/>
              </a:xfrm>
              <a:custGeom>
                <a:avLst/>
                <a:gdLst>
                  <a:gd name="connsiteX0" fmla="*/ 0 w 254000"/>
                  <a:gd name="connsiteY0" fmla="*/ 0 h 100012"/>
                  <a:gd name="connsiteX1" fmla="*/ 71437 w 254000"/>
                  <a:gd name="connsiteY1" fmla="*/ 3175 h 100012"/>
                  <a:gd name="connsiteX2" fmla="*/ 146050 w 254000"/>
                  <a:gd name="connsiteY2" fmla="*/ 30162 h 100012"/>
                  <a:gd name="connsiteX3" fmla="*/ 217487 w 254000"/>
                  <a:gd name="connsiteY3" fmla="*/ 65087 h 100012"/>
                  <a:gd name="connsiteX4" fmla="*/ 254000 w 254000"/>
                  <a:gd name="connsiteY4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00" h="100012">
                    <a:moveTo>
                      <a:pt x="0" y="0"/>
                    </a:moveTo>
                    <a:lnTo>
                      <a:pt x="71437" y="3175"/>
                    </a:lnTo>
                    <a:cubicBezTo>
                      <a:pt x="95779" y="8202"/>
                      <a:pt x="121708" y="19843"/>
                      <a:pt x="146050" y="30162"/>
                    </a:cubicBezTo>
                    <a:cubicBezTo>
                      <a:pt x="170392" y="40481"/>
                      <a:pt x="199495" y="53445"/>
                      <a:pt x="217487" y="65087"/>
                    </a:cubicBezTo>
                    <a:cubicBezTo>
                      <a:pt x="235479" y="76729"/>
                      <a:pt x="244739" y="88370"/>
                      <a:pt x="254000" y="10001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E0A281CA-5287-4474-83F0-ABB2FD498B4C}"/>
                  </a:ext>
                </a:extLst>
              </p:cNvPr>
              <p:cNvSpPr/>
              <p:nvPr/>
            </p:nvSpPr>
            <p:spPr>
              <a:xfrm>
                <a:off x="4927298" y="3519488"/>
                <a:ext cx="197152" cy="352182"/>
              </a:xfrm>
              <a:custGeom>
                <a:avLst/>
                <a:gdLst>
                  <a:gd name="connsiteX0" fmla="*/ 193977 w 197152"/>
                  <a:gd name="connsiteY0" fmla="*/ 0 h 352182"/>
                  <a:gd name="connsiteX1" fmla="*/ 105077 w 197152"/>
                  <a:gd name="connsiteY1" fmla="*/ 30162 h 352182"/>
                  <a:gd name="connsiteX2" fmla="*/ 32052 w 197152"/>
                  <a:gd name="connsiteY2" fmla="*/ 77787 h 352182"/>
                  <a:gd name="connsiteX3" fmla="*/ 302 w 197152"/>
                  <a:gd name="connsiteY3" fmla="*/ 198437 h 352182"/>
                  <a:gd name="connsiteX4" fmla="*/ 20940 w 197152"/>
                  <a:gd name="connsiteY4" fmla="*/ 293687 h 352182"/>
                  <a:gd name="connsiteX5" fmla="*/ 95552 w 197152"/>
                  <a:gd name="connsiteY5" fmla="*/ 347662 h 352182"/>
                  <a:gd name="connsiteX6" fmla="*/ 138415 w 197152"/>
                  <a:gd name="connsiteY6" fmla="*/ 346075 h 352182"/>
                  <a:gd name="connsiteX7" fmla="*/ 166990 w 197152"/>
                  <a:gd name="connsiteY7" fmla="*/ 320675 h 352182"/>
                  <a:gd name="connsiteX8" fmla="*/ 197152 w 197152"/>
                  <a:gd name="connsiteY8" fmla="*/ 266700 h 35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152" h="352182">
                    <a:moveTo>
                      <a:pt x="193977" y="0"/>
                    </a:moveTo>
                    <a:cubicBezTo>
                      <a:pt x="163020" y="8599"/>
                      <a:pt x="132064" y="17198"/>
                      <a:pt x="105077" y="30162"/>
                    </a:cubicBezTo>
                    <a:cubicBezTo>
                      <a:pt x="78090" y="43126"/>
                      <a:pt x="49514" y="49741"/>
                      <a:pt x="32052" y="77787"/>
                    </a:cubicBezTo>
                    <a:cubicBezTo>
                      <a:pt x="14589" y="105833"/>
                      <a:pt x="2154" y="162454"/>
                      <a:pt x="302" y="198437"/>
                    </a:cubicBezTo>
                    <a:cubicBezTo>
                      <a:pt x="-1550" y="234420"/>
                      <a:pt x="5065" y="268816"/>
                      <a:pt x="20940" y="293687"/>
                    </a:cubicBezTo>
                    <a:cubicBezTo>
                      <a:pt x="36815" y="318558"/>
                      <a:pt x="75973" y="338931"/>
                      <a:pt x="95552" y="347662"/>
                    </a:cubicBezTo>
                    <a:cubicBezTo>
                      <a:pt x="115131" y="356393"/>
                      <a:pt x="126509" y="350573"/>
                      <a:pt x="138415" y="346075"/>
                    </a:cubicBezTo>
                    <a:cubicBezTo>
                      <a:pt x="150321" y="341577"/>
                      <a:pt x="157201" y="333904"/>
                      <a:pt x="166990" y="320675"/>
                    </a:cubicBezTo>
                    <a:cubicBezTo>
                      <a:pt x="176779" y="307446"/>
                      <a:pt x="186965" y="287073"/>
                      <a:pt x="197152" y="2667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EDD93044-84B3-453E-B36C-4141C5D1B6A4}"/>
                  </a:ext>
                </a:extLst>
              </p:cNvPr>
              <p:cNvSpPr/>
              <p:nvPr/>
            </p:nvSpPr>
            <p:spPr>
              <a:xfrm>
                <a:off x="4786313" y="3636904"/>
                <a:ext cx="431449" cy="331489"/>
              </a:xfrm>
              <a:custGeom>
                <a:avLst/>
                <a:gdLst>
                  <a:gd name="connsiteX0" fmla="*/ 333375 w 431449"/>
                  <a:gd name="connsiteY0" fmla="*/ 152459 h 331489"/>
                  <a:gd name="connsiteX1" fmla="*/ 260350 w 431449"/>
                  <a:gd name="connsiteY1" fmla="*/ 161984 h 331489"/>
                  <a:gd name="connsiteX2" fmla="*/ 241300 w 431449"/>
                  <a:gd name="connsiteY2" fmla="*/ 127059 h 331489"/>
                  <a:gd name="connsiteX3" fmla="*/ 233362 w 431449"/>
                  <a:gd name="connsiteY3" fmla="*/ 87371 h 331489"/>
                  <a:gd name="connsiteX4" fmla="*/ 242887 w 431449"/>
                  <a:gd name="connsiteY4" fmla="*/ 38159 h 331489"/>
                  <a:gd name="connsiteX5" fmla="*/ 287337 w 431449"/>
                  <a:gd name="connsiteY5" fmla="*/ 6409 h 331489"/>
                  <a:gd name="connsiteX6" fmla="*/ 325437 w 431449"/>
                  <a:gd name="connsiteY6" fmla="*/ 1646 h 331489"/>
                  <a:gd name="connsiteX7" fmla="*/ 385762 w 431449"/>
                  <a:gd name="connsiteY7" fmla="*/ 27046 h 331489"/>
                  <a:gd name="connsiteX8" fmla="*/ 422275 w 431449"/>
                  <a:gd name="connsiteY8" fmla="*/ 81021 h 331489"/>
                  <a:gd name="connsiteX9" fmla="*/ 427037 w 431449"/>
                  <a:gd name="connsiteY9" fmla="*/ 201671 h 331489"/>
                  <a:gd name="connsiteX10" fmla="*/ 366712 w 431449"/>
                  <a:gd name="connsiteY10" fmla="*/ 282634 h 331489"/>
                  <a:gd name="connsiteX11" fmla="*/ 330200 w 431449"/>
                  <a:gd name="connsiteY11" fmla="*/ 314384 h 331489"/>
                  <a:gd name="connsiteX12" fmla="*/ 203200 w 431449"/>
                  <a:gd name="connsiteY12" fmla="*/ 328671 h 331489"/>
                  <a:gd name="connsiteX13" fmla="*/ 95250 w 431449"/>
                  <a:gd name="connsiteY13" fmla="*/ 258821 h 331489"/>
                  <a:gd name="connsiteX14" fmla="*/ 41275 w 431449"/>
                  <a:gd name="connsiteY14" fmla="*/ 144521 h 331489"/>
                  <a:gd name="connsiteX15" fmla="*/ 0 w 431449"/>
                  <a:gd name="connsiteY15" fmla="*/ 14346 h 331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1449" h="331489">
                    <a:moveTo>
                      <a:pt x="333375" y="152459"/>
                    </a:moveTo>
                    <a:cubicBezTo>
                      <a:pt x="304535" y="159338"/>
                      <a:pt x="275696" y="166217"/>
                      <a:pt x="260350" y="161984"/>
                    </a:cubicBezTo>
                    <a:cubicBezTo>
                      <a:pt x="245004" y="157751"/>
                      <a:pt x="245798" y="139494"/>
                      <a:pt x="241300" y="127059"/>
                    </a:cubicBezTo>
                    <a:cubicBezTo>
                      <a:pt x="236802" y="114624"/>
                      <a:pt x="233097" y="102188"/>
                      <a:pt x="233362" y="87371"/>
                    </a:cubicBezTo>
                    <a:cubicBezTo>
                      <a:pt x="233626" y="72554"/>
                      <a:pt x="233891" y="51653"/>
                      <a:pt x="242887" y="38159"/>
                    </a:cubicBezTo>
                    <a:cubicBezTo>
                      <a:pt x="251883" y="24665"/>
                      <a:pt x="273579" y="12494"/>
                      <a:pt x="287337" y="6409"/>
                    </a:cubicBezTo>
                    <a:cubicBezTo>
                      <a:pt x="301095" y="324"/>
                      <a:pt x="309033" y="-1793"/>
                      <a:pt x="325437" y="1646"/>
                    </a:cubicBezTo>
                    <a:cubicBezTo>
                      <a:pt x="341841" y="5085"/>
                      <a:pt x="369622" y="13817"/>
                      <a:pt x="385762" y="27046"/>
                    </a:cubicBezTo>
                    <a:cubicBezTo>
                      <a:pt x="401902" y="40275"/>
                      <a:pt x="415396" y="51917"/>
                      <a:pt x="422275" y="81021"/>
                    </a:cubicBezTo>
                    <a:cubicBezTo>
                      <a:pt x="429154" y="110125"/>
                      <a:pt x="436298" y="168069"/>
                      <a:pt x="427037" y="201671"/>
                    </a:cubicBezTo>
                    <a:cubicBezTo>
                      <a:pt x="417777" y="235273"/>
                      <a:pt x="382852" y="263849"/>
                      <a:pt x="366712" y="282634"/>
                    </a:cubicBezTo>
                    <a:cubicBezTo>
                      <a:pt x="350573" y="301420"/>
                      <a:pt x="357452" y="306711"/>
                      <a:pt x="330200" y="314384"/>
                    </a:cubicBezTo>
                    <a:cubicBezTo>
                      <a:pt x="302948" y="322057"/>
                      <a:pt x="242358" y="337932"/>
                      <a:pt x="203200" y="328671"/>
                    </a:cubicBezTo>
                    <a:cubicBezTo>
                      <a:pt x="164042" y="319411"/>
                      <a:pt x="122237" y="289513"/>
                      <a:pt x="95250" y="258821"/>
                    </a:cubicBezTo>
                    <a:cubicBezTo>
                      <a:pt x="68263" y="228129"/>
                      <a:pt x="57150" y="185267"/>
                      <a:pt x="41275" y="144521"/>
                    </a:cubicBezTo>
                    <a:cubicBezTo>
                      <a:pt x="25400" y="103775"/>
                      <a:pt x="12700" y="59060"/>
                      <a:pt x="0" y="1434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257DDB94-B356-40FE-9EA7-D85DB1DB50B3}"/>
                  </a:ext>
                </a:extLst>
              </p:cNvPr>
              <p:cNvSpPr/>
              <p:nvPr/>
            </p:nvSpPr>
            <p:spPr>
              <a:xfrm>
                <a:off x="4956175" y="4002088"/>
                <a:ext cx="328613" cy="89776"/>
              </a:xfrm>
              <a:custGeom>
                <a:avLst/>
                <a:gdLst>
                  <a:gd name="connsiteX0" fmla="*/ 0 w 328613"/>
                  <a:gd name="connsiteY0" fmla="*/ 50800 h 89776"/>
                  <a:gd name="connsiteX1" fmla="*/ 120650 w 328613"/>
                  <a:gd name="connsiteY1" fmla="*/ 84137 h 89776"/>
                  <a:gd name="connsiteX2" fmla="*/ 215900 w 328613"/>
                  <a:gd name="connsiteY2" fmla="*/ 87312 h 89776"/>
                  <a:gd name="connsiteX3" fmla="*/ 266700 w 328613"/>
                  <a:gd name="connsiteY3" fmla="*/ 58737 h 89776"/>
                  <a:gd name="connsiteX4" fmla="*/ 328613 w 328613"/>
                  <a:gd name="connsiteY4" fmla="*/ 0 h 8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613" h="89776">
                    <a:moveTo>
                      <a:pt x="0" y="50800"/>
                    </a:moveTo>
                    <a:cubicBezTo>
                      <a:pt x="42333" y="64426"/>
                      <a:pt x="84667" y="78052"/>
                      <a:pt x="120650" y="84137"/>
                    </a:cubicBezTo>
                    <a:cubicBezTo>
                      <a:pt x="156633" y="90222"/>
                      <a:pt x="191558" y="91545"/>
                      <a:pt x="215900" y="87312"/>
                    </a:cubicBezTo>
                    <a:cubicBezTo>
                      <a:pt x="240242" y="83079"/>
                      <a:pt x="247915" y="73289"/>
                      <a:pt x="266700" y="58737"/>
                    </a:cubicBezTo>
                    <a:cubicBezTo>
                      <a:pt x="285485" y="44185"/>
                      <a:pt x="307049" y="22092"/>
                      <a:pt x="328613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03C95C7A-96C3-4F25-BFB3-6FC85CC9B107}"/>
                  </a:ext>
                </a:extLst>
              </p:cNvPr>
              <p:cNvSpPr/>
              <p:nvPr/>
            </p:nvSpPr>
            <p:spPr>
              <a:xfrm>
                <a:off x="5283200" y="4002088"/>
                <a:ext cx="100013" cy="330200"/>
              </a:xfrm>
              <a:custGeom>
                <a:avLst/>
                <a:gdLst>
                  <a:gd name="connsiteX0" fmla="*/ 0 w 100013"/>
                  <a:gd name="connsiteY0" fmla="*/ 0 h 330200"/>
                  <a:gd name="connsiteX1" fmla="*/ 11113 w 100013"/>
                  <a:gd name="connsiteY1" fmla="*/ 98425 h 330200"/>
                  <a:gd name="connsiteX2" fmla="*/ 36513 w 100013"/>
                  <a:gd name="connsiteY2" fmla="*/ 192087 h 330200"/>
                  <a:gd name="connsiteX3" fmla="*/ 100013 w 100013"/>
                  <a:gd name="connsiteY3" fmla="*/ 33020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3" h="330200">
                    <a:moveTo>
                      <a:pt x="0" y="0"/>
                    </a:moveTo>
                    <a:cubicBezTo>
                      <a:pt x="2514" y="33205"/>
                      <a:pt x="5028" y="66411"/>
                      <a:pt x="11113" y="98425"/>
                    </a:cubicBezTo>
                    <a:cubicBezTo>
                      <a:pt x="17199" y="130440"/>
                      <a:pt x="21696" y="153458"/>
                      <a:pt x="36513" y="192087"/>
                    </a:cubicBezTo>
                    <a:cubicBezTo>
                      <a:pt x="51330" y="230716"/>
                      <a:pt x="75671" y="280458"/>
                      <a:pt x="100013" y="3302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6A8D37AB-1A24-4C43-85CC-D008F89F591D}"/>
                  </a:ext>
                </a:extLst>
              </p:cNvPr>
              <p:cNvSpPr/>
              <p:nvPr/>
            </p:nvSpPr>
            <p:spPr>
              <a:xfrm>
                <a:off x="4950291" y="4062413"/>
                <a:ext cx="442447" cy="333312"/>
              </a:xfrm>
              <a:custGeom>
                <a:avLst/>
                <a:gdLst>
                  <a:gd name="connsiteX0" fmla="*/ 1122 w 442447"/>
                  <a:gd name="connsiteY0" fmla="*/ 0 h 333312"/>
                  <a:gd name="connsiteX1" fmla="*/ 9059 w 442447"/>
                  <a:gd name="connsiteY1" fmla="*/ 73025 h 333312"/>
                  <a:gd name="connsiteX2" fmla="*/ 67797 w 442447"/>
                  <a:gd name="connsiteY2" fmla="*/ 219075 h 333312"/>
                  <a:gd name="connsiteX3" fmla="*/ 199559 w 442447"/>
                  <a:gd name="connsiteY3" fmla="*/ 309562 h 333312"/>
                  <a:gd name="connsiteX4" fmla="*/ 286872 w 442447"/>
                  <a:gd name="connsiteY4" fmla="*/ 331787 h 333312"/>
                  <a:gd name="connsiteX5" fmla="*/ 442447 w 442447"/>
                  <a:gd name="connsiteY5" fmla="*/ 277812 h 33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2447" h="333312">
                    <a:moveTo>
                      <a:pt x="1122" y="0"/>
                    </a:moveTo>
                    <a:cubicBezTo>
                      <a:pt x="-466" y="18256"/>
                      <a:pt x="-2053" y="36513"/>
                      <a:pt x="9059" y="73025"/>
                    </a:cubicBezTo>
                    <a:cubicBezTo>
                      <a:pt x="20171" y="109537"/>
                      <a:pt x="36047" y="179652"/>
                      <a:pt x="67797" y="219075"/>
                    </a:cubicBezTo>
                    <a:cubicBezTo>
                      <a:pt x="99547" y="258498"/>
                      <a:pt x="163046" y="290777"/>
                      <a:pt x="199559" y="309562"/>
                    </a:cubicBezTo>
                    <a:cubicBezTo>
                      <a:pt x="236072" y="328347"/>
                      <a:pt x="246391" y="337079"/>
                      <a:pt x="286872" y="331787"/>
                    </a:cubicBezTo>
                    <a:cubicBezTo>
                      <a:pt x="327353" y="326495"/>
                      <a:pt x="413872" y="288660"/>
                      <a:pt x="442447" y="27781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9DF45FB1-D7A3-4C19-9C1D-B54CECFF540C}"/>
                  </a:ext>
                </a:extLst>
              </p:cNvPr>
              <p:cNvSpPr/>
              <p:nvPr/>
            </p:nvSpPr>
            <p:spPr>
              <a:xfrm>
                <a:off x="5703888" y="3339795"/>
                <a:ext cx="454025" cy="77300"/>
              </a:xfrm>
              <a:custGeom>
                <a:avLst/>
                <a:gdLst>
                  <a:gd name="connsiteX0" fmla="*/ 454025 w 454025"/>
                  <a:gd name="connsiteY0" fmla="*/ 30468 h 77300"/>
                  <a:gd name="connsiteX1" fmla="*/ 381000 w 454025"/>
                  <a:gd name="connsiteY1" fmla="*/ 3480 h 77300"/>
                  <a:gd name="connsiteX2" fmla="*/ 255587 w 454025"/>
                  <a:gd name="connsiteY2" fmla="*/ 1893 h 77300"/>
                  <a:gd name="connsiteX3" fmla="*/ 150812 w 454025"/>
                  <a:gd name="connsiteY3" fmla="*/ 17768 h 77300"/>
                  <a:gd name="connsiteX4" fmla="*/ 36512 w 454025"/>
                  <a:gd name="connsiteY4" fmla="*/ 76505 h 77300"/>
                  <a:gd name="connsiteX5" fmla="*/ 0 w 454025"/>
                  <a:gd name="connsiteY5" fmla="*/ 46343 h 7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4025" h="77300">
                    <a:moveTo>
                      <a:pt x="454025" y="30468"/>
                    </a:moveTo>
                    <a:cubicBezTo>
                      <a:pt x="434049" y="19355"/>
                      <a:pt x="414073" y="8242"/>
                      <a:pt x="381000" y="3480"/>
                    </a:cubicBezTo>
                    <a:cubicBezTo>
                      <a:pt x="347927" y="-1283"/>
                      <a:pt x="293952" y="-488"/>
                      <a:pt x="255587" y="1893"/>
                    </a:cubicBezTo>
                    <a:cubicBezTo>
                      <a:pt x="217222" y="4274"/>
                      <a:pt x="187324" y="5333"/>
                      <a:pt x="150812" y="17768"/>
                    </a:cubicBezTo>
                    <a:cubicBezTo>
                      <a:pt x="114300" y="30203"/>
                      <a:pt x="61647" y="71743"/>
                      <a:pt x="36512" y="76505"/>
                    </a:cubicBezTo>
                    <a:cubicBezTo>
                      <a:pt x="11377" y="81267"/>
                      <a:pt x="5688" y="63805"/>
                      <a:pt x="0" y="4634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0E50108C-C4B3-4DE7-AFAA-D1435A43A5D0}"/>
                  </a:ext>
                </a:extLst>
              </p:cNvPr>
              <p:cNvSpPr/>
              <p:nvPr/>
            </p:nvSpPr>
            <p:spPr>
              <a:xfrm>
                <a:off x="6027738" y="3370263"/>
                <a:ext cx="125412" cy="177800"/>
              </a:xfrm>
              <a:custGeom>
                <a:avLst/>
                <a:gdLst>
                  <a:gd name="connsiteX0" fmla="*/ 125412 w 125412"/>
                  <a:gd name="connsiteY0" fmla="*/ 0 h 177800"/>
                  <a:gd name="connsiteX1" fmla="*/ 74612 w 125412"/>
                  <a:gd name="connsiteY1" fmla="*/ 46037 h 177800"/>
                  <a:gd name="connsiteX2" fmla="*/ 0 w 125412"/>
                  <a:gd name="connsiteY2" fmla="*/ 1778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412" h="177800">
                    <a:moveTo>
                      <a:pt x="125412" y="0"/>
                    </a:moveTo>
                    <a:cubicBezTo>
                      <a:pt x="110463" y="8202"/>
                      <a:pt x="95514" y="16404"/>
                      <a:pt x="74612" y="46037"/>
                    </a:cubicBezTo>
                    <a:cubicBezTo>
                      <a:pt x="53710" y="75670"/>
                      <a:pt x="26855" y="126735"/>
                      <a:pt x="0" y="1778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2A34A2E2-82CC-495D-8B4B-1538E5E9547D}"/>
                  </a:ext>
                </a:extLst>
              </p:cNvPr>
              <p:cNvSpPr/>
              <p:nvPr/>
            </p:nvSpPr>
            <p:spPr>
              <a:xfrm>
                <a:off x="5754085" y="3548063"/>
                <a:ext cx="273653" cy="355604"/>
              </a:xfrm>
              <a:custGeom>
                <a:avLst/>
                <a:gdLst>
                  <a:gd name="connsiteX0" fmla="*/ 273653 w 273653"/>
                  <a:gd name="connsiteY0" fmla="*/ 0 h 355604"/>
                  <a:gd name="connsiteX1" fmla="*/ 154590 w 273653"/>
                  <a:gd name="connsiteY1" fmla="*/ 11112 h 355604"/>
                  <a:gd name="connsiteX2" fmla="*/ 56165 w 273653"/>
                  <a:gd name="connsiteY2" fmla="*/ 58737 h 355604"/>
                  <a:gd name="connsiteX3" fmla="*/ 5365 w 273653"/>
                  <a:gd name="connsiteY3" fmla="*/ 163512 h 355604"/>
                  <a:gd name="connsiteX4" fmla="*/ 11715 w 273653"/>
                  <a:gd name="connsiteY4" fmla="*/ 252412 h 355604"/>
                  <a:gd name="connsiteX5" fmla="*/ 95853 w 273653"/>
                  <a:gd name="connsiteY5" fmla="*/ 344487 h 355604"/>
                  <a:gd name="connsiteX6" fmla="*/ 167290 w 273653"/>
                  <a:gd name="connsiteY6" fmla="*/ 350837 h 355604"/>
                  <a:gd name="connsiteX7" fmla="*/ 203803 w 273653"/>
                  <a:gd name="connsiteY7" fmla="*/ 315912 h 355604"/>
                  <a:gd name="connsiteX8" fmla="*/ 232378 w 273653"/>
                  <a:gd name="connsiteY8" fmla="*/ 263525 h 35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653" h="355604">
                    <a:moveTo>
                      <a:pt x="273653" y="0"/>
                    </a:moveTo>
                    <a:cubicBezTo>
                      <a:pt x="232245" y="661"/>
                      <a:pt x="190838" y="1323"/>
                      <a:pt x="154590" y="11112"/>
                    </a:cubicBezTo>
                    <a:cubicBezTo>
                      <a:pt x="118342" y="20901"/>
                      <a:pt x="81036" y="33337"/>
                      <a:pt x="56165" y="58737"/>
                    </a:cubicBezTo>
                    <a:cubicBezTo>
                      <a:pt x="31294" y="84137"/>
                      <a:pt x="12773" y="131233"/>
                      <a:pt x="5365" y="163512"/>
                    </a:cubicBezTo>
                    <a:cubicBezTo>
                      <a:pt x="-2043" y="195791"/>
                      <a:pt x="-3366" y="222250"/>
                      <a:pt x="11715" y="252412"/>
                    </a:cubicBezTo>
                    <a:cubicBezTo>
                      <a:pt x="26796" y="282574"/>
                      <a:pt x="69924" y="328083"/>
                      <a:pt x="95853" y="344487"/>
                    </a:cubicBezTo>
                    <a:cubicBezTo>
                      <a:pt x="121782" y="360891"/>
                      <a:pt x="149298" y="355600"/>
                      <a:pt x="167290" y="350837"/>
                    </a:cubicBezTo>
                    <a:cubicBezTo>
                      <a:pt x="185282" y="346075"/>
                      <a:pt x="192955" y="330464"/>
                      <a:pt x="203803" y="315912"/>
                    </a:cubicBezTo>
                    <a:cubicBezTo>
                      <a:pt x="214651" y="301360"/>
                      <a:pt x="223514" y="282442"/>
                      <a:pt x="232378" y="2635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C9165CEE-0F6C-40B9-814F-A197A6EEE903}"/>
                  </a:ext>
                </a:extLst>
              </p:cNvPr>
              <p:cNvSpPr/>
              <p:nvPr/>
            </p:nvSpPr>
            <p:spPr>
              <a:xfrm>
                <a:off x="5618163" y="3630613"/>
                <a:ext cx="470244" cy="370516"/>
              </a:xfrm>
              <a:custGeom>
                <a:avLst/>
                <a:gdLst>
                  <a:gd name="connsiteX0" fmla="*/ 363537 w 470244"/>
                  <a:gd name="connsiteY0" fmla="*/ 180975 h 370516"/>
                  <a:gd name="connsiteX1" fmla="*/ 277812 w 470244"/>
                  <a:gd name="connsiteY1" fmla="*/ 198437 h 370516"/>
                  <a:gd name="connsiteX2" fmla="*/ 246062 w 470244"/>
                  <a:gd name="connsiteY2" fmla="*/ 144462 h 370516"/>
                  <a:gd name="connsiteX3" fmla="*/ 242887 w 470244"/>
                  <a:gd name="connsiteY3" fmla="*/ 88900 h 370516"/>
                  <a:gd name="connsiteX4" fmla="*/ 280987 w 470244"/>
                  <a:gd name="connsiteY4" fmla="*/ 31750 h 370516"/>
                  <a:gd name="connsiteX5" fmla="*/ 373062 w 470244"/>
                  <a:gd name="connsiteY5" fmla="*/ 30162 h 370516"/>
                  <a:gd name="connsiteX6" fmla="*/ 436562 w 470244"/>
                  <a:gd name="connsiteY6" fmla="*/ 66675 h 370516"/>
                  <a:gd name="connsiteX7" fmla="*/ 465137 w 470244"/>
                  <a:gd name="connsiteY7" fmla="*/ 130175 h 370516"/>
                  <a:gd name="connsiteX8" fmla="*/ 466725 w 470244"/>
                  <a:gd name="connsiteY8" fmla="*/ 217487 h 370516"/>
                  <a:gd name="connsiteX9" fmla="*/ 428625 w 470244"/>
                  <a:gd name="connsiteY9" fmla="*/ 295275 h 370516"/>
                  <a:gd name="connsiteX10" fmla="*/ 341312 w 470244"/>
                  <a:gd name="connsiteY10" fmla="*/ 346075 h 370516"/>
                  <a:gd name="connsiteX11" fmla="*/ 228600 w 470244"/>
                  <a:gd name="connsiteY11" fmla="*/ 369887 h 370516"/>
                  <a:gd name="connsiteX12" fmla="*/ 149225 w 470244"/>
                  <a:gd name="connsiteY12" fmla="*/ 349250 h 370516"/>
                  <a:gd name="connsiteX13" fmla="*/ 57150 w 470244"/>
                  <a:gd name="connsiteY13" fmla="*/ 215900 h 370516"/>
                  <a:gd name="connsiteX14" fmla="*/ 28575 w 470244"/>
                  <a:gd name="connsiteY14" fmla="*/ 128587 h 370516"/>
                  <a:gd name="connsiteX15" fmla="*/ 0 w 470244"/>
                  <a:gd name="connsiteY15" fmla="*/ 0 h 37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0244" h="370516">
                    <a:moveTo>
                      <a:pt x="363537" y="180975"/>
                    </a:moveTo>
                    <a:cubicBezTo>
                      <a:pt x="330464" y="192748"/>
                      <a:pt x="297391" y="204522"/>
                      <a:pt x="277812" y="198437"/>
                    </a:cubicBezTo>
                    <a:cubicBezTo>
                      <a:pt x="258233" y="192352"/>
                      <a:pt x="251883" y="162718"/>
                      <a:pt x="246062" y="144462"/>
                    </a:cubicBezTo>
                    <a:cubicBezTo>
                      <a:pt x="240241" y="126206"/>
                      <a:pt x="237066" y="107685"/>
                      <a:pt x="242887" y="88900"/>
                    </a:cubicBezTo>
                    <a:cubicBezTo>
                      <a:pt x="248708" y="70115"/>
                      <a:pt x="259291" y="41540"/>
                      <a:pt x="280987" y="31750"/>
                    </a:cubicBezTo>
                    <a:cubicBezTo>
                      <a:pt x="302683" y="21960"/>
                      <a:pt x="347133" y="24341"/>
                      <a:pt x="373062" y="30162"/>
                    </a:cubicBezTo>
                    <a:cubicBezTo>
                      <a:pt x="398991" y="35983"/>
                      <a:pt x="421216" y="50006"/>
                      <a:pt x="436562" y="66675"/>
                    </a:cubicBezTo>
                    <a:cubicBezTo>
                      <a:pt x="451908" y="83344"/>
                      <a:pt x="460110" y="105040"/>
                      <a:pt x="465137" y="130175"/>
                    </a:cubicBezTo>
                    <a:cubicBezTo>
                      <a:pt x="470164" y="155310"/>
                      <a:pt x="472810" y="189970"/>
                      <a:pt x="466725" y="217487"/>
                    </a:cubicBezTo>
                    <a:cubicBezTo>
                      <a:pt x="460640" y="245004"/>
                      <a:pt x="449527" y="273844"/>
                      <a:pt x="428625" y="295275"/>
                    </a:cubicBezTo>
                    <a:cubicBezTo>
                      <a:pt x="407723" y="316706"/>
                      <a:pt x="374649" y="333640"/>
                      <a:pt x="341312" y="346075"/>
                    </a:cubicBezTo>
                    <a:cubicBezTo>
                      <a:pt x="307975" y="358510"/>
                      <a:pt x="260614" y="369358"/>
                      <a:pt x="228600" y="369887"/>
                    </a:cubicBezTo>
                    <a:cubicBezTo>
                      <a:pt x="196586" y="370416"/>
                      <a:pt x="177800" y="374914"/>
                      <a:pt x="149225" y="349250"/>
                    </a:cubicBezTo>
                    <a:cubicBezTo>
                      <a:pt x="120650" y="323586"/>
                      <a:pt x="77258" y="252677"/>
                      <a:pt x="57150" y="215900"/>
                    </a:cubicBezTo>
                    <a:cubicBezTo>
                      <a:pt x="37042" y="179123"/>
                      <a:pt x="38100" y="164570"/>
                      <a:pt x="28575" y="128587"/>
                    </a:cubicBezTo>
                    <a:cubicBezTo>
                      <a:pt x="19050" y="92604"/>
                      <a:pt x="9525" y="46302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37869858-BFFA-46A9-8E41-31DD5045CB94}"/>
                  </a:ext>
                </a:extLst>
              </p:cNvPr>
              <p:cNvSpPr/>
              <p:nvPr/>
            </p:nvSpPr>
            <p:spPr>
              <a:xfrm>
                <a:off x="5345877" y="3395133"/>
                <a:ext cx="714140" cy="1203510"/>
              </a:xfrm>
              <a:custGeom>
                <a:avLst/>
                <a:gdLst>
                  <a:gd name="connsiteX0" fmla="*/ 360656 w 714140"/>
                  <a:gd name="connsiteY0" fmla="*/ 0 h 1203510"/>
                  <a:gd name="connsiteX1" fmla="*/ 244240 w 714140"/>
                  <a:gd name="connsiteY1" fmla="*/ 52917 h 1203510"/>
                  <a:gd name="connsiteX2" fmla="*/ 89723 w 714140"/>
                  <a:gd name="connsiteY2" fmla="*/ 222250 h 1203510"/>
                  <a:gd name="connsiteX3" fmla="*/ 5056 w 714140"/>
                  <a:gd name="connsiteY3" fmla="*/ 465667 h 1203510"/>
                  <a:gd name="connsiteX4" fmla="*/ 21990 w 714140"/>
                  <a:gd name="connsiteY4" fmla="*/ 723900 h 1203510"/>
                  <a:gd name="connsiteX5" fmla="*/ 123590 w 714140"/>
                  <a:gd name="connsiteY5" fmla="*/ 958850 h 1203510"/>
                  <a:gd name="connsiteX6" fmla="*/ 314090 w 714140"/>
                  <a:gd name="connsiteY6" fmla="*/ 1138767 h 1203510"/>
                  <a:gd name="connsiteX7" fmla="*/ 565973 w 714140"/>
                  <a:gd name="connsiteY7" fmla="*/ 1202267 h 1203510"/>
                  <a:gd name="connsiteX8" fmla="*/ 714140 w 714140"/>
                  <a:gd name="connsiteY8" fmla="*/ 1174750 h 1203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140" h="1203510">
                    <a:moveTo>
                      <a:pt x="360656" y="0"/>
                    </a:moveTo>
                    <a:cubicBezTo>
                      <a:pt x="325025" y="7937"/>
                      <a:pt x="289395" y="15875"/>
                      <a:pt x="244240" y="52917"/>
                    </a:cubicBezTo>
                    <a:cubicBezTo>
                      <a:pt x="199085" y="89959"/>
                      <a:pt x="129587" y="153458"/>
                      <a:pt x="89723" y="222250"/>
                    </a:cubicBezTo>
                    <a:cubicBezTo>
                      <a:pt x="49859" y="291042"/>
                      <a:pt x="16345" y="382059"/>
                      <a:pt x="5056" y="465667"/>
                    </a:cubicBezTo>
                    <a:cubicBezTo>
                      <a:pt x="-6233" y="549275"/>
                      <a:pt x="2234" y="641703"/>
                      <a:pt x="21990" y="723900"/>
                    </a:cubicBezTo>
                    <a:cubicBezTo>
                      <a:pt x="41746" y="806097"/>
                      <a:pt x="74907" y="889706"/>
                      <a:pt x="123590" y="958850"/>
                    </a:cubicBezTo>
                    <a:cubicBezTo>
                      <a:pt x="172273" y="1027994"/>
                      <a:pt x="240360" y="1098198"/>
                      <a:pt x="314090" y="1138767"/>
                    </a:cubicBezTo>
                    <a:cubicBezTo>
                      <a:pt x="387820" y="1179336"/>
                      <a:pt x="499298" y="1196270"/>
                      <a:pt x="565973" y="1202267"/>
                    </a:cubicBezTo>
                    <a:cubicBezTo>
                      <a:pt x="632648" y="1208264"/>
                      <a:pt x="673394" y="1191507"/>
                      <a:pt x="714140" y="11747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996914D0-28C5-4F80-B947-92536D8E669E}"/>
                  </a:ext>
                </a:extLst>
              </p:cNvPr>
              <p:cNvSpPr/>
              <p:nvPr/>
            </p:nvSpPr>
            <p:spPr>
              <a:xfrm>
                <a:off x="5574259" y="3640667"/>
                <a:ext cx="501781" cy="929216"/>
              </a:xfrm>
              <a:custGeom>
                <a:avLst/>
                <a:gdLst>
                  <a:gd name="connsiteX0" fmla="*/ 45491 w 501781"/>
                  <a:gd name="connsiteY0" fmla="*/ 0 h 929216"/>
                  <a:gd name="connsiteX1" fmla="*/ 7391 w 501781"/>
                  <a:gd name="connsiteY1" fmla="*/ 101600 h 929216"/>
                  <a:gd name="connsiteX2" fmla="*/ 3158 w 501781"/>
                  <a:gd name="connsiteY2" fmla="*/ 226483 h 929216"/>
                  <a:gd name="connsiteX3" fmla="*/ 43374 w 501781"/>
                  <a:gd name="connsiteY3" fmla="*/ 423333 h 929216"/>
                  <a:gd name="connsiteX4" fmla="*/ 170374 w 501781"/>
                  <a:gd name="connsiteY4" fmla="*/ 647700 h 929216"/>
                  <a:gd name="connsiteX5" fmla="*/ 335474 w 501781"/>
                  <a:gd name="connsiteY5" fmla="*/ 797983 h 929216"/>
                  <a:gd name="connsiteX6" fmla="*/ 489991 w 501781"/>
                  <a:gd name="connsiteY6" fmla="*/ 874183 h 929216"/>
                  <a:gd name="connsiteX7" fmla="*/ 479408 w 501781"/>
                  <a:gd name="connsiteY7" fmla="*/ 929216 h 92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1781" h="929216">
                    <a:moveTo>
                      <a:pt x="45491" y="0"/>
                    </a:moveTo>
                    <a:cubicBezTo>
                      <a:pt x="29968" y="31926"/>
                      <a:pt x="14446" y="63853"/>
                      <a:pt x="7391" y="101600"/>
                    </a:cubicBezTo>
                    <a:cubicBezTo>
                      <a:pt x="336" y="139347"/>
                      <a:pt x="-2839" y="172861"/>
                      <a:pt x="3158" y="226483"/>
                    </a:cubicBezTo>
                    <a:cubicBezTo>
                      <a:pt x="9155" y="280105"/>
                      <a:pt x="15505" y="353130"/>
                      <a:pt x="43374" y="423333"/>
                    </a:cubicBezTo>
                    <a:cubicBezTo>
                      <a:pt x="71243" y="493536"/>
                      <a:pt x="121691" y="585258"/>
                      <a:pt x="170374" y="647700"/>
                    </a:cubicBezTo>
                    <a:cubicBezTo>
                      <a:pt x="219057" y="710142"/>
                      <a:pt x="282205" y="760236"/>
                      <a:pt x="335474" y="797983"/>
                    </a:cubicBezTo>
                    <a:cubicBezTo>
                      <a:pt x="388743" y="835730"/>
                      <a:pt x="466002" y="852311"/>
                      <a:pt x="489991" y="874183"/>
                    </a:cubicBezTo>
                    <a:cubicBezTo>
                      <a:pt x="513980" y="896055"/>
                      <a:pt x="496694" y="912635"/>
                      <a:pt x="479408" y="92921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EC922466-94EC-427B-9B7B-666A2ECACAAB}"/>
                  </a:ext>
                </a:extLst>
              </p:cNvPr>
              <p:cNvSpPr/>
              <p:nvPr/>
            </p:nvSpPr>
            <p:spPr>
              <a:xfrm>
                <a:off x="5770033" y="4044950"/>
                <a:ext cx="370417" cy="107395"/>
              </a:xfrm>
              <a:custGeom>
                <a:avLst/>
                <a:gdLst>
                  <a:gd name="connsiteX0" fmla="*/ 0 w 370417"/>
                  <a:gd name="connsiteY0" fmla="*/ 44450 h 107395"/>
                  <a:gd name="connsiteX1" fmla="*/ 76200 w 370417"/>
                  <a:gd name="connsiteY1" fmla="*/ 80433 h 107395"/>
                  <a:gd name="connsiteX2" fmla="*/ 198967 w 370417"/>
                  <a:gd name="connsiteY2" fmla="*/ 103717 h 107395"/>
                  <a:gd name="connsiteX3" fmla="*/ 370417 w 370417"/>
                  <a:gd name="connsiteY3" fmla="*/ 0 h 10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417" h="107395">
                    <a:moveTo>
                      <a:pt x="0" y="44450"/>
                    </a:moveTo>
                    <a:cubicBezTo>
                      <a:pt x="21519" y="57502"/>
                      <a:pt x="43039" y="70555"/>
                      <a:pt x="76200" y="80433"/>
                    </a:cubicBezTo>
                    <a:cubicBezTo>
                      <a:pt x="109361" y="90311"/>
                      <a:pt x="149931" y="117123"/>
                      <a:pt x="198967" y="103717"/>
                    </a:cubicBezTo>
                    <a:cubicBezTo>
                      <a:pt x="248003" y="90311"/>
                      <a:pt x="329495" y="14464"/>
                      <a:pt x="37041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AA58EED0-4554-4CA9-A7DE-25027C1631F3}"/>
                  </a:ext>
                </a:extLst>
              </p:cNvPr>
              <p:cNvSpPr/>
              <p:nvPr/>
            </p:nvSpPr>
            <p:spPr>
              <a:xfrm>
                <a:off x="5767917" y="4093633"/>
                <a:ext cx="357716" cy="355646"/>
              </a:xfrm>
              <a:custGeom>
                <a:avLst/>
                <a:gdLst>
                  <a:gd name="connsiteX0" fmla="*/ 0 w 357716"/>
                  <a:gd name="connsiteY0" fmla="*/ 0 h 355646"/>
                  <a:gd name="connsiteX1" fmla="*/ 12700 w 357716"/>
                  <a:gd name="connsiteY1" fmla="*/ 80434 h 355646"/>
                  <a:gd name="connsiteX2" fmla="*/ 52916 w 357716"/>
                  <a:gd name="connsiteY2" fmla="*/ 192617 h 355646"/>
                  <a:gd name="connsiteX3" fmla="*/ 182033 w 357716"/>
                  <a:gd name="connsiteY3" fmla="*/ 304800 h 355646"/>
                  <a:gd name="connsiteX4" fmla="*/ 306916 w 357716"/>
                  <a:gd name="connsiteY4" fmla="*/ 355600 h 355646"/>
                  <a:gd name="connsiteX5" fmla="*/ 357716 w 357716"/>
                  <a:gd name="connsiteY5" fmla="*/ 313267 h 35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716" h="355646">
                    <a:moveTo>
                      <a:pt x="0" y="0"/>
                    </a:moveTo>
                    <a:cubicBezTo>
                      <a:pt x="1940" y="24165"/>
                      <a:pt x="3881" y="48331"/>
                      <a:pt x="12700" y="80434"/>
                    </a:cubicBezTo>
                    <a:cubicBezTo>
                      <a:pt x="21519" y="112537"/>
                      <a:pt x="24694" y="155223"/>
                      <a:pt x="52916" y="192617"/>
                    </a:cubicBezTo>
                    <a:cubicBezTo>
                      <a:pt x="81138" y="230011"/>
                      <a:pt x="139700" y="277636"/>
                      <a:pt x="182033" y="304800"/>
                    </a:cubicBezTo>
                    <a:cubicBezTo>
                      <a:pt x="224366" y="331964"/>
                      <a:pt x="277636" y="354189"/>
                      <a:pt x="306916" y="355600"/>
                    </a:cubicBezTo>
                    <a:cubicBezTo>
                      <a:pt x="336196" y="357011"/>
                      <a:pt x="346074" y="325614"/>
                      <a:pt x="357716" y="31326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ADE9C80E-69C4-4F23-BFC8-34D4B2DDD5EA}"/>
                  </a:ext>
                </a:extLst>
              </p:cNvPr>
              <p:cNvSpPr/>
              <p:nvPr/>
            </p:nvSpPr>
            <p:spPr>
              <a:xfrm>
                <a:off x="6119283" y="4049183"/>
                <a:ext cx="26382" cy="364067"/>
              </a:xfrm>
              <a:custGeom>
                <a:avLst/>
                <a:gdLst>
                  <a:gd name="connsiteX0" fmla="*/ 21167 w 26382"/>
                  <a:gd name="connsiteY0" fmla="*/ 0 h 364067"/>
                  <a:gd name="connsiteX1" fmla="*/ 21167 w 26382"/>
                  <a:gd name="connsiteY1" fmla="*/ 110067 h 364067"/>
                  <a:gd name="connsiteX2" fmla="*/ 25400 w 26382"/>
                  <a:gd name="connsiteY2" fmla="*/ 302684 h 364067"/>
                  <a:gd name="connsiteX3" fmla="*/ 0 w 26382"/>
                  <a:gd name="connsiteY3" fmla="*/ 364067 h 36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82" h="364067">
                    <a:moveTo>
                      <a:pt x="21167" y="0"/>
                    </a:moveTo>
                    <a:cubicBezTo>
                      <a:pt x="20814" y="29810"/>
                      <a:pt x="20462" y="59620"/>
                      <a:pt x="21167" y="110067"/>
                    </a:cubicBezTo>
                    <a:cubicBezTo>
                      <a:pt x="21872" y="160514"/>
                      <a:pt x="28928" y="260351"/>
                      <a:pt x="25400" y="302684"/>
                    </a:cubicBezTo>
                    <a:cubicBezTo>
                      <a:pt x="21872" y="345017"/>
                      <a:pt x="10936" y="354542"/>
                      <a:pt x="0" y="36406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C190E448-2DF0-4DAD-9482-6190D3440552}"/>
                  </a:ext>
                </a:extLst>
              </p:cNvPr>
              <p:cNvSpPr/>
              <p:nvPr/>
            </p:nvSpPr>
            <p:spPr>
              <a:xfrm>
                <a:off x="6093206" y="3320862"/>
                <a:ext cx="736219" cy="347851"/>
              </a:xfrm>
              <a:custGeom>
                <a:avLst/>
                <a:gdLst>
                  <a:gd name="connsiteX0" fmla="*/ 736219 w 736219"/>
                  <a:gd name="connsiteY0" fmla="*/ 241488 h 347851"/>
                  <a:gd name="connsiteX1" fmla="*/ 723519 w 736219"/>
                  <a:gd name="connsiteY1" fmla="*/ 146238 h 347851"/>
                  <a:gd name="connsiteX2" fmla="*/ 663194 w 736219"/>
                  <a:gd name="connsiteY2" fmla="*/ 90676 h 347851"/>
                  <a:gd name="connsiteX3" fmla="*/ 660019 w 736219"/>
                  <a:gd name="connsiteY3" fmla="*/ 33526 h 347851"/>
                  <a:gd name="connsiteX4" fmla="*/ 445707 w 736219"/>
                  <a:gd name="connsiteY4" fmla="*/ 188 h 347851"/>
                  <a:gd name="connsiteX5" fmla="*/ 196469 w 736219"/>
                  <a:gd name="connsiteY5" fmla="*/ 47813 h 347851"/>
                  <a:gd name="connsiteX6" fmla="*/ 9144 w 736219"/>
                  <a:gd name="connsiteY6" fmla="*/ 195451 h 347851"/>
                  <a:gd name="connsiteX7" fmla="*/ 36132 w 736219"/>
                  <a:gd name="connsiteY7" fmla="*/ 254188 h 347851"/>
                  <a:gd name="connsiteX8" fmla="*/ 98044 w 736219"/>
                  <a:gd name="connsiteY8" fmla="*/ 246251 h 347851"/>
                  <a:gd name="connsiteX9" fmla="*/ 117094 w 736219"/>
                  <a:gd name="connsiteY9" fmla="*/ 260538 h 347851"/>
                  <a:gd name="connsiteX10" fmla="*/ 123444 w 736219"/>
                  <a:gd name="connsiteY10" fmla="*/ 347851 h 34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6219" h="347851">
                    <a:moveTo>
                      <a:pt x="736219" y="241488"/>
                    </a:moveTo>
                    <a:cubicBezTo>
                      <a:pt x="735954" y="206430"/>
                      <a:pt x="735690" y="171373"/>
                      <a:pt x="723519" y="146238"/>
                    </a:cubicBezTo>
                    <a:cubicBezTo>
                      <a:pt x="711348" y="121103"/>
                      <a:pt x="673777" y="109461"/>
                      <a:pt x="663194" y="90676"/>
                    </a:cubicBezTo>
                    <a:cubicBezTo>
                      <a:pt x="652611" y="71891"/>
                      <a:pt x="696267" y="48607"/>
                      <a:pt x="660019" y="33526"/>
                    </a:cubicBezTo>
                    <a:cubicBezTo>
                      <a:pt x="623771" y="18445"/>
                      <a:pt x="522965" y="-2193"/>
                      <a:pt x="445707" y="188"/>
                    </a:cubicBezTo>
                    <a:cubicBezTo>
                      <a:pt x="368449" y="2569"/>
                      <a:pt x="269229" y="15269"/>
                      <a:pt x="196469" y="47813"/>
                    </a:cubicBezTo>
                    <a:cubicBezTo>
                      <a:pt x="123709" y="80357"/>
                      <a:pt x="35867" y="161055"/>
                      <a:pt x="9144" y="195451"/>
                    </a:cubicBezTo>
                    <a:cubicBezTo>
                      <a:pt x="-17579" y="229847"/>
                      <a:pt x="21315" y="245721"/>
                      <a:pt x="36132" y="254188"/>
                    </a:cubicBezTo>
                    <a:cubicBezTo>
                      <a:pt x="50949" y="262655"/>
                      <a:pt x="84550" y="245193"/>
                      <a:pt x="98044" y="246251"/>
                    </a:cubicBezTo>
                    <a:cubicBezTo>
                      <a:pt x="111538" y="247309"/>
                      <a:pt x="112861" y="243605"/>
                      <a:pt x="117094" y="260538"/>
                    </a:cubicBezTo>
                    <a:cubicBezTo>
                      <a:pt x="121327" y="277471"/>
                      <a:pt x="122385" y="312661"/>
                      <a:pt x="123444" y="347851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AF4B8D82-67E9-4DF3-9246-66305954A93E}"/>
                  </a:ext>
                </a:extLst>
              </p:cNvPr>
              <p:cNvSpPr/>
              <p:nvPr/>
            </p:nvSpPr>
            <p:spPr>
              <a:xfrm>
                <a:off x="6459538" y="3410042"/>
                <a:ext cx="369887" cy="249146"/>
              </a:xfrm>
              <a:custGeom>
                <a:avLst/>
                <a:gdLst>
                  <a:gd name="connsiteX0" fmla="*/ 369887 w 369887"/>
                  <a:gd name="connsiteY0" fmla="*/ 161833 h 249146"/>
                  <a:gd name="connsiteX1" fmla="*/ 307975 w 369887"/>
                  <a:gd name="connsiteY1" fmla="*/ 103096 h 249146"/>
                  <a:gd name="connsiteX2" fmla="*/ 173037 w 369887"/>
                  <a:gd name="connsiteY2" fmla="*/ 12608 h 249146"/>
                  <a:gd name="connsiteX3" fmla="*/ 69850 w 369887"/>
                  <a:gd name="connsiteY3" fmla="*/ 6258 h 249146"/>
                  <a:gd name="connsiteX4" fmla="*/ 15875 w 369887"/>
                  <a:gd name="connsiteY4" fmla="*/ 64996 h 249146"/>
                  <a:gd name="connsiteX5" fmla="*/ 0 w 369887"/>
                  <a:gd name="connsiteY5" fmla="*/ 249146 h 24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87" h="249146">
                    <a:moveTo>
                      <a:pt x="369887" y="161833"/>
                    </a:moveTo>
                    <a:cubicBezTo>
                      <a:pt x="355335" y="144900"/>
                      <a:pt x="340783" y="127967"/>
                      <a:pt x="307975" y="103096"/>
                    </a:cubicBezTo>
                    <a:cubicBezTo>
                      <a:pt x="275167" y="78225"/>
                      <a:pt x="212725" y="28748"/>
                      <a:pt x="173037" y="12608"/>
                    </a:cubicBezTo>
                    <a:cubicBezTo>
                      <a:pt x="133349" y="-3532"/>
                      <a:pt x="96044" y="-2473"/>
                      <a:pt x="69850" y="6258"/>
                    </a:cubicBezTo>
                    <a:cubicBezTo>
                      <a:pt x="43656" y="14989"/>
                      <a:pt x="27517" y="24515"/>
                      <a:pt x="15875" y="64996"/>
                    </a:cubicBezTo>
                    <a:cubicBezTo>
                      <a:pt x="4233" y="105477"/>
                      <a:pt x="2116" y="177311"/>
                      <a:pt x="0" y="24914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8E0EDBC7-4EF3-4151-ADE3-15FC07BD5CF7}"/>
                  </a:ext>
                </a:extLst>
              </p:cNvPr>
              <p:cNvSpPr/>
              <p:nvPr/>
            </p:nvSpPr>
            <p:spPr>
              <a:xfrm>
                <a:off x="6437914" y="3643313"/>
                <a:ext cx="345474" cy="859688"/>
              </a:xfrm>
              <a:custGeom>
                <a:avLst/>
                <a:gdLst>
                  <a:gd name="connsiteX0" fmla="*/ 21624 w 345474"/>
                  <a:gd name="connsiteY0" fmla="*/ 0 h 859688"/>
                  <a:gd name="connsiteX1" fmla="*/ 10512 w 345474"/>
                  <a:gd name="connsiteY1" fmla="*/ 546100 h 859688"/>
                  <a:gd name="connsiteX2" fmla="*/ 15274 w 345474"/>
                  <a:gd name="connsiteY2" fmla="*/ 831850 h 859688"/>
                  <a:gd name="connsiteX3" fmla="*/ 194662 w 345474"/>
                  <a:gd name="connsiteY3" fmla="*/ 839787 h 859688"/>
                  <a:gd name="connsiteX4" fmla="*/ 345474 w 345474"/>
                  <a:gd name="connsiteY4" fmla="*/ 752475 h 85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474" h="859688">
                    <a:moveTo>
                      <a:pt x="21624" y="0"/>
                    </a:moveTo>
                    <a:cubicBezTo>
                      <a:pt x="16597" y="203729"/>
                      <a:pt x="11570" y="407458"/>
                      <a:pt x="10512" y="546100"/>
                    </a:cubicBezTo>
                    <a:cubicBezTo>
                      <a:pt x="9454" y="684742"/>
                      <a:pt x="-15418" y="782902"/>
                      <a:pt x="15274" y="831850"/>
                    </a:cubicBezTo>
                    <a:cubicBezTo>
                      <a:pt x="45966" y="880798"/>
                      <a:pt x="139629" y="853016"/>
                      <a:pt x="194662" y="839787"/>
                    </a:cubicBezTo>
                    <a:cubicBezTo>
                      <a:pt x="249695" y="826558"/>
                      <a:pt x="297584" y="789516"/>
                      <a:pt x="345474" y="7524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247E9E16-529F-4423-9D36-95AB5FCEFA50}"/>
                  </a:ext>
                </a:extLst>
              </p:cNvPr>
              <p:cNvSpPr/>
              <p:nvPr/>
            </p:nvSpPr>
            <p:spPr>
              <a:xfrm>
                <a:off x="6713454" y="4406900"/>
                <a:ext cx="60409" cy="155575"/>
              </a:xfrm>
              <a:custGeom>
                <a:avLst/>
                <a:gdLst>
                  <a:gd name="connsiteX0" fmla="*/ 60409 w 60409"/>
                  <a:gd name="connsiteY0" fmla="*/ 0 h 155575"/>
                  <a:gd name="connsiteX1" fmla="*/ 9609 w 60409"/>
                  <a:gd name="connsiteY1" fmla="*/ 82550 h 155575"/>
                  <a:gd name="connsiteX2" fmla="*/ 84 w 60409"/>
                  <a:gd name="connsiteY2" fmla="*/ 155575 h 1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09" h="155575">
                    <a:moveTo>
                      <a:pt x="60409" y="0"/>
                    </a:moveTo>
                    <a:cubicBezTo>
                      <a:pt x="40036" y="28310"/>
                      <a:pt x="19663" y="56621"/>
                      <a:pt x="9609" y="82550"/>
                    </a:cubicBezTo>
                    <a:cubicBezTo>
                      <a:pt x="-445" y="108479"/>
                      <a:pt x="-181" y="132027"/>
                      <a:pt x="84" y="1555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76354F51-7FD7-4C8F-9F03-11C53A9A9772}"/>
                  </a:ext>
                </a:extLst>
              </p:cNvPr>
              <p:cNvSpPr/>
              <p:nvPr/>
            </p:nvSpPr>
            <p:spPr>
              <a:xfrm>
                <a:off x="6100763" y="3660775"/>
                <a:ext cx="114300" cy="838200"/>
              </a:xfrm>
              <a:custGeom>
                <a:avLst/>
                <a:gdLst>
                  <a:gd name="connsiteX0" fmla="*/ 114300 w 114300"/>
                  <a:gd name="connsiteY0" fmla="*/ 0 h 838200"/>
                  <a:gd name="connsiteX1" fmla="*/ 107950 w 114300"/>
                  <a:gd name="connsiteY1" fmla="*/ 323850 h 838200"/>
                  <a:gd name="connsiteX2" fmla="*/ 100012 w 114300"/>
                  <a:gd name="connsiteY2" fmla="*/ 762000 h 838200"/>
                  <a:gd name="connsiteX3" fmla="*/ 0 w 114300"/>
                  <a:gd name="connsiteY3" fmla="*/ 83820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838200">
                    <a:moveTo>
                      <a:pt x="114300" y="0"/>
                    </a:moveTo>
                    <a:cubicBezTo>
                      <a:pt x="112315" y="98425"/>
                      <a:pt x="110331" y="196850"/>
                      <a:pt x="107950" y="323850"/>
                    </a:cubicBezTo>
                    <a:cubicBezTo>
                      <a:pt x="105569" y="450850"/>
                      <a:pt x="118004" y="676275"/>
                      <a:pt x="100012" y="762000"/>
                    </a:cubicBezTo>
                    <a:cubicBezTo>
                      <a:pt x="82020" y="847725"/>
                      <a:pt x="14552" y="814652"/>
                      <a:pt x="0" y="8382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7D49FA56-3BA2-4537-B1A2-06A42C92D944}"/>
                  </a:ext>
                </a:extLst>
              </p:cNvPr>
              <p:cNvSpPr/>
              <p:nvPr/>
            </p:nvSpPr>
            <p:spPr>
              <a:xfrm>
                <a:off x="6110635" y="4492625"/>
                <a:ext cx="614015" cy="73685"/>
              </a:xfrm>
              <a:custGeom>
                <a:avLst/>
                <a:gdLst>
                  <a:gd name="connsiteX0" fmla="*/ 7590 w 614015"/>
                  <a:gd name="connsiteY0" fmla="*/ 0 h 73685"/>
                  <a:gd name="connsiteX1" fmla="*/ 2828 w 614015"/>
                  <a:gd name="connsiteY1" fmla="*/ 69850 h 73685"/>
                  <a:gd name="connsiteX2" fmla="*/ 45690 w 614015"/>
                  <a:gd name="connsiteY2" fmla="*/ 65088 h 73685"/>
                  <a:gd name="connsiteX3" fmla="*/ 614015 w 614015"/>
                  <a:gd name="connsiteY3" fmla="*/ 69850 h 7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015" h="73685">
                    <a:moveTo>
                      <a:pt x="7590" y="0"/>
                    </a:moveTo>
                    <a:cubicBezTo>
                      <a:pt x="2034" y="29501"/>
                      <a:pt x="-3522" y="59002"/>
                      <a:pt x="2828" y="69850"/>
                    </a:cubicBezTo>
                    <a:cubicBezTo>
                      <a:pt x="9178" y="80698"/>
                      <a:pt x="45690" y="65088"/>
                      <a:pt x="45690" y="65088"/>
                    </a:cubicBezTo>
                    <a:lnTo>
                      <a:pt x="614015" y="6985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B2DB9E00-E91E-498A-B6F4-3C6ECA941F84}"/>
                  </a:ext>
                </a:extLst>
              </p:cNvPr>
              <p:cNvSpPr/>
              <p:nvPr/>
            </p:nvSpPr>
            <p:spPr>
              <a:xfrm>
                <a:off x="6572613" y="3616325"/>
                <a:ext cx="236175" cy="801237"/>
              </a:xfrm>
              <a:custGeom>
                <a:avLst/>
                <a:gdLst>
                  <a:gd name="connsiteX0" fmla="*/ 28212 w 236175"/>
                  <a:gd name="connsiteY0" fmla="*/ 0 h 801237"/>
                  <a:gd name="connsiteX1" fmla="*/ 9162 w 236175"/>
                  <a:gd name="connsiteY1" fmla="*/ 747713 h 801237"/>
                  <a:gd name="connsiteX2" fmla="*/ 156800 w 236175"/>
                  <a:gd name="connsiteY2" fmla="*/ 730250 h 801237"/>
                  <a:gd name="connsiteX3" fmla="*/ 236175 w 236175"/>
                  <a:gd name="connsiteY3" fmla="*/ 641350 h 80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175" h="801237">
                    <a:moveTo>
                      <a:pt x="28212" y="0"/>
                    </a:moveTo>
                    <a:cubicBezTo>
                      <a:pt x="7971" y="313002"/>
                      <a:pt x="-12269" y="626005"/>
                      <a:pt x="9162" y="747713"/>
                    </a:cubicBezTo>
                    <a:cubicBezTo>
                      <a:pt x="30593" y="869421"/>
                      <a:pt x="118965" y="747977"/>
                      <a:pt x="156800" y="730250"/>
                    </a:cubicBezTo>
                    <a:cubicBezTo>
                      <a:pt x="194635" y="712523"/>
                      <a:pt x="215405" y="676936"/>
                      <a:pt x="236175" y="6413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4C755D52-48D0-4D5C-9B42-4E2DCE9F2B6A}"/>
                  </a:ext>
                </a:extLst>
              </p:cNvPr>
              <p:cNvSpPr/>
              <p:nvPr/>
            </p:nvSpPr>
            <p:spPr>
              <a:xfrm>
                <a:off x="6598962" y="3576535"/>
                <a:ext cx="244074" cy="692253"/>
              </a:xfrm>
              <a:custGeom>
                <a:avLst/>
                <a:gdLst>
                  <a:gd name="connsiteX0" fmla="*/ 205063 w 244074"/>
                  <a:gd name="connsiteY0" fmla="*/ 692253 h 692253"/>
                  <a:gd name="connsiteX1" fmla="*/ 232051 w 244074"/>
                  <a:gd name="connsiteY1" fmla="*/ 203303 h 692253"/>
                  <a:gd name="connsiteX2" fmla="*/ 33613 w 244074"/>
                  <a:gd name="connsiteY2" fmla="*/ 6453 h 692253"/>
                  <a:gd name="connsiteX3" fmla="*/ 1863 w 244074"/>
                  <a:gd name="connsiteY3" fmla="*/ 66778 h 69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074" h="692253">
                    <a:moveTo>
                      <a:pt x="205063" y="692253"/>
                    </a:moveTo>
                    <a:cubicBezTo>
                      <a:pt x="232844" y="504928"/>
                      <a:pt x="260626" y="317603"/>
                      <a:pt x="232051" y="203303"/>
                    </a:cubicBezTo>
                    <a:cubicBezTo>
                      <a:pt x="203476" y="89003"/>
                      <a:pt x="71978" y="29207"/>
                      <a:pt x="33613" y="6453"/>
                    </a:cubicBezTo>
                    <a:cubicBezTo>
                      <a:pt x="-4752" y="-16301"/>
                      <a:pt x="-1445" y="25238"/>
                      <a:pt x="1863" y="6677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DBED91E2-1A16-486C-B3C1-BFC53B492C2C}"/>
                  </a:ext>
                </a:extLst>
              </p:cNvPr>
              <p:cNvSpPr/>
              <p:nvPr/>
            </p:nvSpPr>
            <p:spPr>
              <a:xfrm>
                <a:off x="6838950" y="3336925"/>
                <a:ext cx="397898" cy="258763"/>
              </a:xfrm>
              <a:custGeom>
                <a:avLst/>
                <a:gdLst>
                  <a:gd name="connsiteX0" fmla="*/ 0 w 397898"/>
                  <a:gd name="connsiteY0" fmla="*/ 0 h 258763"/>
                  <a:gd name="connsiteX1" fmla="*/ 112713 w 397898"/>
                  <a:gd name="connsiteY1" fmla="*/ 11113 h 258763"/>
                  <a:gd name="connsiteX2" fmla="*/ 260350 w 397898"/>
                  <a:gd name="connsiteY2" fmla="*/ 20638 h 258763"/>
                  <a:gd name="connsiteX3" fmla="*/ 384175 w 397898"/>
                  <a:gd name="connsiteY3" fmla="*/ 20638 h 258763"/>
                  <a:gd name="connsiteX4" fmla="*/ 388938 w 397898"/>
                  <a:gd name="connsiteY4" fmla="*/ 31750 h 258763"/>
                  <a:gd name="connsiteX5" fmla="*/ 331788 w 397898"/>
                  <a:gd name="connsiteY5" fmla="*/ 90488 h 258763"/>
                  <a:gd name="connsiteX6" fmla="*/ 296863 w 397898"/>
                  <a:gd name="connsiteY6" fmla="*/ 139700 h 258763"/>
                  <a:gd name="connsiteX7" fmla="*/ 277813 w 397898"/>
                  <a:gd name="connsiteY7" fmla="*/ 258763 h 25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898" h="258763">
                    <a:moveTo>
                      <a:pt x="0" y="0"/>
                    </a:moveTo>
                    <a:cubicBezTo>
                      <a:pt x="34660" y="3836"/>
                      <a:pt x="69321" y="7673"/>
                      <a:pt x="112713" y="11113"/>
                    </a:cubicBezTo>
                    <a:cubicBezTo>
                      <a:pt x="156105" y="14553"/>
                      <a:pt x="215106" y="19051"/>
                      <a:pt x="260350" y="20638"/>
                    </a:cubicBezTo>
                    <a:cubicBezTo>
                      <a:pt x="305594" y="22225"/>
                      <a:pt x="362744" y="18786"/>
                      <a:pt x="384175" y="20638"/>
                    </a:cubicBezTo>
                    <a:cubicBezTo>
                      <a:pt x="405606" y="22490"/>
                      <a:pt x="397669" y="20109"/>
                      <a:pt x="388938" y="31750"/>
                    </a:cubicBezTo>
                    <a:cubicBezTo>
                      <a:pt x="380207" y="43391"/>
                      <a:pt x="347134" y="72496"/>
                      <a:pt x="331788" y="90488"/>
                    </a:cubicBezTo>
                    <a:cubicBezTo>
                      <a:pt x="316442" y="108480"/>
                      <a:pt x="305859" y="111654"/>
                      <a:pt x="296863" y="139700"/>
                    </a:cubicBezTo>
                    <a:cubicBezTo>
                      <a:pt x="287867" y="167746"/>
                      <a:pt x="282840" y="213254"/>
                      <a:pt x="277813" y="25876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CCEF36A7-0E7E-47CE-8790-955555CC8E4F}"/>
                  </a:ext>
                </a:extLst>
              </p:cNvPr>
              <p:cNvSpPr/>
              <p:nvPr/>
            </p:nvSpPr>
            <p:spPr>
              <a:xfrm>
                <a:off x="6818153" y="3332163"/>
                <a:ext cx="81248" cy="222250"/>
              </a:xfrm>
              <a:custGeom>
                <a:avLst/>
                <a:gdLst>
                  <a:gd name="connsiteX0" fmla="*/ 76360 w 81248"/>
                  <a:gd name="connsiteY0" fmla="*/ 222250 h 222250"/>
                  <a:gd name="connsiteX1" fmla="*/ 76360 w 81248"/>
                  <a:gd name="connsiteY1" fmla="*/ 127000 h 222250"/>
                  <a:gd name="connsiteX2" fmla="*/ 25560 w 81248"/>
                  <a:gd name="connsiteY2" fmla="*/ 58737 h 222250"/>
                  <a:gd name="connsiteX3" fmla="*/ 160 w 81248"/>
                  <a:gd name="connsiteY3" fmla="*/ 34925 h 222250"/>
                  <a:gd name="connsiteX4" fmla="*/ 36672 w 81248"/>
                  <a:gd name="connsiteY4" fmla="*/ 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48" h="222250">
                    <a:moveTo>
                      <a:pt x="76360" y="222250"/>
                    </a:moveTo>
                    <a:cubicBezTo>
                      <a:pt x="80593" y="188251"/>
                      <a:pt x="84827" y="154252"/>
                      <a:pt x="76360" y="127000"/>
                    </a:cubicBezTo>
                    <a:cubicBezTo>
                      <a:pt x="67893" y="99748"/>
                      <a:pt x="38260" y="74083"/>
                      <a:pt x="25560" y="58737"/>
                    </a:cubicBezTo>
                    <a:cubicBezTo>
                      <a:pt x="12860" y="43391"/>
                      <a:pt x="-1692" y="44714"/>
                      <a:pt x="160" y="34925"/>
                    </a:cubicBezTo>
                    <a:cubicBezTo>
                      <a:pt x="2012" y="25136"/>
                      <a:pt x="19342" y="12568"/>
                      <a:pt x="36672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1F0069E8-EDD4-43F5-96D8-FC9E567ACCAF}"/>
                  </a:ext>
                </a:extLst>
              </p:cNvPr>
              <p:cNvSpPr/>
              <p:nvPr/>
            </p:nvSpPr>
            <p:spPr>
              <a:xfrm>
                <a:off x="6775439" y="3538538"/>
                <a:ext cx="122249" cy="1022350"/>
              </a:xfrm>
              <a:custGeom>
                <a:avLst/>
                <a:gdLst>
                  <a:gd name="connsiteX0" fmla="*/ 122249 w 122249"/>
                  <a:gd name="connsiteY0" fmla="*/ 0 h 1022350"/>
                  <a:gd name="connsiteX1" fmla="*/ 114311 w 122249"/>
                  <a:gd name="connsiteY1" fmla="*/ 168275 h 1022350"/>
                  <a:gd name="connsiteX2" fmla="*/ 79386 w 122249"/>
                  <a:gd name="connsiteY2" fmla="*/ 752475 h 1022350"/>
                  <a:gd name="connsiteX3" fmla="*/ 69861 w 122249"/>
                  <a:gd name="connsiteY3" fmla="*/ 871537 h 1022350"/>
                  <a:gd name="connsiteX4" fmla="*/ 25411 w 122249"/>
                  <a:gd name="connsiteY4" fmla="*/ 957262 h 1022350"/>
                  <a:gd name="connsiteX5" fmla="*/ 11 w 122249"/>
                  <a:gd name="connsiteY5" fmla="*/ 1009650 h 1022350"/>
                  <a:gd name="connsiteX6" fmla="*/ 22236 w 122249"/>
                  <a:gd name="connsiteY6" fmla="*/ 1022350 h 102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249" h="1022350">
                    <a:moveTo>
                      <a:pt x="122249" y="0"/>
                    </a:moveTo>
                    <a:cubicBezTo>
                      <a:pt x="121852" y="21431"/>
                      <a:pt x="121455" y="42863"/>
                      <a:pt x="114311" y="168275"/>
                    </a:cubicBezTo>
                    <a:cubicBezTo>
                      <a:pt x="107167" y="293688"/>
                      <a:pt x="86794" y="635265"/>
                      <a:pt x="79386" y="752475"/>
                    </a:cubicBezTo>
                    <a:cubicBezTo>
                      <a:pt x="71978" y="869685"/>
                      <a:pt x="78857" y="837406"/>
                      <a:pt x="69861" y="871537"/>
                    </a:cubicBezTo>
                    <a:cubicBezTo>
                      <a:pt x="60865" y="905668"/>
                      <a:pt x="37053" y="934243"/>
                      <a:pt x="25411" y="957262"/>
                    </a:cubicBezTo>
                    <a:cubicBezTo>
                      <a:pt x="13769" y="980281"/>
                      <a:pt x="540" y="998802"/>
                      <a:pt x="11" y="1009650"/>
                    </a:cubicBezTo>
                    <a:cubicBezTo>
                      <a:pt x="-518" y="1020498"/>
                      <a:pt x="16680" y="1021027"/>
                      <a:pt x="22236" y="10223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1CF779A8-039F-4805-8221-8650A71B161E}"/>
                  </a:ext>
                </a:extLst>
              </p:cNvPr>
              <p:cNvSpPr/>
              <p:nvPr/>
            </p:nvSpPr>
            <p:spPr>
              <a:xfrm>
                <a:off x="6788150" y="4559300"/>
                <a:ext cx="1144588" cy="39688"/>
              </a:xfrm>
              <a:custGeom>
                <a:avLst/>
                <a:gdLst>
                  <a:gd name="connsiteX0" fmla="*/ 0 w 1144588"/>
                  <a:gd name="connsiteY0" fmla="*/ 0 h 39688"/>
                  <a:gd name="connsiteX1" fmla="*/ 530225 w 1144588"/>
                  <a:gd name="connsiteY1" fmla="*/ 12700 h 39688"/>
                  <a:gd name="connsiteX2" fmla="*/ 984250 w 1144588"/>
                  <a:gd name="connsiteY2" fmla="*/ 11113 h 39688"/>
                  <a:gd name="connsiteX3" fmla="*/ 1144588 w 1144588"/>
                  <a:gd name="connsiteY3" fmla="*/ 39688 h 3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4588" h="39688">
                    <a:moveTo>
                      <a:pt x="0" y="0"/>
                    </a:moveTo>
                    <a:lnTo>
                      <a:pt x="530225" y="12700"/>
                    </a:lnTo>
                    <a:cubicBezTo>
                      <a:pt x="694267" y="14552"/>
                      <a:pt x="881856" y="6615"/>
                      <a:pt x="984250" y="11113"/>
                    </a:cubicBezTo>
                    <a:cubicBezTo>
                      <a:pt x="1086644" y="15611"/>
                      <a:pt x="1115616" y="27649"/>
                      <a:pt x="1144588" y="396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3300EBF5-FDFB-45A3-8F93-D777F784975A}"/>
                  </a:ext>
                </a:extLst>
              </p:cNvPr>
              <p:cNvSpPr/>
              <p:nvPr/>
            </p:nvSpPr>
            <p:spPr>
              <a:xfrm>
                <a:off x="7073338" y="3571875"/>
                <a:ext cx="364100" cy="921130"/>
              </a:xfrm>
              <a:custGeom>
                <a:avLst/>
                <a:gdLst>
                  <a:gd name="connsiteX0" fmla="*/ 45012 w 364100"/>
                  <a:gd name="connsiteY0" fmla="*/ 0 h 921130"/>
                  <a:gd name="connsiteX1" fmla="*/ 19612 w 364100"/>
                  <a:gd name="connsiteY1" fmla="*/ 307975 h 921130"/>
                  <a:gd name="connsiteX2" fmla="*/ 2150 w 364100"/>
                  <a:gd name="connsiteY2" fmla="*/ 811213 h 921130"/>
                  <a:gd name="connsiteX3" fmla="*/ 70412 w 364100"/>
                  <a:gd name="connsiteY3" fmla="*/ 908050 h 921130"/>
                  <a:gd name="connsiteX4" fmla="*/ 364100 w 364100"/>
                  <a:gd name="connsiteY4" fmla="*/ 917575 h 92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100" h="921130">
                    <a:moveTo>
                      <a:pt x="45012" y="0"/>
                    </a:moveTo>
                    <a:cubicBezTo>
                      <a:pt x="35884" y="86386"/>
                      <a:pt x="26756" y="172773"/>
                      <a:pt x="19612" y="307975"/>
                    </a:cubicBezTo>
                    <a:cubicBezTo>
                      <a:pt x="12468" y="443177"/>
                      <a:pt x="-6317" y="711201"/>
                      <a:pt x="2150" y="811213"/>
                    </a:cubicBezTo>
                    <a:cubicBezTo>
                      <a:pt x="10617" y="911226"/>
                      <a:pt x="10087" y="890323"/>
                      <a:pt x="70412" y="908050"/>
                    </a:cubicBezTo>
                    <a:cubicBezTo>
                      <a:pt x="130737" y="925777"/>
                      <a:pt x="247418" y="921676"/>
                      <a:pt x="364100" y="9175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5731C005-C599-4CA8-A8D2-85FFD883EC62}"/>
                  </a:ext>
                </a:extLst>
              </p:cNvPr>
              <p:cNvSpPr/>
              <p:nvPr/>
            </p:nvSpPr>
            <p:spPr>
              <a:xfrm>
                <a:off x="7332663" y="4435475"/>
                <a:ext cx="103187" cy="6350"/>
              </a:xfrm>
              <a:custGeom>
                <a:avLst/>
                <a:gdLst>
                  <a:gd name="connsiteX0" fmla="*/ 0 w 103187"/>
                  <a:gd name="connsiteY0" fmla="*/ 0 h 6350"/>
                  <a:gd name="connsiteX1" fmla="*/ 103187 w 103187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187" h="6350">
                    <a:moveTo>
                      <a:pt x="0" y="0"/>
                    </a:moveTo>
                    <a:lnTo>
                      <a:pt x="103187" y="635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A8F02034-2A41-416D-901A-91AAF5BCD4AC}"/>
                  </a:ext>
                </a:extLst>
              </p:cNvPr>
              <p:cNvSpPr/>
              <p:nvPr/>
            </p:nvSpPr>
            <p:spPr>
              <a:xfrm>
                <a:off x="7431088" y="4437063"/>
                <a:ext cx="1587" cy="55562"/>
              </a:xfrm>
              <a:custGeom>
                <a:avLst/>
                <a:gdLst>
                  <a:gd name="connsiteX0" fmla="*/ 0 w 1587"/>
                  <a:gd name="connsiteY0" fmla="*/ 0 h 55562"/>
                  <a:gd name="connsiteX1" fmla="*/ 1587 w 1587"/>
                  <a:gd name="connsiteY1" fmla="*/ 55562 h 5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7" h="55562">
                    <a:moveTo>
                      <a:pt x="0" y="0"/>
                    </a:moveTo>
                    <a:lnTo>
                      <a:pt x="1587" y="55562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7F73FF3D-0EAB-4DB5-81CB-ECCC6EF3B4D8}"/>
                  </a:ext>
                </a:extLst>
              </p:cNvPr>
              <p:cNvSpPr/>
              <p:nvPr/>
            </p:nvSpPr>
            <p:spPr>
              <a:xfrm>
                <a:off x="7323138" y="3365500"/>
                <a:ext cx="72153" cy="512763"/>
              </a:xfrm>
              <a:custGeom>
                <a:avLst/>
                <a:gdLst>
                  <a:gd name="connsiteX0" fmla="*/ 0 w 72153"/>
                  <a:gd name="connsiteY0" fmla="*/ 0 h 512763"/>
                  <a:gd name="connsiteX1" fmla="*/ 39687 w 72153"/>
                  <a:gd name="connsiteY1" fmla="*/ 63500 h 512763"/>
                  <a:gd name="connsiteX2" fmla="*/ 71437 w 72153"/>
                  <a:gd name="connsiteY2" fmla="*/ 119063 h 512763"/>
                  <a:gd name="connsiteX3" fmla="*/ 58737 w 72153"/>
                  <a:gd name="connsiteY3" fmla="*/ 512763 h 51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53" h="512763">
                    <a:moveTo>
                      <a:pt x="0" y="0"/>
                    </a:moveTo>
                    <a:cubicBezTo>
                      <a:pt x="13890" y="21828"/>
                      <a:pt x="27781" y="43656"/>
                      <a:pt x="39687" y="63500"/>
                    </a:cubicBezTo>
                    <a:cubicBezTo>
                      <a:pt x="51593" y="83344"/>
                      <a:pt x="68262" y="44186"/>
                      <a:pt x="71437" y="119063"/>
                    </a:cubicBezTo>
                    <a:cubicBezTo>
                      <a:pt x="74612" y="193940"/>
                      <a:pt x="66674" y="353351"/>
                      <a:pt x="58737" y="51276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3BAAE408-E0BD-4583-B87D-7B730B5F2DAD}"/>
                  </a:ext>
                </a:extLst>
              </p:cNvPr>
              <p:cNvSpPr/>
              <p:nvPr/>
            </p:nvSpPr>
            <p:spPr>
              <a:xfrm>
                <a:off x="7324725" y="3863975"/>
                <a:ext cx="58738" cy="568325"/>
              </a:xfrm>
              <a:custGeom>
                <a:avLst/>
                <a:gdLst>
                  <a:gd name="connsiteX0" fmla="*/ 58738 w 58738"/>
                  <a:gd name="connsiteY0" fmla="*/ 0 h 568325"/>
                  <a:gd name="connsiteX1" fmla="*/ 34925 w 58738"/>
                  <a:gd name="connsiteY1" fmla="*/ 338138 h 568325"/>
                  <a:gd name="connsiteX2" fmla="*/ 23813 w 58738"/>
                  <a:gd name="connsiteY2" fmla="*/ 527050 h 568325"/>
                  <a:gd name="connsiteX3" fmla="*/ 0 w 58738"/>
                  <a:gd name="connsiteY3" fmla="*/ 568325 h 56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38" h="568325">
                    <a:moveTo>
                      <a:pt x="58738" y="0"/>
                    </a:moveTo>
                    <a:cubicBezTo>
                      <a:pt x="49742" y="125148"/>
                      <a:pt x="40746" y="250296"/>
                      <a:pt x="34925" y="338138"/>
                    </a:cubicBezTo>
                    <a:cubicBezTo>
                      <a:pt x="29104" y="425980"/>
                      <a:pt x="29634" y="488686"/>
                      <a:pt x="23813" y="527050"/>
                    </a:cubicBezTo>
                    <a:cubicBezTo>
                      <a:pt x="17992" y="565414"/>
                      <a:pt x="3969" y="563033"/>
                      <a:pt x="0" y="5683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55B38920-902B-481D-B3E2-FCE3C8AFAA3B}"/>
                  </a:ext>
                </a:extLst>
              </p:cNvPr>
              <p:cNvSpPr/>
              <p:nvPr/>
            </p:nvSpPr>
            <p:spPr>
              <a:xfrm>
                <a:off x="7185025" y="3472426"/>
                <a:ext cx="172931" cy="937915"/>
              </a:xfrm>
              <a:custGeom>
                <a:avLst/>
                <a:gdLst>
                  <a:gd name="connsiteX0" fmla="*/ 115888 w 172931"/>
                  <a:gd name="connsiteY0" fmla="*/ 1024 h 937915"/>
                  <a:gd name="connsiteX1" fmla="*/ 165100 w 172931"/>
                  <a:gd name="connsiteY1" fmla="*/ 24837 h 937915"/>
                  <a:gd name="connsiteX2" fmla="*/ 171450 w 172931"/>
                  <a:gd name="connsiteY2" fmla="*/ 167712 h 937915"/>
                  <a:gd name="connsiteX3" fmla="*/ 150813 w 172931"/>
                  <a:gd name="connsiteY3" fmla="*/ 475687 h 937915"/>
                  <a:gd name="connsiteX4" fmla="*/ 128588 w 172931"/>
                  <a:gd name="connsiteY4" fmla="*/ 767787 h 937915"/>
                  <a:gd name="connsiteX5" fmla="*/ 125413 w 172931"/>
                  <a:gd name="connsiteY5" fmla="*/ 869387 h 937915"/>
                  <a:gd name="connsiteX6" fmla="*/ 71438 w 172931"/>
                  <a:gd name="connsiteY6" fmla="*/ 936062 h 937915"/>
                  <a:gd name="connsiteX7" fmla="*/ 0 w 172931"/>
                  <a:gd name="connsiteY7" fmla="*/ 918599 h 93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931" h="937915">
                    <a:moveTo>
                      <a:pt x="115888" y="1024"/>
                    </a:moveTo>
                    <a:cubicBezTo>
                      <a:pt x="135864" y="-960"/>
                      <a:pt x="155840" y="-2944"/>
                      <a:pt x="165100" y="24837"/>
                    </a:cubicBezTo>
                    <a:cubicBezTo>
                      <a:pt x="174360" y="52618"/>
                      <a:pt x="173831" y="92570"/>
                      <a:pt x="171450" y="167712"/>
                    </a:cubicBezTo>
                    <a:cubicBezTo>
                      <a:pt x="169069" y="242854"/>
                      <a:pt x="157957" y="375675"/>
                      <a:pt x="150813" y="475687"/>
                    </a:cubicBezTo>
                    <a:cubicBezTo>
                      <a:pt x="143669" y="575700"/>
                      <a:pt x="132821" y="702170"/>
                      <a:pt x="128588" y="767787"/>
                    </a:cubicBezTo>
                    <a:cubicBezTo>
                      <a:pt x="124355" y="833404"/>
                      <a:pt x="134938" y="841341"/>
                      <a:pt x="125413" y="869387"/>
                    </a:cubicBezTo>
                    <a:cubicBezTo>
                      <a:pt x="115888" y="897433"/>
                      <a:pt x="92340" y="927860"/>
                      <a:pt x="71438" y="936062"/>
                    </a:cubicBezTo>
                    <a:cubicBezTo>
                      <a:pt x="50536" y="944264"/>
                      <a:pt x="12700" y="922832"/>
                      <a:pt x="0" y="91859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350601DA-50F3-4C53-A073-828C8DD4BCD9}"/>
                  </a:ext>
                </a:extLst>
              </p:cNvPr>
              <p:cNvSpPr/>
              <p:nvPr/>
            </p:nvSpPr>
            <p:spPr>
              <a:xfrm>
                <a:off x="7191375" y="3469052"/>
                <a:ext cx="120650" cy="920386"/>
              </a:xfrm>
              <a:custGeom>
                <a:avLst/>
                <a:gdLst>
                  <a:gd name="connsiteX0" fmla="*/ 120650 w 120650"/>
                  <a:gd name="connsiteY0" fmla="*/ 5986 h 920386"/>
                  <a:gd name="connsiteX1" fmla="*/ 63500 w 120650"/>
                  <a:gd name="connsiteY1" fmla="*/ 15511 h 920386"/>
                  <a:gd name="connsiteX2" fmla="*/ 46038 w 120650"/>
                  <a:gd name="connsiteY2" fmla="*/ 139336 h 920386"/>
                  <a:gd name="connsiteX3" fmla="*/ 0 w 120650"/>
                  <a:gd name="connsiteY3" fmla="*/ 920386 h 920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" h="920386">
                    <a:moveTo>
                      <a:pt x="120650" y="5986"/>
                    </a:moveTo>
                    <a:cubicBezTo>
                      <a:pt x="98292" y="-364"/>
                      <a:pt x="75935" y="-6714"/>
                      <a:pt x="63500" y="15511"/>
                    </a:cubicBezTo>
                    <a:cubicBezTo>
                      <a:pt x="51065" y="37736"/>
                      <a:pt x="56621" y="-11476"/>
                      <a:pt x="46038" y="139336"/>
                    </a:cubicBezTo>
                    <a:cubicBezTo>
                      <a:pt x="35455" y="290148"/>
                      <a:pt x="17727" y="605267"/>
                      <a:pt x="0" y="92038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B2AEF33F-4371-4825-96AC-D128A3BF2564}"/>
                  </a:ext>
                </a:extLst>
              </p:cNvPr>
              <p:cNvSpPr/>
              <p:nvPr/>
            </p:nvSpPr>
            <p:spPr>
              <a:xfrm>
                <a:off x="7311822" y="3339132"/>
                <a:ext cx="727278" cy="332756"/>
              </a:xfrm>
              <a:custGeom>
                <a:avLst/>
                <a:gdLst>
                  <a:gd name="connsiteX0" fmla="*/ 727278 w 727278"/>
                  <a:gd name="connsiteY0" fmla="*/ 332756 h 332756"/>
                  <a:gd name="connsiteX1" fmla="*/ 722516 w 727278"/>
                  <a:gd name="connsiteY1" fmla="*/ 259731 h 332756"/>
                  <a:gd name="connsiteX2" fmla="*/ 703466 w 727278"/>
                  <a:gd name="connsiteY2" fmla="*/ 200993 h 332756"/>
                  <a:gd name="connsiteX3" fmla="*/ 684416 w 727278"/>
                  <a:gd name="connsiteY3" fmla="*/ 140668 h 332756"/>
                  <a:gd name="connsiteX4" fmla="*/ 679653 w 727278"/>
                  <a:gd name="connsiteY4" fmla="*/ 48593 h 332756"/>
                  <a:gd name="connsiteX5" fmla="*/ 649491 w 727278"/>
                  <a:gd name="connsiteY5" fmla="*/ 13668 h 332756"/>
                  <a:gd name="connsiteX6" fmla="*/ 581228 w 727278"/>
                  <a:gd name="connsiteY6" fmla="*/ 13668 h 332756"/>
                  <a:gd name="connsiteX7" fmla="*/ 465341 w 727278"/>
                  <a:gd name="connsiteY7" fmla="*/ 16843 h 332756"/>
                  <a:gd name="connsiteX8" fmla="*/ 289128 w 727278"/>
                  <a:gd name="connsiteY8" fmla="*/ 15256 h 332756"/>
                  <a:gd name="connsiteX9" fmla="*/ 181178 w 727278"/>
                  <a:gd name="connsiteY9" fmla="*/ 2556 h 332756"/>
                  <a:gd name="connsiteX10" fmla="*/ 14491 w 727278"/>
                  <a:gd name="connsiteY10" fmla="*/ 2556 h 332756"/>
                  <a:gd name="connsiteX11" fmla="*/ 9728 w 727278"/>
                  <a:gd name="connsiteY11" fmla="*/ 29543 h 33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7278" h="332756">
                    <a:moveTo>
                      <a:pt x="727278" y="332756"/>
                    </a:moveTo>
                    <a:cubicBezTo>
                      <a:pt x="726881" y="307223"/>
                      <a:pt x="726485" y="281691"/>
                      <a:pt x="722516" y="259731"/>
                    </a:cubicBezTo>
                    <a:cubicBezTo>
                      <a:pt x="718547" y="237770"/>
                      <a:pt x="709816" y="220837"/>
                      <a:pt x="703466" y="200993"/>
                    </a:cubicBezTo>
                    <a:cubicBezTo>
                      <a:pt x="697116" y="181149"/>
                      <a:pt x="688385" y="166068"/>
                      <a:pt x="684416" y="140668"/>
                    </a:cubicBezTo>
                    <a:cubicBezTo>
                      <a:pt x="680447" y="115268"/>
                      <a:pt x="685474" y="69760"/>
                      <a:pt x="679653" y="48593"/>
                    </a:cubicBezTo>
                    <a:cubicBezTo>
                      <a:pt x="673832" y="27426"/>
                      <a:pt x="665895" y="19489"/>
                      <a:pt x="649491" y="13668"/>
                    </a:cubicBezTo>
                    <a:cubicBezTo>
                      <a:pt x="633087" y="7847"/>
                      <a:pt x="611920" y="13139"/>
                      <a:pt x="581228" y="13668"/>
                    </a:cubicBezTo>
                    <a:cubicBezTo>
                      <a:pt x="550536" y="14197"/>
                      <a:pt x="465341" y="16843"/>
                      <a:pt x="465341" y="16843"/>
                    </a:cubicBezTo>
                    <a:lnTo>
                      <a:pt x="289128" y="15256"/>
                    </a:lnTo>
                    <a:cubicBezTo>
                      <a:pt x="241768" y="12875"/>
                      <a:pt x="226951" y="4673"/>
                      <a:pt x="181178" y="2556"/>
                    </a:cubicBezTo>
                    <a:cubicBezTo>
                      <a:pt x="135405" y="439"/>
                      <a:pt x="43066" y="-1942"/>
                      <a:pt x="14491" y="2556"/>
                    </a:cubicBezTo>
                    <a:cubicBezTo>
                      <a:pt x="-14084" y="7054"/>
                      <a:pt x="8141" y="24516"/>
                      <a:pt x="9728" y="2954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C72FD8BC-A968-4BD8-AA11-B14459F5A1E5}"/>
                  </a:ext>
                </a:extLst>
              </p:cNvPr>
              <p:cNvSpPr/>
              <p:nvPr/>
            </p:nvSpPr>
            <p:spPr>
              <a:xfrm>
                <a:off x="7653338" y="3474335"/>
                <a:ext cx="385762" cy="194378"/>
              </a:xfrm>
              <a:custGeom>
                <a:avLst/>
                <a:gdLst>
                  <a:gd name="connsiteX0" fmla="*/ 0 w 385762"/>
                  <a:gd name="connsiteY0" fmla="*/ 8640 h 194378"/>
                  <a:gd name="connsiteX1" fmla="*/ 61912 w 385762"/>
                  <a:gd name="connsiteY1" fmla="*/ 703 h 194378"/>
                  <a:gd name="connsiteX2" fmla="*/ 150812 w 385762"/>
                  <a:gd name="connsiteY2" fmla="*/ 24515 h 194378"/>
                  <a:gd name="connsiteX3" fmla="*/ 238125 w 385762"/>
                  <a:gd name="connsiteY3" fmla="*/ 80078 h 194378"/>
                  <a:gd name="connsiteX4" fmla="*/ 271462 w 385762"/>
                  <a:gd name="connsiteY4" fmla="*/ 116590 h 194378"/>
                  <a:gd name="connsiteX5" fmla="*/ 298450 w 385762"/>
                  <a:gd name="connsiteY5" fmla="*/ 168978 h 194378"/>
                  <a:gd name="connsiteX6" fmla="*/ 385762 w 385762"/>
                  <a:gd name="connsiteY6" fmla="*/ 194378 h 194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762" h="194378">
                    <a:moveTo>
                      <a:pt x="0" y="8640"/>
                    </a:moveTo>
                    <a:cubicBezTo>
                      <a:pt x="18388" y="3348"/>
                      <a:pt x="36777" y="-1943"/>
                      <a:pt x="61912" y="703"/>
                    </a:cubicBezTo>
                    <a:cubicBezTo>
                      <a:pt x="87047" y="3349"/>
                      <a:pt x="121443" y="11286"/>
                      <a:pt x="150812" y="24515"/>
                    </a:cubicBezTo>
                    <a:cubicBezTo>
                      <a:pt x="180181" y="37744"/>
                      <a:pt x="218017" y="64732"/>
                      <a:pt x="238125" y="80078"/>
                    </a:cubicBezTo>
                    <a:cubicBezTo>
                      <a:pt x="258233" y="95424"/>
                      <a:pt x="261408" y="101773"/>
                      <a:pt x="271462" y="116590"/>
                    </a:cubicBezTo>
                    <a:cubicBezTo>
                      <a:pt x="281516" y="131407"/>
                      <a:pt x="279400" y="156013"/>
                      <a:pt x="298450" y="168978"/>
                    </a:cubicBezTo>
                    <a:cubicBezTo>
                      <a:pt x="317500" y="181943"/>
                      <a:pt x="351631" y="188160"/>
                      <a:pt x="385762" y="19437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300FC7A3-CA60-40A6-9199-2C33BC818ABD}"/>
                  </a:ext>
                </a:extLst>
              </p:cNvPr>
              <p:cNvSpPr/>
              <p:nvPr/>
            </p:nvSpPr>
            <p:spPr>
              <a:xfrm>
                <a:off x="7600489" y="3479800"/>
                <a:ext cx="321136" cy="336732"/>
              </a:xfrm>
              <a:custGeom>
                <a:avLst/>
                <a:gdLst>
                  <a:gd name="connsiteX0" fmla="*/ 68724 w 321136"/>
                  <a:gd name="connsiteY0" fmla="*/ 0 h 336732"/>
                  <a:gd name="connsiteX1" fmla="*/ 25861 w 321136"/>
                  <a:gd name="connsiteY1" fmla="*/ 34925 h 336732"/>
                  <a:gd name="connsiteX2" fmla="*/ 14749 w 321136"/>
                  <a:gd name="connsiteY2" fmla="*/ 95250 h 336732"/>
                  <a:gd name="connsiteX3" fmla="*/ 11574 w 321136"/>
                  <a:gd name="connsiteY3" fmla="*/ 207963 h 336732"/>
                  <a:gd name="connsiteX4" fmla="*/ 14749 w 321136"/>
                  <a:gd name="connsiteY4" fmla="*/ 309563 h 336732"/>
                  <a:gd name="connsiteX5" fmla="*/ 198899 w 321136"/>
                  <a:gd name="connsiteY5" fmla="*/ 336550 h 336732"/>
                  <a:gd name="connsiteX6" fmla="*/ 236999 w 321136"/>
                  <a:gd name="connsiteY6" fmla="*/ 317500 h 336732"/>
                  <a:gd name="connsiteX7" fmla="*/ 321136 w 321136"/>
                  <a:gd name="connsiteY7" fmla="*/ 249238 h 33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136" h="336732">
                    <a:moveTo>
                      <a:pt x="68724" y="0"/>
                    </a:moveTo>
                    <a:cubicBezTo>
                      <a:pt x="51790" y="9525"/>
                      <a:pt x="34857" y="19050"/>
                      <a:pt x="25861" y="34925"/>
                    </a:cubicBezTo>
                    <a:cubicBezTo>
                      <a:pt x="16865" y="50800"/>
                      <a:pt x="17130" y="66410"/>
                      <a:pt x="14749" y="95250"/>
                    </a:cubicBezTo>
                    <a:cubicBezTo>
                      <a:pt x="12368" y="124090"/>
                      <a:pt x="11574" y="172244"/>
                      <a:pt x="11574" y="207963"/>
                    </a:cubicBezTo>
                    <a:cubicBezTo>
                      <a:pt x="11574" y="243682"/>
                      <a:pt x="-16472" y="288132"/>
                      <a:pt x="14749" y="309563"/>
                    </a:cubicBezTo>
                    <a:cubicBezTo>
                      <a:pt x="45970" y="330994"/>
                      <a:pt x="161857" y="335227"/>
                      <a:pt x="198899" y="336550"/>
                    </a:cubicBezTo>
                    <a:cubicBezTo>
                      <a:pt x="235941" y="337873"/>
                      <a:pt x="216626" y="332052"/>
                      <a:pt x="236999" y="317500"/>
                    </a:cubicBezTo>
                    <a:cubicBezTo>
                      <a:pt x="257372" y="302948"/>
                      <a:pt x="303938" y="260615"/>
                      <a:pt x="321136" y="24923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D0B1AB0A-D58A-43B0-8784-029A85EEDBB3}"/>
                  </a:ext>
                </a:extLst>
              </p:cNvPr>
              <p:cNvSpPr/>
              <p:nvPr/>
            </p:nvSpPr>
            <p:spPr>
              <a:xfrm>
                <a:off x="7713167" y="3594100"/>
                <a:ext cx="92571" cy="154359"/>
              </a:xfrm>
              <a:custGeom>
                <a:avLst/>
                <a:gdLst>
                  <a:gd name="connsiteX0" fmla="*/ 19546 w 92571"/>
                  <a:gd name="connsiteY0" fmla="*/ 0 h 154359"/>
                  <a:gd name="connsiteX1" fmla="*/ 6846 w 92571"/>
                  <a:gd name="connsiteY1" fmla="*/ 77788 h 154359"/>
                  <a:gd name="connsiteX2" fmla="*/ 6846 w 92571"/>
                  <a:gd name="connsiteY2" fmla="*/ 147638 h 154359"/>
                  <a:gd name="connsiteX3" fmla="*/ 92571 w 92571"/>
                  <a:gd name="connsiteY3" fmla="*/ 147638 h 15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71" h="154359">
                    <a:moveTo>
                      <a:pt x="19546" y="0"/>
                    </a:moveTo>
                    <a:cubicBezTo>
                      <a:pt x="14254" y="26591"/>
                      <a:pt x="8963" y="53182"/>
                      <a:pt x="6846" y="77788"/>
                    </a:cubicBezTo>
                    <a:cubicBezTo>
                      <a:pt x="4729" y="102394"/>
                      <a:pt x="-7441" y="135996"/>
                      <a:pt x="6846" y="147638"/>
                    </a:cubicBezTo>
                    <a:cubicBezTo>
                      <a:pt x="21133" y="159280"/>
                      <a:pt x="56852" y="153459"/>
                      <a:pt x="92571" y="14763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3D15B636-C013-45CF-9231-F87A81CF6ED1}"/>
                  </a:ext>
                </a:extLst>
              </p:cNvPr>
              <p:cNvSpPr/>
              <p:nvPr/>
            </p:nvSpPr>
            <p:spPr>
              <a:xfrm>
                <a:off x="7727950" y="3591815"/>
                <a:ext cx="158774" cy="156273"/>
              </a:xfrm>
              <a:custGeom>
                <a:avLst/>
                <a:gdLst>
                  <a:gd name="connsiteX0" fmla="*/ 0 w 158774"/>
                  <a:gd name="connsiteY0" fmla="*/ 8635 h 156273"/>
                  <a:gd name="connsiteX1" fmla="*/ 80963 w 158774"/>
                  <a:gd name="connsiteY1" fmla="*/ 5460 h 156273"/>
                  <a:gd name="connsiteX2" fmla="*/ 158750 w 158774"/>
                  <a:gd name="connsiteY2" fmla="*/ 72135 h 156273"/>
                  <a:gd name="connsiteX3" fmla="*/ 73025 w 158774"/>
                  <a:gd name="connsiteY3" fmla="*/ 156273 h 15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74" h="156273">
                    <a:moveTo>
                      <a:pt x="0" y="8635"/>
                    </a:moveTo>
                    <a:cubicBezTo>
                      <a:pt x="27252" y="1756"/>
                      <a:pt x="54505" y="-5123"/>
                      <a:pt x="80963" y="5460"/>
                    </a:cubicBezTo>
                    <a:cubicBezTo>
                      <a:pt x="107421" y="16043"/>
                      <a:pt x="160073" y="47000"/>
                      <a:pt x="158750" y="72135"/>
                    </a:cubicBezTo>
                    <a:cubicBezTo>
                      <a:pt x="157427" y="97270"/>
                      <a:pt x="115226" y="126771"/>
                      <a:pt x="73025" y="15627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53426716-644A-40F4-BA9F-1C9C32E9279A}"/>
                  </a:ext>
                </a:extLst>
              </p:cNvPr>
              <p:cNvSpPr/>
              <p:nvPr/>
            </p:nvSpPr>
            <p:spPr>
              <a:xfrm>
                <a:off x="7554913" y="3735388"/>
                <a:ext cx="457374" cy="389318"/>
              </a:xfrm>
              <a:custGeom>
                <a:avLst/>
                <a:gdLst>
                  <a:gd name="connsiteX0" fmla="*/ 357187 w 457374"/>
                  <a:gd name="connsiteY0" fmla="*/ 0 h 389318"/>
                  <a:gd name="connsiteX1" fmla="*/ 398462 w 457374"/>
                  <a:gd name="connsiteY1" fmla="*/ 60325 h 389318"/>
                  <a:gd name="connsiteX2" fmla="*/ 434975 w 457374"/>
                  <a:gd name="connsiteY2" fmla="*/ 188912 h 389318"/>
                  <a:gd name="connsiteX3" fmla="*/ 457200 w 457374"/>
                  <a:gd name="connsiteY3" fmla="*/ 284162 h 389318"/>
                  <a:gd name="connsiteX4" fmla="*/ 442912 w 457374"/>
                  <a:gd name="connsiteY4" fmla="*/ 385762 h 389318"/>
                  <a:gd name="connsiteX5" fmla="*/ 401637 w 457374"/>
                  <a:gd name="connsiteY5" fmla="*/ 357187 h 389318"/>
                  <a:gd name="connsiteX6" fmla="*/ 328612 w 457374"/>
                  <a:gd name="connsiteY6" fmla="*/ 269875 h 389318"/>
                  <a:gd name="connsiteX7" fmla="*/ 185737 w 457374"/>
                  <a:gd name="connsiteY7" fmla="*/ 187325 h 389318"/>
                  <a:gd name="connsiteX8" fmla="*/ 36512 w 457374"/>
                  <a:gd name="connsiteY8" fmla="*/ 192087 h 389318"/>
                  <a:gd name="connsiteX9" fmla="*/ 0 w 457374"/>
                  <a:gd name="connsiteY9" fmla="*/ 387350 h 38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374" h="389318">
                    <a:moveTo>
                      <a:pt x="357187" y="0"/>
                    </a:moveTo>
                    <a:cubicBezTo>
                      <a:pt x="371342" y="14420"/>
                      <a:pt x="385497" y="28840"/>
                      <a:pt x="398462" y="60325"/>
                    </a:cubicBezTo>
                    <a:cubicBezTo>
                      <a:pt x="411427" y="91810"/>
                      <a:pt x="425185" y="151606"/>
                      <a:pt x="434975" y="188912"/>
                    </a:cubicBezTo>
                    <a:cubicBezTo>
                      <a:pt x="444765" y="226218"/>
                      <a:pt x="455877" y="251354"/>
                      <a:pt x="457200" y="284162"/>
                    </a:cubicBezTo>
                    <a:cubicBezTo>
                      <a:pt x="458523" y="316970"/>
                      <a:pt x="452172" y="373591"/>
                      <a:pt x="442912" y="385762"/>
                    </a:cubicBezTo>
                    <a:cubicBezTo>
                      <a:pt x="433652" y="397933"/>
                      <a:pt x="420687" y="376501"/>
                      <a:pt x="401637" y="357187"/>
                    </a:cubicBezTo>
                    <a:cubicBezTo>
                      <a:pt x="382587" y="337873"/>
                      <a:pt x="364595" y="298185"/>
                      <a:pt x="328612" y="269875"/>
                    </a:cubicBezTo>
                    <a:cubicBezTo>
                      <a:pt x="292629" y="241565"/>
                      <a:pt x="234420" y="200290"/>
                      <a:pt x="185737" y="187325"/>
                    </a:cubicBezTo>
                    <a:cubicBezTo>
                      <a:pt x="137054" y="174360"/>
                      <a:pt x="67468" y="158750"/>
                      <a:pt x="36512" y="192087"/>
                    </a:cubicBezTo>
                    <a:cubicBezTo>
                      <a:pt x="5556" y="225424"/>
                      <a:pt x="7673" y="353748"/>
                      <a:pt x="0" y="3873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304B00AD-9ACA-4F25-8449-AB53C9364C68}"/>
                  </a:ext>
                </a:extLst>
              </p:cNvPr>
              <p:cNvSpPr/>
              <p:nvPr/>
            </p:nvSpPr>
            <p:spPr>
              <a:xfrm>
                <a:off x="7533100" y="4273550"/>
                <a:ext cx="485363" cy="210516"/>
              </a:xfrm>
              <a:custGeom>
                <a:avLst/>
                <a:gdLst>
                  <a:gd name="connsiteX0" fmla="*/ 485363 w 485363"/>
                  <a:gd name="connsiteY0" fmla="*/ 0 h 210516"/>
                  <a:gd name="connsiteX1" fmla="*/ 401225 w 485363"/>
                  <a:gd name="connsiteY1" fmla="*/ 38100 h 210516"/>
                  <a:gd name="connsiteX2" fmla="*/ 361538 w 485363"/>
                  <a:gd name="connsiteY2" fmla="*/ 63500 h 210516"/>
                  <a:gd name="connsiteX3" fmla="*/ 326613 w 485363"/>
                  <a:gd name="connsiteY3" fmla="*/ 109538 h 210516"/>
                  <a:gd name="connsiteX4" fmla="*/ 264700 w 485363"/>
                  <a:gd name="connsiteY4" fmla="*/ 155575 h 210516"/>
                  <a:gd name="connsiteX5" fmla="*/ 161513 w 485363"/>
                  <a:gd name="connsiteY5" fmla="*/ 196850 h 210516"/>
                  <a:gd name="connsiteX6" fmla="*/ 69438 w 485363"/>
                  <a:gd name="connsiteY6" fmla="*/ 206375 h 210516"/>
                  <a:gd name="connsiteX7" fmla="*/ 34513 w 485363"/>
                  <a:gd name="connsiteY7" fmla="*/ 206375 h 210516"/>
                  <a:gd name="connsiteX8" fmla="*/ 1175 w 485363"/>
                  <a:gd name="connsiteY8" fmla="*/ 155575 h 210516"/>
                  <a:gd name="connsiteX9" fmla="*/ 7525 w 485363"/>
                  <a:gd name="connsiteY9" fmla="*/ 39688 h 21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363" h="210516">
                    <a:moveTo>
                      <a:pt x="485363" y="0"/>
                    </a:moveTo>
                    <a:cubicBezTo>
                      <a:pt x="453612" y="13758"/>
                      <a:pt x="421862" y="27517"/>
                      <a:pt x="401225" y="38100"/>
                    </a:cubicBezTo>
                    <a:cubicBezTo>
                      <a:pt x="380587" y="48683"/>
                      <a:pt x="373973" y="51594"/>
                      <a:pt x="361538" y="63500"/>
                    </a:cubicBezTo>
                    <a:cubicBezTo>
                      <a:pt x="349103" y="75406"/>
                      <a:pt x="342753" y="94192"/>
                      <a:pt x="326613" y="109538"/>
                    </a:cubicBezTo>
                    <a:cubicBezTo>
                      <a:pt x="310473" y="124884"/>
                      <a:pt x="292217" y="141023"/>
                      <a:pt x="264700" y="155575"/>
                    </a:cubicBezTo>
                    <a:cubicBezTo>
                      <a:pt x="237183" y="170127"/>
                      <a:pt x="194057" y="188383"/>
                      <a:pt x="161513" y="196850"/>
                    </a:cubicBezTo>
                    <a:cubicBezTo>
                      <a:pt x="128969" y="205317"/>
                      <a:pt x="90605" y="204788"/>
                      <a:pt x="69438" y="206375"/>
                    </a:cubicBezTo>
                    <a:cubicBezTo>
                      <a:pt x="48271" y="207962"/>
                      <a:pt x="45890" y="214842"/>
                      <a:pt x="34513" y="206375"/>
                    </a:cubicBezTo>
                    <a:cubicBezTo>
                      <a:pt x="23136" y="197908"/>
                      <a:pt x="5673" y="183356"/>
                      <a:pt x="1175" y="155575"/>
                    </a:cubicBezTo>
                    <a:cubicBezTo>
                      <a:pt x="-3323" y="127794"/>
                      <a:pt x="6467" y="60325"/>
                      <a:pt x="7525" y="396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0B61AECC-AECA-4DA5-AA85-89514A0674EA}"/>
                  </a:ext>
                </a:extLst>
              </p:cNvPr>
              <p:cNvSpPr/>
              <p:nvPr/>
            </p:nvSpPr>
            <p:spPr>
              <a:xfrm>
                <a:off x="7537451" y="4102100"/>
                <a:ext cx="20637" cy="230188"/>
              </a:xfrm>
              <a:custGeom>
                <a:avLst/>
                <a:gdLst>
                  <a:gd name="connsiteX0" fmla="*/ 20637 w 20637"/>
                  <a:gd name="connsiteY0" fmla="*/ 0 h 230188"/>
                  <a:gd name="connsiteX1" fmla="*/ 0 w 20637"/>
                  <a:gd name="connsiteY1" fmla="*/ 230188 h 23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37" h="230188">
                    <a:moveTo>
                      <a:pt x="20637" y="0"/>
                    </a:moveTo>
                    <a:lnTo>
                      <a:pt x="0" y="230188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20FA2492-A74C-49C0-BEA4-540DDC5A63F7}"/>
                  </a:ext>
                </a:extLst>
              </p:cNvPr>
              <p:cNvSpPr/>
              <p:nvPr/>
            </p:nvSpPr>
            <p:spPr>
              <a:xfrm>
                <a:off x="7929563" y="4268576"/>
                <a:ext cx="114949" cy="328824"/>
              </a:xfrm>
              <a:custGeom>
                <a:avLst/>
                <a:gdLst>
                  <a:gd name="connsiteX0" fmla="*/ 0 w 114949"/>
                  <a:gd name="connsiteY0" fmla="*/ 328824 h 328824"/>
                  <a:gd name="connsiteX1" fmla="*/ 22225 w 114949"/>
                  <a:gd name="connsiteY1" fmla="*/ 279612 h 328824"/>
                  <a:gd name="connsiteX2" fmla="*/ 58737 w 114949"/>
                  <a:gd name="connsiteY2" fmla="*/ 178012 h 328824"/>
                  <a:gd name="connsiteX3" fmla="*/ 71437 w 114949"/>
                  <a:gd name="connsiteY3" fmla="*/ 127212 h 328824"/>
                  <a:gd name="connsiteX4" fmla="*/ 112712 w 114949"/>
                  <a:gd name="connsiteY4" fmla="*/ 57362 h 328824"/>
                  <a:gd name="connsiteX5" fmla="*/ 107950 w 114949"/>
                  <a:gd name="connsiteY5" fmla="*/ 8149 h 328824"/>
                  <a:gd name="connsiteX6" fmla="*/ 95250 w 114949"/>
                  <a:gd name="connsiteY6" fmla="*/ 212 h 328824"/>
                  <a:gd name="connsiteX7" fmla="*/ 77787 w 114949"/>
                  <a:gd name="connsiteY7" fmla="*/ 9737 h 32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49" h="328824">
                    <a:moveTo>
                      <a:pt x="0" y="328824"/>
                    </a:moveTo>
                    <a:cubicBezTo>
                      <a:pt x="6217" y="316785"/>
                      <a:pt x="12435" y="304747"/>
                      <a:pt x="22225" y="279612"/>
                    </a:cubicBezTo>
                    <a:cubicBezTo>
                      <a:pt x="32015" y="254477"/>
                      <a:pt x="50535" y="203412"/>
                      <a:pt x="58737" y="178012"/>
                    </a:cubicBezTo>
                    <a:cubicBezTo>
                      <a:pt x="66939" y="152612"/>
                      <a:pt x="62441" y="147320"/>
                      <a:pt x="71437" y="127212"/>
                    </a:cubicBezTo>
                    <a:cubicBezTo>
                      <a:pt x="80433" y="107104"/>
                      <a:pt x="106627" y="77206"/>
                      <a:pt x="112712" y="57362"/>
                    </a:cubicBezTo>
                    <a:cubicBezTo>
                      <a:pt x="118797" y="37518"/>
                      <a:pt x="110860" y="17674"/>
                      <a:pt x="107950" y="8149"/>
                    </a:cubicBezTo>
                    <a:cubicBezTo>
                      <a:pt x="105040" y="-1376"/>
                      <a:pt x="100277" y="-53"/>
                      <a:pt x="95250" y="212"/>
                    </a:cubicBezTo>
                    <a:cubicBezTo>
                      <a:pt x="90223" y="477"/>
                      <a:pt x="78845" y="6033"/>
                      <a:pt x="77787" y="973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88C409E5-4594-4C81-B4DC-3C69B2FFC6D1}"/>
                  </a:ext>
                </a:extLst>
              </p:cNvPr>
              <p:cNvSpPr/>
              <p:nvPr/>
            </p:nvSpPr>
            <p:spPr>
              <a:xfrm>
                <a:off x="7647517" y="4056939"/>
                <a:ext cx="289983" cy="343611"/>
              </a:xfrm>
              <a:custGeom>
                <a:avLst/>
                <a:gdLst>
                  <a:gd name="connsiteX0" fmla="*/ 289983 w 289983"/>
                  <a:gd name="connsiteY0" fmla="*/ 180628 h 343611"/>
                  <a:gd name="connsiteX1" fmla="*/ 237066 w 289983"/>
                  <a:gd name="connsiteY1" fmla="*/ 119244 h 343611"/>
                  <a:gd name="connsiteX2" fmla="*/ 148166 w 289983"/>
                  <a:gd name="connsiteY2" fmla="*/ 40928 h 343611"/>
                  <a:gd name="connsiteX3" fmla="*/ 105833 w 289983"/>
                  <a:gd name="connsiteY3" fmla="*/ 2828 h 343611"/>
                  <a:gd name="connsiteX4" fmla="*/ 42333 w 289983"/>
                  <a:gd name="connsiteY4" fmla="*/ 7061 h 343611"/>
                  <a:gd name="connsiteX5" fmla="*/ 29633 w 289983"/>
                  <a:gd name="connsiteY5" fmla="*/ 40928 h 343611"/>
                  <a:gd name="connsiteX6" fmla="*/ 4233 w 289983"/>
                  <a:gd name="connsiteY6" fmla="*/ 142528 h 343611"/>
                  <a:gd name="connsiteX7" fmla="*/ 0 w 289983"/>
                  <a:gd name="connsiteY7" fmla="*/ 343611 h 34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983" h="343611">
                    <a:moveTo>
                      <a:pt x="289983" y="180628"/>
                    </a:moveTo>
                    <a:cubicBezTo>
                      <a:pt x="275342" y="161577"/>
                      <a:pt x="260702" y="142527"/>
                      <a:pt x="237066" y="119244"/>
                    </a:cubicBezTo>
                    <a:cubicBezTo>
                      <a:pt x="213430" y="95961"/>
                      <a:pt x="170038" y="60331"/>
                      <a:pt x="148166" y="40928"/>
                    </a:cubicBezTo>
                    <a:cubicBezTo>
                      <a:pt x="126294" y="21525"/>
                      <a:pt x="123472" y="8472"/>
                      <a:pt x="105833" y="2828"/>
                    </a:cubicBezTo>
                    <a:cubicBezTo>
                      <a:pt x="88194" y="-2817"/>
                      <a:pt x="55033" y="711"/>
                      <a:pt x="42333" y="7061"/>
                    </a:cubicBezTo>
                    <a:cubicBezTo>
                      <a:pt x="29633" y="13411"/>
                      <a:pt x="35983" y="18350"/>
                      <a:pt x="29633" y="40928"/>
                    </a:cubicBezTo>
                    <a:cubicBezTo>
                      <a:pt x="23283" y="63506"/>
                      <a:pt x="9172" y="92081"/>
                      <a:pt x="4233" y="142528"/>
                    </a:cubicBezTo>
                    <a:cubicBezTo>
                      <a:pt x="-706" y="192975"/>
                      <a:pt x="1058" y="308333"/>
                      <a:pt x="0" y="343611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DC6389CC-A2B0-49A6-A80C-B4FF520CFA52}"/>
                  </a:ext>
                </a:extLst>
              </p:cNvPr>
              <p:cNvSpPr/>
              <p:nvPr/>
            </p:nvSpPr>
            <p:spPr>
              <a:xfrm>
                <a:off x="7647517" y="4233333"/>
                <a:ext cx="287866" cy="171925"/>
              </a:xfrm>
              <a:custGeom>
                <a:avLst/>
                <a:gdLst>
                  <a:gd name="connsiteX0" fmla="*/ 287866 w 287866"/>
                  <a:gd name="connsiteY0" fmla="*/ 0 h 171925"/>
                  <a:gd name="connsiteX1" fmla="*/ 237066 w 287866"/>
                  <a:gd name="connsiteY1" fmla="*/ 38100 h 171925"/>
                  <a:gd name="connsiteX2" fmla="*/ 192616 w 287866"/>
                  <a:gd name="connsiteY2" fmla="*/ 76200 h 171925"/>
                  <a:gd name="connsiteX3" fmla="*/ 146050 w 287866"/>
                  <a:gd name="connsiteY3" fmla="*/ 129117 h 171925"/>
                  <a:gd name="connsiteX4" fmla="*/ 86783 w 287866"/>
                  <a:gd name="connsiteY4" fmla="*/ 156634 h 171925"/>
                  <a:gd name="connsiteX5" fmla="*/ 33866 w 287866"/>
                  <a:gd name="connsiteY5" fmla="*/ 171450 h 171925"/>
                  <a:gd name="connsiteX6" fmla="*/ 0 w 287866"/>
                  <a:gd name="connsiteY6" fmla="*/ 167217 h 17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866" h="171925">
                    <a:moveTo>
                      <a:pt x="287866" y="0"/>
                    </a:moveTo>
                    <a:cubicBezTo>
                      <a:pt x="270403" y="12700"/>
                      <a:pt x="252941" y="25400"/>
                      <a:pt x="237066" y="38100"/>
                    </a:cubicBezTo>
                    <a:cubicBezTo>
                      <a:pt x="221191" y="50800"/>
                      <a:pt x="207785" y="61031"/>
                      <a:pt x="192616" y="76200"/>
                    </a:cubicBezTo>
                    <a:cubicBezTo>
                      <a:pt x="177447" y="91369"/>
                      <a:pt x="163689" y="115711"/>
                      <a:pt x="146050" y="129117"/>
                    </a:cubicBezTo>
                    <a:cubicBezTo>
                      <a:pt x="128411" y="142523"/>
                      <a:pt x="105480" y="149579"/>
                      <a:pt x="86783" y="156634"/>
                    </a:cubicBezTo>
                    <a:cubicBezTo>
                      <a:pt x="68086" y="163689"/>
                      <a:pt x="48330" y="169686"/>
                      <a:pt x="33866" y="171450"/>
                    </a:cubicBezTo>
                    <a:cubicBezTo>
                      <a:pt x="19402" y="173214"/>
                      <a:pt x="6350" y="169686"/>
                      <a:pt x="0" y="16721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518EA660-1F77-4942-B600-BB8D8EDAA926}"/>
                  </a:ext>
                </a:extLst>
              </p:cNvPr>
              <p:cNvSpPr/>
              <p:nvPr/>
            </p:nvSpPr>
            <p:spPr>
              <a:xfrm>
                <a:off x="6088063" y="2146243"/>
                <a:ext cx="274241" cy="941742"/>
              </a:xfrm>
              <a:custGeom>
                <a:avLst/>
                <a:gdLst>
                  <a:gd name="connsiteX0" fmla="*/ 58737 w 274241"/>
                  <a:gd name="connsiteY0" fmla="*/ 6407 h 941742"/>
                  <a:gd name="connsiteX1" fmla="*/ 131762 w 274241"/>
                  <a:gd name="connsiteY1" fmla="*/ 11170 h 941742"/>
                  <a:gd name="connsiteX2" fmla="*/ 168275 w 274241"/>
                  <a:gd name="connsiteY2" fmla="*/ 109595 h 941742"/>
                  <a:gd name="connsiteX3" fmla="*/ 214312 w 274241"/>
                  <a:gd name="connsiteY3" fmla="*/ 309620 h 941742"/>
                  <a:gd name="connsiteX4" fmla="*/ 269875 w 274241"/>
                  <a:gd name="connsiteY4" fmla="*/ 609657 h 941742"/>
                  <a:gd name="connsiteX5" fmla="*/ 268287 w 274241"/>
                  <a:gd name="connsiteY5" fmla="*/ 743007 h 941742"/>
                  <a:gd name="connsiteX6" fmla="*/ 249237 w 274241"/>
                  <a:gd name="connsiteY6" fmla="*/ 828732 h 941742"/>
                  <a:gd name="connsiteX7" fmla="*/ 222250 w 274241"/>
                  <a:gd name="connsiteY7" fmla="*/ 871595 h 941742"/>
                  <a:gd name="connsiteX8" fmla="*/ 158750 w 274241"/>
                  <a:gd name="connsiteY8" fmla="*/ 911282 h 941742"/>
                  <a:gd name="connsiteX9" fmla="*/ 68262 w 274241"/>
                  <a:gd name="connsiteY9" fmla="*/ 939857 h 941742"/>
                  <a:gd name="connsiteX10" fmla="*/ 0 w 274241"/>
                  <a:gd name="connsiteY10" fmla="*/ 936682 h 9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241" h="941742">
                    <a:moveTo>
                      <a:pt x="58737" y="6407"/>
                    </a:moveTo>
                    <a:cubicBezTo>
                      <a:pt x="86121" y="189"/>
                      <a:pt x="113506" y="-6028"/>
                      <a:pt x="131762" y="11170"/>
                    </a:cubicBezTo>
                    <a:cubicBezTo>
                      <a:pt x="150018" y="28368"/>
                      <a:pt x="154517" y="59853"/>
                      <a:pt x="168275" y="109595"/>
                    </a:cubicBezTo>
                    <a:cubicBezTo>
                      <a:pt x="182033" y="159337"/>
                      <a:pt x="197379" y="226276"/>
                      <a:pt x="214312" y="309620"/>
                    </a:cubicBezTo>
                    <a:cubicBezTo>
                      <a:pt x="231245" y="392964"/>
                      <a:pt x="260879" y="537426"/>
                      <a:pt x="269875" y="609657"/>
                    </a:cubicBezTo>
                    <a:cubicBezTo>
                      <a:pt x="278871" y="681888"/>
                      <a:pt x="271727" y="706494"/>
                      <a:pt x="268287" y="743007"/>
                    </a:cubicBezTo>
                    <a:cubicBezTo>
                      <a:pt x="264847" y="779520"/>
                      <a:pt x="256910" y="807301"/>
                      <a:pt x="249237" y="828732"/>
                    </a:cubicBezTo>
                    <a:cubicBezTo>
                      <a:pt x="241564" y="850163"/>
                      <a:pt x="237331" y="857837"/>
                      <a:pt x="222250" y="871595"/>
                    </a:cubicBezTo>
                    <a:cubicBezTo>
                      <a:pt x="207169" y="885353"/>
                      <a:pt x="184415" y="899905"/>
                      <a:pt x="158750" y="911282"/>
                    </a:cubicBezTo>
                    <a:cubicBezTo>
                      <a:pt x="133085" y="922659"/>
                      <a:pt x="94720" y="935624"/>
                      <a:pt x="68262" y="939857"/>
                    </a:cubicBezTo>
                    <a:cubicBezTo>
                      <a:pt x="41804" y="944090"/>
                      <a:pt x="20902" y="940386"/>
                      <a:pt x="0" y="93668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CFCDA8FF-A217-466B-8948-748C9A039C5B}"/>
                  </a:ext>
                </a:extLst>
              </p:cNvPr>
              <p:cNvSpPr/>
              <p:nvPr/>
            </p:nvSpPr>
            <p:spPr>
              <a:xfrm>
                <a:off x="6026150" y="2151061"/>
                <a:ext cx="133350" cy="212725"/>
              </a:xfrm>
              <a:custGeom>
                <a:avLst/>
                <a:gdLst>
                  <a:gd name="connsiteX0" fmla="*/ 133350 w 133350"/>
                  <a:gd name="connsiteY0" fmla="*/ 0 h 212725"/>
                  <a:gd name="connsiteX1" fmla="*/ 74613 w 133350"/>
                  <a:gd name="connsiteY1" fmla="*/ 14288 h 212725"/>
                  <a:gd name="connsiteX2" fmla="*/ 19050 w 133350"/>
                  <a:gd name="connsiteY2" fmla="*/ 71438 h 212725"/>
                  <a:gd name="connsiteX3" fmla="*/ 0 w 133350"/>
                  <a:gd name="connsiteY3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212725">
                    <a:moveTo>
                      <a:pt x="133350" y="0"/>
                    </a:moveTo>
                    <a:cubicBezTo>
                      <a:pt x="113506" y="1191"/>
                      <a:pt x="93663" y="2382"/>
                      <a:pt x="74613" y="14288"/>
                    </a:cubicBezTo>
                    <a:cubicBezTo>
                      <a:pt x="55563" y="26194"/>
                      <a:pt x="31485" y="38365"/>
                      <a:pt x="19050" y="71438"/>
                    </a:cubicBezTo>
                    <a:cubicBezTo>
                      <a:pt x="6615" y="104511"/>
                      <a:pt x="2646" y="187590"/>
                      <a:pt x="0" y="2127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FFF7257E-F8C1-4DD3-BD19-423F69BC0B2F}"/>
                  </a:ext>
                </a:extLst>
              </p:cNvPr>
              <p:cNvSpPr/>
              <p:nvPr/>
            </p:nvSpPr>
            <p:spPr>
              <a:xfrm>
                <a:off x="5981403" y="2346325"/>
                <a:ext cx="113010" cy="739775"/>
              </a:xfrm>
              <a:custGeom>
                <a:avLst/>
                <a:gdLst>
                  <a:gd name="connsiteX0" fmla="*/ 46335 w 113010"/>
                  <a:gd name="connsiteY0" fmla="*/ 0 h 739775"/>
                  <a:gd name="connsiteX1" fmla="*/ 28872 w 113010"/>
                  <a:gd name="connsiteY1" fmla="*/ 177800 h 739775"/>
                  <a:gd name="connsiteX2" fmla="*/ 6647 w 113010"/>
                  <a:gd name="connsiteY2" fmla="*/ 473075 h 739775"/>
                  <a:gd name="connsiteX3" fmla="*/ 1885 w 113010"/>
                  <a:gd name="connsiteY3" fmla="*/ 523875 h 739775"/>
                  <a:gd name="connsiteX4" fmla="*/ 11410 w 113010"/>
                  <a:gd name="connsiteY4" fmla="*/ 649288 h 739775"/>
                  <a:gd name="connsiteX5" fmla="*/ 113010 w 113010"/>
                  <a:gd name="connsiteY5" fmla="*/ 739775 h 73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010" h="739775">
                    <a:moveTo>
                      <a:pt x="46335" y="0"/>
                    </a:moveTo>
                    <a:cubicBezTo>
                      <a:pt x="40911" y="49477"/>
                      <a:pt x="35487" y="98954"/>
                      <a:pt x="28872" y="177800"/>
                    </a:cubicBezTo>
                    <a:cubicBezTo>
                      <a:pt x="22257" y="256646"/>
                      <a:pt x="11145" y="415396"/>
                      <a:pt x="6647" y="473075"/>
                    </a:cubicBezTo>
                    <a:cubicBezTo>
                      <a:pt x="2149" y="530754"/>
                      <a:pt x="1091" y="494506"/>
                      <a:pt x="1885" y="523875"/>
                    </a:cubicBezTo>
                    <a:cubicBezTo>
                      <a:pt x="2679" y="553244"/>
                      <a:pt x="-7111" y="613305"/>
                      <a:pt x="11410" y="649288"/>
                    </a:cubicBezTo>
                    <a:cubicBezTo>
                      <a:pt x="29931" y="685271"/>
                      <a:pt x="71470" y="712523"/>
                      <a:pt x="113010" y="7397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上縦棒">
              <a:extLst>
                <a:ext uri="{FF2B5EF4-FFF2-40B4-BE49-F238E27FC236}">
                  <a16:creationId xmlns:a16="http://schemas.microsoft.com/office/drawing/2014/main" id="{857A5085-1D8A-4663-8094-285D82273F79}"/>
                </a:ext>
              </a:extLst>
            </p:cNvPr>
            <p:cNvGrpSpPr/>
            <p:nvPr/>
          </p:nvGrpSpPr>
          <p:grpSpPr>
            <a:xfrm>
              <a:off x="3522139" y="916473"/>
              <a:ext cx="2583386" cy="635290"/>
              <a:chOff x="3522139" y="916473"/>
              <a:chExt cx="2583386" cy="635290"/>
            </a:xfrm>
          </p:grpSpPr>
          <p:sp>
            <p:nvSpPr>
              <p:cNvPr id="78" name="台形 77">
                <a:extLst>
                  <a:ext uri="{FF2B5EF4-FFF2-40B4-BE49-F238E27FC236}">
                    <a16:creationId xmlns:a16="http://schemas.microsoft.com/office/drawing/2014/main" id="{9B2FEDFF-523A-41C7-83FA-E338CE44368B}"/>
                  </a:ext>
                </a:extLst>
              </p:cNvPr>
              <p:cNvSpPr/>
              <p:nvPr/>
            </p:nvSpPr>
            <p:spPr>
              <a:xfrm>
                <a:off x="5975350" y="916473"/>
                <a:ext cx="130175" cy="45775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台形 165">
                <a:extLst>
                  <a:ext uri="{FF2B5EF4-FFF2-40B4-BE49-F238E27FC236}">
                    <a16:creationId xmlns:a16="http://schemas.microsoft.com/office/drawing/2014/main" id="{5E8C57CA-F73E-4FEF-9E40-95A35C435CBA}"/>
                  </a:ext>
                </a:extLst>
              </p:cNvPr>
              <p:cNvSpPr/>
              <p:nvPr/>
            </p:nvSpPr>
            <p:spPr>
              <a:xfrm rot="-60000">
                <a:off x="5746822" y="917575"/>
                <a:ext cx="130175" cy="45761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台形 166">
                <a:extLst>
                  <a:ext uri="{FF2B5EF4-FFF2-40B4-BE49-F238E27FC236}">
                    <a16:creationId xmlns:a16="http://schemas.microsoft.com/office/drawing/2014/main" id="{708A98CB-96C9-41B4-ADB7-3155574EF8B5}"/>
                  </a:ext>
                </a:extLst>
              </p:cNvPr>
              <p:cNvSpPr/>
              <p:nvPr/>
            </p:nvSpPr>
            <p:spPr>
              <a:xfrm rot="-120000">
                <a:off x="5518049" y="921782"/>
                <a:ext cx="130175" cy="45570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台形 156">
                <a:extLst>
                  <a:ext uri="{FF2B5EF4-FFF2-40B4-BE49-F238E27FC236}">
                    <a16:creationId xmlns:a16="http://schemas.microsoft.com/office/drawing/2014/main" id="{75253458-3FE8-4BFA-BCE7-69830AAEB26D}"/>
                  </a:ext>
                </a:extLst>
              </p:cNvPr>
              <p:cNvSpPr/>
              <p:nvPr/>
            </p:nvSpPr>
            <p:spPr>
              <a:xfrm rot="-120000">
                <a:off x="5289186" y="926545"/>
                <a:ext cx="130175" cy="45814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台形 157">
                <a:extLst>
                  <a:ext uri="{FF2B5EF4-FFF2-40B4-BE49-F238E27FC236}">
                    <a16:creationId xmlns:a16="http://schemas.microsoft.com/office/drawing/2014/main" id="{D68C17CE-FB9F-4203-8D3F-865AA863E10A}"/>
                  </a:ext>
                </a:extLst>
              </p:cNvPr>
              <p:cNvSpPr/>
              <p:nvPr/>
            </p:nvSpPr>
            <p:spPr>
              <a:xfrm rot="-120000">
                <a:off x="5068371" y="929719"/>
                <a:ext cx="130175" cy="46691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台形 158">
                <a:extLst>
                  <a:ext uri="{FF2B5EF4-FFF2-40B4-BE49-F238E27FC236}">
                    <a16:creationId xmlns:a16="http://schemas.microsoft.com/office/drawing/2014/main" id="{D3B64039-1D7A-4C4A-9B55-CF45209DF782}"/>
                  </a:ext>
                </a:extLst>
              </p:cNvPr>
              <p:cNvSpPr/>
              <p:nvPr/>
            </p:nvSpPr>
            <p:spPr>
              <a:xfrm rot="-180000">
                <a:off x="4864176" y="933846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台形 148">
                <a:extLst>
                  <a:ext uri="{FF2B5EF4-FFF2-40B4-BE49-F238E27FC236}">
                    <a16:creationId xmlns:a16="http://schemas.microsoft.com/office/drawing/2014/main" id="{E6D41C2B-6DE1-4958-B334-EC96F0F3EC40}"/>
                  </a:ext>
                </a:extLst>
              </p:cNvPr>
              <p:cNvSpPr/>
              <p:nvPr/>
            </p:nvSpPr>
            <p:spPr>
              <a:xfrm rot="-240000">
                <a:off x="4660977" y="945839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台形 153">
                <a:extLst>
                  <a:ext uri="{FF2B5EF4-FFF2-40B4-BE49-F238E27FC236}">
                    <a16:creationId xmlns:a16="http://schemas.microsoft.com/office/drawing/2014/main" id="{27BFF528-50C7-4D30-80F3-088EB58B033A}"/>
                  </a:ext>
                </a:extLst>
              </p:cNvPr>
              <p:cNvSpPr/>
              <p:nvPr/>
            </p:nvSpPr>
            <p:spPr>
              <a:xfrm rot="-240000">
                <a:off x="4470477" y="956951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台形 171">
                <a:extLst>
                  <a:ext uri="{FF2B5EF4-FFF2-40B4-BE49-F238E27FC236}">
                    <a16:creationId xmlns:a16="http://schemas.microsoft.com/office/drawing/2014/main" id="{50149956-9B6F-47A8-B5F7-7D209EC543AF}"/>
                  </a:ext>
                </a:extLst>
              </p:cNvPr>
              <p:cNvSpPr/>
              <p:nvPr/>
            </p:nvSpPr>
            <p:spPr>
              <a:xfrm rot="-300000">
                <a:off x="4291071" y="972603"/>
                <a:ext cx="117623" cy="47111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台形 172">
                <a:extLst>
                  <a:ext uri="{FF2B5EF4-FFF2-40B4-BE49-F238E27FC236}">
                    <a16:creationId xmlns:a16="http://schemas.microsoft.com/office/drawing/2014/main" id="{54F33C70-C032-43D0-854C-12DBA27ED550}"/>
                  </a:ext>
                </a:extLst>
              </p:cNvPr>
              <p:cNvSpPr/>
              <p:nvPr/>
            </p:nvSpPr>
            <p:spPr>
              <a:xfrm rot="-300000">
                <a:off x="4135476" y="989272"/>
                <a:ext cx="110999" cy="46705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台形 173">
                <a:extLst>
                  <a:ext uri="{FF2B5EF4-FFF2-40B4-BE49-F238E27FC236}">
                    <a16:creationId xmlns:a16="http://schemas.microsoft.com/office/drawing/2014/main" id="{901EB179-998B-406A-B7A1-1E014B14FAC9}"/>
                  </a:ext>
                </a:extLst>
              </p:cNvPr>
              <p:cNvSpPr/>
              <p:nvPr/>
            </p:nvSpPr>
            <p:spPr>
              <a:xfrm rot="-300000">
                <a:off x="3991475" y="1001889"/>
                <a:ext cx="102936" cy="470324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台形 174">
                <a:extLst>
                  <a:ext uri="{FF2B5EF4-FFF2-40B4-BE49-F238E27FC236}">
                    <a16:creationId xmlns:a16="http://schemas.microsoft.com/office/drawing/2014/main" id="{EEA6E813-31FE-4466-A4D7-76BCCCD181ED}"/>
                  </a:ext>
                </a:extLst>
              </p:cNvPr>
              <p:cNvSpPr/>
              <p:nvPr/>
            </p:nvSpPr>
            <p:spPr>
              <a:xfrm rot="-300000">
                <a:off x="3882710" y="1017401"/>
                <a:ext cx="52464" cy="46579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台形 175">
                <a:extLst>
                  <a:ext uri="{FF2B5EF4-FFF2-40B4-BE49-F238E27FC236}">
                    <a16:creationId xmlns:a16="http://schemas.microsoft.com/office/drawing/2014/main" id="{B963DCF2-1A60-442D-B136-6D92D1484565}"/>
                  </a:ext>
                </a:extLst>
              </p:cNvPr>
              <p:cNvSpPr/>
              <p:nvPr/>
            </p:nvSpPr>
            <p:spPr>
              <a:xfrm rot="-300000">
                <a:off x="3769778" y="1041157"/>
                <a:ext cx="45719" cy="45872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台形 176">
                <a:extLst>
                  <a:ext uri="{FF2B5EF4-FFF2-40B4-BE49-F238E27FC236}">
                    <a16:creationId xmlns:a16="http://schemas.microsoft.com/office/drawing/2014/main" id="{71ED1632-AF30-49C9-9DC0-B3448D4CA9F6}"/>
                  </a:ext>
                </a:extLst>
              </p:cNvPr>
              <p:cNvSpPr/>
              <p:nvPr/>
            </p:nvSpPr>
            <p:spPr>
              <a:xfrm rot="-300000">
                <a:off x="3679093" y="1063635"/>
                <a:ext cx="50913" cy="458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台形 177">
                <a:extLst>
                  <a:ext uri="{FF2B5EF4-FFF2-40B4-BE49-F238E27FC236}">
                    <a16:creationId xmlns:a16="http://schemas.microsoft.com/office/drawing/2014/main" id="{2E09D542-C365-4DD3-99D8-8EB4E9C68354}"/>
                  </a:ext>
                </a:extLst>
              </p:cNvPr>
              <p:cNvSpPr/>
              <p:nvPr/>
            </p:nvSpPr>
            <p:spPr>
              <a:xfrm rot="-300000">
                <a:off x="3593825" y="1083620"/>
                <a:ext cx="50913" cy="458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台形 178">
                <a:extLst>
                  <a:ext uri="{FF2B5EF4-FFF2-40B4-BE49-F238E27FC236}">
                    <a16:creationId xmlns:a16="http://schemas.microsoft.com/office/drawing/2014/main" id="{F3095502-6FB8-4022-A636-890711DCDC7F}"/>
                  </a:ext>
                </a:extLst>
              </p:cNvPr>
              <p:cNvSpPr/>
              <p:nvPr/>
            </p:nvSpPr>
            <p:spPr>
              <a:xfrm rot="10366724">
                <a:off x="3522139" y="1115285"/>
                <a:ext cx="45719" cy="436478"/>
              </a:xfrm>
              <a:prstGeom prst="trapezoid">
                <a:avLst>
                  <a:gd name="adj" fmla="val 21059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4" name="中縦棒">
              <a:extLst>
                <a:ext uri="{FF2B5EF4-FFF2-40B4-BE49-F238E27FC236}">
                  <a16:creationId xmlns:a16="http://schemas.microsoft.com/office/drawing/2014/main" id="{D2762AF6-E1D8-4E6C-BA56-EF7D505ABA1F}"/>
                </a:ext>
              </a:extLst>
            </p:cNvPr>
            <p:cNvGrpSpPr/>
            <p:nvPr/>
          </p:nvGrpSpPr>
          <p:grpSpPr>
            <a:xfrm>
              <a:off x="3559964" y="1549625"/>
              <a:ext cx="2558261" cy="344896"/>
              <a:chOff x="3559964" y="1549625"/>
              <a:chExt cx="2558261" cy="344896"/>
            </a:xfrm>
          </p:grpSpPr>
          <p:sp>
            <p:nvSpPr>
              <p:cNvPr id="181" name="台形 180">
                <a:extLst>
                  <a:ext uri="{FF2B5EF4-FFF2-40B4-BE49-F238E27FC236}">
                    <a16:creationId xmlns:a16="http://schemas.microsoft.com/office/drawing/2014/main" id="{4BBBEC9F-BF12-427F-A418-480DFD8783B1}"/>
                  </a:ext>
                </a:extLst>
              </p:cNvPr>
              <p:cNvSpPr/>
              <p:nvPr/>
            </p:nvSpPr>
            <p:spPr>
              <a:xfrm>
                <a:off x="5988050" y="1549625"/>
                <a:ext cx="130175" cy="19371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台形 181">
                <a:extLst>
                  <a:ext uri="{FF2B5EF4-FFF2-40B4-BE49-F238E27FC236}">
                    <a16:creationId xmlns:a16="http://schemas.microsoft.com/office/drawing/2014/main" id="{C87951CA-6E73-44FF-A602-2BE88205E7CF}"/>
                  </a:ext>
                </a:extLst>
              </p:cNvPr>
              <p:cNvSpPr/>
              <p:nvPr/>
            </p:nvSpPr>
            <p:spPr>
              <a:xfrm rot="21540000">
                <a:off x="5759522" y="1550091"/>
                <a:ext cx="130175" cy="19364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台形 182">
                <a:extLst>
                  <a:ext uri="{FF2B5EF4-FFF2-40B4-BE49-F238E27FC236}">
                    <a16:creationId xmlns:a16="http://schemas.microsoft.com/office/drawing/2014/main" id="{9557D77A-F6F3-4FF6-8806-67336847E801}"/>
                  </a:ext>
                </a:extLst>
              </p:cNvPr>
              <p:cNvSpPr/>
              <p:nvPr/>
            </p:nvSpPr>
            <p:spPr>
              <a:xfrm rot="21480000">
                <a:off x="5530749" y="1551872"/>
                <a:ext cx="130175" cy="19284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台形 183">
                <a:extLst>
                  <a:ext uri="{FF2B5EF4-FFF2-40B4-BE49-F238E27FC236}">
                    <a16:creationId xmlns:a16="http://schemas.microsoft.com/office/drawing/2014/main" id="{8EAF11C4-30B8-47C5-89C1-D8CE756E2E28}"/>
                  </a:ext>
                </a:extLst>
              </p:cNvPr>
              <p:cNvSpPr/>
              <p:nvPr/>
            </p:nvSpPr>
            <p:spPr>
              <a:xfrm rot="21480000">
                <a:off x="5301886" y="1553887"/>
                <a:ext cx="130175" cy="19387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台形 184">
                <a:extLst>
                  <a:ext uri="{FF2B5EF4-FFF2-40B4-BE49-F238E27FC236}">
                    <a16:creationId xmlns:a16="http://schemas.microsoft.com/office/drawing/2014/main" id="{8A4C71F5-1895-400F-AD9F-5E18BAD48803}"/>
                  </a:ext>
                </a:extLst>
              </p:cNvPr>
              <p:cNvSpPr/>
              <p:nvPr/>
            </p:nvSpPr>
            <p:spPr>
              <a:xfrm rot="21480000">
                <a:off x="5081071" y="1555230"/>
                <a:ext cx="130175" cy="19758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台形 185">
                <a:extLst>
                  <a:ext uri="{FF2B5EF4-FFF2-40B4-BE49-F238E27FC236}">
                    <a16:creationId xmlns:a16="http://schemas.microsoft.com/office/drawing/2014/main" id="{38E43846-62C9-4EEF-ACB3-AC018DF234F3}"/>
                  </a:ext>
                </a:extLst>
              </p:cNvPr>
              <p:cNvSpPr/>
              <p:nvPr/>
            </p:nvSpPr>
            <p:spPr>
              <a:xfrm rot="21420000">
                <a:off x="4876876" y="1556977"/>
                <a:ext cx="130175" cy="20096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台形 186">
                <a:extLst>
                  <a:ext uri="{FF2B5EF4-FFF2-40B4-BE49-F238E27FC236}">
                    <a16:creationId xmlns:a16="http://schemas.microsoft.com/office/drawing/2014/main" id="{5C02B41D-9991-4A81-81A4-52629B5FD851}"/>
                  </a:ext>
                </a:extLst>
              </p:cNvPr>
              <p:cNvSpPr/>
              <p:nvPr/>
            </p:nvSpPr>
            <p:spPr>
              <a:xfrm rot="21360000">
                <a:off x="4691519" y="1561429"/>
                <a:ext cx="112311" cy="20096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台形 187">
                <a:extLst>
                  <a:ext uri="{FF2B5EF4-FFF2-40B4-BE49-F238E27FC236}">
                    <a16:creationId xmlns:a16="http://schemas.microsoft.com/office/drawing/2014/main" id="{4C3A0B4B-ADE0-4D7C-A1C3-DF268BDF1587}"/>
                  </a:ext>
                </a:extLst>
              </p:cNvPr>
              <p:cNvSpPr/>
              <p:nvPr/>
            </p:nvSpPr>
            <p:spPr>
              <a:xfrm rot="21360000">
                <a:off x="4512897" y="1572991"/>
                <a:ext cx="110705" cy="19334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台形 188">
                <a:extLst>
                  <a:ext uri="{FF2B5EF4-FFF2-40B4-BE49-F238E27FC236}">
                    <a16:creationId xmlns:a16="http://schemas.microsoft.com/office/drawing/2014/main" id="{86BF6110-9615-4F90-810E-28605F388C40}"/>
                  </a:ext>
                </a:extLst>
              </p:cNvPr>
              <p:cNvSpPr/>
              <p:nvPr/>
            </p:nvSpPr>
            <p:spPr>
              <a:xfrm rot="21300000">
                <a:off x="4328378" y="1591612"/>
                <a:ext cx="114763" cy="179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台形 189">
                <a:extLst>
                  <a:ext uri="{FF2B5EF4-FFF2-40B4-BE49-F238E27FC236}">
                    <a16:creationId xmlns:a16="http://schemas.microsoft.com/office/drawing/2014/main" id="{B044D58F-CF42-473E-979B-DDB51D39E535}"/>
                  </a:ext>
                </a:extLst>
              </p:cNvPr>
              <p:cNvSpPr/>
              <p:nvPr/>
            </p:nvSpPr>
            <p:spPr>
              <a:xfrm rot="21300000">
                <a:off x="4177790" y="1606167"/>
                <a:ext cx="109320" cy="16944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台形 190">
                <a:extLst>
                  <a:ext uri="{FF2B5EF4-FFF2-40B4-BE49-F238E27FC236}">
                    <a16:creationId xmlns:a16="http://schemas.microsoft.com/office/drawing/2014/main" id="{13C42351-F776-4A45-B387-3199AC4A355A}"/>
                  </a:ext>
                </a:extLst>
              </p:cNvPr>
              <p:cNvSpPr/>
              <p:nvPr/>
            </p:nvSpPr>
            <p:spPr>
              <a:xfrm rot="21300000">
                <a:off x="4038054" y="1620974"/>
                <a:ext cx="83582" cy="17340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台形 191">
                <a:extLst>
                  <a:ext uri="{FF2B5EF4-FFF2-40B4-BE49-F238E27FC236}">
                    <a16:creationId xmlns:a16="http://schemas.microsoft.com/office/drawing/2014/main" id="{C1B37940-A35D-4118-9F18-93510CC2E726}"/>
                  </a:ext>
                </a:extLst>
              </p:cNvPr>
              <p:cNvSpPr/>
              <p:nvPr/>
            </p:nvSpPr>
            <p:spPr>
              <a:xfrm rot="21300000">
                <a:off x="3917371" y="1635391"/>
                <a:ext cx="57040" cy="17698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台形 192">
                <a:extLst>
                  <a:ext uri="{FF2B5EF4-FFF2-40B4-BE49-F238E27FC236}">
                    <a16:creationId xmlns:a16="http://schemas.microsoft.com/office/drawing/2014/main" id="{F99483EA-8D1E-4189-BD21-7039F2665403}"/>
                  </a:ext>
                </a:extLst>
              </p:cNvPr>
              <p:cNvSpPr/>
              <p:nvPr/>
            </p:nvSpPr>
            <p:spPr>
              <a:xfrm rot="21109122">
                <a:off x="3807079" y="1643450"/>
                <a:ext cx="65741" cy="17668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台形 193">
                <a:extLst>
                  <a:ext uri="{FF2B5EF4-FFF2-40B4-BE49-F238E27FC236}">
                    <a16:creationId xmlns:a16="http://schemas.microsoft.com/office/drawing/2014/main" id="{2F1BD527-536F-4B65-BA7A-47248FA55CD5}"/>
                  </a:ext>
                </a:extLst>
              </p:cNvPr>
              <p:cNvSpPr/>
              <p:nvPr/>
            </p:nvSpPr>
            <p:spPr>
              <a:xfrm rot="21158351">
                <a:off x="3723250" y="1669801"/>
                <a:ext cx="48674" cy="17258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台形 194">
                <a:extLst>
                  <a:ext uri="{FF2B5EF4-FFF2-40B4-BE49-F238E27FC236}">
                    <a16:creationId xmlns:a16="http://schemas.microsoft.com/office/drawing/2014/main" id="{E286C200-AA73-49DF-9812-E57FE5CB34C7}"/>
                  </a:ext>
                </a:extLst>
              </p:cNvPr>
              <p:cNvSpPr/>
              <p:nvPr/>
            </p:nvSpPr>
            <p:spPr>
              <a:xfrm rot="20978627">
                <a:off x="3640823" y="1691569"/>
                <a:ext cx="45914" cy="172974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台形 195">
                <a:extLst>
                  <a:ext uri="{FF2B5EF4-FFF2-40B4-BE49-F238E27FC236}">
                    <a16:creationId xmlns:a16="http://schemas.microsoft.com/office/drawing/2014/main" id="{79D45AB6-6FCD-4622-BF5C-07DC9AD65C7F}"/>
                  </a:ext>
                </a:extLst>
              </p:cNvPr>
              <p:cNvSpPr/>
              <p:nvPr/>
            </p:nvSpPr>
            <p:spPr>
              <a:xfrm rot="10366724">
                <a:off x="3559964" y="1709816"/>
                <a:ext cx="45719" cy="184705"/>
              </a:xfrm>
              <a:prstGeom prst="trapezoid">
                <a:avLst>
                  <a:gd name="adj" fmla="val 21059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99BE195-6D12-43DD-8F7A-C0714FD7FEF0}"/>
                </a:ext>
              </a:extLst>
            </p:cNvPr>
            <p:cNvGrpSpPr/>
            <p:nvPr/>
          </p:nvGrpSpPr>
          <p:grpSpPr>
            <a:xfrm>
              <a:off x="4006865" y="5537031"/>
              <a:ext cx="1992369" cy="322957"/>
              <a:chOff x="4006865" y="5537031"/>
              <a:chExt cx="1992369" cy="322957"/>
            </a:xfrm>
          </p:grpSpPr>
          <p:sp>
            <p:nvSpPr>
              <p:cNvPr id="199" name="台形 198">
                <a:extLst>
                  <a:ext uri="{FF2B5EF4-FFF2-40B4-BE49-F238E27FC236}">
                    <a16:creationId xmlns:a16="http://schemas.microsoft.com/office/drawing/2014/main" id="{10B2FE04-A17A-41F1-BD68-E30CF1E82080}"/>
                  </a:ext>
                </a:extLst>
              </p:cNvPr>
              <p:cNvSpPr/>
              <p:nvPr/>
            </p:nvSpPr>
            <p:spPr>
              <a:xfrm flipV="1">
                <a:off x="5892597" y="5547221"/>
                <a:ext cx="106637" cy="30649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台形 199">
                <a:extLst>
                  <a:ext uri="{FF2B5EF4-FFF2-40B4-BE49-F238E27FC236}">
                    <a16:creationId xmlns:a16="http://schemas.microsoft.com/office/drawing/2014/main" id="{B397FBC5-E33F-41AD-8187-89AC31BCB0CF}"/>
                  </a:ext>
                </a:extLst>
              </p:cNvPr>
              <p:cNvSpPr/>
              <p:nvPr/>
            </p:nvSpPr>
            <p:spPr>
              <a:xfrm flipV="1">
                <a:off x="5705055" y="5543937"/>
                <a:ext cx="106637" cy="30677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台形 200">
                <a:extLst>
                  <a:ext uri="{FF2B5EF4-FFF2-40B4-BE49-F238E27FC236}">
                    <a16:creationId xmlns:a16="http://schemas.microsoft.com/office/drawing/2014/main" id="{5066F393-9BD4-4975-9FB2-E27216C9E506}"/>
                  </a:ext>
                </a:extLst>
              </p:cNvPr>
              <p:cNvSpPr/>
              <p:nvPr/>
            </p:nvSpPr>
            <p:spPr>
              <a:xfrm flipV="1">
                <a:off x="5517607" y="5537031"/>
                <a:ext cx="106637" cy="31029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台形 201">
                <a:extLst>
                  <a:ext uri="{FF2B5EF4-FFF2-40B4-BE49-F238E27FC236}">
                    <a16:creationId xmlns:a16="http://schemas.microsoft.com/office/drawing/2014/main" id="{17600458-4952-4EA8-B484-719570AF0297}"/>
                  </a:ext>
                </a:extLst>
              </p:cNvPr>
              <p:cNvSpPr/>
              <p:nvPr/>
            </p:nvSpPr>
            <p:spPr>
              <a:xfrm rot="21386505" flipV="1">
                <a:off x="5336501" y="5541050"/>
                <a:ext cx="106637" cy="30401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台形 202">
                <a:extLst>
                  <a:ext uri="{FF2B5EF4-FFF2-40B4-BE49-F238E27FC236}">
                    <a16:creationId xmlns:a16="http://schemas.microsoft.com/office/drawing/2014/main" id="{D9E9241D-C318-4EDB-B01E-823DA7AF0581}"/>
                  </a:ext>
                </a:extLst>
              </p:cNvPr>
              <p:cNvSpPr/>
              <p:nvPr/>
            </p:nvSpPr>
            <p:spPr>
              <a:xfrm rot="21344318" flipV="1">
                <a:off x="5168752" y="5541333"/>
                <a:ext cx="106637" cy="30550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台形 203">
                <a:extLst>
                  <a:ext uri="{FF2B5EF4-FFF2-40B4-BE49-F238E27FC236}">
                    <a16:creationId xmlns:a16="http://schemas.microsoft.com/office/drawing/2014/main" id="{BBF7040A-0F3C-46AB-B89B-89043B018340}"/>
                  </a:ext>
                </a:extLst>
              </p:cNvPr>
              <p:cNvSpPr/>
              <p:nvPr/>
            </p:nvSpPr>
            <p:spPr>
              <a:xfrm rot="21408688" flipV="1">
                <a:off x="5010751" y="5542420"/>
                <a:ext cx="98537" cy="30675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台形 204">
                <a:extLst>
                  <a:ext uri="{FF2B5EF4-FFF2-40B4-BE49-F238E27FC236}">
                    <a16:creationId xmlns:a16="http://schemas.microsoft.com/office/drawing/2014/main" id="{976AF9CB-6E09-42A6-B479-83AB1A56CAD5}"/>
                  </a:ext>
                </a:extLst>
              </p:cNvPr>
              <p:cNvSpPr/>
              <p:nvPr/>
            </p:nvSpPr>
            <p:spPr>
              <a:xfrm rot="21404235" flipV="1">
                <a:off x="4847443" y="5541471"/>
                <a:ext cx="98718" cy="30363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台形 205">
                <a:extLst>
                  <a:ext uri="{FF2B5EF4-FFF2-40B4-BE49-F238E27FC236}">
                    <a16:creationId xmlns:a16="http://schemas.microsoft.com/office/drawing/2014/main" id="{7E9F6B21-8969-40DA-B183-250CA85C26E2}"/>
                  </a:ext>
                </a:extLst>
              </p:cNvPr>
              <p:cNvSpPr/>
              <p:nvPr/>
            </p:nvSpPr>
            <p:spPr>
              <a:xfrm rot="21393000" flipV="1">
                <a:off x="4702025" y="5548573"/>
                <a:ext cx="96354" cy="30281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台形 206">
                <a:extLst>
                  <a:ext uri="{FF2B5EF4-FFF2-40B4-BE49-F238E27FC236}">
                    <a16:creationId xmlns:a16="http://schemas.microsoft.com/office/drawing/2014/main" id="{FE8038D5-475A-479F-975C-C934CCB8AA73}"/>
                  </a:ext>
                </a:extLst>
              </p:cNvPr>
              <p:cNvSpPr/>
              <p:nvPr/>
            </p:nvSpPr>
            <p:spPr>
              <a:xfrm rot="21335245" flipV="1">
                <a:off x="4569656" y="5550097"/>
                <a:ext cx="90928" cy="30811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台形 207">
                <a:extLst>
                  <a:ext uri="{FF2B5EF4-FFF2-40B4-BE49-F238E27FC236}">
                    <a16:creationId xmlns:a16="http://schemas.microsoft.com/office/drawing/2014/main" id="{8169B1E1-9C21-4AA9-B340-464D4DBE12F5}"/>
                  </a:ext>
                </a:extLst>
              </p:cNvPr>
              <p:cNvSpPr/>
              <p:nvPr/>
            </p:nvSpPr>
            <p:spPr>
              <a:xfrm rot="21373895" flipV="1">
                <a:off x="4451569" y="5554810"/>
                <a:ext cx="64601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台形 213">
                <a:extLst>
                  <a:ext uri="{FF2B5EF4-FFF2-40B4-BE49-F238E27FC236}">
                    <a16:creationId xmlns:a16="http://schemas.microsoft.com/office/drawing/2014/main" id="{4A8A4FFD-85A9-4ABF-86CC-CB9099ECE6F1}"/>
                  </a:ext>
                </a:extLst>
              </p:cNvPr>
              <p:cNvSpPr/>
              <p:nvPr/>
            </p:nvSpPr>
            <p:spPr>
              <a:xfrm rot="21373895" flipV="1">
                <a:off x="4340445" y="5554810"/>
                <a:ext cx="64601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台形 214">
                <a:extLst>
                  <a:ext uri="{FF2B5EF4-FFF2-40B4-BE49-F238E27FC236}">
                    <a16:creationId xmlns:a16="http://schemas.microsoft.com/office/drawing/2014/main" id="{14142A50-A8E6-4C31-9102-BFD7371F9022}"/>
                  </a:ext>
                </a:extLst>
              </p:cNvPr>
              <p:cNvSpPr/>
              <p:nvPr/>
            </p:nvSpPr>
            <p:spPr>
              <a:xfrm rot="21307062" flipV="1">
                <a:off x="4245320" y="5554399"/>
                <a:ext cx="54933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台形 215">
                <a:extLst>
                  <a:ext uri="{FF2B5EF4-FFF2-40B4-BE49-F238E27FC236}">
                    <a16:creationId xmlns:a16="http://schemas.microsoft.com/office/drawing/2014/main" id="{EAED1151-6C68-4D18-9FC9-0742CB358D13}"/>
                  </a:ext>
                </a:extLst>
              </p:cNvPr>
              <p:cNvSpPr/>
              <p:nvPr/>
            </p:nvSpPr>
            <p:spPr>
              <a:xfrm rot="21307062" flipV="1">
                <a:off x="4165616" y="5554007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台形 216">
                <a:extLst>
                  <a:ext uri="{FF2B5EF4-FFF2-40B4-BE49-F238E27FC236}">
                    <a16:creationId xmlns:a16="http://schemas.microsoft.com/office/drawing/2014/main" id="{8D63DD4D-DFD2-45E9-8FF9-05B6DEBABB36}"/>
                  </a:ext>
                </a:extLst>
              </p:cNvPr>
              <p:cNvSpPr/>
              <p:nvPr/>
            </p:nvSpPr>
            <p:spPr>
              <a:xfrm rot="21307062" flipV="1">
                <a:off x="4086241" y="5554008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台形 217">
                <a:extLst>
                  <a:ext uri="{FF2B5EF4-FFF2-40B4-BE49-F238E27FC236}">
                    <a16:creationId xmlns:a16="http://schemas.microsoft.com/office/drawing/2014/main" id="{BE8CF6A9-8665-4C46-9375-DBFB8E6D30EB}"/>
                  </a:ext>
                </a:extLst>
              </p:cNvPr>
              <p:cNvSpPr/>
              <p:nvPr/>
            </p:nvSpPr>
            <p:spPr>
              <a:xfrm rot="21307062" flipV="1">
                <a:off x="4006865" y="5554008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9" name="器右">
              <a:extLst>
                <a:ext uri="{FF2B5EF4-FFF2-40B4-BE49-F238E27FC236}">
                  <a16:creationId xmlns:a16="http://schemas.microsoft.com/office/drawing/2014/main" id="{FBF82509-9FD7-4713-A6F4-367BC8775BE8}"/>
                </a:ext>
              </a:extLst>
            </p:cNvPr>
            <p:cNvGrpSpPr/>
            <p:nvPr/>
          </p:nvGrpSpPr>
          <p:grpSpPr>
            <a:xfrm flipH="1">
              <a:off x="6060857" y="118728"/>
              <a:ext cx="2830203" cy="6653547"/>
              <a:chOff x="3275322" y="118728"/>
              <a:chExt cx="2830203" cy="6653547"/>
            </a:xfrm>
          </p:grpSpPr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F658BFD7-1983-4C3C-A82B-7B0EE1B16FDA}"/>
                  </a:ext>
                </a:extLst>
              </p:cNvPr>
              <p:cNvSpPr/>
              <p:nvPr/>
            </p:nvSpPr>
            <p:spPr>
              <a:xfrm>
                <a:off x="3296920" y="118728"/>
                <a:ext cx="2794000" cy="277512"/>
              </a:xfrm>
              <a:custGeom>
                <a:avLst/>
                <a:gdLst>
                  <a:gd name="connsiteX0" fmla="*/ 0 w 2794000"/>
                  <a:gd name="connsiteY0" fmla="*/ 277512 h 277512"/>
                  <a:gd name="connsiteX1" fmla="*/ 223520 w 2794000"/>
                  <a:gd name="connsiteY1" fmla="*/ 211472 h 277512"/>
                  <a:gd name="connsiteX2" fmla="*/ 1010920 w 2794000"/>
                  <a:gd name="connsiteY2" fmla="*/ 74312 h 277512"/>
                  <a:gd name="connsiteX3" fmla="*/ 2001520 w 2794000"/>
                  <a:gd name="connsiteY3" fmla="*/ 8272 h 277512"/>
                  <a:gd name="connsiteX4" fmla="*/ 2794000 w 2794000"/>
                  <a:gd name="connsiteY4" fmla="*/ 3192 h 27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000" h="277512">
                    <a:moveTo>
                      <a:pt x="0" y="277512"/>
                    </a:moveTo>
                    <a:cubicBezTo>
                      <a:pt x="27516" y="261425"/>
                      <a:pt x="55033" y="245339"/>
                      <a:pt x="223520" y="211472"/>
                    </a:cubicBezTo>
                    <a:cubicBezTo>
                      <a:pt x="392007" y="177605"/>
                      <a:pt x="714587" y="108179"/>
                      <a:pt x="1010920" y="74312"/>
                    </a:cubicBezTo>
                    <a:cubicBezTo>
                      <a:pt x="1307253" y="40445"/>
                      <a:pt x="1704340" y="20125"/>
                      <a:pt x="2001520" y="8272"/>
                    </a:cubicBezTo>
                    <a:cubicBezTo>
                      <a:pt x="2298700" y="-3581"/>
                      <a:pt x="2546350" y="-195"/>
                      <a:pt x="2794000" y="319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94AA74FF-31AB-4DB3-AC62-16E08DCC6B1A}"/>
                  </a:ext>
                </a:extLst>
              </p:cNvPr>
              <p:cNvSpPr/>
              <p:nvPr/>
            </p:nvSpPr>
            <p:spPr>
              <a:xfrm>
                <a:off x="3275322" y="389467"/>
                <a:ext cx="134628" cy="289983"/>
              </a:xfrm>
              <a:custGeom>
                <a:avLst/>
                <a:gdLst>
                  <a:gd name="connsiteX0" fmla="*/ 28795 w 134628"/>
                  <a:gd name="connsiteY0" fmla="*/ 0 h 289983"/>
                  <a:gd name="connsiteX1" fmla="*/ 1278 w 134628"/>
                  <a:gd name="connsiteY1" fmla="*/ 63500 h 289983"/>
                  <a:gd name="connsiteX2" fmla="*/ 5511 w 134628"/>
                  <a:gd name="connsiteY2" fmla="*/ 131233 h 289983"/>
                  <a:gd name="connsiteX3" fmla="*/ 13978 w 134628"/>
                  <a:gd name="connsiteY3" fmla="*/ 190500 h 289983"/>
                  <a:gd name="connsiteX4" fmla="*/ 49961 w 134628"/>
                  <a:gd name="connsiteY4" fmla="*/ 243416 h 289983"/>
                  <a:gd name="connsiteX5" fmla="*/ 134628 w 134628"/>
                  <a:gd name="connsiteY5" fmla="*/ 289983 h 28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628" h="289983">
                    <a:moveTo>
                      <a:pt x="28795" y="0"/>
                    </a:moveTo>
                    <a:cubicBezTo>
                      <a:pt x="16977" y="20814"/>
                      <a:pt x="5159" y="41628"/>
                      <a:pt x="1278" y="63500"/>
                    </a:cubicBezTo>
                    <a:cubicBezTo>
                      <a:pt x="-2603" y="85372"/>
                      <a:pt x="3394" y="110066"/>
                      <a:pt x="5511" y="131233"/>
                    </a:cubicBezTo>
                    <a:cubicBezTo>
                      <a:pt x="7628" y="152400"/>
                      <a:pt x="6570" y="171803"/>
                      <a:pt x="13978" y="190500"/>
                    </a:cubicBezTo>
                    <a:cubicBezTo>
                      <a:pt x="21386" y="209197"/>
                      <a:pt x="29853" y="226836"/>
                      <a:pt x="49961" y="243416"/>
                    </a:cubicBezTo>
                    <a:cubicBezTo>
                      <a:pt x="70069" y="259996"/>
                      <a:pt x="102348" y="274989"/>
                      <a:pt x="134628" y="28998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43F37F36-B591-4A43-A5C7-181987506FA9}"/>
                  </a:ext>
                </a:extLst>
              </p:cNvPr>
              <p:cNvSpPr/>
              <p:nvPr/>
            </p:nvSpPr>
            <p:spPr>
              <a:xfrm>
                <a:off x="3395689" y="279400"/>
                <a:ext cx="2687611" cy="396875"/>
              </a:xfrm>
              <a:custGeom>
                <a:avLst/>
                <a:gdLst>
                  <a:gd name="connsiteX0" fmla="*/ 14261 w 2687611"/>
                  <a:gd name="connsiteY0" fmla="*/ 396875 h 396875"/>
                  <a:gd name="connsiteX1" fmla="*/ 7911 w 2687611"/>
                  <a:gd name="connsiteY1" fmla="*/ 342900 h 396875"/>
                  <a:gd name="connsiteX2" fmla="*/ 109511 w 2687611"/>
                  <a:gd name="connsiteY2" fmla="*/ 257175 h 396875"/>
                  <a:gd name="connsiteX3" fmla="*/ 655611 w 2687611"/>
                  <a:gd name="connsiteY3" fmla="*/ 127000 h 396875"/>
                  <a:gd name="connsiteX4" fmla="*/ 2036736 w 2687611"/>
                  <a:gd name="connsiteY4" fmla="*/ 34925 h 396875"/>
                  <a:gd name="connsiteX5" fmla="*/ 2687611 w 2687611"/>
                  <a:gd name="connsiteY5" fmla="*/ 0 h 39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611" h="396875">
                    <a:moveTo>
                      <a:pt x="14261" y="396875"/>
                    </a:moveTo>
                    <a:cubicBezTo>
                      <a:pt x="3148" y="381529"/>
                      <a:pt x="-7964" y="366183"/>
                      <a:pt x="7911" y="342900"/>
                    </a:cubicBezTo>
                    <a:cubicBezTo>
                      <a:pt x="23786" y="319617"/>
                      <a:pt x="1561" y="293158"/>
                      <a:pt x="109511" y="257175"/>
                    </a:cubicBezTo>
                    <a:cubicBezTo>
                      <a:pt x="217461" y="221192"/>
                      <a:pt x="334407" y="164042"/>
                      <a:pt x="655611" y="127000"/>
                    </a:cubicBezTo>
                    <a:cubicBezTo>
                      <a:pt x="976815" y="89958"/>
                      <a:pt x="2036736" y="34925"/>
                      <a:pt x="2036736" y="34925"/>
                    </a:cubicBezTo>
                    <a:lnTo>
                      <a:pt x="2687611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A8D844DC-9E60-4D3B-9C98-04F1A321FF85}"/>
                  </a:ext>
                </a:extLst>
              </p:cNvPr>
              <p:cNvSpPr/>
              <p:nvPr/>
            </p:nvSpPr>
            <p:spPr>
              <a:xfrm>
                <a:off x="3291211" y="414867"/>
                <a:ext cx="660606" cy="154516"/>
              </a:xfrm>
              <a:custGeom>
                <a:avLst/>
                <a:gdLst>
                  <a:gd name="connsiteX0" fmla="*/ 206 w 660606"/>
                  <a:gd name="connsiteY0" fmla="*/ 154516 h 154516"/>
                  <a:gd name="connsiteX1" fmla="*/ 108156 w 660606"/>
                  <a:gd name="connsiteY1" fmla="*/ 91016 h 154516"/>
                  <a:gd name="connsiteX2" fmla="*/ 660606 w 660606"/>
                  <a:gd name="connsiteY2" fmla="*/ 0 h 15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606" h="154516">
                    <a:moveTo>
                      <a:pt x="206" y="154516"/>
                    </a:moveTo>
                    <a:cubicBezTo>
                      <a:pt x="-853" y="135642"/>
                      <a:pt x="-1911" y="116769"/>
                      <a:pt x="108156" y="91016"/>
                    </a:cubicBezTo>
                    <a:cubicBezTo>
                      <a:pt x="218223" y="65263"/>
                      <a:pt x="567826" y="17992"/>
                      <a:pt x="660606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99839689-E886-4F4A-8C83-80823BCFF287}"/>
                  </a:ext>
                </a:extLst>
              </p:cNvPr>
              <p:cNvSpPr/>
              <p:nvPr/>
            </p:nvSpPr>
            <p:spPr>
              <a:xfrm>
                <a:off x="3445933" y="718608"/>
                <a:ext cx="2645834" cy="249767"/>
              </a:xfrm>
              <a:custGeom>
                <a:avLst/>
                <a:gdLst>
                  <a:gd name="connsiteX0" fmla="*/ 0 w 2645834"/>
                  <a:gd name="connsiteY0" fmla="*/ 249767 h 249767"/>
                  <a:gd name="connsiteX1" fmla="*/ 325967 w 2645834"/>
                  <a:gd name="connsiteY1" fmla="*/ 139700 h 249767"/>
                  <a:gd name="connsiteX2" fmla="*/ 1303867 w 2645834"/>
                  <a:gd name="connsiteY2" fmla="*/ 38100 h 249767"/>
                  <a:gd name="connsiteX3" fmla="*/ 2328334 w 2645834"/>
                  <a:gd name="connsiteY3" fmla="*/ 8467 h 249767"/>
                  <a:gd name="connsiteX4" fmla="*/ 2645834 w 2645834"/>
                  <a:gd name="connsiteY4" fmla="*/ 0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834" h="249767">
                    <a:moveTo>
                      <a:pt x="0" y="249767"/>
                    </a:moveTo>
                    <a:cubicBezTo>
                      <a:pt x="54328" y="212372"/>
                      <a:pt x="108656" y="174978"/>
                      <a:pt x="325967" y="139700"/>
                    </a:cubicBezTo>
                    <a:cubicBezTo>
                      <a:pt x="543278" y="104422"/>
                      <a:pt x="970139" y="59972"/>
                      <a:pt x="1303867" y="38100"/>
                    </a:cubicBezTo>
                    <a:cubicBezTo>
                      <a:pt x="1637595" y="16228"/>
                      <a:pt x="2328334" y="8467"/>
                      <a:pt x="2328334" y="8467"/>
                    </a:cubicBezTo>
                    <a:lnTo>
                      <a:pt x="2645834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フリーフォーム: 図形 224">
                <a:extLst>
                  <a:ext uri="{FF2B5EF4-FFF2-40B4-BE49-F238E27FC236}">
                    <a16:creationId xmlns:a16="http://schemas.microsoft.com/office/drawing/2014/main" id="{104A54A4-870F-4211-92F2-27DB59744BBC}"/>
                  </a:ext>
                </a:extLst>
              </p:cNvPr>
              <p:cNvSpPr/>
              <p:nvPr/>
            </p:nvSpPr>
            <p:spPr>
              <a:xfrm>
                <a:off x="3449320" y="990600"/>
                <a:ext cx="289560" cy="2468880"/>
              </a:xfrm>
              <a:custGeom>
                <a:avLst/>
                <a:gdLst>
                  <a:gd name="connsiteX0" fmla="*/ 0 w 289560"/>
                  <a:gd name="connsiteY0" fmla="*/ 0 h 2468880"/>
                  <a:gd name="connsiteX1" fmla="*/ 289560 w 289560"/>
                  <a:gd name="connsiteY1" fmla="*/ 2468880 h 246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2468880">
                    <a:moveTo>
                      <a:pt x="0" y="0"/>
                    </a:moveTo>
                    <a:lnTo>
                      <a:pt x="289560" y="246888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FE6705BA-B10B-45FB-AE52-66C6D0EBBD3E}"/>
                  </a:ext>
                </a:extLst>
              </p:cNvPr>
              <p:cNvSpPr/>
              <p:nvPr/>
            </p:nvSpPr>
            <p:spPr>
              <a:xfrm>
                <a:off x="3733800" y="3444240"/>
                <a:ext cx="381000" cy="3225800"/>
              </a:xfrm>
              <a:custGeom>
                <a:avLst/>
                <a:gdLst>
                  <a:gd name="connsiteX0" fmla="*/ 0 w 381000"/>
                  <a:gd name="connsiteY0" fmla="*/ 0 h 3225800"/>
                  <a:gd name="connsiteX1" fmla="*/ 381000 w 381000"/>
                  <a:gd name="connsiteY1" fmla="*/ 3225800 h 322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00" h="3225800">
                    <a:moveTo>
                      <a:pt x="0" y="0"/>
                    </a:moveTo>
                    <a:lnTo>
                      <a:pt x="381000" y="322580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9E987AD9-83F5-4BEF-90DD-55C5A9D9BF6D}"/>
                  </a:ext>
                </a:extLst>
              </p:cNvPr>
              <p:cNvSpPr/>
              <p:nvPr/>
            </p:nvSpPr>
            <p:spPr>
              <a:xfrm>
                <a:off x="4113920" y="6654800"/>
                <a:ext cx="1991605" cy="117475"/>
              </a:xfrm>
              <a:custGeom>
                <a:avLst/>
                <a:gdLst>
                  <a:gd name="connsiteX0" fmla="*/ 880 w 1991605"/>
                  <a:gd name="connsiteY0" fmla="*/ 0 h 117475"/>
                  <a:gd name="connsiteX1" fmla="*/ 16755 w 1991605"/>
                  <a:gd name="connsiteY1" fmla="*/ 57150 h 117475"/>
                  <a:gd name="connsiteX2" fmla="*/ 115180 w 1991605"/>
                  <a:gd name="connsiteY2" fmla="*/ 73025 h 117475"/>
                  <a:gd name="connsiteX3" fmla="*/ 651755 w 1991605"/>
                  <a:gd name="connsiteY3" fmla="*/ 104775 h 117475"/>
                  <a:gd name="connsiteX4" fmla="*/ 1340730 w 1991605"/>
                  <a:gd name="connsiteY4" fmla="*/ 114300 h 117475"/>
                  <a:gd name="connsiteX5" fmla="*/ 1991605 w 1991605"/>
                  <a:gd name="connsiteY5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1605" h="117475">
                    <a:moveTo>
                      <a:pt x="880" y="0"/>
                    </a:moveTo>
                    <a:cubicBezTo>
                      <a:pt x="-708" y="22489"/>
                      <a:pt x="-2295" y="44979"/>
                      <a:pt x="16755" y="57150"/>
                    </a:cubicBezTo>
                    <a:cubicBezTo>
                      <a:pt x="35805" y="69321"/>
                      <a:pt x="9347" y="65088"/>
                      <a:pt x="115180" y="73025"/>
                    </a:cubicBezTo>
                    <a:cubicBezTo>
                      <a:pt x="221013" y="80962"/>
                      <a:pt x="447497" y="97896"/>
                      <a:pt x="651755" y="104775"/>
                    </a:cubicBezTo>
                    <a:cubicBezTo>
                      <a:pt x="856013" y="111654"/>
                      <a:pt x="1340730" y="114300"/>
                      <a:pt x="1340730" y="114300"/>
                    </a:cubicBezTo>
                    <a:lnTo>
                      <a:pt x="1991605" y="117475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D9403489-A297-4129-886A-ED2702918363}"/>
                  </a:ext>
                </a:extLst>
              </p:cNvPr>
              <p:cNvSpPr/>
              <p:nvPr/>
            </p:nvSpPr>
            <p:spPr>
              <a:xfrm>
                <a:off x="4051300" y="6143625"/>
                <a:ext cx="2041525" cy="15875"/>
              </a:xfrm>
              <a:custGeom>
                <a:avLst/>
                <a:gdLst>
                  <a:gd name="connsiteX0" fmla="*/ 0 w 2041525"/>
                  <a:gd name="connsiteY0" fmla="*/ 0 h 15875"/>
                  <a:gd name="connsiteX1" fmla="*/ 666750 w 2041525"/>
                  <a:gd name="connsiteY1" fmla="*/ 9525 h 15875"/>
                  <a:gd name="connsiteX2" fmla="*/ 1489075 w 2041525"/>
                  <a:gd name="connsiteY2" fmla="*/ 15875 h 15875"/>
                  <a:gd name="connsiteX3" fmla="*/ 2041525 w 2041525"/>
                  <a:gd name="connsiteY3" fmla="*/ 9525 h 1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1525" h="15875">
                    <a:moveTo>
                      <a:pt x="0" y="0"/>
                    </a:moveTo>
                    <a:lnTo>
                      <a:pt x="666750" y="9525"/>
                    </a:lnTo>
                    <a:lnTo>
                      <a:pt x="1489075" y="15875"/>
                    </a:lnTo>
                    <a:cubicBezTo>
                      <a:pt x="1718204" y="15875"/>
                      <a:pt x="1879864" y="12700"/>
                      <a:pt x="2041525" y="95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フリーフォーム: 図形 228">
                <a:extLst>
                  <a:ext uri="{FF2B5EF4-FFF2-40B4-BE49-F238E27FC236}">
                    <a16:creationId xmlns:a16="http://schemas.microsoft.com/office/drawing/2014/main" id="{E7280641-DF4E-4493-8D65-24690FBB58FC}"/>
                  </a:ext>
                </a:extLst>
              </p:cNvPr>
              <p:cNvSpPr/>
              <p:nvPr/>
            </p:nvSpPr>
            <p:spPr>
              <a:xfrm>
                <a:off x="4048125" y="6076315"/>
                <a:ext cx="2041525" cy="15875"/>
              </a:xfrm>
              <a:custGeom>
                <a:avLst/>
                <a:gdLst>
                  <a:gd name="connsiteX0" fmla="*/ 0 w 2041525"/>
                  <a:gd name="connsiteY0" fmla="*/ 0 h 15875"/>
                  <a:gd name="connsiteX1" fmla="*/ 666750 w 2041525"/>
                  <a:gd name="connsiteY1" fmla="*/ 9525 h 15875"/>
                  <a:gd name="connsiteX2" fmla="*/ 1489075 w 2041525"/>
                  <a:gd name="connsiteY2" fmla="*/ 15875 h 15875"/>
                  <a:gd name="connsiteX3" fmla="*/ 2041525 w 2041525"/>
                  <a:gd name="connsiteY3" fmla="*/ 9525 h 1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1525" h="15875">
                    <a:moveTo>
                      <a:pt x="0" y="0"/>
                    </a:moveTo>
                    <a:lnTo>
                      <a:pt x="666750" y="9525"/>
                    </a:lnTo>
                    <a:lnTo>
                      <a:pt x="1489075" y="15875"/>
                    </a:lnTo>
                    <a:cubicBezTo>
                      <a:pt x="1718204" y="15875"/>
                      <a:pt x="1879864" y="12700"/>
                      <a:pt x="2041525" y="95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4270452E-12FF-447C-90B9-3C770ABF5D25}"/>
                  </a:ext>
                </a:extLst>
              </p:cNvPr>
              <p:cNvSpPr/>
              <p:nvPr/>
            </p:nvSpPr>
            <p:spPr>
              <a:xfrm>
                <a:off x="3459691" y="772583"/>
                <a:ext cx="2645834" cy="249767"/>
              </a:xfrm>
              <a:custGeom>
                <a:avLst/>
                <a:gdLst>
                  <a:gd name="connsiteX0" fmla="*/ 0 w 2645834"/>
                  <a:gd name="connsiteY0" fmla="*/ 249767 h 249767"/>
                  <a:gd name="connsiteX1" fmla="*/ 325967 w 2645834"/>
                  <a:gd name="connsiteY1" fmla="*/ 139700 h 249767"/>
                  <a:gd name="connsiteX2" fmla="*/ 1303867 w 2645834"/>
                  <a:gd name="connsiteY2" fmla="*/ 38100 h 249767"/>
                  <a:gd name="connsiteX3" fmla="*/ 2328334 w 2645834"/>
                  <a:gd name="connsiteY3" fmla="*/ 8467 h 249767"/>
                  <a:gd name="connsiteX4" fmla="*/ 2645834 w 2645834"/>
                  <a:gd name="connsiteY4" fmla="*/ 0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834" h="249767">
                    <a:moveTo>
                      <a:pt x="0" y="249767"/>
                    </a:moveTo>
                    <a:cubicBezTo>
                      <a:pt x="54328" y="212372"/>
                      <a:pt x="108656" y="174978"/>
                      <a:pt x="325967" y="139700"/>
                    </a:cubicBezTo>
                    <a:cubicBezTo>
                      <a:pt x="543278" y="104422"/>
                      <a:pt x="970139" y="59972"/>
                      <a:pt x="1303867" y="38100"/>
                    </a:cubicBezTo>
                    <a:cubicBezTo>
                      <a:pt x="1637595" y="16228"/>
                      <a:pt x="2328334" y="8467"/>
                      <a:pt x="2328334" y="8467"/>
                    </a:cubicBezTo>
                    <a:lnTo>
                      <a:pt x="2645834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フリーフォーム: 図形 230">
                <a:extLst>
                  <a:ext uri="{FF2B5EF4-FFF2-40B4-BE49-F238E27FC236}">
                    <a16:creationId xmlns:a16="http://schemas.microsoft.com/office/drawing/2014/main" id="{3D600B5A-F754-42C5-9E18-47A5C9B40767}"/>
                  </a:ext>
                </a:extLst>
              </p:cNvPr>
              <p:cNvSpPr/>
              <p:nvPr/>
            </p:nvSpPr>
            <p:spPr>
              <a:xfrm>
                <a:off x="3400425" y="679450"/>
                <a:ext cx="44450" cy="317500"/>
              </a:xfrm>
              <a:custGeom>
                <a:avLst/>
                <a:gdLst>
                  <a:gd name="connsiteX0" fmla="*/ 0 w 44450"/>
                  <a:gd name="connsiteY0" fmla="*/ 0 h 317500"/>
                  <a:gd name="connsiteX1" fmla="*/ 44450 w 44450"/>
                  <a:gd name="connsiteY1" fmla="*/ 31750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450" h="317500">
                    <a:moveTo>
                      <a:pt x="0" y="0"/>
                    </a:moveTo>
                    <a:lnTo>
                      <a:pt x="44450" y="31750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2" name="上縦棒→">
              <a:extLst>
                <a:ext uri="{FF2B5EF4-FFF2-40B4-BE49-F238E27FC236}">
                  <a16:creationId xmlns:a16="http://schemas.microsoft.com/office/drawing/2014/main" id="{2222242D-C877-4C9D-81B0-E2AA9F328B80}"/>
                </a:ext>
              </a:extLst>
            </p:cNvPr>
            <p:cNvGrpSpPr/>
            <p:nvPr/>
          </p:nvGrpSpPr>
          <p:grpSpPr>
            <a:xfrm flipH="1">
              <a:off x="6087538" y="916473"/>
              <a:ext cx="2583386" cy="635290"/>
              <a:chOff x="3522139" y="916473"/>
              <a:chExt cx="2583386" cy="635290"/>
            </a:xfrm>
          </p:grpSpPr>
          <p:sp>
            <p:nvSpPr>
              <p:cNvPr id="233" name="台形 232">
                <a:extLst>
                  <a:ext uri="{FF2B5EF4-FFF2-40B4-BE49-F238E27FC236}">
                    <a16:creationId xmlns:a16="http://schemas.microsoft.com/office/drawing/2014/main" id="{2B2F8392-B7F1-460E-9712-C742347687E9}"/>
                  </a:ext>
                </a:extLst>
              </p:cNvPr>
              <p:cNvSpPr/>
              <p:nvPr/>
            </p:nvSpPr>
            <p:spPr>
              <a:xfrm>
                <a:off x="5975350" y="916473"/>
                <a:ext cx="130175" cy="45775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台形 233">
                <a:extLst>
                  <a:ext uri="{FF2B5EF4-FFF2-40B4-BE49-F238E27FC236}">
                    <a16:creationId xmlns:a16="http://schemas.microsoft.com/office/drawing/2014/main" id="{A357F673-BFDD-4892-9419-AF2974C9A59D}"/>
                  </a:ext>
                </a:extLst>
              </p:cNvPr>
              <p:cNvSpPr/>
              <p:nvPr/>
            </p:nvSpPr>
            <p:spPr>
              <a:xfrm rot="-60000">
                <a:off x="5746822" y="917575"/>
                <a:ext cx="130175" cy="45761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台形 234">
                <a:extLst>
                  <a:ext uri="{FF2B5EF4-FFF2-40B4-BE49-F238E27FC236}">
                    <a16:creationId xmlns:a16="http://schemas.microsoft.com/office/drawing/2014/main" id="{169E7D1B-A102-47BB-9B3D-E64A43F229B1}"/>
                  </a:ext>
                </a:extLst>
              </p:cNvPr>
              <p:cNvSpPr/>
              <p:nvPr/>
            </p:nvSpPr>
            <p:spPr>
              <a:xfrm rot="-120000">
                <a:off x="5518049" y="921782"/>
                <a:ext cx="130175" cy="45570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台形 235">
                <a:extLst>
                  <a:ext uri="{FF2B5EF4-FFF2-40B4-BE49-F238E27FC236}">
                    <a16:creationId xmlns:a16="http://schemas.microsoft.com/office/drawing/2014/main" id="{D26F4552-07FD-4044-BC52-63D2CE8CF69C}"/>
                  </a:ext>
                </a:extLst>
              </p:cNvPr>
              <p:cNvSpPr/>
              <p:nvPr/>
            </p:nvSpPr>
            <p:spPr>
              <a:xfrm rot="-120000">
                <a:off x="5289186" y="926545"/>
                <a:ext cx="130175" cy="45814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台形 236">
                <a:extLst>
                  <a:ext uri="{FF2B5EF4-FFF2-40B4-BE49-F238E27FC236}">
                    <a16:creationId xmlns:a16="http://schemas.microsoft.com/office/drawing/2014/main" id="{BAD82D8A-EAE6-459A-9074-209D599EB6F1}"/>
                  </a:ext>
                </a:extLst>
              </p:cNvPr>
              <p:cNvSpPr/>
              <p:nvPr/>
            </p:nvSpPr>
            <p:spPr>
              <a:xfrm rot="-120000">
                <a:off x="5068371" y="929719"/>
                <a:ext cx="130175" cy="46691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台形 237">
                <a:extLst>
                  <a:ext uri="{FF2B5EF4-FFF2-40B4-BE49-F238E27FC236}">
                    <a16:creationId xmlns:a16="http://schemas.microsoft.com/office/drawing/2014/main" id="{754C225C-4663-4475-9F0F-F0884F869E07}"/>
                  </a:ext>
                </a:extLst>
              </p:cNvPr>
              <p:cNvSpPr/>
              <p:nvPr/>
            </p:nvSpPr>
            <p:spPr>
              <a:xfrm rot="-180000">
                <a:off x="4864176" y="933846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台形 238">
                <a:extLst>
                  <a:ext uri="{FF2B5EF4-FFF2-40B4-BE49-F238E27FC236}">
                    <a16:creationId xmlns:a16="http://schemas.microsoft.com/office/drawing/2014/main" id="{275D5FF7-7758-402E-9E7E-CB07F0CF642E}"/>
                  </a:ext>
                </a:extLst>
              </p:cNvPr>
              <p:cNvSpPr/>
              <p:nvPr/>
            </p:nvSpPr>
            <p:spPr>
              <a:xfrm rot="-240000">
                <a:off x="4660977" y="945839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台形 239">
                <a:extLst>
                  <a:ext uri="{FF2B5EF4-FFF2-40B4-BE49-F238E27FC236}">
                    <a16:creationId xmlns:a16="http://schemas.microsoft.com/office/drawing/2014/main" id="{7DE2AD9B-0051-41D9-8310-AB6AD5663698}"/>
                  </a:ext>
                </a:extLst>
              </p:cNvPr>
              <p:cNvSpPr/>
              <p:nvPr/>
            </p:nvSpPr>
            <p:spPr>
              <a:xfrm rot="-240000">
                <a:off x="4470477" y="956951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台形 240">
                <a:extLst>
                  <a:ext uri="{FF2B5EF4-FFF2-40B4-BE49-F238E27FC236}">
                    <a16:creationId xmlns:a16="http://schemas.microsoft.com/office/drawing/2014/main" id="{4B8B8058-91EC-4497-B070-6ABCFDFCC86F}"/>
                  </a:ext>
                </a:extLst>
              </p:cNvPr>
              <p:cNvSpPr/>
              <p:nvPr/>
            </p:nvSpPr>
            <p:spPr>
              <a:xfrm rot="-300000">
                <a:off x="4291071" y="972603"/>
                <a:ext cx="117623" cy="47111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台形 241">
                <a:extLst>
                  <a:ext uri="{FF2B5EF4-FFF2-40B4-BE49-F238E27FC236}">
                    <a16:creationId xmlns:a16="http://schemas.microsoft.com/office/drawing/2014/main" id="{8A74B647-A99B-4216-ADBF-E390EC2A8D2F}"/>
                  </a:ext>
                </a:extLst>
              </p:cNvPr>
              <p:cNvSpPr/>
              <p:nvPr/>
            </p:nvSpPr>
            <p:spPr>
              <a:xfrm rot="-300000">
                <a:off x="4135476" y="989272"/>
                <a:ext cx="110999" cy="46705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台形 242">
                <a:extLst>
                  <a:ext uri="{FF2B5EF4-FFF2-40B4-BE49-F238E27FC236}">
                    <a16:creationId xmlns:a16="http://schemas.microsoft.com/office/drawing/2014/main" id="{FB9EB095-2A20-440E-8449-AA5C0E26DF19}"/>
                  </a:ext>
                </a:extLst>
              </p:cNvPr>
              <p:cNvSpPr/>
              <p:nvPr/>
            </p:nvSpPr>
            <p:spPr>
              <a:xfrm rot="-300000">
                <a:off x="3991475" y="1001889"/>
                <a:ext cx="102936" cy="470324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台形 243">
                <a:extLst>
                  <a:ext uri="{FF2B5EF4-FFF2-40B4-BE49-F238E27FC236}">
                    <a16:creationId xmlns:a16="http://schemas.microsoft.com/office/drawing/2014/main" id="{A36DABA4-C80C-454A-8E17-56E986B554D3}"/>
                  </a:ext>
                </a:extLst>
              </p:cNvPr>
              <p:cNvSpPr/>
              <p:nvPr/>
            </p:nvSpPr>
            <p:spPr>
              <a:xfrm rot="-300000">
                <a:off x="3882710" y="1017401"/>
                <a:ext cx="52464" cy="46579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台形 244">
                <a:extLst>
                  <a:ext uri="{FF2B5EF4-FFF2-40B4-BE49-F238E27FC236}">
                    <a16:creationId xmlns:a16="http://schemas.microsoft.com/office/drawing/2014/main" id="{0DFE5634-2FEC-4BFB-A346-3632C675FC94}"/>
                  </a:ext>
                </a:extLst>
              </p:cNvPr>
              <p:cNvSpPr/>
              <p:nvPr/>
            </p:nvSpPr>
            <p:spPr>
              <a:xfrm rot="-300000">
                <a:off x="3769778" y="1041157"/>
                <a:ext cx="45719" cy="45872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台形 245">
                <a:extLst>
                  <a:ext uri="{FF2B5EF4-FFF2-40B4-BE49-F238E27FC236}">
                    <a16:creationId xmlns:a16="http://schemas.microsoft.com/office/drawing/2014/main" id="{074B4C23-E686-48D5-9E22-9BD26179564A}"/>
                  </a:ext>
                </a:extLst>
              </p:cNvPr>
              <p:cNvSpPr/>
              <p:nvPr/>
            </p:nvSpPr>
            <p:spPr>
              <a:xfrm rot="-300000">
                <a:off x="3679093" y="1063635"/>
                <a:ext cx="50913" cy="458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台形 246">
                <a:extLst>
                  <a:ext uri="{FF2B5EF4-FFF2-40B4-BE49-F238E27FC236}">
                    <a16:creationId xmlns:a16="http://schemas.microsoft.com/office/drawing/2014/main" id="{695F3507-CCDF-47CE-91F9-711B8F92D1A8}"/>
                  </a:ext>
                </a:extLst>
              </p:cNvPr>
              <p:cNvSpPr/>
              <p:nvPr/>
            </p:nvSpPr>
            <p:spPr>
              <a:xfrm rot="-300000">
                <a:off x="3593825" y="1083620"/>
                <a:ext cx="50913" cy="458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台形 247">
                <a:extLst>
                  <a:ext uri="{FF2B5EF4-FFF2-40B4-BE49-F238E27FC236}">
                    <a16:creationId xmlns:a16="http://schemas.microsoft.com/office/drawing/2014/main" id="{030CF3A4-65D7-48CE-B303-86019EAAA73C}"/>
                  </a:ext>
                </a:extLst>
              </p:cNvPr>
              <p:cNvSpPr/>
              <p:nvPr/>
            </p:nvSpPr>
            <p:spPr>
              <a:xfrm rot="10366724">
                <a:off x="3522139" y="1115285"/>
                <a:ext cx="45719" cy="436478"/>
              </a:xfrm>
              <a:prstGeom prst="trapezoid">
                <a:avLst>
                  <a:gd name="adj" fmla="val 21059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9" name="中縦棒">
              <a:extLst>
                <a:ext uri="{FF2B5EF4-FFF2-40B4-BE49-F238E27FC236}">
                  <a16:creationId xmlns:a16="http://schemas.microsoft.com/office/drawing/2014/main" id="{D40A1F04-87D0-467A-8736-D5AA3842E16E}"/>
                </a:ext>
              </a:extLst>
            </p:cNvPr>
            <p:cNvGrpSpPr/>
            <p:nvPr/>
          </p:nvGrpSpPr>
          <p:grpSpPr>
            <a:xfrm flipH="1">
              <a:off x="6057628" y="1549625"/>
              <a:ext cx="2558261" cy="344896"/>
              <a:chOff x="3559964" y="1549625"/>
              <a:chExt cx="2558261" cy="344896"/>
            </a:xfrm>
          </p:grpSpPr>
          <p:sp>
            <p:nvSpPr>
              <p:cNvPr id="250" name="台形 249">
                <a:extLst>
                  <a:ext uri="{FF2B5EF4-FFF2-40B4-BE49-F238E27FC236}">
                    <a16:creationId xmlns:a16="http://schemas.microsoft.com/office/drawing/2014/main" id="{1E1F43F1-F322-46FF-BF06-C77ADC9720A9}"/>
                  </a:ext>
                </a:extLst>
              </p:cNvPr>
              <p:cNvSpPr/>
              <p:nvPr/>
            </p:nvSpPr>
            <p:spPr>
              <a:xfrm>
                <a:off x="5988050" y="1549625"/>
                <a:ext cx="130175" cy="19371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台形 250">
                <a:extLst>
                  <a:ext uri="{FF2B5EF4-FFF2-40B4-BE49-F238E27FC236}">
                    <a16:creationId xmlns:a16="http://schemas.microsoft.com/office/drawing/2014/main" id="{ADA9B817-A8E8-477A-9B53-73500655C124}"/>
                  </a:ext>
                </a:extLst>
              </p:cNvPr>
              <p:cNvSpPr/>
              <p:nvPr/>
            </p:nvSpPr>
            <p:spPr>
              <a:xfrm rot="21540000">
                <a:off x="5759522" y="1550091"/>
                <a:ext cx="130175" cy="19364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台形 251">
                <a:extLst>
                  <a:ext uri="{FF2B5EF4-FFF2-40B4-BE49-F238E27FC236}">
                    <a16:creationId xmlns:a16="http://schemas.microsoft.com/office/drawing/2014/main" id="{26C000C0-2135-4DF2-A7F3-FF075068F11D}"/>
                  </a:ext>
                </a:extLst>
              </p:cNvPr>
              <p:cNvSpPr/>
              <p:nvPr/>
            </p:nvSpPr>
            <p:spPr>
              <a:xfrm rot="21480000">
                <a:off x="5530749" y="1551872"/>
                <a:ext cx="130175" cy="19284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台形 252">
                <a:extLst>
                  <a:ext uri="{FF2B5EF4-FFF2-40B4-BE49-F238E27FC236}">
                    <a16:creationId xmlns:a16="http://schemas.microsoft.com/office/drawing/2014/main" id="{0711E467-9DEA-4BA8-8D4C-E92053375D28}"/>
                  </a:ext>
                </a:extLst>
              </p:cNvPr>
              <p:cNvSpPr/>
              <p:nvPr/>
            </p:nvSpPr>
            <p:spPr>
              <a:xfrm rot="21480000">
                <a:off x="5301886" y="1553887"/>
                <a:ext cx="130175" cy="19387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台形 253">
                <a:extLst>
                  <a:ext uri="{FF2B5EF4-FFF2-40B4-BE49-F238E27FC236}">
                    <a16:creationId xmlns:a16="http://schemas.microsoft.com/office/drawing/2014/main" id="{D23E1D8A-93CD-406D-A577-48B57C1EC581}"/>
                  </a:ext>
                </a:extLst>
              </p:cNvPr>
              <p:cNvSpPr/>
              <p:nvPr/>
            </p:nvSpPr>
            <p:spPr>
              <a:xfrm rot="21480000">
                <a:off x="5081071" y="1555230"/>
                <a:ext cx="130175" cy="19758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台形 254">
                <a:extLst>
                  <a:ext uri="{FF2B5EF4-FFF2-40B4-BE49-F238E27FC236}">
                    <a16:creationId xmlns:a16="http://schemas.microsoft.com/office/drawing/2014/main" id="{A7D92470-AA03-479F-9BA1-FAA8F7F0FF7D}"/>
                  </a:ext>
                </a:extLst>
              </p:cNvPr>
              <p:cNvSpPr/>
              <p:nvPr/>
            </p:nvSpPr>
            <p:spPr>
              <a:xfrm rot="21420000">
                <a:off x="4876876" y="1556977"/>
                <a:ext cx="130175" cy="20096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台形 255">
                <a:extLst>
                  <a:ext uri="{FF2B5EF4-FFF2-40B4-BE49-F238E27FC236}">
                    <a16:creationId xmlns:a16="http://schemas.microsoft.com/office/drawing/2014/main" id="{5AA8E2A3-A496-4855-B0D7-76A97A126E83}"/>
                  </a:ext>
                </a:extLst>
              </p:cNvPr>
              <p:cNvSpPr/>
              <p:nvPr/>
            </p:nvSpPr>
            <p:spPr>
              <a:xfrm rot="21360000">
                <a:off x="4691519" y="1561429"/>
                <a:ext cx="112311" cy="20096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台形 256">
                <a:extLst>
                  <a:ext uri="{FF2B5EF4-FFF2-40B4-BE49-F238E27FC236}">
                    <a16:creationId xmlns:a16="http://schemas.microsoft.com/office/drawing/2014/main" id="{2E2E1155-878D-4FE8-8328-E8D3837E81A5}"/>
                  </a:ext>
                </a:extLst>
              </p:cNvPr>
              <p:cNvSpPr/>
              <p:nvPr/>
            </p:nvSpPr>
            <p:spPr>
              <a:xfrm rot="21360000">
                <a:off x="4512897" y="1572991"/>
                <a:ext cx="110705" cy="19334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台形 257">
                <a:extLst>
                  <a:ext uri="{FF2B5EF4-FFF2-40B4-BE49-F238E27FC236}">
                    <a16:creationId xmlns:a16="http://schemas.microsoft.com/office/drawing/2014/main" id="{F312CFAD-A9DA-40C5-A8CF-D8E397E83A5F}"/>
                  </a:ext>
                </a:extLst>
              </p:cNvPr>
              <p:cNvSpPr/>
              <p:nvPr/>
            </p:nvSpPr>
            <p:spPr>
              <a:xfrm rot="21300000">
                <a:off x="4328378" y="1591612"/>
                <a:ext cx="114763" cy="179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台形 258">
                <a:extLst>
                  <a:ext uri="{FF2B5EF4-FFF2-40B4-BE49-F238E27FC236}">
                    <a16:creationId xmlns:a16="http://schemas.microsoft.com/office/drawing/2014/main" id="{F8363A05-1ACD-421E-8B43-12449B1C7BFC}"/>
                  </a:ext>
                </a:extLst>
              </p:cNvPr>
              <p:cNvSpPr/>
              <p:nvPr/>
            </p:nvSpPr>
            <p:spPr>
              <a:xfrm rot="21300000">
                <a:off x="4177790" y="1606167"/>
                <a:ext cx="109320" cy="16944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台形 259">
                <a:extLst>
                  <a:ext uri="{FF2B5EF4-FFF2-40B4-BE49-F238E27FC236}">
                    <a16:creationId xmlns:a16="http://schemas.microsoft.com/office/drawing/2014/main" id="{726D1365-035A-45A6-B34E-FBAF5596FE95}"/>
                  </a:ext>
                </a:extLst>
              </p:cNvPr>
              <p:cNvSpPr/>
              <p:nvPr/>
            </p:nvSpPr>
            <p:spPr>
              <a:xfrm rot="21300000">
                <a:off x="4038054" y="1620974"/>
                <a:ext cx="83582" cy="17340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台形 260">
                <a:extLst>
                  <a:ext uri="{FF2B5EF4-FFF2-40B4-BE49-F238E27FC236}">
                    <a16:creationId xmlns:a16="http://schemas.microsoft.com/office/drawing/2014/main" id="{CF5C614F-9C44-43CE-9B1E-82C844536287}"/>
                  </a:ext>
                </a:extLst>
              </p:cNvPr>
              <p:cNvSpPr/>
              <p:nvPr/>
            </p:nvSpPr>
            <p:spPr>
              <a:xfrm rot="21300000">
                <a:off x="3917371" y="1635391"/>
                <a:ext cx="57040" cy="17698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台形 261">
                <a:extLst>
                  <a:ext uri="{FF2B5EF4-FFF2-40B4-BE49-F238E27FC236}">
                    <a16:creationId xmlns:a16="http://schemas.microsoft.com/office/drawing/2014/main" id="{B5890EE2-FEEB-497A-AEF7-F8B3AC331B75}"/>
                  </a:ext>
                </a:extLst>
              </p:cNvPr>
              <p:cNvSpPr/>
              <p:nvPr/>
            </p:nvSpPr>
            <p:spPr>
              <a:xfrm rot="21109122">
                <a:off x="3807079" y="1643450"/>
                <a:ext cx="65741" cy="17668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台形 262">
                <a:extLst>
                  <a:ext uri="{FF2B5EF4-FFF2-40B4-BE49-F238E27FC236}">
                    <a16:creationId xmlns:a16="http://schemas.microsoft.com/office/drawing/2014/main" id="{3C29D9BC-FB05-4093-9496-4DF5AE80992E}"/>
                  </a:ext>
                </a:extLst>
              </p:cNvPr>
              <p:cNvSpPr/>
              <p:nvPr/>
            </p:nvSpPr>
            <p:spPr>
              <a:xfrm rot="21158351">
                <a:off x="3723250" y="1669801"/>
                <a:ext cx="48674" cy="17258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台形 263">
                <a:extLst>
                  <a:ext uri="{FF2B5EF4-FFF2-40B4-BE49-F238E27FC236}">
                    <a16:creationId xmlns:a16="http://schemas.microsoft.com/office/drawing/2014/main" id="{FC370FBC-8DAA-4097-BCD7-6A523718856C}"/>
                  </a:ext>
                </a:extLst>
              </p:cNvPr>
              <p:cNvSpPr/>
              <p:nvPr/>
            </p:nvSpPr>
            <p:spPr>
              <a:xfrm rot="20978627">
                <a:off x="3640823" y="1691569"/>
                <a:ext cx="45914" cy="172974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台形 264">
                <a:extLst>
                  <a:ext uri="{FF2B5EF4-FFF2-40B4-BE49-F238E27FC236}">
                    <a16:creationId xmlns:a16="http://schemas.microsoft.com/office/drawing/2014/main" id="{D255A330-BCDC-4A14-B0CC-EEB5ED44C05E}"/>
                  </a:ext>
                </a:extLst>
              </p:cNvPr>
              <p:cNvSpPr/>
              <p:nvPr/>
            </p:nvSpPr>
            <p:spPr>
              <a:xfrm rot="10366724">
                <a:off x="3559964" y="1709816"/>
                <a:ext cx="45719" cy="184705"/>
              </a:xfrm>
              <a:prstGeom prst="trapezoid">
                <a:avLst>
                  <a:gd name="adj" fmla="val 21059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6" name="グループ化 265">
              <a:extLst>
                <a:ext uri="{FF2B5EF4-FFF2-40B4-BE49-F238E27FC236}">
                  <a16:creationId xmlns:a16="http://schemas.microsoft.com/office/drawing/2014/main" id="{B7BE6BB2-2DD5-4AEF-9D0B-CDA2AF9100E6}"/>
                </a:ext>
              </a:extLst>
            </p:cNvPr>
            <p:cNvGrpSpPr/>
            <p:nvPr/>
          </p:nvGrpSpPr>
          <p:grpSpPr>
            <a:xfrm flipH="1">
              <a:off x="6157751" y="5537031"/>
              <a:ext cx="1992369" cy="322957"/>
              <a:chOff x="4006865" y="5537031"/>
              <a:chExt cx="1992369" cy="322957"/>
            </a:xfrm>
          </p:grpSpPr>
          <p:sp>
            <p:nvSpPr>
              <p:cNvPr id="267" name="台形 266">
                <a:extLst>
                  <a:ext uri="{FF2B5EF4-FFF2-40B4-BE49-F238E27FC236}">
                    <a16:creationId xmlns:a16="http://schemas.microsoft.com/office/drawing/2014/main" id="{ADA44AFD-F863-4AC4-A681-0F41E0055FCC}"/>
                  </a:ext>
                </a:extLst>
              </p:cNvPr>
              <p:cNvSpPr/>
              <p:nvPr/>
            </p:nvSpPr>
            <p:spPr>
              <a:xfrm flipV="1">
                <a:off x="5892597" y="5547221"/>
                <a:ext cx="106637" cy="30649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台形 267">
                <a:extLst>
                  <a:ext uri="{FF2B5EF4-FFF2-40B4-BE49-F238E27FC236}">
                    <a16:creationId xmlns:a16="http://schemas.microsoft.com/office/drawing/2014/main" id="{F5C0EBFC-0E9D-4009-B3C3-441A80E2D9FE}"/>
                  </a:ext>
                </a:extLst>
              </p:cNvPr>
              <p:cNvSpPr/>
              <p:nvPr/>
            </p:nvSpPr>
            <p:spPr>
              <a:xfrm flipV="1">
                <a:off x="5705055" y="5543937"/>
                <a:ext cx="106637" cy="30677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台形 268">
                <a:extLst>
                  <a:ext uri="{FF2B5EF4-FFF2-40B4-BE49-F238E27FC236}">
                    <a16:creationId xmlns:a16="http://schemas.microsoft.com/office/drawing/2014/main" id="{7A4760C3-F183-4C76-A167-4183444C5BAF}"/>
                  </a:ext>
                </a:extLst>
              </p:cNvPr>
              <p:cNvSpPr/>
              <p:nvPr/>
            </p:nvSpPr>
            <p:spPr>
              <a:xfrm flipV="1">
                <a:off x="5517607" y="5537031"/>
                <a:ext cx="106637" cy="31029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台形 269">
                <a:extLst>
                  <a:ext uri="{FF2B5EF4-FFF2-40B4-BE49-F238E27FC236}">
                    <a16:creationId xmlns:a16="http://schemas.microsoft.com/office/drawing/2014/main" id="{47808997-DD13-4FD8-B437-806281F1E4E4}"/>
                  </a:ext>
                </a:extLst>
              </p:cNvPr>
              <p:cNvSpPr/>
              <p:nvPr/>
            </p:nvSpPr>
            <p:spPr>
              <a:xfrm rot="21386505" flipV="1">
                <a:off x="5336501" y="5541050"/>
                <a:ext cx="106637" cy="30401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台形 270">
                <a:extLst>
                  <a:ext uri="{FF2B5EF4-FFF2-40B4-BE49-F238E27FC236}">
                    <a16:creationId xmlns:a16="http://schemas.microsoft.com/office/drawing/2014/main" id="{85F3C6FF-C7A3-409F-B206-4F42755CCC83}"/>
                  </a:ext>
                </a:extLst>
              </p:cNvPr>
              <p:cNvSpPr/>
              <p:nvPr/>
            </p:nvSpPr>
            <p:spPr>
              <a:xfrm rot="21344318" flipV="1">
                <a:off x="5168752" y="5541333"/>
                <a:ext cx="106637" cy="30550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台形 271">
                <a:extLst>
                  <a:ext uri="{FF2B5EF4-FFF2-40B4-BE49-F238E27FC236}">
                    <a16:creationId xmlns:a16="http://schemas.microsoft.com/office/drawing/2014/main" id="{504A39F7-5D6E-471A-BB8C-DCBEE991E97F}"/>
                  </a:ext>
                </a:extLst>
              </p:cNvPr>
              <p:cNvSpPr/>
              <p:nvPr/>
            </p:nvSpPr>
            <p:spPr>
              <a:xfrm rot="21408688" flipV="1">
                <a:off x="5010751" y="5542420"/>
                <a:ext cx="98537" cy="30675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台形 272">
                <a:extLst>
                  <a:ext uri="{FF2B5EF4-FFF2-40B4-BE49-F238E27FC236}">
                    <a16:creationId xmlns:a16="http://schemas.microsoft.com/office/drawing/2014/main" id="{F4F28DA3-4C05-45AD-A3A5-1626F1594E80}"/>
                  </a:ext>
                </a:extLst>
              </p:cNvPr>
              <p:cNvSpPr/>
              <p:nvPr/>
            </p:nvSpPr>
            <p:spPr>
              <a:xfrm rot="21404235" flipV="1">
                <a:off x="4847443" y="5541471"/>
                <a:ext cx="98718" cy="30363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台形 273">
                <a:extLst>
                  <a:ext uri="{FF2B5EF4-FFF2-40B4-BE49-F238E27FC236}">
                    <a16:creationId xmlns:a16="http://schemas.microsoft.com/office/drawing/2014/main" id="{F8AE98E6-07BA-49DB-B6DA-A6211BD34397}"/>
                  </a:ext>
                </a:extLst>
              </p:cNvPr>
              <p:cNvSpPr/>
              <p:nvPr/>
            </p:nvSpPr>
            <p:spPr>
              <a:xfrm rot="21393000" flipV="1">
                <a:off x="4702025" y="5548573"/>
                <a:ext cx="96354" cy="30281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台形 274">
                <a:extLst>
                  <a:ext uri="{FF2B5EF4-FFF2-40B4-BE49-F238E27FC236}">
                    <a16:creationId xmlns:a16="http://schemas.microsoft.com/office/drawing/2014/main" id="{F245D2DC-CAF9-4090-A3ED-48D6ACDAEB12}"/>
                  </a:ext>
                </a:extLst>
              </p:cNvPr>
              <p:cNvSpPr/>
              <p:nvPr/>
            </p:nvSpPr>
            <p:spPr>
              <a:xfrm rot="21335245" flipV="1">
                <a:off x="4569656" y="5550097"/>
                <a:ext cx="90928" cy="30811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台形 275">
                <a:extLst>
                  <a:ext uri="{FF2B5EF4-FFF2-40B4-BE49-F238E27FC236}">
                    <a16:creationId xmlns:a16="http://schemas.microsoft.com/office/drawing/2014/main" id="{4C935DBF-ED82-4C4F-AD58-EE360C27FD42}"/>
                  </a:ext>
                </a:extLst>
              </p:cNvPr>
              <p:cNvSpPr/>
              <p:nvPr/>
            </p:nvSpPr>
            <p:spPr>
              <a:xfrm rot="21373895" flipV="1">
                <a:off x="4451569" y="5554810"/>
                <a:ext cx="64601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台形 276">
                <a:extLst>
                  <a:ext uri="{FF2B5EF4-FFF2-40B4-BE49-F238E27FC236}">
                    <a16:creationId xmlns:a16="http://schemas.microsoft.com/office/drawing/2014/main" id="{AC596404-5F89-4D49-8F4E-7663A4640FD7}"/>
                  </a:ext>
                </a:extLst>
              </p:cNvPr>
              <p:cNvSpPr/>
              <p:nvPr/>
            </p:nvSpPr>
            <p:spPr>
              <a:xfrm rot="21373895" flipV="1">
                <a:off x="4340445" y="5554810"/>
                <a:ext cx="64601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台形 277">
                <a:extLst>
                  <a:ext uri="{FF2B5EF4-FFF2-40B4-BE49-F238E27FC236}">
                    <a16:creationId xmlns:a16="http://schemas.microsoft.com/office/drawing/2014/main" id="{2A313A90-46DA-4502-984F-D5289F2C0E1F}"/>
                  </a:ext>
                </a:extLst>
              </p:cNvPr>
              <p:cNvSpPr/>
              <p:nvPr/>
            </p:nvSpPr>
            <p:spPr>
              <a:xfrm rot="21307062" flipV="1">
                <a:off x="4245320" y="5554399"/>
                <a:ext cx="54933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台形 278">
                <a:extLst>
                  <a:ext uri="{FF2B5EF4-FFF2-40B4-BE49-F238E27FC236}">
                    <a16:creationId xmlns:a16="http://schemas.microsoft.com/office/drawing/2014/main" id="{67667C32-E13F-462D-A756-E9249880CB6D}"/>
                  </a:ext>
                </a:extLst>
              </p:cNvPr>
              <p:cNvSpPr/>
              <p:nvPr/>
            </p:nvSpPr>
            <p:spPr>
              <a:xfrm rot="21307062" flipV="1">
                <a:off x="4165616" y="5554007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台形 279">
                <a:extLst>
                  <a:ext uri="{FF2B5EF4-FFF2-40B4-BE49-F238E27FC236}">
                    <a16:creationId xmlns:a16="http://schemas.microsoft.com/office/drawing/2014/main" id="{0B7C5367-6972-4B1B-9F3C-7BEC4D98BE37}"/>
                  </a:ext>
                </a:extLst>
              </p:cNvPr>
              <p:cNvSpPr/>
              <p:nvPr/>
            </p:nvSpPr>
            <p:spPr>
              <a:xfrm rot="21307062" flipV="1">
                <a:off x="4086241" y="5554008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台形 280">
                <a:extLst>
                  <a:ext uri="{FF2B5EF4-FFF2-40B4-BE49-F238E27FC236}">
                    <a16:creationId xmlns:a16="http://schemas.microsoft.com/office/drawing/2014/main" id="{D00F3684-99F7-4561-B491-4235088B93F8}"/>
                  </a:ext>
                </a:extLst>
              </p:cNvPr>
              <p:cNvSpPr/>
              <p:nvPr/>
            </p:nvSpPr>
            <p:spPr>
              <a:xfrm rot="21307062" flipV="1">
                <a:off x="4006865" y="5554008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9" name="グループ化 288">
              <a:extLst>
                <a:ext uri="{FF2B5EF4-FFF2-40B4-BE49-F238E27FC236}">
                  <a16:creationId xmlns:a16="http://schemas.microsoft.com/office/drawing/2014/main" id="{EC119C8E-CD1E-4E4E-B2D3-28C7DCD6427A}"/>
                </a:ext>
              </a:extLst>
            </p:cNvPr>
            <p:cNvGrpSpPr/>
            <p:nvPr/>
          </p:nvGrpSpPr>
          <p:grpSpPr>
            <a:xfrm>
              <a:off x="4927297" y="4872036"/>
              <a:ext cx="2248189" cy="455614"/>
              <a:chOff x="4927297" y="4872036"/>
              <a:chExt cx="2248189" cy="455614"/>
            </a:xfrm>
          </p:grpSpPr>
          <p:sp>
            <p:nvSpPr>
              <p:cNvPr id="283" name="円弧 282">
                <a:extLst>
                  <a:ext uri="{FF2B5EF4-FFF2-40B4-BE49-F238E27FC236}">
                    <a16:creationId xmlns:a16="http://schemas.microsoft.com/office/drawing/2014/main" id="{D6F015A7-5DC8-4BA6-B277-A26A8E9F4A8D}"/>
                  </a:ext>
                </a:extLst>
              </p:cNvPr>
              <p:cNvSpPr/>
              <p:nvPr/>
            </p:nvSpPr>
            <p:spPr>
              <a:xfrm flipH="1">
                <a:off x="4927297" y="4872036"/>
                <a:ext cx="381288" cy="455614"/>
              </a:xfrm>
              <a:prstGeom prst="arc">
                <a:avLst>
                  <a:gd name="adj1" fmla="val 16200000"/>
                  <a:gd name="adj2" fmla="val 5662983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円弧 283">
                <a:extLst>
                  <a:ext uri="{FF2B5EF4-FFF2-40B4-BE49-F238E27FC236}">
                    <a16:creationId xmlns:a16="http://schemas.microsoft.com/office/drawing/2014/main" id="{1B81BA77-E99D-4FBD-95F4-4D20A7036662}"/>
                  </a:ext>
                </a:extLst>
              </p:cNvPr>
              <p:cNvSpPr/>
              <p:nvPr/>
            </p:nvSpPr>
            <p:spPr>
              <a:xfrm>
                <a:off x="6794198" y="4872036"/>
                <a:ext cx="381288" cy="455614"/>
              </a:xfrm>
              <a:prstGeom prst="arc">
                <a:avLst>
                  <a:gd name="adj1" fmla="val 16200000"/>
                  <a:gd name="adj2" fmla="val 5662983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7" name="直線コネクタ 286">
                <a:extLst>
                  <a:ext uri="{FF2B5EF4-FFF2-40B4-BE49-F238E27FC236}">
                    <a16:creationId xmlns:a16="http://schemas.microsoft.com/office/drawing/2014/main" id="{4293BCD9-5835-46D9-B00A-17475C4E15E1}"/>
                  </a:ext>
                </a:extLst>
              </p:cNvPr>
              <p:cNvCxnSpPr>
                <a:stCxn id="283" idx="0"/>
                <a:endCxn id="284" idx="0"/>
              </p:cNvCxnSpPr>
              <p:nvPr/>
            </p:nvCxnSpPr>
            <p:spPr>
              <a:xfrm>
                <a:off x="5117941" y="4872036"/>
                <a:ext cx="186690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線コネクタ 287">
                <a:extLst>
                  <a:ext uri="{FF2B5EF4-FFF2-40B4-BE49-F238E27FC236}">
                    <a16:creationId xmlns:a16="http://schemas.microsoft.com/office/drawing/2014/main" id="{A1E42D50-DBC1-4316-B23B-A03BB66AE10C}"/>
                  </a:ext>
                </a:extLst>
              </p:cNvPr>
              <p:cNvCxnSpPr/>
              <p:nvPr/>
            </p:nvCxnSpPr>
            <p:spPr>
              <a:xfrm>
                <a:off x="5117941" y="5327119"/>
                <a:ext cx="186690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E4ADE1D0-046A-4FF0-90A2-051860DF21F4}"/>
                </a:ext>
              </a:extLst>
            </p:cNvPr>
            <p:cNvSpPr/>
            <p:nvPr/>
          </p:nvSpPr>
          <p:spPr>
            <a:xfrm rot="20953724">
              <a:off x="5099092" y="5002187"/>
              <a:ext cx="226288" cy="45719"/>
            </a:xfrm>
            <a:custGeom>
              <a:avLst/>
              <a:gdLst>
                <a:gd name="connsiteX0" fmla="*/ 0 w 265112"/>
                <a:gd name="connsiteY0" fmla="*/ 0 h 6350"/>
                <a:gd name="connsiteX1" fmla="*/ 265112 w 265112"/>
                <a:gd name="connsiteY1" fmla="*/ 6350 h 6350"/>
                <a:gd name="connsiteX2" fmla="*/ 265112 w 265112"/>
                <a:gd name="connsiteY2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112" h="6350">
                  <a:moveTo>
                    <a:pt x="0" y="0"/>
                  </a:moveTo>
                  <a:lnTo>
                    <a:pt x="265112" y="6350"/>
                  </a:lnTo>
                  <a:lnTo>
                    <a:pt x="265112" y="6350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B782175D-BC44-4C9F-9FDF-49103AB0227C}"/>
                </a:ext>
              </a:extLst>
            </p:cNvPr>
            <p:cNvSpPr/>
            <p:nvPr/>
          </p:nvSpPr>
          <p:spPr>
            <a:xfrm>
              <a:off x="5110163" y="4908550"/>
              <a:ext cx="82330" cy="331788"/>
            </a:xfrm>
            <a:custGeom>
              <a:avLst/>
              <a:gdLst>
                <a:gd name="connsiteX0" fmla="*/ 76200 w 82330"/>
                <a:gd name="connsiteY0" fmla="*/ 0 h 331788"/>
                <a:gd name="connsiteX1" fmla="*/ 74612 w 82330"/>
                <a:gd name="connsiteY1" fmla="*/ 217488 h 331788"/>
                <a:gd name="connsiteX2" fmla="*/ 0 w 82330"/>
                <a:gd name="connsiteY2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30" h="331788">
                  <a:moveTo>
                    <a:pt x="76200" y="0"/>
                  </a:moveTo>
                  <a:cubicBezTo>
                    <a:pt x="81756" y="81095"/>
                    <a:pt x="87312" y="162190"/>
                    <a:pt x="74612" y="217488"/>
                  </a:cubicBezTo>
                  <a:cubicBezTo>
                    <a:pt x="61912" y="272786"/>
                    <a:pt x="30956" y="302287"/>
                    <a:pt x="0" y="331788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AC71B23D-97FD-4CB3-9B65-A4830523DE26}"/>
                </a:ext>
              </a:extLst>
            </p:cNvPr>
            <p:cNvSpPr/>
            <p:nvPr/>
          </p:nvSpPr>
          <p:spPr>
            <a:xfrm>
              <a:off x="5332413" y="5040313"/>
              <a:ext cx="1587" cy="190500"/>
            </a:xfrm>
            <a:custGeom>
              <a:avLst/>
              <a:gdLst>
                <a:gd name="connsiteX0" fmla="*/ 1587 w 1587"/>
                <a:gd name="connsiteY0" fmla="*/ 0 h 190500"/>
                <a:gd name="connsiteX1" fmla="*/ 0 w 1587"/>
                <a:gd name="connsiteY1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" h="190500">
                  <a:moveTo>
                    <a:pt x="1587" y="0"/>
                  </a:moveTo>
                  <a:lnTo>
                    <a:pt x="0" y="190500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1922A0DF-7A83-48F9-B254-28B04B70EC13}"/>
                </a:ext>
              </a:extLst>
            </p:cNvPr>
            <p:cNvSpPr/>
            <p:nvPr/>
          </p:nvSpPr>
          <p:spPr>
            <a:xfrm>
              <a:off x="5260975" y="5245100"/>
              <a:ext cx="73025" cy="1588"/>
            </a:xfrm>
            <a:custGeom>
              <a:avLst/>
              <a:gdLst>
                <a:gd name="connsiteX0" fmla="*/ 73025 w 73025"/>
                <a:gd name="connsiteY0" fmla="*/ 1588 h 1588"/>
                <a:gd name="connsiteX1" fmla="*/ 0 w 73025"/>
                <a:gd name="connsiteY1" fmla="*/ 0 h 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025" h="1588">
                  <a:moveTo>
                    <a:pt x="73025" y="1588"/>
                  </a:moveTo>
                  <a:lnTo>
                    <a:pt x="0" y="0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77112A2F-1A79-4533-BFE5-989BE20E49A8}"/>
                </a:ext>
              </a:extLst>
            </p:cNvPr>
            <p:cNvSpPr/>
            <p:nvPr/>
          </p:nvSpPr>
          <p:spPr>
            <a:xfrm>
              <a:off x="5427664" y="5046663"/>
              <a:ext cx="1763" cy="90487"/>
            </a:xfrm>
            <a:custGeom>
              <a:avLst/>
              <a:gdLst>
                <a:gd name="connsiteX0" fmla="*/ 1587 w 1763"/>
                <a:gd name="connsiteY0" fmla="*/ 0 h 90487"/>
                <a:gd name="connsiteX1" fmla="*/ 0 w 1763"/>
                <a:gd name="connsiteY1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3" h="90487">
                  <a:moveTo>
                    <a:pt x="1587" y="0"/>
                  </a:moveTo>
                  <a:cubicBezTo>
                    <a:pt x="1852" y="38100"/>
                    <a:pt x="2117" y="76200"/>
                    <a:pt x="0" y="90487"/>
                  </a:cubicBezTo>
                </a:path>
              </a:pathLst>
            </a:custGeom>
            <a:noFill/>
            <a:ln w="635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21A3A9B7-2195-465A-B445-57229D07BD1D}"/>
                </a:ext>
              </a:extLst>
            </p:cNvPr>
            <p:cNvSpPr/>
            <p:nvPr/>
          </p:nvSpPr>
          <p:spPr>
            <a:xfrm>
              <a:off x="5511799" y="5046663"/>
              <a:ext cx="1763" cy="90487"/>
            </a:xfrm>
            <a:custGeom>
              <a:avLst/>
              <a:gdLst>
                <a:gd name="connsiteX0" fmla="*/ 1587 w 1763"/>
                <a:gd name="connsiteY0" fmla="*/ 0 h 90487"/>
                <a:gd name="connsiteX1" fmla="*/ 0 w 1763"/>
                <a:gd name="connsiteY1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3" h="90487">
                  <a:moveTo>
                    <a:pt x="1587" y="0"/>
                  </a:moveTo>
                  <a:cubicBezTo>
                    <a:pt x="1852" y="38100"/>
                    <a:pt x="2117" y="76200"/>
                    <a:pt x="0" y="90487"/>
                  </a:cubicBezTo>
                </a:path>
              </a:pathLst>
            </a:custGeom>
            <a:noFill/>
            <a:ln w="635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C18E12A4-59EB-4ED0-B0D0-CCB16026B4F5}"/>
                </a:ext>
              </a:extLst>
            </p:cNvPr>
            <p:cNvSpPr/>
            <p:nvPr/>
          </p:nvSpPr>
          <p:spPr>
            <a:xfrm>
              <a:off x="5505450" y="5067298"/>
              <a:ext cx="100962" cy="175126"/>
            </a:xfrm>
            <a:custGeom>
              <a:avLst/>
              <a:gdLst>
                <a:gd name="connsiteX0" fmla="*/ 96838 w 100962"/>
                <a:gd name="connsiteY0" fmla="*/ 0 h 175126"/>
                <a:gd name="connsiteX1" fmla="*/ 96838 w 100962"/>
                <a:gd name="connsiteY1" fmla="*/ 106363 h 175126"/>
                <a:gd name="connsiteX2" fmla="*/ 53975 w 100962"/>
                <a:gd name="connsiteY2" fmla="*/ 168275 h 175126"/>
                <a:gd name="connsiteX3" fmla="*/ 0 w 100962"/>
                <a:gd name="connsiteY3" fmla="*/ 173038 h 1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2" h="175126">
                  <a:moveTo>
                    <a:pt x="96838" y="0"/>
                  </a:moveTo>
                  <a:cubicBezTo>
                    <a:pt x="100410" y="39158"/>
                    <a:pt x="103982" y="78317"/>
                    <a:pt x="96838" y="106363"/>
                  </a:cubicBezTo>
                  <a:cubicBezTo>
                    <a:pt x="89694" y="134409"/>
                    <a:pt x="70115" y="157163"/>
                    <a:pt x="53975" y="168275"/>
                  </a:cubicBezTo>
                  <a:cubicBezTo>
                    <a:pt x="37835" y="179387"/>
                    <a:pt x="8731" y="173832"/>
                    <a:pt x="0" y="173038"/>
                  </a:cubicBezTo>
                </a:path>
              </a:pathLst>
            </a:custGeom>
            <a:noFill/>
            <a:ln w="762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0EE899A9-9978-4EEA-993A-A7960B41D0E6}"/>
                </a:ext>
              </a:extLst>
            </p:cNvPr>
            <p:cNvSpPr/>
            <p:nvPr/>
          </p:nvSpPr>
          <p:spPr>
            <a:xfrm>
              <a:off x="5638802" y="4963736"/>
              <a:ext cx="227013" cy="6350"/>
            </a:xfrm>
            <a:custGeom>
              <a:avLst/>
              <a:gdLst>
                <a:gd name="connsiteX0" fmla="*/ 0 w 227013"/>
                <a:gd name="connsiteY0" fmla="*/ 0 h 6350"/>
                <a:gd name="connsiteX1" fmla="*/ 227013 w 227013"/>
                <a:gd name="connsiteY1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013" h="6350">
                  <a:moveTo>
                    <a:pt x="0" y="0"/>
                  </a:moveTo>
                  <a:lnTo>
                    <a:pt x="227013" y="6350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E735E7D3-AA67-47B4-9493-22C0523FC3D3}"/>
                </a:ext>
              </a:extLst>
            </p:cNvPr>
            <p:cNvSpPr/>
            <p:nvPr/>
          </p:nvSpPr>
          <p:spPr>
            <a:xfrm>
              <a:off x="5705475" y="4981575"/>
              <a:ext cx="174957" cy="257175"/>
            </a:xfrm>
            <a:custGeom>
              <a:avLst/>
              <a:gdLst>
                <a:gd name="connsiteX0" fmla="*/ 168275 w 174957"/>
                <a:gd name="connsiteY0" fmla="*/ 0 h 257175"/>
                <a:gd name="connsiteX1" fmla="*/ 171450 w 174957"/>
                <a:gd name="connsiteY1" fmla="*/ 119063 h 257175"/>
                <a:gd name="connsiteX2" fmla="*/ 125413 w 174957"/>
                <a:gd name="connsiteY2" fmla="*/ 230188 h 257175"/>
                <a:gd name="connsiteX3" fmla="*/ 0 w 174957"/>
                <a:gd name="connsiteY3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957" h="257175">
                  <a:moveTo>
                    <a:pt x="168275" y="0"/>
                  </a:moveTo>
                  <a:cubicBezTo>
                    <a:pt x="173434" y="40349"/>
                    <a:pt x="178594" y="80698"/>
                    <a:pt x="171450" y="119063"/>
                  </a:cubicBezTo>
                  <a:cubicBezTo>
                    <a:pt x="164306" y="157428"/>
                    <a:pt x="153988" y="207169"/>
                    <a:pt x="125413" y="230188"/>
                  </a:cubicBezTo>
                  <a:cubicBezTo>
                    <a:pt x="96838" y="253207"/>
                    <a:pt x="23283" y="252677"/>
                    <a:pt x="0" y="257175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楕円 306">
              <a:extLst>
                <a:ext uri="{FF2B5EF4-FFF2-40B4-BE49-F238E27FC236}">
                  <a16:creationId xmlns:a16="http://schemas.microsoft.com/office/drawing/2014/main" id="{CC8A44BB-8A2B-4115-8FA1-EF5D5F1A1E75}"/>
                </a:ext>
              </a:extLst>
            </p:cNvPr>
            <p:cNvSpPr/>
            <p:nvPr/>
          </p:nvSpPr>
          <p:spPr>
            <a:xfrm>
              <a:off x="5938835" y="4925325"/>
              <a:ext cx="74397" cy="87205"/>
            </a:xfrm>
            <a:prstGeom prst="ellipse">
              <a:avLst/>
            </a:prstGeom>
            <a:noFill/>
            <a:ln w="476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04BA9F40-D57E-4DF6-B5EF-EF52B1398DA4}"/>
                </a:ext>
              </a:extLst>
            </p:cNvPr>
            <p:cNvSpPr/>
            <p:nvPr/>
          </p:nvSpPr>
          <p:spPr>
            <a:xfrm>
              <a:off x="6118225" y="4959350"/>
              <a:ext cx="192088" cy="6350"/>
            </a:xfrm>
            <a:custGeom>
              <a:avLst/>
              <a:gdLst>
                <a:gd name="connsiteX0" fmla="*/ 0 w 192088"/>
                <a:gd name="connsiteY0" fmla="*/ 0 h 6350"/>
                <a:gd name="connsiteX1" fmla="*/ 192088 w 192088"/>
                <a:gd name="connsiteY1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088" h="6350">
                  <a:moveTo>
                    <a:pt x="0" y="0"/>
                  </a:moveTo>
                  <a:lnTo>
                    <a:pt x="192088" y="6350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5DC50998-558C-4AB3-910F-AB61E11708E4}"/>
                </a:ext>
              </a:extLst>
            </p:cNvPr>
            <p:cNvSpPr/>
            <p:nvPr/>
          </p:nvSpPr>
          <p:spPr>
            <a:xfrm>
              <a:off x="6088063" y="4986338"/>
              <a:ext cx="247650" cy="247650"/>
            </a:xfrm>
            <a:custGeom>
              <a:avLst/>
              <a:gdLst>
                <a:gd name="connsiteX0" fmla="*/ 247650 w 247650"/>
                <a:gd name="connsiteY0" fmla="*/ 0 h 247650"/>
                <a:gd name="connsiteX1" fmla="*/ 153987 w 247650"/>
                <a:gd name="connsiteY1" fmla="*/ 165100 h 247650"/>
                <a:gd name="connsiteX2" fmla="*/ 0 w 247650"/>
                <a:gd name="connsiteY2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47650">
                  <a:moveTo>
                    <a:pt x="247650" y="0"/>
                  </a:moveTo>
                  <a:cubicBezTo>
                    <a:pt x="221456" y="61912"/>
                    <a:pt x="195262" y="123825"/>
                    <a:pt x="153987" y="165100"/>
                  </a:cubicBezTo>
                  <a:cubicBezTo>
                    <a:pt x="112712" y="206375"/>
                    <a:pt x="56356" y="227012"/>
                    <a:pt x="0" y="247650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61C076EF-E321-4FC7-9BEF-2D04E97FEEFA}"/>
                </a:ext>
              </a:extLst>
            </p:cNvPr>
            <p:cNvSpPr/>
            <p:nvPr/>
          </p:nvSpPr>
          <p:spPr>
            <a:xfrm>
              <a:off x="6124575" y="5076825"/>
              <a:ext cx="203200" cy="166688"/>
            </a:xfrm>
            <a:custGeom>
              <a:avLst/>
              <a:gdLst>
                <a:gd name="connsiteX0" fmla="*/ 0 w 203200"/>
                <a:gd name="connsiteY0" fmla="*/ 0 h 166688"/>
                <a:gd name="connsiteX1" fmla="*/ 112713 w 203200"/>
                <a:gd name="connsiteY1" fmla="*/ 53975 h 166688"/>
                <a:gd name="connsiteX2" fmla="*/ 169863 w 203200"/>
                <a:gd name="connsiteY2" fmla="*/ 104775 h 166688"/>
                <a:gd name="connsiteX3" fmla="*/ 203200 w 203200"/>
                <a:gd name="connsiteY3" fmla="*/ 1666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" h="166688">
                  <a:moveTo>
                    <a:pt x="0" y="0"/>
                  </a:moveTo>
                  <a:cubicBezTo>
                    <a:pt x="42201" y="18256"/>
                    <a:pt x="84403" y="36513"/>
                    <a:pt x="112713" y="53975"/>
                  </a:cubicBezTo>
                  <a:cubicBezTo>
                    <a:pt x="141023" y="71437"/>
                    <a:pt x="154782" y="85989"/>
                    <a:pt x="169863" y="104775"/>
                  </a:cubicBezTo>
                  <a:cubicBezTo>
                    <a:pt x="184944" y="123561"/>
                    <a:pt x="194072" y="145124"/>
                    <a:pt x="203200" y="166688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E7692A79-B40E-4E83-BEDC-43137EE0A0C3}"/>
                </a:ext>
              </a:extLst>
            </p:cNvPr>
            <p:cNvSpPr/>
            <p:nvPr/>
          </p:nvSpPr>
          <p:spPr>
            <a:xfrm>
              <a:off x="6400800" y="5092700"/>
              <a:ext cx="96838" cy="7938"/>
            </a:xfrm>
            <a:custGeom>
              <a:avLst/>
              <a:gdLst>
                <a:gd name="connsiteX0" fmla="*/ 0 w 96838"/>
                <a:gd name="connsiteY0" fmla="*/ 0 h 7938"/>
                <a:gd name="connsiteX1" fmla="*/ 96838 w 96838"/>
                <a:gd name="connsiteY1" fmla="*/ 7938 h 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838" h="7938">
                  <a:moveTo>
                    <a:pt x="0" y="0"/>
                  </a:moveTo>
                  <a:lnTo>
                    <a:pt x="96838" y="7938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1F374C77-E4DF-42D7-AF3B-A8ECE4286ECF}"/>
                </a:ext>
              </a:extLst>
            </p:cNvPr>
            <p:cNvSpPr/>
            <p:nvPr/>
          </p:nvSpPr>
          <p:spPr>
            <a:xfrm>
              <a:off x="6584950" y="4941888"/>
              <a:ext cx="12700" cy="192087"/>
            </a:xfrm>
            <a:custGeom>
              <a:avLst/>
              <a:gdLst>
                <a:gd name="connsiteX0" fmla="*/ 12700 w 12700"/>
                <a:gd name="connsiteY0" fmla="*/ 0 h 192087"/>
                <a:gd name="connsiteX1" fmla="*/ 0 w 12700"/>
                <a:gd name="connsiteY1" fmla="*/ 192087 h 19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92087">
                  <a:moveTo>
                    <a:pt x="12700" y="0"/>
                  </a:moveTo>
                  <a:lnTo>
                    <a:pt x="0" y="192087"/>
                  </a:lnTo>
                </a:path>
              </a:pathLst>
            </a:custGeom>
            <a:noFill/>
            <a:ln w="635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1619BDF9-E849-4C8F-929E-DA76DF46A510}"/>
                </a:ext>
              </a:extLst>
            </p:cNvPr>
            <p:cNvSpPr/>
            <p:nvPr/>
          </p:nvSpPr>
          <p:spPr>
            <a:xfrm>
              <a:off x="6599238" y="5040313"/>
              <a:ext cx="125412" cy="1587"/>
            </a:xfrm>
            <a:custGeom>
              <a:avLst/>
              <a:gdLst>
                <a:gd name="connsiteX0" fmla="*/ 0 w 125412"/>
                <a:gd name="connsiteY0" fmla="*/ 1587 h 1587"/>
                <a:gd name="connsiteX1" fmla="*/ 125412 w 125412"/>
                <a:gd name="connsiteY1" fmla="*/ 0 h 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412" h="1587">
                  <a:moveTo>
                    <a:pt x="0" y="1587"/>
                  </a:moveTo>
                  <a:lnTo>
                    <a:pt x="125412" y="0"/>
                  </a:lnTo>
                </a:path>
              </a:pathLst>
            </a:custGeom>
            <a:noFill/>
            <a:ln w="635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364B397D-3903-42B7-ACD7-4142B3FDA519}"/>
                </a:ext>
              </a:extLst>
            </p:cNvPr>
            <p:cNvSpPr/>
            <p:nvPr/>
          </p:nvSpPr>
          <p:spPr>
            <a:xfrm>
              <a:off x="6750050" y="4926013"/>
              <a:ext cx="79813" cy="300037"/>
            </a:xfrm>
            <a:custGeom>
              <a:avLst/>
              <a:gdLst>
                <a:gd name="connsiteX0" fmla="*/ 77788 w 79813"/>
                <a:gd name="connsiteY0" fmla="*/ 0 h 300037"/>
                <a:gd name="connsiteX1" fmla="*/ 69850 w 79813"/>
                <a:gd name="connsiteY1" fmla="*/ 188912 h 300037"/>
                <a:gd name="connsiteX2" fmla="*/ 0 w 79813"/>
                <a:gd name="connsiteY2" fmla="*/ 300037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13" h="300037">
                  <a:moveTo>
                    <a:pt x="77788" y="0"/>
                  </a:moveTo>
                  <a:cubicBezTo>
                    <a:pt x="80301" y="69453"/>
                    <a:pt x="82815" y="138906"/>
                    <a:pt x="69850" y="188912"/>
                  </a:cubicBezTo>
                  <a:cubicBezTo>
                    <a:pt x="56885" y="238918"/>
                    <a:pt x="28442" y="269477"/>
                    <a:pt x="0" y="300037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4935A9A9-9B9E-472B-A6B1-DD169C05116F}"/>
                </a:ext>
              </a:extLst>
            </p:cNvPr>
            <p:cNvSpPr/>
            <p:nvPr/>
          </p:nvSpPr>
          <p:spPr>
            <a:xfrm>
              <a:off x="6914119" y="4951413"/>
              <a:ext cx="126444" cy="287857"/>
            </a:xfrm>
            <a:custGeom>
              <a:avLst/>
              <a:gdLst>
                <a:gd name="connsiteX0" fmla="*/ 10556 w 126444"/>
                <a:gd name="connsiteY0" fmla="*/ 0 h 287857"/>
                <a:gd name="connsiteX1" fmla="*/ 4206 w 126444"/>
                <a:gd name="connsiteY1" fmla="*/ 258762 h 287857"/>
                <a:gd name="connsiteX2" fmla="*/ 66119 w 126444"/>
                <a:gd name="connsiteY2" fmla="*/ 273050 h 287857"/>
                <a:gd name="connsiteX3" fmla="*/ 126444 w 126444"/>
                <a:gd name="connsiteY3" fmla="*/ 180975 h 28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44" h="287857">
                  <a:moveTo>
                    <a:pt x="10556" y="0"/>
                  </a:moveTo>
                  <a:cubicBezTo>
                    <a:pt x="2751" y="106627"/>
                    <a:pt x="-5054" y="213254"/>
                    <a:pt x="4206" y="258762"/>
                  </a:cubicBezTo>
                  <a:cubicBezTo>
                    <a:pt x="13466" y="304270"/>
                    <a:pt x="45746" y="286014"/>
                    <a:pt x="66119" y="273050"/>
                  </a:cubicBezTo>
                  <a:cubicBezTo>
                    <a:pt x="86492" y="260086"/>
                    <a:pt x="106468" y="220530"/>
                    <a:pt x="126444" y="180975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27856"/>
      </p:ext>
    </p:extLst>
  </p:cSld>
  <p:clrMapOvr>
    <a:masterClrMapping/>
  </p:clrMapOvr>
  <p:transition spd="slow" advClick="0" advTm="2000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4" name="図 13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EABB6C49-6417-4EF0-A025-326D65A9B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895600"/>
            <a:ext cx="21431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10780"/>
      </p:ext>
    </p:extLst>
  </p:cSld>
  <p:clrMapOvr>
    <a:masterClrMapping/>
  </p:clrMapOvr>
  <p:transition spd="slow" advClick="0" advTm="2000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894CF8-C7ED-4AF6-96E4-D914A8A8FD1B}"/>
              </a:ext>
            </a:extLst>
          </p:cNvPr>
          <p:cNvSpPr txBox="1"/>
          <p:nvPr/>
        </p:nvSpPr>
        <p:spPr>
          <a:xfrm>
            <a:off x="1054100" y="1266388"/>
            <a:ext cx="10083800" cy="432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２０１７年</a:t>
            </a:r>
            <a:r>
              <a:rPr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７月２２日</a:t>
            </a:r>
            <a:r>
              <a: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</a:t>
            </a:r>
            <a:endParaRPr kumimoji="1" lang="en-US" altLang="ja-JP" sz="3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シンクロナイズドスイミングは</a:t>
            </a:r>
            <a:endParaRPr kumimoji="1" lang="en-US" altLang="ja-JP" sz="3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アーティスティックスイミング</a:t>
            </a:r>
            <a:r>
              <a:rPr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</a:t>
            </a:r>
            <a:endParaRPr lang="en-US" altLang="ja-JP" sz="3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名称が変更されました。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441658312"/>
      </p:ext>
    </p:extLst>
  </p:cSld>
  <p:clrMapOvr>
    <a:masterClrMapping/>
  </p:clrMapOvr>
  <p:transition spd="slow" advClick="0" advTm="3000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3E79EA-5ABC-413E-83D6-54C49F91D75E}"/>
              </a:ext>
            </a:extLst>
          </p:cNvPr>
          <p:cNvSpPr txBox="1"/>
          <p:nvPr/>
        </p:nvSpPr>
        <p:spPr>
          <a:xfrm>
            <a:off x="152400" y="689384"/>
            <a:ext cx="11897360" cy="58246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企画</a:t>
            </a:r>
            <a:r>
              <a:rPr kumimoji="1" lang="en-US" altLang="ja-JP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	</a:t>
            </a: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熊坂力点</a:t>
            </a:r>
            <a:endParaRPr kumimoji="1" lang="en-US" altLang="ja-JP" sz="3200" spc="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制作</a:t>
            </a:r>
            <a:r>
              <a:rPr lang="en-US" altLang="ja-JP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	</a:t>
            </a:r>
            <a:r>
              <a:rPr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熊坂力点</a:t>
            </a:r>
            <a:endParaRPr lang="en-US" altLang="ja-JP" sz="3200" spc="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脚本</a:t>
            </a:r>
            <a:r>
              <a:rPr kumimoji="1" lang="en-US" altLang="ja-JP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	</a:t>
            </a: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熊坂力点</a:t>
            </a:r>
            <a:endParaRPr kumimoji="1" lang="en-US" altLang="ja-JP" sz="3200" spc="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主題曲　ダニエル・ビダル「オーシャンゼリゼ」</a:t>
            </a:r>
            <a:endParaRPr lang="en-US" altLang="ja-JP" sz="3200" spc="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協賛</a:t>
            </a:r>
            <a:r>
              <a:rPr lang="en-US" altLang="ja-JP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	</a:t>
            </a:r>
            <a:r>
              <a:rPr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久地アバウト</a:t>
            </a:r>
            <a:endParaRPr lang="en-US" altLang="ja-JP" sz="3200" spc="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監督</a:t>
            </a:r>
            <a:r>
              <a:rPr kumimoji="1" lang="en-US" altLang="ja-JP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	</a:t>
            </a: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熊坂力点</a:t>
            </a:r>
          </a:p>
        </p:txBody>
      </p:sp>
    </p:spTree>
    <p:extLst>
      <p:ext uri="{BB962C8B-B14F-4D97-AF65-F5344CB8AC3E}">
        <p14:creationId xmlns:p14="http://schemas.microsoft.com/office/powerpoint/2010/main" val="3101601202"/>
      </p:ext>
    </p:extLst>
  </p:cSld>
  <p:clrMapOvr>
    <a:masterClrMapping/>
  </p:clrMapOvr>
  <p:transition spd="slow" advClick="0" advTm="3000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369992-4A70-45D5-8057-65A5B46F741C}"/>
              </a:ext>
            </a:extLst>
          </p:cNvPr>
          <p:cNvSpPr txBox="1"/>
          <p:nvPr/>
        </p:nvSpPr>
        <p:spPr>
          <a:xfrm>
            <a:off x="492575" y="1690062"/>
            <a:ext cx="1120685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Download Site</a:t>
            </a:r>
          </a:p>
          <a:p>
            <a:pPr algn="ctr"/>
            <a:endParaRPr lang="en-US" altLang="ja-JP" sz="4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FAKE</a:t>
            </a:r>
            <a:r>
              <a:rPr lang="ja-JP" altLang="en-US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4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4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https://www.kujiabout.net/41_thefake/</a:t>
            </a:r>
            <a:endParaRPr kumimoji="1" lang="ja-JP" altLang="en-US" sz="4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040014"/>
      </p:ext>
    </p:extLst>
  </p:cSld>
  <p:clrMapOvr>
    <a:masterClrMapping/>
  </p:clrMapOvr>
  <p:transition spd="slow" advClick="0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1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" name="水をバシャッとかける1">
            <a:hlinkClick r:id="" action="ppaction://media"/>
            <a:extLst>
              <a:ext uri="{FF2B5EF4-FFF2-40B4-BE49-F238E27FC236}">
                <a16:creationId xmlns:a16="http://schemas.microsoft.com/office/drawing/2014/main" id="{B5B8A651-4270-4F07-9C6F-E69C1C3BB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086" y="439057"/>
            <a:ext cx="406400" cy="406400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77EFB43-75DB-45C1-9CD4-C2CBB41A32B6}"/>
              </a:ext>
            </a:extLst>
          </p:cNvPr>
          <p:cNvGrpSpPr/>
          <p:nvPr/>
        </p:nvGrpSpPr>
        <p:grpSpPr>
          <a:xfrm>
            <a:off x="3336981" y="3392477"/>
            <a:ext cx="5540157" cy="3598861"/>
            <a:chOff x="377881" y="0"/>
            <a:chExt cx="11455101" cy="7441182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7D7810B-4B6B-412E-8DA2-A8F396C96DC8}"/>
                </a:ext>
              </a:extLst>
            </p:cNvPr>
            <p:cNvGrpSpPr/>
            <p:nvPr/>
          </p:nvGrpSpPr>
          <p:grpSpPr>
            <a:xfrm>
              <a:off x="6471657" y="0"/>
              <a:ext cx="5361325" cy="7441182"/>
              <a:chOff x="6471657" y="0"/>
              <a:chExt cx="5361325" cy="7441182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5D3AFC23-ED4D-41DA-9778-9A7FE5E8435A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C6DEC584-1ED0-474C-A28C-A05B29CB7D23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AE979522-284F-4F27-B176-D831CB79733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57730B5F-09D2-4745-B979-1891673C4688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A3070007-BD66-483A-861B-11563559B537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BCD36C99-823A-40DC-8B99-48BA7C6412EE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1B65C447-26A3-49FD-B3A1-B70F73B02F56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44F9A2D7-E4FB-4EAA-9A99-E891362A71C9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ACE3EA23-CF7D-49F8-9A33-B0E0A59A411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A0F8F7AC-2A11-491F-9F39-D44DACB10A3B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C86E8252-DE18-4B9A-8263-4B371A19B6AB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72DCB1FB-7C06-4BB9-A55B-770420C87492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40EC31E-8257-4D17-8CAF-200915542AD8}"/>
                </a:ext>
              </a:extLst>
            </p:cNvPr>
            <p:cNvGrpSpPr/>
            <p:nvPr/>
          </p:nvGrpSpPr>
          <p:grpSpPr>
            <a:xfrm flipH="1">
              <a:off x="377881" y="0"/>
              <a:ext cx="5361325" cy="7441182"/>
              <a:chOff x="6471657" y="0"/>
              <a:chExt cx="5361325" cy="744118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8547BC52-5218-4A60-A6F8-9910FE1356B8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74342B98-E802-4D8A-AC36-E7A37EAA19F2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BBB91C17-CBAA-463B-B519-F3500ADB9F2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8EB361E-50EA-4233-A16A-2B0FA8458C8F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44C3686-0DE5-47B5-AA36-0BE6557837C2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C8A66594-D201-46B5-8800-ED803AF17EBC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58BF1EAE-7079-4C21-898B-8AB1F8339633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D2CF453C-D8E1-4A19-8C16-D88C044D5BAC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FAFE9D1E-54CE-4AB7-A5D3-560F121082B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0F30071D-A842-49BE-B454-987219D9D15C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CF636151-4CEA-4058-AE64-A0A1FBFB8D67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A8F51179-122D-40F8-8D30-A0A0D2D12C05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197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116" name="グループ化 1115">
            <a:extLst>
              <a:ext uri="{FF2B5EF4-FFF2-40B4-BE49-F238E27FC236}">
                <a16:creationId xmlns:a16="http://schemas.microsoft.com/office/drawing/2014/main" id="{3349EE54-E0CA-4B95-B282-74FEE777A1EA}"/>
              </a:ext>
            </a:extLst>
          </p:cNvPr>
          <p:cNvGrpSpPr/>
          <p:nvPr/>
        </p:nvGrpSpPr>
        <p:grpSpPr>
          <a:xfrm rot="10800000">
            <a:off x="3385035" y="196961"/>
            <a:ext cx="5428603" cy="6495580"/>
            <a:chOff x="3363263" y="196961"/>
            <a:chExt cx="5428603" cy="6495580"/>
          </a:xfrm>
        </p:grpSpPr>
        <p:grpSp>
          <p:nvGrpSpPr>
            <p:cNvPr id="1117" name="グループ化 1116">
              <a:extLst>
                <a:ext uri="{FF2B5EF4-FFF2-40B4-BE49-F238E27FC236}">
                  <a16:creationId xmlns:a16="http://schemas.microsoft.com/office/drawing/2014/main" id="{4C8803D2-6ADC-4883-9652-93577CC28EF2}"/>
                </a:ext>
              </a:extLst>
            </p:cNvPr>
            <p:cNvGrpSpPr/>
            <p:nvPr/>
          </p:nvGrpSpPr>
          <p:grpSpPr>
            <a:xfrm>
              <a:off x="33632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21" name="図 1120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9A30942-3852-4EB1-A16F-447300A1E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2" name="図 1121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2EF6D469-DAF3-4F8F-8323-FFB92C166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  <p:grpSp>
          <p:nvGrpSpPr>
            <p:cNvPr id="1118" name="グループ化 1117">
              <a:extLst>
                <a:ext uri="{FF2B5EF4-FFF2-40B4-BE49-F238E27FC236}">
                  <a16:creationId xmlns:a16="http://schemas.microsoft.com/office/drawing/2014/main" id="{EE04A8F3-F0C7-477E-9663-37BF9C626CE4}"/>
                </a:ext>
              </a:extLst>
            </p:cNvPr>
            <p:cNvGrpSpPr/>
            <p:nvPr/>
          </p:nvGrpSpPr>
          <p:grpSpPr>
            <a:xfrm>
              <a:off x="6258863" y="196961"/>
              <a:ext cx="2533003" cy="6495580"/>
              <a:chOff x="445891" y="196961"/>
              <a:chExt cx="2533003" cy="6495580"/>
            </a:xfrm>
          </p:grpSpPr>
          <p:pic>
            <p:nvPicPr>
              <p:cNvPr id="1119" name="図 1118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BCE435B6-1E24-46B4-AB8B-CB8955054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196961"/>
                <a:ext cx="2533003" cy="3001266"/>
              </a:xfrm>
              <a:prstGeom prst="rect">
                <a:avLst/>
              </a:prstGeom>
            </p:spPr>
          </p:pic>
          <p:pic>
            <p:nvPicPr>
              <p:cNvPr id="1120" name="図 1119" descr="黒い背景に白い文字がある&#10;&#10;中程度の精度で自動的に生成された説明">
                <a:extLst>
                  <a:ext uri="{FF2B5EF4-FFF2-40B4-BE49-F238E27FC236}">
                    <a16:creationId xmlns:a16="http://schemas.microsoft.com/office/drawing/2014/main" id="{72D6BCC0-6F46-419A-89BB-824179BB0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891" y="3691275"/>
                <a:ext cx="2533003" cy="30012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46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d"/>
      </p:transition>
    </mc:Choice>
    <mc:Fallback xmlns="">
      <p:transition advClick="0" advTm="0">
        <p:push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06082"/>
            <a:ext cx="5678678" cy="66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77EFB43-75DB-45C1-9CD4-C2CBB41A32B6}"/>
              </a:ext>
            </a:extLst>
          </p:cNvPr>
          <p:cNvGrpSpPr/>
          <p:nvPr/>
        </p:nvGrpSpPr>
        <p:grpSpPr>
          <a:xfrm>
            <a:off x="3336981" y="3392477"/>
            <a:ext cx="5540157" cy="3598861"/>
            <a:chOff x="377881" y="0"/>
            <a:chExt cx="11455101" cy="7441182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7D7810B-4B6B-412E-8DA2-A8F396C96DC8}"/>
                </a:ext>
              </a:extLst>
            </p:cNvPr>
            <p:cNvGrpSpPr/>
            <p:nvPr/>
          </p:nvGrpSpPr>
          <p:grpSpPr>
            <a:xfrm>
              <a:off x="6471657" y="0"/>
              <a:ext cx="5361325" cy="7441182"/>
              <a:chOff x="6471657" y="0"/>
              <a:chExt cx="5361325" cy="7441182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5D3AFC23-ED4D-41DA-9778-9A7FE5E8435A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C6DEC584-1ED0-474C-A28C-A05B29CB7D23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AE979522-284F-4F27-B176-D831CB79733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57730B5F-09D2-4745-B979-1891673C4688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A3070007-BD66-483A-861B-11563559B537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BCD36C99-823A-40DC-8B99-48BA7C6412EE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1B65C447-26A3-49FD-B3A1-B70F73B02F56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44F9A2D7-E4FB-4EAA-9A99-E891362A71C9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ACE3EA23-CF7D-49F8-9A33-B0E0A59A411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A0F8F7AC-2A11-491F-9F39-D44DACB10A3B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C86E8252-DE18-4B9A-8263-4B371A19B6AB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72DCB1FB-7C06-4BB9-A55B-770420C87492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40EC31E-8257-4D17-8CAF-200915542AD8}"/>
                </a:ext>
              </a:extLst>
            </p:cNvPr>
            <p:cNvGrpSpPr/>
            <p:nvPr/>
          </p:nvGrpSpPr>
          <p:grpSpPr>
            <a:xfrm flipH="1">
              <a:off x="377881" y="0"/>
              <a:ext cx="5361325" cy="7441182"/>
              <a:chOff x="6471657" y="0"/>
              <a:chExt cx="5361325" cy="744118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8547BC52-5218-4A60-A6F8-9910FE1356B8}"/>
                  </a:ext>
                </a:extLst>
              </p:cNvPr>
              <p:cNvGrpSpPr/>
              <p:nvPr/>
            </p:nvGrpSpPr>
            <p:grpSpPr>
              <a:xfrm>
                <a:off x="8421505" y="1929699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74342B98-E802-4D8A-AC36-E7A37EAA19F2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BBB91C17-CBAA-463B-B519-F3500ADB9F20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8EB361E-50EA-4233-A16A-2B0FA8458C8F}"/>
                  </a:ext>
                </a:extLst>
              </p:cNvPr>
              <p:cNvGrpSpPr/>
              <p:nvPr/>
            </p:nvGrpSpPr>
            <p:grpSpPr>
              <a:xfrm>
                <a:off x="10368536" y="80987"/>
                <a:ext cx="1440000" cy="2340000"/>
                <a:chOff x="8912713" y="535225"/>
                <a:chExt cx="1440000" cy="2340000"/>
              </a:xfrm>
            </p:grpSpPr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44C3686-0DE5-47B5-AA36-0BE6557837C2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8912713" y="535225"/>
                  <a:ext cx="1440000" cy="2340000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C8A66594-D201-46B5-8800-ED803AF17EBC}"/>
                    </a:ext>
                  </a:extLst>
                </p:cNvPr>
                <p:cNvSpPr txBox="1"/>
                <p:nvPr/>
              </p:nvSpPr>
              <p:spPr>
                <a:xfrm rot="13389422" flipH="1">
                  <a:off x="9220876" y="603327"/>
                  <a:ext cx="984009" cy="1599015"/>
                </a:xfrm>
                <a:custGeom>
                  <a:avLst/>
                  <a:gdLst>
                    <a:gd name="connsiteX0" fmla="*/ 720000 w 1440000"/>
                    <a:gd name="connsiteY0" fmla="*/ 0 h 2340000"/>
                    <a:gd name="connsiteX1" fmla="*/ 681384 w 1440000"/>
                    <a:gd name="connsiteY1" fmla="*/ 157694 h 2340000"/>
                    <a:gd name="connsiteX2" fmla="*/ 480277 w 1440000"/>
                    <a:gd name="connsiteY2" fmla="*/ 572468 h 2340000"/>
                    <a:gd name="connsiteX3" fmla="*/ 340249 w 1440000"/>
                    <a:gd name="connsiteY3" fmla="*/ 818111 h 2340000"/>
                    <a:gd name="connsiteX4" fmla="*/ 339743 w 1440000"/>
                    <a:gd name="connsiteY4" fmla="*/ 819042 h 2340000"/>
                    <a:gd name="connsiteX5" fmla="*/ 319513 w 1440000"/>
                    <a:gd name="connsiteY5" fmla="*/ 854535 h 2340000"/>
                    <a:gd name="connsiteX6" fmla="*/ 288676 w 1440000"/>
                    <a:gd name="connsiteY6" fmla="*/ 912624 h 2340000"/>
                    <a:gd name="connsiteX7" fmla="*/ 198426 w 1440000"/>
                    <a:gd name="connsiteY7" fmla="*/ 1078016 h 2340000"/>
                    <a:gd name="connsiteX8" fmla="*/ 159729 w 1440000"/>
                    <a:gd name="connsiteY8" fmla="*/ 1155535 h 2340000"/>
                    <a:gd name="connsiteX9" fmla="*/ 159727 w 1440000"/>
                    <a:gd name="connsiteY9" fmla="*/ 1155536 h 2340000"/>
                    <a:gd name="connsiteX10" fmla="*/ 159722 w 1440000"/>
                    <a:gd name="connsiteY10" fmla="*/ 1155549 h 2340000"/>
                    <a:gd name="connsiteX11" fmla="*/ 123127 w 1440000"/>
                    <a:gd name="connsiteY11" fmla="*/ 1233659 h 2340000"/>
                    <a:gd name="connsiteX12" fmla="*/ 105437 w 1440000"/>
                    <a:gd name="connsiteY12" fmla="*/ 1276418 h 2340000"/>
                    <a:gd name="connsiteX13" fmla="*/ 90203 w 1440000"/>
                    <a:gd name="connsiteY13" fmla="*/ 1310340 h 2340000"/>
                    <a:gd name="connsiteX14" fmla="*/ 82372 w 1440000"/>
                    <a:gd name="connsiteY14" fmla="*/ 1332172 h 2340000"/>
                    <a:gd name="connsiteX15" fmla="*/ 68060 w 1440000"/>
                    <a:gd name="connsiteY15" fmla="*/ 1366770 h 2340000"/>
                    <a:gd name="connsiteX16" fmla="*/ 50042 w 1440000"/>
                    <a:gd name="connsiteY16" fmla="*/ 1422312 h 2340000"/>
                    <a:gd name="connsiteX17" fmla="*/ 36757 w 1440000"/>
                    <a:gd name="connsiteY17" fmla="*/ 1459352 h 2340000"/>
                    <a:gd name="connsiteX18" fmla="*/ 33279 w 1440000"/>
                    <a:gd name="connsiteY18" fmla="*/ 1473990 h 2340000"/>
                    <a:gd name="connsiteX19" fmla="*/ 26276 w 1440000"/>
                    <a:gd name="connsiteY19" fmla="*/ 1495582 h 2340000"/>
                    <a:gd name="connsiteX20" fmla="*/ 11309 w 1440000"/>
                    <a:gd name="connsiteY20" fmla="*/ 1566456 h 2340000"/>
                    <a:gd name="connsiteX21" fmla="*/ 2731 w 1440000"/>
                    <a:gd name="connsiteY21" fmla="*/ 1602555 h 2340000"/>
                    <a:gd name="connsiteX22" fmla="*/ 2124 w 1440000"/>
                    <a:gd name="connsiteY22" fmla="*/ 1609944 h 2340000"/>
                    <a:gd name="connsiteX23" fmla="*/ 0 w 1440000"/>
                    <a:gd name="connsiteY23" fmla="*/ 1620000 h 2340000"/>
                    <a:gd name="connsiteX24" fmla="*/ 720000 w 1440000"/>
                    <a:gd name="connsiteY24" fmla="*/ 2340000 h 2340000"/>
                    <a:gd name="connsiteX25" fmla="*/ 1440000 w 1440000"/>
                    <a:gd name="connsiteY25" fmla="*/ 1620000 h 2340000"/>
                    <a:gd name="connsiteX26" fmla="*/ 1437876 w 1440000"/>
                    <a:gd name="connsiteY26" fmla="*/ 1609944 h 2340000"/>
                    <a:gd name="connsiteX27" fmla="*/ 1437270 w 1440000"/>
                    <a:gd name="connsiteY27" fmla="*/ 1602555 h 2340000"/>
                    <a:gd name="connsiteX28" fmla="*/ 1428693 w 1440000"/>
                    <a:gd name="connsiteY28" fmla="*/ 1566456 h 2340000"/>
                    <a:gd name="connsiteX29" fmla="*/ 1413725 w 1440000"/>
                    <a:gd name="connsiteY29" fmla="*/ 1495582 h 2340000"/>
                    <a:gd name="connsiteX30" fmla="*/ 1406721 w 1440000"/>
                    <a:gd name="connsiteY30" fmla="*/ 1473990 h 2340000"/>
                    <a:gd name="connsiteX31" fmla="*/ 1403243 w 1440000"/>
                    <a:gd name="connsiteY31" fmla="*/ 1459352 h 2340000"/>
                    <a:gd name="connsiteX32" fmla="*/ 1389958 w 1440000"/>
                    <a:gd name="connsiteY32" fmla="*/ 1422314 h 2340000"/>
                    <a:gd name="connsiteX33" fmla="*/ 1371942 w 1440000"/>
                    <a:gd name="connsiteY33" fmla="*/ 1366770 h 2340000"/>
                    <a:gd name="connsiteX34" fmla="*/ 1357630 w 1440000"/>
                    <a:gd name="connsiteY34" fmla="*/ 1332172 h 2340000"/>
                    <a:gd name="connsiteX35" fmla="*/ 1349799 w 1440000"/>
                    <a:gd name="connsiteY35" fmla="*/ 1310340 h 2340000"/>
                    <a:gd name="connsiteX36" fmla="*/ 1334565 w 1440000"/>
                    <a:gd name="connsiteY36" fmla="*/ 1276418 h 2340000"/>
                    <a:gd name="connsiteX37" fmla="*/ 1316875 w 1440000"/>
                    <a:gd name="connsiteY37" fmla="*/ 1233659 h 2340000"/>
                    <a:gd name="connsiteX38" fmla="*/ 1280280 w 1440000"/>
                    <a:gd name="connsiteY38" fmla="*/ 1155551 h 2340000"/>
                    <a:gd name="connsiteX39" fmla="*/ 1280273 w 1440000"/>
                    <a:gd name="connsiteY39" fmla="*/ 1155536 h 2340000"/>
                    <a:gd name="connsiteX40" fmla="*/ 1280269 w 1440000"/>
                    <a:gd name="connsiteY40" fmla="*/ 1155527 h 2340000"/>
                    <a:gd name="connsiteX41" fmla="*/ 1241575 w 1440000"/>
                    <a:gd name="connsiteY41" fmla="*/ 1078016 h 2340000"/>
                    <a:gd name="connsiteX42" fmla="*/ 1151318 w 1440000"/>
                    <a:gd name="connsiteY42" fmla="*/ 912613 h 2340000"/>
                    <a:gd name="connsiteX43" fmla="*/ 1120489 w 1440000"/>
                    <a:gd name="connsiteY43" fmla="*/ 854535 h 2340000"/>
                    <a:gd name="connsiteX44" fmla="*/ 1100266 w 1440000"/>
                    <a:gd name="connsiteY44" fmla="*/ 819054 h 2340000"/>
                    <a:gd name="connsiteX45" fmla="*/ 1099751 w 1440000"/>
                    <a:gd name="connsiteY45" fmla="*/ 818111 h 2340000"/>
                    <a:gd name="connsiteX46" fmla="*/ 959725 w 1440000"/>
                    <a:gd name="connsiteY46" fmla="*/ 572468 h 2340000"/>
                    <a:gd name="connsiteX47" fmla="*/ 758618 w 1440000"/>
                    <a:gd name="connsiteY47" fmla="*/ 157694 h 2340000"/>
                    <a:gd name="connsiteX48" fmla="*/ 720000 w 1440000"/>
                    <a:gd name="connsiteY48" fmla="*/ 0 h 23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40000" h="2340000">
                      <a:moveTo>
                        <a:pt x="720000" y="0"/>
                      </a:moveTo>
                      <a:cubicBezTo>
                        <a:pt x="719994" y="0"/>
                        <a:pt x="718245" y="54780"/>
                        <a:pt x="681384" y="157694"/>
                      </a:cubicBezTo>
                      <a:cubicBezTo>
                        <a:pt x="644042" y="262253"/>
                        <a:pt x="576154" y="401281"/>
                        <a:pt x="480277" y="572468"/>
                      </a:cubicBezTo>
                      <a:cubicBezTo>
                        <a:pt x="435574" y="652472"/>
                        <a:pt x="388061" y="734102"/>
                        <a:pt x="340249" y="818111"/>
                      </a:cubicBezTo>
                      <a:lnTo>
                        <a:pt x="339743" y="819042"/>
                      </a:lnTo>
                      <a:lnTo>
                        <a:pt x="319513" y="854535"/>
                      </a:lnTo>
                      <a:lnTo>
                        <a:pt x="288676" y="912624"/>
                      </a:lnTo>
                      <a:lnTo>
                        <a:pt x="198426" y="1078016"/>
                      </a:lnTo>
                      <a:lnTo>
                        <a:pt x="159729" y="1155535"/>
                      </a:lnTo>
                      <a:lnTo>
                        <a:pt x="159727" y="1155536"/>
                      </a:lnTo>
                      <a:lnTo>
                        <a:pt x="159722" y="1155549"/>
                      </a:lnTo>
                      <a:lnTo>
                        <a:pt x="123127" y="1233659"/>
                      </a:lnTo>
                      <a:lnTo>
                        <a:pt x="105437" y="1276418"/>
                      </a:lnTo>
                      <a:lnTo>
                        <a:pt x="90203" y="1310340"/>
                      </a:lnTo>
                      <a:lnTo>
                        <a:pt x="82372" y="1332172"/>
                      </a:lnTo>
                      <a:lnTo>
                        <a:pt x="68060" y="1366770"/>
                      </a:lnTo>
                      <a:lnTo>
                        <a:pt x="50042" y="1422312"/>
                      </a:lnTo>
                      <a:lnTo>
                        <a:pt x="36757" y="1459352"/>
                      </a:lnTo>
                      <a:lnTo>
                        <a:pt x="33279" y="1473990"/>
                      </a:lnTo>
                      <a:lnTo>
                        <a:pt x="26276" y="1495582"/>
                      </a:lnTo>
                      <a:lnTo>
                        <a:pt x="11309" y="1566456"/>
                      </a:lnTo>
                      <a:lnTo>
                        <a:pt x="2731" y="1602555"/>
                      </a:lnTo>
                      <a:cubicBezTo>
                        <a:pt x="2528" y="1605018"/>
                        <a:pt x="2327" y="1607481"/>
                        <a:pt x="2124" y="1609944"/>
                      </a:cubicBezTo>
                      <a:lnTo>
                        <a:pt x="0" y="1620000"/>
                      </a:lnTo>
                      <a:cubicBezTo>
                        <a:pt x="0" y="2017645"/>
                        <a:pt x="322355" y="2340000"/>
                        <a:pt x="720000" y="2340000"/>
                      </a:cubicBezTo>
                      <a:cubicBezTo>
                        <a:pt x="1117645" y="2340000"/>
                        <a:pt x="1440000" y="2017645"/>
                        <a:pt x="1440000" y="1620000"/>
                      </a:cubicBezTo>
                      <a:lnTo>
                        <a:pt x="1437876" y="1609944"/>
                      </a:lnTo>
                      <a:cubicBezTo>
                        <a:pt x="1437674" y="1607481"/>
                        <a:pt x="1437472" y="1605018"/>
                        <a:pt x="1437270" y="1602555"/>
                      </a:cubicBezTo>
                      <a:lnTo>
                        <a:pt x="1428693" y="1566456"/>
                      </a:lnTo>
                      <a:lnTo>
                        <a:pt x="1413725" y="1495582"/>
                      </a:lnTo>
                      <a:lnTo>
                        <a:pt x="1406721" y="1473990"/>
                      </a:lnTo>
                      <a:lnTo>
                        <a:pt x="1403243" y="1459352"/>
                      </a:lnTo>
                      <a:lnTo>
                        <a:pt x="1389958" y="1422314"/>
                      </a:lnTo>
                      <a:lnTo>
                        <a:pt x="1371942" y="1366770"/>
                      </a:lnTo>
                      <a:lnTo>
                        <a:pt x="1357630" y="1332172"/>
                      </a:lnTo>
                      <a:lnTo>
                        <a:pt x="1349799" y="1310340"/>
                      </a:lnTo>
                      <a:lnTo>
                        <a:pt x="1334565" y="1276418"/>
                      </a:lnTo>
                      <a:lnTo>
                        <a:pt x="1316875" y="1233659"/>
                      </a:lnTo>
                      <a:lnTo>
                        <a:pt x="1280280" y="1155551"/>
                      </a:lnTo>
                      <a:cubicBezTo>
                        <a:pt x="1280278" y="1155547"/>
                        <a:pt x="1280275" y="1155541"/>
                        <a:pt x="1280273" y="1155536"/>
                      </a:cubicBezTo>
                      <a:lnTo>
                        <a:pt x="1280269" y="1155527"/>
                      </a:lnTo>
                      <a:lnTo>
                        <a:pt x="1241575" y="1078016"/>
                      </a:lnTo>
                      <a:lnTo>
                        <a:pt x="1151318" y="912613"/>
                      </a:lnTo>
                      <a:lnTo>
                        <a:pt x="1120489" y="854535"/>
                      </a:lnTo>
                      <a:lnTo>
                        <a:pt x="1100266" y="819054"/>
                      </a:lnTo>
                      <a:lnTo>
                        <a:pt x="1099751" y="818111"/>
                      </a:lnTo>
                      <a:cubicBezTo>
                        <a:pt x="1051939" y="734102"/>
                        <a:pt x="1004427" y="652472"/>
                        <a:pt x="959725" y="572468"/>
                      </a:cubicBezTo>
                      <a:cubicBezTo>
                        <a:pt x="863848" y="401281"/>
                        <a:pt x="795960" y="262253"/>
                        <a:pt x="758618" y="157694"/>
                      </a:cubicBezTo>
                      <a:cubicBezTo>
                        <a:pt x="721755" y="54780"/>
                        <a:pt x="720007" y="0"/>
                        <a:pt x="7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kumimoji="1" lang="ja-JP" altLang="en-US" sz="9600" dirty="0"/>
                </a:p>
              </p:txBody>
            </p: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58BF1EAE-7079-4C21-898B-8AB1F8339633}"/>
                  </a:ext>
                </a:extLst>
              </p:cNvPr>
              <p:cNvGrpSpPr/>
              <p:nvPr/>
            </p:nvGrpSpPr>
            <p:grpSpPr>
              <a:xfrm>
                <a:off x="6471657" y="3609228"/>
                <a:ext cx="2268854" cy="3665495"/>
                <a:chOff x="9885603" y="3520284"/>
                <a:chExt cx="1833079" cy="2961469"/>
              </a:xfrm>
            </p:grpSpPr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D2CF453C-D8E1-4A19-8C16-D88C044D5BAC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FAFE9D1E-54CE-4AB7-A5D3-560F121082BC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0F30071D-A842-49BE-B454-987219D9D15C}"/>
                  </a:ext>
                </a:extLst>
              </p:cNvPr>
              <p:cNvGrpSpPr/>
              <p:nvPr/>
            </p:nvGrpSpPr>
            <p:grpSpPr>
              <a:xfrm>
                <a:off x="6633795" y="0"/>
                <a:ext cx="3411477" cy="5511483"/>
                <a:chOff x="9885603" y="3520284"/>
                <a:chExt cx="1833079" cy="2961469"/>
              </a:xfrm>
            </p:grpSpPr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CF636151-4CEA-4058-AE64-A0A1FBFB8D67}"/>
                    </a:ext>
                  </a:extLst>
                </p:cNvPr>
                <p:cNvSpPr/>
                <p:nvPr/>
              </p:nvSpPr>
              <p:spPr>
                <a:xfrm rot="18000000">
                  <a:off x="9207958" y="4197929"/>
                  <a:ext cx="2961469" cy="1606179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A8F51179-122D-40F8-8D30-A0A0D2D12C05}"/>
                    </a:ext>
                  </a:extLst>
                </p:cNvPr>
                <p:cNvSpPr/>
                <p:nvPr/>
              </p:nvSpPr>
              <p:spPr>
                <a:xfrm rot="18946176">
                  <a:off x="10197757" y="3977347"/>
                  <a:ext cx="1520925" cy="824887"/>
                </a:xfrm>
                <a:custGeom>
                  <a:avLst/>
                  <a:gdLst>
                    <a:gd name="connsiteX0" fmla="*/ 982642 w 2054256"/>
                    <a:gd name="connsiteY0" fmla="*/ 0 h 1114144"/>
                    <a:gd name="connsiteX1" fmla="*/ 2054256 w 2054256"/>
                    <a:gd name="connsiteY1" fmla="*/ 596900 h 1114144"/>
                    <a:gd name="connsiteX2" fmla="*/ 1581792 w 2054256"/>
                    <a:gd name="connsiteY2" fmla="*/ 1091859 h 1114144"/>
                    <a:gd name="connsiteX3" fmla="*/ 1508084 w 2054256"/>
                    <a:gd name="connsiteY3" fmla="*/ 1114144 h 1114144"/>
                    <a:gd name="connsiteX4" fmla="*/ 1512843 w 2054256"/>
                    <a:gd name="connsiteY4" fmla="*/ 1108641 h 1114144"/>
                    <a:gd name="connsiteX5" fmla="*/ 1597056 w 2054256"/>
                    <a:gd name="connsiteY5" fmla="*/ 876300 h 1114144"/>
                    <a:gd name="connsiteX6" fmla="*/ 525442 w 2054256"/>
                    <a:gd name="connsiteY6" fmla="*/ 279400 h 1114144"/>
                    <a:gd name="connsiteX7" fmla="*/ 108322 w 2054256"/>
                    <a:gd name="connsiteY7" fmla="*/ 326307 h 1114144"/>
                    <a:gd name="connsiteX8" fmla="*/ 0 w 2054256"/>
                    <a:gd name="connsiteY8" fmla="*/ 359057 h 1114144"/>
                    <a:gd name="connsiteX9" fmla="*/ 40366 w 2054256"/>
                    <a:gd name="connsiteY9" fmla="*/ 312382 h 1114144"/>
                    <a:gd name="connsiteX10" fmla="*/ 982642 w 2054256"/>
                    <a:gd name="connsiteY10" fmla="*/ 0 h 1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54256" h="1114144">
                      <a:moveTo>
                        <a:pt x="982642" y="0"/>
                      </a:moveTo>
                      <a:cubicBezTo>
                        <a:pt x="1574478" y="0"/>
                        <a:pt x="2054256" y="267241"/>
                        <a:pt x="2054256" y="596900"/>
                      </a:cubicBezTo>
                      <a:cubicBezTo>
                        <a:pt x="2054256" y="802937"/>
                        <a:pt x="1866843" y="984592"/>
                        <a:pt x="1581792" y="1091859"/>
                      </a:cubicBezTo>
                      <a:lnTo>
                        <a:pt x="1508084" y="1114144"/>
                      </a:lnTo>
                      <a:lnTo>
                        <a:pt x="1512843" y="1108641"/>
                      </a:lnTo>
                      <a:cubicBezTo>
                        <a:pt x="1567070" y="1037229"/>
                        <a:pt x="1597056" y="958715"/>
                        <a:pt x="1597056" y="876300"/>
                      </a:cubicBezTo>
                      <a:cubicBezTo>
                        <a:pt x="1597056" y="546641"/>
                        <a:pt x="1117278" y="279400"/>
                        <a:pt x="525442" y="279400"/>
                      </a:cubicBezTo>
                      <a:cubicBezTo>
                        <a:pt x="377483" y="279400"/>
                        <a:pt x="236528" y="296103"/>
                        <a:pt x="108322" y="326307"/>
                      </a:cubicBezTo>
                      <a:lnTo>
                        <a:pt x="0" y="359057"/>
                      </a:lnTo>
                      <a:lnTo>
                        <a:pt x="40366" y="312382"/>
                      </a:lnTo>
                      <a:cubicBezTo>
                        <a:pt x="221833" y="126313"/>
                        <a:pt x="575755" y="0"/>
                        <a:pt x="9826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85725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40" name="水をバシャッとかける1">
            <a:hlinkClick r:id="" action="ppaction://media"/>
            <a:extLst>
              <a:ext uri="{FF2B5EF4-FFF2-40B4-BE49-F238E27FC236}">
                <a16:creationId xmlns:a16="http://schemas.microsoft.com/office/drawing/2014/main" id="{833201D2-0A90-49C5-8110-88BDFA38F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086" y="4390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85725" cap="rnd"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67</Words>
  <Application>Microsoft Office PowerPoint</Application>
  <PresentationFormat>ワイド画面</PresentationFormat>
  <Paragraphs>20</Paragraphs>
  <Slides>46</Slides>
  <Notes>0</Notes>
  <HiddenSlides>0</HiddenSlides>
  <MMClips>9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2" baseType="lpstr">
      <vt:lpstr>HG創英角ｺﾞｼｯｸUB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100</cp:revision>
  <dcterms:created xsi:type="dcterms:W3CDTF">2021-03-18T13:15:59Z</dcterms:created>
  <dcterms:modified xsi:type="dcterms:W3CDTF">2021-04-15T07:48:49Z</dcterms:modified>
</cp:coreProperties>
</file>