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28" y="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5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8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68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1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2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50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17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4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1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8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49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BDE2-15BD-454B-AFDF-5DAA9D5E8B56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934E-9766-4A47-A4DD-D90375C8A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7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Picture 2" descr="GACKTの勝ち方 | GACKT |本 | 通販 | Amazon">
            <a:extLst>
              <a:ext uri="{FF2B5EF4-FFF2-40B4-BE49-F238E27FC236}">
                <a16:creationId xmlns:a16="http://schemas.microsoft.com/office/drawing/2014/main" id="{DA29BA6C-596F-406D-A5BA-639D8E9CD2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3" b="88690"/>
          <a:stretch/>
        </p:blipFill>
        <p:spPr bwMode="auto">
          <a:xfrm>
            <a:off x="4224867" y="152400"/>
            <a:ext cx="504772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ACKTの勝ち方 | GACKT |本 | 通販 | Amazon" hidden="1">
            <a:extLst>
              <a:ext uri="{FF2B5EF4-FFF2-40B4-BE49-F238E27FC236}">
                <a16:creationId xmlns:a16="http://schemas.microsoft.com/office/drawing/2014/main" id="{72304B5D-EA76-4DF8-A198-324C05EA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0"/>
            <a:ext cx="8640763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70BBE27-6B56-47E3-9759-713EAA14B635}"/>
              </a:ext>
            </a:extLst>
          </p:cNvPr>
          <p:cNvSpPr/>
          <p:nvPr/>
        </p:nvSpPr>
        <p:spPr>
          <a:xfrm>
            <a:off x="3514713" y="2688234"/>
            <a:ext cx="268197" cy="121708"/>
          </a:xfrm>
          <a:custGeom>
            <a:avLst/>
            <a:gdLst>
              <a:gd name="connsiteX0" fmla="*/ 12 w 268197"/>
              <a:gd name="connsiteY0" fmla="*/ 121641 h 121708"/>
              <a:gd name="connsiteX1" fmla="*/ 90500 w 268197"/>
              <a:gd name="connsiteY1" fmla="*/ 47029 h 121708"/>
              <a:gd name="connsiteX2" fmla="*/ 134950 w 268197"/>
              <a:gd name="connsiteY2" fmla="*/ 24804 h 121708"/>
              <a:gd name="connsiteX3" fmla="*/ 265125 w 268197"/>
              <a:gd name="connsiteY3" fmla="*/ 991 h 121708"/>
              <a:gd name="connsiteX4" fmla="*/ 230200 w 268197"/>
              <a:gd name="connsiteY4" fmla="*/ 4166 h 121708"/>
              <a:gd name="connsiteX5" fmla="*/ 131775 w 268197"/>
              <a:gd name="connsiteY5" fmla="*/ 13691 h 121708"/>
              <a:gd name="connsiteX6" fmla="*/ 84150 w 268197"/>
              <a:gd name="connsiteY6" fmla="*/ 32741 h 121708"/>
              <a:gd name="connsiteX7" fmla="*/ 12 w 268197"/>
              <a:gd name="connsiteY7" fmla="*/ 121641 h 12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197" h="121708">
                <a:moveTo>
                  <a:pt x="12" y="121641"/>
                </a:moveTo>
                <a:cubicBezTo>
                  <a:pt x="1070" y="124022"/>
                  <a:pt x="68010" y="63168"/>
                  <a:pt x="90500" y="47029"/>
                </a:cubicBezTo>
                <a:cubicBezTo>
                  <a:pt x="112990" y="30889"/>
                  <a:pt x="105846" y="32477"/>
                  <a:pt x="134950" y="24804"/>
                </a:cubicBezTo>
                <a:cubicBezTo>
                  <a:pt x="164054" y="17131"/>
                  <a:pt x="249250" y="4431"/>
                  <a:pt x="265125" y="991"/>
                </a:cubicBezTo>
                <a:cubicBezTo>
                  <a:pt x="281000" y="-2449"/>
                  <a:pt x="230200" y="4166"/>
                  <a:pt x="230200" y="4166"/>
                </a:cubicBezTo>
                <a:cubicBezTo>
                  <a:pt x="207975" y="6283"/>
                  <a:pt x="156117" y="8929"/>
                  <a:pt x="131775" y="13691"/>
                </a:cubicBezTo>
                <a:cubicBezTo>
                  <a:pt x="107433" y="18453"/>
                  <a:pt x="104258" y="18454"/>
                  <a:pt x="84150" y="32741"/>
                </a:cubicBezTo>
                <a:cubicBezTo>
                  <a:pt x="64042" y="47028"/>
                  <a:pt x="-1046" y="119260"/>
                  <a:pt x="12" y="1216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42F104E-42CB-4773-804D-509164A07929}"/>
              </a:ext>
            </a:extLst>
          </p:cNvPr>
          <p:cNvSpPr/>
          <p:nvPr/>
        </p:nvSpPr>
        <p:spPr>
          <a:xfrm>
            <a:off x="3641536" y="2646694"/>
            <a:ext cx="356268" cy="128510"/>
          </a:xfrm>
          <a:custGeom>
            <a:avLst/>
            <a:gdLst>
              <a:gd name="connsiteX0" fmla="*/ 189 w 356268"/>
              <a:gd name="connsiteY0" fmla="*/ 33006 h 128510"/>
              <a:gd name="connsiteX1" fmla="*/ 168464 w 356268"/>
              <a:gd name="connsiteY1" fmla="*/ 21894 h 128510"/>
              <a:gd name="connsiteX2" fmla="*/ 230377 w 356268"/>
              <a:gd name="connsiteY2" fmla="*/ 29831 h 128510"/>
              <a:gd name="connsiteX3" fmla="*/ 285939 w 356268"/>
              <a:gd name="connsiteY3" fmla="*/ 63169 h 128510"/>
              <a:gd name="connsiteX4" fmla="*/ 354202 w 356268"/>
              <a:gd name="connsiteY4" fmla="*/ 126669 h 128510"/>
              <a:gd name="connsiteX5" fmla="*/ 335152 w 356268"/>
              <a:gd name="connsiteY5" fmla="*/ 106031 h 128510"/>
              <a:gd name="connsiteX6" fmla="*/ 300227 w 356268"/>
              <a:gd name="connsiteY6" fmla="*/ 50469 h 128510"/>
              <a:gd name="connsiteX7" fmla="*/ 225614 w 356268"/>
              <a:gd name="connsiteY7" fmla="*/ 9194 h 128510"/>
              <a:gd name="connsiteX8" fmla="*/ 136714 w 356268"/>
              <a:gd name="connsiteY8" fmla="*/ 1256 h 128510"/>
              <a:gd name="connsiteX9" fmla="*/ 189 w 356268"/>
              <a:gd name="connsiteY9" fmla="*/ 33006 h 12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268" h="128510">
                <a:moveTo>
                  <a:pt x="189" y="33006"/>
                </a:moveTo>
                <a:cubicBezTo>
                  <a:pt x="5481" y="36446"/>
                  <a:pt x="130099" y="22423"/>
                  <a:pt x="168464" y="21894"/>
                </a:cubicBezTo>
                <a:cubicBezTo>
                  <a:pt x="206829" y="21365"/>
                  <a:pt x="210798" y="22952"/>
                  <a:pt x="230377" y="29831"/>
                </a:cubicBezTo>
                <a:cubicBezTo>
                  <a:pt x="249956" y="36710"/>
                  <a:pt x="265302" y="47029"/>
                  <a:pt x="285939" y="63169"/>
                </a:cubicBezTo>
                <a:cubicBezTo>
                  <a:pt x="306576" y="79309"/>
                  <a:pt x="346000" y="119525"/>
                  <a:pt x="354202" y="126669"/>
                </a:cubicBezTo>
                <a:cubicBezTo>
                  <a:pt x="362404" y="133813"/>
                  <a:pt x="344148" y="118731"/>
                  <a:pt x="335152" y="106031"/>
                </a:cubicBezTo>
                <a:cubicBezTo>
                  <a:pt x="326156" y="93331"/>
                  <a:pt x="318483" y="66608"/>
                  <a:pt x="300227" y="50469"/>
                </a:cubicBezTo>
                <a:cubicBezTo>
                  <a:pt x="281971" y="34330"/>
                  <a:pt x="252866" y="17396"/>
                  <a:pt x="225614" y="9194"/>
                </a:cubicBezTo>
                <a:cubicBezTo>
                  <a:pt x="198362" y="992"/>
                  <a:pt x="171639" y="-1919"/>
                  <a:pt x="136714" y="1256"/>
                </a:cubicBezTo>
                <a:cubicBezTo>
                  <a:pt x="101789" y="4431"/>
                  <a:pt x="-5103" y="29566"/>
                  <a:pt x="189" y="330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0BF5750-DFFC-4F45-A2FA-266BABAC845C}"/>
              </a:ext>
            </a:extLst>
          </p:cNvPr>
          <p:cNvSpPr/>
          <p:nvPr/>
        </p:nvSpPr>
        <p:spPr>
          <a:xfrm>
            <a:off x="3531465" y="2735260"/>
            <a:ext cx="167751" cy="87940"/>
          </a:xfrm>
          <a:custGeom>
            <a:avLst/>
            <a:gdLst>
              <a:gd name="connsiteX0" fmla="*/ 167410 w 167751"/>
              <a:gd name="connsiteY0" fmla="*/ 3 h 87940"/>
              <a:gd name="connsiteX1" fmla="*/ 88035 w 167751"/>
              <a:gd name="connsiteY1" fmla="*/ 20640 h 87940"/>
              <a:gd name="connsiteX2" fmla="*/ 40410 w 167751"/>
              <a:gd name="connsiteY2" fmla="*/ 42865 h 87940"/>
              <a:gd name="connsiteX3" fmla="*/ 723 w 167751"/>
              <a:gd name="connsiteY3" fmla="*/ 87315 h 87940"/>
              <a:gd name="connsiteX4" fmla="*/ 15010 w 167751"/>
              <a:gd name="connsiteY4" fmla="*/ 66678 h 87940"/>
              <a:gd name="connsiteX5" fmla="*/ 18185 w 167751"/>
              <a:gd name="connsiteY5" fmla="*/ 34928 h 87940"/>
              <a:gd name="connsiteX6" fmla="*/ 54698 w 167751"/>
              <a:gd name="connsiteY6" fmla="*/ 19053 h 87940"/>
              <a:gd name="connsiteX7" fmla="*/ 167410 w 167751"/>
              <a:gd name="connsiteY7" fmla="*/ 3 h 8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751" h="87940">
                <a:moveTo>
                  <a:pt x="167410" y="3"/>
                </a:moveTo>
                <a:cubicBezTo>
                  <a:pt x="172966" y="268"/>
                  <a:pt x="109202" y="13496"/>
                  <a:pt x="88035" y="20640"/>
                </a:cubicBezTo>
                <a:cubicBezTo>
                  <a:pt x="66868" y="27784"/>
                  <a:pt x="54962" y="31753"/>
                  <a:pt x="40410" y="42865"/>
                </a:cubicBezTo>
                <a:cubicBezTo>
                  <a:pt x="25858" y="53977"/>
                  <a:pt x="4956" y="83346"/>
                  <a:pt x="723" y="87315"/>
                </a:cubicBezTo>
                <a:cubicBezTo>
                  <a:pt x="-3510" y="91284"/>
                  <a:pt x="12100" y="75409"/>
                  <a:pt x="15010" y="66678"/>
                </a:cubicBezTo>
                <a:cubicBezTo>
                  <a:pt x="17920" y="57947"/>
                  <a:pt x="11570" y="42865"/>
                  <a:pt x="18185" y="34928"/>
                </a:cubicBezTo>
                <a:cubicBezTo>
                  <a:pt x="24800" y="26991"/>
                  <a:pt x="30885" y="23551"/>
                  <a:pt x="54698" y="19053"/>
                </a:cubicBezTo>
                <a:cubicBezTo>
                  <a:pt x="78510" y="14555"/>
                  <a:pt x="161854" y="-262"/>
                  <a:pt x="167410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FCBD989D-3619-4307-B439-79DFBBDD033D}"/>
              </a:ext>
            </a:extLst>
          </p:cNvPr>
          <p:cNvSpPr/>
          <p:nvPr/>
        </p:nvSpPr>
        <p:spPr>
          <a:xfrm>
            <a:off x="3660708" y="2711275"/>
            <a:ext cx="333909" cy="124899"/>
          </a:xfrm>
          <a:custGeom>
            <a:avLst/>
            <a:gdLst>
              <a:gd name="connsiteX0" fmla="*/ 67 w 333909"/>
              <a:gd name="connsiteY0" fmla="*/ 19225 h 124899"/>
              <a:gd name="connsiteX1" fmla="*/ 152467 w 333909"/>
              <a:gd name="connsiteY1" fmla="*/ 1763 h 124899"/>
              <a:gd name="connsiteX2" fmla="*/ 215967 w 333909"/>
              <a:gd name="connsiteY2" fmla="*/ 6525 h 124899"/>
              <a:gd name="connsiteX3" fmla="*/ 277880 w 333909"/>
              <a:gd name="connsiteY3" fmla="*/ 54150 h 124899"/>
              <a:gd name="connsiteX4" fmla="*/ 333442 w 333909"/>
              <a:gd name="connsiteY4" fmla="*/ 89075 h 124899"/>
              <a:gd name="connsiteX5" fmla="*/ 303280 w 333909"/>
              <a:gd name="connsiteY5" fmla="*/ 120825 h 124899"/>
              <a:gd name="connsiteX6" fmla="*/ 281055 w 333909"/>
              <a:gd name="connsiteY6" fmla="*/ 122413 h 124899"/>
              <a:gd name="connsiteX7" fmla="*/ 260417 w 333909"/>
              <a:gd name="connsiteY7" fmla="*/ 101775 h 124899"/>
              <a:gd name="connsiteX8" fmla="*/ 260417 w 333909"/>
              <a:gd name="connsiteY8" fmla="*/ 82725 h 124899"/>
              <a:gd name="connsiteX9" fmla="*/ 244542 w 333909"/>
              <a:gd name="connsiteY9" fmla="*/ 63675 h 124899"/>
              <a:gd name="connsiteX10" fmla="*/ 171517 w 333909"/>
              <a:gd name="connsiteY10" fmla="*/ 27163 h 124899"/>
              <a:gd name="connsiteX11" fmla="*/ 133417 w 333909"/>
              <a:gd name="connsiteY11" fmla="*/ 22400 h 124899"/>
              <a:gd name="connsiteX12" fmla="*/ 67 w 333909"/>
              <a:gd name="connsiteY12" fmla="*/ 19225 h 12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909" h="124899">
                <a:moveTo>
                  <a:pt x="67" y="19225"/>
                </a:moveTo>
                <a:cubicBezTo>
                  <a:pt x="3242" y="15785"/>
                  <a:pt x="116484" y="3880"/>
                  <a:pt x="152467" y="1763"/>
                </a:cubicBezTo>
                <a:cubicBezTo>
                  <a:pt x="188450" y="-354"/>
                  <a:pt x="195065" y="-2206"/>
                  <a:pt x="215967" y="6525"/>
                </a:cubicBezTo>
                <a:cubicBezTo>
                  <a:pt x="236869" y="15256"/>
                  <a:pt x="258301" y="40392"/>
                  <a:pt x="277880" y="54150"/>
                </a:cubicBezTo>
                <a:cubicBezTo>
                  <a:pt x="297459" y="67908"/>
                  <a:pt x="329209" y="77963"/>
                  <a:pt x="333442" y="89075"/>
                </a:cubicBezTo>
                <a:cubicBezTo>
                  <a:pt x="337675" y="100188"/>
                  <a:pt x="312011" y="115269"/>
                  <a:pt x="303280" y="120825"/>
                </a:cubicBezTo>
                <a:cubicBezTo>
                  <a:pt x="294549" y="126381"/>
                  <a:pt x="288199" y="125588"/>
                  <a:pt x="281055" y="122413"/>
                </a:cubicBezTo>
                <a:cubicBezTo>
                  <a:pt x="273911" y="119238"/>
                  <a:pt x="263857" y="108390"/>
                  <a:pt x="260417" y="101775"/>
                </a:cubicBezTo>
                <a:cubicBezTo>
                  <a:pt x="256977" y="95160"/>
                  <a:pt x="263063" y="89075"/>
                  <a:pt x="260417" y="82725"/>
                </a:cubicBezTo>
                <a:cubicBezTo>
                  <a:pt x="257771" y="76375"/>
                  <a:pt x="259359" y="72935"/>
                  <a:pt x="244542" y="63675"/>
                </a:cubicBezTo>
                <a:cubicBezTo>
                  <a:pt x="229725" y="54415"/>
                  <a:pt x="190038" y="34042"/>
                  <a:pt x="171517" y="27163"/>
                </a:cubicBezTo>
                <a:cubicBezTo>
                  <a:pt x="152996" y="20284"/>
                  <a:pt x="159875" y="23723"/>
                  <a:pt x="133417" y="22400"/>
                </a:cubicBezTo>
                <a:cubicBezTo>
                  <a:pt x="106959" y="21077"/>
                  <a:pt x="-3108" y="22665"/>
                  <a:pt x="67" y="192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09B2C69-7826-4960-BC7E-298F271DB5F2}"/>
              </a:ext>
            </a:extLst>
          </p:cNvPr>
          <p:cNvSpPr/>
          <p:nvPr/>
        </p:nvSpPr>
        <p:spPr>
          <a:xfrm>
            <a:off x="3568233" y="2807894"/>
            <a:ext cx="236428" cy="27719"/>
          </a:xfrm>
          <a:custGeom>
            <a:avLst/>
            <a:gdLst>
              <a:gd name="connsiteX0" fmla="*/ 467 w 236428"/>
              <a:gd name="connsiteY0" fmla="*/ 394 h 27719"/>
              <a:gd name="connsiteX1" fmla="*/ 125880 w 236428"/>
              <a:gd name="connsiteY1" fmla="*/ 11506 h 27719"/>
              <a:gd name="connsiteX2" fmla="*/ 235417 w 236428"/>
              <a:gd name="connsiteY2" fmla="*/ 27381 h 27719"/>
              <a:gd name="connsiteX3" fmla="*/ 175092 w 236428"/>
              <a:gd name="connsiteY3" fmla="*/ 22619 h 27719"/>
              <a:gd name="connsiteX4" fmla="*/ 86192 w 236428"/>
              <a:gd name="connsiteY4" fmla="*/ 25794 h 27719"/>
              <a:gd name="connsiteX5" fmla="*/ 467 w 236428"/>
              <a:gd name="connsiteY5" fmla="*/ 394 h 2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428" h="27719">
                <a:moveTo>
                  <a:pt x="467" y="394"/>
                </a:moveTo>
                <a:cubicBezTo>
                  <a:pt x="7082" y="-1987"/>
                  <a:pt x="86722" y="7008"/>
                  <a:pt x="125880" y="11506"/>
                </a:cubicBezTo>
                <a:cubicBezTo>
                  <a:pt x="165038" y="16004"/>
                  <a:pt x="227215" y="25529"/>
                  <a:pt x="235417" y="27381"/>
                </a:cubicBezTo>
                <a:cubicBezTo>
                  <a:pt x="243619" y="29233"/>
                  <a:pt x="199963" y="22883"/>
                  <a:pt x="175092" y="22619"/>
                </a:cubicBezTo>
                <a:cubicBezTo>
                  <a:pt x="150221" y="22355"/>
                  <a:pt x="113180" y="28969"/>
                  <a:pt x="86192" y="25794"/>
                </a:cubicBezTo>
                <a:cubicBezTo>
                  <a:pt x="59204" y="22619"/>
                  <a:pt x="-6148" y="2775"/>
                  <a:pt x="467" y="3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4514330-F1F4-4FCE-B585-FA71005FA2E2}"/>
              </a:ext>
            </a:extLst>
          </p:cNvPr>
          <p:cNvSpPr/>
          <p:nvPr/>
        </p:nvSpPr>
        <p:spPr>
          <a:xfrm>
            <a:off x="3568376" y="2795083"/>
            <a:ext cx="153505" cy="30676"/>
          </a:xfrm>
          <a:custGeom>
            <a:avLst/>
            <a:gdLst>
              <a:gd name="connsiteX0" fmla="*/ 324 w 153505"/>
              <a:gd name="connsiteY0" fmla="*/ 3680 h 30676"/>
              <a:gd name="connsiteX1" fmla="*/ 81287 w 153505"/>
              <a:gd name="connsiteY1" fmla="*/ 5267 h 30676"/>
              <a:gd name="connsiteX2" fmla="*/ 152724 w 153505"/>
              <a:gd name="connsiteY2" fmla="*/ 30667 h 30676"/>
              <a:gd name="connsiteX3" fmla="*/ 113037 w 153505"/>
              <a:gd name="connsiteY3" fmla="*/ 2092 h 30676"/>
              <a:gd name="connsiteX4" fmla="*/ 324 w 153505"/>
              <a:gd name="connsiteY4" fmla="*/ 3680 h 3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05" h="30676">
                <a:moveTo>
                  <a:pt x="324" y="3680"/>
                </a:moveTo>
                <a:cubicBezTo>
                  <a:pt x="-4968" y="4209"/>
                  <a:pt x="55887" y="769"/>
                  <a:pt x="81287" y="5267"/>
                </a:cubicBezTo>
                <a:cubicBezTo>
                  <a:pt x="106687" y="9765"/>
                  <a:pt x="147432" y="31196"/>
                  <a:pt x="152724" y="30667"/>
                </a:cubicBezTo>
                <a:cubicBezTo>
                  <a:pt x="158016" y="30138"/>
                  <a:pt x="135526" y="7384"/>
                  <a:pt x="113037" y="2092"/>
                </a:cubicBezTo>
                <a:cubicBezTo>
                  <a:pt x="90548" y="-3200"/>
                  <a:pt x="5616" y="3151"/>
                  <a:pt x="324" y="36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02C3902-6047-4E23-989F-73BB5E6A756A}"/>
              </a:ext>
            </a:extLst>
          </p:cNvPr>
          <p:cNvSpPr/>
          <p:nvPr/>
        </p:nvSpPr>
        <p:spPr>
          <a:xfrm>
            <a:off x="3700381" y="2792401"/>
            <a:ext cx="253989" cy="70910"/>
          </a:xfrm>
          <a:custGeom>
            <a:avLst/>
            <a:gdLst>
              <a:gd name="connsiteX0" fmla="*/ 82 w 253989"/>
              <a:gd name="connsiteY0" fmla="*/ 55574 h 70910"/>
              <a:gd name="connsiteX1" fmla="*/ 133432 w 253989"/>
              <a:gd name="connsiteY1" fmla="*/ 61924 h 70910"/>
              <a:gd name="connsiteX2" fmla="*/ 150894 w 253989"/>
              <a:gd name="connsiteY2" fmla="*/ 69862 h 70910"/>
              <a:gd name="connsiteX3" fmla="*/ 138194 w 253989"/>
              <a:gd name="connsiteY3" fmla="*/ 36524 h 70910"/>
              <a:gd name="connsiteX4" fmla="*/ 173119 w 253989"/>
              <a:gd name="connsiteY4" fmla="*/ 58749 h 70910"/>
              <a:gd name="connsiteX5" fmla="*/ 169944 w 253989"/>
              <a:gd name="connsiteY5" fmla="*/ 38112 h 70910"/>
              <a:gd name="connsiteX6" fmla="*/ 217569 w 253989"/>
              <a:gd name="connsiteY6" fmla="*/ 22237 h 70910"/>
              <a:gd name="connsiteX7" fmla="*/ 252494 w 253989"/>
              <a:gd name="connsiteY7" fmla="*/ 12 h 70910"/>
              <a:gd name="connsiteX8" fmla="*/ 166769 w 253989"/>
              <a:gd name="connsiteY8" fmla="*/ 25412 h 70910"/>
              <a:gd name="connsiteX9" fmla="*/ 114382 w 253989"/>
              <a:gd name="connsiteY9" fmla="*/ 36524 h 70910"/>
              <a:gd name="connsiteX10" fmla="*/ 82 w 253989"/>
              <a:gd name="connsiteY10" fmla="*/ 55574 h 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989" h="70910">
                <a:moveTo>
                  <a:pt x="82" y="55574"/>
                </a:moveTo>
                <a:cubicBezTo>
                  <a:pt x="3257" y="59807"/>
                  <a:pt x="108297" y="59543"/>
                  <a:pt x="133432" y="61924"/>
                </a:cubicBezTo>
                <a:cubicBezTo>
                  <a:pt x="158567" y="64305"/>
                  <a:pt x="150100" y="74095"/>
                  <a:pt x="150894" y="69862"/>
                </a:cubicBezTo>
                <a:cubicBezTo>
                  <a:pt x="151688" y="65629"/>
                  <a:pt x="134490" y="38376"/>
                  <a:pt x="138194" y="36524"/>
                </a:cubicBezTo>
                <a:cubicBezTo>
                  <a:pt x="141898" y="34672"/>
                  <a:pt x="167827" y="58484"/>
                  <a:pt x="173119" y="58749"/>
                </a:cubicBezTo>
                <a:cubicBezTo>
                  <a:pt x="178411" y="59014"/>
                  <a:pt x="162536" y="44197"/>
                  <a:pt x="169944" y="38112"/>
                </a:cubicBezTo>
                <a:cubicBezTo>
                  <a:pt x="177352" y="32027"/>
                  <a:pt x="203811" y="28587"/>
                  <a:pt x="217569" y="22237"/>
                </a:cubicBezTo>
                <a:cubicBezTo>
                  <a:pt x="231327" y="15887"/>
                  <a:pt x="260961" y="-517"/>
                  <a:pt x="252494" y="12"/>
                </a:cubicBezTo>
                <a:cubicBezTo>
                  <a:pt x="244027" y="541"/>
                  <a:pt x="189788" y="19327"/>
                  <a:pt x="166769" y="25412"/>
                </a:cubicBezTo>
                <a:cubicBezTo>
                  <a:pt x="143750" y="31497"/>
                  <a:pt x="142957" y="32026"/>
                  <a:pt x="114382" y="36524"/>
                </a:cubicBezTo>
                <a:cubicBezTo>
                  <a:pt x="85807" y="41022"/>
                  <a:pt x="-3093" y="51341"/>
                  <a:pt x="82" y="555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38780B7-AB81-44CF-A6D4-8A36A7D44B74}"/>
              </a:ext>
            </a:extLst>
          </p:cNvPr>
          <p:cNvSpPr/>
          <p:nvPr/>
        </p:nvSpPr>
        <p:spPr>
          <a:xfrm>
            <a:off x="3903608" y="2828377"/>
            <a:ext cx="151109" cy="32590"/>
          </a:xfrm>
          <a:custGeom>
            <a:avLst/>
            <a:gdLst>
              <a:gd name="connsiteX0" fmla="*/ 55 w 151109"/>
              <a:gd name="connsiteY0" fmla="*/ 18011 h 32590"/>
              <a:gd name="connsiteX1" fmla="*/ 112767 w 151109"/>
              <a:gd name="connsiteY1" fmla="*/ 16423 h 32590"/>
              <a:gd name="connsiteX2" fmla="*/ 150867 w 151109"/>
              <a:gd name="connsiteY2" fmla="*/ 32298 h 32590"/>
              <a:gd name="connsiteX3" fmla="*/ 98480 w 151109"/>
              <a:gd name="connsiteY3" fmla="*/ 548 h 32590"/>
              <a:gd name="connsiteX4" fmla="*/ 55 w 151109"/>
              <a:gd name="connsiteY4" fmla="*/ 18011 h 3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109" h="32590">
                <a:moveTo>
                  <a:pt x="55" y="18011"/>
                </a:moveTo>
                <a:cubicBezTo>
                  <a:pt x="2436" y="20657"/>
                  <a:pt x="87632" y="14042"/>
                  <a:pt x="112767" y="16423"/>
                </a:cubicBezTo>
                <a:cubicBezTo>
                  <a:pt x="137902" y="18804"/>
                  <a:pt x="153248" y="34944"/>
                  <a:pt x="150867" y="32298"/>
                </a:cubicBezTo>
                <a:cubicBezTo>
                  <a:pt x="148486" y="29652"/>
                  <a:pt x="123880" y="4517"/>
                  <a:pt x="98480" y="548"/>
                </a:cubicBezTo>
                <a:cubicBezTo>
                  <a:pt x="73080" y="-3421"/>
                  <a:pt x="-2326" y="15365"/>
                  <a:pt x="55" y="180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E0610F1-96B4-4742-A78D-25C039CF8BE3}"/>
              </a:ext>
            </a:extLst>
          </p:cNvPr>
          <p:cNvSpPr/>
          <p:nvPr/>
        </p:nvSpPr>
        <p:spPr>
          <a:xfrm>
            <a:off x="3667826" y="2720654"/>
            <a:ext cx="193822" cy="119489"/>
          </a:xfrm>
          <a:custGeom>
            <a:avLst/>
            <a:gdLst>
              <a:gd name="connsiteX0" fmla="*/ 189799 w 193822"/>
              <a:gd name="connsiteY0" fmla="*/ 8259 h 119489"/>
              <a:gd name="connsiteX1" fmla="*/ 185037 w 193822"/>
              <a:gd name="connsiteY1" fmla="*/ 74934 h 119489"/>
              <a:gd name="connsiteX2" fmla="*/ 162812 w 193822"/>
              <a:gd name="connsiteY2" fmla="*/ 101921 h 119489"/>
              <a:gd name="connsiteX3" fmla="*/ 91374 w 193822"/>
              <a:gd name="connsiteY3" fmla="*/ 119384 h 119489"/>
              <a:gd name="connsiteX4" fmla="*/ 8824 w 193822"/>
              <a:gd name="connsiteY4" fmla="*/ 93984 h 119489"/>
              <a:gd name="connsiteX5" fmla="*/ 4062 w 193822"/>
              <a:gd name="connsiteY5" fmla="*/ 70171 h 119489"/>
              <a:gd name="connsiteX6" fmla="*/ 4062 w 193822"/>
              <a:gd name="connsiteY6" fmla="*/ 13021 h 119489"/>
              <a:gd name="connsiteX7" fmla="*/ 56449 w 193822"/>
              <a:gd name="connsiteY7" fmla="*/ 9846 h 119489"/>
              <a:gd name="connsiteX8" fmla="*/ 127887 w 193822"/>
              <a:gd name="connsiteY8" fmla="*/ 1909 h 119489"/>
              <a:gd name="connsiteX9" fmla="*/ 189799 w 193822"/>
              <a:gd name="connsiteY9" fmla="*/ 8259 h 11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822" h="119489">
                <a:moveTo>
                  <a:pt x="189799" y="8259"/>
                </a:moveTo>
                <a:cubicBezTo>
                  <a:pt x="199324" y="20430"/>
                  <a:pt x="189535" y="59324"/>
                  <a:pt x="185037" y="74934"/>
                </a:cubicBezTo>
                <a:cubicBezTo>
                  <a:pt x="180539" y="90544"/>
                  <a:pt x="178422" y="94513"/>
                  <a:pt x="162812" y="101921"/>
                </a:cubicBezTo>
                <a:cubicBezTo>
                  <a:pt x="147201" y="109329"/>
                  <a:pt x="117039" y="120707"/>
                  <a:pt x="91374" y="119384"/>
                </a:cubicBezTo>
                <a:cubicBezTo>
                  <a:pt x="65709" y="118061"/>
                  <a:pt x="23376" y="102186"/>
                  <a:pt x="8824" y="93984"/>
                </a:cubicBezTo>
                <a:cubicBezTo>
                  <a:pt x="-5728" y="85782"/>
                  <a:pt x="4856" y="83665"/>
                  <a:pt x="4062" y="70171"/>
                </a:cubicBezTo>
                <a:cubicBezTo>
                  <a:pt x="3268" y="56677"/>
                  <a:pt x="-4669" y="23075"/>
                  <a:pt x="4062" y="13021"/>
                </a:cubicBezTo>
                <a:cubicBezTo>
                  <a:pt x="12793" y="2967"/>
                  <a:pt x="35811" y="11698"/>
                  <a:pt x="56449" y="9846"/>
                </a:cubicBezTo>
                <a:cubicBezTo>
                  <a:pt x="77086" y="7994"/>
                  <a:pt x="106456" y="3232"/>
                  <a:pt x="127887" y="1909"/>
                </a:cubicBezTo>
                <a:cubicBezTo>
                  <a:pt x="149318" y="586"/>
                  <a:pt x="180274" y="-3912"/>
                  <a:pt x="189799" y="82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82E031C9-CD89-4168-AD25-AC850568D6C7}"/>
              </a:ext>
            </a:extLst>
          </p:cNvPr>
          <p:cNvSpPr/>
          <p:nvPr/>
        </p:nvSpPr>
        <p:spPr>
          <a:xfrm>
            <a:off x="3784601" y="27400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64DE1BE-6756-431D-A493-5B9BB487DB3C}"/>
              </a:ext>
            </a:extLst>
          </p:cNvPr>
          <p:cNvSpPr/>
          <p:nvPr/>
        </p:nvSpPr>
        <p:spPr>
          <a:xfrm>
            <a:off x="3735389" y="277336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464F934-573B-4D28-B613-2F52E5DEA117}"/>
              </a:ext>
            </a:extLst>
          </p:cNvPr>
          <p:cNvSpPr/>
          <p:nvPr/>
        </p:nvSpPr>
        <p:spPr>
          <a:xfrm>
            <a:off x="3482645" y="2717800"/>
            <a:ext cx="97334" cy="186305"/>
          </a:xfrm>
          <a:custGeom>
            <a:avLst/>
            <a:gdLst>
              <a:gd name="connsiteX0" fmla="*/ 97168 w 97334"/>
              <a:gd name="connsiteY0" fmla="*/ 0 h 186305"/>
              <a:gd name="connsiteX1" fmla="*/ 13030 w 97334"/>
              <a:gd name="connsiteY1" fmla="*/ 68263 h 186305"/>
              <a:gd name="connsiteX2" fmla="*/ 41605 w 97334"/>
              <a:gd name="connsiteY2" fmla="*/ 117475 h 186305"/>
              <a:gd name="connsiteX3" fmla="*/ 62243 w 97334"/>
              <a:gd name="connsiteY3" fmla="*/ 185738 h 186305"/>
              <a:gd name="connsiteX4" fmla="*/ 52718 w 97334"/>
              <a:gd name="connsiteY4" fmla="*/ 147638 h 186305"/>
              <a:gd name="connsiteX5" fmla="*/ 330 w 97334"/>
              <a:gd name="connsiteY5" fmla="*/ 104775 h 186305"/>
              <a:gd name="connsiteX6" fmla="*/ 33668 w 97334"/>
              <a:gd name="connsiteY6" fmla="*/ 68263 h 186305"/>
              <a:gd name="connsiteX7" fmla="*/ 97168 w 97334"/>
              <a:gd name="connsiteY7" fmla="*/ 0 h 18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34" h="186305">
                <a:moveTo>
                  <a:pt x="97168" y="0"/>
                </a:moveTo>
                <a:cubicBezTo>
                  <a:pt x="93728" y="0"/>
                  <a:pt x="22290" y="48684"/>
                  <a:pt x="13030" y="68263"/>
                </a:cubicBezTo>
                <a:cubicBezTo>
                  <a:pt x="3769" y="87842"/>
                  <a:pt x="33403" y="97896"/>
                  <a:pt x="41605" y="117475"/>
                </a:cubicBezTo>
                <a:cubicBezTo>
                  <a:pt x="49807" y="137054"/>
                  <a:pt x="60391" y="180711"/>
                  <a:pt x="62243" y="185738"/>
                </a:cubicBezTo>
                <a:cubicBezTo>
                  <a:pt x="64095" y="190765"/>
                  <a:pt x="63037" y="161132"/>
                  <a:pt x="52718" y="147638"/>
                </a:cubicBezTo>
                <a:cubicBezTo>
                  <a:pt x="42399" y="134144"/>
                  <a:pt x="3505" y="118004"/>
                  <a:pt x="330" y="104775"/>
                </a:cubicBezTo>
                <a:cubicBezTo>
                  <a:pt x="-2845" y="91546"/>
                  <a:pt x="17528" y="82286"/>
                  <a:pt x="33668" y="68263"/>
                </a:cubicBezTo>
                <a:cubicBezTo>
                  <a:pt x="49808" y="54240"/>
                  <a:pt x="100608" y="0"/>
                  <a:pt x="97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9847B7E-3B58-44C3-A353-630C4616F957}"/>
              </a:ext>
            </a:extLst>
          </p:cNvPr>
          <p:cNvSpPr/>
          <p:nvPr/>
        </p:nvSpPr>
        <p:spPr>
          <a:xfrm>
            <a:off x="3580168" y="2608433"/>
            <a:ext cx="264206" cy="79525"/>
          </a:xfrm>
          <a:custGeom>
            <a:avLst/>
            <a:gdLst>
              <a:gd name="connsiteX0" fmla="*/ 1232 w 264206"/>
              <a:gd name="connsiteY0" fmla="*/ 79205 h 79525"/>
              <a:gd name="connsiteX1" fmla="*/ 120295 w 264206"/>
              <a:gd name="connsiteY1" fmla="*/ 29992 h 79525"/>
              <a:gd name="connsiteX2" fmla="*/ 259995 w 264206"/>
              <a:gd name="connsiteY2" fmla="*/ 22055 h 79525"/>
              <a:gd name="connsiteX3" fmla="*/ 225070 w 264206"/>
              <a:gd name="connsiteY3" fmla="*/ 12530 h 79525"/>
              <a:gd name="connsiteX4" fmla="*/ 196495 w 264206"/>
              <a:gd name="connsiteY4" fmla="*/ 3005 h 79525"/>
              <a:gd name="connsiteX5" fmla="*/ 1232 w 264206"/>
              <a:gd name="connsiteY5" fmla="*/ 79205 h 7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206" h="79525">
                <a:moveTo>
                  <a:pt x="1232" y="79205"/>
                </a:moveTo>
                <a:cubicBezTo>
                  <a:pt x="-11468" y="83703"/>
                  <a:pt x="77168" y="39517"/>
                  <a:pt x="120295" y="29992"/>
                </a:cubicBezTo>
                <a:cubicBezTo>
                  <a:pt x="163422" y="20467"/>
                  <a:pt x="242533" y="24965"/>
                  <a:pt x="259995" y="22055"/>
                </a:cubicBezTo>
                <a:cubicBezTo>
                  <a:pt x="277457" y="19145"/>
                  <a:pt x="235653" y="15705"/>
                  <a:pt x="225070" y="12530"/>
                </a:cubicBezTo>
                <a:cubicBezTo>
                  <a:pt x="214487" y="9355"/>
                  <a:pt x="230891" y="-6520"/>
                  <a:pt x="196495" y="3005"/>
                </a:cubicBezTo>
                <a:cubicBezTo>
                  <a:pt x="162099" y="12530"/>
                  <a:pt x="13932" y="74707"/>
                  <a:pt x="1232" y="792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0F7E2E8-7A66-401D-AF9D-CE09F720F3C9}"/>
              </a:ext>
            </a:extLst>
          </p:cNvPr>
          <p:cNvSpPr/>
          <p:nvPr/>
        </p:nvSpPr>
        <p:spPr>
          <a:xfrm>
            <a:off x="3576540" y="2847784"/>
            <a:ext cx="171934" cy="31969"/>
          </a:xfrm>
          <a:custGeom>
            <a:avLst/>
            <a:gdLst>
              <a:gd name="connsiteX0" fmla="*/ 98 w 171934"/>
              <a:gd name="connsiteY0" fmla="*/ 191 h 31969"/>
              <a:gd name="connsiteX1" fmla="*/ 112810 w 171934"/>
              <a:gd name="connsiteY1" fmla="*/ 11304 h 31969"/>
              <a:gd name="connsiteX2" fmla="*/ 171548 w 171934"/>
              <a:gd name="connsiteY2" fmla="*/ 31941 h 31969"/>
              <a:gd name="connsiteX3" fmla="*/ 133448 w 171934"/>
              <a:gd name="connsiteY3" fmla="*/ 6541 h 31969"/>
              <a:gd name="connsiteX4" fmla="*/ 98 w 171934"/>
              <a:gd name="connsiteY4" fmla="*/ 191 h 3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34" h="31969">
                <a:moveTo>
                  <a:pt x="98" y="191"/>
                </a:moveTo>
                <a:cubicBezTo>
                  <a:pt x="-3342" y="985"/>
                  <a:pt x="84235" y="6012"/>
                  <a:pt x="112810" y="11304"/>
                </a:cubicBezTo>
                <a:cubicBezTo>
                  <a:pt x="141385" y="16596"/>
                  <a:pt x="168108" y="32735"/>
                  <a:pt x="171548" y="31941"/>
                </a:cubicBezTo>
                <a:cubicBezTo>
                  <a:pt x="174988" y="31147"/>
                  <a:pt x="154879" y="12097"/>
                  <a:pt x="133448" y="6541"/>
                </a:cubicBezTo>
                <a:cubicBezTo>
                  <a:pt x="112017" y="985"/>
                  <a:pt x="3538" y="-603"/>
                  <a:pt x="98" y="1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C3AFF0D-8ADE-4C71-BFED-118C4AD06C46}"/>
              </a:ext>
            </a:extLst>
          </p:cNvPr>
          <p:cNvSpPr/>
          <p:nvPr/>
        </p:nvSpPr>
        <p:spPr>
          <a:xfrm>
            <a:off x="3869354" y="2848959"/>
            <a:ext cx="190773" cy="22857"/>
          </a:xfrm>
          <a:custGeom>
            <a:avLst/>
            <a:gdLst>
              <a:gd name="connsiteX0" fmla="*/ 971 w 190773"/>
              <a:gd name="connsiteY0" fmla="*/ 8541 h 22857"/>
              <a:gd name="connsiteX1" fmla="*/ 96221 w 190773"/>
              <a:gd name="connsiteY1" fmla="*/ 5366 h 22857"/>
              <a:gd name="connsiteX2" fmla="*/ 186709 w 190773"/>
              <a:gd name="connsiteY2" fmla="*/ 22829 h 22857"/>
              <a:gd name="connsiteX3" fmla="*/ 158134 w 190773"/>
              <a:gd name="connsiteY3" fmla="*/ 604 h 22857"/>
              <a:gd name="connsiteX4" fmla="*/ 971 w 190773"/>
              <a:gd name="connsiteY4" fmla="*/ 8541 h 2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73" h="22857">
                <a:moveTo>
                  <a:pt x="971" y="8541"/>
                </a:moveTo>
                <a:cubicBezTo>
                  <a:pt x="-9348" y="9335"/>
                  <a:pt x="65265" y="2985"/>
                  <a:pt x="96221" y="5366"/>
                </a:cubicBezTo>
                <a:cubicBezTo>
                  <a:pt x="127177" y="7747"/>
                  <a:pt x="176390" y="23623"/>
                  <a:pt x="186709" y="22829"/>
                </a:cubicBezTo>
                <a:cubicBezTo>
                  <a:pt x="197028" y="22035"/>
                  <a:pt x="187767" y="3779"/>
                  <a:pt x="158134" y="604"/>
                </a:cubicBezTo>
                <a:cubicBezTo>
                  <a:pt x="128501" y="-2571"/>
                  <a:pt x="11290" y="7747"/>
                  <a:pt x="971" y="8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A35AB7A-34F0-4EEE-AB6E-0925922FC08E}"/>
              </a:ext>
            </a:extLst>
          </p:cNvPr>
          <p:cNvSpPr/>
          <p:nvPr/>
        </p:nvSpPr>
        <p:spPr>
          <a:xfrm>
            <a:off x="3586807" y="2739926"/>
            <a:ext cx="80321" cy="74957"/>
          </a:xfrm>
          <a:custGeom>
            <a:avLst/>
            <a:gdLst>
              <a:gd name="connsiteX0" fmla="*/ 80318 w 80321"/>
              <a:gd name="connsiteY0" fmla="*/ 99 h 74957"/>
              <a:gd name="connsiteX1" fmla="*/ 7293 w 80321"/>
              <a:gd name="connsiteY1" fmla="*/ 52487 h 74957"/>
              <a:gd name="connsiteX2" fmla="*/ 4118 w 80321"/>
              <a:gd name="connsiteY2" fmla="*/ 74712 h 74957"/>
              <a:gd name="connsiteX3" fmla="*/ 4118 w 80321"/>
              <a:gd name="connsiteY3" fmla="*/ 39787 h 74957"/>
              <a:gd name="connsiteX4" fmla="*/ 80318 w 80321"/>
              <a:gd name="connsiteY4" fmla="*/ 99 h 7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21" h="74957">
                <a:moveTo>
                  <a:pt x="80318" y="99"/>
                </a:moveTo>
                <a:cubicBezTo>
                  <a:pt x="80847" y="2216"/>
                  <a:pt x="19993" y="40052"/>
                  <a:pt x="7293" y="52487"/>
                </a:cubicBezTo>
                <a:cubicBezTo>
                  <a:pt x="-5407" y="64923"/>
                  <a:pt x="4647" y="76829"/>
                  <a:pt x="4118" y="74712"/>
                </a:cubicBezTo>
                <a:cubicBezTo>
                  <a:pt x="3589" y="72595"/>
                  <a:pt x="-4878" y="49312"/>
                  <a:pt x="4118" y="39787"/>
                </a:cubicBezTo>
                <a:cubicBezTo>
                  <a:pt x="13114" y="30262"/>
                  <a:pt x="79789" y="-2018"/>
                  <a:pt x="80318" y="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6059B29-E579-41CD-A49C-F1D9D46D0C94}"/>
              </a:ext>
            </a:extLst>
          </p:cNvPr>
          <p:cNvSpPr/>
          <p:nvPr/>
        </p:nvSpPr>
        <p:spPr>
          <a:xfrm>
            <a:off x="3514563" y="2820988"/>
            <a:ext cx="57312" cy="38547"/>
          </a:xfrm>
          <a:custGeom>
            <a:avLst/>
            <a:gdLst>
              <a:gd name="connsiteX0" fmla="*/ 57312 w 57312"/>
              <a:gd name="connsiteY0" fmla="*/ 0 h 38547"/>
              <a:gd name="connsiteX1" fmla="*/ 162 w 57312"/>
              <a:gd name="connsiteY1" fmla="*/ 38100 h 38547"/>
              <a:gd name="connsiteX2" fmla="*/ 57312 w 57312"/>
              <a:gd name="connsiteY2" fmla="*/ 0 h 3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12" h="38547">
                <a:moveTo>
                  <a:pt x="57312" y="0"/>
                </a:moveTo>
                <a:cubicBezTo>
                  <a:pt x="57312" y="0"/>
                  <a:pt x="3866" y="32808"/>
                  <a:pt x="162" y="38100"/>
                </a:cubicBezTo>
                <a:cubicBezTo>
                  <a:pt x="-3542" y="43392"/>
                  <a:pt x="57312" y="0"/>
                  <a:pt x="573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71302D05-E894-4E96-B988-1A2CB5EF82C7}"/>
              </a:ext>
            </a:extLst>
          </p:cNvPr>
          <p:cNvSpPr/>
          <p:nvPr/>
        </p:nvSpPr>
        <p:spPr>
          <a:xfrm>
            <a:off x="3444823" y="2518775"/>
            <a:ext cx="255770" cy="70685"/>
          </a:xfrm>
          <a:custGeom>
            <a:avLst/>
            <a:gdLst>
              <a:gd name="connsiteX0" fmla="*/ 52 w 255770"/>
              <a:gd name="connsiteY0" fmla="*/ 70438 h 70685"/>
              <a:gd name="connsiteX1" fmla="*/ 157215 w 255770"/>
              <a:gd name="connsiteY1" fmla="*/ 25988 h 70685"/>
              <a:gd name="connsiteX2" fmla="*/ 254052 w 255770"/>
              <a:gd name="connsiteY2" fmla="*/ 14875 h 70685"/>
              <a:gd name="connsiteX3" fmla="*/ 215952 w 255770"/>
              <a:gd name="connsiteY3" fmla="*/ 5350 h 70685"/>
              <a:gd name="connsiteX4" fmla="*/ 174677 w 255770"/>
              <a:gd name="connsiteY4" fmla="*/ 3763 h 70685"/>
              <a:gd name="connsiteX5" fmla="*/ 52 w 255770"/>
              <a:gd name="connsiteY5" fmla="*/ 70438 h 7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770" h="70685">
                <a:moveTo>
                  <a:pt x="52" y="70438"/>
                </a:moveTo>
                <a:cubicBezTo>
                  <a:pt x="-2858" y="74142"/>
                  <a:pt x="114882" y="35248"/>
                  <a:pt x="157215" y="25988"/>
                </a:cubicBezTo>
                <a:cubicBezTo>
                  <a:pt x="199548" y="16728"/>
                  <a:pt x="244263" y="18315"/>
                  <a:pt x="254052" y="14875"/>
                </a:cubicBezTo>
                <a:cubicBezTo>
                  <a:pt x="263842" y="11435"/>
                  <a:pt x="229181" y="7202"/>
                  <a:pt x="215952" y="5350"/>
                </a:cubicBezTo>
                <a:cubicBezTo>
                  <a:pt x="202723" y="3498"/>
                  <a:pt x="210925" y="-4704"/>
                  <a:pt x="174677" y="3763"/>
                </a:cubicBezTo>
                <a:cubicBezTo>
                  <a:pt x="138429" y="12230"/>
                  <a:pt x="2962" y="66734"/>
                  <a:pt x="52" y="704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99788EE-5B36-4DF3-9531-D718D79A7CD8}"/>
              </a:ext>
            </a:extLst>
          </p:cNvPr>
          <p:cNvSpPr/>
          <p:nvPr/>
        </p:nvSpPr>
        <p:spPr>
          <a:xfrm>
            <a:off x="3436762" y="2457344"/>
            <a:ext cx="152577" cy="137059"/>
          </a:xfrm>
          <a:custGeom>
            <a:avLst/>
            <a:gdLst>
              <a:gd name="connsiteX0" fmla="*/ 152576 w 152577"/>
              <a:gd name="connsiteY0" fmla="*/ 106 h 137059"/>
              <a:gd name="connsiteX1" fmla="*/ 103363 w 152577"/>
              <a:gd name="connsiteY1" fmla="*/ 44556 h 137059"/>
              <a:gd name="connsiteX2" fmla="*/ 38276 w 152577"/>
              <a:gd name="connsiteY2" fmla="*/ 52494 h 137059"/>
              <a:gd name="connsiteX3" fmla="*/ 176 w 152577"/>
              <a:gd name="connsiteY3" fmla="*/ 136631 h 137059"/>
              <a:gd name="connsiteX4" fmla="*/ 25576 w 152577"/>
              <a:gd name="connsiteY4" fmla="*/ 84244 h 137059"/>
              <a:gd name="connsiteX5" fmla="*/ 60501 w 152577"/>
              <a:gd name="connsiteY5" fmla="*/ 62019 h 137059"/>
              <a:gd name="connsiteX6" fmla="*/ 104951 w 152577"/>
              <a:gd name="connsiteY6" fmla="*/ 58844 h 137059"/>
              <a:gd name="connsiteX7" fmla="*/ 152576 w 152577"/>
              <a:gd name="connsiteY7" fmla="*/ 106 h 13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77" h="137059">
                <a:moveTo>
                  <a:pt x="152576" y="106"/>
                </a:moveTo>
                <a:cubicBezTo>
                  <a:pt x="152311" y="-2275"/>
                  <a:pt x="122413" y="35825"/>
                  <a:pt x="103363" y="44556"/>
                </a:cubicBezTo>
                <a:cubicBezTo>
                  <a:pt x="84313" y="53287"/>
                  <a:pt x="55474" y="37148"/>
                  <a:pt x="38276" y="52494"/>
                </a:cubicBezTo>
                <a:cubicBezTo>
                  <a:pt x="21078" y="67840"/>
                  <a:pt x="2293" y="131339"/>
                  <a:pt x="176" y="136631"/>
                </a:cubicBezTo>
                <a:cubicBezTo>
                  <a:pt x="-1941" y="141923"/>
                  <a:pt x="15522" y="96679"/>
                  <a:pt x="25576" y="84244"/>
                </a:cubicBezTo>
                <a:cubicBezTo>
                  <a:pt x="35630" y="71809"/>
                  <a:pt x="47272" y="66252"/>
                  <a:pt x="60501" y="62019"/>
                </a:cubicBezTo>
                <a:cubicBezTo>
                  <a:pt x="73730" y="57786"/>
                  <a:pt x="90928" y="66252"/>
                  <a:pt x="104951" y="58844"/>
                </a:cubicBezTo>
                <a:cubicBezTo>
                  <a:pt x="118974" y="51436"/>
                  <a:pt x="152841" y="2487"/>
                  <a:pt x="152576" y="1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0960637-FA86-4475-959C-A0C26F4DDD4B}"/>
              </a:ext>
            </a:extLst>
          </p:cNvPr>
          <p:cNvSpPr/>
          <p:nvPr/>
        </p:nvSpPr>
        <p:spPr>
          <a:xfrm>
            <a:off x="3626163" y="2451269"/>
            <a:ext cx="150153" cy="18881"/>
          </a:xfrm>
          <a:custGeom>
            <a:avLst/>
            <a:gdLst>
              <a:gd name="connsiteX0" fmla="*/ 1275 w 150153"/>
              <a:gd name="connsiteY0" fmla="*/ 1419 h 18881"/>
              <a:gd name="connsiteX1" fmla="*/ 144150 w 150153"/>
              <a:gd name="connsiteY1" fmla="*/ 1419 h 18881"/>
              <a:gd name="connsiteX2" fmla="*/ 118750 w 150153"/>
              <a:gd name="connsiteY2" fmla="*/ 4594 h 18881"/>
              <a:gd name="connsiteX3" fmla="*/ 75887 w 150153"/>
              <a:gd name="connsiteY3" fmla="*/ 18881 h 18881"/>
              <a:gd name="connsiteX4" fmla="*/ 1275 w 150153"/>
              <a:gd name="connsiteY4" fmla="*/ 1419 h 1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53" h="18881">
                <a:moveTo>
                  <a:pt x="1275" y="1419"/>
                </a:moveTo>
                <a:cubicBezTo>
                  <a:pt x="12652" y="-1491"/>
                  <a:pt x="124571" y="890"/>
                  <a:pt x="144150" y="1419"/>
                </a:cubicBezTo>
                <a:cubicBezTo>
                  <a:pt x="163729" y="1948"/>
                  <a:pt x="130127" y="1684"/>
                  <a:pt x="118750" y="4594"/>
                </a:cubicBezTo>
                <a:cubicBezTo>
                  <a:pt x="107373" y="7504"/>
                  <a:pt x="93879" y="18881"/>
                  <a:pt x="75887" y="18881"/>
                </a:cubicBezTo>
                <a:cubicBezTo>
                  <a:pt x="57895" y="18881"/>
                  <a:pt x="-10102" y="4329"/>
                  <a:pt x="1275" y="14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ADF65F4-9580-4FBE-9114-4571DCF06B71}"/>
              </a:ext>
            </a:extLst>
          </p:cNvPr>
          <p:cNvSpPr/>
          <p:nvPr/>
        </p:nvSpPr>
        <p:spPr>
          <a:xfrm>
            <a:off x="3787757" y="2438726"/>
            <a:ext cx="184194" cy="52181"/>
          </a:xfrm>
          <a:custGeom>
            <a:avLst/>
            <a:gdLst>
              <a:gd name="connsiteX0" fmla="*/ 18 w 184194"/>
              <a:gd name="connsiteY0" fmla="*/ 21899 h 52181"/>
              <a:gd name="connsiteX1" fmla="*/ 98443 w 184194"/>
              <a:gd name="connsiteY1" fmla="*/ 15549 h 52181"/>
              <a:gd name="connsiteX2" fmla="*/ 184168 w 184194"/>
              <a:gd name="connsiteY2" fmla="*/ 52062 h 52181"/>
              <a:gd name="connsiteX3" fmla="*/ 106381 w 184194"/>
              <a:gd name="connsiteY3" fmla="*/ 1262 h 52181"/>
              <a:gd name="connsiteX4" fmla="*/ 18 w 184194"/>
              <a:gd name="connsiteY4" fmla="*/ 21899 h 5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94" h="52181">
                <a:moveTo>
                  <a:pt x="18" y="21899"/>
                </a:moveTo>
                <a:cubicBezTo>
                  <a:pt x="-1305" y="24280"/>
                  <a:pt x="67751" y="10522"/>
                  <a:pt x="98443" y="15549"/>
                </a:cubicBezTo>
                <a:cubicBezTo>
                  <a:pt x="129135" y="20576"/>
                  <a:pt x="182845" y="54443"/>
                  <a:pt x="184168" y="52062"/>
                </a:cubicBezTo>
                <a:cubicBezTo>
                  <a:pt x="185491" y="49681"/>
                  <a:pt x="137337" y="8406"/>
                  <a:pt x="106381" y="1262"/>
                </a:cubicBezTo>
                <a:cubicBezTo>
                  <a:pt x="75425" y="-5882"/>
                  <a:pt x="1341" y="19518"/>
                  <a:pt x="18" y="218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0E7903D-36C4-4B41-A41D-616768AF0824}"/>
              </a:ext>
            </a:extLst>
          </p:cNvPr>
          <p:cNvSpPr/>
          <p:nvPr/>
        </p:nvSpPr>
        <p:spPr>
          <a:xfrm>
            <a:off x="3663559" y="2488433"/>
            <a:ext cx="243574" cy="44029"/>
          </a:xfrm>
          <a:custGeom>
            <a:avLst/>
            <a:gdLst>
              <a:gd name="connsiteX0" fmla="*/ 391 w 243574"/>
              <a:gd name="connsiteY0" fmla="*/ 10292 h 44029"/>
              <a:gd name="connsiteX1" fmla="*/ 116279 w 243574"/>
              <a:gd name="connsiteY1" fmla="*/ 43630 h 44029"/>
              <a:gd name="connsiteX2" fmla="*/ 95641 w 243574"/>
              <a:gd name="connsiteY2" fmla="*/ 27755 h 44029"/>
              <a:gd name="connsiteX3" fmla="*/ 148029 w 243574"/>
              <a:gd name="connsiteY3" fmla="*/ 13467 h 44029"/>
              <a:gd name="connsiteX4" fmla="*/ 243279 w 243574"/>
              <a:gd name="connsiteY4" fmla="*/ 24580 h 44029"/>
              <a:gd name="connsiteX5" fmla="*/ 175016 w 243574"/>
              <a:gd name="connsiteY5" fmla="*/ 767 h 44029"/>
              <a:gd name="connsiteX6" fmla="*/ 94054 w 243574"/>
              <a:gd name="connsiteY6" fmla="*/ 7117 h 44029"/>
              <a:gd name="connsiteX7" fmla="*/ 78179 w 243574"/>
              <a:gd name="connsiteY7" fmla="*/ 19817 h 44029"/>
              <a:gd name="connsiteX8" fmla="*/ 391 w 243574"/>
              <a:gd name="connsiteY8" fmla="*/ 10292 h 4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574" h="44029">
                <a:moveTo>
                  <a:pt x="391" y="10292"/>
                </a:moveTo>
                <a:cubicBezTo>
                  <a:pt x="6741" y="14261"/>
                  <a:pt x="100404" y="40720"/>
                  <a:pt x="116279" y="43630"/>
                </a:cubicBezTo>
                <a:cubicBezTo>
                  <a:pt x="132154" y="46540"/>
                  <a:pt x="90349" y="32782"/>
                  <a:pt x="95641" y="27755"/>
                </a:cubicBezTo>
                <a:cubicBezTo>
                  <a:pt x="100933" y="22728"/>
                  <a:pt x="123423" y="13996"/>
                  <a:pt x="148029" y="13467"/>
                </a:cubicBezTo>
                <a:cubicBezTo>
                  <a:pt x="172635" y="12938"/>
                  <a:pt x="238781" y="26697"/>
                  <a:pt x="243279" y="24580"/>
                </a:cubicBezTo>
                <a:cubicBezTo>
                  <a:pt x="247777" y="22463"/>
                  <a:pt x="199887" y="3678"/>
                  <a:pt x="175016" y="767"/>
                </a:cubicBezTo>
                <a:cubicBezTo>
                  <a:pt x="150145" y="-2144"/>
                  <a:pt x="110194" y="3942"/>
                  <a:pt x="94054" y="7117"/>
                </a:cubicBezTo>
                <a:cubicBezTo>
                  <a:pt x="77914" y="10292"/>
                  <a:pt x="89556" y="19023"/>
                  <a:pt x="78179" y="19817"/>
                </a:cubicBezTo>
                <a:cubicBezTo>
                  <a:pt x="66802" y="20611"/>
                  <a:pt x="-5959" y="6323"/>
                  <a:pt x="391" y="10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F909C7B-5EF9-477C-B30D-6477D5153FE5}"/>
              </a:ext>
            </a:extLst>
          </p:cNvPr>
          <p:cNvSpPr/>
          <p:nvPr/>
        </p:nvSpPr>
        <p:spPr>
          <a:xfrm>
            <a:off x="3917777" y="2498035"/>
            <a:ext cx="168128" cy="91336"/>
          </a:xfrm>
          <a:custGeom>
            <a:avLst/>
            <a:gdLst>
              <a:gd name="connsiteX0" fmla="*/ 173 w 168128"/>
              <a:gd name="connsiteY0" fmla="*/ 690 h 91336"/>
              <a:gd name="connsiteX1" fmla="*/ 136698 w 168128"/>
              <a:gd name="connsiteY1" fmla="*/ 72128 h 91336"/>
              <a:gd name="connsiteX2" fmla="*/ 166861 w 168128"/>
              <a:gd name="connsiteY2" fmla="*/ 89590 h 91336"/>
              <a:gd name="connsiteX3" fmla="*/ 109711 w 168128"/>
              <a:gd name="connsiteY3" fmla="*/ 38790 h 91336"/>
              <a:gd name="connsiteX4" fmla="*/ 173 w 168128"/>
              <a:gd name="connsiteY4" fmla="*/ 690 h 9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128" h="91336">
                <a:moveTo>
                  <a:pt x="173" y="690"/>
                </a:moveTo>
                <a:cubicBezTo>
                  <a:pt x="4671" y="6246"/>
                  <a:pt x="108917" y="57311"/>
                  <a:pt x="136698" y="72128"/>
                </a:cubicBezTo>
                <a:cubicBezTo>
                  <a:pt x="164479" y="86945"/>
                  <a:pt x="171359" y="95146"/>
                  <a:pt x="166861" y="89590"/>
                </a:cubicBezTo>
                <a:cubicBezTo>
                  <a:pt x="162363" y="84034"/>
                  <a:pt x="139609" y="53078"/>
                  <a:pt x="109711" y="38790"/>
                </a:cubicBezTo>
                <a:cubicBezTo>
                  <a:pt x="79813" y="24503"/>
                  <a:pt x="-4325" y="-4866"/>
                  <a:pt x="173" y="6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B7BB72B6-1E84-4C73-B4F1-6F6481D49648}"/>
              </a:ext>
            </a:extLst>
          </p:cNvPr>
          <p:cNvSpPr/>
          <p:nvPr/>
        </p:nvSpPr>
        <p:spPr>
          <a:xfrm>
            <a:off x="3978245" y="2492152"/>
            <a:ext cx="93763" cy="78219"/>
          </a:xfrm>
          <a:custGeom>
            <a:avLst/>
            <a:gdLst>
              <a:gd name="connsiteX0" fmla="*/ 30 w 93763"/>
              <a:gd name="connsiteY0" fmla="*/ 223 h 78219"/>
              <a:gd name="connsiteX1" fmla="*/ 61943 w 93763"/>
              <a:gd name="connsiteY1" fmla="*/ 31973 h 78219"/>
              <a:gd name="connsiteX2" fmla="*/ 93693 w 93763"/>
              <a:gd name="connsiteY2" fmla="*/ 78011 h 78219"/>
              <a:gd name="connsiteX3" fmla="*/ 54005 w 93763"/>
              <a:gd name="connsiteY3" fmla="*/ 47848 h 78219"/>
              <a:gd name="connsiteX4" fmla="*/ 30 w 93763"/>
              <a:gd name="connsiteY4" fmla="*/ 223 h 7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63" h="78219">
                <a:moveTo>
                  <a:pt x="30" y="223"/>
                </a:moveTo>
                <a:cubicBezTo>
                  <a:pt x="1353" y="-2423"/>
                  <a:pt x="46333" y="19008"/>
                  <a:pt x="61943" y="31973"/>
                </a:cubicBezTo>
                <a:cubicBezTo>
                  <a:pt x="77553" y="44938"/>
                  <a:pt x="95016" y="75365"/>
                  <a:pt x="93693" y="78011"/>
                </a:cubicBezTo>
                <a:cubicBezTo>
                  <a:pt x="92370" y="80657"/>
                  <a:pt x="67763" y="57373"/>
                  <a:pt x="54005" y="47848"/>
                </a:cubicBezTo>
                <a:cubicBezTo>
                  <a:pt x="40247" y="38323"/>
                  <a:pt x="-1293" y="2869"/>
                  <a:pt x="30" y="2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7B34CCC-4A6A-4341-99EE-A546AD6631E6}"/>
              </a:ext>
            </a:extLst>
          </p:cNvPr>
          <p:cNvSpPr/>
          <p:nvPr/>
        </p:nvSpPr>
        <p:spPr>
          <a:xfrm>
            <a:off x="2563668" y="2783510"/>
            <a:ext cx="240088" cy="102577"/>
          </a:xfrm>
          <a:custGeom>
            <a:avLst/>
            <a:gdLst>
              <a:gd name="connsiteX0" fmla="*/ 145 w 240088"/>
              <a:gd name="connsiteY0" fmla="*/ 102565 h 102577"/>
              <a:gd name="connsiteX1" fmla="*/ 122382 w 240088"/>
              <a:gd name="connsiteY1" fmla="*/ 18428 h 102577"/>
              <a:gd name="connsiteX2" fmla="*/ 239857 w 240088"/>
              <a:gd name="connsiteY2" fmla="*/ 2553 h 102577"/>
              <a:gd name="connsiteX3" fmla="*/ 150957 w 240088"/>
              <a:gd name="connsiteY3" fmla="*/ 965 h 102577"/>
              <a:gd name="connsiteX4" fmla="*/ 98570 w 240088"/>
              <a:gd name="connsiteY4" fmla="*/ 12078 h 102577"/>
              <a:gd name="connsiteX5" fmla="*/ 145 w 240088"/>
              <a:gd name="connsiteY5" fmla="*/ 102565 h 10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088" h="102577">
                <a:moveTo>
                  <a:pt x="145" y="102565"/>
                </a:moveTo>
                <a:cubicBezTo>
                  <a:pt x="4114" y="103623"/>
                  <a:pt x="82430" y="35097"/>
                  <a:pt x="122382" y="18428"/>
                </a:cubicBezTo>
                <a:cubicBezTo>
                  <a:pt x="162334" y="1759"/>
                  <a:pt x="235095" y="5463"/>
                  <a:pt x="239857" y="2553"/>
                </a:cubicBezTo>
                <a:cubicBezTo>
                  <a:pt x="244619" y="-357"/>
                  <a:pt x="174505" y="-623"/>
                  <a:pt x="150957" y="965"/>
                </a:cubicBezTo>
                <a:cubicBezTo>
                  <a:pt x="127409" y="2552"/>
                  <a:pt x="122647" y="-2209"/>
                  <a:pt x="98570" y="12078"/>
                </a:cubicBezTo>
                <a:cubicBezTo>
                  <a:pt x="74493" y="26365"/>
                  <a:pt x="-3824" y="101507"/>
                  <a:pt x="145" y="102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5A7C315-1E3F-4268-9A67-F28D6A4EFE08}"/>
              </a:ext>
            </a:extLst>
          </p:cNvPr>
          <p:cNvSpPr/>
          <p:nvPr/>
        </p:nvSpPr>
        <p:spPr>
          <a:xfrm>
            <a:off x="2603369" y="2860560"/>
            <a:ext cx="252669" cy="81131"/>
          </a:xfrm>
          <a:custGeom>
            <a:avLst/>
            <a:gdLst>
              <a:gd name="connsiteX0" fmla="*/ 131 w 252669"/>
              <a:gd name="connsiteY0" fmla="*/ 81078 h 81131"/>
              <a:gd name="connsiteX1" fmla="*/ 135069 w 252669"/>
              <a:gd name="connsiteY1" fmla="*/ 35040 h 81131"/>
              <a:gd name="connsiteX2" fmla="*/ 252544 w 252669"/>
              <a:gd name="connsiteY2" fmla="*/ 115 h 81131"/>
              <a:gd name="connsiteX3" fmla="*/ 112844 w 252669"/>
              <a:gd name="connsiteY3" fmla="*/ 25515 h 81131"/>
              <a:gd name="connsiteX4" fmla="*/ 131 w 252669"/>
              <a:gd name="connsiteY4" fmla="*/ 81078 h 8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69" h="81131">
                <a:moveTo>
                  <a:pt x="131" y="81078"/>
                </a:moveTo>
                <a:cubicBezTo>
                  <a:pt x="3835" y="82665"/>
                  <a:pt x="93000" y="48534"/>
                  <a:pt x="135069" y="35040"/>
                </a:cubicBezTo>
                <a:cubicBezTo>
                  <a:pt x="177138" y="21546"/>
                  <a:pt x="256248" y="1702"/>
                  <a:pt x="252544" y="115"/>
                </a:cubicBezTo>
                <a:cubicBezTo>
                  <a:pt x="248840" y="-1472"/>
                  <a:pt x="153590" y="13609"/>
                  <a:pt x="112844" y="25515"/>
                </a:cubicBezTo>
                <a:cubicBezTo>
                  <a:pt x="72098" y="37421"/>
                  <a:pt x="-3573" y="79491"/>
                  <a:pt x="131" y="810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00BC8E0-064D-4C62-BB8C-01CE83A47035}"/>
              </a:ext>
            </a:extLst>
          </p:cNvPr>
          <p:cNvSpPr/>
          <p:nvPr/>
        </p:nvSpPr>
        <p:spPr>
          <a:xfrm>
            <a:off x="2803525" y="2779320"/>
            <a:ext cx="227334" cy="67662"/>
          </a:xfrm>
          <a:custGeom>
            <a:avLst/>
            <a:gdLst>
              <a:gd name="connsiteX0" fmla="*/ 0 w 227334"/>
              <a:gd name="connsiteY0" fmla="*/ 393 h 67662"/>
              <a:gd name="connsiteX1" fmla="*/ 127000 w 227334"/>
              <a:gd name="connsiteY1" fmla="*/ 14680 h 67662"/>
              <a:gd name="connsiteX2" fmla="*/ 173038 w 227334"/>
              <a:gd name="connsiteY2" fmla="*/ 33730 h 67662"/>
              <a:gd name="connsiteX3" fmla="*/ 227013 w 227334"/>
              <a:gd name="connsiteY3" fmla="*/ 67068 h 67662"/>
              <a:gd name="connsiteX4" fmla="*/ 196850 w 227334"/>
              <a:gd name="connsiteY4" fmla="*/ 55955 h 67662"/>
              <a:gd name="connsiteX5" fmla="*/ 128588 w 227334"/>
              <a:gd name="connsiteY5" fmla="*/ 30555 h 67662"/>
              <a:gd name="connsiteX6" fmla="*/ 0 w 227334"/>
              <a:gd name="connsiteY6" fmla="*/ 393 h 6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34" h="67662">
                <a:moveTo>
                  <a:pt x="0" y="393"/>
                </a:moveTo>
                <a:cubicBezTo>
                  <a:pt x="-265" y="-2253"/>
                  <a:pt x="98160" y="9124"/>
                  <a:pt x="127000" y="14680"/>
                </a:cubicBezTo>
                <a:cubicBezTo>
                  <a:pt x="155840" y="20236"/>
                  <a:pt x="156369" y="24999"/>
                  <a:pt x="173038" y="33730"/>
                </a:cubicBezTo>
                <a:cubicBezTo>
                  <a:pt x="189707" y="42461"/>
                  <a:pt x="223044" y="63364"/>
                  <a:pt x="227013" y="67068"/>
                </a:cubicBezTo>
                <a:cubicBezTo>
                  <a:pt x="230982" y="70772"/>
                  <a:pt x="196850" y="55955"/>
                  <a:pt x="196850" y="55955"/>
                </a:cubicBezTo>
                <a:cubicBezTo>
                  <a:pt x="180446" y="49870"/>
                  <a:pt x="158750" y="40080"/>
                  <a:pt x="128588" y="30555"/>
                </a:cubicBezTo>
                <a:cubicBezTo>
                  <a:pt x="98426" y="21030"/>
                  <a:pt x="265" y="3039"/>
                  <a:pt x="0" y="3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8C84677-45C4-4305-A7D3-BBB60E2969E3}"/>
              </a:ext>
            </a:extLst>
          </p:cNvPr>
          <p:cNvSpPr/>
          <p:nvPr/>
        </p:nvSpPr>
        <p:spPr>
          <a:xfrm>
            <a:off x="2746099" y="2785474"/>
            <a:ext cx="124904" cy="95925"/>
          </a:xfrm>
          <a:custGeom>
            <a:avLst/>
            <a:gdLst>
              <a:gd name="connsiteX0" fmla="*/ 122514 w 124904"/>
              <a:gd name="connsiteY0" fmla="*/ 13289 h 95925"/>
              <a:gd name="connsiteX1" fmla="*/ 98701 w 124904"/>
              <a:gd name="connsiteY1" fmla="*/ 68851 h 95925"/>
              <a:gd name="connsiteX2" fmla="*/ 73301 w 124904"/>
              <a:gd name="connsiteY2" fmla="*/ 78376 h 95925"/>
              <a:gd name="connsiteX3" fmla="*/ 3451 w 124904"/>
              <a:gd name="connsiteY3" fmla="*/ 95839 h 95925"/>
              <a:gd name="connsiteX4" fmla="*/ 11389 w 124904"/>
              <a:gd name="connsiteY4" fmla="*/ 70439 h 95925"/>
              <a:gd name="connsiteX5" fmla="*/ 17739 w 124904"/>
              <a:gd name="connsiteY5" fmla="*/ 32339 h 95925"/>
              <a:gd name="connsiteX6" fmla="*/ 27264 w 124904"/>
              <a:gd name="connsiteY6" fmla="*/ 11701 h 95925"/>
              <a:gd name="connsiteX7" fmla="*/ 36789 w 124904"/>
              <a:gd name="connsiteY7" fmla="*/ 589 h 95925"/>
              <a:gd name="connsiteX8" fmla="*/ 122514 w 124904"/>
              <a:gd name="connsiteY8" fmla="*/ 13289 h 9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904" h="95925">
                <a:moveTo>
                  <a:pt x="122514" y="13289"/>
                </a:moveTo>
                <a:cubicBezTo>
                  <a:pt x="132833" y="24666"/>
                  <a:pt x="106903" y="58003"/>
                  <a:pt x="98701" y="68851"/>
                </a:cubicBezTo>
                <a:cubicBezTo>
                  <a:pt x="90499" y="79699"/>
                  <a:pt x="89176" y="73878"/>
                  <a:pt x="73301" y="78376"/>
                </a:cubicBezTo>
                <a:cubicBezTo>
                  <a:pt x="57426" y="82874"/>
                  <a:pt x="13770" y="97162"/>
                  <a:pt x="3451" y="95839"/>
                </a:cubicBezTo>
                <a:cubicBezTo>
                  <a:pt x="-6868" y="94516"/>
                  <a:pt x="9008" y="81022"/>
                  <a:pt x="11389" y="70439"/>
                </a:cubicBezTo>
                <a:cubicBezTo>
                  <a:pt x="13770" y="59856"/>
                  <a:pt x="15093" y="42129"/>
                  <a:pt x="17739" y="32339"/>
                </a:cubicBezTo>
                <a:cubicBezTo>
                  <a:pt x="20385" y="22549"/>
                  <a:pt x="24089" y="16993"/>
                  <a:pt x="27264" y="11701"/>
                </a:cubicBezTo>
                <a:cubicBezTo>
                  <a:pt x="30439" y="6409"/>
                  <a:pt x="23824" y="2706"/>
                  <a:pt x="36789" y="589"/>
                </a:cubicBezTo>
                <a:cubicBezTo>
                  <a:pt x="49754" y="-1528"/>
                  <a:pt x="112195" y="1912"/>
                  <a:pt x="122514" y="132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3A792F5-696D-42BA-90F0-8A70451DCDF7}"/>
              </a:ext>
            </a:extLst>
          </p:cNvPr>
          <p:cNvSpPr/>
          <p:nvPr/>
        </p:nvSpPr>
        <p:spPr>
          <a:xfrm>
            <a:off x="2808288" y="279717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7610673-321E-43F6-88A5-FED701D78463}"/>
              </a:ext>
            </a:extLst>
          </p:cNvPr>
          <p:cNvSpPr/>
          <p:nvPr/>
        </p:nvSpPr>
        <p:spPr>
          <a:xfrm>
            <a:off x="2783214" y="2818993"/>
            <a:ext cx="169613" cy="76768"/>
          </a:xfrm>
          <a:custGeom>
            <a:avLst/>
            <a:gdLst>
              <a:gd name="connsiteX0" fmla="*/ 1261 w 169613"/>
              <a:gd name="connsiteY0" fmla="*/ 76607 h 76768"/>
              <a:gd name="connsiteX1" fmla="*/ 101274 w 169613"/>
              <a:gd name="connsiteY1" fmla="*/ 41682 h 76768"/>
              <a:gd name="connsiteX2" fmla="*/ 169536 w 169613"/>
              <a:gd name="connsiteY2" fmla="*/ 407 h 76768"/>
              <a:gd name="connsiteX3" fmla="*/ 113974 w 169613"/>
              <a:gd name="connsiteY3" fmla="*/ 21045 h 76768"/>
              <a:gd name="connsiteX4" fmla="*/ 74286 w 169613"/>
              <a:gd name="connsiteY4" fmla="*/ 28982 h 76768"/>
              <a:gd name="connsiteX5" fmla="*/ 45711 w 169613"/>
              <a:gd name="connsiteY5" fmla="*/ 27395 h 76768"/>
              <a:gd name="connsiteX6" fmla="*/ 1261 w 169613"/>
              <a:gd name="connsiteY6" fmla="*/ 76607 h 7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13" h="76768">
                <a:moveTo>
                  <a:pt x="1261" y="76607"/>
                </a:moveTo>
                <a:cubicBezTo>
                  <a:pt x="10522" y="78988"/>
                  <a:pt x="73228" y="54382"/>
                  <a:pt x="101274" y="41682"/>
                </a:cubicBezTo>
                <a:cubicBezTo>
                  <a:pt x="129320" y="28982"/>
                  <a:pt x="167419" y="3846"/>
                  <a:pt x="169536" y="407"/>
                </a:cubicBezTo>
                <a:cubicBezTo>
                  <a:pt x="171653" y="-3033"/>
                  <a:pt x="129849" y="16283"/>
                  <a:pt x="113974" y="21045"/>
                </a:cubicBezTo>
                <a:cubicBezTo>
                  <a:pt x="98099" y="25807"/>
                  <a:pt x="85663" y="27924"/>
                  <a:pt x="74286" y="28982"/>
                </a:cubicBezTo>
                <a:cubicBezTo>
                  <a:pt x="62909" y="30040"/>
                  <a:pt x="54971" y="22633"/>
                  <a:pt x="45711" y="27395"/>
                </a:cubicBezTo>
                <a:cubicBezTo>
                  <a:pt x="36451" y="32157"/>
                  <a:pt x="-8000" y="74226"/>
                  <a:pt x="1261" y="766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1BCCB5A-4292-4215-9454-121DC05E32E9}"/>
              </a:ext>
            </a:extLst>
          </p:cNvPr>
          <p:cNvSpPr/>
          <p:nvPr/>
        </p:nvSpPr>
        <p:spPr>
          <a:xfrm>
            <a:off x="3415753" y="2586032"/>
            <a:ext cx="157798" cy="175106"/>
          </a:xfrm>
          <a:custGeom>
            <a:avLst/>
            <a:gdLst>
              <a:gd name="connsiteX0" fmla="*/ 157710 w 157798"/>
              <a:gd name="connsiteY0" fmla="*/ 6 h 175106"/>
              <a:gd name="connsiteX1" fmla="*/ 27535 w 157798"/>
              <a:gd name="connsiteY1" fmla="*/ 106368 h 175106"/>
              <a:gd name="connsiteX2" fmla="*/ 37060 w 157798"/>
              <a:gd name="connsiteY2" fmla="*/ 174631 h 175106"/>
              <a:gd name="connsiteX3" fmla="*/ 27535 w 157798"/>
              <a:gd name="connsiteY3" fmla="*/ 134943 h 175106"/>
              <a:gd name="connsiteX4" fmla="*/ 5310 w 157798"/>
              <a:gd name="connsiteY4" fmla="*/ 101606 h 175106"/>
              <a:gd name="connsiteX5" fmla="*/ 157710 w 157798"/>
              <a:gd name="connsiteY5" fmla="*/ 6 h 17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98" h="175106">
                <a:moveTo>
                  <a:pt x="157710" y="6"/>
                </a:moveTo>
                <a:cubicBezTo>
                  <a:pt x="161414" y="800"/>
                  <a:pt x="47643" y="77264"/>
                  <a:pt x="27535" y="106368"/>
                </a:cubicBezTo>
                <a:cubicBezTo>
                  <a:pt x="7427" y="135472"/>
                  <a:pt x="37060" y="169869"/>
                  <a:pt x="37060" y="174631"/>
                </a:cubicBezTo>
                <a:cubicBezTo>
                  <a:pt x="37060" y="179393"/>
                  <a:pt x="32827" y="147114"/>
                  <a:pt x="27535" y="134943"/>
                </a:cubicBezTo>
                <a:cubicBezTo>
                  <a:pt x="22243" y="122772"/>
                  <a:pt x="-13211" y="125948"/>
                  <a:pt x="5310" y="101606"/>
                </a:cubicBezTo>
                <a:cubicBezTo>
                  <a:pt x="23831" y="77264"/>
                  <a:pt x="154006" y="-788"/>
                  <a:pt x="157710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7763FBD-8E28-41D6-8454-AB714F1EFC86}"/>
              </a:ext>
            </a:extLst>
          </p:cNvPr>
          <p:cNvSpPr/>
          <p:nvPr/>
        </p:nvSpPr>
        <p:spPr>
          <a:xfrm>
            <a:off x="3178175" y="2666479"/>
            <a:ext cx="55606" cy="401631"/>
          </a:xfrm>
          <a:custGeom>
            <a:avLst/>
            <a:gdLst>
              <a:gd name="connsiteX0" fmla="*/ 0 w 55606"/>
              <a:gd name="connsiteY0" fmla="*/ 2109 h 401631"/>
              <a:gd name="connsiteX1" fmla="*/ 53975 w 55606"/>
              <a:gd name="connsiteY1" fmla="*/ 200546 h 401631"/>
              <a:gd name="connsiteX2" fmla="*/ 41275 w 55606"/>
              <a:gd name="connsiteY2" fmla="*/ 303734 h 401631"/>
              <a:gd name="connsiteX3" fmla="*/ 38100 w 55606"/>
              <a:gd name="connsiteY3" fmla="*/ 400571 h 401631"/>
              <a:gd name="connsiteX4" fmla="*/ 42863 w 55606"/>
              <a:gd name="connsiteY4" fmla="*/ 346596 h 401631"/>
              <a:gd name="connsiteX5" fmla="*/ 38100 w 55606"/>
              <a:gd name="connsiteY5" fmla="*/ 214834 h 401631"/>
              <a:gd name="connsiteX6" fmla="*/ 53975 w 55606"/>
              <a:gd name="connsiteY6" fmla="*/ 102121 h 401631"/>
              <a:gd name="connsiteX7" fmla="*/ 0 w 55606"/>
              <a:gd name="connsiteY7" fmla="*/ 2109 h 4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06" h="401631">
                <a:moveTo>
                  <a:pt x="0" y="2109"/>
                </a:moveTo>
                <a:cubicBezTo>
                  <a:pt x="0" y="18513"/>
                  <a:pt x="47096" y="150275"/>
                  <a:pt x="53975" y="200546"/>
                </a:cubicBezTo>
                <a:cubicBezTo>
                  <a:pt x="60854" y="250817"/>
                  <a:pt x="43921" y="270397"/>
                  <a:pt x="41275" y="303734"/>
                </a:cubicBezTo>
                <a:cubicBezTo>
                  <a:pt x="38629" y="337072"/>
                  <a:pt x="37835" y="393427"/>
                  <a:pt x="38100" y="400571"/>
                </a:cubicBezTo>
                <a:cubicBezTo>
                  <a:pt x="38365" y="407715"/>
                  <a:pt x="42863" y="377552"/>
                  <a:pt x="42863" y="346596"/>
                </a:cubicBezTo>
                <a:cubicBezTo>
                  <a:pt x="42863" y="315640"/>
                  <a:pt x="36248" y="255580"/>
                  <a:pt x="38100" y="214834"/>
                </a:cubicBezTo>
                <a:cubicBezTo>
                  <a:pt x="39952" y="174088"/>
                  <a:pt x="60325" y="134929"/>
                  <a:pt x="53975" y="102121"/>
                </a:cubicBezTo>
                <a:cubicBezTo>
                  <a:pt x="47625" y="69313"/>
                  <a:pt x="0" y="-14295"/>
                  <a:pt x="0" y="21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AE81E32-9433-4FA1-9B0F-A120A3E59FEB}"/>
              </a:ext>
            </a:extLst>
          </p:cNvPr>
          <p:cNvSpPr/>
          <p:nvPr/>
        </p:nvSpPr>
        <p:spPr>
          <a:xfrm>
            <a:off x="3126966" y="3100308"/>
            <a:ext cx="133782" cy="171692"/>
          </a:xfrm>
          <a:custGeom>
            <a:avLst/>
            <a:gdLst>
              <a:gd name="connsiteX0" fmla="*/ 86134 w 133782"/>
              <a:gd name="connsiteY0" fmla="*/ 80 h 171692"/>
              <a:gd name="connsiteX1" fmla="*/ 1997 w 133782"/>
              <a:gd name="connsiteY1" fmla="*/ 109617 h 171692"/>
              <a:gd name="connsiteX2" fmla="*/ 35334 w 133782"/>
              <a:gd name="connsiteY2" fmla="*/ 133430 h 171692"/>
              <a:gd name="connsiteX3" fmla="*/ 133759 w 133782"/>
              <a:gd name="connsiteY3" fmla="*/ 171530 h 171692"/>
              <a:gd name="connsiteX4" fmla="*/ 25809 w 133782"/>
              <a:gd name="connsiteY4" fmla="*/ 117555 h 171692"/>
              <a:gd name="connsiteX5" fmla="*/ 33747 w 133782"/>
              <a:gd name="connsiteY5" fmla="*/ 92155 h 171692"/>
              <a:gd name="connsiteX6" fmla="*/ 86134 w 133782"/>
              <a:gd name="connsiteY6" fmla="*/ 80 h 17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782" h="171692">
                <a:moveTo>
                  <a:pt x="86134" y="80"/>
                </a:moveTo>
                <a:cubicBezTo>
                  <a:pt x="80842" y="2990"/>
                  <a:pt x="10464" y="87392"/>
                  <a:pt x="1997" y="109617"/>
                </a:cubicBezTo>
                <a:cubicBezTo>
                  <a:pt x="-6470" y="131842"/>
                  <a:pt x="13374" y="123111"/>
                  <a:pt x="35334" y="133430"/>
                </a:cubicBezTo>
                <a:cubicBezTo>
                  <a:pt x="57294" y="143749"/>
                  <a:pt x="135347" y="174176"/>
                  <a:pt x="133759" y="171530"/>
                </a:cubicBezTo>
                <a:cubicBezTo>
                  <a:pt x="132172" y="168884"/>
                  <a:pt x="42478" y="130784"/>
                  <a:pt x="25809" y="117555"/>
                </a:cubicBezTo>
                <a:cubicBezTo>
                  <a:pt x="9140" y="104326"/>
                  <a:pt x="25809" y="110147"/>
                  <a:pt x="33747" y="92155"/>
                </a:cubicBezTo>
                <a:cubicBezTo>
                  <a:pt x="41684" y="74163"/>
                  <a:pt x="91426" y="-2830"/>
                  <a:pt x="86134" y="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6DFAB247-6586-45B9-A62B-72E1ACEB8FEF}"/>
              </a:ext>
            </a:extLst>
          </p:cNvPr>
          <p:cNvSpPr/>
          <p:nvPr/>
        </p:nvSpPr>
        <p:spPr>
          <a:xfrm>
            <a:off x="3316208" y="2841466"/>
            <a:ext cx="89659" cy="228861"/>
          </a:xfrm>
          <a:custGeom>
            <a:avLst/>
            <a:gdLst>
              <a:gd name="connsiteX0" fmla="*/ 80 w 89659"/>
              <a:gd name="connsiteY0" fmla="*/ 159 h 228861"/>
              <a:gd name="connsiteX1" fmla="*/ 71517 w 89659"/>
              <a:gd name="connsiteY1" fmla="*/ 54134 h 228861"/>
              <a:gd name="connsiteX2" fmla="*/ 65167 w 89659"/>
              <a:gd name="connsiteY2" fmla="*/ 71597 h 228861"/>
              <a:gd name="connsiteX3" fmla="*/ 60405 w 89659"/>
              <a:gd name="connsiteY3" fmla="*/ 227172 h 228861"/>
              <a:gd name="connsiteX4" fmla="*/ 71517 w 89659"/>
              <a:gd name="connsiteY4" fmla="*/ 149384 h 228861"/>
              <a:gd name="connsiteX5" fmla="*/ 87392 w 89659"/>
              <a:gd name="connsiteY5" fmla="*/ 73184 h 228861"/>
              <a:gd name="connsiteX6" fmla="*/ 80 w 89659"/>
              <a:gd name="connsiteY6" fmla="*/ 159 h 22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59" h="228861">
                <a:moveTo>
                  <a:pt x="80" y="159"/>
                </a:moveTo>
                <a:cubicBezTo>
                  <a:pt x="-2566" y="-3016"/>
                  <a:pt x="60669" y="42228"/>
                  <a:pt x="71517" y="54134"/>
                </a:cubicBezTo>
                <a:cubicBezTo>
                  <a:pt x="82365" y="66040"/>
                  <a:pt x="67019" y="42757"/>
                  <a:pt x="65167" y="71597"/>
                </a:cubicBezTo>
                <a:cubicBezTo>
                  <a:pt x="63315" y="100437"/>
                  <a:pt x="59347" y="214208"/>
                  <a:pt x="60405" y="227172"/>
                </a:cubicBezTo>
                <a:cubicBezTo>
                  <a:pt x="61463" y="240136"/>
                  <a:pt x="67019" y="175049"/>
                  <a:pt x="71517" y="149384"/>
                </a:cubicBezTo>
                <a:cubicBezTo>
                  <a:pt x="76015" y="123719"/>
                  <a:pt x="96388" y="97261"/>
                  <a:pt x="87392" y="73184"/>
                </a:cubicBezTo>
                <a:cubicBezTo>
                  <a:pt x="78396" y="49107"/>
                  <a:pt x="2726" y="3334"/>
                  <a:pt x="80" y="1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D403414-266D-4932-B29B-A7F372DA0976}"/>
              </a:ext>
            </a:extLst>
          </p:cNvPr>
          <p:cNvSpPr/>
          <p:nvPr/>
        </p:nvSpPr>
        <p:spPr>
          <a:xfrm>
            <a:off x="3292788" y="3106630"/>
            <a:ext cx="127662" cy="119180"/>
          </a:xfrm>
          <a:custGeom>
            <a:avLst/>
            <a:gdLst>
              <a:gd name="connsiteX0" fmla="*/ 1275 w 127662"/>
              <a:gd name="connsiteY0" fmla="*/ 119170 h 119180"/>
              <a:gd name="connsiteX1" fmla="*/ 102875 w 127662"/>
              <a:gd name="connsiteY1" fmla="*/ 60433 h 119180"/>
              <a:gd name="connsiteX2" fmla="*/ 126687 w 127662"/>
              <a:gd name="connsiteY2" fmla="*/ 50908 h 119180"/>
              <a:gd name="connsiteX3" fmla="*/ 80650 w 127662"/>
              <a:gd name="connsiteY3" fmla="*/ 108 h 119180"/>
              <a:gd name="connsiteX4" fmla="*/ 98112 w 127662"/>
              <a:gd name="connsiteY4" fmla="*/ 38208 h 119180"/>
              <a:gd name="connsiteX5" fmla="*/ 48900 w 127662"/>
              <a:gd name="connsiteY5" fmla="*/ 65195 h 119180"/>
              <a:gd name="connsiteX6" fmla="*/ 1275 w 127662"/>
              <a:gd name="connsiteY6" fmla="*/ 119170 h 11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62" h="119180">
                <a:moveTo>
                  <a:pt x="1275" y="119170"/>
                </a:moveTo>
                <a:cubicBezTo>
                  <a:pt x="10271" y="118376"/>
                  <a:pt x="81973" y="71810"/>
                  <a:pt x="102875" y="60433"/>
                </a:cubicBezTo>
                <a:cubicBezTo>
                  <a:pt x="123777" y="49056"/>
                  <a:pt x="130391" y="60962"/>
                  <a:pt x="126687" y="50908"/>
                </a:cubicBezTo>
                <a:cubicBezTo>
                  <a:pt x="122983" y="40854"/>
                  <a:pt x="85412" y="2225"/>
                  <a:pt x="80650" y="108"/>
                </a:cubicBezTo>
                <a:cubicBezTo>
                  <a:pt x="75888" y="-2009"/>
                  <a:pt x="103404" y="27360"/>
                  <a:pt x="98112" y="38208"/>
                </a:cubicBezTo>
                <a:cubicBezTo>
                  <a:pt x="92820" y="49056"/>
                  <a:pt x="64510" y="55141"/>
                  <a:pt x="48900" y="65195"/>
                </a:cubicBezTo>
                <a:cubicBezTo>
                  <a:pt x="33290" y="75249"/>
                  <a:pt x="-7721" y="119964"/>
                  <a:pt x="1275" y="119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E0086EF-8372-41B2-A1BB-AF8D4D4E6785}"/>
              </a:ext>
            </a:extLst>
          </p:cNvPr>
          <p:cNvSpPr/>
          <p:nvPr/>
        </p:nvSpPr>
        <p:spPr>
          <a:xfrm>
            <a:off x="3024695" y="3237333"/>
            <a:ext cx="142368" cy="154026"/>
          </a:xfrm>
          <a:custGeom>
            <a:avLst/>
            <a:gdLst>
              <a:gd name="connsiteX0" fmla="*/ 142368 w 142368"/>
              <a:gd name="connsiteY0" fmla="*/ 1167 h 154026"/>
              <a:gd name="connsiteX1" fmla="*/ 16955 w 142368"/>
              <a:gd name="connsiteY1" fmla="*/ 12280 h 154026"/>
              <a:gd name="connsiteX2" fmla="*/ 1080 w 142368"/>
              <a:gd name="connsiteY2" fmla="*/ 37680 h 154026"/>
              <a:gd name="connsiteX3" fmla="*/ 15368 w 142368"/>
              <a:gd name="connsiteY3" fmla="*/ 115467 h 154026"/>
              <a:gd name="connsiteX4" fmla="*/ 51880 w 142368"/>
              <a:gd name="connsiteY4" fmla="*/ 153567 h 154026"/>
              <a:gd name="connsiteX5" fmla="*/ 29655 w 142368"/>
              <a:gd name="connsiteY5" fmla="*/ 132930 h 154026"/>
              <a:gd name="connsiteX6" fmla="*/ 16955 w 142368"/>
              <a:gd name="connsiteY6" fmla="*/ 80542 h 154026"/>
              <a:gd name="connsiteX7" fmla="*/ 15368 w 142368"/>
              <a:gd name="connsiteY7" fmla="*/ 39267 h 154026"/>
              <a:gd name="connsiteX8" fmla="*/ 142368 w 142368"/>
              <a:gd name="connsiteY8" fmla="*/ 1167 h 15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368" h="154026">
                <a:moveTo>
                  <a:pt x="142368" y="1167"/>
                </a:moveTo>
                <a:cubicBezTo>
                  <a:pt x="142632" y="-3331"/>
                  <a:pt x="40503" y="6195"/>
                  <a:pt x="16955" y="12280"/>
                </a:cubicBezTo>
                <a:cubicBezTo>
                  <a:pt x="-6593" y="18365"/>
                  <a:pt x="1344" y="20482"/>
                  <a:pt x="1080" y="37680"/>
                </a:cubicBezTo>
                <a:cubicBezTo>
                  <a:pt x="816" y="54878"/>
                  <a:pt x="6901" y="96153"/>
                  <a:pt x="15368" y="115467"/>
                </a:cubicBezTo>
                <a:cubicBezTo>
                  <a:pt x="23835" y="134782"/>
                  <a:pt x="49499" y="150657"/>
                  <a:pt x="51880" y="153567"/>
                </a:cubicBezTo>
                <a:cubicBezTo>
                  <a:pt x="54261" y="156477"/>
                  <a:pt x="35476" y="145101"/>
                  <a:pt x="29655" y="132930"/>
                </a:cubicBezTo>
                <a:cubicBezTo>
                  <a:pt x="23834" y="120759"/>
                  <a:pt x="19336" y="96152"/>
                  <a:pt x="16955" y="80542"/>
                </a:cubicBezTo>
                <a:cubicBezTo>
                  <a:pt x="14574" y="64932"/>
                  <a:pt x="-2624" y="52231"/>
                  <a:pt x="15368" y="39267"/>
                </a:cubicBezTo>
                <a:cubicBezTo>
                  <a:pt x="33360" y="26303"/>
                  <a:pt x="142104" y="5665"/>
                  <a:pt x="142368" y="1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74BCB2A-C9EC-4FDB-88E5-473B21B9694C}"/>
              </a:ext>
            </a:extLst>
          </p:cNvPr>
          <p:cNvSpPr/>
          <p:nvPr/>
        </p:nvSpPr>
        <p:spPr>
          <a:xfrm>
            <a:off x="3449592" y="3221827"/>
            <a:ext cx="110523" cy="180154"/>
          </a:xfrm>
          <a:custGeom>
            <a:avLst/>
            <a:gdLst>
              <a:gd name="connsiteX0" fmla="*/ 46 w 110523"/>
              <a:gd name="connsiteY0" fmla="*/ 798 h 180154"/>
              <a:gd name="connsiteX1" fmla="*/ 85771 w 110523"/>
              <a:gd name="connsiteY1" fmla="*/ 30961 h 180154"/>
              <a:gd name="connsiteX2" fmla="*/ 103233 w 110523"/>
              <a:gd name="connsiteY2" fmla="*/ 65886 h 180154"/>
              <a:gd name="connsiteX3" fmla="*/ 109583 w 110523"/>
              <a:gd name="connsiteY3" fmla="*/ 116686 h 180154"/>
              <a:gd name="connsiteX4" fmla="*/ 84183 w 110523"/>
              <a:gd name="connsiteY4" fmla="*/ 178598 h 180154"/>
              <a:gd name="connsiteX5" fmla="*/ 95296 w 110523"/>
              <a:gd name="connsiteY5" fmla="*/ 153198 h 180154"/>
              <a:gd name="connsiteX6" fmla="*/ 98471 w 110523"/>
              <a:gd name="connsiteY6" fmla="*/ 64298 h 180154"/>
              <a:gd name="connsiteX7" fmla="*/ 46 w 110523"/>
              <a:gd name="connsiteY7" fmla="*/ 798 h 18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23" h="180154">
                <a:moveTo>
                  <a:pt x="46" y="798"/>
                </a:moveTo>
                <a:cubicBezTo>
                  <a:pt x="-2071" y="-4758"/>
                  <a:pt x="68573" y="20113"/>
                  <a:pt x="85771" y="30961"/>
                </a:cubicBezTo>
                <a:cubicBezTo>
                  <a:pt x="102969" y="41809"/>
                  <a:pt x="99264" y="51599"/>
                  <a:pt x="103233" y="65886"/>
                </a:cubicBezTo>
                <a:cubicBezTo>
                  <a:pt x="107202" y="80173"/>
                  <a:pt x="112758" y="97901"/>
                  <a:pt x="109583" y="116686"/>
                </a:cubicBezTo>
                <a:cubicBezTo>
                  <a:pt x="106408" y="135471"/>
                  <a:pt x="86564" y="172513"/>
                  <a:pt x="84183" y="178598"/>
                </a:cubicBezTo>
                <a:cubicBezTo>
                  <a:pt x="81802" y="184683"/>
                  <a:pt x="92915" y="172248"/>
                  <a:pt x="95296" y="153198"/>
                </a:cubicBezTo>
                <a:cubicBezTo>
                  <a:pt x="97677" y="134148"/>
                  <a:pt x="114346" y="89169"/>
                  <a:pt x="98471" y="64298"/>
                </a:cubicBezTo>
                <a:cubicBezTo>
                  <a:pt x="82596" y="39427"/>
                  <a:pt x="2163" y="6354"/>
                  <a:pt x="46" y="7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FD5A3F7-E074-4A59-B231-2948BA744166}"/>
              </a:ext>
            </a:extLst>
          </p:cNvPr>
          <p:cNvSpPr/>
          <p:nvPr/>
        </p:nvSpPr>
        <p:spPr>
          <a:xfrm>
            <a:off x="3100388" y="3280174"/>
            <a:ext cx="136525" cy="39752"/>
          </a:xfrm>
          <a:custGeom>
            <a:avLst/>
            <a:gdLst>
              <a:gd name="connsiteX0" fmla="*/ 0 w 136525"/>
              <a:gd name="connsiteY0" fmla="*/ 10714 h 39752"/>
              <a:gd name="connsiteX1" fmla="*/ 109537 w 136525"/>
              <a:gd name="connsiteY1" fmla="*/ 1189 h 39752"/>
              <a:gd name="connsiteX2" fmla="*/ 136525 w 136525"/>
              <a:gd name="connsiteY2" fmla="*/ 39289 h 39752"/>
              <a:gd name="connsiteX3" fmla="*/ 109537 w 136525"/>
              <a:gd name="connsiteY3" fmla="*/ 21826 h 39752"/>
              <a:gd name="connsiteX4" fmla="*/ 0 w 136525"/>
              <a:gd name="connsiteY4" fmla="*/ 10714 h 3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25" h="39752">
                <a:moveTo>
                  <a:pt x="0" y="10714"/>
                </a:moveTo>
                <a:cubicBezTo>
                  <a:pt x="0" y="7275"/>
                  <a:pt x="86783" y="-3574"/>
                  <a:pt x="109537" y="1189"/>
                </a:cubicBezTo>
                <a:cubicBezTo>
                  <a:pt x="132291" y="5952"/>
                  <a:pt x="136525" y="35850"/>
                  <a:pt x="136525" y="39289"/>
                </a:cubicBezTo>
                <a:cubicBezTo>
                  <a:pt x="136525" y="42728"/>
                  <a:pt x="124354" y="26059"/>
                  <a:pt x="109537" y="21826"/>
                </a:cubicBezTo>
                <a:cubicBezTo>
                  <a:pt x="94720" y="17593"/>
                  <a:pt x="0" y="14153"/>
                  <a:pt x="0" y="10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74FEB9E-2A18-4AA7-9296-FF6A4BD73F78}"/>
              </a:ext>
            </a:extLst>
          </p:cNvPr>
          <p:cNvSpPr/>
          <p:nvPr/>
        </p:nvSpPr>
        <p:spPr>
          <a:xfrm>
            <a:off x="3374981" y="3274217"/>
            <a:ext cx="108569" cy="52302"/>
          </a:xfrm>
          <a:custGeom>
            <a:avLst/>
            <a:gdLst>
              <a:gd name="connsiteX0" fmla="*/ 44 w 108569"/>
              <a:gd name="connsiteY0" fmla="*/ 2383 h 52302"/>
              <a:gd name="connsiteX1" fmla="*/ 77832 w 108569"/>
              <a:gd name="connsiteY1" fmla="*/ 5558 h 52302"/>
              <a:gd name="connsiteX2" fmla="*/ 107994 w 108569"/>
              <a:gd name="connsiteY2" fmla="*/ 51596 h 52302"/>
              <a:gd name="connsiteX3" fmla="*/ 95294 w 108569"/>
              <a:gd name="connsiteY3" fmla="*/ 32546 h 52302"/>
              <a:gd name="connsiteX4" fmla="*/ 66719 w 108569"/>
              <a:gd name="connsiteY4" fmla="*/ 19846 h 52302"/>
              <a:gd name="connsiteX5" fmla="*/ 44 w 108569"/>
              <a:gd name="connsiteY5" fmla="*/ 2383 h 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69" h="52302">
                <a:moveTo>
                  <a:pt x="44" y="2383"/>
                </a:moveTo>
                <a:cubicBezTo>
                  <a:pt x="1896" y="2"/>
                  <a:pt x="59840" y="-2644"/>
                  <a:pt x="77832" y="5558"/>
                </a:cubicBezTo>
                <a:cubicBezTo>
                  <a:pt x="95824" y="13760"/>
                  <a:pt x="105084" y="47098"/>
                  <a:pt x="107994" y="51596"/>
                </a:cubicBezTo>
                <a:cubicBezTo>
                  <a:pt x="110904" y="56094"/>
                  <a:pt x="102173" y="37838"/>
                  <a:pt x="95294" y="32546"/>
                </a:cubicBezTo>
                <a:cubicBezTo>
                  <a:pt x="88415" y="27254"/>
                  <a:pt x="78625" y="24609"/>
                  <a:pt x="66719" y="19846"/>
                </a:cubicBezTo>
                <a:cubicBezTo>
                  <a:pt x="54813" y="15084"/>
                  <a:pt x="-1808" y="4764"/>
                  <a:pt x="44" y="23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CB8AF36-B15E-44F1-B8F7-A0DEC5EC336C}"/>
              </a:ext>
            </a:extLst>
          </p:cNvPr>
          <p:cNvSpPr/>
          <p:nvPr/>
        </p:nvSpPr>
        <p:spPr>
          <a:xfrm>
            <a:off x="3103389" y="3394075"/>
            <a:ext cx="102193" cy="13487"/>
          </a:xfrm>
          <a:custGeom>
            <a:avLst/>
            <a:gdLst>
              <a:gd name="connsiteX0" fmla="*/ 174 w 102193"/>
              <a:gd name="connsiteY0" fmla="*/ 0 h 13487"/>
              <a:gd name="connsiteX1" fmla="*/ 98599 w 102193"/>
              <a:gd name="connsiteY1" fmla="*/ 12700 h 13487"/>
              <a:gd name="connsiteX2" fmla="*/ 74786 w 102193"/>
              <a:gd name="connsiteY2" fmla="*/ 12700 h 13487"/>
              <a:gd name="connsiteX3" fmla="*/ 174 w 102193"/>
              <a:gd name="connsiteY3" fmla="*/ 0 h 1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93" h="13487">
                <a:moveTo>
                  <a:pt x="174" y="0"/>
                </a:moveTo>
                <a:cubicBezTo>
                  <a:pt x="4143" y="0"/>
                  <a:pt x="86164" y="10583"/>
                  <a:pt x="98599" y="12700"/>
                </a:cubicBezTo>
                <a:cubicBezTo>
                  <a:pt x="111034" y="14817"/>
                  <a:pt x="88280" y="11906"/>
                  <a:pt x="74786" y="12700"/>
                </a:cubicBezTo>
                <a:cubicBezTo>
                  <a:pt x="61292" y="13494"/>
                  <a:pt x="-3795" y="0"/>
                  <a:pt x="1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0642A4D-1DF2-4460-96A9-D737B39059E7}"/>
              </a:ext>
            </a:extLst>
          </p:cNvPr>
          <p:cNvSpPr/>
          <p:nvPr/>
        </p:nvSpPr>
        <p:spPr>
          <a:xfrm>
            <a:off x="3250557" y="3433613"/>
            <a:ext cx="56226" cy="93928"/>
          </a:xfrm>
          <a:custGeom>
            <a:avLst/>
            <a:gdLst>
              <a:gd name="connsiteX0" fmla="*/ 56206 w 56226"/>
              <a:gd name="connsiteY0" fmla="*/ 150 h 93928"/>
              <a:gd name="connsiteX1" fmla="*/ 8581 w 56226"/>
              <a:gd name="connsiteY1" fmla="*/ 73175 h 93928"/>
              <a:gd name="connsiteX2" fmla="*/ 2231 w 56226"/>
              <a:gd name="connsiteY2" fmla="*/ 93812 h 93928"/>
              <a:gd name="connsiteX3" fmla="*/ 3818 w 56226"/>
              <a:gd name="connsiteY3" fmla="*/ 66825 h 93928"/>
              <a:gd name="connsiteX4" fmla="*/ 2231 w 56226"/>
              <a:gd name="connsiteY4" fmla="*/ 54125 h 93928"/>
              <a:gd name="connsiteX5" fmla="*/ 56206 w 56226"/>
              <a:gd name="connsiteY5" fmla="*/ 150 h 9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26" h="93928">
                <a:moveTo>
                  <a:pt x="56206" y="150"/>
                </a:moveTo>
                <a:cubicBezTo>
                  <a:pt x="57264" y="3325"/>
                  <a:pt x="17577" y="57565"/>
                  <a:pt x="8581" y="73175"/>
                </a:cubicBezTo>
                <a:cubicBezTo>
                  <a:pt x="-415" y="88785"/>
                  <a:pt x="3025" y="94870"/>
                  <a:pt x="2231" y="93812"/>
                </a:cubicBezTo>
                <a:cubicBezTo>
                  <a:pt x="1437" y="92754"/>
                  <a:pt x="3818" y="73439"/>
                  <a:pt x="3818" y="66825"/>
                </a:cubicBezTo>
                <a:cubicBezTo>
                  <a:pt x="3818" y="60211"/>
                  <a:pt x="-3590" y="63121"/>
                  <a:pt x="2231" y="54125"/>
                </a:cubicBezTo>
                <a:cubicBezTo>
                  <a:pt x="8052" y="45129"/>
                  <a:pt x="55148" y="-3025"/>
                  <a:pt x="56206" y="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4DBD3DC-5954-4692-8915-A82DECD2988D}"/>
              </a:ext>
            </a:extLst>
          </p:cNvPr>
          <p:cNvSpPr/>
          <p:nvPr/>
        </p:nvSpPr>
        <p:spPr>
          <a:xfrm>
            <a:off x="3320947" y="3424228"/>
            <a:ext cx="27138" cy="100042"/>
          </a:xfrm>
          <a:custGeom>
            <a:avLst/>
            <a:gdLst>
              <a:gd name="connsiteX0" fmla="*/ 103 w 27138"/>
              <a:gd name="connsiteY0" fmla="*/ 10 h 100042"/>
              <a:gd name="connsiteX1" fmla="*/ 17566 w 27138"/>
              <a:gd name="connsiteY1" fmla="*/ 60335 h 100042"/>
              <a:gd name="connsiteX2" fmla="*/ 11216 w 27138"/>
              <a:gd name="connsiteY2" fmla="*/ 100022 h 100042"/>
              <a:gd name="connsiteX3" fmla="*/ 27091 w 27138"/>
              <a:gd name="connsiteY3" fmla="*/ 65097 h 100042"/>
              <a:gd name="connsiteX4" fmla="*/ 103 w 27138"/>
              <a:gd name="connsiteY4" fmla="*/ 10 h 10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8" h="100042">
                <a:moveTo>
                  <a:pt x="103" y="10"/>
                </a:moveTo>
                <a:cubicBezTo>
                  <a:pt x="-1485" y="-784"/>
                  <a:pt x="15714" y="43666"/>
                  <a:pt x="17566" y="60335"/>
                </a:cubicBezTo>
                <a:cubicBezTo>
                  <a:pt x="19418" y="77004"/>
                  <a:pt x="9629" y="99228"/>
                  <a:pt x="11216" y="100022"/>
                </a:cubicBezTo>
                <a:cubicBezTo>
                  <a:pt x="12804" y="100816"/>
                  <a:pt x="25768" y="78855"/>
                  <a:pt x="27091" y="65097"/>
                </a:cubicBezTo>
                <a:cubicBezTo>
                  <a:pt x="28414" y="51339"/>
                  <a:pt x="1691" y="804"/>
                  <a:pt x="103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CFBB4CC-0982-4D7D-8579-0BAB336EBBC8}"/>
              </a:ext>
            </a:extLst>
          </p:cNvPr>
          <p:cNvSpPr/>
          <p:nvPr/>
        </p:nvSpPr>
        <p:spPr>
          <a:xfrm>
            <a:off x="3013981" y="3606250"/>
            <a:ext cx="270053" cy="153287"/>
          </a:xfrm>
          <a:custGeom>
            <a:avLst/>
            <a:gdLst>
              <a:gd name="connsiteX0" fmla="*/ 682 w 270053"/>
              <a:gd name="connsiteY0" fmla="*/ 152950 h 153287"/>
              <a:gd name="connsiteX1" fmla="*/ 84819 w 270053"/>
              <a:gd name="connsiteY1" fmla="*/ 62463 h 153287"/>
              <a:gd name="connsiteX2" fmla="*/ 268969 w 270053"/>
              <a:gd name="connsiteY2" fmla="*/ 2138 h 153287"/>
              <a:gd name="connsiteX3" fmla="*/ 159432 w 270053"/>
              <a:gd name="connsiteY3" fmla="*/ 14838 h 153287"/>
              <a:gd name="connsiteX4" fmla="*/ 126094 w 270053"/>
              <a:gd name="connsiteY4" fmla="*/ 27538 h 153287"/>
              <a:gd name="connsiteX5" fmla="*/ 682 w 270053"/>
              <a:gd name="connsiteY5" fmla="*/ 152950 h 15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53" h="153287">
                <a:moveTo>
                  <a:pt x="682" y="152950"/>
                </a:moveTo>
                <a:cubicBezTo>
                  <a:pt x="-6197" y="158771"/>
                  <a:pt x="40105" y="87598"/>
                  <a:pt x="84819" y="62463"/>
                </a:cubicBezTo>
                <a:cubicBezTo>
                  <a:pt x="129533" y="37328"/>
                  <a:pt x="256534" y="10075"/>
                  <a:pt x="268969" y="2138"/>
                </a:cubicBezTo>
                <a:cubicBezTo>
                  <a:pt x="281404" y="-5799"/>
                  <a:pt x="183244" y="10605"/>
                  <a:pt x="159432" y="14838"/>
                </a:cubicBezTo>
                <a:cubicBezTo>
                  <a:pt x="135620" y="19071"/>
                  <a:pt x="151759" y="7959"/>
                  <a:pt x="126094" y="27538"/>
                </a:cubicBezTo>
                <a:cubicBezTo>
                  <a:pt x="100429" y="47117"/>
                  <a:pt x="7561" y="147129"/>
                  <a:pt x="682" y="1529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0AFE6A6-6A83-48C7-9EE3-CB5354F7938C}"/>
              </a:ext>
            </a:extLst>
          </p:cNvPr>
          <p:cNvSpPr/>
          <p:nvPr/>
        </p:nvSpPr>
        <p:spPr>
          <a:xfrm>
            <a:off x="3295614" y="3615826"/>
            <a:ext cx="232328" cy="68869"/>
          </a:xfrm>
          <a:custGeom>
            <a:avLst/>
            <a:gdLst>
              <a:gd name="connsiteX0" fmla="*/ 36 w 232328"/>
              <a:gd name="connsiteY0" fmla="*/ 3674 h 68869"/>
              <a:gd name="connsiteX1" fmla="*/ 147674 w 232328"/>
              <a:gd name="connsiteY1" fmla="*/ 3674 h 68869"/>
              <a:gd name="connsiteX2" fmla="*/ 212761 w 232328"/>
              <a:gd name="connsiteY2" fmla="*/ 48124 h 68869"/>
              <a:gd name="connsiteX3" fmla="*/ 231811 w 232328"/>
              <a:gd name="connsiteY3" fmla="*/ 68762 h 68869"/>
              <a:gd name="connsiteX4" fmla="*/ 196886 w 232328"/>
              <a:gd name="connsiteY4" fmla="*/ 40187 h 68869"/>
              <a:gd name="connsiteX5" fmla="*/ 161961 w 232328"/>
              <a:gd name="connsiteY5" fmla="*/ 13199 h 68869"/>
              <a:gd name="connsiteX6" fmla="*/ 36 w 232328"/>
              <a:gd name="connsiteY6" fmla="*/ 3674 h 6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328" h="68869">
                <a:moveTo>
                  <a:pt x="36" y="3674"/>
                </a:moveTo>
                <a:cubicBezTo>
                  <a:pt x="-2345" y="2086"/>
                  <a:pt x="112220" y="-3734"/>
                  <a:pt x="147674" y="3674"/>
                </a:cubicBezTo>
                <a:cubicBezTo>
                  <a:pt x="183128" y="11082"/>
                  <a:pt x="198738" y="37276"/>
                  <a:pt x="212761" y="48124"/>
                </a:cubicBezTo>
                <a:cubicBezTo>
                  <a:pt x="226784" y="58972"/>
                  <a:pt x="234457" y="70085"/>
                  <a:pt x="231811" y="68762"/>
                </a:cubicBezTo>
                <a:cubicBezTo>
                  <a:pt x="229165" y="67439"/>
                  <a:pt x="208528" y="49448"/>
                  <a:pt x="196886" y="40187"/>
                </a:cubicBezTo>
                <a:cubicBezTo>
                  <a:pt x="185244" y="30927"/>
                  <a:pt x="192123" y="19284"/>
                  <a:pt x="161961" y="13199"/>
                </a:cubicBezTo>
                <a:cubicBezTo>
                  <a:pt x="131799" y="7114"/>
                  <a:pt x="2417" y="5262"/>
                  <a:pt x="36" y="36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606240A-107D-4998-B93F-B51A202641A3}"/>
              </a:ext>
            </a:extLst>
          </p:cNvPr>
          <p:cNvSpPr/>
          <p:nvPr/>
        </p:nvSpPr>
        <p:spPr>
          <a:xfrm>
            <a:off x="3579809" y="3716215"/>
            <a:ext cx="180512" cy="86664"/>
          </a:xfrm>
          <a:custGeom>
            <a:avLst/>
            <a:gdLst>
              <a:gd name="connsiteX0" fmla="*/ 4 w 180512"/>
              <a:gd name="connsiteY0" fmla="*/ 123 h 86664"/>
              <a:gd name="connsiteX1" fmla="*/ 68266 w 180512"/>
              <a:gd name="connsiteY1" fmla="*/ 60448 h 86664"/>
              <a:gd name="connsiteX2" fmla="*/ 161929 w 180512"/>
              <a:gd name="connsiteY2" fmla="*/ 84260 h 86664"/>
              <a:gd name="connsiteX3" fmla="*/ 177804 w 180512"/>
              <a:gd name="connsiteY3" fmla="*/ 85848 h 86664"/>
              <a:gd name="connsiteX4" fmla="*/ 125416 w 180512"/>
              <a:gd name="connsiteY4" fmla="*/ 84260 h 86664"/>
              <a:gd name="connsiteX5" fmla="*/ 71441 w 180512"/>
              <a:gd name="connsiteY5" fmla="*/ 77910 h 86664"/>
              <a:gd name="connsiteX6" fmla="*/ 4 w 180512"/>
              <a:gd name="connsiteY6" fmla="*/ 123 h 8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512" h="86664">
                <a:moveTo>
                  <a:pt x="4" y="123"/>
                </a:moveTo>
                <a:cubicBezTo>
                  <a:pt x="-525" y="-2787"/>
                  <a:pt x="41279" y="46425"/>
                  <a:pt x="68266" y="60448"/>
                </a:cubicBezTo>
                <a:cubicBezTo>
                  <a:pt x="95253" y="74471"/>
                  <a:pt x="143673" y="80027"/>
                  <a:pt x="161929" y="84260"/>
                </a:cubicBezTo>
                <a:cubicBezTo>
                  <a:pt x="180185" y="88493"/>
                  <a:pt x="183889" y="85848"/>
                  <a:pt x="177804" y="85848"/>
                </a:cubicBezTo>
                <a:cubicBezTo>
                  <a:pt x="171719" y="85848"/>
                  <a:pt x="143143" y="85583"/>
                  <a:pt x="125416" y="84260"/>
                </a:cubicBezTo>
                <a:cubicBezTo>
                  <a:pt x="107689" y="82937"/>
                  <a:pt x="92343" y="90610"/>
                  <a:pt x="71441" y="77910"/>
                </a:cubicBezTo>
                <a:cubicBezTo>
                  <a:pt x="50539" y="65210"/>
                  <a:pt x="533" y="3033"/>
                  <a:pt x="4" y="1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6786F03-FDB5-4F44-866F-EA1E3BABA828}"/>
              </a:ext>
            </a:extLst>
          </p:cNvPr>
          <p:cNvSpPr/>
          <p:nvPr/>
        </p:nvSpPr>
        <p:spPr>
          <a:xfrm>
            <a:off x="3012849" y="3592476"/>
            <a:ext cx="136766" cy="136608"/>
          </a:xfrm>
          <a:custGeom>
            <a:avLst/>
            <a:gdLst>
              <a:gd name="connsiteX0" fmla="*/ 136751 w 136766"/>
              <a:gd name="connsiteY0" fmla="*/ 37 h 136608"/>
              <a:gd name="connsiteX1" fmla="*/ 25626 w 136766"/>
              <a:gd name="connsiteY1" fmla="*/ 69887 h 136608"/>
              <a:gd name="connsiteX2" fmla="*/ 226 w 136766"/>
              <a:gd name="connsiteY2" fmla="*/ 136562 h 136608"/>
              <a:gd name="connsiteX3" fmla="*/ 33564 w 136766"/>
              <a:gd name="connsiteY3" fmla="*/ 79412 h 136608"/>
              <a:gd name="connsiteX4" fmla="*/ 136751 w 136766"/>
              <a:gd name="connsiteY4" fmla="*/ 37 h 13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66" h="136608">
                <a:moveTo>
                  <a:pt x="136751" y="37"/>
                </a:moveTo>
                <a:cubicBezTo>
                  <a:pt x="135428" y="-1550"/>
                  <a:pt x="48380" y="47133"/>
                  <a:pt x="25626" y="69887"/>
                </a:cubicBezTo>
                <a:cubicBezTo>
                  <a:pt x="2872" y="92641"/>
                  <a:pt x="-1097" y="134975"/>
                  <a:pt x="226" y="136562"/>
                </a:cubicBezTo>
                <a:cubicBezTo>
                  <a:pt x="1549" y="138149"/>
                  <a:pt x="13456" y="98991"/>
                  <a:pt x="33564" y="79412"/>
                </a:cubicBezTo>
                <a:cubicBezTo>
                  <a:pt x="53672" y="59833"/>
                  <a:pt x="138074" y="1624"/>
                  <a:pt x="136751" y="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5F824CC-A190-4F31-A15B-218F6ECD952C}"/>
              </a:ext>
            </a:extLst>
          </p:cNvPr>
          <p:cNvSpPr/>
          <p:nvPr/>
        </p:nvSpPr>
        <p:spPr>
          <a:xfrm>
            <a:off x="3298780" y="3576252"/>
            <a:ext cx="187153" cy="42625"/>
          </a:xfrm>
          <a:custGeom>
            <a:avLst/>
            <a:gdLst>
              <a:gd name="connsiteX0" fmla="*/ 45 w 187153"/>
              <a:gd name="connsiteY0" fmla="*/ 6736 h 42625"/>
              <a:gd name="connsiteX1" fmla="*/ 109583 w 187153"/>
              <a:gd name="connsiteY1" fmla="*/ 1973 h 42625"/>
              <a:gd name="connsiteX2" fmla="*/ 185783 w 187153"/>
              <a:gd name="connsiteY2" fmla="*/ 41661 h 42625"/>
              <a:gd name="connsiteX3" fmla="*/ 154033 w 187153"/>
              <a:gd name="connsiteY3" fmla="*/ 28961 h 42625"/>
              <a:gd name="connsiteX4" fmla="*/ 96883 w 187153"/>
              <a:gd name="connsiteY4" fmla="*/ 13086 h 42625"/>
              <a:gd name="connsiteX5" fmla="*/ 45 w 187153"/>
              <a:gd name="connsiteY5" fmla="*/ 6736 h 4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153" h="42625">
                <a:moveTo>
                  <a:pt x="45" y="6736"/>
                </a:moveTo>
                <a:cubicBezTo>
                  <a:pt x="2162" y="4884"/>
                  <a:pt x="78627" y="-3848"/>
                  <a:pt x="109583" y="1973"/>
                </a:cubicBezTo>
                <a:cubicBezTo>
                  <a:pt x="140539" y="7794"/>
                  <a:pt x="178375" y="37163"/>
                  <a:pt x="185783" y="41661"/>
                </a:cubicBezTo>
                <a:cubicBezTo>
                  <a:pt x="193191" y="46159"/>
                  <a:pt x="168850" y="33724"/>
                  <a:pt x="154033" y="28961"/>
                </a:cubicBezTo>
                <a:cubicBezTo>
                  <a:pt x="139216" y="24198"/>
                  <a:pt x="123606" y="16526"/>
                  <a:pt x="96883" y="13086"/>
                </a:cubicBezTo>
                <a:cubicBezTo>
                  <a:pt x="70160" y="9646"/>
                  <a:pt x="-2072" y="8588"/>
                  <a:pt x="45" y="67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90FDF58-9D7E-4864-9C29-8E0153A1CFF7}"/>
              </a:ext>
            </a:extLst>
          </p:cNvPr>
          <p:cNvSpPr/>
          <p:nvPr/>
        </p:nvSpPr>
        <p:spPr>
          <a:xfrm>
            <a:off x="2966813" y="3752721"/>
            <a:ext cx="235189" cy="68432"/>
          </a:xfrm>
          <a:custGeom>
            <a:avLst/>
            <a:gdLst>
              <a:gd name="connsiteX0" fmla="*/ 225 w 235189"/>
              <a:gd name="connsiteY0" fmla="*/ 68392 h 68432"/>
              <a:gd name="connsiteX1" fmla="*/ 165325 w 235189"/>
              <a:gd name="connsiteY1" fmla="*/ 16004 h 68432"/>
              <a:gd name="connsiteX2" fmla="*/ 235175 w 235189"/>
              <a:gd name="connsiteY2" fmla="*/ 16004 h 68432"/>
              <a:gd name="connsiteX3" fmla="*/ 160562 w 235189"/>
              <a:gd name="connsiteY3" fmla="*/ 1717 h 68432"/>
              <a:gd name="connsiteX4" fmla="*/ 130400 w 235189"/>
              <a:gd name="connsiteY4" fmla="*/ 6479 h 68432"/>
              <a:gd name="connsiteX5" fmla="*/ 225 w 235189"/>
              <a:gd name="connsiteY5" fmla="*/ 68392 h 6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189" h="68432">
                <a:moveTo>
                  <a:pt x="225" y="68392"/>
                </a:moveTo>
                <a:cubicBezTo>
                  <a:pt x="6046" y="69980"/>
                  <a:pt x="126167" y="24735"/>
                  <a:pt x="165325" y="16004"/>
                </a:cubicBezTo>
                <a:cubicBezTo>
                  <a:pt x="204483" y="7273"/>
                  <a:pt x="235969" y="18385"/>
                  <a:pt x="235175" y="16004"/>
                </a:cubicBezTo>
                <a:cubicBezTo>
                  <a:pt x="234381" y="13623"/>
                  <a:pt x="178024" y="3304"/>
                  <a:pt x="160562" y="1717"/>
                </a:cubicBezTo>
                <a:cubicBezTo>
                  <a:pt x="143100" y="130"/>
                  <a:pt x="157652" y="-2781"/>
                  <a:pt x="130400" y="6479"/>
                </a:cubicBezTo>
                <a:cubicBezTo>
                  <a:pt x="103148" y="15739"/>
                  <a:pt x="-5596" y="66804"/>
                  <a:pt x="225" y="683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023342C-24BB-4286-B0CA-38C4929B3ECC}"/>
              </a:ext>
            </a:extLst>
          </p:cNvPr>
          <p:cNvSpPr/>
          <p:nvPr/>
        </p:nvSpPr>
        <p:spPr>
          <a:xfrm>
            <a:off x="3330430" y="3714715"/>
            <a:ext cx="300189" cy="84650"/>
          </a:xfrm>
          <a:custGeom>
            <a:avLst/>
            <a:gdLst>
              <a:gd name="connsiteX0" fmla="*/ 145 w 300189"/>
              <a:gd name="connsiteY0" fmla="*/ 35 h 84650"/>
              <a:gd name="connsiteX1" fmla="*/ 146195 w 300189"/>
              <a:gd name="connsiteY1" fmla="*/ 38135 h 84650"/>
              <a:gd name="connsiteX2" fmla="*/ 297008 w 300189"/>
              <a:gd name="connsiteY2" fmla="*/ 84173 h 84650"/>
              <a:gd name="connsiteX3" fmla="*/ 243033 w 300189"/>
              <a:gd name="connsiteY3" fmla="*/ 60360 h 84650"/>
              <a:gd name="connsiteX4" fmla="*/ 173183 w 300189"/>
              <a:gd name="connsiteY4" fmla="*/ 31785 h 84650"/>
              <a:gd name="connsiteX5" fmla="*/ 145 w 300189"/>
              <a:gd name="connsiteY5" fmla="*/ 35 h 8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189" h="84650">
                <a:moveTo>
                  <a:pt x="145" y="35"/>
                </a:moveTo>
                <a:cubicBezTo>
                  <a:pt x="-4353" y="1093"/>
                  <a:pt x="96718" y="24112"/>
                  <a:pt x="146195" y="38135"/>
                </a:cubicBezTo>
                <a:cubicBezTo>
                  <a:pt x="195672" y="52158"/>
                  <a:pt x="280868" y="80469"/>
                  <a:pt x="297008" y="84173"/>
                </a:cubicBezTo>
                <a:cubicBezTo>
                  <a:pt x="313148" y="87877"/>
                  <a:pt x="263671" y="69091"/>
                  <a:pt x="243033" y="60360"/>
                </a:cubicBezTo>
                <a:cubicBezTo>
                  <a:pt x="222395" y="51629"/>
                  <a:pt x="211283" y="41839"/>
                  <a:pt x="173183" y="31785"/>
                </a:cubicBezTo>
                <a:cubicBezTo>
                  <a:pt x="135083" y="21731"/>
                  <a:pt x="4643" y="-1023"/>
                  <a:pt x="145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A9B2900-E4B9-4E43-9145-B950334106D4}"/>
              </a:ext>
            </a:extLst>
          </p:cNvPr>
          <p:cNvSpPr/>
          <p:nvPr/>
        </p:nvSpPr>
        <p:spPr>
          <a:xfrm>
            <a:off x="3114675" y="3748357"/>
            <a:ext cx="207964" cy="52279"/>
          </a:xfrm>
          <a:custGeom>
            <a:avLst/>
            <a:gdLst>
              <a:gd name="connsiteX0" fmla="*/ 0 w 207964"/>
              <a:gd name="connsiteY0" fmla="*/ 52118 h 52279"/>
              <a:gd name="connsiteX1" fmla="*/ 133350 w 207964"/>
              <a:gd name="connsiteY1" fmla="*/ 17193 h 52279"/>
              <a:gd name="connsiteX2" fmla="*/ 207963 w 207964"/>
              <a:gd name="connsiteY2" fmla="*/ 10843 h 52279"/>
              <a:gd name="connsiteX3" fmla="*/ 131763 w 207964"/>
              <a:gd name="connsiteY3" fmla="*/ 1318 h 52279"/>
              <a:gd name="connsiteX4" fmla="*/ 0 w 207964"/>
              <a:gd name="connsiteY4" fmla="*/ 52118 h 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64" h="52279">
                <a:moveTo>
                  <a:pt x="0" y="52118"/>
                </a:moveTo>
                <a:cubicBezTo>
                  <a:pt x="264" y="54764"/>
                  <a:pt x="98690" y="24072"/>
                  <a:pt x="133350" y="17193"/>
                </a:cubicBezTo>
                <a:cubicBezTo>
                  <a:pt x="168011" y="10314"/>
                  <a:pt x="208227" y="13489"/>
                  <a:pt x="207963" y="10843"/>
                </a:cubicBezTo>
                <a:cubicBezTo>
                  <a:pt x="207699" y="8197"/>
                  <a:pt x="163778" y="-3974"/>
                  <a:pt x="131763" y="1318"/>
                </a:cubicBezTo>
                <a:cubicBezTo>
                  <a:pt x="99748" y="6610"/>
                  <a:pt x="-264" y="49472"/>
                  <a:pt x="0" y="52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A5C2569-FCCE-41E2-9781-A358EF4E40DB}"/>
              </a:ext>
            </a:extLst>
          </p:cNvPr>
          <p:cNvSpPr/>
          <p:nvPr/>
        </p:nvSpPr>
        <p:spPr>
          <a:xfrm>
            <a:off x="3345989" y="3757415"/>
            <a:ext cx="223613" cy="34475"/>
          </a:xfrm>
          <a:custGeom>
            <a:avLst/>
            <a:gdLst>
              <a:gd name="connsiteX0" fmla="*/ 461 w 223613"/>
              <a:gd name="connsiteY0" fmla="*/ 198 h 34475"/>
              <a:gd name="connsiteX1" fmla="*/ 124286 w 223613"/>
              <a:gd name="connsiteY1" fmla="*/ 17660 h 34475"/>
              <a:gd name="connsiteX2" fmla="*/ 221124 w 223613"/>
              <a:gd name="connsiteY2" fmla="*/ 31948 h 34475"/>
              <a:gd name="connsiteX3" fmla="*/ 179849 w 223613"/>
              <a:gd name="connsiteY3" fmla="*/ 31948 h 34475"/>
              <a:gd name="connsiteX4" fmla="*/ 461 w 223613"/>
              <a:gd name="connsiteY4" fmla="*/ 198 h 3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13" h="34475">
                <a:moveTo>
                  <a:pt x="461" y="198"/>
                </a:moveTo>
                <a:cubicBezTo>
                  <a:pt x="-8799" y="-2183"/>
                  <a:pt x="124286" y="17660"/>
                  <a:pt x="124286" y="17660"/>
                </a:cubicBezTo>
                <a:cubicBezTo>
                  <a:pt x="161063" y="22952"/>
                  <a:pt x="211864" y="29567"/>
                  <a:pt x="221124" y="31948"/>
                </a:cubicBezTo>
                <a:cubicBezTo>
                  <a:pt x="230384" y="34329"/>
                  <a:pt x="213187" y="36181"/>
                  <a:pt x="179849" y="31948"/>
                </a:cubicBezTo>
                <a:cubicBezTo>
                  <a:pt x="146511" y="27715"/>
                  <a:pt x="9721" y="2579"/>
                  <a:pt x="461" y="1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ACCC786-89B5-4DC3-9426-2F68C67CC3D1}"/>
              </a:ext>
            </a:extLst>
          </p:cNvPr>
          <p:cNvSpPr/>
          <p:nvPr/>
        </p:nvSpPr>
        <p:spPr>
          <a:xfrm>
            <a:off x="3115576" y="3838566"/>
            <a:ext cx="234421" cy="16057"/>
          </a:xfrm>
          <a:custGeom>
            <a:avLst/>
            <a:gdLst>
              <a:gd name="connsiteX0" fmla="*/ 687 w 234421"/>
              <a:gd name="connsiteY0" fmla="*/ 15884 h 16057"/>
              <a:gd name="connsiteX1" fmla="*/ 227699 w 234421"/>
              <a:gd name="connsiteY1" fmla="*/ 7947 h 16057"/>
              <a:gd name="connsiteX2" fmla="*/ 159437 w 234421"/>
              <a:gd name="connsiteY2" fmla="*/ 9 h 16057"/>
              <a:gd name="connsiteX3" fmla="*/ 687 w 234421"/>
              <a:gd name="connsiteY3" fmla="*/ 15884 h 1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421" h="16057">
                <a:moveTo>
                  <a:pt x="687" y="15884"/>
                </a:moveTo>
                <a:cubicBezTo>
                  <a:pt x="12064" y="17207"/>
                  <a:pt x="201241" y="10593"/>
                  <a:pt x="227699" y="7947"/>
                </a:cubicBezTo>
                <a:cubicBezTo>
                  <a:pt x="254157" y="5301"/>
                  <a:pt x="196479" y="-255"/>
                  <a:pt x="159437" y="9"/>
                </a:cubicBezTo>
                <a:cubicBezTo>
                  <a:pt x="122395" y="273"/>
                  <a:pt x="-10690" y="14561"/>
                  <a:pt x="687" y="158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5080AECC-60DB-4682-A656-943F4FECA907}"/>
              </a:ext>
            </a:extLst>
          </p:cNvPr>
          <p:cNvSpPr/>
          <p:nvPr/>
        </p:nvSpPr>
        <p:spPr>
          <a:xfrm>
            <a:off x="3378159" y="3785895"/>
            <a:ext cx="254106" cy="48122"/>
          </a:xfrm>
          <a:custGeom>
            <a:avLst/>
            <a:gdLst>
              <a:gd name="connsiteX0" fmla="*/ 41 w 254106"/>
              <a:gd name="connsiteY0" fmla="*/ 47918 h 48122"/>
              <a:gd name="connsiteX1" fmla="*/ 139741 w 254106"/>
              <a:gd name="connsiteY1" fmla="*/ 27280 h 48122"/>
              <a:gd name="connsiteX2" fmla="*/ 254041 w 254106"/>
              <a:gd name="connsiteY2" fmla="*/ 293 h 48122"/>
              <a:gd name="connsiteX3" fmla="*/ 154029 w 254106"/>
              <a:gd name="connsiteY3" fmla="*/ 14580 h 48122"/>
              <a:gd name="connsiteX4" fmla="*/ 41 w 254106"/>
              <a:gd name="connsiteY4" fmla="*/ 47918 h 4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06" h="48122">
                <a:moveTo>
                  <a:pt x="41" y="47918"/>
                </a:moveTo>
                <a:cubicBezTo>
                  <a:pt x="-2340" y="50035"/>
                  <a:pt x="97408" y="35217"/>
                  <a:pt x="139741" y="27280"/>
                </a:cubicBezTo>
                <a:cubicBezTo>
                  <a:pt x="182074" y="19343"/>
                  <a:pt x="251660" y="2410"/>
                  <a:pt x="254041" y="293"/>
                </a:cubicBezTo>
                <a:cubicBezTo>
                  <a:pt x="256422" y="-1824"/>
                  <a:pt x="193187" y="7965"/>
                  <a:pt x="154029" y="14580"/>
                </a:cubicBezTo>
                <a:cubicBezTo>
                  <a:pt x="114871" y="21194"/>
                  <a:pt x="2422" y="45801"/>
                  <a:pt x="41" y="479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23684C6-753D-42C1-B8C0-F868E7EE1F96}"/>
              </a:ext>
            </a:extLst>
          </p:cNvPr>
          <p:cNvSpPr/>
          <p:nvPr/>
        </p:nvSpPr>
        <p:spPr>
          <a:xfrm>
            <a:off x="2863249" y="3446015"/>
            <a:ext cx="192690" cy="216769"/>
          </a:xfrm>
          <a:custGeom>
            <a:avLst/>
            <a:gdLst>
              <a:gd name="connsiteX0" fmla="*/ 192689 w 192690"/>
              <a:gd name="connsiteY0" fmla="*/ 448 h 216769"/>
              <a:gd name="connsiteX1" fmla="*/ 37114 w 192690"/>
              <a:gd name="connsiteY1" fmla="*/ 135385 h 216769"/>
              <a:gd name="connsiteX2" fmla="*/ 2189 w 192690"/>
              <a:gd name="connsiteY2" fmla="*/ 216348 h 216769"/>
              <a:gd name="connsiteX3" fmla="*/ 6951 w 192690"/>
              <a:gd name="connsiteY3" fmla="*/ 163960 h 216769"/>
              <a:gd name="connsiteX4" fmla="*/ 33939 w 192690"/>
              <a:gd name="connsiteY4" fmla="*/ 94110 h 216769"/>
              <a:gd name="connsiteX5" fmla="*/ 192689 w 192690"/>
              <a:gd name="connsiteY5" fmla="*/ 448 h 2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690" h="216769">
                <a:moveTo>
                  <a:pt x="192689" y="448"/>
                </a:moveTo>
                <a:cubicBezTo>
                  <a:pt x="193218" y="7327"/>
                  <a:pt x="68864" y="99402"/>
                  <a:pt x="37114" y="135385"/>
                </a:cubicBezTo>
                <a:cubicBezTo>
                  <a:pt x="5364" y="171368"/>
                  <a:pt x="7216" y="211586"/>
                  <a:pt x="2189" y="216348"/>
                </a:cubicBezTo>
                <a:cubicBezTo>
                  <a:pt x="-2838" y="221110"/>
                  <a:pt x="1659" y="184333"/>
                  <a:pt x="6951" y="163960"/>
                </a:cubicBezTo>
                <a:cubicBezTo>
                  <a:pt x="12243" y="143587"/>
                  <a:pt x="4306" y="120568"/>
                  <a:pt x="33939" y="94110"/>
                </a:cubicBezTo>
                <a:cubicBezTo>
                  <a:pt x="63572" y="67652"/>
                  <a:pt x="192160" y="-6431"/>
                  <a:pt x="192689" y="4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787AD73-662C-4CE9-97CB-CDBF12853554}"/>
              </a:ext>
            </a:extLst>
          </p:cNvPr>
          <p:cNvSpPr/>
          <p:nvPr/>
        </p:nvSpPr>
        <p:spPr>
          <a:xfrm>
            <a:off x="2873295" y="3873427"/>
            <a:ext cx="75569" cy="228375"/>
          </a:xfrm>
          <a:custGeom>
            <a:avLst/>
            <a:gdLst>
              <a:gd name="connsiteX0" fmla="*/ 65168 w 75569"/>
              <a:gd name="connsiteY0" fmla="*/ 73 h 228375"/>
              <a:gd name="connsiteX1" fmla="*/ 25480 w 75569"/>
              <a:gd name="connsiteY1" fmla="*/ 79448 h 228375"/>
              <a:gd name="connsiteX2" fmla="*/ 71518 w 75569"/>
              <a:gd name="connsiteY2" fmla="*/ 223911 h 228375"/>
              <a:gd name="connsiteX3" fmla="*/ 65168 w 75569"/>
              <a:gd name="connsiteY3" fmla="*/ 182636 h 228375"/>
              <a:gd name="connsiteX4" fmla="*/ 80 w 75569"/>
              <a:gd name="connsiteY4" fmla="*/ 92148 h 228375"/>
              <a:gd name="connsiteX5" fmla="*/ 65168 w 75569"/>
              <a:gd name="connsiteY5" fmla="*/ 73 h 22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69" h="228375">
                <a:moveTo>
                  <a:pt x="65168" y="73"/>
                </a:moveTo>
                <a:cubicBezTo>
                  <a:pt x="69401" y="-2044"/>
                  <a:pt x="24422" y="42142"/>
                  <a:pt x="25480" y="79448"/>
                </a:cubicBezTo>
                <a:cubicBezTo>
                  <a:pt x="26538" y="116754"/>
                  <a:pt x="64903" y="206713"/>
                  <a:pt x="71518" y="223911"/>
                </a:cubicBezTo>
                <a:cubicBezTo>
                  <a:pt x="78133" y="241109"/>
                  <a:pt x="77074" y="204596"/>
                  <a:pt x="65168" y="182636"/>
                </a:cubicBezTo>
                <a:cubicBezTo>
                  <a:pt x="53262" y="160676"/>
                  <a:pt x="2726" y="119929"/>
                  <a:pt x="80" y="92148"/>
                </a:cubicBezTo>
                <a:cubicBezTo>
                  <a:pt x="-2566" y="64367"/>
                  <a:pt x="60935" y="2190"/>
                  <a:pt x="65168" y="73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172D738-FF8A-4DAF-8B94-ECEAA8216284}"/>
              </a:ext>
            </a:extLst>
          </p:cNvPr>
          <p:cNvSpPr/>
          <p:nvPr/>
        </p:nvSpPr>
        <p:spPr>
          <a:xfrm>
            <a:off x="3279616" y="3850489"/>
            <a:ext cx="351258" cy="59758"/>
          </a:xfrm>
          <a:custGeom>
            <a:avLst/>
            <a:gdLst>
              <a:gd name="connsiteX0" fmla="*/ 159 w 351258"/>
              <a:gd name="connsiteY0" fmla="*/ 59524 h 59758"/>
              <a:gd name="connsiteX1" fmla="*/ 163672 w 351258"/>
              <a:gd name="connsiteY1" fmla="*/ 32536 h 59758"/>
              <a:gd name="connsiteX2" fmla="*/ 350997 w 351258"/>
              <a:gd name="connsiteY2" fmla="*/ 786 h 59758"/>
              <a:gd name="connsiteX3" fmla="*/ 200184 w 351258"/>
              <a:gd name="connsiteY3" fmla="*/ 13486 h 59758"/>
              <a:gd name="connsiteX4" fmla="*/ 159 w 351258"/>
              <a:gd name="connsiteY4" fmla="*/ 59524 h 5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258" h="59758">
                <a:moveTo>
                  <a:pt x="159" y="59524"/>
                </a:moveTo>
                <a:cubicBezTo>
                  <a:pt x="-5926" y="62699"/>
                  <a:pt x="163672" y="32536"/>
                  <a:pt x="163672" y="32536"/>
                </a:cubicBezTo>
                <a:cubicBezTo>
                  <a:pt x="222145" y="22746"/>
                  <a:pt x="344912" y="3961"/>
                  <a:pt x="350997" y="786"/>
                </a:cubicBezTo>
                <a:cubicBezTo>
                  <a:pt x="357082" y="-2389"/>
                  <a:pt x="255482" y="4490"/>
                  <a:pt x="200184" y="13486"/>
                </a:cubicBezTo>
                <a:cubicBezTo>
                  <a:pt x="144886" y="22482"/>
                  <a:pt x="6244" y="56349"/>
                  <a:pt x="159" y="59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97EB839-2504-4D8A-ADB5-DE59F34033F7}"/>
              </a:ext>
            </a:extLst>
          </p:cNvPr>
          <p:cNvSpPr/>
          <p:nvPr/>
        </p:nvSpPr>
        <p:spPr>
          <a:xfrm>
            <a:off x="3121956" y="4217421"/>
            <a:ext cx="977395" cy="197889"/>
          </a:xfrm>
          <a:custGeom>
            <a:avLst/>
            <a:gdLst>
              <a:gd name="connsiteX0" fmla="*/ 127 w 977395"/>
              <a:gd name="connsiteY0" fmla="*/ 189479 h 197889"/>
              <a:gd name="connsiteX1" fmla="*/ 228727 w 977395"/>
              <a:gd name="connsiteY1" fmla="*/ 166196 h 197889"/>
              <a:gd name="connsiteX2" fmla="*/ 302811 w 977395"/>
              <a:gd name="connsiteY2" fmla="*/ 136562 h 197889"/>
              <a:gd name="connsiteX3" fmla="*/ 379011 w 977395"/>
              <a:gd name="connsiteY3" fmla="*/ 187362 h 197889"/>
              <a:gd name="connsiteX4" fmla="*/ 465794 w 977395"/>
              <a:gd name="connsiteY4" fmla="*/ 195829 h 197889"/>
              <a:gd name="connsiteX5" fmla="*/ 654177 w 977395"/>
              <a:gd name="connsiteY5" fmla="*/ 159846 h 197889"/>
              <a:gd name="connsiteX6" fmla="*/ 975911 w 977395"/>
              <a:gd name="connsiteY6" fmla="*/ 1096 h 197889"/>
              <a:gd name="connsiteX7" fmla="*/ 760011 w 977395"/>
              <a:gd name="connsiteY7" fmla="*/ 94229 h 197889"/>
              <a:gd name="connsiteX8" fmla="*/ 436161 w 977395"/>
              <a:gd name="connsiteY8" fmla="*/ 183129 h 197889"/>
              <a:gd name="connsiteX9" fmla="*/ 338794 w 977395"/>
              <a:gd name="connsiteY9" fmla="*/ 138679 h 197889"/>
              <a:gd name="connsiteX10" fmla="*/ 262594 w 977395"/>
              <a:gd name="connsiteY10" fmla="*/ 123862 h 197889"/>
              <a:gd name="connsiteX11" fmla="*/ 127 w 977395"/>
              <a:gd name="connsiteY11" fmla="*/ 189479 h 19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7395" h="197889">
                <a:moveTo>
                  <a:pt x="127" y="189479"/>
                </a:moveTo>
                <a:cubicBezTo>
                  <a:pt x="-5518" y="196535"/>
                  <a:pt x="178280" y="175015"/>
                  <a:pt x="228727" y="166196"/>
                </a:cubicBezTo>
                <a:cubicBezTo>
                  <a:pt x="279174" y="157377"/>
                  <a:pt x="277764" y="133034"/>
                  <a:pt x="302811" y="136562"/>
                </a:cubicBezTo>
                <a:cubicBezTo>
                  <a:pt x="327858" y="140090"/>
                  <a:pt x="351847" y="177484"/>
                  <a:pt x="379011" y="187362"/>
                </a:cubicBezTo>
                <a:cubicBezTo>
                  <a:pt x="406175" y="197240"/>
                  <a:pt x="419933" y="200415"/>
                  <a:pt x="465794" y="195829"/>
                </a:cubicBezTo>
                <a:cubicBezTo>
                  <a:pt x="511655" y="191243"/>
                  <a:pt x="569158" y="192301"/>
                  <a:pt x="654177" y="159846"/>
                </a:cubicBezTo>
                <a:cubicBezTo>
                  <a:pt x="739196" y="127391"/>
                  <a:pt x="958272" y="12032"/>
                  <a:pt x="975911" y="1096"/>
                </a:cubicBezTo>
                <a:cubicBezTo>
                  <a:pt x="993550" y="-9840"/>
                  <a:pt x="849969" y="63890"/>
                  <a:pt x="760011" y="94229"/>
                </a:cubicBezTo>
                <a:cubicBezTo>
                  <a:pt x="670053" y="124568"/>
                  <a:pt x="506364" y="175721"/>
                  <a:pt x="436161" y="183129"/>
                </a:cubicBezTo>
                <a:cubicBezTo>
                  <a:pt x="365958" y="190537"/>
                  <a:pt x="367722" y="148557"/>
                  <a:pt x="338794" y="138679"/>
                </a:cubicBezTo>
                <a:cubicBezTo>
                  <a:pt x="309866" y="128801"/>
                  <a:pt x="319039" y="117159"/>
                  <a:pt x="262594" y="123862"/>
                </a:cubicBezTo>
                <a:cubicBezTo>
                  <a:pt x="206150" y="130565"/>
                  <a:pt x="5772" y="182423"/>
                  <a:pt x="127" y="189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0B34E0E-6E58-469A-8E66-D5EC16A14D80}"/>
              </a:ext>
            </a:extLst>
          </p:cNvPr>
          <p:cNvSpPr/>
          <p:nvPr/>
        </p:nvSpPr>
        <p:spPr>
          <a:xfrm>
            <a:off x="4146717" y="3621615"/>
            <a:ext cx="201539" cy="601775"/>
          </a:xfrm>
          <a:custGeom>
            <a:avLst/>
            <a:gdLst>
              <a:gd name="connsiteX0" fmla="*/ 200916 w 201539"/>
              <a:gd name="connsiteY0" fmla="*/ 2 h 601775"/>
              <a:gd name="connsiteX1" fmla="*/ 148000 w 201539"/>
              <a:gd name="connsiteY1" fmla="*/ 254002 h 601775"/>
              <a:gd name="connsiteX2" fmla="*/ 4066 w 201539"/>
              <a:gd name="connsiteY2" fmla="*/ 590552 h 601775"/>
              <a:gd name="connsiteX3" fmla="*/ 46400 w 201539"/>
              <a:gd name="connsiteY3" fmla="*/ 497418 h 601775"/>
              <a:gd name="connsiteX4" fmla="*/ 118366 w 201539"/>
              <a:gd name="connsiteY4" fmla="*/ 258235 h 601775"/>
              <a:gd name="connsiteX5" fmla="*/ 200916 w 201539"/>
              <a:gd name="connsiteY5" fmla="*/ 2 h 60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539" h="601775">
                <a:moveTo>
                  <a:pt x="200916" y="2"/>
                </a:moveTo>
                <a:cubicBezTo>
                  <a:pt x="205855" y="-703"/>
                  <a:pt x="180808" y="155577"/>
                  <a:pt x="148000" y="254002"/>
                </a:cubicBezTo>
                <a:cubicBezTo>
                  <a:pt x="115192" y="352427"/>
                  <a:pt x="20999" y="549983"/>
                  <a:pt x="4066" y="590552"/>
                </a:cubicBezTo>
                <a:cubicBezTo>
                  <a:pt x="-12867" y="631121"/>
                  <a:pt x="27350" y="552804"/>
                  <a:pt x="46400" y="497418"/>
                </a:cubicBezTo>
                <a:cubicBezTo>
                  <a:pt x="65450" y="442032"/>
                  <a:pt x="93319" y="338668"/>
                  <a:pt x="118366" y="258235"/>
                </a:cubicBezTo>
                <a:cubicBezTo>
                  <a:pt x="143413" y="177802"/>
                  <a:pt x="195977" y="707"/>
                  <a:pt x="200916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E20A2BE-9FAC-4483-9885-8BB83D1D6F03}"/>
              </a:ext>
            </a:extLst>
          </p:cNvPr>
          <p:cNvSpPr/>
          <p:nvPr/>
        </p:nvSpPr>
        <p:spPr>
          <a:xfrm>
            <a:off x="2792644" y="3693470"/>
            <a:ext cx="88191" cy="141932"/>
          </a:xfrm>
          <a:custGeom>
            <a:avLst/>
            <a:gdLst>
              <a:gd name="connsiteX0" fmla="*/ 88139 w 88191"/>
              <a:gd name="connsiteY0" fmla="*/ 113 h 141932"/>
              <a:gd name="connsiteX1" fmla="*/ 16173 w 88191"/>
              <a:gd name="connsiteY1" fmla="*/ 93247 h 141932"/>
              <a:gd name="connsiteX2" fmla="*/ 16173 w 88191"/>
              <a:gd name="connsiteY2" fmla="*/ 141930 h 141932"/>
              <a:gd name="connsiteX3" fmla="*/ 9823 w 88191"/>
              <a:gd name="connsiteY3" fmla="*/ 95363 h 141932"/>
              <a:gd name="connsiteX4" fmla="*/ 3473 w 88191"/>
              <a:gd name="connsiteY4" fmla="*/ 74197 h 141932"/>
              <a:gd name="connsiteX5" fmla="*/ 88139 w 88191"/>
              <a:gd name="connsiteY5" fmla="*/ 113 h 14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91" h="141932">
                <a:moveTo>
                  <a:pt x="88139" y="113"/>
                </a:moveTo>
                <a:cubicBezTo>
                  <a:pt x="90256" y="3288"/>
                  <a:pt x="28167" y="69611"/>
                  <a:pt x="16173" y="93247"/>
                </a:cubicBezTo>
                <a:cubicBezTo>
                  <a:pt x="4179" y="116883"/>
                  <a:pt x="17231" y="141577"/>
                  <a:pt x="16173" y="141930"/>
                </a:cubicBezTo>
                <a:cubicBezTo>
                  <a:pt x="15115" y="142283"/>
                  <a:pt x="11940" y="106652"/>
                  <a:pt x="9823" y="95363"/>
                </a:cubicBezTo>
                <a:cubicBezTo>
                  <a:pt x="7706" y="84074"/>
                  <a:pt x="-6405" y="87250"/>
                  <a:pt x="3473" y="74197"/>
                </a:cubicBezTo>
                <a:cubicBezTo>
                  <a:pt x="13351" y="61144"/>
                  <a:pt x="86022" y="-3062"/>
                  <a:pt x="88139" y="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E57864EE-A21D-4E69-86F2-5D5EBD8238A5}"/>
              </a:ext>
            </a:extLst>
          </p:cNvPr>
          <p:cNvSpPr/>
          <p:nvPr/>
        </p:nvSpPr>
        <p:spPr>
          <a:xfrm>
            <a:off x="3319232" y="2641503"/>
            <a:ext cx="69813" cy="158871"/>
          </a:xfrm>
          <a:custGeom>
            <a:avLst/>
            <a:gdLst>
              <a:gd name="connsiteX0" fmla="*/ 69551 w 69813"/>
              <a:gd name="connsiteY0" fmla="*/ 97 h 158871"/>
              <a:gd name="connsiteX1" fmla="*/ 25101 w 69813"/>
              <a:gd name="connsiteY1" fmla="*/ 108047 h 158871"/>
              <a:gd name="connsiteX2" fmla="*/ 20868 w 69813"/>
              <a:gd name="connsiteY2" fmla="*/ 158847 h 158871"/>
              <a:gd name="connsiteX3" fmla="*/ 16635 w 69813"/>
              <a:gd name="connsiteY3" fmla="*/ 114397 h 158871"/>
              <a:gd name="connsiteX4" fmla="*/ 1818 w 69813"/>
              <a:gd name="connsiteY4" fmla="*/ 88997 h 158871"/>
              <a:gd name="connsiteX5" fmla="*/ 69551 w 69813"/>
              <a:gd name="connsiteY5" fmla="*/ 97 h 15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13" h="158871">
                <a:moveTo>
                  <a:pt x="69551" y="97"/>
                </a:moveTo>
                <a:cubicBezTo>
                  <a:pt x="73431" y="3272"/>
                  <a:pt x="33215" y="81589"/>
                  <a:pt x="25101" y="108047"/>
                </a:cubicBezTo>
                <a:cubicBezTo>
                  <a:pt x="16987" y="134505"/>
                  <a:pt x="22279" y="157789"/>
                  <a:pt x="20868" y="158847"/>
                </a:cubicBezTo>
                <a:cubicBezTo>
                  <a:pt x="19457" y="159905"/>
                  <a:pt x="19810" y="126039"/>
                  <a:pt x="16635" y="114397"/>
                </a:cubicBezTo>
                <a:cubicBezTo>
                  <a:pt x="13460" y="102755"/>
                  <a:pt x="-5943" y="105930"/>
                  <a:pt x="1818" y="88997"/>
                </a:cubicBezTo>
                <a:cubicBezTo>
                  <a:pt x="9579" y="72064"/>
                  <a:pt x="65671" y="-3078"/>
                  <a:pt x="69551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4923601-8FCB-4862-BE5C-53771BE045A7}"/>
              </a:ext>
            </a:extLst>
          </p:cNvPr>
          <p:cNvSpPr/>
          <p:nvPr/>
        </p:nvSpPr>
        <p:spPr>
          <a:xfrm>
            <a:off x="2621603" y="3546245"/>
            <a:ext cx="149751" cy="551919"/>
          </a:xfrm>
          <a:custGeom>
            <a:avLst/>
            <a:gdLst>
              <a:gd name="connsiteX0" fmla="*/ 77147 w 149751"/>
              <a:gd name="connsiteY0" fmla="*/ 230 h 551919"/>
              <a:gd name="connsiteX1" fmla="*/ 32697 w 149751"/>
              <a:gd name="connsiteY1" fmla="*/ 209780 h 551919"/>
              <a:gd name="connsiteX2" fmla="*/ 140647 w 149751"/>
              <a:gd name="connsiteY2" fmla="*/ 539980 h 551919"/>
              <a:gd name="connsiteX3" fmla="*/ 127947 w 149751"/>
              <a:gd name="connsiteY3" fmla="*/ 457430 h 551919"/>
              <a:gd name="connsiteX4" fmla="*/ 947 w 149751"/>
              <a:gd name="connsiteY4" fmla="*/ 247880 h 551919"/>
              <a:gd name="connsiteX5" fmla="*/ 77147 w 149751"/>
              <a:gd name="connsiteY5" fmla="*/ 230 h 55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51" h="551919">
                <a:moveTo>
                  <a:pt x="77147" y="230"/>
                </a:moveTo>
                <a:cubicBezTo>
                  <a:pt x="82439" y="-6120"/>
                  <a:pt x="22114" y="119822"/>
                  <a:pt x="32697" y="209780"/>
                </a:cubicBezTo>
                <a:cubicBezTo>
                  <a:pt x="43280" y="299738"/>
                  <a:pt x="124772" y="498705"/>
                  <a:pt x="140647" y="539980"/>
                </a:cubicBezTo>
                <a:cubicBezTo>
                  <a:pt x="156522" y="581255"/>
                  <a:pt x="151230" y="506113"/>
                  <a:pt x="127947" y="457430"/>
                </a:cubicBezTo>
                <a:cubicBezTo>
                  <a:pt x="104664" y="408747"/>
                  <a:pt x="11530" y="321434"/>
                  <a:pt x="947" y="247880"/>
                </a:cubicBezTo>
                <a:cubicBezTo>
                  <a:pt x="-9636" y="174326"/>
                  <a:pt x="71855" y="6580"/>
                  <a:pt x="77147" y="2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555470D-C525-4CE4-A8F0-A34B95E73917}"/>
              </a:ext>
            </a:extLst>
          </p:cNvPr>
          <p:cNvSpPr/>
          <p:nvPr/>
        </p:nvSpPr>
        <p:spPr>
          <a:xfrm>
            <a:off x="2571534" y="4361857"/>
            <a:ext cx="519524" cy="146692"/>
          </a:xfrm>
          <a:custGeom>
            <a:avLst/>
            <a:gdLst>
              <a:gd name="connsiteX0" fmla="*/ 216 w 519524"/>
              <a:gd name="connsiteY0" fmla="*/ 593 h 146692"/>
              <a:gd name="connsiteX1" fmla="*/ 347349 w 519524"/>
              <a:gd name="connsiteY1" fmla="*/ 129710 h 146692"/>
              <a:gd name="connsiteX2" fmla="*/ 518799 w 519524"/>
              <a:gd name="connsiteY2" fmla="*/ 144526 h 146692"/>
              <a:gd name="connsiteX3" fmla="*/ 404499 w 519524"/>
              <a:gd name="connsiteY3" fmla="*/ 123360 h 146692"/>
              <a:gd name="connsiteX4" fmla="*/ 296549 w 519524"/>
              <a:gd name="connsiteY4" fmla="*/ 83143 h 146692"/>
              <a:gd name="connsiteX5" fmla="*/ 216 w 519524"/>
              <a:gd name="connsiteY5" fmla="*/ 593 h 14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524" h="146692">
                <a:moveTo>
                  <a:pt x="216" y="593"/>
                </a:moveTo>
                <a:cubicBezTo>
                  <a:pt x="8683" y="8354"/>
                  <a:pt x="260919" y="105721"/>
                  <a:pt x="347349" y="129710"/>
                </a:cubicBezTo>
                <a:cubicBezTo>
                  <a:pt x="433779" y="153699"/>
                  <a:pt x="509274" y="145584"/>
                  <a:pt x="518799" y="144526"/>
                </a:cubicBezTo>
                <a:cubicBezTo>
                  <a:pt x="528324" y="143468"/>
                  <a:pt x="441541" y="133590"/>
                  <a:pt x="404499" y="123360"/>
                </a:cubicBezTo>
                <a:cubicBezTo>
                  <a:pt x="367457" y="113130"/>
                  <a:pt x="358991" y="102899"/>
                  <a:pt x="296549" y="83143"/>
                </a:cubicBezTo>
                <a:cubicBezTo>
                  <a:pt x="234107" y="63387"/>
                  <a:pt x="-8251" y="-7168"/>
                  <a:pt x="216" y="5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97BC644-B381-4889-8A51-CF404C41B6E2}"/>
              </a:ext>
            </a:extLst>
          </p:cNvPr>
          <p:cNvSpPr/>
          <p:nvPr/>
        </p:nvSpPr>
        <p:spPr>
          <a:xfrm>
            <a:off x="4330670" y="2819824"/>
            <a:ext cx="235028" cy="831698"/>
          </a:xfrm>
          <a:custGeom>
            <a:avLst/>
            <a:gdLst>
              <a:gd name="connsiteX0" fmla="*/ 47655 w 235028"/>
              <a:gd name="connsiteY0" fmla="*/ 1164 h 831698"/>
              <a:gd name="connsiteX1" fmla="*/ 90518 w 235028"/>
              <a:gd name="connsiteY1" fmla="*/ 247226 h 831698"/>
              <a:gd name="connsiteX2" fmla="*/ 30 w 235028"/>
              <a:gd name="connsiteY2" fmla="*/ 672676 h 831698"/>
              <a:gd name="connsiteX3" fmla="*/ 101630 w 235028"/>
              <a:gd name="connsiteY3" fmla="*/ 426614 h 831698"/>
              <a:gd name="connsiteX4" fmla="*/ 112743 w 235028"/>
              <a:gd name="connsiteY4" fmla="*/ 410739 h 831698"/>
              <a:gd name="connsiteX5" fmla="*/ 111155 w 235028"/>
              <a:gd name="connsiteY5" fmla="*/ 596476 h 831698"/>
              <a:gd name="connsiteX6" fmla="*/ 14318 w 235028"/>
              <a:gd name="connsiteY6" fmla="*/ 829839 h 831698"/>
              <a:gd name="connsiteX7" fmla="*/ 92105 w 235028"/>
              <a:gd name="connsiteY7" fmla="*/ 694901 h 831698"/>
              <a:gd name="connsiteX8" fmla="*/ 231805 w 235028"/>
              <a:gd name="connsiteY8" fmla="*/ 498051 h 831698"/>
              <a:gd name="connsiteX9" fmla="*/ 188943 w 235028"/>
              <a:gd name="connsiteY9" fmla="*/ 258339 h 831698"/>
              <a:gd name="connsiteX10" fmla="*/ 173068 w 235028"/>
              <a:gd name="connsiteY10" fmla="*/ 158326 h 831698"/>
              <a:gd name="connsiteX11" fmla="*/ 47655 w 235028"/>
              <a:gd name="connsiteY11" fmla="*/ 1164 h 83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028" h="831698">
                <a:moveTo>
                  <a:pt x="47655" y="1164"/>
                </a:moveTo>
                <a:cubicBezTo>
                  <a:pt x="33897" y="15981"/>
                  <a:pt x="98455" y="135307"/>
                  <a:pt x="90518" y="247226"/>
                </a:cubicBezTo>
                <a:cubicBezTo>
                  <a:pt x="82581" y="359145"/>
                  <a:pt x="-1822" y="642778"/>
                  <a:pt x="30" y="672676"/>
                </a:cubicBezTo>
                <a:cubicBezTo>
                  <a:pt x="1882" y="702574"/>
                  <a:pt x="82845" y="470270"/>
                  <a:pt x="101630" y="426614"/>
                </a:cubicBezTo>
                <a:cubicBezTo>
                  <a:pt x="120415" y="382958"/>
                  <a:pt x="111156" y="382429"/>
                  <a:pt x="112743" y="410739"/>
                </a:cubicBezTo>
                <a:cubicBezTo>
                  <a:pt x="114330" y="439049"/>
                  <a:pt x="127559" y="526626"/>
                  <a:pt x="111155" y="596476"/>
                </a:cubicBezTo>
                <a:cubicBezTo>
                  <a:pt x="94751" y="666326"/>
                  <a:pt x="17493" y="813435"/>
                  <a:pt x="14318" y="829839"/>
                </a:cubicBezTo>
                <a:cubicBezTo>
                  <a:pt x="11143" y="846243"/>
                  <a:pt x="55857" y="750199"/>
                  <a:pt x="92105" y="694901"/>
                </a:cubicBezTo>
                <a:cubicBezTo>
                  <a:pt x="128353" y="639603"/>
                  <a:pt x="215665" y="570811"/>
                  <a:pt x="231805" y="498051"/>
                </a:cubicBezTo>
                <a:cubicBezTo>
                  <a:pt x="247945" y="425291"/>
                  <a:pt x="198733" y="314960"/>
                  <a:pt x="188943" y="258339"/>
                </a:cubicBezTo>
                <a:cubicBezTo>
                  <a:pt x="179154" y="201718"/>
                  <a:pt x="194235" y="199601"/>
                  <a:pt x="173068" y="158326"/>
                </a:cubicBezTo>
                <a:cubicBezTo>
                  <a:pt x="151901" y="117051"/>
                  <a:pt x="61413" y="-13653"/>
                  <a:pt x="47655" y="11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6F3CA91-8602-4900-96F1-52E91B1D062C}"/>
              </a:ext>
            </a:extLst>
          </p:cNvPr>
          <p:cNvSpPr/>
          <p:nvPr/>
        </p:nvSpPr>
        <p:spPr>
          <a:xfrm>
            <a:off x="4192689" y="2457344"/>
            <a:ext cx="205164" cy="350885"/>
          </a:xfrm>
          <a:custGeom>
            <a:avLst/>
            <a:gdLst>
              <a:gd name="connsiteX0" fmla="*/ 428 w 205164"/>
              <a:gd name="connsiteY0" fmla="*/ 106 h 350885"/>
              <a:gd name="connsiteX1" fmla="*/ 138011 w 205164"/>
              <a:gd name="connsiteY1" fmla="*/ 97473 h 350885"/>
              <a:gd name="connsiteX2" fmla="*/ 169761 w 205164"/>
              <a:gd name="connsiteY2" fmla="*/ 190606 h 350885"/>
              <a:gd name="connsiteX3" fmla="*/ 203628 w 205164"/>
              <a:gd name="connsiteY3" fmla="*/ 347239 h 350885"/>
              <a:gd name="connsiteX4" fmla="*/ 188811 w 205164"/>
              <a:gd name="connsiteY4" fmla="*/ 285856 h 350885"/>
              <a:gd name="connsiteX5" fmla="*/ 97794 w 205164"/>
              <a:gd name="connsiteY5" fmla="*/ 116523 h 350885"/>
              <a:gd name="connsiteX6" fmla="*/ 428 w 205164"/>
              <a:gd name="connsiteY6" fmla="*/ 106 h 350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164" h="350885">
                <a:moveTo>
                  <a:pt x="428" y="106"/>
                </a:moveTo>
                <a:cubicBezTo>
                  <a:pt x="7131" y="-3069"/>
                  <a:pt x="109789" y="65723"/>
                  <a:pt x="138011" y="97473"/>
                </a:cubicBezTo>
                <a:cubicBezTo>
                  <a:pt x="166233" y="129223"/>
                  <a:pt x="158825" y="148978"/>
                  <a:pt x="169761" y="190606"/>
                </a:cubicBezTo>
                <a:cubicBezTo>
                  <a:pt x="180697" y="232234"/>
                  <a:pt x="200453" y="331364"/>
                  <a:pt x="203628" y="347239"/>
                </a:cubicBezTo>
                <a:cubicBezTo>
                  <a:pt x="206803" y="363114"/>
                  <a:pt x="206450" y="324309"/>
                  <a:pt x="188811" y="285856"/>
                </a:cubicBezTo>
                <a:cubicBezTo>
                  <a:pt x="171172" y="247403"/>
                  <a:pt x="128133" y="163090"/>
                  <a:pt x="97794" y="116523"/>
                </a:cubicBezTo>
                <a:cubicBezTo>
                  <a:pt x="67455" y="69956"/>
                  <a:pt x="-6275" y="3281"/>
                  <a:pt x="428" y="1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76A44165-4DE4-4C0D-8AAF-D0C0D7B08C27}"/>
              </a:ext>
            </a:extLst>
          </p:cNvPr>
          <p:cNvSpPr/>
          <p:nvPr/>
        </p:nvSpPr>
        <p:spPr>
          <a:xfrm>
            <a:off x="3718956" y="1921405"/>
            <a:ext cx="438414" cy="501283"/>
          </a:xfrm>
          <a:custGeom>
            <a:avLst/>
            <a:gdLst>
              <a:gd name="connsiteX0" fmla="*/ 27 w 438414"/>
              <a:gd name="connsiteY0" fmla="*/ 528 h 501283"/>
              <a:gd name="connsiteX1" fmla="*/ 241327 w 438414"/>
              <a:gd name="connsiteY1" fmla="*/ 106362 h 501283"/>
              <a:gd name="connsiteX2" fmla="*/ 431827 w 438414"/>
              <a:gd name="connsiteY2" fmla="*/ 489478 h 501283"/>
              <a:gd name="connsiteX3" fmla="*/ 378911 w 438414"/>
              <a:gd name="connsiteY3" fmla="*/ 379412 h 501283"/>
              <a:gd name="connsiteX4" fmla="*/ 226511 w 438414"/>
              <a:gd name="connsiteY4" fmla="*/ 135995 h 501283"/>
              <a:gd name="connsiteX5" fmla="*/ 27 w 438414"/>
              <a:gd name="connsiteY5" fmla="*/ 528 h 50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414" h="501283">
                <a:moveTo>
                  <a:pt x="27" y="528"/>
                </a:moveTo>
                <a:cubicBezTo>
                  <a:pt x="2496" y="-4411"/>
                  <a:pt x="169360" y="24870"/>
                  <a:pt x="241327" y="106362"/>
                </a:cubicBezTo>
                <a:cubicBezTo>
                  <a:pt x="313294" y="187854"/>
                  <a:pt x="408896" y="443970"/>
                  <a:pt x="431827" y="489478"/>
                </a:cubicBezTo>
                <a:cubicBezTo>
                  <a:pt x="454758" y="534986"/>
                  <a:pt x="413130" y="438326"/>
                  <a:pt x="378911" y="379412"/>
                </a:cubicBezTo>
                <a:cubicBezTo>
                  <a:pt x="344692" y="320498"/>
                  <a:pt x="291422" y="200201"/>
                  <a:pt x="226511" y="135995"/>
                </a:cubicBezTo>
                <a:cubicBezTo>
                  <a:pt x="161600" y="71789"/>
                  <a:pt x="-2442" y="5467"/>
                  <a:pt x="27" y="5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BA4A342-73D7-472A-BFD1-74110F21DCFE}"/>
              </a:ext>
            </a:extLst>
          </p:cNvPr>
          <p:cNvSpPr/>
          <p:nvPr/>
        </p:nvSpPr>
        <p:spPr>
          <a:xfrm>
            <a:off x="4029731" y="2235007"/>
            <a:ext cx="129083" cy="478293"/>
          </a:xfrm>
          <a:custGeom>
            <a:avLst/>
            <a:gdLst>
              <a:gd name="connsiteX0" fmla="*/ 17336 w 129083"/>
              <a:gd name="connsiteY0" fmla="*/ 193 h 478293"/>
              <a:gd name="connsiteX1" fmla="*/ 6752 w 129083"/>
              <a:gd name="connsiteY1" fmla="*/ 192810 h 478293"/>
              <a:gd name="connsiteX2" fmla="*/ 127402 w 129083"/>
              <a:gd name="connsiteY2" fmla="*/ 474326 h 478293"/>
              <a:gd name="connsiteX3" fmla="*/ 74486 w 129083"/>
              <a:gd name="connsiteY3" fmla="*/ 349443 h 478293"/>
              <a:gd name="connsiteX4" fmla="*/ 34269 w 129083"/>
              <a:gd name="connsiteY4" fmla="*/ 226676 h 478293"/>
              <a:gd name="connsiteX5" fmla="*/ 17336 w 129083"/>
              <a:gd name="connsiteY5" fmla="*/ 193 h 47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083" h="478293">
                <a:moveTo>
                  <a:pt x="17336" y="193"/>
                </a:moveTo>
                <a:cubicBezTo>
                  <a:pt x="12750" y="-5451"/>
                  <a:pt x="-11592" y="113788"/>
                  <a:pt x="6752" y="192810"/>
                </a:cubicBezTo>
                <a:cubicBezTo>
                  <a:pt x="25096" y="271832"/>
                  <a:pt x="116113" y="448221"/>
                  <a:pt x="127402" y="474326"/>
                </a:cubicBezTo>
                <a:cubicBezTo>
                  <a:pt x="138691" y="500431"/>
                  <a:pt x="90008" y="390718"/>
                  <a:pt x="74486" y="349443"/>
                </a:cubicBezTo>
                <a:cubicBezTo>
                  <a:pt x="58964" y="308168"/>
                  <a:pt x="44852" y="279593"/>
                  <a:pt x="34269" y="226676"/>
                </a:cubicBezTo>
                <a:cubicBezTo>
                  <a:pt x="23686" y="173759"/>
                  <a:pt x="21922" y="5837"/>
                  <a:pt x="17336" y="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51234AA-1972-46BF-A71B-F353BFF0CD17}"/>
              </a:ext>
            </a:extLst>
          </p:cNvPr>
          <p:cNvSpPr/>
          <p:nvPr/>
        </p:nvSpPr>
        <p:spPr>
          <a:xfrm>
            <a:off x="4101940" y="2414787"/>
            <a:ext cx="150287" cy="376173"/>
          </a:xfrm>
          <a:custGeom>
            <a:avLst/>
            <a:gdLst>
              <a:gd name="connsiteX0" fmla="*/ 139860 w 150287"/>
              <a:gd name="connsiteY0" fmla="*/ 330 h 376173"/>
              <a:gd name="connsiteX1" fmla="*/ 97527 w 150287"/>
              <a:gd name="connsiteY1" fmla="*/ 211996 h 376173"/>
              <a:gd name="connsiteX2" fmla="*/ 160 w 150287"/>
              <a:gd name="connsiteY2" fmla="*/ 374980 h 376173"/>
              <a:gd name="connsiteX3" fmla="*/ 76360 w 150287"/>
              <a:gd name="connsiteY3" fmla="*/ 279730 h 376173"/>
              <a:gd name="connsiteX4" fmla="*/ 146210 w 150287"/>
              <a:gd name="connsiteY4" fmla="*/ 165430 h 376173"/>
              <a:gd name="connsiteX5" fmla="*/ 139860 w 150287"/>
              <a:gd name="connsiteY5" fmla="*/ 330 h 37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287" h="376173">
                <a:moveTo>
                  <a:pt x="139860" y="330"/>
                </a:moveTo>
                <a:cubicBezTo>
                  <a:pt x="131746" y="8091"/>
                  <a:pt x="120810" y="149554"/>
                  <a:pt x="97527" y="211996"/>
                </a:cubicBezTo>
                <a:cubicBezTo>
                  <a:pt x="74244" y="274438"/>
                  <a:pt x="3688" y="363691"/>
                  <a:pt x="160" y="374980"/>
                </a:cubicBezTo>
                <a:cubicBezTo>
                  <a:pt x="-3368" y="386269"/>
                  <a:pt x="52018" y="314655"/>
                  <a:pt x="76360" y="279730"/>
                </a:cubicBezTo>
                <a:cubicBezTo>
                  <a:pt x="100702" y="244805"/>
                  <a:pt x="137391" y="207058"/>
                  <a:pt x="146210" y="165430"/>
                </a:cubicBezTo>
                <a:cubicBezTo>
                  <a:pt x="155029" y="123802"/>
                  <a:pt x="147974" y="-7431"/>
                  <a:pt x="139860" y="3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862279E-8690-438A-93DA-E4FA78E68C69}"/>
              </a:ext>
            </a:extLst>
          </p:cNvPr>
          <p:cNvSpPr/>
          <p:nvPr/>
        </p:nvSpPr>
        <p:spPr>
          <a:xfrm>
            <a:off x="3491564" y="2349798"/>
            <a:ext cx="416437" cy="75947"/>
          </a:xfrm>
          <a:custGeom>
            <a:avLst/>
            <a:gdLst>
              <a:gd name="connsiteX0" fmla="*/ 936 w 416437"/>
              <a:gd name="connsiteY0" fmla="*/ 75902 h 75947"/>
              <a:gd name="connsiteX1" fmla="*/ 189319 w 416437"/>
              <a:gd name="connsiteY1" fmla="*/ 10285 h 75947"/>
              <a:gd name="connsiteX2" fmla="*/ 320553 w 416437"/>
              <a:gd name="connsiteY2" fmla="*/ 1819 h 75947"/>
              <a:gd name="connsiteX3" fmla="*/ 415803 w 416437"/>
              <a:gd name="connsiteY3" fmla="*/ 27219 h 75947"/>
              <a:gd name="connsiteX4" fmla="*/ 273986 w 416437"/>
              <a:gd name="connsiteY4" fmla="*/ 20869 h 75947"/>
              <a:gd name="connsiteX5" fmla="*/ 936 w 416437"/>
              <a:gd name="connsiteY5" fmla="*/ 75902 h 7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437" h="75947">
                <a:moveTo>
                  <a:pt x="936" y="75902"/>
                </a:moveTo>
                <a:cubicBezTo>
                  <a:pt x="-13175" y="74138"/>
                  <a:pt x="136050" y="22632"/>
                  <a:pt x="189319" y="10285"/>
                </a:cubicBezTo>
                <a:cubicBezTo>
                  <a:pt x="242589" y="-2062"/>
                  <a:pt x="282806" y="-1003"/>
                  <a:pt x="320553" y="1819"/>
                </a:cubicBezTo>
                <a:cubicBezTo>
                  <a:pt x="358300" y="4641"/>
                  <a:pt x="423564" y="24044"/>
                  <a:pt x="415803" y="27219"/>
                </a:cubicBezTo>
                <a:cubicBezTo>
                  <a:pt x="408042" y="30394"/>
                  <a:pt x="338897" y="14166"/>
                  <a:pt x="273986" y="20869"/>
                </a:cubicBezTo>
                <a:cubicBezTo>
                  <a:pt x="209075" y="27572"/>
                  <a:pt x="15047" y="77666"/>
                  <a:pt x="936" y="759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020004A1-7C04-4764-B6F8-DD5DCA5AC0AC}"/>
              </a:ext>
            </a:extLst>
          </p:cNvPr>
          <p:cNvSpPr/>
          <p:nvPr/>
        </p:nvSpPr>
        <p:spPr>
          <a:xfrm>
            <a:off x="3356727" y="1911319"/>
            <a:ext cx="354126" cy="493737"/>
          </a:xfrm>
          <a:custGeom>
            <a:avLst/>
            <a:gdLst>
              <a:gd name="connsiteX0" fmla="*/ 353790 w 354126"/>
              <a:gd name="connsiteY0" fmla="*/ 31 h 493737"/>
              <a:gd name="connsiteX1" fmla="*/ 150590 w 354126"/>
              <a:gd name="connsiteY1" fmla="*/ 224398 h 493737"/>
              <a:gd name="connsiteX2" fmla="*/ 4540 w 354126"/>
              <a:gd name="connsiteY2" fmla="*/ 488981 h 493737"/>
              <a:gd name="connsiteX3" fmla="*/ 42640 w 354126"/>
              <a:gd name="connsiteY3" fmla="*/ 383148 h 493737"/>
              <a:gd name="connsiteX4" fmla="*/ 99790 w 354126"/>
              <a:gd name="connsiteY4" fmla="*/ 239214 h 493737"/>
              <a:gd name="connsiteX5" fmla="*/ 353790 w 354126"/>
              <a:gd name="connsiteY5" fmla="*/ 31 h 49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126" h="493737">
                <a:moveTo>
                  <a:pt x="353790" y="31"/>
                </a:moveTo>
                <a:cubicBezTo>
                  <a:pt x="362257" y="-2438"/>
                  <a:pt x="208798" y="142906"/>
                  <a:pt x="150590" y="224398"/>
                </a:cubicBezTo>
                <a:cubicBezTo>
                  <a:pt x="92382" y="305890"/>
                  <a:pt x="22532" y="462523"/>
                  <a:pt x="4540" y="488981"/>
                </a:cubicBezTo>
                <a:cubicBezTo>
                  <a:pt x="-13452" y="515439"/>
                  <a:pt x="26765" y="424776"/>
                  <a:pt x="42640" y="383148"/>
                </a:cubicBezTo>
                <a:cubicBezTo>
                  <a:pt x="58515" y="341520"/>
                  <a:pt x="53929" y="300597"/>
                  <a:pt x="99790" y="239214"/>
                </a:cubicBezTo>
                <a:cubicBezTo>
                  <a:pt x="145651" y="177831"/>
                  <a:pt x="345323" y="2500"/>
                  <a:pt x="353790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5946EEB-F9EC-48FA-B781-ABD26F0121E2}"/>
              </a:ext>
            </a:extLst>
          </p:cNvPr>
          <p:cNvSpPr/>
          <p:nvPr/>
        </p:nvSpPr>
        <p:spPr>
          <a:xfrm>
            <a:off x="2738663" y="2401413"/>
            <a:ext cx="642023" cy="478308"/>
          </a:xfrm>
          <a:custGeom>
            <a:avLst/>
            <a:gdLst>
              <a:gd name="connsiteX0" fmla="*/ 304 w 642023"/>
              <a:gd name="connsiteY0" fmla="*/ 477254 h 478308"/>
              <a:gd name="connsiteX1" fmla="*/ 42637 w 642023"/>
              <a:gd name="connsiteY1" fmla="*/ 398937 h 478308"/>
              <a:gd name="connsiteX2" fmla="*/ 72270 w 642023"/>
              <a:gd name="connsiteY2" fmla="*/ 348137 h 478308"/>
              <a:gd name="connsiteX3" fmla="*/ 614137 w 642023"/>
              <a:gd name="connsiteY3" fmla="*/ 15820 h 478308"/>
              <a:gd name="connsiteX4" fmla="*/ 544287 w 642023"/>
              <a:gd name="connsiteY4" fmla="*/ 60270 h 478308"/>
              <a:gd name="connsiteX5" fmla="*/ 374954 w 642023"/>
              <a:gd name="connsiteY5" fmla="*/ 121654 h 478308"/>
              <a:gd name="connsiteX6" fmla="*/ 65920 w 642023"/>
              <a:gd name="connsiteY6" fmla="*/ 337554 h 478308"/>
              <a:gd name="connsiteX7" fmla="*/ 304 w 642023"/>
              <a:gd name="connsiteY7" fmla="*/ 477254 h 47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023" h="478308">
                <a:moveTo>
                  <a:pt x="304" y="477254"/>
                </a:moveTo>
                <a:cubicBezTo>
                  <a:pt x="-3576" y="487484"/>
                  <a:pt x="30643" y="420456"/>
                  <a:pt x="42637" y="398937"/>
                </a:cubicBezTo>
                <a:cubicBezTo>
                  <a:pt x="54631" y="377418"/>
                  <a:pt x="-22980" y="411990"/>
                  <a:pt x="72270" y="348137"/>
                </a:cubicBezTo>
                <a:cubicBezTo>
                  <a:pt x="167520" y="284284"/>
                  <a:pt x="535468" y="63798"/>
                  <a:pt x="614137" y="15820"/>
                </a:cubicBezTo>
                <a:cubicBezTo>
                  <a:pt x="692806" y="-32158"/>
                  <a:pt x="584151" y="42631"/>
                  <a:pt x="544287" y="60270"/>
                </a:cubicBezTo>
                <a:cubicBezTo>
                  <a:pt x="504423" y="77909"/>
                  <a:pt x="454682" y="75440"/>
                  <a:pt x="374954" y="121654"/>
                </a:cubicBezTo>
                <a:cubicBezTo>
                  <a:pt x="295226" y="167868"/>
                  <a:pt x="126598" y="280052"/>
                  <a:pt x="65920" y="337554"/>
                </a:cubicBezTo>
                <a:cubicBezTo>
                  <a:pt x="5242" y="395056"/>
                  <a:pt x="4184" y="467024"/>
                  <a:pt x="304" y="477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75AE28F-D5D0-4435-9387-4372C9A5F076}"/>
              </a:ext>
            </a:extLst>
          </p:cNvPr>
          <p:cNvSpPr/>
          <p:nvPr/>
        </p:nvSpPr>
        <p:spPr>
          <a:xfrm>
            <a:off x="2566422" y="2784060"/>
            <a:ext cx="209337" cy="178825"/>
          </a:xfrm>
          <a:custGeom>
            <a:avLst/>
            <a:gdLst>
              <a:gd name="connsiteX0" fmla="*/ 203766 w 209337"/>
              <a:gd name="connsiteY0" fmla="*/ 3590 h 178825"/>
              <a:gd name="connsiteX1" fmla="*/ 97403 w 209337"/>
              <a:gd name="connsiteY1" fmla="*/ 21053 h 178825"/>
              <a:gd name="connsiteX2" fmla="*/ 67241 w 209337"/>
              <a:gd name="connsiteY2" fmla="*/ 71853 h 178825"/>
              <a:gd name="connsiteX3" fmla="*/ 41841 w 209337"/>
              <a:gd name="connsiteY3" fmla="*/ 122653 h 178825"/>
              <a:gd name="connsiteX4" fmla="*/ 566 w 209337"/>
              <a:gd name="connsiteY4" fmla="*/ 178215 h 178825"/>
              <a:gd name="connsiteX5" fmla="*/ 29141 w 209337"/>
              <a:gd name="connsiteY5" fmla="*/ 149640 h 178825"/>
              <a:gd name="connsiteX6" fmla="*/ 168841 w 209337"/>
              <a:gd name="connsiteY6" fmla="*/ 108365 h 178825"/>
              <a:gd name="connsiteX7" fmla="*/ 191066 w 209337"/>
              <a:gd name="connsiteY7" fmla="*/ 87728 h 178825"/>
              <a:gd name="connsiteX8" fmla="*/ 203766 w 209337"/>
              <a:gd name="connsiteY8" fmla="*/ 3590 h 17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37" h="178825">
                <a:moveTo>
                  <a:pt x="203766" y="3590"/>
                </a:moveTo>
                <a:cubicBezTo>
                  <a:pt x="188156" y="-7522"/>
                  <a:pt x="120157" y="9676"/>
                  <a:pt x="97403" y="21053"/>
                </a:cubicBezTo>
                <a:cubicBezTo>
                  <a:pt x="74649" y="32430"/>
                  <a:pt x="76501" y="54920"/>
                  <a:pt x="67241" y="71853"/>
                </a:cubicBezTo>
                <a:cubicBezTo>
                  <a:pt x="57981" y="88786"/>
                  <a:pt x="52953" y="104926"/>
                  <a:pt x="41841" y="122653"/>
                </a:cubicBezTo>
                <a:cubicBezTo>
                  <a:pt x="30729" y="140380"/>
                  <a:pt x="2683" y="173717"/>
                  <a:pt x="566" y="178215"/>
                </a:cubicBezTo>
                <a:cubicBezTo>
                  <a:pt x="-1551" y="182713"/>
                  <a:pt x="1095" y="161282"/>
                  <a:pt x="29141" y="149640"/>
                </a:cubicBezTo>
                <a:cubicBezTo>
                  <a:pt x="57187" y="137998"/>
                  <a:pt x="141853" y="118684"/>
                  <a:pt x="168841" y="108365"/>
                </a:cubicBezTo>
                <a:cubicBezTo>
                  <a:pt x="195829" y="98046"/>
                  <a:pt x="184187" y="101751"/>
                  <a:pt x="191066" y="87728"/>
                </a:cubicBezTo>
                <a:cubicBezTo>
                  <a:pt x="197945" y="73705"/>
                  <a:pt x="219376" y="14702"/>
                  <a:pt x="203766" y="3590"/>
                </a:cubicBez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4C6B0A6-80D9-4AF3-9F9E-48B222A62984}"/>
              </a:ext>
            </a:extLst>
          </p:cNvPr>
          <p:cNvSpPr/>
          <p:nvPr/>
        </p:nvSpPr>
        <p:spPr>
          <a:xfrm>
            <a:off x="3479723" y="3137504"/>
            <a:ext cx="75508" cy="64591"/>
          </a:xfrm>
          <a:custGeom>
            <a:avLst/>
            <a:gdLst>
              <a:gd name="connsiteX0" fmla="*/ 77 w 75508"/>
              <a:gd name="connsiteY0" fmla="*/ 984 h 64591"/>
              <a:gd name="connsiteX1" fmla="*/ 52465 w 75508"/>
              <a:gd name="connsiteY1" fmla="*/ 21621 h 64591"/>
              <a:gd name="connsiteX2" fmla="*/ 74690 w 75508"/>
              <a:gd name="connsiteY2" fmla="*/ 62896 h 64591"/>
              <a:gd name="connsiteX3" fmla="*/ 65165 w 75508"/>
              <a:gd name="connsiteY3" fmla="*/ 51784 h 64591"/>
              <a:gd name="connsiteX4" fmla="*/ 77 w 75508"/>
              <a:gd name="connsiteY4" fmla="*/ 984 h 6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08" h="64591">
                <a:moveTo>
                  <a:pt x="77" y="984"/>
                </a:moveTo>
                <a:cubicBezTo>
                  <a:pt x="-2040" y="-4043"/>
                  <a:pt x="40030" y="11302"/>
                  <a:pt x="52465" y="21621"/>
                </a:cubicBezTo>
                <a:cubicBezTo>
                  <a:pt x="64901" y="31940"/>
                  <a:pt x="72573" y="57869"/>
                  <a:pt x="74690" y="62896"/>
                </a:cubicBezTo>
                <a:cubicBezTo>
                  <a:pt x="76807" y="67923"/>
                  <a:pt x="75219" y="61044"/>
                  <a:pt x="65165" y="51784"/>
                </a:cubicBezTo>
                <a:cubicBezTo>
                  <a:pt x="55111" y="42524"/>
                  <a:pt x="2194" y="6011"/>
                  <a:pt x="77" y="9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6AFEBAF-E26F-490D-8533-E013EF8BA2CC}"/>
              </a:ext>
            </a:extLst>
          </p:cNvPr>
          <p:cNvSpPr/>
          <p:nvPr/>
        </p:nvSpPr>
        <p:spPr>
          <a:xfrm>
            <a:off x="3638049" y="2892256"/>
            <a:ext cx="218564" cy="83899"/>
          </a:xfrm>
          <a:custGeom>
            <a:avLst/>
            <a:gdLst>
              <a:gd name="connsiteX0" fmla="*/ 501 w 218564"/>
              <a:gd name="connsiteY0" fmla="*/ 1227 h 83899"/>
              <a:gd name="connsiteX1" fmla="*/ 152901 w 218564"/>
              <a:gd name="connsiteY1" fmla="*/ 54144 h 83899"/>
              <a:gd name="connsiteX2" fmla="*/ 218518 w 218564"/>
              <a:gd name="connsiteY2" fmla="*/ 83777 h 83899"/>
              <a:gd name="connsiteX3" fmla="*/ 144434 w 218564"/>
              <a:gd name="connsiteY3" fmla="*/ 43561 h 83899"/>
              <a:gd name="connsiteX4" fmla="*/ 104218 w 218564"/>
              <a:gd name="connsiteY4" fmla="*/ 18161 h 83899"/>
              <a:gd name="connsiteX5" fmla="*/ 501 w 218564"/>
              <a:gd name="connsiteY5" fmla="*/ 1227 h 8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564" h="83899">
                <a:moveTo>
                  <a:pt x="501" y="1227"/>
                </a:moveTo>
                <a:cubicBezTo>
                  <a:pt x="8615" y="7224"/>
                  <a:pt x="116565" y="40386"/>
                  <a:pt x="152901" y="54144"/>
                </a:cubicBezTo>
                <a:cubicBezTo>
                  <a:pt x="189237" y="67902"/>
                  <a:pt x="219929" y="85541"/>
                  <a:pt x="218518" y="83777"/>
                </a:cubicBezTo>
                <a:cubicBezTo>
                  <a:pt x="217107" y="82013"/>
                  <a:pt x="163484" y="54497"/>
                  <a:pt x="144434" y="43561"/>
                </a:cubicBezTo>
                <a:cubicBezTo>
                  <a:pt x="125384" y="32625"/>
                  <a:pt x="123268" y="23453"/>
                  <a:pt x="104218" y="18161"/>
                </a:cubicBezTo>
                <a:cubicBezTo>
                  <a:pt x="85168" y="12869"/>
                  <a:pt x="-7613" y="-4770"/>
                  <a:pt x="501" y="1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224DDF7-B9CE-4DCB-AFEC-BE83FDCECCB3}"/>
              </a:ext>
            </a:extLst>
          </p:cNvPr>
          <p:cNvSpPr/>
          <p:nvPr/>
        </p:nvSpPr>
        <p:spPr>
          <a:xfrm>
            <a:off x="4550210" y="3112611"/>
            <a:ext cx="140562" cy="140116"/>
          </a:xfrm>
          <a:custGeom>
            <a:avLst/>
            <a:gdLst>
              <a:gd name="connsiteX0" fmla="*/ 623 w 140562"/>
              <a:gd name="connsiteY0" fmla="*/ 58156 h 140116"/>
              <a:gd name="connsiteX1" fmla="*/ 51423 w 140562"/>
              <a:gd name="connsiteY1" fmla="*/ 1006 h 140116"/>
              <a:gd name="connsiteX2" fmla="*/ 108573 w 140562"/>
              <a:gd name="connsiteY2" fmla="*/ 30639 h 140116"/>
              <a:gd name="connsiteX3" fmla="*/ 140323 w 140562"/>
              <a:gd name="connsiteY3" fmla="*/ 138589 h 140116"/>
              <a:gd name="connsiteX4" fmla="*/ 121273 w 140562"/>
              <a:gd name="connsiteY4" fmla="*/ 89906 h 140116"/>
              <a:gd name="connsiteX5" fmla="*/ 87407 w 140562"/>
              <a:gd name="connsiteY5" fmla="*/ 30639 h 140116"/>
              <a:gd name="connsiteX6" fmla="*/ 623 w 140562"/>
              <a:gd name="connsiteY6" fmla="*/ 58156 h 14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562" h="140116">
                <a:moveTo>
                  <a:pt x="623" y="58156"/>
                </a:moveTo>
                <a:cubicBezTo>
                  <a:pt x="-5374" y="53217"/>
                  <a:pt x="33431" y="5592"/>
                  <a:pt x="51423" y="1006"/>
                </a:cubicBezTo>
                <a:cubicBezTo>
                  <a:pt x="69415" y="-3580"/>
                  <a:pt x="93756" y="7709"/>
                  <a:pt x="108573" y="30639"/>
                </a:cubicBezTo>
                <a:cubicBezTo>
                  <a:pt x="123390" y="53569"/>
                  <a:pt x="138206" y="128711"/>
                  <a:pt x="140323" y="138589"/>
                </a:cubicBezTo>
                <a:cubicBezTo>
                  <a:pt x="142440" y="148467"/>
                  <a:pt x="130092" y="107898"/>
                  <a:pt x="121273" y="89906"/>
                </a:cubicBezTo>
                <a:cubicBezTo>
                  <a:pt x="112454" y="71914"/>
                  <a:pt x="106810" y="38047"/>
                  <a:pt x="87407" y="30639"/>
                </a:cubicBezTo>
                <a:cubicBezTo>
                  <a:pt x="68004" y="23231"/>
                  <a:pt x="6620" y="63095"/>
                  <a:pt x="623" y="58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878B129-94DB-44D3-AFEB-F9A2564D93FA}"/>
              </a:ext>
            </a:extLst>
          </p:cNvPr>
          <p:cNvSpPr/>
          <p:nvPr/>
        </p:nvSpPr>
        <p:spPr>
          <a:xfrm>
            <a:off x="4582455" y="3252622"/>
            <a:ext cx="104830" cy="437330"/>
          </a:xfrm>
          <a:custGeom>
            <a:avLst/>
            <a:gdLst>
              <a:gd name="connsiteX0" fmla="*/ 100670 w 104830"/>
              <a:gd name="connsiteY0" fmla="*/ 166 h 437330"/>
              <a:gd name="connsiteX1" fmla="*/ 89558 w 104830"/>
              <a:gd name="connsiteY1" fmla="*/ 162091 h 437330"/>
              <a:gd name="connsiteX2" fmla="*/ 41933 w 104830"/>
              <a:gd name="connsiteY2" fmla="*/ 271628 h 437330"/>
              <a:gd name="connsiteX3" fmla="*/ 2245 w 104830"/>
              <a:gd name="connsiteY3" fmla="*/ 433553 h 437330"/>
              <a:gd name="connsiteX4" fmla="*/ 14945 w 104830"/>
              <a:gd name="connsiteY4" fmla="*/ 370053 h 437330"/>
              <a:gd name="connsiteX5" fmla="*/ 97495 w 104830"/>
              <a:gd name="connsiteY5" fmla="*/ 193841 h 437330"/>
              <a:gd name="connsiteX6" fmla="*/ 100670 w 104830"/>
              <a:gd name="connsiteY6" fmla="*/ 166 h 4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30" h="437330">
                <a:moveTo>
                  <a:pt x="100670" y="166"/>
                </a:moveTo>
                <a:cubicBezTo>
                  <a:pt x="99347" y="-5126"/>
                  <a:pt x="99347" y="116847"/>
                  <a:pt x="89558" y="162091"/>
                </a:cubicBezTo>
                <a:cubicBezTo>
                  <a:pt x="79769" y="207335"/>
                  <a:pt x="56485" y="226384"/>
                  <a:pt x="41933" y="271628"/>
                </a:cubicBezTo>
                <a:cubicBezTo>
                  <a:pt x="27381" y="316872"/>
                  <a:pt x="6743" y="417149"/>
                  <a:pt x="2245" y="433553"/>
                </a:cubicBezTo>
                <a:cubicBezTo>
                  <a:pt x="-2253" y="449957"/>
                  <a:pt x="-930" y="410005"/>
                  <a:pt x="14945" y="370053"/>
                </a:cubicBezTo>
                <a:cubicBezTo>
                  <a:pt x="30820" y="330101"/>
                  <a:pt x="84001" y="251256"/>
                  <a:pt x="97495" y="193841"/>
                </a:cubicBezTo>
                <a:cubicBezTo>
                  <a:pt x="110989" y="136427"/>
                  <a:pt x="101993" y="5458"/>
                  <a:pt x="100670" y="1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BCFDAB2-00B1-4B02-99F5-F6A64D1C5976}"/>
              </a:ext>
            </a:extLst>
          </p:cNvPr>
          <p:cNvSpPr/>
          <p:nvPr/>
        </p:nvSpPr>
        <p:spPr>
          <a:xfrm>
            <a:off x="4456553" y="3725762"/>
            <a:ext cx="97996" cy="200126"/>
          </a:xfrm>
          <a:custGeom>
            <a:avLst/>
            <a:gdLst>
              <a:gd name="connsiteX0" fmla="*/ 97985 w 97996"/>
              <a:gd name="connsiteY0" fmla="*/ 101 h 200126"/>
              <a:gd name="connsiteX1" fmla="*/ 12260 w 97996"/>
              <a:gd name="connsiteY1" fmla="*/ 160438 h 200126"/>
              <a:gd name="connsiteX2" fmla="*/ 4322 w 97996"/>
              <a:gd name="connsiteY2" fmla="*/ 200126 h 200126"/>
              <a:gd name="connsiteX3" fmla="*/ 7497 w 97996"/>
              <a:gd name="connsiteY3" fmla="*/ 160438 h 200126"/>
              <a:gd name="connsiteX4" fmla="*/ 5910 w 97996"/>
              <a:gd name="connsiteY4" fmla="*/ 136626 h 200126"/>
              <a:gd name="connsiteX5" fmla="*/ 97985 w 97996"/>
              <a:gd name="connsiteY5" fmla="*/ 101 h 20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96" h="200126">
                <a:moveTo>
                  <a:pt x="97985" y="101"/>
                </a:moveTo>
                <a:cubicBezTo>
                  <a:pt x="99043" y="4070"/>
                  <a:pt x="27870" y="127101"/>
                  <a:pt x="12260" y="160438"/>
                </a:cubicBezTo>
                <a:cubicBezTo>
                  <a:pt x="-3350" y="193775"/>
                  <a:pt x="5116" y="200126"/>
                  <a:pt x="4322" y="200126"/>
                </a:cubicBezTo>
                <a:cubicBezTo>
                  <a:pt x="3528" y="200126"/>
                  <a:pt x="7232" y="171021"/>
                  <a:pt x="7497" y="160438"/>
                </a:cubicBezTo>
                <a:cubicBezTo>
                  <a:pt x="7762" y="149855"/>
                  <a:pt x="-8377" y="163084"/>
                  <a:pt x="5910" y="136626"/>
                </a:cubicBezTo>
                <a:cubicBezTo>
                  <a:pt x="20197" y="110168"/>
                  <a:pt x="96927" y="-3868"/>
                  <a:pt x="97985" y="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300BF80-95E7-4673-9054-8E4646E3FF79}"/>
              </a:ext>
            </a:extLst>
          </p:cNvPr>
          <p:cNvSpPr/>
          <p:nvPr/>
        </p:nvSpPr>
        <p:spPr>
          <a:xfrm>
            <a:off x="4323669" y="3930603"/>
            <a:ext cx="126165" cy="113158"/>
          </a:xfrm>
          <a:custGeom>
            <a:avLst/>
            <a:gdLst>
              <a:gd name="connsiteX0" fmla="*/ 121331 w 126165"/>
              <a:gd name="connsiteY0" fmla="*/ 47 h 113158"/>
              <a:gd name="connsiteX1" fmla="*/ 121331 w 126165"/>
              <a:gd name="connsiteY1" fmla="*/ 52435 h 113158"/>
              <a:gd name="connsiteX2" fmla="*/ 73706 w 126165"/>
              <a:gd name="connsiteY2" fmla="*/ 93710 h 113158"/>
              <a:gd name="connsiteX3" fmla="*/ 37194 w 126165"/>
              <a:gd name="connsiteY3" fmla="*/ 106410 h 113158"/>
              <a:gd name="connsiteX4" fmla="*/ 681 w 126165"/>
              <a:gd name="connsiteY4" fmla="*/ 112760 h 113158"/>
              <a:gd name="connsiteX5" fmla="*/ 70531 w 126165"/>
              <a:gd name="connsiteY5" fmla="*/ 95297 h 113158"/>
              <a:gd name="connsiteX6" fmla="*/ 92756 w 126165"/>
              <a:gd name="connsiteY6" fmla="*/ 61960 h 113158"/>
              <a:gd name="connsiteX7" fmla="*/ 121331 w 126165"/>
              <a:gd name="connsiteY7" fmla="*/ 47 h 11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65" h="113158">
                <a:moveTo>
                  <a:pt x="121331" y="47"/>
                </a:moveTo>
                <a:cubicBezTo>
                  <a:pt x="126093" y="-1540"/>
                  <a:pt x="129269" y="36825"/>
                  <a:pt x="121331" y="52435"/>
                </a:cubicBezTo>
                <a:cubicBezTo>
                  <a:pt x="113393" y="68046"/>
                  <a:pt x="87729" y="84714"/>
                  <a:pt x="73706" y="93710"/>
                </a:cubicBezTo>
                <a:cubicBezTo>
                  <a:pt x="59683" y="102706"/>
                  <a:pt x="49365" y="103235"/>
                  <a:pt x="37194" y="106410"/>
                </a:cubicBezTo>
                <a:cubicBezTo>
                  <a:pt x="25023" y="109585"/>
                  <a:pt x="-4875" y="114612"/>
                  <a:pt x="681" y="112760"/>
                </a:cubicBezTo>
                <a:cubicBezTo>
                  <a:pt x="6237" y="110908"/>
                  <a:pt x="55185" y="103764"/>
                  <a:pt x="70531" y="95297"/>
                </a:cubicBezTo>
                <a:cubicBezTo>
                  <a:pt x="85877" y="86830"/>
                  <a:pt x="84025" y="74924"/>
                  <a:pt x="92756" y="61960"/>
                </a:cubicBezTo>
                <a:cubicBezTo>
                  <a:pt x="101487" y="48996"/>
                  <a:pt x="116569" y="1634"/>
                  <a:pt x="121331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6733567-9AAE-409E-91F3-F448E44D9565}"/>
              </a:ext>
            </a:extLst>
          </p:cNvPr>
          <p:cNvSpPr/>
          <p:nvPr/>
        </p:nvSpPr>
        <p:spPr>
          <a:xfrm>
            <a:off x="4537075" y="3186410"/>
            <a:ext cx="123589" cy="288675"/>
          </a:xfrm>
          <a:custGeom>
            <a:avLst/>
            <a:gdLst>
              <a:gd name="connsiteX0" fmla="*/ 0 w 123589"/>
              <a:gd name="connsiteY0" fmla="*/ 21928 h 288675"/>
              <a:gd name="connsiteX1" fmla="*/ 109538 w 123589"/>
              <a:gd name="connsiteY1" fmla="*/ 1290 h 288675"/>
              <a:gd name="connsiteX2" fmla="*/ 119063 w 123589"/>
              <a:gd name="connsiteY2" fmla="*/ 61615 h 288675"/>
              <a:gd name="connsiteX3" fmla="*/ 80963 w 123589"/>
              <a:gd name="connsiteY3" fmla="*/ 288628 h 288675"/>
              <a:gd name="connsiteX4" fmla="*/ 111125 w 123589"/>
              <a:gd name="connsiteY4" fmla="*/ 40978 h 288675"/>
              <a:gd name="connsiteX5" fmla="*/ 0 w 123589"/>
              <a:gd name="connsiteY5" fmla="*/ 21928 h 28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89" h="288675">
                <a:moveTo>
                  <a:pt x="0" y="21928"/>
                </a:moveTo>
                <a:cubicBezTo>
                  <a:pt x="-264" y="15313"/>
                  <a:pt x="89694" y="-5325"/>
                  <a:pt x="109538" y="1290"/>
                </a:cubicBezTo>
                <a:cubicBezTo>
                  <a:pt x="129382" y="7905"/>
                  <a:pt x="123826" y="13725"/>
                  <a:pt x="119063" y="61615"/>
                </a:cubicBezTo>
                <a:cubicBezTo>
                  <a:pt x="114300" y="109505"/>
                  <a:pt x="82286" y="292067"/>
                  <a:pt x="80963" y="288628"/>
                </a:cubicBezTo>
                <a:cubicBezTo>
                  <a:pt x="79640" y="285189"/>
                  <a:pt x="119592" y="85957"/>
                  <a:pt x="111125" y="40978"/>
                </a:cubicBezTo>
                <a:cubicBezTo>
                  <a:pt x="102658" y="-4001"/>
                  <a:pt x="264" y="28543"/>
                  <a:pt x="0" y="219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A213B60-F21D-4ED2-9BFC-F04FBBFB8525}"/>
              </a:ext>
            </a:extLst>
          </p:cNvPr>
          <p:cNvSpPr/>
          <p:nvPr/>
        </p:nvSpPr>
        <p:spPr>
          <a:xfrm>
            <a:off x="4367202" y="3389305"/>
            <a:ext cx="226510" cy="293882"/>
          </a:xfrm>
          <a:custGeom>
            <a:avLst/>
            <a:gdLst>
              <a:gd name="connsiteX0" fmla="*/ 180986 w 226510"/>
              <a:gd name="connsiteY0" fmla="*/ 8 h 293882"/>
              <a:gd name="connsiteX1" fmla="*/ 177811 w 226510"/>
              <a:gd name="connsiteY1" fmla="*/ 134945 h 293882"/>
              <a:gd name="connsiteX2" fmla="*/ 142886 w 226510"/>
              <a:gd name="connsiteY2" fmla="*/ 196858 h 293882"/>
              <a:gd name="connsiteX3" fmla="*/ 92086 w 226510"/>
              <a:gd name="connsiteY3" fmla="*/ 249245 h 293882"/>
              <a:gd name="connsiteX4" fmla="*/ 11 w 226510"/>
              <a:gd name="connsiteY4" fmla="*/ 293695 h 293882"/>
              <a:gd name="connsiteX5" fmla="*/ 98436 w 226510"/>
              <a:gd name="connsiteY5" fmla="*/ 263533 h 293882"/>
              <a:gd name="connsiteX6" fmla="*/ 204798 w 226510"/>
              <a:gd name="connsiteY6" fmla="*/ 223845 h 293882"/>
              <a:gd name="connsiteX7" fmla="*/ 223848 w 226510"/>
              <a:gd name="connsiteY7" fmla="*/ 171458 h 293882"/>
              <a:gd name="connsiteX8" fmla="*/ 166698 w 226510"/>
              <a:gd name="connsiteY8" fmla="*/ 201620 h 293882"/>
              <a:gd name="connsiteX9" fmla="*/ 200036 w 226510"/>
              <a:gd name="connsiteY9" fmla="*/ 141295 h 293882"/>
              <a:gd name="connsiteX10" fmla="*/ 180986 w 226510"/>
              <a:gd name="connsiteY10" fmla="*/ 8 h 29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510" h="293882">
                <a:moveTo>
                  <a:pt x="180986" y="8"/>
                </a:moveTo>
                <a:cubicBezTo>
                  <a:pt x="177282" y="-1050"/>
                  <a:pt x="184161" y="102137"/>
                  <a:pt x="177811" y="134945"/>
                </a:cubicBezTo>
                <a:cubicBezTo>
                  <a:pt x="171461" y="167753"/>
                  <a:pt x="157173" y="177808"/>
                  <a:pt x="142886" y="196858"/>
                </a:cubicBezTo>
                <a:cubicBezTo>
                  <a:pt x="128598" y="215908"/>
                  <a:pt x="115898" y="233106"/>
                  <a:pt x="92086" y="249245"/>
                </a:cubicBezTo>
                <a:cubicBezTo>
                  <a:pt x="68274" y="265384"/>
                  <a:pt x="-1047" y="291314"/>
                  <a:pt x="11" y="293695"/>
                </a:cubicBezTo>
                <a:cubicBezTo>
                  <a:pt x="1069" y="296076"/>
                  <a:pt x="64305" y="275175"/>
                  <a:pt x="98436" y="263533"/>
                </a:cubicBezTo>
                <a:cubicBezTo>
                  <a:pt x="132567" y="251891"/>
                  <a:pt x="183896" y="239191"/>
                  <a:pt x="204798" y="223845"/>
                </a:cubicBezTo>
                <a:cubicBezTo>
                  <a:pt x="225700" y="208499"/>
                  <a:pt x="230198" y="175162"/>
                  <a:pt x="223848" y="171458"/>
                </a:cubicBezTo>
                <a:cubicBezTo>
                  <a:pt x="217498" y="167754"/>
                  <a:pt x="170667" y="206647"/>
                  <a:pt x="166698" y="201620"/>
                </a:cubicBezTo>
                <a:cubicBezTo>
                  <a:pt x="162729" y="196593"/>
                  <a:pt x="195009" y="175955"/>
                  <a:pt x="200036" y="141295"/>
                </a:cubicBezTo>
                <a:cubicBezTo>
                  <a:pt x="205063" y="106635"/>
                  <a:pt x="184690" y="1066"/>
                  <a:pt x="180986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63D64F5-F2B4-44F0-96AD-59455902BC7F}"/>
              </a:ext>
            </a:extLst>
          </p:cNvPr>
          <p:cNvSpPr/>
          <p:nvPr/>
        </p:nvSpPr>
        <p:spPr>
          <a:xfrm>
            <a:off x="4386203" y="3419871"/>
            <a:ext cx="146975" cy="202681"/>
          </a:xfrm>
          <a:custGeom>
            <a:avLst/>
            <a:gdLst>
              <a:gd name="connsiteX0" fmla="*/ 123885 w 146975"/>
              <a:gd name="connsiteY0" fmla="*/ 1192 h 202681"/>
              <a:gd name="connsiteX1" fmla="*/ 103247 w 146975"/>
              <a:gd name="connsiteY1" fmla="*/ 132954 h 202681"/>
              <a:gd name="connsiteX2" fmla="*/ 1647 w 146975"/>
              <a:gd name="connsiteY2" fmla="*/ 201217 h 202681"/>
              <a:gd name="connsiteX3" fmla="*/ 47685 w 146975"/>
              <a:gd name="connsiteY3" fmla="*/ 171054 h 202681"/>
              <a:gd name="connsiteX4" fmla="*/ 142935 w 146975"/>
              <a:gd name="connsiteY4" fmla="*/ 72629 h 202681"/>
              <a:gd name="connsiteX5" fmla="*/ 123885 w 146975"/>
              <a:gd name="connsiteY5" fmla="*/ 1192 h 202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75" h="202681">
                <a:moveTo>
                  <a:pt x="123885" y="1192"/>
                </a:moveTo>
                <a:cubicBezTo>
                  <a:pt x="117270" y="11246"/>
                  <a:pt x="123620" y="99616"/>
                  <a:pt x="103247" y="132954"/>
                </a:cubicBezTo>
                <a:cubicBezTo>
                  <a:pt x="82874" y="166292"/>
                  <a:pt x="10907" y="194867"/>
                  <a:pt x="1647" y="201217"/>
                </a:cubicBezTo>
                <a:cubicBezTo>
                  <a:pt x="-7613" y="207567"/>
                  <a:pt x="24137" y="192485"/>
                  <a:pt x="47685" y="171054"/>
                </a:cubicBezTo>
                <a:cubicBezTo>
                  <a:pt x="71233" y="149623"/>
                  <a:pt x="128912" y="98029"/>
                  <a:pt x="142935" y="72629"/>
                </a:cubicBezTo>
                <a:cubicBezTo>
                  <a:pt x="156958" y="47229"/>
                  <a:pt x="130500" y="-8862"/>
                  <a:pt x="123885" y="11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2CF7DBA-008C-4193-BBA8-18A51F386827}"/>
              </a:ext>
            </a:extLst>
          </p:cNvPr>
          <p:cNvSpPr/>
          <p:nvPr/>
        </p:nvSpPr>
        <p:spPr>
          <a:xfrm>
            <a:off x="4355281" y="3738366"/>
            <a:ext cx="96097" cy="184789"/>
          </a:xfrm>
          <a:custGeom>
            <a:avLst/>
            <a:gdLst>
              <a:gd name="connsiteX0" fmla="*/ 15107 w 96097"/>
              <a:gd name="connsiteY0" fmla="*/ 197 h 184789"/>
              <a:gd name="connsiteX1" fmla="*/ 819 w 96097"/>
              <a:gd name="connsiteY1" fmla="*/ 82747 h 184789"/>
              <a:gd name="connsiteX2" fmla="*/ 38919 w 96097"/>
              <a:gd name="connsiteY2" fmla="*/ 131959 h 184789"/>
              <a:gd name="connsiteX3" fmla="*/ 80194 w 96097"/>
              <a:gd name="connsiteY3" fmla="*/ 155772 h 184789"/>
              <a:gd name="connsiteX4" fmla="*/ 96069 w 96097"/>
              <a:gd name="connsiteY4" fmla="*/ 184347 h 184789"/>
              <a:gd name="connsiteX5" fmla="*/ 77019 w 96097"/>
              <a:gd name="connsiteY5" fmla="*/ 131959 h 184789"/>
              <a:gd name="connsiteX6" fmla="*/ 42094 w 96097"/>
              <a:gd name="connsiteY6" fmla="*/ 108147 h 184789"/>
              <a:gd name="connsiteX7" fmla="*/ 15107 w 96097"/>
              <a:gd name="connsiteY7" fmla="*/ 197 h 18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97" h="184789">
                <a:moveTo>
                  <a:pt x="15107" y="197"/>
                </a:moveTo>
                <a:cubicBezTo>
                  <a:pt x="8228" y="-4036"/>
                  <a:pt x="-3150" y="60787"/>
                  <a:pt x="819" y="82747"/>
                </a:cubicBezTo>
                <a:cubicBezTo>
                  <a:pt x="4788" y="104707"/>
                  <a:pt x="25690" y="119788"/>
                  <a:pt x="38919" y="131959"/>
                </a:cubicBezTo>
                <a:cubicBezTo>
                  <a:pt x="52148" y="144130"/>
                  <a:pt x="70669" y="147041"/>
                  <a:pt x="80194" y="155772"/>
                </a:cubicBezTo>
                <a:cubicBezTo>
                  <a:pt x="89719" y="164503"/>
                  <a:pt x="96598" y="188316"/>
                  <a:pt x="96069" y="184347"/>
                </a:cubicBezTo>
                <a:cubicBezTo>
                  <a:pt x="95540" y="180378"/>
                  <a:pt x="86015" y="144659"/>
                  <a:pt x="77019" y="131959"/>
                </a:cubicBezTo>
                <a:cubicBezTo>
                  <a:pt x="68023" y="119259"/>
                  <a:pt x="53206" y="127197"/>
                  <a:pt x="42094" y="108147"/>
                </a:cubicBezTo>
                <a:cubicBezTo>
                  <a:pt x="30982" y="89097"/>
                  <a:pt x="21986" y="4430"/>
                  <a:pt x="15107" y="1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0101202-6FC0-44D3-AFB7-78B853F4A5E3}"/>
              </a:ext>
            </a:extLst>
          </p:cNvPr>
          <p:cNvSpPr/>
          <p:nvPr/>
        </p:nvSpPr>
        <p:spPr>
          <a:xfrm>
            <a:off x="4386257" y="3672661"/>
            <a:ext cx="152858" cy="98765"/>
          </a:xfrm>
          <a:custGeom>
            <a:avLst/>
            <a:gdLst>
              <a:gd name="connsiteX0" fmla="*/ 6 w 152858"/>
              <a:gd name="connsiteY0" fmla="*/ 34152 h 98765"/>
              <a:gd name="connsiteX1" fmla="*/ 141293 w 152858"/>
              <a:gd name="connsiteY1" fmla="*/ 814 h 98765"/>
              <a:gd name="connsiteX2" fmla="*/ 49218 w 152858"/>
              <a:gd name="connsiteY2" fmla="*/ 73839 h 98765"/>
              <a:gd name="connsiteX3" fmla="*/ 14293 w 152858"/>
              <a:gd name="connsiteY3" fmla="*/ 97652 h 98765"/>
              <a:gd name="connsiteX4" fmla="*/ 112718 w 152858"/>
              <a:gd name="connsiteY4" fmla="*/ 43677 h 98765"/>
              <a:gd name="connsiteX5" fmla="*/ 147643 w 152858"/>
              <a:gd name="connsiteY5" fmla="*/ 26214 h 98765"/>
              <a:gd name="connsiteX6" fmla="*/ 6 w 152858"/>
              <a:gd name="connsiteY6" fmla="*/ 34152 h 9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58" h="98765">
                <a:moveTo>
                  <a:pt x="6" y="34152"/>
                </a:moveTo>
                <a:cubicBezTo>
                  <a:pt x="-1052" y="29919"/>
                  <a:pt x="133091" y="-5801"/>
                  <a:pt x="141293" y="814"/>
                </a:cubicBezTo>
                <a:cubicBezTo>
                  <a:pt x="149495" y="7428"/>
                  <a:pt x="70385" y="57699"/>
                  <a:pt x="49218" y="73839"/>
                </a:cubicBezTo>
                <a:cubicBezTo>
                  <a:pt x="28051" y="89979"/>
                  <a:pt x="3710" y="102679"/>
                  <a:pt x="14293" y="97652"/>
                </a:cubicBezTo>
                <a:cubicBezTo>
                  <a:pt x="24876" y="92625"/>
                  <a:pt x="90493" y="55583"/>
                  <a:pt x="112718" y="43677"/>
                </a:cubicBezTo>
                <a:cubicBezTo>
                  <a:pt x="134943" y="31771"/>
                  <a:pt x="165105" y="29124"/>
                  <a:pt x="147643" y="26214"/>
                </a:cubicBezTo>
                <a:cubicBezTo>
                  <a:pt x="130181" y="23304"/>
                  <a:pt x="1064" y="38385"/>
                  <a:pt x="6" y="34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A8A43F92-CD2F-460B-ACED-F027E52786FA}"/>
              </a:ext>
            </a:extLst>
          </p:cNvPr>
          <p:cNvSpPr/>
          <p:nvPr/>
        </p:nvSpPr>
        <p:spPr>
          <a:xfrm>
            <a:off x="4267893" y="3969867"/>
            <a:ext cx="96229" cy="86444"/>
          </a:xfrm>
          <a:custGeom>
            <a:avLst/>
            <a:gdLst>
              <a:gd name="connsiteX0" fmla="*/ 96145 w 96229"/>
              <a:gd name="connsiteY0" fmla="*/ 27458 h 86444"/>
              <a:gd name="connsiteX1" fmla="*/ 34232 w 96229"/>
              <a:gd name="connsiteY1" fmla="*/ 14758 h 86444"/>
              <a:gd name="connsiteX2" fmla="*/ 895 w 96229"/>
              <a:gd name="connsiteY2" fmla="*/ 86196 h 86444"/>
              <a:gd name="connsiteX3" fmla="*/ 10420 w 96229"/>
              <a:gd name="connsiteY3" fmla="*/ 36983 h 86444"/>
              <a:gd name="connsiteX4" fmla="*/ 19945 w 96229"/>
              <a:gd name="connsiteY4" fmla="*/ 471 h 86444"/>
              <a:gd name="connsiteX5" fmla="*/ 96145 w 96229"/>
              <a:gd name="connsiteY5" fmla="*/ 27458 h 8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29" h="86444">
                <a:moveTo>
                  <a:pt x="96145" y="27458"/>
                </a:moveTo>
                <a:cubicBezTo>
                  <a:pt x="98526" y="29839"/>
                  <a:pt x="50107" y="4968"/>
                  <a:pt x="34232" y="14758"/>
                </a:cubicBezTo>
                <a:cubicBezTo>
                  <a:pt x="18357" y="24548"/>
                  <a:pt x="4864" y="82492"/>
                  <a:pt x="895" y="86196"/>
                </a:cubicBezTo>
                <a:cubicBezTo>
                  <a:pt x="-3074" y="89900"/>
                  <a:pt x="7245" y="51270"/>
                  <a:pt x="10420" y="36983"/>
                </a:cubicBezTo>
                <a:cubicBezTo>
                  <a:pt x="13595" y="22696"/>
                  <a:pt x="8568" y="4969"/>
                  <a:pt x="19945" y="471"/>
                </a:cubicBezTo>
                <a:cubicBezTo>
                  <a:pt x="31322" y="-4027"/>
                  <a:pt x="93764" y="25077"/>
                  <a:pt x="96145" y="274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7322051C-DE8B-4634-9157-CBBA35731E62}"/>
              </a:ext>
            </a:extLst>
          </p:cNvPr>
          <p:cNvSpPr/>
          <p:nvPr/>
        </p:nvSpPr>
        <p:spPr>
          <a:xfrm>
            <a:off x="4300423" y="3889283"/>
            <a:ext cx="110432" cy="141481"/>
          </a:xfrm>
          <a:custGeom>
            <a:avLst/>
            <a:gdLst>
              <a:gd name="connsiteX0" fmla="*/ 77902 w 110432"/>
              <a:gd name="connsiteY0" fmla="*/ 92 h 141481"/>
              <a:gd name="connsiteX1" fmla="*/ 104890 w 110432"/>
              <a:gd name="connsiteY1" fmla="*/ 82642 h 141481"/>
              <a:gd name="connsiteX2" fmla="*/ 89015 w 110432"/>
              <a:gd name="connsiteY2" fmla="*/ 114392 h 141481"/>
              <a:gd name="connsiteX3" fmla="*/ 65202 w 110432"/>
              <a:gd name="connsiteY3" fmla="*/ 133442 h 141481"/>
              <a:gd name="connsiteX4" fmla="*/ 115 w 110432"/>
              <a:gd name="connsiteY4" fmla="*/ 141380 h 141481"/>
              <a:gd name="connsiteX5" fmla="*/ 50915 w 110432"/>
              <a:gd name="connsiteY5" fmla="*/ 135030 h 141481"/>
              <a:gd name="connsiteX6" fmla="*/ 109652 w 110432"/>
              <a:gd name="connsiteY6" fmla="*/ 100105 h 141481"/>
              <a:gd name="connsiteX7" fmla="*/ 77902 w 110432"/>
              <a:gd name="connsiteY7" fmla="*/ 92 h 14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32" h="141481">
                <a:moveTo>
                  <a:pt x="77902" y="92"/>
                </a:moveTo>
                <a:cubicBezTo>
                  <a:pt x="77108" y="-2818"/>
                  <a:pt x="103038" y="63592"/>
                  <a:pt x="104890" y="82642"/>
                </a:cubicBezTo>
                <a:cubicBezTo>
                  <a:pt x="106742" y="101692"/>
                  <a:pt x="95630" y="105925"/>
                  <a:pt x="89015" y="114392"/>
                </a:cubicBezTo>
                <a:cubicBezTo>
                  <a:pt x="82400" y="122859"/>
                  <a:pt x="80019" y="128944"/>
                  <a:pt x="65202" y="133442"/>
                </a:cubicBezTo>
                <a:cubicBezTo>
                  <a:pt x="50385" y="137940"/>
                  <a:pt x="2496" y="141115"/>
                  <a:pt x="115" y="141380"/>
                </a:cubicBezTo>
                <a:cubicBezTo>
                  <a:pt x="-2266" y="141645"/>
                  <a:pt x="32659" y="141909"/>
                  <a:pt x="50915" y="135030"/>
                </a:cubicBezTo>
                <a:cubicBezTo>
                  <a:pt x="69171" y="128151"/>
                  <a:pt x="103038" y="120213"/>
                  <a:pt x="109652" y="100105"/>
                </a:cubicBezTo>
                <a:cubicBezTo>
                  <a:pt x="116267" y="79997"/>
                  <a:pt x="78696" y="3002"/>
                  <a:pt x="77902" y="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9F5786A-67B1-4347-A318-8239E8DA1956}"/>
              </a:ext>
            </a:extLst>
          </p:cNvPr>
          <p:cNvSpPr/>
          <p:nvPr/>
        </p:nvSpPr>
        <p:spPr>
          <a:xfrm>
            <a:off x="4374929" y="3888076"/>
            <a:ext cx="78158" cy="63486"/>
          </a:xfrm>
          <a:custGeom>
            <a:avLst/>
            <a:gdLst>
              <a:gd name="connsiteX0" fmla="*/ 221 w 78158"/>
              <a:gd name="connsiteY0" fmla="*/ 1299 h 63486"/>
              <a:gd name="connsiteX1" fmla="*/ 76421 w 78158"/>
              <a:gd name="connsiteY1" fmla="*/ 63212 h 63486"/>
              <a:gd name="connsiteX2" fmla="*/ 52609 w 78158"/>
              <a:gd name="connsiteY2" fmla="*/ 23524 h 63486"/>
              <a:gd name="connsiteX3" fmla="*/ 221 w 78158"/>
              <a:gd name="connsiteY3" fmla="*/ 1299 h 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158" h="63486">
                <a:moveTo>
                  <a:pt x="221" y="1299"/>
                </a:moveTo>
                <a:cubicBezTo>
                  <a:pt x="4190" y="7914"/>
                  <a:pt x="67690" y="59508"/>
                  <a:pt x="76421" y="63212"/>
                </a:cubicBezTo>
                <a:cubicBezTo>
                  <a:pt x="85152" y="66916"/>
                  <a:pt x="58430" y="31991"/>
                  <a:pt x="52609" y="23524"/>
                </a:cubicBezTo>
                <a:cubicBezTo>
                  <a:pt x="46788" y="15057"/>
                  <a:pt x="-3748" y="-5316"/>
                  <a:pt x="221" y="12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C510C936-E710-4CB3-843C-08C18DBA31D7}"/>
              </a:ext>
            </a:extLst>
          </p:cNvPr>
          <p:cNvSpPr/>
          <p:nvPr/>
        </p:nvSpPr>
        <p:spPr>
          <a:xfrm>
            <a:off x="4241782" y="4049625"/>
            <a:ext cx="165512" cy="212905"/>
          </a:xfrm>
          <a:custGeom>
            <a:avLst/>
            <a:gdLst>
              <a:gd name="connsiteX0" fmla="*/ 165118 w 165512"/>
              <a:gd name="connsiteY0" fmla="*/ 88 h 212905"/>
              <a:gd name="connsiteX1" fmla="*/ 133368 w 165512"/>
              <a:gd name="connsiteY1" fmla="*/ 93750 h 212905"/>
              <a:gd name="connsiteX2" fmla="*/ 92093 w 165512"/>
              <a:gd name="connsiteY2" fmla="*/ 160425 h 212905"/>
              <a:gd name="connsiteX3" fmla="*/ 18 w 165512"/>
              <a:gd name="connsiteY3" fmla="*/ 212813 h 212905"/>
              <a:gd name="connsiteX4" fmla="*/ 100031 w 165512"/>
              <a:gd name="connsiteY4" fmla="*/ 147725 h 212905"/>
              <a:gd name="connsiteX5" fmla="*/ 111143 w 165512"/>
              <a:gd name="connsiteY5" fmla="*/ 77875 h 212905"/>
              <a:gd name="connsiteX6" fmla="*/ 165118 w 165512"/>
              <a:gd name="connsiteY6" fmla="*/ 88 h 2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12" h="212905">
                <a:moveTo>
                  <a:pt x="165118" y="88"/>
                </a:moveTo>
                <a:cubicBezTo>
                  <a:pt x="168822" y="2734"/>
                  <a:pt x="145539" y="67027"/>
                  <a:pt x="133368" y="93750"/>
                </a:cubicBezTo>
                <a:cubicBezTo>
                  <a:pt x="121197" y="120473"/>
                  <a:pt x="114318" y="140581"/>
                  <a:pt x="92093" y="160425"/>
                </a:cubicBezTo>
                <a:cubicBezTo>
                  <a:pt x="69868" y="180269"/>
                  <a:pt x="-1305" y="214930"/>
                  <a:pt x="18" y="212813"/>
                </a:cubicBezTo>
                <a:cubicBezTo>
                  <a:pt x="1341" y="210696"/>
                  <a:pt x="81510" y="170215"/>
                  <a:pt x="100031" y="147725"/>
                </a:cubicBezTo>
                <a:cubicBezTo>
                  <a:pt x="118552" y="125235"/>
                  <a:pt x="100560" y="101158"/>
                  <a:pt x="111143" y="77875"/>
                </a:cubicBezTo>
                <a:cubicBezTo>
                  <a:pt x="121726" y="54592"/>
                  <a:pt x="161414" y="-2558"/>
                  <a:pt x="165118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4A9B6CD-090D-4D8C-B643-D15EA3FDE7F3}"/>
              </a:ext>
            </a:extLst>
          </p:cNvPr>
          <p:cNvSpPr/>
          <p:nvPr/>
        </p:nvSpPr>
        <p:spPr>
          <a:xfrm>
            <a:off x="4257961" y="4045793"/>
            <a:ext cx="87164" cy="135721"/>
          </a:xfrm>
          <a:custGeom>
            <a:avLst/>
            <a:gdLst>
              <a:gd name="connsiteX0" fmla="*/ 87027 w 87164"/>
              <a:gd name="connsiteY0" fmla="*/ 745 h 135721"/>
              <a:gd name="connsiteX1" fmla="*/ 31464 w 87164"/>
              <a:gd name="connsiteY1" fmla="*/ 99170 h 135721"/>
              <a:gd name="connsiteX2" fmla="*/ 52102 w 87164"/>
              <a:gd name="connsiteY2" fmla="*/ 135682 h 135721"/>
              <a:gd name="connsiteX3" fmla="*/ 26702 w 87164"/>
              <a:gd name="connsiteY3" fmla="*/ 105520 h 135721"/>
              <a:gd name="connsiteX4" fmla="*/ 1302 w 87164"/>
              <a:gd name="connsiteY4" fmla="*/ 72182 h 135721"/>
              <a:gd name="connsiteX5" fmla="*/ 12414 w 87164"/>
              <a:gd name="connsiteY5" fmla="*/ 54720 h 135721"/>
              <a:gd name="connsiteX6" fmla="*/ 87027 w 87164"/>
              <a:gd name="connsiteY6" fmla="*/ 745 h 13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64" h="135721">
                <a:moveTo>
                  <a:pt x="87027" y="745"/>
                </a:moveTo>
                <a:cubicBezTo>
                  <a:pt x="90202" y="8153"/>
                  <a:pt x="37285" y="76681"/>
                  <a:pt x="31464" y="99170"/>
                </a:cubicBezTo>
                <a:cubicBezTo>
                  <a:pt x="25643" y="121659"/>
                  <a:pt x="52896" y="134624"/>
                  <a:pt x="52102" y="135682"/>
                </a:cubicBezTo>
                <a:cubicBezTo>
                  <a:pt x="51308" y="136740"/>
                  <a:pt x="35169" y="116103"/>
                  <a:pt x="26702" y="105520"/>
                </a:cubicBezTo>
                <a:cubicBezTo>
                  <a:pt x="18235" y="94937"/>
                  <a:pt x="3683" y="80649"/>
                  <a:pt x="1302" y="72182"/>
                </a:cubicBezTo>
                <a:cubicBezTo>
                  <a:pt x="-1079" y="63715"/>
                  <a:pt x="-1609" y="66097"/>
                  <a:pt x="12414" y="54720"/>
                </a:cubicBezTo>
                <a:cubicBezTo>
                  <a:pt x="26437" y="43343"/>
                  <a:pt x="83852" y="-6663"/>
                  <a:pt x="87027" y="7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93EC44E-7A1F-4812-896B-8704D1027042}"/>
              </a:ext>
            </a:extLst>
          </p:cNvPr>
          <p:cNvSpPr/>
          <p:nvPr/>
        </p:nvSpPr>
        <p:spPr>
          <a:xfrm>
            <a:off x="4183054" y="4160917"/>
            <a:ext cx="74900" cy="216661"/>
          </a:xfrm>
          <a:custGeom>
            <a:avLst/>
            <a:gdLst>
              <a:gd name="connsiteX0" fmla="*/ 9 w 74900"/>
              <a:gd name="connsiteY0" fmla="*/ 215821 h 216661"/>
              <a:gd name="connsiteX1" fmla="*/ 60334 w 74900"/>
              <a:gd name="connsiteY1" fmla="*/ 115808 h 216661"/>
              <a:gd name="connsiteX2" fmla="*/ 74621 w 74900"/>
              <a:gd name="connsiteY2" fmla="*/ 1508 h 216661"/>
              <a:gd name="connsiteX3" fmla="*/ 65096 w 74900"/>
              <a:gd name="connsiteY3" fmla="*/ 58658 h 216661"/>
              <a:gd name="connsiteX4" fmla="*/ 9 w 74900"/>
              <a:gd name="connsiteY4" fmla="*/ 215821 h 21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00" h="216661">
                <a:moveTo>
                  <a:pt x="9" y="215821"/>
                </a:moveTo>
                <a:cubicBezTo>
                  <a:pt x="-785" y="225346"/>
                  <a:pt x="47899" y="151527"/>
                  <a:pt x="60334" y="115808"/>
                </a:cubicBezTo>
                <a:cubicBezTo>
                  <a:pt x="72769" y="80089"/>
                  <a:pt x="73827" y="11033"/>
                  <a:pt x="74621" y="1508"/>
                </a:cubicBezTo>
                <a:cubicBezTo>
                  <a:pt x="75415" y="-8017"/>
                  <a:pt x="75150" y="29554"/>
                  <a:pt x="65096" y="58658"/>
                </a:cubicBezTo>
                <a:cubicBezTo>
                  <a:pt x="55042" y="87762"/>
                  <a:pt x="803" y="206296"/>
                  <a:pt x="9" y="2158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95DC0E64-CD0D-43B5-A61D-B083233D0ABB}"/>
              </a:ext>
            </a:extLst>
          </p:cNvPr>
          <p:cNvSpPr/>
          <p:nvPr/>
        </p:nvSpPr>
        <p:spPr>
          <a:xfrm>
            <a:off x="4097742" y="1694332"/>
            <a:ext cx="751078" cy="389561"/>
          </a:xfrm>
          <a:custGeom>
            <a:avLst/>
            <a:gdLst>
              <a:gd name="connsiteX0" fmla="*/ 1183 w 751078"/>
              <a:gd name="connsiteY0" fmla="*/ 13818 h 389561"/>
              <a:gd name="connsiteX1" fmla="*/ 331383 w 751078"/>
              <a:gd name="connsiteY1" fmla="*/ 55093 h 389561"/>
              <a:gd name="connsiteX2" fmla="*/ 731433 w 751078"/>
              <a:gd name="connsiteY2" fmla="*/ 375768 h 389561"/>
              <a:gd name="connsiteX3" fmla="*/ 664758 w 751078"/>
              <a:gd name="connsiteY3" fmla="*/ 318618 h 389561"/>
              <a:gd name="connsiteX4" fmla="*/ 448858 w 751078"/>
              <a:gd name="connsiteY4" fmla="*/ 204318 h 389561"/>
              <a:gd name="connsiteX5" fmla="*/ 1183 w 751078"/>
              <a:gd name="connsiteY5" fmla="*/ 13818 h 38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078" h="389561">
                <a:moveTo>
                  <a:pt x="1183" y="13818"/>
                </a:moveTo>
                <a:cubicBezTo>
                  <a:pt x="-18396" y="-11053"/>
                  <a:pt x="209675" y="-5232"/>
                  <a:pt x="331383" y="55093"/>
                </a:cubicBezTo>
                <a:cubicBezTo>
                  <a:pt x="453091" y="115418"/>
                  <a:pt x="675871" y="331847"/>
                  <a:pt x="731433" y="375768"/>
                </a:cubicBezTo>
                <a:cubicBezTo>
                  <a:pt x="786995" y="419689"/>
                  <a:pt x="711854" y="347193"/>
                  <a:pt x="664758" y="318618"/>
                </a:cubicBezTo>
                <a:cubicBezTo>
                  <a:pt x="617662" y="290043"/>
                  <a:pt x="448858" y="204318"/>
                  <a:pt x="448858" y="204318"/>
                </a:cubicBezTo>
                <a:cubicBezTo>
                  <a:pt x="343025" y="150872"/>
                  <a:pt x="20762" y="38689"/>
                  <a:pt x="1183" y="138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11BC2E89-2CE9-4F16-A3BB-138677F648B8}"/>
              </a:ext>
            </a:extLst>
          </p:cNvPr>
          <p:cNvSpPr/>
          <p:nvPr/>
        </p:nvSpPr>
        <p:spPr>
          <a:xfrm>
            <a:off x="4689289" y="2190140"/>
            <a:ext cx="247732" cy="577443"/>
          </a:xfrm>
          <a:custGeom>
            <a:avLst/>
            <a:gdLst>
              <a:gd name="connsiteX0" fmla="*/ 168461 w 247732"/>
              <a:gd name="connsiteY0" fmla="*/ 3785 h 577443"/>
              <a:gd name="connsiteX1" fmla="*/ 73211 w 247732"/>
              <a:gd name="connsiteY1" fmla="*/ 375260 h 577443"/>
              <a:gd name="connsiteX2" fmla="*/ 79561 w 247732"/>
              <a:gd name="connsiteY2" fmla="*/ 445110 h 577443"/>
              <a:gd name="connsiteX3" fmla="*/ 241486 w 247732"/>
              <a:gd name="connsiteY3" fmla="*/ 572110 h 577443"/>
              <a:gd name="connsiteX4" fmla="*/ 193861 w 247732"/>
              <a:gd name="connsiteY4" fmla="*/ 540360 h 577443"/>
              <a:gd name="connsiteX5" fmla="*/ 3361 w 247732"/>
              <a:gd name="connsiteY5" fmla="*/ 419710 h 577443"/>
              <a:gd name="connsiteX6" fmla="*/ 76386 w 247732"/>
              <a:gd name="connsiteY6" fmla="*/ 197460 h 577443"/>
              <a:gd name="connsiteX7" fmla="*/ 168461 w 247732"/>
              <a:gd name="connsiteY7" fmla="*/ 3785 h 57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32" h="577443">
                <a:moveTo>
                  <a:pt x="168461" y="3785"/>
                </a:moveTo>
                <a:cubicBezTo>
                  <a:pt x="167932" y="33418"/>
                  <a:pt x="88028" y="301706"/>
                  <a:pt x="73211" y="375260"/>
                </a:cubicBezTo>
                <a:cubicBezTo>
                  <a:pt x="58394" y="448814"/>
                  <a:pt x="51515" y="412302"/>
                  <a:pt x="79561" y="445110"/>
                </a:cubicBezTo>
                <a:cubicBezTo>
                  <a:pt x="107607" y="477918"/>
                  <a:pt x="222436" y="556235"/>
                  <a:pt x="241486" y="572110"/>
                </a:cubicBezTo>
                <a:cubicBezTo>
                  <a:pt x="260536" y="587985"/>
                  <a:pt x="233549" y="565760"/>
                  <a:pt x="193861" y="540360"/>
                </a:cubicBezTo>
                <a:cubicBezTo>
                  <a:pt x="154173" y="514960"/>
                  <a:pt x="22940" y="476860"/>
                  <a:pt x="3361" y="419710"/>
                </a:cubicBezTo>
                <a:cubicBezTo>
                  <a:pt x="-16218" y="362560"/>
                  <a:pt x="55219" y="268897"/>
                  <a:pt x="76386" y="197460"/>
                </a:cubicBezTo>
                <a:cubicBezTo>
                  <a:pt x="97553" y="126023"/>
                  <a:pt x="168990" y="-25848"/>
                  <a:pt x="168461" y="37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60BD7BD-E0DC-45A4-B32E-160322F94B2A}"/>
              </a:ext>
            </a:extLst>
          </p:cNvPr>
          <p:cNvSpPr/>
          <p:nvPr/>
        </p:nvSpPr>
        <p:spPr>
          <a:xfrm>
            <a:off x="4659429" y="2669919"/>
            <a:ext cx="234207" cy="257321"/>
          </a:xfrm>
          <a:custGeom>
            <a:avLst/>
            <a:gdLst>
              <a:gd name="connsiteX0" fmla="*/ 103071 w 234207"/>
              <a:gd name="connsiteY0" fmla="*/ 256 h 257321"/>
              <a:gd name="connsiteX1" fmla="*/ 45921 w 234207"/>
              <a:gd name="connsiteY1" fmla="*/ 149481 h 257321"/>
              <a:gd name="connsiteX2" fmla="*/ 230071 w 234207"/>
              <a:gd name="connsiteY2" fmla="*/ 254256 h 257321"/>
              <a:gd name="connsiteX3" fmla="*/ 160221 w 234207"/>
              <a:gd name="connsiteY3" fmla="*/ 225681 h 257321"/>
              <a:gd name="connsiteX4" fmla="*/ 1471 w 234207"/>
              <a:gd name="connsiteY4" fmla="*/ 187581 h 257321"/>
              <a:gd name="connsiteX5" fmla="*/ 103071 w 234207"/>
              <a:gd name="connsiteY5" fmla="*/ 256 h 25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207" h="257321">
                <a:moveTo>
                  <a:pt x="103071" y="256"/>
                </a:moveTo>
                <a:cubicBezTo>
                  <a:pt x="110479" y="-6094"/>
                  <a:pt x="24754" y="107148"/>
                  <a:pt x="45921" y="149481"/>
                </a:cubicBezTo>
                <a:cubicBezTo>
                  <a:pt x="67088" y="191814"/>
                  <a:pt x="211021" y="241556"/>
                  <a:pt x="230071" y="254256"/>
                </a:cubicBezTo>
                <a:cubicBezTo>
                  <a:pt x="249121" y="266956"/>
                  <a:pt x="198321" y="236793"/>
                  <a:pt x="160221" y="225681"/>
                </a:cubicBezTo>
                <a:cubicBezTo>
                  <a:pt x="122121" y="214569"/>
                  <a:pt x="16817" y="221977"/>
                  <a:pt x="1471" y="187581"/>
                </a:cubicBezTo>
                <a:cubicBezTo>
                  <a:pt x="-13875" y="153185"/>
                  <a:pt x="95663" y="6606"/>
                  <a:pt x="103071" y="2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83C8DE5-EB9E-441E-91DA-12D7D3DA092E}"/>
              </a:ext>
            </a:extLst>
          </p:cNvPr>
          <p:cNvSpPr/>
          <p:nvPr/>
        </p:nvSpPr>
        <p:spPr>
          <a:xfrm>
            <a:off x="4603739" y="2857347"/>
            <a:ext cx="115443" cy="421941"/>
          </a:xfrm>
          <a:custGeom>
            <a:avLst/>
            <a:gdLst>
              <a:gd name="connsiteX0" fmla="*/ 79386 w 115443"/>
              <a:gd name="connsiteY0" fmla="*/ 153 h 421941"/>
              <a:gd name="connsiteX1" fmla="*/ 34936 w 115443"/>
              <a:gd name="connsiteY1" fmla="*/ 212878 h 421941"/>
              <a:gd name="connsiteX2" fmla="*/ 114311 w 115443"/>
              <a:gd name="connsiteY2" fmla="*/ 419253 h 421941"/>
              <a:gd name="connsiteX3" fmla="*/ 76211 w 115443"/>
              <a:gd name="connsiteY3" fmla="*/ 320828 h 421941"/>
              <a:gd name="connsiteX4" fmla="*/ 11 w 115443"/>
              <a:gd name="connsiteY4" fmla="*/ 181128 h 421941"/>
              <a:gd name="connsiteX5" fmla="*/ 79386 w 115443"/>
              <a:gd name="connsiteY5" fmla="*/ 153 h 42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443" h="421941">
                <a:moveTo>
                  <a:pt x="79386" y="153"/>
                </a:moveTo>
                <a:cubicBezTo>
                  <a:pt x="85207" y="5445"/>
                  <a:pt x="29115" y="143028"/>
                  <a:pt x="34936" y="212878"/>
                </a:cubicBezTo>
                <a:cubicBezTo>
                  <a:pt x="40757" y="282728"/>
                  <a:pt x="107432" y="401261"/>
                  <a:pt x="114311" y="419253"/>
                </a:cubicBezTo>
                <a:cubicBezTo>
                  <a:pt x="121190" y="437245"/>
                  <a:pt x="95261" y="360516"/>
                  <a:pt x="76211" y="320828"/>
                </a:cubicBezTo>
                <a:cubicBezTo>
                  <a:pt x="57161" y="281140"/>
                  <a:pt x="1069" y="234574"/>
                  <a:pt x="11" y="181128"/>
                </a:cubicBezTo>
                <a:cubicBezTo>
                  <a:pt x="-1047" y="127682"/>
                  <a:pt x="73565" y="-5139"/>
                  <a:pt x="79386" y="1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EA20BB4-42DF-4981-A759-F52A9BAD1D94}"/>
              </a:ext>
            </a:extLst>
          </p:cNvPr>
          <p:cNvSpPr/>
          <p:nvPr/>
        </p:nvSpPr>
        <p:spPr>
          <a:xfrm>
            <a:off x="3731485" y="1437292"/>
            <a:ext cx="580269" cy="755833"/>
          </a:xfrm>
          <a:custGeom>
            <a:avLst/>
            <a:gdLst>
              <a:gd name="connsiteX0" fmla="*/ 198 w 580269"/>
              <a:gd name="connsiteY0" fmla="*/ 423258 h 755833"/>
              <a:gd name="connsiteX1" fmla="*/ 357915 w 580269"/>
              <a:gd name="connsiteY1" fmla="*/ 154441 h 755833"/>
              <a:gd name="connsiteX2" fmla="*/ 467982 w 580269"/>
              <a:gd name="connsiteY2" fmla="*/ 52841 h 755833"/>
              <a:gd name="connsiteX3" fmla="*/ 491265 w 580269"/>
              <a:gd name="connsiteY3" fmla="*/ 249691 h 755833"/>
              <a:gd name="connsiteX4" fmla="*/ 254198 w 580269"/>
              <a:gd name="connsiteY4" fmla="*/ 734408 h 755833"/>
              <a:gd name="connsiteX5" fmla="*/ 296532 w 580269"/>
              <a:gd name="connsiteY5" fmla="*/ 643391 h 755833"/>
              <a:gd name="connsiteX6" fmla="*/ 465865 w 580269"/>
              <a:gd name="connsiteY6" fmla="*/ 399975 h 755833"/>
              <a:gd name="connsiteX7" fmla="*/ 580165 w 580269"/>
              <a:gd name="connsiteY7" fmla="*/ 54958 h 755833"/>
              <a:gd name="connsiteX8" fmla="*/ 446815 w 580269"/>
              <a:gd name="connsiteY8" fmla="*/ 10508 h 755833"/>
              <a:gd name="connsiteX9" fmla="*/ 309232 w 580269"/>
              <a:gd name="connsiteY9" fmla="*/ 156558 h 755833"/>
              <a:gd name="connsiteX10" fmla="*/ 198 w 580269"/>
              <a:gd name="connsiteY10" fmla="*/ 423258 h 75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269" h="755833">
                <a:moveTo>
                  <a:pt x="198" y="423258"/>
                </a:moveTo>
                <a:cubicBezTo>
                  <a:pt x="8312" y="422905"/>
                  <a:pt x="279951" y="216177"/>
                  <a:pt x="357915" y="154441"/>
                </a:cubicBezTo>
                <a:cubicBezTo>
                  <a:pt x="435879" y="92705"/>
                  <a:pt x="445757" y="36966"/>
                  <a:pt x="467982" y="52841"/>
                </a:cubicBezTo>
                <a:cubicBezTo>
                  <a:pt x="490207" y="68716"/>
                  <a:pt x="526896" y="136096"/>
                  <a:pt x="491265" y="249691"/>
                </a:cubicBezTo>
                <a:cubicBezTo>
                  <a:pt x="455634" y="363285"/>
                  <a:pt x="286653" y="668791"/>
                  <a:pt x="254198" y="734408"/>
                </a:cubicBezTo>
                <a:cubicBezTo>
                  <a:pt x="221743" y="800025"/>
                  <a:pt x="261254" y="699130"/>
                  <a:pt x="296532" y="643391"/>
                </a:cubicBezTo>
                <a:cubicBezTo>
                  <a:pt x="331810" y="587652"/>
                  <a:pt x="418593" y="498047"/>
                  <a:pt x="465865" y="399975"/>
                </a:cubicBezTo>
                <a:cubicBezTo>
                  <a:pt x="513137" y="301903"/>
                  <a:pt x="583340" y="119869"/>
                  <a:pt x="580165" y="54958"/>
                </a:cubicBezTo>
                <a:cubicBezTo>
                  <a:pt x="576990" y="-9953"/>
                  <a:pt x="491970" y="-6425"/>
                  <a:pt x="446815" y="10508"/>
                </a:cubicBezTo>
                <a:cubicBezTo>
                  <a:pt x="401660" y="27441"/>
                  <a:pt x="382962" y="86003"/>
                  <a:pt x="309232" y="156558"/>
                </a:cubicBezTo>
                <a:cubicBezTo>
                  <a:pt x="235502" y="227113"/>
                  <a:pt x="-7916" y="423611"/>
                  <a:pt x="198" y="4232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B80D3B6-51C7-42A3-964A-D99875613BF7}"/>
              </a:ext>
            </a:extLst>
          </p:cNvPr>
          <p:cNvSpPr/>
          <p:nvPr/>
        </p:nvSpPr>
        <p:spPr>
          <a:xfrm>
            <a:off x="4054801" y="1247869"/>
            <a:ext cx="559415" cy="1139254"/>
          </a:xfrm>
          <a:custGeom>
            <a:avLst/>
            <a:gdLst>
              <a:gd name="connsiteX0" fmla="*/ 2849 w 559415"/>
              <a:gd name="connsiteY0" fmla="*/ 176648 h 1139254"/>
              <a:gd name="connsiteX1" fmla="*/ 297066 w 559415"/>
              <a:gd name="connsiteY1" fmla="*/ 964 h 1139254"/>
              <a:gd name="connsiteX2" fmla="*/ 553182 w 559415"/>
              <a:gd name="connsiteY2" fmla="*/ 269781 h 1139254"/>
              <a:gd name="connsiteX3" fmla="*/ 481216 w 559415"/>
              <a:gd name="connsiteY3" fmla="*/ 521664 h 1139254"/>
              <a:gd name="connsiteX4" fmla="*/ 489682 w 559415"/>
              <a:gd name="connsiteY4" fmla="*/ 1105864 h 1139254"/>
              <a:gd name="connsiteX5" fmla="*/ 491799 w 559415"/>
              <a:gd name="connsiteY5" fmla="*/ 1040248 h 1139254"/>
              <a:gd name="connsiteX6" fmla="*/ 445232 w 559415"/>
              <a:gd name="connsiteY6" fmla="*/ 811648 h 1139254"/>
              <a:gd name="connsiteX7" fmla="*/ 400782 w 559415"/>
              <a:gd name="connsiteY7" fmla="*/ 627498 h 1139254"/>
              <a:gd name="connsiteX8" fmla="*/ 508732 w 559415"/>
              <a:gd name="connsiteY8" fmla="*/ 318464 h 1139254"/>
              <a:gd name="connsiteX9" fmla="*/ 421949 w 559415"/>
              <a:gd name="connsiteY9" fmla="*/ 172414 h 1139254"/>
              <a:gd name="connsiteX10" fmla="*/ 163716 w 559415"/>
              <a:gd name="connsiteY10" fmla="*/ 87748 h 1139254"/>
              <a:gd name="connsiteX11" fmla="*/ 2849 w 559415"/>
              <a:gd name="connsiteY11" fmla="*/ 176648 h 113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9415" h="1139254">
                <a:moveTo>
                  <a:pt x="2849" y="176648"/>
                </a:moveTo>
                <a:cubicBezTo>
                  <a:pt x="25074" y="162184"/>
                  <a:pt x="205344" y="-14558"/>
                  <a:pt x="297066" y="964"/>
                </a:cubicBezTo>
                <a:cubicBezTo>
                  <a:pt x="388788" y="16486"/>
                  <a:pt x="522490" y="182998"/>
                  <a:pt x="553182" y="269781"/>
                </a:cubicBezTo>
                <a:cubicBezTo>
                  <a:pt x="583874" y="356564"/>
                  <a:pt x="491799" y="382317"/>
                  <a:pt x="481216" y="521664"/>
                </a:cubicBezTo>
                <a:cubicBezTo>
                  <a:pt x="470633" y="661011"/>
                  <a:pt x="487918" y="1019433"/>
                  <a:pt x="489682" y="1105864"/>
                </a:cubicBezTo>
                <a:cubicBezTo>
                  <a:pt x="491446" y="1192295"/>
                  <a:pt x="499207" y="1089284"/>
                  <a:pt x="491799" y="1040248"/>
                </a:cubicBezTo>
                <a:cubicBezTo>
                  <a:pt x="484391" y="991212"/>
                  <a:pt x="460401" y="880440"/>
                  <a:pt x="445232" y="811648"/>
                </a:cubicBezTo>
                <a:cubicBezTo>
                  <a:pt x="430063" y="742856"/>
                  <a:pt x="390199" y="709695"/>
                  <a:pt x="400782" y="627498"/>
                </a:cubicBezTo>
                <a:cubicBezTo>
                  <a:pt x="411365" y="545301"/>
                  <a:pt x="505204" y="394311"/>
                  <a:pt x="508732" y="318464"/>
                </a:cubicBezTo>
                <a:cubicBezTo>
                  <a:pt x="512260" y="242617"/>
                  <a:pt x="479452" y="210867"/>
                  <a:pt x="421949" y="172414"/>
                </a:cubicBezTo>
                <a:cubicBezTo>
                  <a:pt x="364446" y="133961"/>
                  <a:pt x="233919" y="87395"/>
                  <a:pt x="163716" y="87748"/>
                </a:cubicBezTo>
                <a:cubicBezTo>
                  <a:pt x="93513" y="88101"/>
                  <a:pt x="-19376" y="191112"/>
                  <a:pt x="2849" y="176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F4A6490-BE6D-4F24-8EF7-43B68491A829}"/>
              </a:ext>
            </a:extLst>
          </p:cNvPr>
          <p:cNvSpPr/>
          <p:nvPr/>
        </p:nvSpPr>
        <p:spPr>
          <a:xfrm>
            <a:off x="3063632" y="1849287"/>
            <a:ext cx="765510" cy="231915"/>
          </a:xfrm>
          <a:custGeom>
            <a:avLst/>
            <a:gdLst>
              <a:gd name="connsiteX0" fmla="*/ 765418 w 765510"/>
              <a:gd name="connsiteY0" fmla="*/ 70001 h 231915"/>
              <a:gd name="connsiteX1" fmla="*/ 332031 w 765510"/>
              <a:gd name="connsiteY1" fmla="*/ 50951 h 231915"/>
              <a:gd name="connsiteX2" fmla="*/ 3418 w 765510"/>
              <a:gd name="connsiteY2" fmla="*/ 230338 h 231915"/>
              <a:gd name="connsiteX3" fmla="*/ 166931 w 765510"/>
              <a:gd name="connsiteY3" fmla="*/ 133501 h 231915"/>
              <a:gd name="connsiteX4" fmla="*/ 271706 w 765510"/>
              <a:gd name="connsiteY4" fmla="*/ 46188 h 231915"/>
              <a:gd name="connsiteX5" fmla="*/ 370131 w 765510"/>
              <a:gd name="connsiteY5" fmla="*/ 151 h 231915"/>
              <a:gd name="connsiteX6" fmla="*/ 765418 w 765510"/>
              <a:gd name="connsiteY6" fmla="*/ 70001 h 23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510" h="231915">
                <a:moveTo>
                  <a:pt x="765418" y="70001"/>
                </a:moveTo>
                <a:cubicBezTo>
                  <a:pt x="759068" y="78468"/>
                  <a:pt x="459031" y="24228"/>
                  <a:pt x="332031" y="50951"/>
                </a:cubicBezTo>
                <a:cubicBezTo>
                  <a:pt x="205031" y="77674"/>
                  <a:pt x="30935" y="216580"/>
                  <a:pt x="3418" y="230338"/>
                </a:cubicBezTo>
                <a:cubicBezTo>
                  <a:pt x="-24099" y="244096"/>
                  <a:pt x="122216" y="164193"/>
                  <a:pt x="166931" y="133501"/>
                </a:cubicBezTo>
                <a:cubicBezTo>
                  <a:pt x="211646" y="102809"/>
                  <a:pt x="237839" y="68413"/>
                  <a:pt x="271706" y="46188"/>
                </a:cubicBezTo>
                <a:cubicBezTo>
                  <a:pt x="305573" y="23963"/>
                  <a:pt x="290756" y="-2230"/>
                  <a:pt x="370131" y="151"/>
                </a:cubicBezTo>
                <a:cubicBezTo>
                  <a:pt x="449506" y="2532"/>
                  <a:pt x="771768" y="61534"/>
                  <a:pt x="765418" y="700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63E35E69-7888-4A2C-83AE-1395DBD4B708}"/>
              </a:ext>
            </a:extLst>
          </p:cNvPr>
          <p:cNvSpPr/>
          <p:nvPr/>
        </p:nvSpPr>
        <p:spPr>
          <a:xfrm>
            <a:off x="3353231" y="1463111"/>
            <a:ext cx="593853" cy="303419"/>
          </a:xfrm>
          <a:custGeom>
            <a:avLst/>
            <a:gdLst>
              <a:gd name="connsiteX0" fmla="*/ 593294 w 593853"/>
              <a:gd name="connsiteY0" fmla="*/ 237102 h 303419"/>
              <a:gd name="connsiteX1" fmla="*/ 250394 w 593853"/>
              <a:gd name="connsiteY1" fmla="*/ 59302 h 303419"/>
              <a:gd name="connsiteX2" fmla="*/ 9094 w 593853"/>
              <a:gd name="connsiteY2" fmla="*/ 297427 h 303419"/>
              <a:gd name="connsiteX3" fmla="*/ 59894 w 593853"/>
              <a:gd name="connsiteY3" fmla="*/ 213289 h 303419"/>
              <a:gd name="connsiteX4" fmla="*/ 145619 w 593853"/>
              <a:gd name="connsiteY4" fmla="*/ 11677 h 303419"/>
              <a:gd name="connsiteX5" fmla="*/ 326594 w 593853"/>
              <a:gd name="connsiteY5" fmla="*/ 45014 h 303419"/>
              <a:gd name="connsiteX6" fmla="*/ 593294 w 593853"/>
              <a:gd name="connsiteY6" fmla="*/ 237102 h 30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853" h="303419">
                <a:moveTo>
                  <a:pt x="593294" y="237102"/>
                </a:moveTo>
                <a:cubicBezTo>
                  <a:pt x="580594" y="239483"/>
                  <a:pt x="347761" y="49248"/>
                  <a:pt x="250394" y="59302"/>
                </a:cubicBezTo>
                <a:cubicBezTo>
                  <a:pt x="153027" y="69356"/>
                  <a:pt x="40844" y="271763"/>
                  <a:pt x="9094" y="297427"/>
                </a:cubicBezTo>
                <a:cubicBezTo>
                  <a:pt x="-22656" y="323092"/>
                  <a:pt x="37140" y="260914"/>
                  <a:pt x="59894" y="213289"/>
                </a:cubicBezTo>
                <a:cubicBezTo>
                  <a:pt x="82648" y="165664"/>
                  <a:pt x="101169" y="39723"/>
                  <a:pt x="145619" y="11677"/>
                </a:cubicBezTo>
                <a:cubicBezTo>
                  <a:pt x="190069" y="-16369"/>
                  <a:pt x="254098" y="10618"/>
                  <a:pt x="326594" y="45014"/>
                </a:cubicBezTo>
                <a:cubicBezTo>
                  <a:pt x="399090" y="79410"/>
                  <a:pt x="605994" y="234721"/>
                  <a:pt x="593294" y="2371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44D8DBA-A236-4E4B-AFDA-A8F2CF71D4A8}"/>
              </a:ext>
            </a:extLst>
          </p:cNvPr>
          <p:cNvSpPr/>
          <p:nvPr/>
        </p:nvSpPr>
        <p:spPr>
          <a:xfrm>
            <a:off x="2855380" y="2106850"/>
            <a:ext cx="475140" cy="809321"/>
          </a:xfrm>
          <a:custGeom>
            <a:avLst/>
            <a:gdLst>
              <a:gd name="connsiteX0" fmla="*/ 474137 w 475140"/>
              <a:gd name="connsiteY0" fmla="*/ 54267 h 809321"/>
              <a:gd name="connsiteX1" fmla="*/ 268820 w 475140"/>
              <a:gd name="connsiteY1" fmla="*/ 14050 h 809321"/>
              <a:gd name="connsiteX2" fmla="*/ 71970 w 475140"/>
              <a:gd name="connsiteY2" fmla="*/ 337900 h 809321"/>
              <a:gd name="connsiteX3" fmla="*/ 148170 w 475140"/>
              <a:gd name="connsiteY3" fmla="*/ 784517 h 809321"/>
              <a:gd name="connsiteX4" fmla="*/ 135470 w 475140"/>
              <a:gd name="connsiteY4" fmla="*/ 731600 h 809321"/>
              <a:gd name="connsiteX5" fmla="*/ 74087 w 475140"/>
              <a:gd name="connsiteY5" fmla="*/ 560150 h 809321"/>
              <a:gd name="connsiteX6" fmla="*/ 2120 w 475140"/>
              <a:gd name="connsiteY6" fmla="*/ 359067 h 809321"/>
              <a:gd name="connsiteX7" fmla="*/ 33870 w 475140"/>
              <a:gd name="connsiteY7" fmla="*/ 174917 h 809321"/>
              <a:gd name="connsiteX8" fmla="*/ 179920 w 475140"/>
              <a:gd name="connsiteY8" fmla="*/ 16167 h 809321"/>
              <a:gd name="connsiteX9" fmla="*/ 474137 w 475140"/>
              <a:gd name="connsiteY9" fmla="*/ 54267 h 8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140" h="809321">
                <a:moveTo>
                  <a:pt x="474137" y="54267"/>
                </a:moveTo>
                <a:cubicBezTo>
                  <a:pt x="488954" y="53914"/>
                  <a:pt x="335848" y="-33222"/>
                  <a:pt x="268820" y="14050"/>
                </a:cubicBezTo>
                <a:cubicBezTo>
                  <a:pt x="201792" y="61322"/>
                  <a:pt x="92078" y="209489"/>
                  <a:pt x="71970" y="337900"/>
                </a:cubicBezTo>
                <a:cubicBezTo>
                  <a:pt x="51862" y="466311"/>
                  <a:pt x="137587" y="718900"/>
                  <a:pt x="148170" y="784517"/>
                </a:cubicBezTo>
                <a:cubicBezTo>
                  <a:pt x="158753" y="850134"/>
                  <a:pt x="147817" y="768995"/>
                  <a:pt x="135470" y="731600"/>
                </a:cubicBezTo>
                <a:cubicBezTo>
                  <a:pt x="123123" y="694205"/>
                  <a:pt x="96312" y="622239"/>
                  <a:pt x="74087" y="560150"/>
                </a:cubicBezTo>
                <a:cubicBezTo>
                  <a:pt x="51862" y="498061"/>
                  <a:pt x="8823" y="423272"/>
                  <a:pt x="2120" y="359067"/>
                </a:cubicBezTo>
                <a:cubicBezTo>
                  <a:pt x="-4583" y="294862"/>
                  <a:pt x="4237" y="232067"/>
                  <a:pt x="33870" y="174917"/>
                </a:cubicBezTo>
                <a:cubicBezTo>
                  <a:pt x="63503" y="117767"/>
                  <a:pt x="109012" y="40156"/>
                  <a:pt x="179920" y="16167"/>
                </a:cubicBezTo>
                <a:cubicBezTo>
                  <a:pt x="250828" y="-7822"/>
                  <a:pt x="459320" y="54620"/>
                  <a:pt x="474137" y="54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37D6847-39BB-47B4-AC23-538656340B6C}"/>
              </a:ext>
            </a:extLst>
          </p:cNvPr>
          <p:cNvSpPr/>
          <p:nvPr/>
        </p:nvSpPr>
        <p:spPr>
          <a:xfrm>
            <a:off x="3426875" y="1359051"/>
            <a:ext cx="1057687" cy="240841"/>
          </a:xfrm>
          <a:custGeom>
            <a:avLst/>
            <a:gdLst>
              <a:gd name="connsiteX0" fmla="*/ 8 w 1057687"/>
              <a:gd name="connsiteY0" fmla="*/ 46416 h 240841"/>
              <a:gd name="connsiteX1" fmla="*/ 719675 w 1057687"/>
              <a:gd name="connsiteY1" fmla="*/ 40066 h 240841"/>
              <a:gd name="connsiteX2" fmla="*/ 1049875 w 1057687"/>
              <a:gd name="connsiteY2" fmla="*/ 236916 h 240841"/>
              <a:gd name="connsiteX3" fmla="*/ 933458 w 1057687"/>
              <a:gd name="connsiteY3" fmla="*/ 158599 h 240841"/>
              <a:gd name="connsiteX4" fmla="*/ 704858 w 1057687"/>
              <a:gd name="connsiteY4" fmla="*/ 4082 h 240841"/>
              <a:gd name="connsiteX5" fmla="*/ 8 w 1057687"/>
              <a:gd name="connsiteY5" fmla="*/ 46416 h 24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7687" h="240841">
                <a:moveTo>
                  <a:pt x="8" y="46416"/>
                </a:moveTo>
                <a:cubicBezTo>
                  <a:pt x="2478" y="52413"/>
                  <a:pt x="544697" y="8316"/>
                  <a:pt x="719675" y="40066"/>
                </a:cubicBezTo>
                <a:cubicBezTo>
                  <a:pt x="894653" y="71816"/>
                  <a:pt x="1014245" y="217161"/>
                  <a:pt x="1049875" y="236916"/>
                </a:cubicBezTo>
                <a:cubicBezTo>
                  <a:pt x="1085506" y="256672"/>
                  <a:pt x="990961" y="197405"/>
                  <a:pt x="933458" y="158599"/>
                </a:cubicBezTo>
                <a:cubicBezTo>
                  <a:pt x="875955" y="119793"/>
                  <a:pt x="859727" y="23485"/>
                  <a:pt x="704858" y="4082"/>
                </a:cubicBezTo>
                <a:cubicBezTo>
                  <a:pt x="549989" y="-15321"/>
                  <a:pt x="-2462" y="40419"/>
                  <a:pt x="8" y="46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F26775B-7C40-4333-B8E4-49A690BB692E}"/>
              </a:ext>
            </a:extLst>
          </p:cNvPr>
          <p:cNvSpPr/>
          <p:nvPr/>
        </p:nvSpPr>
        <p:spPr>
          <a:xfrm>
            <a:off x="3177012" y="1034288"/>
            <a:ext cx="883604" cy="259165"/>
          </a:xfrm>
          <a:custGeom>
            <a:avLst/>
            <a:gdLst>
              <a:gd name="connsiteX0" fmla="*/ 105 w 883604"/>
              <a:gd name="connsiteY0" fmla="*/ 258995 h 259165"/>
              <a:gd name="connsiteX1" fmla="*/ 385338 w 883604"/>
              <a:gd name="connsiteY1" fmla="*/ 43095 h 259165"/>
              <a:gd name="connsiteX2" fmla="*/ 846771 w 883604"/>
              <a:gd name="connsiteY2" fmla="*/ 206079 h 259165"/>
              <a:gd name="connsiteX3" fmla="*/ 806555 w 883604"/>
              <a:gd name="connsiteY3" fmla="*/ 163745 h 259165"/>
              <a:gd name="connsiteX4" fmla="*/ 421321 w 883604"/>
              <a:gd name="connsiteY4" fmla="*/ 762 h 259165"/>
              <a:gd name="connsiteX5" fmla="*/ 105 w 883604"/>
              <a:gd name="connsiteY5" fmla="*/ 258995 h 25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3604" h="259165">
                <a:moveTo>
                  <a:pt x="105" y="258995"/>
                </a:moveTo>
                <a:cubicBezTo>
                  <a:pt x="-5892" y="266050"/>
                  <a:pt x="244227" y="51914"/>
                  <a:pt x="385338" y="43095"/>
                </a:cubicBezTo>
                <a:cubicBezTo>
                  <a:pt x="526449" y="34276"/>
                  <a:pt x="776568" y="185971"/>
                  <a:pt x="846771" y="206079"/>
                </a:cubicBezTo>
                <a:cubicBezTo>
                  <a:pt x="916974" y="226187"/>
                  <a:pt x="877463" y="197964"/>
                  <a:pt x="806555" y="163745"/>
                </a:cubicBezTo>
                <a:cubicBezTo>
                  <a:pt x="735647" y="129526"/>
                  <a:pt x="551849" y="-11585"/>
                  <a:pt x="421321" y="762"/>
                </a:cubicBezTo>
                <a:cubicBezTo>
                  <a:pt x="290793" y="13109"/>
                  <a:pt x="6102" y="251940"/>
                  <a:pt x="105" y="2589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B8E4811-2A49-4B07-AAFD-175273DBF1D4}"/>
              </a:ext>
            </a:extLst>
          </p:cNvPr>
          <p:cNvSpPr/>
          <p:nvPr/>
        </p:nvSpPr>
        <p:spPr>
          <a:xfrm>
            <a:off x="3147846" y="1297312"/>
            <a:ext cx="383283" cy="630049"/>
          </a:xfrm>
          <a:custGeom>
            <a:avLst/>
            <a:gdLst>
              <a:gd name="connsiteX0" fmla="*/ 382754 w 383283"/>
              <a:gd name="connsiteY0" fmla="*/ 205 h 630049"/>
              <a:gd name="connsiteX1" fmla="*/ 94887 w 383283"/>
              <a:gd name="connsiteY1" fmla="*/ 237271 h 630049"/>
              <a:gd name="connsiteX2" fmla="*/ 289621 w 383283"/>
              <a:gd name="connsiteY2" fmla="*/ 605571 h 630049"/>
              <a:gd name="connsiteX3" fmla="*/ 268454 w 383283"/>
              <a:gd name="connsiteY3" fmla="*/ 580171 h 630049"/>
              <a:gd name="connsiteX4" fmla="*/ 113937 w 383283"/>
              <a:gd name="connsiteY4" fmla="*/ 455288 h 630049"/>
              <a:gd name="connsiteX5" fmla="*/ 8104 w 383283"/>
              <a:gd name="connsiteY5" fmla="*/ 275371 h 630049"/>
              <a:gd name="connsiteX6" fmla="*/ 382754 w 383283"/>
              <a:gd name="connsiteY6" fmla="*/ 205 h 63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283" h="630049">
                <a:moveTo>
                  <a:pt x="382754" y="205"/>
                </a:moveTo>
                <a:cubicBezTo>
                  <a:pt x="397218" y="-6145"/>
                  <a:pt x="110409" y="136377"/>
                  <a:pt x="94887" y="237271"/>
                </a:cubicBezTo>
                <a:cubicBezTo>
                  <a:pt x="79365" y="338165"/>
                  <a:pt x="260693" y="548421"/>
                  <a:pt x="289621" y="605571"/>
                </a:cubicBezTo>
                <a:cubicBezTo>
                  <a:pt x="318549" y="662721"/>
                  <a:pt x="297735" y="605218"/>
                  <a:pt x="268454" y="580171"/>
                </a:cubicBezTo>
                <a:cubicBezTo>
                  <a:pt x="239173" y="555124"/>
                  <a:pt x="157329" y="506088"/>
                  <a:pt x="113937" y="455288"/>
                </a:cubicBezTo>
                <a:cubicBezTo>
                  <a:pt x="70545" y="404488"/>
                  <a:pt x="-28938" y="350160"/>
                  <a:pt x="8104" y="275371"/>
                </a:cubicBezTo>
                <a:cubicBezTo>
                  <a:pt x="45146" y="200582"/>
                  <a:pt x="368290" y="6555"/>
                  <a:pt x="382754" y="2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9BC9CC8-84F5-48C5-A5BD-2AA21BAEA81B}"/>
              </a:ext>
            </a:extLst>
          </p:cNvPr>
          <p:cNvSpPr/>
          <p:nvPr/>
        </p:nvSpPr>
        <p:spPr>
          <a:xfrm>
            <a:off x="3536642" y="860421"/>
            <a:ext cx="547518" cy="489050"/>
          </a:xfrm>
          <a:custGeom>
            <a:avLst/>
            <a:gdLst>
              <a:gd name="connsiteX0" fmla="*/ 308 w 547518"/>
              <a:gd name="connsiteY0" fmla="*/ 123829 h 489050"/>
              <a:gd name="connsiteX1" fmla="*/ 381308 w 547518"/>
              <a:gd name="connsiteY1" fmla="*/ 1062 h 489050"/>
              <a:gd name="connsiteX2" fmla="*/ 546408 w 547518"/>
              <a:gd name="connsiteY2" fmla="*/ 206379 h 489050"/>
              <a:gd name="connsiteX3" fmla="*/ 455391 w 547518"/>
              <a:gd name="connsiteY3" fmla="*/ 485779 h 489050"/>
              <a:gd name="connsiteX4" fmla="*/ 493491 w 547518"/>
              <a:gd name="connsiteY4" fmla="*/ 352429 h 489050"/>
              <a:gd name="connsiteX5" fmla="*/ 529475 w 547518"/>
              <a:gd name="connsiteY5" fmla="*/ 248712 h 489050"/>
              <a:gd name="connsiteX6" fmla="*/ 449041 w 547518"/>
              <a:gd name="connsiteY6" fmla="*/ 75146 h 489050"/>
              <a:gd name="connsiteX7" fmla="*/ 308 w 547518"/>
              <a:gd name="connsiteY7" fmla="*/ 123829 h 4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518" h="489050">
                <a:moveTo>
                  <a:pt x="308" y="123829"/>
                </a:moveTo>
                <a:cubicBezTo>
                  <a:pt x="-10981" y="111482"/>
                  <a:pt x="290291" y="-12696"/>
                  <a:pt x="381308" y="1062"/>
                </a:cubicBezTo>
                <a:cubicBezTo>
                  <a:pt x="472325" y="14820"/>
                  <a:pt x="534061" y="125593"/>
                  <a:pt x="546408" y="206379"/>
                </a:cubicBezTo>
                <a:cubicBezTo>
                  <a:pt x="558755" y="287165"/>
                  <a:pt x="464211" y="461437"/>
                  <a:pt x="455391" y="485779"/>
                </a:cubicBezTo>
                <a:cubicBezTo>
                  <a:pt x="446572" y="510121"/>
                  <a:pt x="481144" y="391940"/>
                  <a:pt x="493491" y="352429"/>
                </a:cubicBezTo>
                <a:cubicBezTo>
                  <a:pt x="505838" y="312918"/>
                  <a:pt x="536883" y="294926"/>
                  <a:pt x="529475" y="248712"/>
                </a:cubicBezTo>
                <a:cubicBezTo>
                  <a:pt x="522067" y="202498"/>
                  <a:pt x="541822" y="94196"/>
                  <a:pt x="449041" y="75146"/>
                </a:cubicBezTo>
                <a:cubicBezTo>
                  <a:pt x="356260" y="56096"/>
                  <a:pt x="11597" y="136176"/>
                  <a:pt x="308" y="1238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7241DAB-982D-4D2A-AD0C-D1B24AB0B93E}"/>
              </a:ext>
            </a:extLst>
          </p:cNvPr>
          <p:cNvSpPr/>
          <p:nvPr/>
        </p:nvSpPr>
        <p:spPr>
          <a:xfrm>
            <a:off x="2899122" y="857250"/>
            <a:ext cx="835930" cy="247036"/>
          </a:xfrm>
          <a:custGeom>
            <a:avLst/>
            <a:gdLst>
              <a:gd name="connsiteX0" fmla="*/ 834678 w 835930"/>
              <a:gd name="connsiteY0" fmla="*/ 243417 h 247036"/>
              <a:gd name="connsiteX1" fmla="*/ 383828 w 835930"/>
              <a:gd name="connsiteY1" fmla="*/ 0 h 247036"/>
              <a:gd name="connsiteX2" fmla="*/ 4945 w 835930"/>
              <a:gd name="connsiteY2" fmla="*/ 245533 h 247036"/>
              <a:gd name="connsiteX3" fmla="*/ 172161 w 835930"/>
              <a:gd name="connsiteY3" fmla="*/ 99483 h 247036"/>
              <a:gd name="connsiteX4" fmla="*/ 237778 w 835930"/>
              <a:gd name="connsiteY4" fmla="*/ 21167 h 247036"/>
              <a:gd name="connsiteX5" fmla="*/ 834678 w 835930"/>
              <a:gd name="connsiteY5" fmla="*/ 243417 h 24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930" h="247036">
                <a:moveTo>
                  <a:pt x="834678" y="243417"/>
                </a:moveTo>
                <a:cubicBezTo>
                  <a:pt x="859020" y="239889"/>
                  <a:pt x="522117" y="-353"/>
                  <a:pt x="383828" y="0"/>
                </a:cubicBezTo>
                <a:cubicBezTo>
                  <a:pt x="245539" y="353"/>
                  <a:pt x="40223" y="228953"/>
                  <a:pt x="4945" y="245533"/>
                </a:cubicBezTo>
                <a:cubicBezTo>
                  <a:pt x="-30333" y="262113"/>
                  <a:pt x="133356" y="136877"/>
                  <a:pt x="172161" y="99483"/>
                </a:cubicBezTo>
                <a:cubicBezTo>
                  <a:pt x="210966" y="62089"/>
                  <a:pt x="130533" y="353"/>
                  <a:pt x="237778" y="21167"/>
                </a:cubicBezTo>
                <a:cubicBezTo>
                  <a:pt x="345022" y="41981"/>
                  <a:pt x="810336" y="246945"/>
                  <a:pt x="834678" y="2434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2FBF31D8-F801-4540-9602-B76834FB0B12}"/>
              </a:ext>
            </a:extLst>
          </p:cNvPr>
          <p:cNvSpPr/>
          <p:nvPr/>
        </p:nvSpPr>
        <p:spPr>
          <a:xfrm>
            <a:off x="2418356" y="833598"/>
            <a:ext cx="629931" cy="336916"/>
          </a:xfrm>
          <a:custGeom>
            <a:avLst/>
            <a:gdLst>
              <a:gd name="connsiteX0" fmla="*/ 628057 w 629931"/>
              <a:gd name="connsiteY0" fmla="*/ 169702 h 336916"/>
              <a:gd name="connsiteX1" fmla="*/ 416919 w 629931"/>
              <a:gd name="connsiteY1" fmla="*/ 50640 h 336916"/>
              <a:gd name="connsiteX2" fmla="*/ 191494 w 629931"/>
              <a:gd name="connsiteY2" fmla="*/ 55402 h 336916"/>
              <a:gd name="connsiteX3" fmla="*/ 4169 w 629931"/>
              <a:gd name="connsiteY3" fmla="*/ 333215 h 336916"/>
              <a:gd name="connsiteX4" fmla="*/ 66082 w 629931"/>
              <a:gd name="connsiteY4" fmla="*/ 204627 h 336916"/>
              <a:gd name="connsiteX5" fmla="*/ 120057 w 629931"/>
              <a:gd name="connsiteY5" fmla="*/ 53815 h 336916"/>
              <a:gd name="connsiteX6" fmla="*/ 291507 w 629931"/>
              <a:gd name="connsiteY6" fmla="*/ 4602 h 336916"/>
              <a:gd name="connsiteX7" fmla="*/ 628057 w 629931"/>
              <a:gd name="connsiteY7" fmla="*/ 169702 h 33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931" h="336916">
                <a:moveTo>
                  <a:pt x="628057" y="169702"/>
                </a:moveTo>
                <a:cubicBezTo>
                  <a:pt x="648959" y="177375"/>
                  <a:pt x="489679" y="69690"/>
                  <a:pt x="416919" y="50640"/>
                </a:cubicBezTo>
                <a:cubicBezTo>
                  <a:pt x="344159" y="31590"/>
                  <a:pt x="260286" y="8306"/>
                  <a:pt x="191494" y="55402"/>
                </a:cubicBezTo>
                <a:cubicBezTo>
                  <a:pt x="122702" y="102498"/>
                  <a:pt x="25071" y="308344"/>
                  <a:pt x="4169" y="333215"/>
                </a:cubicBezTo>
                <a:cubicBezTo>
                  <a:pt x="-16733" y="358086"/>
                  <a:pt x="46767" y="251194"/>
                  <a:pt x="66082" y="204627"/>
                </a:cubicBezTo>
                <a:cubicBezTo>
                  <a:pt x="85397" y="158060"/>
                  <a:pt x="82486" y="87152"/>
                  <a:pt x="120057" y="53815"/>
                </a:cubicBezTo>
                <a:cubicBezTo>
                  <a:pt x="157628" y="20478"/>
                  <a:pt x="206840" y="-12331"/>
                  <a:pt x="291507" y="4602"/>
                </a:cubicBezTo>
                <a:cubicBezTo>
                  <a:pt x="376174" y="21535"/>
                  <a:pt x="607155" y="162029"/>
                  <a:pt x="628057" y="1697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EE10C7D-2B09-487E-8C3F-D6C0DA1043D8}"/>
              </a:ext>
            </a:extLst>
          </p:cNvPr>
          <p:cNvSpPr/>
          <p:nvPr/>
        </p:nvSpPr>
        <p:spPr>
          <a:xfrm>
            <a:off x="3885314" y="3223672"/>
            <a:ext cx="161964" cy="593697"/>
          </a:xfrm>
          <a:custGeom>
            <a:avLst/>
            <a:gdLst>
              <a:gd name="connsiteX0" fmla="*/ 161753 w 161964"/>
              <a:gd name="connsiteY0" fmla="*/ 11 h 593697"/>
              <a:gd name="connsiteX1" fmla="*/ 38986 w 161964"/>
              <a:gd name="connsiteY1" fmla="*/ 391595 h 593697"/>
              <a:gd name="connsiteX2" fmla="*/ 45336 w 161964"/>
              <a:gd name="connsiteY2" fmla="*/ 590561 h 593697"/>
              <a:gd name="connsiteX3" fmla="*/ 36869 w 161964"/>
              <a:gd name="connsiteY3" fmla="*/ 505895 h 593697"/>
              <a:gd name="connsiteX4" fmla="*/ 5119 w 161964"/>
              <a:gd name="connsiteY4" fmla="*/ 404295 h 593697"/>
              <a:gd name="connsiteX5" fmla="*/ 161753 w 161964"/>
              <a:gd name="connsiteY5" fmla="*/ 11 h 59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964" h="593697">
                <a:moveTo>
                  <a:pt x="161753" y="11"/>
                </a:moveTo>
                <a:cubicBezTo>
                  <a:pt x="167397" y="-2106"/>
                  <a:pt x="58389" y="293170"/>
                  <a:pt x="38986" y="391595"/>
                </a:cubicBezTo>
                <a:cubicBezTo>
                  <a:pt x="19583" y="490020"/>
                  <a:pt x="45689" y="571511"/>
                  <a:pt x="45336" y="590561"/>
                </a:cubicBezTo>
                <a:cubicBezTo>
                  <a:pt x="44983" y="609611"/>
                  <a:pt x="43572" y="536939"/>
                  <a:pt x="36869" y="505895"/>
                </a:cubicBezTo>
                <a:cubicBezTo>
                  <a:pt x="30166" y="474851"/>
                  <a:pt x="-14989" y="482259"/>
                  <a:pt x="5119" y="404295"/>
                </a:cubicBezTo>
                <a:cubicBezTo>
                  <a:pt x="25227" y="326331"/>
                  <a:pt x="156109" y="2128"/>
                  <a:pt x="161753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AAC962F-DBA2-4018-9A20-F183AC87CBA0}"/>
              </a:ext>
            </a:extLst>
          </p:cNvPr>
          <p:cNvSpPr/>
          <p:nvPr/>
        </p:nvSpPr>
        <p:spPr>
          <a:xfrm>
            <a:off x="2339588" y="990515"/>
            <a:ext cx="959572" cy="238693"/>
          </a:xfrm>
          <a:custGeom>
            <a:avLst/>
            <a:gdLst>
              <a:gd name="connsiteX0" fmla="*/ 1445 w 959572"/>
              <a:gd name="connsiteY0" fmla="*/ 33952 h 238693"/>
              <a:gd name="connsiteX1" fmla="*/ 638562 w 959572"/>
              <a:gd name="connsiteY1" fmla="*/ 57235 h 238693"/>
              <a:gd name="connsiteX2" fmla="*/ 947595 w 959572"/>
              <a:gd name="connsiteY2" fmla="*/ 235035 h 238693"/>
              <a:gd name="connsiteX3" fmla="*/ 879862 w 959572"/>
              <a:gd name="connsiteY3" fmla="*/ 167302 h 238693"/>
              <a:gd name="connsiteX4" fmla="*/ 725345 w 959572"/>
              <a:gd name="connsiteY4" fmla="*/ 48768 h 238693"/>
              <a:gd name="connsiteX5" fmla="*/ 473462 w 959572"/>
              <a:gd name="connsiteY5" fmla="*/ 85 h 238693"/>
              <a:gd name="connsiteX6" fmla="*/ 1445 w 959572"/>
              <a:gd name="connsiteY6" fmla="*/ 33952 h 23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9572" h="238693">
                <a:moveTo>
                  <a:pt x="1445" y="33952"/>
                </a:moveTo>
                <a:cubicBezTo>
                  <a:pt x="28962" y="43477"/>
                  <a:pt x="480870" y="23721"/>
                  <a:pt x="638562" y="57235"/>
                </a:cubicBezTo>
                <a:cubicBezTo>
                  <a:pt x="796254" y="90749"/>
                  <a:pt x="907378" y="216691"/>
                  <a:pt x="947595" y="235035"/>
                </a:cubicBezTo>
                <a:cubicBezTo>
                  <a:pt x="987812" y="253379"/>
                  <a:pt x="916904" y="198346"/>
                  <a:pt x="879862" y="167302"/>
                </a:cubicBezTo>
                <a:cubicBezTo>
                  <a:pt x="842820" y="136258"/>
                  <a:pt x="793078" y="76637"/>
                  <a:pt x="725345" y="48768"/>
                </a:cubicBezTo>
                <a:cubicBezTo>
                  <a:pt x="657612" y="20899"/>
                  <a:pt x="600109" y="1849"/>
                  <a:pt x="473462" y="85"/>
                </a:cubicBezTo>
                <a:cubicBezTo>
                  <a:pt x="346815" y="-1679"/>
                  <a:pt x="-26072" y="24427"/>
                  <a:pt x="1445" y="33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72B440E0-5CE9-415A-B7A6-4F52044EC73D}"/>
              </a:ext>
            </a:extLst>
          </p:cNvPr>
          <p:cNvSpPr/>
          <p:nvPr/>
        </p:nvSpPr>
        <p:spPr>
          <a:xfrm>
            <a:off x="2769413" y="1318625"/>
            <a:ext cx="332736" cy="1070414"/>
          </a:xfrm>
          <a:custGeom>
            <a:avLst/>
            <a:gdLst>
              <a:gd name="connsiteX0" fmla="*/ 297637 w 332736"/>
              <a:gd name="connsiteY0" fmla="*/ 58 h 1070414"/>
              <a:gd name="connsiteX1" fmla="*/ 293404 w 332736"/>
              <a:gd name="connsiteY1" fmla="*/ 300625 h 1070414"/>
              <a:gd name="connsiteX2" fmla="*/ 92320 w 332736"/>
              <a:gd name="connsiteY2" fmla="*/ 476308 h 1070414"/>
              <a:gd name="connsiteX3" fmla="*/ 3420 w 332736"/>
              <a:gd name="connsiteY3" fmla="*/ 1041458 h 1070414"/>
              <a:gd name="connsiteX4" fmla="*/ 20354 w 332736"/>
              <a:gd name="connsiteY4" fmla="*/ 973725 h 1070414"/>
              <a:gd name="connsiteX5" fmla="*/ 39404 w 332736"/>
              <a:gd name="connsiteY5" fmla="*/ 846725 h 1070414"/>
              <a:gd name="connsiteX6" fmla="*/ 212970 w 332736"/>
              <a:gd name="connsiteY6" fmla="*/ 480542 h 1070414"/>
              <a:gd name="connsiteX7" fmla="*/ 329387 w 332736"/>
              <a:gd name="connsiteY7" fmla="*/ 326025 h 1070414"/>
              <a:gd name="connsiteX8" fmla="*/ 297637 w 332736"/>
              <a:gd name="connsiteY8" fmla="*/ 58 h 107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736" h="1070414">
                <a:moveTo>
                  <a:pt x="297637" y="58"/>
                </a:moveTo>
                <a:cubicBezTo>
                  <a:pt x="291640" y="-4175"/>
                  <a:pt x="327623" y="221250"/>
                  <a:pt x="293404" y="300625"/>
                </a:cubicBezTo>
                <a:cubicBezTo>
                  <a:pt x="259185" y="380000"/>
                  <a:pt x="140651" y="352836"/>
                  <a:pt x="92320" y="476308"/>
                </a:cubicBezTo>
                <a:cubicBezTo>
                  <a:pt x="43989" y="599780"/>
                  <a:pt x="15414" y="958555"/>
                  <a:pt x="3420" y="1041458"/>
                </a:cubicBezTo>
                <a:cubicBezTo>
                  <a:pt x="-8574" y="1124361"/>
                  <a:pt x="14357" y="1006181"/>
                  <a:pt x="20354" y="973725"/>
                </a:cubicBezTo>
                <a:cubicBezTo>
                  <a:pt x="26351" y="941269"/>
                  <a:pt x="7301" y="928922"/>
                  <a:pt x="39404" y="846725"/>
                </a:cubicBezTo>
                <a:cubicBezTo>
                  <a:pt x="71507" y="764528"/>
                  <a:pt x="164640" y="567325"/>
                  <a:pt x="212970" y="480542"/>
                </a:cubicBezTo>
                <a:cubicBezTo>
                  <a:pt x="261300" y="393759"/>
                  <a:pt x="314218" y="402225"/>
                  <a:pt x="329387" y="326025"/>
                </a:cubicBezTo>
                <a:cubicBezTo>
                  <a:pt x="344556" y="249825"/>
                  <a:pt x="303634" y="4291"/>
                  <a:pt x="297637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072132F-4B22-49DD-B620-D28FE1DCB342}"/>
              </a:ext>
            </a:extLst>
          </p:cNvPr>
          <p:cNvSpPr/>
          <p:nvPr/>
        </p:nvSpPr>
        <p:spPr>
          <a:xfrm>
            <a:off x="2672538" y="1911177"/>
            <a:ext cx="525995" cy="924399"/>
          </a:xfrm>
          <a:custGeom>
            <a:avLst/>
            <a:gdLst>
              <a:gd name="connsiteX0" fmla="*/ 525745 w 525995"/>
              <a:gd name="connsiteY0" fmla="*/ 173 h 924399"/>
              <a:gd name="connsiteX1" fmla="*/ 100295 w 525995"/>
              <a:gd name="connsiteY1" fmla="*/ 444673 h 924399"/>
              <a:gd name="connsiteX2" fmla="*/ 146862 w 525995"/>
              <a:gd name="connsiteY2" fmla="*/ 899756 h 924399"/>
              <a:gd name="connsiteX3" fmla="*/ 136279 w 525995"/>
              <a:gd name="connsiteY3" fmla="*/ 834140 h 924399"/>
              <a:gd name="connsiteX4" fmla="*/ 49495 w 525995"/>
              <a:gd name="connsiteY4" fmla="*/ 584373 h 924399"/>
              <a:gd name="connsiteX5" fmla="*/ 32562 w 525995"/>
              <a:gd name="connsiteY5" fmla="*/ 495473 h 924399"/>
              <a:gd name="connsiteX6" fmla="*/ 525745 w 525995"/>
              <a:gd name="connsiteY6" fmla="*/ 173 h 92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995" h="924399">
                <a:moveTo>
                  <a:pt x="525745" y="173"/>
                </a:moveTo>
                <a:cubicBezTo>
                  <a:pt x="537034" y="-8294"/>
                  <a:pt x="163442" y="294743"/>
                  <a:pt x="100295" y="444673"/>
                </a:cubicBezTo>
                <a:cubicBezTo>
                  <a:pt x="37148" y="594604"/>
                  <a:pt x="140865" y="834845"/>
                  <a:pt x="146862" y="899756"/>
                </a:cubicBezTo>
                <a:cubicBezTo>
                  <a:pt x="152859" y="964667"/>
                  <a:pt x="152507" y="886704"/>
                  <a:pt x="136279" y="834140"/>
                </a:cubicBezTo>
                <a:cubicBezTo>
                  <a:pt x="120051" y="781576"/>
                  <a:pt x="66781" y="640817"/>
                  <a:pt x="49495" y="584373"/>
                </a:cubicBezTo>
                <a:cubicBezTo>
                  <a:pt x="32209" y="527929"/>
                  <a:pt x="-41874" y="591076"/>
                  <a:pt x="32562" y="495473"/>
                </a:cubicBezTo>
                <a:cubicBezTo>
                  <a:pt x="106998" y="399870"/>
                  <a:pt x="514456" y="8640"/>
                  <a:pt x="525745" y="1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3CD0D671-7756-43EA-84A1-D9E99F25D25B}"/>
              </a:ext>
            </a:extLst>
          </p:cNvPr>
          <p:cNvSpPr/>
          <p:nvPr/>
        </p:nvSpPr>
        <p:spPr>
          <a:xfrm>
            <a:off x="1847959" y="1319132"/>
            <a:ext cx="1062462" cy="695413"/>
          </a:xfrm>
          <a:custGeom>
            <a:avLst/>
            <a:gdLst>
              <a:gd name="connsiteX0" fmla="*/ 1062458 w 1062462"/>
              <a:gd name="connsiteY0" fmla="*/ 1668 h 695413"/>
              <a:gd name="connsiteX1" fmla="*/ 533291 w 1062462"/>
              <a:gd name="connsiteY1" fmla="*/ 31301 h 695413"/>
              <a:gd name="connsiteX2" fmla="*/ 122658 w 1062462"/>
              <a:gd name="connsiteY2" fmla="*/ 154068 h 695413"/>
              <a:gd name="connsiteX3" fmla="*/ 14708 w 1062462"/>
              <a:gd name="connsiteY3" fmla="*/ 674768 h 695413"/>
              <a:gd name="connsiteX4" fmla="*/ 14708 w 1062462"/>
              <a:gd name="connsiteY4" fmla="*/ 549885 h 695413"/>
              <a:gd name="connsiteX5" fmla="*/ 141708 w 1062462"/>
              <a:gd name="connsiteY5" fmla="*/ 164651 h 695413"/>
              <a:gd name="connsiteX6" fmla="*/ 541758 w 1062462"/>
              <a:gd name="connsiteY6" fmla="*/ 67285 h 695413"/>
              <a:gd name="connsiteX7" fmla="*/ 1062458 w 1062462"/>
              <a:gd name="connsiteY7" fmla="*/ 1668 h 69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2462" h="695413">
                <a:moveTo>
                  <a:pt x="1062458" y="1668"/>
                </a:moveTo>
                <a:cubicBezTo>
                  <a:pt x="1061047" y="-4329"/>
                  <a:pt x="689924" y="5901"/>
                  <a:pt x="533291" y="31301"/>
                </a:cubicBezTo>
                <a:cubicBezTo>
                  <a:pt x="376658" y="56701"/>
                  <a:pt x="209088" y="46824"/>
                  <a:pt x="122658" y="154068"/>
                </a:cubicBezTo>
                <a:cubicBezTo>
                  <a:pt x="36228" y="261312"/>
                  <a:pt x="32700" y="608799"/>
                  <a:pt x="14708" y="674768"/>
                </a:cubicBezTo>
                <a:cubicBezTo>
                  <a:pt x="-3284" y="740738"/>
                  <a:pt x="-6459" y="634904"/>
                  <a:pt x="14708" y="549885"/>
                </a:cubicBezTo>
                <a:cubicBezTo>
                  <a:pt x="35875" y="464866"/>
                  <a:pt x="53866" y="245084"/>
                  <a:pt x="141708" y="164651"/>
                </a:cubicBezTo>
                <a:cubicBezTo>
                  <a:pt x="229550" y="84218"/>
                  <a:pt x="386183" y="96918"/>
                  <a:pt x="541758" y="67285"/>
                </a:cubicBezTo>
                <a:cubicBezTo>
                  <a:pt x="697333" y="37652"/>
                  <a:pt x="1063869" y="7665"/>
                  <a:pt x="1062458" y="16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2C72930-9110-41A5-AFC7-52E9A68C3457}"/>
              </a:ext>
            </a:extLst>
          </p:cNvPr>
          <p:cNvSpPr/>
          <p:nvPr/>
        </p:nvSpPr>
        <p:spPr>
          <a:xfrm>
            <a:off x="1683472" y="1656909"/>
            <a:ext cx="608878" cy="635293"/>
          </a:xfrm>
          <a:custGeom>
            <a:avLst/>
            <a:gdLst>
              <a:gd name="connsiteX0" fmla="*/ 608878 w 608878"/>
              <a:gd name="connsiteY0" fmla="*/ 441 h 635293"/>
              <a:gd name="connsiteX1" fmla="*/ 77595 w 608878"/>
              <a:gd name="connsiteY1" fmla="*/ 313708 h 635293"/>
              <a:gd name="connsiteX2" fmla="*/ 9861 w 608878"/>
              <a:gd name="connsiteY2" fmla="*/ 620624 h 635293"/>
              <a:gd name="connsiteX3" fmla="*/ 7745 w 608878"/>
              <a:gd name="connsiteY3" fmla="*/ 565591 h 635293"/>
              <a:gd name="connsiteX4" fmla="*/ 79711 w 608878"/>
              <a:gd name="connsiteY4" fmla="*/ 383558 h 635293"/>
              <a:gd name="connsiteX5" fmla="*/ 608878 w 608878"/>
              <a:gd name="connsiteY5" fmla="*/ 441 h 63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878" h="635293">
                <a:moveTo>
                  <a:pt x="608878" y="441"/>
                </a:moveTo>
                <a:cubicBezTo>
                  <a:pt x="608525" y="-11201"/>
                  <a:pt x="177431" y="210344"/>
                  <a:pt x="77595" y="313708"/>
                </a:cubicBezTo>
                <a:cubicBezTo>
                  <a:pt x="-22241" y="417072"/>
                  <a:pt x="21503" y="578644"/>
                  <a:pt x="9861" y="620624"/>
                </a:cubicBezTo>
                <a:cubicBezTo>
                  <a:pt x="-1781" y="662604"/>
                  <a:pt x="-3897" y="605102"/>
                  <a:pt x="7745" y="565591"/>
                </a:cubicBezTo>
                <a:cubicBezTo>
                  <a:pt x="19387" y="526080"/>
                  <a:pt x="-18008" y="479514"/>
                  <a:pt x="79711" y="383558"/>
                </a:cubicBezTo>
                <a:cubicBezTo>
                  <a:pt x="177430" y="287603"/>
                  <a:pt x="609231" y="12083"/>
                  <a:pt x="608878" y="4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02E2A11-42F8-424F-98FA-BFFA1364C708}"/>
              </a:ext>
            </a:extLst>
          </p:cNvPr>
          <p:cNvSpPr/>
          <p:nvPr/>
        </p:nvSpPr>
        <p:spPr>
          <a:xfrm>
            <a:off x="2081854" y="1913805"/>
            <a:ext cx="743902" cy="894296"/>
          </a:xfrm>
          <a:custGeom>
            <a:avLst/>
            <a:gdLst>
              <a:gd name="connsiteX0" fmla="*/ 743896 w 743902"/>
              <a:gd name="connsiteY0" fmla="*/ 1778 h 894296"/>
              <a:gd name="connsiteX1" fmla="*/ 111013 w 743902"/>
              <a:gd name="connsiteY1" fmla="*/ 240962 h 894296"/>
              <a:gd name="connsiteX2" fmla="*/ 60213 w 743902"/>
              <a:gd name="connsiteY2" fmla="*/ 861145 h 894296"/>
              <a:gd name="connsiteX3" fmla="*/ 66563 w 743902"/>
              <a:gd name="connsiteY3" fmla="*/ 780712 h 894296"/>
              <a:gd name="connsiteX4" fmla="*/ 946 w 743902"/>
              <a:gd name="connsiteY4" fmla="*/ 533062 h 894296"/>
              <a:gd name="connsiteX5" fmla="*/ 123713 w 743902"/>
              <a:gd name="connsiteY5" fmla="*/ 154178 h 894296"/>
              <a:gd name="connsiteX6" fmla="*/ 743896 w 743902"/>
              <a:gd name="connsiteY6" fmla="*/ 1778 h 89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902" h="894296">
                <a:moveTo>
                  <a:pt x="743896" y="1778"/>
                </a:moveTo>
                <a:cubicBezTo>
                  <a:pt x="741779" y="16242"/>
                  <a:pt x="224960" y="97734"/>
                  <a:pt x="111013" y="240962"/>
                </a:cubicBezTo>
                <a:cubicBezTo>
                  <a:pt x="-2934" y="384190"/>
                  <a:pt x="67621" y="771187"/>
                  <a:pt x="60213" y="861145"/>
                </a:cubicBezTo>
                <a:cubicBezTo>
                  <a:pt x="52805" y="951103"/>
                  <a:pt x="76441" y="835392"/>
                  <a:pt x="66563" y="780712"/>
                </a:cubicBezTo>
                <a:cubicBezTo>
                  <a:pt x="56685" y="726032"/>
                  <a:pt x="-8579" y="637484"/>
                  <a:pt x="946" y="533062"/>
                </a:cubicBezTo>
                <a:cubicBezTo>
                  <a:pt x="10471" y="428640"/>
                  <a:pt x="-465" y="245195"/>
                  <a:pt x="123713" y="154178"/>
                </a:cubicBezTo>
                <a:cubicBezTo>
                  <a:pt x="247891" y="63161"/>
                  <a:pt x="746013" y="-12686"/>
                  <a:pt x="743896" y="17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91BE583-FEB9-466B-AE28-B355BFE9CD19}"/>
              </a:ext>
            </a:extLst>
          </p:cNvPr>
          <p:cNvSpPr/>
          <p:nvPr/>
        </p:nvSpPr>
        <p:spPr>
          <a:xfrm>
            <a:off x="2501781" y="2306881"/>
            <a:ext cx="176197" cy="718229"/>
          </a:xfrm>
          <a:custGeom>
            <a:avLst/>
            <a:gdLst>
              <a:gd name="connsiteX0" fmla="*/ 119 w 176197"/>
              <a:gd name="connsiteY0" fmla="*/ 286 h 718229"/>
              <a:gd name="connsiteX1" fmla="*/ 173686 w 176197"/>
              <a:gd name="connsiteY1" fmla="*/ 358002 h 718229"/>
              <a:gd name="connsiteX2" fmla="*/ 103836 w 176197"/>
              <a:gd name="connsiteY2" fmla="*/ 703019 h 718229"/>
              <a:gd name="connsiteX3" fmla="*/ 114419 w 176197"/>
              <a:gd name="connsiteY3" fmla="*/ 628936 h 718229"/>
              <a:gd name="connsiteX4" fmla="*/ 154636 w 176197"/>
              <a:gd name="connsiteY4" fmla="*/ 374936 h 718229"/>
              <a:gd name="connsiteX5" fmla="*/ 146169 w 176197"/>
              <a:gd name="connsiteY5" fmla="*/ 298736 h 718229"/>
              <a:gd name="connsiteX6" fmla="*/ 119 w 176197"/>
              <a:gd name="connsiteY6" fmla="*/ 286 h 71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197" h="718229">
                <a:moveTo>
                  <a:pt x="119" y="286"/>
                </a:moveTo>
                <a:cubicBezTo>
                  <a:pt x="4705" y="10164"/>
                  <a:pt x="156400" y="240880"/>
                  <a:pt x="173686" y="358002"/>
                </a:cubicBezTo>
                <a:cubicBezTo>
                  <a:pt x="190972" y="475124"/>
                  <a:pt x="113714" y="657863"/>
                  <a:pt x="103836" y="703019"/>
                </a:cubicBezTo>
                <a:cubicBezTo>
                  <a:pt x="93958" y="748175"/>
                  <a:pt x="105952" y="683617"/>
                  <a:pt x="114419" y="628936"/>
                </a:cubicBezTo>
                <a:cubicBezTo>
                  <a:pt x="122886" y="574256"/>
                  <a:pt x="149344" y="429969"/>
                  <a:pt x="154636" y="374936"/>
                </a:cubicBezTo>
                <a:cubicBezTo>
                  <a:pt x="159928" y="319903"/>
                  <a:pt x="168394" y="358355"/>
                  <a:pt x="146169" y="298736"/>
                </a:cubicBezTo>
                <a:cubicBezTo>
                  <a:pt x="123944" y="239117"/>
                  <a:pt x="-4467" y="-9592"/>
                  <a:pt x="119" y="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553F568-E60C-4850-BB52-D4427C9BD78F}"/>
              </a:ext>
            </a:extLst>
          </p:cNvPr>
          <p:cNvSpPr/>
          <p:nvPr/>
        </p:nvSpPr>
        <p:spPr>
          <a:xfrm>
            <a:off x="2290050" y="2173695"/>
            <a:ext cx="470377" cy="1006889"/>
          </a:xfrm>
          <a:custGeom>
            <a:avLst/>
            <a:gdLst>
              <a:gd name="connsiteX0" fmla="*/ 470083 w 470377"/>
              <a:gd name="connsiteY0" fmla="*/ 122 h 1006889"/>
              <a:gd name="connsiteX1" fmla="*/ 84850 w 470377"/>
              <a:gd name="connsiteY1" fmla="*/ 552572 h 1006889"/>
              <a:gd name="connsiteX2" fmla="*/ 110250 w 470377"/>
              <a:gd name="connsiteY2" fmla="*/ 982255 h 1006889"/>
              <a:gd name="connsiteX3" fmla="*/ 106017 w 470377"/>
              <a:gd name="connsiteY3" fmla="*/ 916638 h 1006889"/>
              <a:gd name="connsiteX4" fmla="*/ 15000 w 470377"/>
              <a:gd name="connsiteY4" fmla="*/ 601255 h 1006889"/>
              <a:gd name="connsiteX5" fmla="*/ 470083 w 470377"/>
              <a:gd name="connsiteY5" fmla="*/ 122 h 100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377" h="1006889">
                <a:moveTo>
                  <a:pt x="470083" y="122"/>
                </a:moveTo>
                <a:cubicBezTo>
                  <a:pt x="481725" y="-7992"/>
                  <a:pt x="144822" y="388883"/>
                  <a:pt x="84850" y="552572"/>
                </a:cubicBezTo>
                <a:cubicBezTo>
                  <a:pt x="24878" y="716261"/>
                  <a:pt x="106722" y="921577"/>
                  <a:pt x="110250" y="982255"/>
                </a:cubicBezTo>
                <a:cubicBezTo>
                  <a:pt x="113778" y="1042933"/>
                  <a:pt x="121892" y="980138"/>
                  <a:pt x="106017" y="916638"/>
                </a:cubicBezTo>
                <a:cubicBezTo>
                  <a:pt x="90142" y="853138"/>
                  <a:pt x="-44267" y="752949"/>
                  <a:pt x="15000" y="601255"/>
                </a:cubicBezTo>
                <a:cubicBezTo>
                  <a:pt x="74267" y="449561"/>
                  <a:pt x="458441" y="8236"/>
                  <a:pt x="470083" y="1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BAF13ACC-50E2-47F4-B0F7-B4206122EF5F}"/>
              </a:ext>
            </a:extLst>
          </p:cNvPr>
          <p:cNvSpPr/>
          <p:nvPr/>
        </p:nvSpPr>
        <p:spPr>
          <a:xfrm>
            <a:off x="2384850" y="2432128"/>
            <a:ext cx="197768" cy="718996"/>
          </a:xfrm>
          <a:custGeom>
            <a:avLst/>
            <a:gdLst>
              <a:gd name="connsiteX0" fmla="*/ 36617 w 197768"/>
              <a:gd name="connsiteY0" fmla="*/ 2039 h 718996"/>
              <a:gd name="connsiteX1" fmla="*/ 180550 w 197768"/>
              <a:gd name="connsiteY1" fmla="*/ 404205 h 718996"/>
              <a:gd name="connsiteX2" fmla="*/ 2750 w 197768"/>
              <a:gd name="connsiteY2" fmla="*/ 711122 h 718996"/>
              <a:gd name="connsiteX3" fmla="*/ 81067 w 197768"/>
              <a:gd name="connsiteY3" fmla="*/ 596822 h 718996"/>
              <a:gd name="connsiteX4" fmla="*/ 197483 w 197768"/>
              <a:gd name="connsiteY4" fmla="*/ 262389 h 718996"/>
              <a:gd name="connsiteX5" fmla="*/ 36617 w 197768"/>
              <a:gd name="connsiteY5" fmla="*/ 2039 h 71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68" h="718996">
                <a:moveTo>
                  <a:pt x="36617" y="2039"/>
                </a:moveTo>
                <a:cubicBezTo>
                  <a:pt x="33795" y="25675"/>
                  <a:pt x="186195" y="286024"/>
                  <a:pt x="180550" y="404205"/>
                </a:cubicBezTo>
                <a:cubicBezTo>
                  <a:pt x="174905" y="522386"/>
                  <a:pt x="19330" y="679019"/>
                  <a:pt x="2750" y="711122"/>
                </a:cubicBezTo>
                <a:cubicBezTo>
                  <a:pt x="-13830" y="743225"/>
                  <a:pt x="48612" y="671611"/>
                  <a:pt x="81067" y="596822"/>
                </a:cubicBezTo>
                <a:cubicBezTo>
                  <a:pt x="113522" y="522033"/>
                  <a:pt x="203480" y="358697"/>
                  <a:pt x="197483" y="262389"/>
                </a:cubicBezTo>
                <a:cubicBezTo>
                  <a:pt x="191486" y="166081"/>
                  <a:pt x="39439" y="-21597"/>
                  <a:pt x="36617" y="20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41401CFF-BF67-4343-90CC-5B1BFA09A97A}"/>
              </a:ext>
            </a:extLst>
          </p:cNvPr>
          <p:cNvSpPr/>
          <p:nvPr/>
        </p:nvSpPr>
        <p:spPr>
          <a:xfrm>
            <a:off x="2520900" y="1112262"/>
            <a:ext cx="492065" cy="854672"/>
          </a:xfrm>
          <a:custGeom>
            <a:avLst/>
            <a:gdLst>
              <a:gd name="connsiteX0" fmla="*/ 491540 w 492065"/>
              <a:gd name="connsiteY0" fmla="*/ 258 h 854672"/>
              <a:gd name="connsiteX1" fmla="*/ 115620 w 492065"/>
              <a:gd name="connsiteY1" fmla="*/ 472698 h 854672"/>
              <a:gd name="connsiteX2" fmla="*/ 288340 w 492065"/>
              <a:gd name="connsiteY2" fmla="*/ 838458 h 854672"/>
              <a:gd name="connsiteX3" fmla="*/ 247700 w 492065"/>
              <a:gd name="connsiteY3" fmla="*/ 777498 h 854672"/>
              <a:gd name="connsiteX4" fmla="*/ 120700 w 492065"/>
              <a:gd name="connsiteY4" fmla="*/ 660658 h 854672"/>
              <a:gd name="connsiteX5" fmla="*/ 19100 w 492065"/>
              <a:gd name="connsiteY5" fmla="*/ 538738 h 854672"/>
              <a:gd name="connsiteX6" fmla="*/ 491540 w 492065"/>
              <a:gd name="connsiteY6" fmla="*/ 258 h 85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065" h="854672">
                <a:moveTo>
                  <a:pt x="491540" y="258"/>
                </a:moveTo>
                <a:cubicBezTo>
                  <a:pt x="507627" y="-10749"/>
                  <a:pt x="149487" y="332998"/>
                  <a:pt x="115620" y="472698"/>
                </a:cubicBezTo>
                <a:cubicBezTo>
                  <a:pt x="81753" y="612398"/>
                  <a:pt x="266327" y="787658"/>
                  <a:pt x="288340" y="838458"/>
                </a:cubicBezTo>
                <a:cubicBezTo>
                  <a:pt x="310353" y="889258"/>
                  <a:pt x="275640" y="807131"/>
                  <a:pt x="247700" y="777498"/>
                </a:cubicBezTo>
                <a:cubicBezTo>
                  <a:pt x="219760" y="747865"/>
                  <a:pt x="158800" y="700451"/>
                  <a:pt x="120700" y="660658"/>
                </a:cubicBezTo>
                <a:cubicBezTo>
                  <a:pt x="82600" y="620865"/>
                  <a:pt x="-48633" y="646265"/>
                  <a:pt x="19100" y="538738"/>
                </a:cubicBezTo>
                <a:cubicBezTo>
                  <a:pt x="86833" y="431211"/>
                  <a:pt x="475453" y="11265"/>
                  <a:pt x="491540" y="2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F34F3E25-D8A4-4870-B712-44AC4B47CE53}"/>
              </a:ext>
            </a:extLst>
          </p:cNvPr>
          <p:cNvSpPr/>
          <p:nvPr/>
        </p:nvSpPr>
        <p:spPr>
          <a:xfrm>
            <a:off x="2092393" y="2122523"/>
            <a:ext cx="799905" cy="1449753"/>
          </a:xfrm>
          <a:custGeom>
            <a:avLst/>
            <a:gdLst>
              <a:gd name="connsiteX0" fmla="*/ 787967 w 799905"/>
              <a:gd name="connsiteY0" fmla="*/ 11077 h 1449753"/>
              <a:gd name="connsiteX1" fmla="*/ 147887 w 799905"/>
              <a:gd name="connsiteY1" fmla="*/ 432717 h 1449753"/>
              <a:gd name="connsiteX2" fmla="*/ 25967 w 799905"/>
              <a:gd name="connsiteY2" fmla="*/ 1402997 h 1449753"/>
              <a:gd name="connsiteX3" fmla="*/ 41207 w 799905"/>
              <a:gd name="connsiteY3" fmla="*/ 1260757 h 1449753"/>
              <a:gd name="connsiteX4" fmla="*/ 567 w 799905"/>
              <a:gd name="connsiteY4" fmla="*/ 945797 h 1449753"/>
              <a:gd name="connsiteX5" fmla="*/ 76767 w 799905"/>
              <a:gd name="connsiteY5" fmla="*/ 554637 h 1449753"/>
              <a:gd name="connsiteX6" fmla="*/ 528887 w 799905"/>
              <a:gd name="connsiteY6" fmla="*/ 158397 h 1449753"/>
              <a:gd name="connsiteX7" fmla="*/ 787967 w 799905"/>
              <a:gd name="connsiteY7" fmla="*/ 11077 h 144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905" h="1449753">
                <a:moveTo>
                  <a:pt x="787967" y="11077"/>
                </a:moveTo>
                <a:cubicBezTo>
                  <a:pt x="724467" y="56797"/>
                  <a:pt x="274887" y="200730"/>
                  <a:pt x="147887" y="432717"/>
                </a:cubicBezTo>
                <a:cubicBezTo>
                  <a:pt x="20887" y="664704"/>
                  <a:pt x="43747" y="1264990"/>
                  <a:pt x="25967" y="1402997"/>
                </a:cubicBezTo>
                <a:cubicBezTo>
                  <a:pt x="8187" y="1541004"/>
                  <a:pt x="45440" y="1336957"/>
                  <a:pt x="41207" y="1260757"/>
                </a:cubicBezTo>
                <a:cubicBezTo>
                  <a:pt x="36974" y="1184557"/>
                  <a:pt x="-5360" y="1063484"/>
                  <a:pt x="567" y="945797"/>
                </a:cubicBezTo>
                <a:cubicBezTo>
                  <a:pt x="6494" y="828110"/>
                  <a:pt x="-11286" y="685870"/>
                  <a:pt x="76767" y="554637"/>
                </a:cubicBezTo>
                <a:cubicBezTo>
                  <a:pt x="164820" y="423404"/>
                  <a:pt x="411200" y="246450"/>
                  <a:pt x="528887" y="158397"/>
                </a:cubicBezTo>
                <a:cubicBezTo>
                  <a:pt x="646574" y="70344"/>
                  <a:pt x="851467" y="-34643"/>
                  <a:pt x="787967" y="110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77DF0AB2-B357-40E8-88F3-768A1C6D8537}"/>
              </a:ext>
            </a:extLst>
          </p:cNvPr>
          <p:cNvSpPr/>
          <p:nvPr/>
        </p:nvSpPr>
        <p:spPr>
          <a:xfrm>
            <a:off x="1579007" y="1874575"/>
            <a:ext cx="976666" cy="1029929"/>
          </a:xfrm>
          <a:custGeom>
            <a:avLst/>
            <a:gdLst>
              <a:gd name="connsiteX0" fmla="*/ 969460 w 976666"/>
              <a:gd name="connsiteY0" fmla="*/ 2908 h 1029929"/>
              <a:gd name="connsiteX1" fmla="*/ 139726 w 976666"/>
              <a:gd name="connsiteY1" fmla="*/ 485508 h 1029929"/>
              <a:gd name="connsiteX2" fmla="*/ 67760 w 976666"/>
              <a:gd name="connsiteY2" fmla="*/ 1006208 h 1029929"/>
              <a:gd name="connsiteX3" fmla="*/ 67760 w 976666"/>
              <a:gd name="connsiteY3" fmla="*/ 913075 h 1029929"/>
              <a:gd name="connsiteX4" fmla="*/ 16960 w 976666"/>
              <a:gd name="connsiteY4" fmla="*/ 659075 h 1029929"/>
              <a:gd name="connsiteX5" fmla="*/ 48710 w 976666"/>
              <a:gd name="connsiteY5" fmla="*/ 576525 h 1029929"/>
              <a:gd name="connsiteX6" fmla="*/ 518610 w 976666"/>
              <a:gd name="connsiteY6" fmla="*/ 297125 h 1029929"/>
              <a:gd name="connsiteX7" fmla="*/ 969460 w 976666"/>
              <a:gd name="connsiteY7" fmla="*/ 2908 h 102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666" h="1029929">
                <a:moveTo>
                  <a:pt x="969460" y="2908"/>
                </a:moveTo>
                <a:cubicBezTo>
                  <a:pt x="906313" y="34305"/>
                  <a:pt x="290009" y="318291"/>
                  <a:pt x="139726" y="485508"/>
                </a:cubicBezTo>
                <a:cubicBezTo>
                  <a:pt x="-10557" y="652725"/>
                  <a:pt x="79754" y="934947"/>
                  <a:pt x="67760" y="1006208"/>
                </a:cubicBezTo>
                <a:cubicBezTo>
                  <a:pt x="55766" y="1077469"/>
                  <a:pt x="76227" y="970930"/>
                  <a:pt x="67760" y="913075"/>
                </a:cubicBezTo>
                <a:cubicBezTo>
                  <a:pt x="59293" y="855220"/>
                  <a:pt x="20135" y="715167"/>
                  <a:pt x="16960" y="659075"/>
                </a:cubicBezTo>
                <a:cubicBezTo>
                  <a:pt x="13785" y="602983"/>
                  <a:pt x="-34898" y="636850"/>
                  <a:pt x="48710" y="576525"/>
                </a:cubicBezTo>
                <a:cubicBezTo>
                  <a:pt x="132318" y="516200"/>
                  <a:pt x="373266" y="391669"/>
                  <a:pt x="518610" y="297125"/>
                </a:cubicBezTo>
                <a:cubicBezTo>
                  <a:pt x="663954" y="202581"/>
                  <a:pt x="1032607" y="-28489"/>
                  <a:pt x="969460" y="29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67CEEF13-79D2-4D33-B718-8AB16F7EF427}"/>
              </a:ext>
            </a:extLst>
          </p:cNvPr>
          <p:cNvSpPr/>
          <p:nvPr/>
        </p:nvSpPr>
        <p:spPr>
          <a:xfrm>
            <a:off x="1884878" y="2531528"/>
            <a:ext cx="327360" cy="1060866"/>
          </a:xfrm>
          <a:custGeom>
            <a:avLst/>
            <a:gdLst>
              <a:gd name="connsiteX0" fmla="*/ 318572 w 327360"/>
              <a:gd name="connsiteY0" fmla="*/ 5 h 1060866"/>
              <a:gd name="connsiteX1" fmla="*/ 64572 w 327360"/>
              <a:gd name="connsiteY1" fmla="*/ 355605 h 1060866"/>
              <a:gd name="connsiteX2" fmla="*/ 310105 w 327360"/>
              <a:gd name="connsiteY2" fmla="*/ 1018122 h 1060866"/>
              <a:gd name="connsiteX3" fmla="*/ 297405 w 327360"/>
              <a:gd name="connsiteY3" fmla="*/ 982139 h 1060866"/>
              <a:gd name="connsiteX4" fmla="*/ 221205 w 327360"/>
              <a:gd name="connsiteY4" fmla="*/ 876305 h 1060866"/>
              <a:gd name="connsiteX5" fmla="*/ 26472 w 327360"/>
              <a:gd name="connsiteY5" fmla="*/ 491072 h 1060866"/>
              <a:gd name="connsiteX6" fmla="*/ 32822 w 327360"/>
              <a:gd name="connsiteY6" fmla="*/ 347139 h 1060866"/>
              <a:gd name="connsiteX7" fmla="*/ 318572 w 327360"/>
              <a:gd name="connsiteY7" fmla="*/ 5 h 106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360" h="1060866">
                <a:moveTo>
                  <a:pt x="318572" y="5"/>
                </a:moveTo>
                <a:cubicBezTo>
                  <a:pt x="323864" y="1416"/>
                  <a:pt x="65983" y="185919"/>
                  <a:pt x="64572" y="355605"/>
                </a:cubicBezTo>
                <a:cubicBezTo>
                  <a:pt x="63161" y="525291"/>
                  <a:pt x="271300" y="913700"/>
                  <a:pt x="310105" y="1018122"/>
                </a:cubicBezTo>
                <a:cubicBezTo>
                  <a:pt x="348910" y="1122544"/>
                  <a:pt x="312222" y="1005775"/>
                  <a:pt x="297405" y="982139"/>
                </a:cubicBezTo>
                <a:cubicBezTo>
                  <a:pt x="282588" y="958503"/>
                  <a:pt x="266360" y="958150"/>
                  <a:pt x="221205" y="876305"/>
                </a:cubicBezTo>
                <a:cubicBezTo>
                  <a:pt x="176049" y="794461"/>
                  <a:pt x="57869" y="579266"/>
                  <a:pt x="26472" y="491072"/>
                </a:cubicBezTo>
                <a:cubicBezTo>
                  <a:pt x="-4925" y="402878"/>
                  <a:pt x="-14803" y="426867"/>
                  <a:pt x="32822" y="347139"/>
                </a:cubicBezTo>
                <a:cubicBezTo>
                  <a:pt x="80447" y="267411"/>
                  <a:pt x="313280" y="-1406"/>
                  <a:pt x="318572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2EA88C5-8217-4019-89C3-D8154A7E57AC}"/>
              </a:ext>
            </a:extLst>
          </p:cNvPr>
          <p:cNvSpPr/>
          <p:nvPr/>
        </p:nvSpPr>
        <p:spPr>
          <a:xfrm>
            <a:off x="2455324" y="3098757"/>
            <a:ext cx="232666" cy="476149"/>
          </a:xfrm>
          <a:custGeom>
            <a:avLst/>
            <a:gdLst>
              <a:gd name="connsiteX0" fmla="*/ 93143 w 232666"/>
              <a:gd name="connsiteY0" fmla="*/ 43 h 476149"/>
              <a:gd name="connsiteX1" fmla="*/ 48693 w 232666"/>
              <a:gd name="connsiteY1" fmla="*/ 192660 h 476149"/>
              <a:gd name="connsiteX2" fmla="*/ 226493 w 232666"/>
              <a:gd name="connsiteY2" fmla="*/ 465710 h 476149"/>
              <a:gd name="connsiteX3" fmla="*/ 184159 w 232666"/>
              <a:gd name="connsiteY3" fmla="*/ 406443 h 476149"/>
              <a:gd name="connsiteX4" fmla="*/ 107959 w 232666"/>
              <a:gd name="connsiteY4" fmla="*/ 283676 h 476149"/>
              <a:gd name="connsiteX5" fmla="*/ 9 w 232666"/>
              <a:gd name="connsiteY5" fmla="*/ 175726 h 476149"/>
              <a:gd name="connsiteX6" fmla="*/ 93143 w 232666"/>
              <a:gd name="connsiteY6" fmla="*/ 43 h 47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666" h="476149">
                <a:moveTo>
                  <a:pt x="93143" y="43"/>
                </a:moveTo>
                <a:cubicBezTo>
                  <a:pt x="101257" y="2865"/>
                  <a:pt x="26468" y="115049"/>
                  <a:pt x="48693" y="192660"/>
                </a:cubicBezTo>
                <a:cubicBezTo>
                  <a:pt x="70918" y="270271"/>
                  <a:pt x="203915" y="430079"/>
                  <a:pt x="226493" y="465710"/>
                </a:cubicBezTo>
                <a:cubicBezTo>
                  <a:pt x="249071" y="501341"/>
                  <a:pt x="203915" y="436782"/>
                  <a:pt x="184159" y="406443"/>
                </a:cubicBezTo>
                <a:cubicBezTo>
                  <a:pt x="164403" y="376104"/>
                  <a:pt x="138651" y="322129"/>
                  <a:pt x="107959" y="283676"/>
                </a:cubicBezTo>
                <a:cubicBezTo>
                  <a:pt x="77267" y="245223"/>
                  <a:pt x="1067" y="219470"/>
                  <a:pt x="9" y="175726"/>
                </a:cubicBezTo>
                <a:cubicBezTo>
                  <a:pt x="-1049" y="131982"/>
                  <a:pt x="85029" y="-2779"/>
                  <a:pt x="93143" y="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65F94B8-E55C-462B-8D19-D2BD38F34FE9}"/>
              </a:ext>
            </a:extLst>
          </p:cNvPr>
          <p:cNvSpPr/>
          <p:nvPr/>
        </p:nvSpPr>
        <p:spPr>
          <a:xfrm>
            <a:off x="2725922" y="3308274"/>
            <a:ext cx="174145" cy="325717"/>
          </a:xfrm>
          <a:custGeom>
            <a:avLst/>
            <a:gdLst>
              <a:gd name="connsiteX0" fmla="*/ 173911 w 174145"/>
              <a:gd name="connsiteY0" fmla="*/ 76 h 325717"/>
              <a:gd name="connsiteX1" fmla="*/ 44795 w 174145"/>
              <a:gd name="connsiteY1" fmla="*/ 194809 h 325717"/>
              <a:gd name="connsiteX2" fmla="*/ 27861 w 174145"/>
              <a:gd name="connsiteY2" fmla="*/ 323926 h 325717"/>
              <a:gd name="connsiteX3" fmla="*/ 19395 w 174145"/>
              <a:gd name="connsiteY3" fmla="*/ 266776 h 325717"/>
              <a:gd name="connsiteX4" fmla="*/ 8811 w 174145"/>
              <a:gd name="connsiteY4" fmla="*/ 218093 h 325717"/>
              <a:gd name="connsiteX5" fmla="*/ 173911 w 174145"/>
              <a:gd name="connsiteY5" fmla="*/ 76 h 32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45" h="325717">
                <a:moveTo>
                  <a:pt x="173911" y="76"/>
                </a:moveTo>
                <a:cubicBezTo>
                  <a:pt x="179908" y="-3805"/>
                  <a:pt x="69137" y="140834"/>
                  <a:pt x="44795" y="194809"/>
                </a:cubicBezTo>
                <a:cubicBezTo>
                  <a:pt x="20453" y="248784"/>
                  <a:pt x="32094" y="311932"/>
                  <a:pt x="27861" y="323926"/>
                </a:cubicBezTo>
                <a:cubicBezTo>
                  <a:pt x="23628" y="335920"/>
                  <a:pt x="22570" y="284415"/>
                  <a:pt x="19395" y="266776"/>
                </a:cubicBezTo>
                <a:cubicBezTo>
                  <a:pt x="16220" y="249137"/>
                  <a:pt x="-14825" y="259721"/>
                  <a:pt x="8811" y="218093"/>
                </a:cubicBezTo>
                <a:cubicBezTo>
                  <a:pt x="32447" y="176465"/>
                  <a:pt x="167914" y="3957"/>
                  <a:pt x="173911" y="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BCC27AC-22B9-43A6-BA60-4DF35B41463F}"/>
              </a:ext>
            </a:extLst>
          </p:cNvPr>
          <p:cNvSpPr/>
          <p:nvPr/>
        </p:nvSpPr>
        <p:spPr>
          <a:xfrm>
            <a:off x="1608818" y="2496303"/>
            <a:ext cx="387097" cy="983554"/>
          </a:xfrm>
          <a:custGeom>
            <a:avLst/>
            <a:gdLst>
              <a:gd name="connsiteX0" fmla="*/ 382965 w 387097"/>
              <a:gd name="connsiteY0" fmla="*/ 3480 h 983554"/>
              <a:gd name="connsiteX1" fmla="*/ 112032 w 387097"/>
              <a:gd name="connsiteY1" fmla="*/ 431047 h 983554"/>
              <a:gd name="connsiteX2" fmla="*/ 4082 w 387097"/>
              <a:gd name="connsiteY2" fmla="*/ 955980 h 983554"/>
              <a:gd name="connsiteX3" fmla="*/ 23132 w 387097"/>
              <a:gd name="connsiteY3" fmla="*/ 890364 h 983554"/>
              <a:gd name="connsiteX4" fmla="*/ 27365 w 387097"/>
              <a:gd name="connsiteY4" fmla="*/ 721030 h 983554"/>
              <a:gd name="connsiteX5" fmla="*/ 65465 w 387097"/>
              <a:gd name="connsiteY5" fmla="*/ 538997 h 983554"/>
              <a:gd name="connsiteX6" fmla="*/ 260199 w 387097"/>
              <a:gd name="connsiteY6" fmla="*/ 244780 h 983554"/>
              <a:gd name="connsiteX7" fmla="*/ 382965 w 387097"/>
              <a:gd name="connsiteY7" fmla="*/ 3480 h 98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097" h="983554">
                <a:moveTo>
                  <a:pt x="382965" y="3480"/>
                </a:moveTo>
                <a:cubicBezTo>
                  <a:pt x="358271" y="34524"/>
                  <a:pt x="175179" y="272297"/>
                  <a:pt x="112032" y="431047"/>
                </a:cubicBezTo>
                <a:cubicBezTo>
                  <a:pt x="48885" y="589797"/>
                  <a:pt x="18899" y="879427"/>
                  <a:pt x="4082" y="955980"/>
                </a:cubicBezTo>
                <a:cubicBezTo>
                  <a:pt x="-10735" y="1032533"/>
                  <a:pt x="19252" y="929522"/>
                  <a:pt x="23132" y="890364"/>
                </a:cubicBezTo>
                <a:cubicBezTo>
                  <a:pt x="27012" y="851206"/>
                  <a:pt x="20309" y="779591"/>
                  <a:pt x="27365" y="721030"/>
                </a:cubicBezTo>
                <a:cubicBezTo>
                  <a:pt x="34421" y="662469"/>
                  <a:pt x="26659" y="618372"/>
                  <a:pt x="65465" y="538997"/>
                </a:cubicBezTo>
                <a:cubicBezTo>
                  <a:pt x="104271" y="459622"/>
                  <a:pt x="204460" y="332622"/>
                  <a:pt x="260199" y="244780"/>
                </a:cubicBezTo>
                <a:cubicBezTo>
                  <a:pt x="315938" y="156938"/>
                  <a:pt x="407659" y="-27564"/>
                  <a:pt x="382965" y="34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2B6EBB6D-5466-4C89-9A56-1A30693D2DF4}"/>
              </a:ext>
            </a:extLst>
          </p:cNvPr>
          <p:cNvSpPr/>
          <p:nvPr/>
        </p:nvSpPr>
        <p:spPr>
          <a:xfrm>
            <a:off x="1699257" y="3135435"/>
            <a:ext cx="278202" cy="857592"/>
          </a:xfrm>
          <a:custGeom>
            <a:avLst/>
            <a:gdLst>
              <a:gd name="connsiteX0" fmla="*/ 271360 w 278202"/>
              <a:gd name="connsiteY0" fmla="*/ 35332 h 857592"/>
              <a:gd name="connsiteX1" fmla="*/ 426 w 278202"/>
              <a:gd name="connsiteY1" fmla="*/ 312615 h 857592"/>
              <a:gd name="connsiteX2" fmla="*/ 207860 w 278202"/>
              <a:gd name="connsiteY2" fmla="*/ 837548 h 857592"/>
              <a:gd name="connsiteX3" fmla="*/ 171876 w 278202"/>
              <a:gd name="connsiteY3" fmla="*/ 725365 h 857592"/>
              <a:gd name="connsiteX4" fmla="*/ 95676 w 278202"/>
              <a:gd name="connsiteY4" fmla="*/ 507348 h 857592"/>
              <a:gd name="connsiteX5" fmla="*/ 25826 w 278202"/>
              <a:gd name="connsiteY5" fmla="*/ 295682 h 857592"/>
              <a:gd name="connsiteX6" fmla="*/ 182460 w 278202"/>
              <a:gd name="connsiteY6" fmla="*/ 31098 h 857592"/>
              <a:gd name="connsiteX7" fmla="*/ 271360 w 278202"/>
              <a:gd name="connsiteY7" fmla="*/ 35332 h 85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02" h="857592">
                <a:moveTo>
                  <a:pt x="271360" y="35332"/>
                </a:moveTo>
                <a:cubicBezTo>
                  <a:pt x="241021" y="82251"/>
                  <a:pt x="11009" y="178912"/>
                  <a:pt x="426" y="312615"/>
                </a:cubicBezTo>
                <a:cubicBezTo>
                  <a:pt x="-10157" y="446318"/>
                  <a:pt x="179285" y="768756"/>
                  <a:pt x="207860" y="837548"/>
                </a:cubicBezTo>
                <a:cubicBezTo>
                  <a:pt x="236435" y="906340"/>
                  <a:pt x="190573" y="780398"/>
                  <a:pt x="171876" y="725365"/>
                </a:cubicBezTo>
                <a:cubicBezTo>
                  <a:pt x="153179" y="670332"/>
                  <a:pt x="95676" y="507348"/>
                  <a:pt x="95676" y="507348"/>
                </a:cubicBezTo>
                <a:cubicBezTo>
                  <a:pt x="71334" y="435734"/>
                  <a:pt x="11362" y="375057"/>
                  <a:pt x="25826" y="295682"/>
                </a:cubicBezTo>
                <a:cubicBezTo>
                  <a:pt x="40290" y="216307"/>
                  <a:pt x="141185" y="72726"/>
                  <a:pt x="182460" y="31098"/>
                </a:cubicBezTo>
                <a:cubicBezTo>
                  <a:pt x="223735" y="-10530"/>
                  <a:pt x="301699" y="-11587"/>
                  <a:pt x="271360" y="353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F822007-CEDF-416E-BD21-FD5B2BADADC2}"/>
              </a:ext>
            </a:extLst>
          </p:cNvPr>
          <p:cNvSpPr/>
          <p:nvPr/>
        </p:nvSpPr>
        <p:spPr>
          <a:xfrm>
            <a:off x="1386574" y="3077285"/>
            <a:ext cx="431809" cy="618502"/>
          </a:xfrm>
          <a:custGeom>
            <a:avLst/>
            <a:gdLst>
              <a:gd name="connsiteX0" fmla="*/ 378726 w 431809"/>
              <a:gd name="connsiteY0" fmla="*/ 4582 h 618502"/>
              <a:gd name="connsiteX1" fmla="*/ 69693 w 431809"/>
              <a:gd name="connsiteY1" fmla="*/ 169682 h 618502"/>
              <a:gd name="connsiteX2" fmla="*/ 99326 w 431809"/>
              <a:gd name="connsiteY2" fmla="*/ 410982 h 618502"/>
              <a:gd name="connsiteX3" fmla="*/ 416826 w 431809"/>
              <a:gd name="connsiteY3" fmla="*/ 612065 h 618502"/>
              <a:gd name="connsiteX4" fmla="*/ 346976 w 431809"/>
              <a:gd name="connsiteY4" fmla="*/ 559148 h 618502"/>
              <a:gd name="connsiteX5" fmla="*/ 54876 w 431809"/>
              <a:gd name="connsiteY5" fmla="*/ 461782 h 618502"/>
              <a:gd name="connsiteX6" fmla="*/ 27359 w 431809"/>
              <a:gd name="connsiteY6" fmla="*/ 351715 h 618502"/>
              <a:gd name="connsiteX7" fmla="*/ 378726 w 431809"/>
              <a:gd name="connsiteY7" fmla="*/ 4582 h 61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809" h="618502">
                <a:moveTo>
                  <a:pt x="378726" y="4582"/>
                </a:moveTo>
                <a:cubicBezTo>
                  <a:pt x="385782" y="-25757"/>
                  <a:pt x="116260" y="101949"/>
                  <a:pt x="69693" y="169682"/>
                </a:cubicBezTo>
                <a:cubicBezTo>
                  <a:pt x="23126" y="237415"/>
                  <a:pt x="41470" y="337252"/>
                  <a:pt x="99326" y="410982"/>
                </a:cubicBezTo>
                <a:cubicBezTo>
                  <a:pt x="157181" y="484713"/>
                  <a:pt x="375551" y="587371"/>
                  <a:pt x="416826" y="612065"/>
                </a:cubicBezTo>
                <a:cubicBezTo>
                  <a:pt x="458101" y="636759"/>
                  <a:pt x="407301" y="584195"/>
                  <a:pt x="346976" y="559148"/>
                </a:cubicBezTo>
                <a:cubicBezTo>
                  <a:pt x="286651" y="534101"/>
                  <a:pt x="108145" y="496354"/>
                  <a:pt x="54876" y="461782"/>
                </a:cubicBezTo>
                <a:cubicBezTo>
                  <a:pt x="1606" y="427210"/>
                  <a:pt x="-22736" y="425798"/>
                  <a:pt x="27359" y="351715"/>
                </a:cubicBezTo>
                <a:cubicBezTo>
                  <a:pt x="77453" y="277632"/>
                  <a:pt x="371670" y="34921"/>
                  <a:pt x="378726" y="45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957BFC1D-3A46-4FE9-AA9A-8A1FF560A9B8}"/>
              </a:ext>
            </a:extLst>
          </p:cNvPr>
          <p:cNvSpPr/>
          <p:nvPr/>
        </p:nvSpPr>
        <p:spPr>
          <a:xfrm>
            <a:off x="2985360" y="2600138"/>
            <a:ext cx="268583" cy="823614"/>
          </a:xfrm>
          <a:custGeom>
            <a:avLst/>
            <a:gdLst>
              <a:gd name="connsiteX0" fmla="*/ 176940 w 268583"/>
              <a:gd name="connsiteY0" fmla="*/ 1245 h 823614"/>
              <a:gd name="connsiteX1" fmla="*/ 267957 w 268583"/>
              <a:gd name="connsiteY1" fmla="*/ 342029 h 823614"/>
              <a:gd name="connsiteX2" fmla="*/ 212923 w 268583"/>
              <a:gd name="connsiteY2" fmla="*/ 519829 h 823614"/>
              <a:gd name="connsiteX3" fmla="*/ 132490 w 268583"/>
              <a:gd name="connsiteY3" fmla="*/ 606612 h 823614"/>
              <a:gd name="connsiteX4" fmla="*/ 58407 w 268583"/>
              <a:gd name="connsiteY4" fmla="*/ 653179 h 823614"/>
              <a:gd name="connsiteX5" fmla="*/ 54173 w 268583"/>
              <a:gd name="connsiteY5" fmla="*/ 727262 h 823614"/>
              <a:gd name="connsiteX6" fmla="*/ 96507 w 268583"/>
              <a:gd name="connsiteY6" fmla="*/ 818279 h 823614"/>
              <a:gd name="connsiteX7" fmla="*/ 73223 w 268583"/>
              <a:gd name="connsiteY7" fmla="*/ 803462 h 823614"/>
              <a:gd name="connsiteX8" fmla="*/ 3373 w 268583"/>
              <a:gd name="connsiteY8" fmla="*/ 725145 h 823614"/>
              <a:gd name="connsiteX9" fmla="*/ 16073 w 268583"/>
              <a:gd name="connsiteY9" fmla="*/ 640479 h 823614"/>
              <a:gd name="connsiteX10" fmla="*/ 60523 w 268583"/>
              <a:gd name="connsiteY10" fmla="*/ 576979 h 823614"/>
              <a:gd name="connsiteX11" fmla="*/ 96507 w 268583"/>
              <a:gd name="connsiteY11" fmla="*/ 471145 h 823614"/>
              <a:gd name="connsiteX12" fmla="*/ 132490 w 268583"/>
              <a:gd name="connsiteY12" fmla="*/ 183279 h 823614"/>
              <a:gd name="connsiteX13" fmla="*/ 149423 w 268583"/>
              <a:gd name="connsiteY13" fmla="*/ 466912 h 823614"/>
              <a:gd name="connsiteX14" fmla="*/ 164240 w 268583"/>
              <a:gd name="connsiteY14" fmla="*/ 159995 h 823614"/>
              <a:gd name="connsiteX15" fmla="*/ 193873 w 268583"/>
              <a:gd name="connsiteY15" fmla="*/ 365312 h 823614"/>
              <a:gd name="connsiteX16" fmla="*/ 121907 w 268583"/>
              <a:gd name="connsiteY16" fmla="*/ 151529 h 823614"/>
              <a:gd name="connsiteX17" fmla="*/ 79573 w 268583"/>
              <a:gd name="connsiteY17" fmla="*/ 223495 h 823614"/>
              <a:gd name="connsiteX18" fmla="*/ 176940 w 268583"/>
              <a:gd name="connsiteY18" fmla="*/ 1245 h 82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8583" h="823614">
                <a:moveTo>
                  <a:pt x="176940" y="1245"/>
                </a:moveTo>
                <a:cubicBezTo>
                  <a:pt x="208337" y="21001"/>
                  <a:pt x="261960" y="255598"/>
                  <a:pt x="267957" y="342029"/>
                </a:cubicBezTo>
                <a:cubicBezTo>
                  <a:pt x="273954" y="428460"/>
                  <a:pt x="235501" y="475732"/>
                  <a:pt x="212923" y="519829"/>
                </a:cubicBezTo>
                <a:cubicBezTo>
                  <a:pt x="190345" y="563926"/>
                  <a:pt x="158243" y="584387"/>
                  <a:pt x="132490" y="606612"/>
                </a:cubicBezTo>
                <a:cubicBezTo>
                  <a:pt x="106737" y="628837"/>
                  <a:pt x="71460" y="633071"/>
                  <a:pt x="58407" y="653179"/>
                </a:cubicBezTo>
                <a:cubicBezTo>
                  <a:pt x="45354" y="673287"/>
                  <a:pt x="47823" y="699745"/>
                  <a:pt x="54173" y="727262"/>
                </a:cubicBezTo>
                <a:cubicBezTo>
                  <a:pt x="60523" y="754779"/>
                  <a:pt x="93332" y="805579"/>
                  <a:pt x="96507" y="818279"/>
                </a:cubicBezTo>
                <a:cubicBezTo>
                  <a:pt x="99682" y="830979"/>
                  <a:pt x="88745" y="818984"/>
                  <a:pt x="73223" y="803462"/>
                </a:cubicBezTo>
                <a:cubicBezTo>
                  <a:pt x="57701" y="787940"/>
                  <a:pt x="12898" y="752309"/>
                  <a:pt x="3373" y="725145"/>
                </a:cubicBezTo>
                <a:cubicBezTo>
                  <a:pt x="-6152" y="697981"/>
                  <a:pt x="6548" y="665173"/>
                  <a:pt x="16073" y="640479"/>
                </a:cubicBezTo>
                <a:cubicBezTo>
                  <a:pt x="25598" y="615785"/>
                  <a:pt x="47117" y="605201"/>
                  <a:pt x="60523" y="576979"/>
                </a:cubicBezTo>
                <a:cubicBezTo>
                  <a:pt x="73929" y="548757"/>
                  <a:pt x="84513" y="536762"/>
                  <a:pt x="96507" y="471145"/>
                </a:cubicBezTo>
                <a:cubicBezTo>
                  <a:pt x="108501" y="405528"/>
                  <a:pt x="123671" y="183985"/>
                  <a:pt x="132490" y="183279"/>
                </a:cubicBezTo>
                <a:cubicBezTo>
                  <a:pt x="141309" y="182573"/>
                  <a:pt x="144131" y="470793"/>
                  <a:pt x="149423" y="466912"/>
                </a:cubicBezTo>
                <a:cubicBezTo>
                  <a:pt x="154715" y="463031"/>
                  <a:pt x="156832" y="176928"/>
                  <a:pt x="164240" y="159995"/>
                </a:cubicBezTo>
                <a:cubicBezTo>
                  <a:pt x="171648" y="143062"/>
                  <a:pt x="200929" y="366723"/>
                  <a:pt x="193873" y="365312"/>
                </a:cubicBezTo>
                <a:cubicBezTo>
                  <a:pt x="186818" y="363901"/>
                  <a:pt x="140957" y="175165"/>
                  <a:pt x="121907" y="151529"/>
                </a:cubicBezTo>
                <a:cubicBezTo>
                  <a:pt x="102857" y="127893"/>
                  <a:pt x="72518" y="243956"/>
                  <a:pt x="79573" y="223495"/>
                </a:cubicBezTo>
                <a:cubicBezTo>
                  <a:pt x="86628" y="203034"/>
                  <a:pt x="145543" y="-18511"/>
                  <a:pt x="176940" y="124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F83354A-B8AA-4C85-8BD4-81ACB90E09BD}"/>
              </a:ext>
            </a:extLst>
          </p:cNvPr>
          <p:cNvSpPr/>
          <p:nvPr/>
        </p:nvSpPr>
        <p:spPr>
          <a:xfrm>
            <a:off x="1599339" y="2355085"/>
            <a:ext cx="449150" cy="780284"/>
          </a:xfrm>
          <a:custGeom>
            <a:avLst/>
            <a:gdLst>
              <a:gd name="connsiteX0" fmla="*/ 448536 w 449150"/>
              <a:gd name="connsiteY0" fmla="*/ 765 h 780284"/>
              <a:gd name="connsiteX1" fmla="*/ 121511 w 449150"/>
              <a:gd name="connsiteY1" fmla="*/ 318265 h 780284"/>
              <a:gd name="connsiteX2" fmla="*/ 54836 w 449150"/>
              <a:gd name="connsiteY2" fmla="*/ 772290 h 780284"/>
              <a:gd name="connsiteX3" fmla="*/ 70711 w 449150"/>
              <a:gd name="connsiteY3" fmla="*/ 597665 h 780284"/>
              <a:gd name="connsiteX4" fmla="*/ 38961 w 449150"/>
              <a:gd name="connsiteY4" fmla="*/ 464315 h 780284"/>
              <a:gd name="connsiteX5" fmla="*/ 29436 w 449150"/>
              <a:gd name="connsiteY5" fmla="*/ 407165 h 780284"/>
              <a:gd name="connsiteX6" fmla="*/ 448536 w 449150"/>
              <a:gd name="connsiteY6" fmla="*/ 765 h 78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150" h="780284">
                <a:moveTo>
                  <a:pt x="448536" y="765"/>
                </a:moveTo>
                <a:cubicBezTo>
                  <a:pt x="463882" y="-14052"/>
                  <a:pt x="187128" y="189678"/>
                  <a:pt x="121511" y="318265"/>
                </a:cubicBezTo>
                <a:cubicBezTo>
                  <a:pt x="55894" y="446852"/>
                  <a:pt x="63303" y="725723"/>
                  <a:pt x="54836" y="772290"/>
                </a:cubicBezTo>
                <a:cubicBezTo>
                  <a:pt x="46369" y="818857"/>
                  <a:pt x="73357" y="648994"/>
                  <a:pt x="70711" y="597665"/>
                </a:cubicBezTo>
                <a:cubicBezTo>
                  <a:pt x="68065" y="546336"/>
                  <a:pt x="45840" y="496065"/>
                  <a:pt x="38961" y="464315"/>
                </a:cubicBezTo>
                <a:cubicBezTo>
                  <a:pt x="32082" y="432565"/>
                  <a:pt x="-38826" y="482307"/>
                  <a:pt x="29436" y="407165"/>
                </a:cubicBezTo>
                <a:cubicBezTo>
                  <a:pt x="97698" y="332023"/>
                  <a:pt x="433190" y="15582"/>
                  <a:pt x="448536" y="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2C71342C-BB73-4199-A2C8-08679FCCA308}"/>
              </a:ext>
            </a:extLst>
          </p:cNvPr>
          <p:cNvSpPr/>
          <p:nvPr/>
        </p:nvSpPr>
        <p:spPr>
          <a:xfrm>
            <a:off x="1894771" y="3390468"/>
            <a:ext cx="154213" cy="569720"/>
          </a:xfrm>
          <a:custGeom>
            <a:avLst/>
            <a:gdLst>
              <a:gd name="connsiteX0" fmla="*/ 70554 w 154213"/>
              <a:gd name="connsiteY0" fmla="*/ 432 h 569720"/>
              <a:gd name="connsiteX1" fmla="*/ 153104 w 154213"/>
              <a:gd name="connsiteY1" fmla="*/ 324282 h 569720"/>
              <a:gd name="connsiteX2" fmla="*/ 704 w 154213"/>
              <a:gd name="connsiteY2" fmla="*/ 568757 h 569720"/>
              <a:gd name="connsiteX3" fmla="*/ 95954 w 154213"/>
              <a:gd name="connsiteY3" fmla="*/ 403657 h 569720"/>
              <a:gd name="connsiteX4" fmla="*/ 89604 w 154213"/>
              <a:gd name="connsiteY4" fmla="*/ 257607 h 569720"/>
              <a:gd name="connsiteX5" fmla="*/ 70554 w 154213"/>
              <a:gd name="connsiteY5" fmla="*/ 432 h 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213" h="569720">
                <a:moveTo>
                  <a:pt x="70554" y="432"/>
                </a:moveTo>
                <a:cubicBezTo>
                  <a:pt x="81137" y="11544"/>
                  <a:pt x="164746" y="229561"/>
                  <a:pt x="153104" y="324282"/>
                </a:cubicBezTo>
                <a:cubicBezTo>
                  <a:pt x="141462" y="419003"/>
                  <a:pt x="10229" y="555528"/>
                  <a:pt x="704" y="568757"/>
                </a:cubicBezTo>
                <a:cubicBezTo>
                  <a:pt x="-8821" y="581986"/>
                  <a:pt x="81137" y="455515"/>
                  <a:pt x="95954" y="403657"/>
                </a:cubicBezTo>
                <a:cubicBezTo>
                  <a:pt x="110771" y="351799"/>
                  <a:pt x="91721" y="319519"/>
                  <a:pt x="89604" y="257607"/>
                </a:cubicBezTo>
                <a:cubicBezTo>
                  <a:pt x="87487" y="195695"/>
                  <a:pt x="59971" y="-10680"/>
                  <a:pt x="70554" y="4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4CE3989-73CF-4802-BD3C-6894C2672B48}"/>
              </a:ext>
            </a:extLst>
          </p:cNvPr>
          <p:cNvSpPr/>
          <p:nvPr/>
        </p:nvSpPr>
        <p:spPr>
          <a:xfrm>
            <a:off x="2646925" y="2231665"/>
            <a:ext cx="253352" cy="706401"/>
          </a:xfrm>
          <a:custGeom>
            <a:avLst/>
            <a:gdLst>
              <a:gd name="connsiteX0" fmla="*/ 251850 w 253352"/>
              <a:gd name="connsiteY0" fmla="*/ 360 h 706401"/>
              <a:gd name="connsiteX1" fmla="*/ 115325 w 253352"/>
              <a:gd name="connsiteY1" fmla="*/ 330560 h 706401"/>
              <a:gd name="connsiteX2" fmla="*/ 23250 w 253352"/>
              <a:gd name="connsiteY2" fmla="*/ 695685 h 706401"/>
              <a:gd name="connsiteX3" fmla="*/ 39125 w 253352"/>
              <a:gd name="connsiteY3" fmla="*/ 597260 h 706401"/>
              <a:gd name="connsiteX4" fmla="*/ 13725 w 253352"/>
              <a:gd name="connsiteY4" fmla="*/ 473435 h 706401"/>
              <a:gd name="connsiteX5" fmla="*/ 20075 w 253352"/>
              <a:gd name="connsiteY5" fmla="*/ 394060 h 706401"/>
              <a:gd name="connsiteX6" fmla="*/ 251850 w 253352"/>
              <a:gd name="connsiteY6" fmla="*/ 360 h 7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352" h="706401">
                <a:moveTo>
                  <a:pt x="251850" y="360"/>
                </a:moveTo>
                <a:cubicBezTo>
                  <a:pt x="267725" y="-10223"/>
                  <a:pt x="153425" y="214673"/>
                  <a:pt x="115325" y="330560"/>
                </a:cubicBezTo>
                <a:cubicBezTo>
                  <a:pt x="77225" y="446448"/>
                  <a:pt x="35950" y="651235"/>
                  <a:pt x="23250" y="695685"/>
                </a:cubicBezTo>
                <a:cubicBezTo>
                  <a:pt x="10550" y="740135"/>
                  <a:pt x="40712" y="634302"/>
                  <a:pt x="39125" y="597260"/>
                </a:cubicBezTo>
                <a:cubicBezTo>
                  <a:pt x="37537" y="560218"/>
                  <a:pt x="16900" y="507302"/>
                  <a:pt x="13725" y="473435"/>
                </a:cubicBezTo>
                <a:cubicBezTo>
                  <a:pt x="10550" y="439568"/>
                  <a:pt x="-19083" y="468672"/>
                  <a:pt x="20075" y="394060"/>
                </a:cubicBezTo>
                <a:cubicBezTo>
                  <a:pt x="59233" y="319448"/>
                  <a:pt x="235975" y="10943"/>
                  <a:pt x="251850" y="3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01C5C86-4D77-475E-9BE6-631035703F3E}"/>
              </a:ext>
            </a:extLst>
          </p:cNvPr>
          <p:cNvSpPr/>
          <p:nvPr/>
        </p:nvSpPr>
        <p:spPr>
          <a:xfrm>
            <a:off x="2240481" y="1977767"/>
            <a:ext cx="641079" cy="470811"/>
          </a:xfrm>
          <a:custGeom>
            <a:avLst/>
            <a:gdLst>
              <a:gd name="connsiteX0" fmla="*/ 629719 w 641079"/>
              <a:gd name="connsiteY0" fmla="*/ 12958 h 470811"/>
              <a:gd name="connsiteX1" fmla="*/ 115369 w 641079"/>
              <a:gd name="connsiteY1" fmla="*/ 206633 h 470811"/>
              <a:gd name="connsiteX2" fmla="*/ 7419 w 641079"/>
              <a:gd name="connsiteY2" fmla="*/ 466983 h 470811"/>
              <a:gd name="connsiteX3" fmla="*/ 13769 w 641079"/>
              <a:gd name="connsiteY3" fmla="*/ 355858 h 470811"/>
              <a:gd name="connsiteX4" fmla="*/ 48694 w 641079"/>
              <a:gd name="connsiteY4" fmla="*/ 270133 h 470811"/>
              <a:gd name="connsiteX5" fmla="*/ 309044 w 641079"/>
              <a:gd name="connsiteY5" fmla="*/ 165358 h 470811"/>
              <a:gd name="connsiteX6" fmla="*/ 461444 w 641079"/>
              <a:gd name="connsiteY6" fmla="*/ 32008 h 470811"/>
              <a:gd name="connsiteX7" fmla="*/ 629719 w 641079"/>
              <a:gd name="connsiteY7" fmla="*/ 12958 h 4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079" h="470811">
                <a:moveTo>
                  <a:pt x="629719" y="12958"/>
                </a:moveTo>
                <a:cubicBezTo>
                  <a:pt x="572040" y="42062"/>
                  <a:pt x="219086" y="130962"/>
                  <a:pt x="115369" y="206633"/>
                </a:cubicBezTo>
                <a:cubicBezTo>
                  <a:pt x="11652" y="282304"/>
                  <a:pt x="24352" y="442112"/>
                  <a:pt x="7419" y="466983"/>
                </a:cubicBezTo>
                <a:cubicBezTo>
                  <a:pt x="-9514" y="491854"/>
                  <a:pt x="6890" y="388666"/>
                  <a:pt x="13769" y="355858"/>
                </a:cubicBezTo>
                <a:cubicBezTo>
                  <a:pt x="20648" y="323050"/>
                  <a:pt x="-519" y="301883"/>
                  <a:pt x="48694" y="270133"/>
                </a:cubicBezTo>
                <a:cubicBezTo>
                  <a:pt x="97906" y="238383"/>
                  <a:pt x="240252" y="205045"/>
                  <a:pt x="309044" y="165358"/>
                </a:cubicBezTo>
                <a:cubicBezTo>
                  <a:pt x="377836" y="125671"/>
                  <a:pt x="413819" y="54233"/>
                  <a:pt x="461444" y="32008"/>
                </a:cubicBezTo>
                <a:cubicBezTo>
                  <a:pt x="509069" y="9783"/>
                  <a:pt x="687398" y="-16146"/>
                  <a:pt x="629719" y="129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4467A97-3EC4-418D-840F-52A35BE9FBAD}"/>
              </a:ext>
            </a:extLst>
          </p:cNvPr>
          <p:cNvSpPr/>
          <p:nvPr/>
        </p:nvSpPr>
        <p:spPr>
          <a:xfrm>
            <a:off x="2342782" y="2460495"/>
            <a:ext cx="165854" cy="562722"/>
          </a:xfrm>
          <a:custGeom>
            <a:avLst/>
            <a:gdLst>
              <a:gd name="connsiteX0" fmla="*/ 368 w 165854"/>
              <a:gd name="connsiteY0" fmla="*/ 130 h 562722"/>
              <a:gd name="connsiteX1" fmla="*/ 117843 w 165854"/>
              <a:gd name="connsiteY1" fmla="*/ 244605 h 562722"/>
              <a:gd name="connsiteX2" fmla="*/ 16243 w 165854"/>
              <a:gd name="connsiteY2" fmla="*/ 558930 h 562722"/>
              <a:gd name="connsiteX3" fmla="*/ 73393 w 165854"/>
              <a:gd name="connsiteY3" fmla="*/ 409705 h 562722"/>
              <a:gd name="connsiteX4" fmla="*/ 165468 w 165854"/>
              <a:gd name="connsiteY4" fmla="*/ 276355 h 562722"/>
              <a:gd name="connsiteX5" fmla="*/ 368 w 165854"/>
              <a:gd name="connsiteY5" fmla="*/ 130 h 56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54" h="562722">
                <a:moveTo>
                  <a:pt x="368" y="130"/>
                </a:moveTo>
                <a:cubicBezTo>
                  <a:pt x="-7569" y="-5162"/>
                  <a:pt x="115197" y="151472"/>
                  <a:pt x="117843" y="244605"/>
                </a:cubicBezTo>
                <a:cubicBezTo>
                  <a:pt x="120489" y="337738"/>
                  <a:pt x="23651" y="531413"/>
                  <a:pt x="16243" y="558930"/>
                </a:cubicBezTo>
                <a:cubicBezTo>
                  <a:pt x="8835" y="586447"/>
                  <a:pt x="48522" y="456801"/>
                  <a:pt x="73393" y="409705"/>
                </a:cubicBezTo>
                <a:cubicBezTo>
                  <a:pt x="98264" y="362609"/>
                  <a:pt x="171818" y="341972"/>
                  <a:pt x="165468" y="276355"/>
                </a:cubicBezTo>
                <a:cubicBezTo>
                  <a:pt x="159118" y="210738"/>
                  <a:pt x="8305" y="5422"/>
                  <a:pt x="368" y="1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18A5083-EB5F-42EA-9400-580E3F6E5372}"/>
              </a:ext>
            </a:extLst>
          </p:cNvPr>
          <p:cNvSpPr/>
          <p:nvPr/>
        </p:nvSpPr>
        <p:spPr>
          <a:xfrm>
            <a:off x="4470346" y="2078281"/>
            <a:ext cx="292816" cy="1057384"/>
          </a:xfrm>
          <a:custGeom>
            <a:avLst/>
            <a:gdLst>
              <a:gd name="connsiteX0" fmla="*/ 54 w 292816"/>
              <a:gd name="connsiteY0" fmla="*/ 286 h 1057384"/>
              <a:gd name="connsiteX1" fmla="*/ 292154 w 292816"/>
              <a:gd name="connsiteY1" fmla="*/ 148452 h 1057384"/>
              <a:gd name="connsiteX2" fmla="*/ 80487 w 292816"/>
              <a:gd name="connsiteY2" fmla="*/ 563319 h 1057384"/>
              <a:gd name="connsiteX3" fmla="*/ 105887 w 292816"/>
              <a:gd name="connsiteY3" fmla="*/ 1041686 h 1057384"/>
              <a:gd name="connsiteX4" fmla="*/ 101654 w 292816"/>
              <a:gd name="connsiteY4" fmla="*/ 918919 h 1057384"/>
              <a:gd name="connsiteX5" fmla="*/ 59321 w 292816"/>
              <a:gd name="connsiteY5" fmla="*/ 690319 h 1057384"/>
              <a:gd name="connsiteX6" fmla="*/ 16987 w 292816"/>
              <a:gd name="connsiteY6" fmla="*/ 576019 h 1057384"/>
              <a:gd name="connsiteX7" fmla="*/ 211721 w 292816"/>
              <a:gd name="connsiteY7" fmla="*/ 250052 h 1057384"/>
              <a:gd name="connsiteX8" fmla="*/ 266754 w 292816"/>
              <a:gd name="connsiteY8" fmla="*/ 178086 h 1057384"/>
              <a:gd name="connsiteX9" fmla="*/ 54 w 292816"/>
              <a:gd name="connsiteY9" fmla="*/ 286 h 105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816" h="1057384">
                <a:moveTo>
                  <a:pt x="54" y="286"/>
                </a:moveTo>
                <a:cubicBezTo>
                  <a:pt x="4287" y="-4653"/>
                  <a:pt x="278749" y="54613"/>
                  <a:pt x="292154" y="148452"/>
                </a:cubicBezTo>
                <a:cubicBezTo>
                  <a:pt x="305559" y="242291"/>
                  <a:pt x="111531" y="414447"/>
                  <a:pt x="80487" y="563319"/>
                </a:cubicBezTo>
                <a:cubicBezTo>
                  <a:pt x="49443" y="712191"/>
                  <a:pt x="102359" y="982419"/>
                  <a:pt x="105887" y="1041686"/>
                </a:cubicBezTo>
                <a:cubicBezTo>
                  <a:pt x="109415" y="1100953"/>
                  <a:pt x="109415" y="977480"/>
                  <a:pt x="101654" y="918919"/>
                </a:cubicBezTo>
                <a:cubicBezTo>
                  <a:pt x="93893" y="860358"/>
                  <a:pt x="73432" y="747469"/>
                  <a:pt x="59321" y="690319"/>
                </a:cubicBezTo>
                <a:cubicBezTo>
                  <a:pt x="45210" y="633169"/>
                  <a:pt x="-8413" y="649397"/>
                  <a:pt x="16987" y="576019"/>
                </a:cubicBezTo>
                <a:cubicBezTo>
                  <a:pt x="42387" y="502641"/>
                  <a:pt x="170093" y="316374"/>
                  <a:pt x="211721" y="250052"/>
                </a:cubicBezTo>
                <a:cubicBezTo>
                  <a:pt x="253349" y="183730"/>
                  <a:pt x="294976" y="216891"/>
                  <a:pt x="266754" y="178086"/>
                </a:cubicBezTo>
                <a:cubicBezTo>
                  <a:pt x="238532" y="139281"/>
                  <a:pt x="-4179" y="5225"/>
                  <a:pt x="54" y="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3760160-76D1-4E7D-9DC1-1127029159C2}"/>
              </a:ext>
            </a:extLst>
          </p:cNvPr>
          <p:cNvSpPr/>
          <p:nvPr/>
        </p:nvSpPr>
        <p:spPr>
          <a:xfrm>
            <a:off x="4109286" y="1887899"/>
            <a:ext cx="306341" cy="699712"/>
          </a:xfrm>
          <a:custGeom>
            <a:avLst/>
            <a:gdLst>
              <a:gd name="connsiteX0" fmla="*/ 306081 w 306341"/>
              <a:gd name="connsiteY0" fmla="*/ 168 h 699712"/>
              <a:gd name="connsiteX1" fmla="*/ 81714 w 306341"/>
              <a:gd name="connsiteY1" fmla="*/ 444668 h 699712"/>
              <a:gd name="connsiteX2" fmla="*/ 111347 w 306341"/>
              <a:gd name="connsiteY2" fmla="*/ 698668 h 699712"/>
              <a:gd name="connsiteX3" fmla="*/ 18214 w 306341"/>
              <a:gd name="connsiteY3" fmla="*/ 529334 h 699712"/>
              <a:gd name="connsiteX4" fmla="*/ 30914 w 306341"/>
              <a:gd name="connsiteY4" fmla="*/ 393868 h 699712"/>
              <a:gd name="connsiteX5" fmla="*/ 306081 w 306341"/>
              <a:gd name="connsiteY5" fmla="*/ 168 h 69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341" h="699712">
                <a:moveTo>
                  <a:pt x="306081" y="168"/>
                </a:moveTo>
                <a:cubicBezTo>
                  <a:pt x="314548" y="8635"/>
                  <a:pt x="114170" y="328251"/>
                  <a:pt x="81714" y="444668"/>
                </a:cubicBezTo>
                <a:cubicBezTo>
                  <a:pt x="49258" y="561085"/>
                  <a:pt x="121930" y="684557"/>
                  <a:pt x="111347" y="698668"/>
                </a:cubicBezTo>
                <a:cubicBezTo>
                  <a:pt x="100764" y="712779"/>
                  <a:pt x="31619" y="580134"/>
                  <a:pt x="18214" y="529334"/>
                </a:cubicBezTo>
                <a:cubicBezTo>
                  <a:pt x="4809" y="478534"/>
                  <a:pt x="-20591" y="482062"/>
                  <a:pt x="30914" y="393868"/>
                </a:cubicBezTo>
                <a:cubicBezTo>
                  <a:pt x="82419" y="305674"/>
                  <a:pt x="297614" y="-8299"/>
                  <a:pt x="306081" y="1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E90F0F-B1BA-4A32-ABF4-8059045540E6}"/>
              </a:ext>
            </a:extLst>
          </p:cNvPr>
          <p:cNvSpPr/>
          <p:nvPr/>
        </p:nvSpPr>
        <p:spPr>
          <a:xfrm>
            <a:off x="3893189" y="1595339"/>
            <a:ext cx="484225" cy="584984"/>
          </a:xfrm>
          <a:custGeom>
            <a:avLst/>
            <a:gdLst>
              <a:gd name="connsiteX0" fmla="*/ 484078 w 484225"/>
              <a:gd name="connsiteY0" fmla="*/ 628 h 584984"/>
              <a:gd name="connsiteX1" fmla="*/ 365544 w 484225"/>
              <a:gd name="connsiteY1" fmla="*/ 288494 h 584984"/>
              <a:gd name="connsiteX2" fmla="*/ 1478 w 484225"/>
              <a:gd name="connsiteY2" fmla="*/ 580594 h 584984"/>
              <a:gd name="connsiteX3" fmla="*/ 242778 w 484225"/>
              <a:gd name="connsiteY3" fmla="*/ 457828 h 584984"/>
              <a:gd name="connsiteX4" fmla="*/ 386711 w 484225"/>
              <a:gd name="connsiteY4" fmla="*/ 368928 h 584984"/>
              <a:gd name="connsiteX5" fmla="*/ 484078 w 484225"/>
              <a:gd name="connsiteY5" fmla="*/ 628 h 58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25" h="584984">
                <a:moveTo>
                  <a:pt x="484078" y="628"/>
                </a:moveTo>
                <a:cubicBezTo>
                  <a:pt x="480550" y="-12778"/>
                  <a:pt x="445977" y="191833"/>
                  <a:pt x="365544" y="288494"/>
                </a:cubicBezTo>
                <a:cubicBezTo>
                  <a:pt x="285111" y="385155"/>
                  <a:pt x="21939" y="552372"/>
                  <a:pt x="1478" y="580594"/>
                </a:cubicBezTo>
                <a:cubicBezTo>
                  <a:pt x="-18983" y="608816"/>
                  <a:pt x="178573" y="493106"/>
                  <a:pt x="242778" y="457828"/>
                </a:cubicBezTo>
                <a:cubicBezTo>
                  <a:pt x="306983" y="422550"/>
                  <a:pt x="346494" y="438072"/>
                  <a:pt x="386711" y="368928"/>
                </a:cubicBezTo>
                <a:cubicBezTo>
                  <a:pt x="426928" y="299784"/>
                  <a:pt x="487606" y="14034"/>
                  <a:pt x="484078" y="6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AA443E7-9799-485F-B84A-AE59A22996E5}"/>
              </a:ext>
            </a:extLst>
          </p:cNvPr>
          <p:cNvSpPr/>
          <p:nvPr/>
        </p:nvSpPr>
        <p:spPr>
          <a:xfrm>
            <a:off x="4068136" y="2449944"/>
            <a:ext cx="336918" cy="341027"/>
          </a:xfrm>
          <a:custGeom>
            <a:avLst/>
            <a:gdLst>
              <a:gd name="connsiteX0" fmla="*/ 323947 w 336918"/>
              <a:gd name="connsiteY0" fmla="*/ 1156 h 341027"/>
              <a:gd name="connsiteX1" fmla="*/ 319714 w 336918"/>
              <a:gd name="connsiteY1" fmla="*/ 170489 h 341027"/>
              <a:gd name="connsiteX2" fmla="*/ 256214 w 336918"/>
              <a:gd name="connsiteY2" fmla="*/ 278439 h 341027"/>
              <a:gd name="connsiteX3" fmla="*/ 6447 w 336918"/>
              <a:gd name="connsiteY3" fmla="*/ 337706 h 341027"/>
              <a:gd name="connsiteX4" fmla="*/ 91114 w 336918"/>
              <a:gd name="connsiteY4" fmla="*/ 329239 h 341027"/>
              <a:gd name="connsiteX5" fmla="*/ 279497 w 336918"/>
              <a:gd name="connsiteY5" fmla="*/ 293256 h 341027"/>
              <a:gd name="connsiteX6" fmla="*/ 334531 w 336918"/>
              <a:gd name="connsiteY6" fmla="*/ 261506 h 341027"/>
              <a:gd name="connsiteX7" fmla="*/ 323947 w 336918"/>
              <a:gd name="connsiteY7" fmla="*/ 1156 h 34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918" h="341027">
                <a:moveTo>
                  <a:pt x="323947" y="1156"/>
                </a:moveTo>
                <a:cubicBezTo>
                  <a:pt x="321477" y="-14014"/>
                  <a:pt x="331003" y="124275"/>
                  <a:pt x="319714" y="170489"/>
                </a:cubicBezTo>
                <a:cubicBezTo>
                  <a:pt x="308425" y="216703"/>
                  <a:pt x="308425" y="250570"/>
                  <a:pt x="256214" y="278439"/>
                </a:cubicBezTo>
                <a:cubicBezTo>
                  <a:pt x="204003" y="306309"/>
                  <a:pt x="33964" y="329239"/>
                  <a:pt x="6447" y="337706"/>
                </a:cubicBezTo>
                <a:cubicBezTo>
                  <a:pt x="-21070" y="346173"/>
                  <a:pt x="45606" y="336647"/>
                  <a:pt x="91114" y="329239"/>
                </a:cubicBezTo>
                <a:cubicBezTo>
                  <a:pt x="136622" y="321831"/>
                  <a:pt x="238928" y="304545"/>
                  <a:pt x="279497" y="293256"/>
                </a:cubicBezTo>
                <a:cubicBezTo>
                  <a:pt x="320066" y="281967"/>
                  <a:pt x="326064" y="303839"/>
                  <a:pt x="334531" y="261506"/>
                </a:cubicBezTo>
                <a:cubicBezTo>
                  <a:pt x="342998" y="219173"/>
                  <a:pt x="326417" y="16326"/>
                  <a:pt x="323947" y="1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1F629F7F-5153-4179-8689-F866834D4470}"/>
              </a:ext>
            </a:extLst>
          </p:cNvPr>
          <p:cNvSpPr/>
          <p:nvPr/>
        </p:nvSpPr>
        <p:spPr>
          <a:xfrm>
            <a:off x="2851545" y="1795795"/>
            <a:ext cx="594811" cy="840806"/>
          </a:xfrm>
          <a:custGeom>
            <a:avLst/>
            <a:gdLst>
              <a:gd name="connsiteX0" fmla="*/ 485380 w 594811"/>
              <a:gd name="connsiteY0" fmla="*/ 1255 h 840806"/>
              <a:gd name="connsiteX1" fmla="*/ 129780 w 594811"/>
              <a:gd name="connsiteY1" fmla="*/ 223505 h 840806"/>
              <a:gd name="connsiteX2" fmla="*/ 88505 w 594811"/>
              <a:gd name="connsiteY2" fmla="*/ 423530 h 840806"/>
              <a:gd name="connsiteX3" fmla="*/ 564755 w 594811"/>
              <a:gd name="connsiteY3" fmla="*/ 817230 h 840806"/>
              <a:gd name="connsiteX4" fmla="*/ 523480 w 594811"/>
              <a:gd name="connsiteY4" fmla="*/ 782305 h 840806"/>
              <a:gd name="connsiteX5" fmla="*/ 342505 w 594811"/>
              <a:gd name="connsiteY5" fmla="*/ 668005 h 840806"/>
              <a:gd name="connsiteX6" fmla="*/ 31355 w 594811"/>
              <a:gd name="connsiteY6" fmla="*/ 490205 h 840806"/>
              <a:gd name="connsiteX7" fmla="*/ 59930 w 594811"/>
              <a:gd name="connsiteY7" fmla="*/ 328280 h 840806"/>
              <a:gd name="connsiteX8" fmla="*/ 485380 w 594811"/>
              <a:gd name="connsiteY8" fmla="*/ 1255 h 84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811" h="840806">
                <a:moveTo>
                  <a:pt x="485380" y="1255"/>
                </a:moveTo>
                <a:cubicBezTo>
                  <a:pt x="497022" y="-16207"/>
                  <a:pt x="195926" y="153126"/>
                  <a:pt x="129780" y="223505"/>
                </a:cubicBezTo>
                <a:cubicBezTo>
                  <a:pt x="63634" y="293884"/>
                  <a:pt x="16009" y="324576"/>
                  <a:pt x="88505" y="423530"/>
                </a:cubicBezTo>
                <a:cubicBezTo>
                  <a:pt x="161001" y="522484"/>
                  <a:pt x="492259" y="757434"/>
                  <a:pt x="564755" y="817230"/>
                </a:cubicBezTo>
                <a:cubicBezTo>
                  <a:pt x="637251" y="877026"/>
                  <a:pt x="560522" y="807176"/>
                  <a:pt x="523480" y="782305"/>
                </a:cubicBezTo>
                <a:cubicBezTo>
                  <a:pt x="486438" y="757434"/>
                  <a:pt x="424526" y="716688"/>
                  <a:pt x="342505" y="668005"/>
                </a:cubicBezTo>
                <a:cubicBezTo>
                  <a:pt x="260484" y="619322"/>
                  <a:pt x="78451" y="546826"/>
                  <a:pt x="31355" y="490205"/>
                </a:cubicBezTo>
                <a:cubicBezTo>
                  <a:pt x="-15741" y="433584"/>
                  <a:pt x="-12566" y="404480"/>
                  <a:pt x="59930" y="328280"/>
                </a:cubicBezTo>
                <a:cubicBezTo>
                  <a:pt x="132426" y="252080"/>
                  <a:pt x="473738" y="18717"/>
                  <a:pt x="485380" y="12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B03A2A93-63FE-42AE-A520-E836901AA192}"/>
              </a:ext>
            </a:extLst>
          </p:cNvPr>
          <p:cNvSpPr/>
          <p:nvPr/>
        </p:nvSpPr>
        <p:spPr>
          <a:xfrm>
            <a:off x="2644524" y="1244184"/>
            <a:ext cx="409868" cy="718085"/>
          </a:xfrm>
          <a:custGeom>
            <a:avLst/>
            <a:gdLst>
              <a:gd name="connsiteX0" fmla="*/ 409826 w 409868"/>
              <a:gd name="connsiteY0" fmla="*/ 416 h 718085"/>
              <a:gd name="connsiteX1" fmla="*/ 70101 w 409868"/>
              <a:gd name="connsiteY1" fmla="*/ 333791 h 718085"/>
              <a:gd name="connsiteX2" fmla="*/ 225676 w 409868"/>
              <a:gd name="connsiteY2" fmla="*/ 711616 h 718085"/>
              <a:gd name="connsiteX3" fmla="*/ 168526 w 409868"/>
              <a:gd name="connsiteY3" fmla="*/ 559216 h 718085"/>
              <a:gd name="connsiteX4" fmla="*/ 19301 w 409868"/>
              <a:gd name="connsiteY4" fmla="*/ 387766 h 718085"/>
              <a:gd name="connsiteX5" fmla="*/ 44701 w 409868"/>
              <a:gd name="connsiteY5" fmla="*/ 267116 h 718085"/>
              <a:gd name="connsiteX6" fmla="*/ 409826 w 409868"/>
              <a:gd name="connsiteY6" fmla="*/ 416 h 71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868" h="718085">
                <a:moveTo>
                  <a:pt x="409826" y="416"/>
                </a:moveTo>
                <a:cubicBezTo>
                  <a:pt x="414059" y="11529"/>
                  <a:pt x="100793" y="215258"/>
                  <a:pt x="70101" y="333791"/>
                </a:cubicBezTo>
                <a:cubicBezTo>
                  <a:pt x="39409" y="452324"/>
                  <a:pt x="209272" y="674045"/>
                  <a:pt x="225676" y="711616"/>
                </a:cubicBezTo>
                <a:cubicBezTo>
                  <a:pt x="242080" y="749187"/>
                  <a:pt x="202922" y="613191"/>
                  <a:pt x="168526" y="559216"/>
                </a:cubicBezTo>
                <a:cubicBezTo>
                  <a:pt x="134130" y="505241"/>
                  <a:pt x="39938" y="436449"/>
                  <a:pt x="19301" y="387766"/>
                </a:cubicBezTo>
                <a:cubicBezTo>
                  <a:pt x="-1337" y="339083"/>
                  <a:pt x="-19857" y="330616"/>
                  <a:pt x="44701" y="267116"/>
                </a:cubicBezTo>
                <a:cubicBezTo>
                  <a:pt x="109259" y="203616"/>
                  <a:pt x="405593" y="-10697"/>
                  <a:pt x="409826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EA25742D-F6F5-41E1-B74F-F908A56701A2}"/>
              </a:ext>
            </a:extLst>
          </p:cNvPr>
          <p:cNvSpPr/>
          <p:nvPr/>
        </p:nvSpPr>
        <p:spPr>
          <a:xfrm>
            <a:off x="2856858" y="3879445"/>
            <a:ext cx="604169" cy="464490"/>
          </a:xfrm>
          <a:custGeom>
            <a:avLst/>
            <a:gdLst>
              <a:gd name="connsiteX0" fmla="*/ 600717 w 604169"/>
              <a:gd name="connsiteY0" fmla="*/ 3580 h 464490"/>
              <a:gd name="connsiteX1" fmla="*/ 264167 w 604169"/>
              <a:gd name="connsiteY1" fmla="*/ 86130 h 464490"/>
              <a:gd name="connsiteX2" fmla="*/ 305442 w 604169"/>
              <a:gd name="connsiteY2" fmla="*/ 327430 h 464490"/>
              <a:gd name="connsiteX3" fmla="*/ 168917 w 604169"/>
              <a:gd name="connsiteY3" fmla="*/ 463955 h 464490"/>
              <a:gd name="connsiteX4" fmla="*/ 57792 w 604169"/>
              <a:gd name="connsiteY4" fmla="*/ 371880 h 464490"/>
              <a:gd name="connsiteX5" fmla="*/ 642 w 604169"/>
              <a:gd name="connsiteY5" fmla="*/ 295680 h 464490"/>
              <a:gd name="connsiteX6" fmla="*/ 92717 w 604169"/>
              <a:gd name="connsiteY6" fmla="*/ 117880 h 464490"/>
              <a:gd name="connsiteX7" fmla="*/ 95892 w 604169"/>
              <a:gd name="connsiteY7" fmla="*/ 13105 h 464490"/>
              <a:gd name="connsiteX8" fmla="*/ 416567 w 604169"/>
              <a:gd name="connsiteY8" fmla="*/ 16280 h 464490"/>
              <a:gd name="connsiteX9" fmla="*/ 600717 w 604169"/>
              <a:gd name="connsiteY9" fmla="*/ 3580 h 46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4169" h="464490">
                <a:moveTo>
                  <a:pt x="600717" y="3580"/>
                </a:moveTo>
                <a:cubicBezTo>
                  <a:pt x="575317" y="15222"/>
                  <a:pt x="313379" y="32155"/>
                  <a:pt x="264167" y="86130"/>
                </a:cubicBezTo>
                <a:cubicBezTo>
                  <a:pt x="214955" y="140105"/>
                  <a:pt x="321317" y="264459"/>
                  <a:pt x="305442" y="327430"/>
                </a:cubicBezTo>
                <a:cubicBezTo>
                  <a:pt x="289567" y="390401"/>
                  <a:pt x="210192" y="456547"/>
                  <a:pt x="168917" y="463955"/>
                </a:cubicBezTo>
                <a:cubicBezTo>
                  <a:pt x="127642" y="471363"/>
                  <a:pt x="85838" y="399926"/>
                  <a:pt x="57792" y="371880"/>
                </a:cubicBezTo>
                <a:cubicBezTo>
                  <a:pt x="29746" y="343834"/>
                  <a:pt x="-5179" y="338013"/>
                  <a:pt x="642" y="295680"/>
                </a:cubicBezTo>
                <a:cubicBezTo>
                  <a:pt x="6463" y="253347"/>
                  <a:pt x="76842" y="164976"/>
                  <a:pt x="92717" y="117880"/>
                </a:cubicBezTo>
                <a:cubicBezTo>
                  <a:pt x="108592" y="70784"/>
                  <a:pt x="41917" y="30038"/>
                  <a:pt x="95892" y="13105"/>
                </a:cubicBezTo>
                <a:cubicBezTo>
                  <a:pt x="149867" y="-3828"/>
                  <a:pt x="327138" y="20513"/>
                  <a:pt x="416567" y="16280"/>
                </a:cubicBezTo>
                <a:cubicBezTo>
                  <a:pt x="505996" y="12047"/>
                  <a:pt x="626117" y="-8062"/>
                  <a:pt x="600717" y="35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9C5F5DAB-1398-4570-A6E0-40DABDA5D1CB}"/>
              </a:ext>
            </a:extLst>
          </p:cNvPr>
          <p:cNvSpPr/>
          <p:nvPr/>
        </p:nvSpPr>
        <p:spPr>
          <a:xfrm>
            <a:off x="3182684" y="3712772"/>
            <a:ext cx="134057" cy="53505"/>
          </a:xfrm>
          <a:custGeom>
            <a:avLst/>
            <a:gdLst>
              <a:gd name="connsiteX0" fmla="*/ 254 w 134057"/>
              <a:gd name="connsiteY0" fmla="*/ 52778 h 53505"/>
              <a:gd name="connsiteX1" fmla="*/ 128841 w 134057"/>
              <a:gd name="connsiteY1" fmla="*/ 28966 h 53505"/>
              <a:gd name="connsiteX2" fmla="*/ 97091 w 134057"/>
              <a:gd name="connsiteY2" fmla="*/ 391 h 53505"/>
              <a:gd name="connsiteX3" fmla="*/ 254 w 134057"/>
              <a:gd name="connsiteY3" fmla="*/ 52778 h 5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057" h="53505">
                <a:moveTo>
                  <a:pt x="254" y="52778"/>
                </a:moveTo>
                <a:cubicBezTo>
                  <a:pt x="5546" y="57541"/>
                  <a:pt x="112702" y="37697"/>
                  <a:pt x="128841" y="28966"/>
                </a:cubicBezTo>
                <a:cubicBezTo>
                  <a:pt x="144980" y="20235"/>
                  <a:pt x="120639" y="-3313"/>
                  <a:pt x="97091" y="391"/>
                </a:cubicBezTo>
                <a:cubicBezTo>
                  <a:pt x="73543" y="4095"/>
                  <a:pt x="-5038" y="48015"/>
                  <a:pt x="254" y="527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0121597-DC45-4FA6-8AF3-76240EE7D009}"/>
              </a:ext>
            </a:extLst>
          </p:cNvPr>
          <p:cNvSpPr/>
          <p:nvPr/>
        </p:nvSpPr>
        <p:spPr>
          <a:xfrm>
            <a:off x="2920271" y="3773189"/>
            <a:ext cx="218746" cy="132130"/>
          </a:xfrm>
          <a:custGeom>
            <a:avLst/>
            <a:gdLst>
              <a:gd name="connsiteX0" fmla="*/ 210279 w 218746"/>
              <a:gd name="connsiteY0" fmla="*/ 299 h 132130"/>
              <a:gd name="connsiteX1" fmla="*/ 181704 w 218746"/>
              <a:gd name="connsiteY1" fmla="*/ 86024 h 132130"/>
              <a:gd name="connsiteX2" fmla="*/ 159479 w 218746"/>
              <a:gd name="connsiteY2" fmla="*/ 90786 h 132130"/>
              <a:gd name="connsiteX3" fmla="*/ 8667 w 218746"/>
              <a:gd name="connsiteY3" fmla="*/ 132061 h 132130"/>
              <a:gd name="connsiteX4" fmla="*/ 18192 w 218746"/>
              <a:gd name="connsiteY4" fmla="*/ 79674 h 132130"/>
              <a:gd name="connsiteX5" fmla="*/ 16604 w 218746"/>
              <a:gd name="connsiteY5" fmla="*/ 59036 h 132130"/>
              <a:gd name="connsiteX6" fmla="*/ 210279 w 218746"/>
              <a:gd name="connsiteY6" fmla="*/ 299 h 13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746" h="132130">
                <a:moveTo>
                  <a:pt x="210279" y="299"/>
                </a:moveTo>
                <a:cubicBezTo>
                  <a:pt x="237796" y="4797"/>
                  <a:pt x="190171" y="70943"/>
                  <a:pt x="181704" y="86024"/>
                </a:cubicBezTo>
                <a:cubicBezTo>
                  <a:pt x="173237" y="101105"/>
                  <a:pt x="159479" y="90786"/>
                  <a:pt x="159479" y="90786"/>
                </a:cubicBezTo>
                <a:cubicBezTo>
                  <a:pt x="130639" y="98459"/>
                  <a:pt x="32215" y="133913"/>
                  <a:pt x="8667" y="132061"/>
                </a:cubicBezTo>
                <a:cubicBezTo>
                  <a:pt x="-14881" y="130209"/>
                  <a:pt x="16869" y="91845"/>
                  <a:pt x="18192" y="79674"/>
                </a:cubicBezTo>
                <a:cubicBezTo>
                  <a:pt x="19515" y="67503"/>
                  <a:pt x="-14088" y="74911"/>
                  <a:pt x="16604" y="59036"/>
                </a:cubicBezTo>
                <a:cubicBezTo>
                  <a:pt x="47296" y="43161"/>
                  <a:pt x="182762" y="-4199"/>
                  <a:pt x="210279" y="29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04E3F022-2F7D-4A38-9C63-8EA34EF1BE65}"/>
              </a:ext>
            </a:extLst>
          </p:cNvPr>
          <p:cNvSpPr/>
          <p:nvPr/>
        </p:nvSpPr>
        <p:spPr>
          <a:xfrm>
            <a:off x="2736837" y="2849505"/>
            <a:ext cx="242913" cy="296460"/>
          </a:xfrm>
          <a:custGeom>
            <a:avLst/>
            <a:gdLst>
              <a:gd name="connsiteX0" fmla="*/ 242901 w 242913"/>
              <a:gd name="connsiteY0" fmla="*/ 58 h 296460"/>
              <a:gd name="connsiteX1" fmla="*/ 60338 w 242913"/>
              <a:gd name="connsiteY1" fmla="*/ 133408 h 296460"/>
              <a:gd name="connsiteX2" fmla="*/ 25413 w 242913"/>
              <a:gd name="connsiteY2" fmla="*/ 204845 h 296460"/>
              <a:gd name="connsiteX3" fmla="*/ 68276 w 242913"/>
              <a:gd name="connsiteY3" fmla="*/ 295333 h 296460"/>
              <a:gd name="connsiteX4" fmla="*/ 46051 w 242913"/>
              <a:gd name="connsiteY4" fmla="*/ 250883 h 296460"/>
              <a:gd name="connsiteX5" fmla="*/ 13 w 242913"/>
              <a:gd name="connsiteY5" fmla="*/ 182620 h 296460"/>
              <a:gd name="connsiteX6" fmla="*/ 50813 w 242913"/>
              <a:gd name="connsiteY6" fmla="*/ 117533 h 296460"/>
              <a:gd name="connsiteX7" fmla="*/ 242901 w 242913"/>
              <a:gd name="connsiteY7" fmla="*/ 58 h 29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913" h="296460">
                <a:moveTo>
                  <a:pt x="242901" y="58"/>
                </a:moveTo>
                <a:cubicBezTo>
                  <a:pt x="244489" y="2704"/>
                  <a:pt x="96586" y="99277"/>
                  <a:pt x="60338" y="133408"/>
                </a:cubicBezTo>
                <a:cubicBezTo>
                  <a:pt x="24090" y="167539"/>
                  <a:pt x="24090" y="177858"/>
                  <a:pt x="25413" y="204845"/>
                </a:cubicBezTo>
                <a:cubicBezTo>
                  <a:pt x="26736" y="231832"/>
                  <a:pt x="64836" y="287660"/>
                  <a:pt x="68276" y="295333"/>
                </a:cubicBezTo>
                <a:cubicBezTo>
                  <a:pt x="71716" y="303006"/>
                  <a:pt x="57428" y="269669"/>
                  <a:pt x="46051" y="250883"/>
                </a:cubicBezTo>
                <a:cubicBezTo>
                  <a:pt x="34674" y="232098"/>
                  <a:pt x="-781" y="204845"/>
                  <a:pt x="13" y="182620"/>
                </a:cubicBezTo>
                <a:cubicBezTo>
                  <a:pt x="807" y="160395"/>
                  <a:pt x="3982" y="150077"/>
                  <a:pt x="50813" y="117533"/>
                </a:cubicBezTo>
                <a:cubicBezTo>
                  <a:pt x="97644" y="84989"/>
                  <a:pt x="241313" y="-2588"/>
                  <a:pt x="242901" y="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F0CCF62B-64E2-4591-BA0C-03DB23A90064}"/>
              </a:ext>
            </a:extLst>
          </p:cNvPr>
          <p:cNvSpPr/>
          <p:nvPr/>
        </p:nvSpPr>
        <p:spPr>
          <a:xfrm>
            <a:off x="2891685" y="2766583"/>
            <a:ext cx="208439" cy="669563"/>
          </a:xfrm>
          <a:custGeom>
            <a:avLst/>
            <a:gdLst>
              <a:gd name="connsiteX0" fmla="*/ 200765 w 208439"/>
              <a:gd name="connsiteY0" fmla="*/ 430 h 669563"/>
              <a:gd name="connsiteX1" fmla="*/ 194415 w 208439"/>
              <a:gd name="connsiteY1" fmla="*/ 248080 h 669563"/>
              <a:gd name="connsiteX2" fmla="*/ 118215 w 208439"/>
              <a:gd name="connsiteY2" fmla="*/ 367142 h 669563"/>
              <a:gd name="connsiteX3" fmla="*/ 102340 w 208439"/>
              <a:gd name="connsiteY3" fmla="*/ 506842 h 669563"/>
              <a:gd name="connsiteX4" fmla="*/ 159490 w 208439"/>
              <a:gd name="connsiteY4" fmla="*/ 662417 h 669563"/>
              <a:gd name="connsiteX5" fmla="*/ 145203 w 208439"/>
              <a:gd name="connsiteY5" fmla="*/ 637017 h 669563"/>
              <a:gd name="connsiteX6" fmla="*/ 67415 w 208439"/>
              <a:gd name="connsiteY6" fmla="*/ 579867 h 669563"/>
              <a:gd name="connsiteX7" fmla="*/ 740 w 208439"/>
              <a:gd name="connsiteY7" fmla="*/ 454455 h 669563"/>
              <a:gd name="connsiteX8" fmla="*/ 111865 w 208439"/>
              <a:gd name="connsiteY8" fmla="*/ 313167 h 669563"/>
              <a:gd name="connsiteX9" fmla="*/ 200765 w 208439"/>
              <a:gd name="connsiteY9" fmla="*/ 430 h 66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439" h="669563">
                <a:moveTo>
                  <a:pt x="200765" y="430"/>
                </a:moveTo>
                <a:cubicBezTo>
                  <a:pt x="214523" y="-10418"/>
                  <a:pt x="208173" y="186961"/>
                  <a:pt x="194415" y="248080"/>
                </a:cubicBezTo>
                <a:cubicBezTo>
                  <a:pt x="180657" y="309199"/>
                  <a:pt x="133561" y="324015"/>
                  <a:pt x="118215" y="367142"/>
                </a:cubicBezTo>
                <a:cubicBezTo>
                  <a:pt x="102869" y="410269"/>
                  <a:pt x="95461" y="457630"/>
                  <a:pt x="102340" y="506842"/>
                </a:cubicBezTo>
                <a:cubicBezTo>
                  <a:pt x="109219" y="556054"/>
                  <a:pt x="152346" y="640721"/>
                  <a:pt x="159490" y="662417"/>
                </a:cubicBezTo>
                <a:cubicBezTo>
                  <a:pt x="166634" y="684113"/>
                  <a:pt x="160549" y="650775"/>
                  <a:pt x="145203" y="637017"/>
                </a:cubicBezTo>
                <a:cubicBezTo>
                  <a:pt x="129857" y="623259"/>
                  <a:pt x="91492" y="610294"/>
                  <a:pt x="67415" y="579867"/>
                </a:cubicBezTo>
                <a:cubicBezTo>
                  <a:pt x="43338" y="549440"/>
                  <a:pt x="-6668" y="498905"/>
                  <a:pt x="740" y="454455"/>
                </a:cubicBezTo>
                <a:cubicBezTo>
                  <a:pt x="8148" y="410005"/>
                  <a:pt x="79850" y="388838"/>
                  <a:pt x="111865" y="313167"/>
                </a:cubicBezTo>
                <a:cubicBezTo>
                  <a:pt x="143880" y="237496"/>
                  <a:pt x="187007" y="11278"/>
                  <a:pt x="200765" y="4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DE700E4-F630-4BFD-B470-AAEE974DFAE4}"/>
              </a:ext>
            </a:extLst>
          </p:cNvPr>
          <p:cNvSpPr/>
          <p:nvPr/>
        </p:nvSpPr>
        <p:spPr>
          <a:xfrm>
            <a:off x="2964967" y="2936418"/>
            <a:ext cx="162435" cy="385630"/>
          </a:xfrm>
          <a:custGeom>
            <a:avLst/>
            <a:gdLst>
              <a:gd name="connsiteX0" fmla="*/ 162408 w 162435"/>
              <a:gd name="connsiteY0" fmla="*/ 5220 h 385630"/>
              <a:gd name="connsiteX1" fmla="*/ 113196 w 162435"/>
              <a:gd name="connsiteY1" fmla="*/ 190957 h 385630"/>
              <a:gd name="connsiteX2" fmla="*/ 60808 w 162435"/>
              <a:gd name="connsiteY2" fmla="*/ 287795 h 385630"/>
              <a:gd name="connsiteX3" fmla="*/ 43346 w 162435"/>
              <a:gd name="connsiteY3" fmla="*/ 384632 h 385630"/>
              <a:gd name="connsiteX4" fmla="*/ 21121 w 162435"/>
              <a:gd name="connsiteY4" fmla="*/ 332245 h 385630"/>
              <a:gd name="connsiteX5" fmla="*/ 5246 w 162435"/>
              <a:gd name="connsiteY5" fmla="*/ 238582 h 385630"/>
              <a:gd name="connsiteX6" fmla="*/ 117958 w 162435"/>
              <a:gd name="connsiteY6" fmla="*/ 65545 h 385630"/>
              <a:gd name="connsiteX7" fmla="*/ 162408 w 162435"/>
              <a:gd name="connsiteY7" fmla="*/ 5220 h 38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35" h="385630">
                <a:moveTo>
                  <a:pt x="162408" y="5220"/>
                </a:moveTo>
                <a:cubicBezTo>
                  <a:pt x="161614" y="26122"/>
                  <a:pt x="130129" y="143861"/>
                  <a:pt x="113196" y="190957"/>
                </a:cubicBezTo>
                <a:cubicBezTo>
                  <a:pt x="96263" y="238053"/>
                  <a:pt x="72450" y="255516"/>
                  <a:pt x="60808" y="287795"/>
                </a:cubicBezTo>
                <a:cubicBezTo>
                  <a:pt x="49166" y="320074"/>
                  <a:pt x="49960" y="377224"/>
                  <a:pt x="43346" y="384632"/>
                </a:cubicBezTo>
                <a:cubicBezTo>
                  <a:pt x="36732" y="392040"/>
                  <a:pt x="27471" y="356587"/>
                  <a:pt x="21121" y="332245"/>
                </a:cubicBezTo>
                <a:cubicBezTo>
                  <a:pt x="14771" y="307903"/>
                  <a:pt x="-10894" y="283032"/>
                  <a:pt x="5246" y="238582"/>
                </a:cubicBezTo>
                <a:cubicBezTo>
                  <a:pt x="21385" y="194132"/>
                  <a:pt x="89383" y="100470"/>
                  <a:pt x="117958" y="65545"/>
                </a:cubicBezTo>
                <a:cubicBezTo>
                  <a:pt x="146533" y="30620"/>
                  <a:pt x="163202" y="-15682"/>
                  <a:pt x="162408" y="52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B40BE404-0B3A-40A2-8F45-244401E4B6E2}"/>
              </a:ext>
            </a:extLst>
          </p:cNvPr>
          <p:cNvSpPr/>
          <p:nvPr/>
        </p:nvSpPr>
        <p:spPr>
          <a:xfrm>
            <a:off x="2292160" y="3088397"/>
            <a:ext cx="86785" cy="560232"/>
          </a:xfrm>
          <a:custGeom>
            <a:avLst/>
            <a:gdLst>
              <a:gd name="connsiteX0" fmla="*/ 190 w 86785"/>
              <a:gd name="connsiteY0" fmla="*/ 878 h 560232"/>
              <a:gd name="connsiteX1" fmla="*/ 60515 w 86785"/>
              <a:gd name="connsiteY1" fmla="*/ 362828 h 560232"/>
              <a:gd name="connsiteX2" fmla="*/ 76390 w 86785"/>
              <a:gd name="connsiteY2" fmla="*/ 559678 h 560232"/>
              <a:gd name="connsiteX3" fmla="*/ 73215 w 86785"/>
              <a:gd name="connsiteY3" fmla="*/ 416803 h 560232"/>
              <a:gd name="connsiteX4" fmla="*/ 82740 w 86785"/>
              <a:gd name="connsiteY4" fmla="*/ 264403 h 560232"/>
              <a:gd name="connsiteX5" fmla="*/ 190 w 86785"/>
              <a:gd name="connsiteY5" fmla="*/ 878 h 56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85" h="560232">
                <a:moveTo>
                  <a:pt x="190" y="878"/>
                </a:moveTo>
                <a:cubicBezTo>
                  <a:pt x="-3514" y="17282"/>
                  <a:pt x="47815" y="269695"/>
                  <a:pt x="60515" y="362828"/>
                </a:cubicBezTo>
                <a:cubicBezTo>
                  <a:pt x="73215" y="455961"/>
                  <a:pt x="74273" y="550682"/>
                  <a:pt x="76390" y="559678"/>
                </a:cubicBezTo>
                <a:cubicBezTo>
                  <a:pt x="78507" y="568674"/>
                  <a:pt x="72157" y="466015"/>
                  <a:pt x="73215" y="416803"/>
                </a:cubicBezTo>
                <a:cubicBezTo>
                  <a:pt x="74273" y="367591"/>
                  <a:pt x="95440" y="326316"/>
                  <a:pt x="82740" y="264403"/>
                </a:cubicBezTo>
                <a:cubicBezTo>
                  <a:pt x="70040" y="202491"/>
                  <a:pt x="3894" y="-15526"/>
                  <a:pt x="190" y="8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7ADCFD5-5FFE-44E9-812C-67930426E1DB}"/>
              </a:ext>
            </a:extLst>
          </p:cNvPr>
          <p:cNvSpPr/>
          <p:nvPr/>
        </p:nvSpPr>
        <p:spPr>
          <a:xfrm>
            <a:off x="2400238" y="3840967"/>
            <a:ext cx="230629" cy="291764"/>
          </a:xfrm>
          <a:custGeom>
            <a:avLst/>
            <a:gdLst>
              <a:gd name="connsiteX0" fmla="*/ 62 w 230629"/>
              <a:gd name="connsiteY0" fmla="*/ 783 h 291764"/>
              <a:gd name="connsiteX1" fmla="*/ 60387 w 230629"/>
              <a:gd name="connsiteY1" fmla="*/ 175408 h 291764"/>
              <a:gd name="connsiteX2" fmla="*/ 228662 w 230629"/>
              <a:gd name="connsiteY2" fmla="*/ 289708 h 291764"/>
              <a:gd name="connsiteX3" fmla="*/ 146112 w 230629"/>
              <a:gd name="connsiteY3" fmla="*/ 238908 h 291764"/>
              <a:gd name="connsiteX4" fmla="*/ 50862 w 230629"/>
              <a:gd name="connsiteY4" fmla="*/ 115083 h 291764"/>
              <a:gd name="connsiteX5" fmla="*/ 62 w 230629"/>
              <a:gd name="connsiteY5" fmla="*/ 783 h 29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629" h="291764">
                <a:moveTo>
                  <a:pt x="62" y="783"/>
                </a:moveTo>
                <a:cubicBezTo>
                  <a:pt x="1649" y="10837"/>
                  <a:pt x="22287" y="127254"/>
                  <a:pt x="60387" y="175408"/>
                </a:cubicBezTo>
                <a:cubicBezTo>
                  <a:pt x="98487" y="223562"/>
                  <a:pt x="214375" y="279125"/>
                  <a:pt x="228662" y="289708"/>
                </a:cubicBezTo>
                <a:cubicBezTo>
                  <a:pt x="242950" y="300291"/>
                  <a:pt x="175745" y="268012"/>
                  <a:pt x="146112" y="238908"/>
                </a:cubicBezTo>
                <a:cubicBezTo>
                  <a:pt x="116479" y="209804"/>
                  <a:pt x="74145" y="150008"/>
                  <a:pt x="50862" y="115083"/>
                </a:cubicBezTo>
                <a:cubicBezTo>
                  <a:pt x="27579" y="80158"/>
                  <a:pt x="-1525" y="-9271"/>
                  <a:pt x="62" y="7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1CAB0F6-1A90-4294-8C7C-D99662E8379A}"/>
              </a:ext>
            </a:extLst>
          </p:cNvPr>
          <p:cNvSpPr/>
          <p:nvPr/>
        </p:nvSpPr>
        <p:spPr>
          <a:xfrm>
            <a:off x="2400300" y="4035425"/>
            <a:ext cx="316294" cy="299766"/>
          </a:xfrm>
          <a:custGeom>
            <a:avLst/>
            <a:gdLst>
              <a:gd name="connsiteX0" fmla="*/ 0 w 316294"/>
              <a:gd name="connsiteY0" fmla="*/ 0 h 299766"/>
              <a:gd name="connsiteX1" fmla="*/ 133350 w 316294"/>
              <a:gd name="connsiteY1" fmla="*/ 180975 h 299766"/>
              <a:gd name="connsiteX2" fmla="*/ 311150 w 316294"/>
              <a:gd name="connsiteY2" fmla="*/ 298450 h 299766"/>
              <a:gd name="connsiteX3" fmla="*/ 263525 w 316294"/>
              <a:gd name="connsiteY3" fmla="*/ 241300 h 299766"/>
              <a:gd name="connsiteX4" fmla="*/ 212725 w 316294"/>
              <a:gd name="connsiteY4" fmla="*/ 196850 h 299766"/>
              <a:gd name="connsiteX5" fmla="*/ 0 w 316294"/>
              <a:gd name="connsiteY5" fmla="*/ 0 h 29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94" h="299766">
                <a:moveTo>
                  <a:pt x="0" y="0"/>
                </a:moveTo>
                <a:cubicBezTo>
                  <a:pt x="40746" y="65616"/>
                  <a:pt x="81492" y="131233"/>
                  <a:pt x="133350" y="180975"/>
                </a:cubicBezTo>
                <a:cubicBezTo>
                  <a:pt x="185208" y="230717"/>
                  <a:pt x="289454" y="288396"/>
                  <a:pt x="311150" y="298450"/>
                </a:cubicBezTo>
                <a:cubicBezTo>
                  <a:pt x="332846" y="308504"/>
                  <a:pt x="279929" y="258233"/>
                  <a:pt x="263525" y="241300"/>
                </a:cubicBezTo>
                <a:cubicBezTo>
                  <a:pt x="247121" y="224367"/>
                  <a:pt x="212725" y="196850"/>
                  <a:pt x="212725" y="1968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F6B1ED0B-D41D-41AA-9694-C9CFA60033B2}"/>
              </a:ext>
            </a:extLst>
          </p:cNvPr>
          <p:cNvSpPr/>
          <p:nvPr/>
        </p:nvSpPr>
        <p:spPr>
          <a:xfrm>
            <a:off x="2258207" y="2661523"/>
            <a:ext cx="517453" cy="1285481"/>
          </a:xfrm>
          <a:custGeom>
            <a:avLst/>
            <a:gdLst>
              <a:gd name="connsiteX0" fmla="*/ 516743 w 517453"/>
              <a:gd name="connsiteY0" fmla="*/ 424577 h 1285481"/>
              <a:gd name="connsiteX1" fmla="*/ 262743 w 517453"/>
              <a:gd name="connsiteY1" fmla="*/ 465852 h 1285481"/>
              <a:gd name="connsiteX2" fmla="*/ 230993 w 517453"/>
              <a:gd name="connsiteY2" fmla="*/ 605552 h 1285481"/>
              <a:gd name="connsiteX3" fmla="*/ 234168 w 517453"/>
              <a:gd name="connsiteY3" fmla="*/ 688102 h 1285481"/>
              <a:gd name="connsiteX4" fmla="*/ 418318 w 517453"/>
              <a:gd name="connsiteY4" fmla="*/ 910352 h 1285481"/>
              <a:gd name="connsiteX5" fmla="*/ 377043 w 517453"/>
              <a:gd name="connsiteY5" fmla="*/ 961152 h 1285481"/>
              <a:gd name="connsiteX6" fmla="*/ 408793 w 517453"/>
              <a:gd name="connsiteY6" fmla="*/ 1167527 h 1285481"/>
              <a:gd name="connsiteX7" fmla="*/ 434193 w 517453"/>
              <a:gd name="connsiteY7" fmla="*/ 1088152 h 1285481"/>
              <a:gd name="connsiteX8" fmla="*/ 446893 w 517453"/>
              <a:gd name="connsiteY8" fmla="*/ 1285002 h 1285481"/>
              <a:gd name="connsiteX9" fmla="*/ 221468 w 517453"/>
              <a:gd name="connsiteY9" fmla="*/ 1138952 h 1285481"/>
              <a:gd name="connsiteX10" fmla="*/ 5568 w 517453"/>
              <a:gd name="connsiteY10" fmla="*/ 992902 h 1285481"/>
              <a:gd name="connsiteX11" fmla="*/ 373868 w 517453"/>
              <a:gd name="connsiteY11" fmla="*/ 1183402 h 1285481"/>
              <a:gd name="connsiteX12" fmla="*/ 65893 w 517453"/>
              <a:gd name="connsiteY12" fmla="*/ 894477 h 1285481"/>
              <a:gd name="connsiteX13" fmla="*/ 196068 w 517453"/>
              <a:gd name="connsiteY13" fmla="*/ 916702 h 1285481"/>
              <a:gd name="connsiteX14" fmla="*/ 65893 w 517453"/>
              <a:gd name="connsiteY14" fmla="*/ 716677 h 1285481"/>
              <a:gd name="connsiteX15" fmla="*/ 2393 w 517453"/>
              <a:gd name="connsiteY15" fmla="*/ 2302 h 1285481"/>
              <a:gd name="connsiteX16" fmla="*/ 145268 w 517453"/>
              <a:gd name="connsiteY16" fmla="*/ 484902 h 1285481"/>
              <a:gd name="connsiteX17" fmla="*/ 100818 w 517453"/>
              <a:gd name="connsiteY17" fmla="*/ 373777 h 1285481"/>
              <a:gd name="connsiteX18" fmla="*/ 399268 w 517453"/>
              <a:gd name="connsiteY18" fmla="*/ 310277 h 1285481"/>
              <a:gd name="connsiteX19" fmla="*/ 173843 w 517453"/>
              <a:gd name="connsiteY19" fmla="*/ 396002 h 1285481"/>
              <a:gd name="connsiteX20" fmla="*/ 516743 w 517453"/>
              <a:gd name="connsiteY20" fmla="*/ 424577 h 128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7453" h="1285481">
                <a:moveTo>
                  <a:pt x="516743" y="424577"/>
                </a:moveTo>
                <a:cubicBezTo>
                  <a:pt x="531559" y="436219"/>
                  <a:pt x="310368" y="435690"/>
                  <a:pt x="262743" y="465852"/>
                </a:cubicBezTo>
                <a:cubicBezTo>
                  <a:pt x="215118" y="496014"/>
                  <a:pt x="235755" y="568510"/>
                  <a:pt x="230993" y="605552"/>
                </a:cubicBezTo>
                <a:cubicBezTo>
                  <a:pt x="226231" y="642594"/>
                  <a:pt x="202947" y="637302"/>
                  <a:pt x="234168" y="688102"/>
                </a:cubicBezTo>
                <a:cubicBezTo>
                  <a:pt x="265389" y="738902"/>
                  <a:pt x="394506" y="864844"/>
                  <a:pt x="418318" y="910352"/>
                </a:cubicBezTo>
                <a:cubicBezTo>
                  <a:pt x="442130" y="955860"/>
                  <a:pt x="378630" y="918290"/>
                  <a:pt x="377043" y="961152"/>
                </a:cubicBezTo>
                <a:cubicBezTo>
                  <a:pt x="375456" y="1004014"/>
                  <a:pt x="399268" y="1146360"/>
                  <a:pt x="408793" y="1167527"/>
                </a:cubicBezTo>
                <a:cubicBezTo>
                  <a:pt x="418318" y="1188694"/>
                  <a:pt x="427843" y="1068573"/>
                  <a:pt x="434193" y="1088152"/>
                </a:cubicBezTo>
                <a:cubicBezTo>
                  <a:pt x="440543" y="1107731"/>
                  <a:pt x="482347" y="1276535"/>
                  <a:pt x="446893" y="1285002"/>
                </a:cubicBezTo>
                <a:cubicBezTo>
                  <a:pt x="411439" y="1293469"/>
                  <a:pt x="295022" y="1187635"/>
                  <a:pt x="221468" y="1138952"/>
                </a:cubicBezTo>
                <a:cubicBezTo>
                  <a:pt x="147914" y="1090269"/>
                  <a:pt x="-19832" y="985494"/>
                  <a:pt x="5568" y="992902"/>
                </a:cubicBezTo>
                <a:cubicBezTo>
                  <a:pt x="30968" y="1000310"/>
                  <a:pt x="363814" y="1199806"/>
                  <a:pt x="373868" y="1183402"/>
                </a:cubicBezTo>
                <a:cubicBezTo>
                  <a:pt x="383922" y="1166998"/>
                  <a:pt x="95526" y="938927"/>
                  <a:pt x="65893" y="894477"/>
                </a:cubicBezTo>
                <a:cubicBezTo>
                  <a:pt x="36260" y="850027"/>
                  <a:pt x="196068" y="946335"/>
                  <a:pt x="196068" y="916702"/>
                </a:cubicBezTo>
                <a:cubicBezTo>
                  <a:pt x="196068" y="887069"/>
                  <a:pt x="98172" y="869077"/>
                  <a:pt x="65893" y="716677"/>
                </a:cubicBezTo>
                <a:cubicBezTo>
                  <a:pt x="33614" y="564277"/>
                  <a:pt x="-10836" y="40931"/>
                  <a:pt x="2393" y="2302"/>
                </a:cubicBezTo>
                <a:cubicBezTo>
                  <a:pt x="15622" y="-36327"/>
                  <a:pt x="128864" y="422990"/>
                  <a:pt x="145268" y="484902"/>
                </a:cubicBezTo>
                <a:cubicBezTo>
                  <a:pt x="161672" y="546814"/>
                  <a:pt x="58485" y="402881"/>
                  <a:pt x="100818" y="373777"/>
                </a:cubicBezTo>
                <a:cubicBezTo>
                  <a:pt x="143151" y="344673"/>
                  <a:pt x="387097" y="306573"/>
                  <a:pt x="399268" y="310277"/>
                </a:cubicBezTo>
                <a:cubicBezTo>
                  <a:pt x="411439" y="313981"/>
                  <a:pt x="153735" y="379069"/>
                  <a:pt x="173843" y="396002"/>
                </a:cubicBezTo>
                <a:cubicBezTo>
                  <a:pt x="193951" y="412935"/>
                  <a:pt x="501927" y="412935"/>
                  <a:pt x="516743" y="4245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7007D56-2D93-4FEE-93B6-E3A07BF25964}"/>
              </a:ext>
            </a:extLst>
          </p:cNvPr>
          <p:cNvSpPr/>
          <p:nvPr/>
        </p:nvSpPr>
        <p:spPr>
          <a:xfrm>
            <a:off x="2264106" y="3315891"/>
            <a:ext cx="1236663" cy="1211430"/>
          </a:xfrm>
          <a:custGeom>
            <a:avLst/>
            <a:gdLst>
              <a:gd name="connsiteX0" fmla="*/ 2844 w 1236663"/>
              <a:gd name="connsiteY0" fmla="*/ 465534 h 1211430"/>
              <a:gd name="connsiteX1" fmla="*/ 129844 w 1236663"/>
              <a:gd name="connsiteY1" fmla="*/ 668734 h 1211430"/>
              <a:gd name="connsiteX2" fmla="*/ 234619 w 1236663"/>
              <a:gd name="connsiteY2" fmla="*/ 957659 h 1211430"/>
              <a:gd name="connsiteX3" fmla="*/ 828344 w 1236663"/>
              <a:gd name="connsiteY3" fmla="*/ 1170384 h 1211430"/>
              <a:gd name="connsiteX4" fmla="*/ 1231569 w 1236663"/>
              <a:gd name="connsiteY4" fmla="*/ 1202134 h 1211430"/>
              <a:gd name="connsiteX5" fmla="*/ 548944 w 1236663"/>
              <a:gd name="connsiteY5" fmla="*/ 1056084 h 1211430"/>
              <a:gd name="connsiteX6" fmla="*/ 1104569 w 1236663"/>
              <a:gd name="connsiteY6" fmla="*/ 1135459 h 1211430"/>
              <a:gd name="connsiteX7" fmla="*/ 602919 w 1236663"/>
              <a:gd name="connsiteY7" fmla="*/ 976709 h 1211430"/>
              <a:gd name="connsiteX8" fmla="*/ 834694 w 1236663"/>
              <a:gd name="connsiteY8" fmla="*/ 979884 h 1211430"/>
              <a:gd name="connsiteX9" fmla="*/ 615619 w 1236663"/>
              <a:gd name="connsiteY9" fmla="*/ 865584 h 1211430"/>
              <a:gd name="connsiteX10" fmla="*/ 688644 w 1236663"/>
              <a:gd name="connsiteY10" fmla="*/ 875109 h 1211430"/>
              <a:gd name="connsiteX11" fmla="*/ 444169 w 1236663"/>
              <a:gd name="connsiteY11" fmla="*/ 732234 h 1211430"/>
              <a:gd name="connsiteX12" fmla="*/ 333044 w 1236663"/>
              <a:gd name="connsiteY12" fmla="*/ 459184 h 1211430"/>
              <a:gd name="connsiteX13" fmla="*/ 82219 w 1236663"/>
              <a:gd name="connsiteY13" fmla="*/ 157559 h 1211430"/>
              <a:gd name="connsiteX14" fmla="*/ 291769 w 1236663"/>
              <a:gd name="connsiteY14" fmla="*/ 671909 h 1211430"/>
              <a:gd name="connsiteX15" fmla="*/ 56819 w 1236663"/>
              <a:gd name="connsiteY15" fmla="*/ 11509 h 1211430"/>
              <a:gd name="connsiteX16" fmla="*/ 40944 w 1236663"/>
              <a:gd name="connsiteY16" fmla="*/ 265509 h 1211430"/>
              <a:gd name="connsiteX17" fmla="*/ 2844 w 1236663"/>
              <a:gd name="connsiteY17" fmla="*/ 465534 h 121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6663" h="1211430">
                <a:moveTo>
                  <a:pt x="2844" y="465534"/>
                </a:moveTo>
                <a:cubicBezTo>
                  <a:pt x="17661" y="532738"/>
                  <a:pt x="91215" y="586713"/>
                  <a:pt x="129844" y="668734"/>
                </a:cubicBezTo>
                <a:cubicBezTo>
                  <a:pt x="168473" y="750755"/>
                  <a:pt x="118202" y="874051"/>
                  <a:pt x="234619" y="957659"/>
                </a:cubicBezTo>
                <a:cubicBezTo>
                  <a:pt x="351036" y="1041267"/>
                  <a:pt x="662186" y="1129638"/>
                  <a:pt x="828344" y="1170384"/>
                </a:cubicBezTo>
                <a:cubicBezTo>
                  <a:pt x="994502" y="1211130"/>
                  <a:pt x="1278136" y="1221184"/>
                  <a:pt x="1231569" y="1202134"/>
                </a:cubicBezTo>
                <a:cubicBezTo>
                  <a:pt x="1185002" y="1183084"/>
                  <a:pt x="570111" y="1067197"/>
                  <a:pt x="548944" y="1056084"/>
                </a:cubicBezTo>
                <a:cubicBezTo>
                  <a:pt x="527777" y="1044972"/>
                  <a:pt x="1095573" y="1148688"/>
                  <a:pt x="1104569" y="1135459"/>
                </a:cubicBezTo>
                <a:cubicBezTo>
                  <a:pt x="1113565" y="1122230"/>
                  <a:pt x="647898" y="1002638"/>
                  <a:pt x="602919" y="976709"/>
                </a:cubicBezTo>
                <a:cubicBezTo>
                  <a:pt x="557940" y="950780"/>
                  <a:pt x="832577" y="998405"/>
                  <a:pt x="834694" y="979884"/>
                </a:cubicBezTo>
                <a:cubicBezTo>
                  <a:pt x="836811" y="961363"/>
                  <a:pt x="639961" y="883047"/>
                  <a:pt x="615619" y="865584"/>
                </a:cubicBezTo>
                <a:cubicBezTo>
                  <a:pt x="591277" y="848121"/>
                  <a:pt x="717219" y="897334"/>
                  <a:pt x="688644" y="875109"/>
                </a:cubicBezTo>
                <a:cubicBezTo>
                  <a:pt x="660069" y="852884"/>
                  <a:pt x="503436" y="801555"/>
                  <a:pt x="444169" y="732234"/>
                </a:cubicBezTo>
                <a:cubicBezTo>
                  <a:pt x="384902" y="662913"/>
                  <a:pt x="393369" y="554963"/>
                  <a:pt x="333044" y="459184"/>
                </a:cubicBezTo>
                <a:cubicBezTo>
                  <a:pt x="272719" y="363405"/>
                  <a:pt x="89098" y="122105"/>
                  <a:pt x="82219" y="157559"/>
                </a:cubicBezTo>
                <a:cubicBezTo>
                  <a:pt x="75340" y="193013"/>
                  <a:pt x="296002" y="696251"/>
                  <a:pt x="291769" y="671909"/>
                </a:cubicBezTo>
                <a:cubicBezTo>
                  <a:pt x="287536" y="647567"/>
                  <a:pt x="98623" y="79242"/>
                  <a:pt x="56819" y="11509"/>
                </a:cubicBezTo>
                <a:cubicBezTo>
                  <a:pt x="15015" y="-56224"/>
                  <a:pt x="46236" y="194072"/>
                  <a:pt x="40944" y="265509"/>
                </a:cubicBezTo>
                <a:cubicBezTo>
                  <a:pt x="35652" y="336946"/>
                  <a:pt x="-11973" y="398330"/>
                  <a:pt x="2844" y="4655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B7592D41-3B21-4BC4-8065-AF9C514547CA}"/>
              </a:ext>
            </a:extLst>
          </p:cNvPr>
          <p:cNvSpPr/>
          <p:nvPr/>
        </p:nvSpPr>
        <p:spPr>
          <a:xfrm>
            <a:off x="2744788" y="283051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177D8FD3-9471-4D12-B239-7E9491D3995E}"/>
              </a:ext>
            </a:extLst>
          </p:cNvPr>
          <p:cNvSpPr/>
          <p:nvPr/>
        </p:nvSpPr>
        <p:spPr>
          <a:xfrm>
            <a:off x="2101521" y="1104329"/>
            <a:ext cx="954673" cy="156359"/>
          </a:xfrm>
          <a:custGeom>
            <a:avLst/>
            <a:gdLst>
              <a:gd name="connsiteX0" fmla="*/ 949654 w 954673"/>
              <a:gd name="connsiteY0" fmla="*/ 156146 h 156359"/>
              <a:gd name="connsiteX1" fmla="*/ 755979 w 954673"/>
              <a:gd name="connsiteY1" fmla="*/ 41846 h 156359"/>
              <a:gd name="connsiteX2" fmla="*/ 6679 w 954673"/>
              <a:gd name="connsiteY2" fmla="*/ 127571 h 156359"/>
              <a:gd name="connsiteX3" fmla="*/ 400379 w 954673"/>
              <a:gd name="connsiteY3" fmla="*/ 25971 h 156359"/>
              <a:gd name="connsiteX4" fmla="*/ 613104 w 954673"/>
              <a:gd name="connsiteY4" fmla="*/ 6921 h 156359"/>
              <a:gd name="connsiteX5" fmla="*/ 949654 w 954673"/>
              <a:gd name="connsiteY5" fmla="*/ 156146 h 15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673" h="156359">
                <a:moveTo>
                  <a:pt x="949654" y="156146"/>
                </a:moveTo>
                <a:cubicBezTo>
                  <a:pt x="973467" y="161967"/>
                  <a:pt x="913141" y="46608"/>
                  <a:pt x="755979" y="41846"/>
                </a:cubicBezTo>
                <a:cubicBezTo>
                  <a:pt x="598817" y="37084"/>
                  <a:pt x="65946" y="130217"/>
                  <a:pt x="6679" y="127571"/>
                </a:cubicBezTo>
                <a:cubicBezTo>
                  <a:pt x="-52588" y="124925"/>
                  <a:pt x="299308" y="46079"/>
                  <a:pt x="400379" y="25971"/>
                </a:cubicBezTo>
                <a:cubicBezTo>
                  <a:pt x="501450" y="5863"/>
                  <a:pt x="519442" y="-9483"/>
                  <a:pt x="613104" y="6921"/>
                </a:cubicBezTo>
                <a:cubicBezTo>
                  <a:pt x="706766" y="23325"/>
                  <a:pt x="925841" y="150325"/>
                  <a:pt x="949654" y="1561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E78B8A17-99A2-4263-8F2D-CF51FFCCEE67}"/>
              </a:ext>
            </a:extLst>
          </p:cNvPr>
          <p:cNvSpPr/>
          <p:nvPr/>
        </p:nvSpPr>
        <p:spPr>
          <a:xfrm>
            <a:off x="2102895" y="3114431"/>
            <a:ext cx="174281" cy="796459"/>
          </a:xfrm>
          <a:custGeom>
            <a:avLst/>
            <a:gdLst>
              <a:gd name="connsiteX0" fmla="*/ 129130 w 174281"/>
              <a:gd name="connsiteY0" fmla="*/ 244 h 796459"/>
              <a:gd name="connsiteX1" fmla="*/ 33880 w 174281"/>
              <a:gd name="connsiteY1" fmla="*/ 489194 h 796459"/>
              <a:gd name="connsiteX2" fmla="*/ 8480 w 174281"/>
              <a:gd name="connsiteY2" fmla="*/ 632069 h 796459"/>
              <a:gd name="connsiteX3" fmla="*/ 170405 w 174281"/>
              <a:gd name="connsiteY3" fmla="*/ 793994 h 796459"/>
              <a:gd name="connsiteX4" fmla="*/ 116430 w 174281"/>
              <a:gd name="connsiteY4" fmla="*/ 724144 h 796459"/>
              <a:gd name="connsiteX5" fmla="*/ 33880 w 174281"/>
              <a:gd name="connsiteY5" fmla="*/ 644769 h 796459"/>
              <a:gd name="connsiteX6" fmla="*/ 106905 w 174281"/>
              <a:gd name="connsiteY6" fmla="*/ 425694 h 796459"/>
              <a:gd name="connsiteX7" fmla="*/ 129130 w 174281"/>
              <a:gd name="connsiteY7" fmla="*/ 244 h 79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281" h="796459">
                <a:moveTo>
                  <a:pt x="129130" y="244"/>
                </a:moveTo>
                <a:cubicBezTo>
                  <a:pt x="116959" y="10827"/>
                  <a:pt x="53988" y="383890"/>
                  <a:pt x="33880" y="489194"/>
                </a:cubicBezTo>
                <a:cubicBezTo>
                  <a:pt x="13772" y="594498"/>
                  <a:pt x="-14274" y="581269"/>
                  <a:pt x="8480" y="632069"/>
                </a:cubicBezTo>
                <a:cubicBezTo>
                  <a:pt x="31234" y="682869"/>
                  <a:pt x="152413" y="778648"/>
                  <a:pt x="170405" y="793994"/>
                </a:cubicBezTo>
                <a:cubicBezTo>
                  <a:pt x="188397" y="809340"/>
                  <a:pt x="139184" y="749015"/>
                  <a:pt x="116430" y="724144"/>
                </a:cubicBezTo>
                <a:cubicBezTo>
                  <a:pt x="93676" y="699273"/>
                  <a:pt x="35467" y="694511"/>
                  <a:pt x="33880" y="644769"/>
                </a:cubicBezTo>
                <a:cubicBezTo>
                  <a:pt x="32292" y="595027"/>
                  <a:pt x="93147" y="525177"/>
                  <a:pt x="106905" y="425694"/>
                </a:cubicBezTo>
                <a:cubicBezTo>
                  <a:pt x="120663" y="326211"/>
                  <a:pt x="141301" y="-10339"/>
                  <a:pt x="129130" y="2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492F1B95-8BC0-40C4-B3B4-E5223640C1DB}"/>
              </a:ext>
            </a:extLst>
          </p:cNvPr>
          <p:cNvSpPr/>
          <p:nvPr/>
        </p:nvSpPr>
        <p:spPr>
          <a:xfrm>
            <a:off x="2105025" y="3649881"/>
            <a:ext cx="187301" cy="739547"/>
          </a:xfrm>
          <a:custGeom>
            <a:avLst/>
            <a:gdLst>
              <a:gd name="connsiteX0" fmla="*/ 177800 w 187301"/>
              <a:gd name="connsiteY0" fmla="*/ 4544 h 739547"/>
              <a:gd name="connsiteX1" fmla="*/ 73025 w 187301"/>
              <a:gd name="connsiteY1" fmla="*/ 258544 h 739547"/>
              <a:gd name="connsiteX2" fmla="*/ 57150 w 187301"/>
              <a:gd name="connsiteY2" fmla="*/ 369669 h 739547"/>
              <a:gd name="connsiteX3" fmla="*/ 174625 w 187301"/>
              <a:gd name="connsiteY3" fmla="*/ 725269 h 739547"/>
              <a:gd name="connsiteX4" fmla="*/ 161925 w 187301"/>
              <a:gd name="connsiteY4" fmla="*/ 642719 h 739547"/>
              <a:gd name="connsiteX5" fmla="*/ 0 w 187301"/>
              <a:gd name="connsiteY5" fmla="*/ 395069 h 739547"/>
              <a:gd name="connsiteX6" fmla="*/ 161925 w 187301"/>
              <a:gd name="connsiteY6" fmla="*/ 115669 h 739547"/>
              <a:gd name="connsiteX7" fmla="*/ 177800 w 187301"/>
              <a:gd name="connsiteY7" fmla="*/ 4544 h 73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301" h="739547">
                <a:moveTo>
                  <a:pt x="177800" y="4544"/>
                </a:moveTo>
                <a:cubicBezTo>
                  <a:pt x="162983" y="28356"/>
                  <a:pt x="93133" y="197690"/>
                  <a:pt x="73025" y="258544"/>
                </a:cubicBezTo>
                <a:cubicBezTo>
                  <a:pt x="52917" y="319398"/>
                  <a:pt x="40217" y="291882"/>
                  <a:pt x="57150" y="369669"/>
                </a:cubicBezTo>
                <a:cubicBezTo>
                  <a:pt x="74083" y="447457"/>
                  <a:pt x="157163" y="679761"/>
                  <a:pt x="174625" y="725269"/>
                </a:cubicBezTo>
                <a:cubicBezTo>
                  <a:pt x="192087" y="770777"/>
                  <a:pt x="191029" y="697752"/>
                  <a:pt x="161925" y="642719"/>
                </a:cubicBezTo>
                <a:cubicBezTo>
                  <a:pt x="132821" y="587686"/>
                  <a:pt x="0" y="482911"/>
                  <a:pt x="0" y="395069"/>
                </a:cubicBezTo>
                <a:cubicBezTo>
                  <a:pt x="0" y="307227"/>
                  <a:pt x="131763" y="175994"/>
                  <a:pt x="161925" y="115669"/>
                </a:cubicBezTo>
                <a:cubicBezTo>
                  <a:pt x="192087" y="55344"/>
                  <a:pt x="192617" y="-19268"/>
                  <a:pt x="177800" y="45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F2B561D-8753-45E9-8004-40F04C8B67E9}"/>
              </a:ext>
            </a:extLst>
          </p:cNvPr>
          <p:cNvSpPr/>
          <p:nvPr/>
        </p:nvSpPr>
        <p:spPr>
          <a:xfrm>
            <a:off x="2209034" y="4094985"/>
            <a:ext cx="197616" cy="289718"/>
          </a:xfrm>
          <a:custGeom>
            <a:avLst/>
            <a:gdLst>
              <a:gd name="connsiteX0" fmla="*/ 194441 w 197616"/>
              <a:gd name="connsiteY0" fmla="*/ 765 h 289718"/>
              <a:gd name="connsiteX1" fmla="*/ 89666 w 197616"/>
              <a:gd name="connsiteY1" fmla="*/ 86490 h 289718"/>
              <a:gd name="connsiteX2" fmla="*/ 115066 w 197616"/>
              <a:gd name="connsiteY2" fmla="*/ 229365 h 289718"/>
              <a:gd name="connsiteX3" fmla="*/ 197616 w 197616"/>
              <a:gd name="connsiteY3" fmla="*/ 289690 h 289718"/>
              <a:gd name="connsiteX4" fmla="*/ 115066 w 197616"/>
              <a:gd name="connsiteY4" fmla="*/ 235715 h 289718"/>
              <a:gd name="connsiteX5" fmla="*/ 766 w 197616"/>
              <a:gd name="connsiteY5" fmla="*/ 134115 h 289718"/>
              <a:gd name="connsiteX6" fmla="*/ 194441 w 197616"/>
              <a:gd name="connsiteY6" fmla="*/ 765 h 28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616" h="289718">
                <a:moveTo>
                  <a:pt x="194441" y="765"/>
                </a:moveTo>
                <a:cubicBezTo>
                  <a:pt x="209258" y="-7173"/>
                  <a:pt x="102895" y="48390"/>
                  <a:pt x="89666" y="86490"/>
                </a:cubicBezTo>
                <a:cubicBezTo>
                  <a:pt x="76437" y="124590"/>
                  <a:pt x="97074" y="195498"/>
                  <a:pt x="115066" y="229365"/>
                </a:cubicBezTo>
                <a:cubicBezTo>
                  <a:pt x="133058" y="263232"/>
                  <a:pt x="197616" y="288632"/>
                  <a:pt x="197616" y="289690"/>
                </a:cubicBezTo>
                <a:cubicBezTo>
                  <a:pt x="197616" y="290748"/>
                  <a:pt x="147874" y="261644"/>
                  <a:pt x="115066" y="235715"/>
                </a:cubicBezTo>
                <a:cubicBezTo>
                  <a:pt x="82258" y="209786"/>
                  <a:pt x="-9288" y="171686"/>
                  <a:pt x="766" y="134115"/>
                </a:cubicBezTo>
                <a:cubicBezTo>
                  <a:pt x="10820" y="96544"/>
                  <a:pt x="179624" y="8703"/>
                  <a:pt x="194441" y="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6F5B6A89-A1B6-4A37-A44A-4ADAC1CE258C}"/>
              </a:ext>
            </a:extLst>
          </p:cNvPr>
          <p:cNvSpPr/>
          <p:nvPr/>
        </p:nvSpPr>
        <p:spPr>
          <a:xfrm>
            <a:off x="3096506" y="1838605"/>
            <a:ext cx="661996" cy="629866"/>
          </a:xfrm>
          <a:custGeom>
            <a:avLst/>
            <a:gdLst>
              <a:gd name="connsiteX0" fmla="*/ 660577 w 661996"/>
              <a:gd name="connsiteY0" fmla="*/ 7128 h 629866"/>
              <a:gd name="connsiteX1" fmla="*/ 370594 w 661996"/>
              <a:gd name="connsiteY1" fmla="*/ 49462 h 629866"/>
              <a:gd name="connsiteX2" fmla="*/ 258411 w 661996"/>
              <a:gd name="connsiteY2" fmla="*/ 290762 h 629866"/>
              <a:gd name="connsiteX3" fmla="*/ 4411 w 661996"/>
              <a:gd name="connsiteY3" fmla="*/ 620962 h 629866"/>
              <a:gd name="connsiteX4" fmla="*/ 106011 w 661996"/>
              <a:gd name="connsiteY4" fmla="*/ 517245 h 629866"/>
              <a:gd name="connsiteX5" fmla="*/ 220311 w 661996"/>
              <a:gd name="connsiteY5" fmla="*/ 320395 h 629866"/>
              <a:gd name="connsiteX6" fmla="*/ 237244 w 661996"/>
              <a:gd name="connsiteY6" fmla="*/ 148945 h 629866"/>
              <a:gd name="connsiteX7" fmla="*/ 660577 w 661996"/>
              <a:gd name="connsiteY7" fmla="*/ 7128 h 62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996" h="629866">
                <a:moveTo>
                  <a:pt x="660577" y="7128"/>
                </a:moveTo>
                <a:cubicBezTo>
                  <a:pt x="682802" y="-9453"/>
                  <a:pt x="437622" y="2190"/>
                  <a:pt x="370594" y="49462"/>
                </a:cubicBezTo>
                <a:cubicBezTo>
                  <a:pt x="303566" y="96734"/>
                  <a:pt x="319441" y="195512"/>
                  <a:pt x="258411" y="290762"/>
                </a:cubicBezTo>
                <a:cubicBezTo>
                  <a:pt x="197380" y="386012"/>
                  <a:pt x="29811" y="583215"/>
                  <a:pt x="4411" y="620962"/>
                </a:cubicBezTo>
                <a:cubicBezTo>
                  <a:pt x="-20989" y="658709"/>
                  <a:pt x="70028" y="567339"/>
                  <a:pt x="106011" y="517245"/>
                </a:cubicBezTo>
                <a:cubicBezTo>
                  <a:pt x="141994" y="467151"/>
                  <a:pt x="198439" y="381778"/>
                  <a:pt x="220311" y="320395"/>
                </a:cubicBezTo>
                <a:cubicBezTo>
                  <a:pt x="242183" y="259012"/>
                  <a:pt x="165983" y="200451"/>
                  <a:pt x="237244" y="148945"/>
                </a:cubicBezTo>
                <a:cubicBezTo>
                  <a:pt x="308505" y="97440"/>
                  <a:pt x="638352" y="23709"/>
                  <a:pt x="660577" y="71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4CA85D51-B934-4740-9D1D-10B09738AE2A}"/>
              </a:ext>
            </a:extLst>
          </p:cNvPr>
          <p:cNvSpPr/>
          <p:nvPr/>
        </p:nvSpPr>
        <p:spPr>
          <a:xfrm>
            <a:off x="3639525" y="2545431"/>
            <a:ext cx="476389" cy="273310"/>
          </a:xfrm>
          <a:custGeom>
            <a:avLst/>
            <a:gdLst>
              <a:gd name="connsiteX0" fmla="*/ 1142 w 476389"/>
              <a:gd name="connsiteY0" fmla="*/ 17852 h 273310"/>
              <a:gd name="connsiteX1" fmla="*/ 253025 w 476389"/>
              <a:gd name="connsiteY1" fmla="*/ 19969 h 273310"/>
              <a:gd name="connsiteX2" fmla="*/ 471042 w 476389"/>
              <a:gd name="connsiteY2" fmla="*/ 271852 h 273310"/>
              <a:gd name="connsiteX3" fmla="*/ 405425 w 476389"/>
              <a:gd name="connsiteY3" fmla="*/ 119452 h 273310"/>
              <a:gd name="connsiteX4" fmla="*/ 358858 w 476389"/>
              <a:gd name="connsiteY4" fmla="*/ 34786 h 273310"/>
              <a:gd name="connsiteX5" fmla="*/ 1142 w 476389"/>
              <a:gd name="connsiteY5" fmla="*/ 17852 h 27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389" h="273310">
                <a:moveTo>
                  <a:pt x="1142" y="17852"/>
                </a:moveTo>
                <a:cubicBezTo>
                  <a:pt x="-16497" y="15383"/>
                  <a:pt x="174708" y="-22364"/>
                  <a:pt x="253025" y="19969"/>
                </a:cubicBezTo>
                <a:cubicBezTo>
                  <a:pt x="331342" y="62302"/>
                  <a:pt x="445642" y="255272"/>
                  <a:pt x="471042" y="271852"/>
                </a:cubicBezTo>
                <a:cubicBezTo>
                  <a:pt x="496442" y="288432"/>
                  <a:pt x="424122" y="158963"/>
                  <a:pt x="405425" y="119452"/>
                </a:cubicBezTo>
                <a:cubicBezTo>
                  <a:pt x="386728" y="79941"/>
                  <a:pt x="424827" y="53483"/>
                  <a:pt x="358858" y="34786"/>
                </a:cubicBezTo>
                <a:cubicBezTo>
                  <a:pt x="292889" y="16089"/>
                  <a:pt x="18781" y="20321"/>
                  <a:pt x="1142" y="178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DF11C45-2ACE-4F5E-83DA-9A325E638843}"/>
              </a:ext>
            </a:extLst>
          </p:cNvPr>
          <p:cNvSpPr/>
          <p:nvPr/>
        </p:nvSpPr>
        <p:spPr>
          <a:xfrm>
            <a:off x="3457175" y="2497067"/>
            <a:ext cx="335909" cy="444422"/>
          </a:xfrm>
          <a:custGeom>
            <a:avLst/>
            <a:gdLst>
              <a:gd name="connsiteX0" fmla="*/ 335892 w 335909"/>
              <a:gd name="connsiteY0" fmla="*/ 19650 h 444422"/>
              <a:gd name="connsiteX1" fmla="*/ 158092 w 335909"/>
              <a:gd name="connsiteY1" fmla="*/ 133950 h 444422"/>
              <a:gd name="connsiteX2" fmla="*/ 69192 w 335909"/>
              <a:gd name="connsiteY2" fmla="*/ 193216 h 444422"/>
              <a:gd name="connsiteX3" fmla="*/ 113642 w 335909"/>
              <a:gd name="connsiteY3" fmla="*/ 432400 h 444422"/>
              <a:gd name="connsiteX4" fmla="*/ 90358 w 335909"/>
              <a:gd name="connsiteY4" fmla="*/ 387950 h 444422"/>
              <a:gd name="connsiteX5" fmla="*/ 3575 w 335909"/>
              <a:gd name="connsiteY5" fmla="*/ 208033 h 444422"/>
              <a:gd name="connsiteX6" fmla="*/ 225825 w 335909"/>
              <a:gd name="connsiteY6" fmla="*/ 600 h 444422"/>
              <a:gd name="connsiteX7" fmla="*/ 62842 w 335909"/>
              <a:gd name="connsiteY7" fmla="*/ 142416 h 444422"/>
              <a:gd name="connsiteX8" fmla="*/ 168675 w 335909"/>
              <a:gd name="connsiteY8" fmla="*/ 66216 h 444422"/>
              <a:gd name="connsiteX9" fmla="*/ 335892 w 335909"/>
              <a:gd name="connsiteY9" fmla="*/ 19650 h 44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909" h="444422">
                <a:moveTo>
                  <a:pt x="335892" y="19650"/>
                </a:moveTo>
                <a:cubicBezTo>
                  <a:pt x="334128" y="30939"/>
                  <a:pt x="202542" y="105022"/>
                  <a:pt x="158092" y="133950"/>
                </a:cubicBezTo>
                <a:cubicBezTo>
                  <a:pt x="113642" y="162878"/>
                  <a:pt x="76600" y="143474"/>
                  <a:pt x="69192" y="193216"/>
                </a:cubicBezTo>
                <a:cubicBezTo>
                  <a:pt x="61784" y="242958"/>
                  <a:pt x="110114" y="399944"/>
                  <a:pt x="113642" y="432400"/>
                </a:cubicBezTo>
                <a:cubicBezTo>
                  <a:pt x="117170" y="464856"/>
                  <a:pt x="108702" y="425344"/>
                  <a:pt x="90358" y="387950"/>
                </a:cubicBezTo>
                <a:cubicBezTo>
                  <a:pt x="72014" y="350556"/>
                  <a:pt x="-19003" y="272591"/>
                  <a:pt x="3575" y="208033"/>
                </a:cubicBezTo>
                <a:cubicBezTo>
                  <a:pt x="26153" y="143475"/>
                  <a:pt x="215947" y="11536"/>
                  <a:pt x="225825" y="600"/>
                </a:cubicBezTo>
                <a:cubicBezTo>
                  <a:pt x="235703" y="-10336"/>
                  <a:pt x="72367" y="131480"/>
                  <a:pt x="62842" y="142416"/>
                </a:cubicBezTo>
                <a:cubicBezTo>
                  <a:pt x="53317" y="153352"/>
                  <a:pt x="129164" y="82444"/>
                  <a:pt x="168675" y="66216"/>
                </a:cubicBezTo>
                <a:cubicBezTo>
                  <a:pt x="208186" y="49988"/>
                  <a:pt x="337656" y="8361"/>
                  <a:pt x="335892" y="196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6CB95A4-E153-4B2B-9108-3FAAAE13C3FA}"/>
              </a:ext>
            </a:extLst>
          </p:cNvPr>
          <p:cNvSpPr/>
          <p:nvPr/>
        </p:nvSpPr>
        <p:spPr>
          <a:xfrm>
            <a:off x="3218906" y="4223415"/>
            <a:ext cx="955800" cy="388855"/>
          </a:xfrm>
          <a:custGeom>
            <a:avLst/>
            <a:gdLst>
              <a:gd name="connsiteX0" fmla="*/ 4777 w 955800"/>
              <a:gd name="connsiteY0" fmla="*/ 198302 h 388855"/>
              <a:gd name="connsiteX1" fmla="*/ 400594 w 955800"/>
              <a:gd name="connsiteY1" fmla="*/ 122102 h 388855"/>
              <a:gd name="connsiteX2" fmla="*/ 955161 w 955800"/>
              <a:gd name="connsiteY2" fmla="*/ 1452 h 388855"/>
              <a:gd name="connsiteX3" fmla="*/ 517011 w 955800"/>
              <a:gd name="connsiteY3" fmla="*/ 211002 h 388855"/>
              <a:gd name="connsiteX4" fmla="*/ 779477 w 955800"/>
              <a:gd name="connsiteY4" fmla="*/ 130568 h 388855"/>
              <a:gd name="connsiteX5" fmla="*/ 777361 w 955800"/>
              <a:gd name="connsiteY5" fmla="*/ 115752 h 388855"/>
              <a:gd name="connsiteX6" fmla="*/ 637661 w 955800"/>
              <a:gd name="connsiteY6" fmla="*/ 236402 h 388855"/>
              <a:gd name="connsiteX7" fmla="*/ 116961 w 955800"/>
              <a:gd name="connsiteY7" fmla="*/ 388802 h 388855"/>
              <a:gd name="connsiteX8" fmla="*/ 495844 w 955800"/>
              <a:gd name="connsiteY8" fmla="*/ 219468 h 388855"/>
              <a:gd name="connsiteX9" fmla="*/ 256661 w 955800"/>
              <a:gd name="connsiteY9" fmla="*/ 308368 h 388855"/>
              <a:gd name="connsiteX10" fmla="*/ 186811 w 955800"/>
              <a:gd name="connsiteY10" fmla="*/ 270268 h 388855"/>
              <a:gd name="connsiteX11" fmla="*/ 4777 w 955800"/>
              <a:gd name="connsiteY11" fmla="*/ 198302 h 38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5800" h="388855">
                <a:moveTo>
                  <a:pt x="4777" y="198302"/>
                </a:moveTo>
                <a:cubicBezTo>
                  <a:pt x="40407" y="173608"/>
                  <a:pt x="400594" y="122102"/>
                  <a:pt x="400594" y="122102"/>
                </a:cubicBezTo>
                <a:cubicBezTo>
                  <a:pt x="558991" y="89294"/>
                  <a:pt x="935758" y="-13365"/>
                  <a:pt x="955161" y="1452"/>
                </a:cubicBezTo>
                <a:cubicBezTo>
                  <a:pt x="974564" y="16269"/>
                  <a:pt x="546292" y="189483"/>
                  <a:pt x="517011" y="211002"/>
                </a:cubicBezTo>
                <a:cubicBezTo>
                  <a:pt x="487730" y="232521"/>
                  <a:pt x="736085" y="146443"/>
                  <a:pt x="779477" y="130568"/>
                </a:cubicBezTo>
                <a:cubicBezTo>
                  <a:pt x="822869" y="114693"/>
                  <a:pt x="800997" y="98113"/>
                  <a:pt x="777361" y="115752"/>
                </a:cubicBezTo>
                <a:cubicBezTo>
                  <a:pt x="753725" y="133391"/>
                  <a:pt x="747728" y="190894"/>
                  <a:pt x="637661" y="236402"/>
                </a:cubicBezTo>
                <a:cubicBezTo>
                  <a:pt x="527594" y="281910"/>
                  <a:pt x="140597" y="391624"/>
                  <a:pt x="116961" y="388802"/>
                </a:cubicBezTo>
                <a:cubicBezTo>
                  <a:pt x="93325" y="385980"/>
                  <a:pt x="472561" y="232874"/>
                  <a:pt x="495844" y="219468"/>
                </a:cubicBezTo>
                <a:cubicBezTo>
                  <a:pt x="519127" y="206062"/>
                  <a:pt x="308166" y="299901"/>
                  <a:pt x="256661" y="308368"/>
                </a:cubicBezTo>
                <a:cubicBezTo>
                  <a:pt x="205156" y="316835"/>
                  <a:pt x="230556" y="287201"/>
                  <a:pt x="186811" y="270268"/>
                </a:cubicBezTo>
                <a:cubicBezTo>
                  <a:pt x="143067" y="253335"/>
                  <a:pt x="-30853" y="222996"/>
                  <a:pt x="4777" y="1983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22CCC3F1-AEB3-49B3-BE19-FCA51629170A}"/>
              </a:ext>
            </a:extLst>
          </p:cNvPr>
          <p:cNvSpPr/>
          <p:nvPr/>
        </p:nvSpPr>
        <p:spPr>
          <a:xfrm>
            <a:off x="4172487" y="3507820"/>
            <a:ext cx="217511" cy="777164"/>
          </a:xfrm>
          <a:custGeom>
            <a:avLst/>
            <a:gdLst>
              <a:gd name="connsiteX0" fmla="*/ 217480 w 217511"/>
              <a:gd name="connsiteY0" fmla="*/ 185763 h 777164"/>
              <a:gd name="connsiteX1" fmla="*/ 139163 w 217511"/>
              <a:gd name="connsiteY1" fmla="*/ 393197 h 777164"/>
              <a:gd name="connsiteX2" fmla="*/ 16396 w 217511"/>
              <a:gd name="connsiteY2" fmla="*/ 748797 h 777164"/>
              <a:gd name="connsiteX3" fmla="*/ 26980 w 217511"/>
              <a:gd name="connsiteY3" fmla="*/ 738213 h 777164"/>
              <a:gd name="connsiteX4" fmla="*/ 26980 w 217511"/>
              <a:gd name="connsiteY4" fmla="*/ 602747 h 777164"/>
              <a:gd name="connsiteX5" fmla="*/ 26980 w 217511"/>
              <a:gd name="connsiteY5" fmla="*/ 300063 h 777164"/>
              <a:gd name="connsiteX6" fmla="*/ 7930 w 217511"/>
              <a:gd name="connsiteY6" fmla="*/ 541363 h 777164"/>
              <a:gd name="connsiteX7" fmla="*/ 175146 w 217511"/>
              <a:gd name="connsiteY7" fmla="*/ 3730 h 777164"/>
              <a:gd name="connsiteX8" fmla="*/ 130696 w 217511"/>
              <a:gd name="connsiteY8" fmla="*/ 297947 h 777164"/>
              <a:gd name="connsiteX9" fmla="*/ 217480 w 217511"/>
              <a:gd name="connsiteY9" fmla="*/ 185763 h 77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511" h="777164">
                <a:moveTo>
                  <a:pt x="217480" y="185763"/>
                </a:moveTo>
                <a:cubicBezTo>
                  <a:pt x="218891" y="201638"/>
                  <a:pt x="172677" y="299358"/>
                  <a:pt x="139163" y="393197"/>
                </a:cubicBezTo>
                <a:cubicBezTo>
                  <a:pt x="105649" y="487036"/>
                  <a:pt x="35093" y="691294"/>
                  <a:pt x="16396" y="748797"/>
                </a:cubicBezTo>
                <a:cubicBezTo>
                  <a:pt x="-2301" y="806300"/>
                  <a:pt x="25216" y="762555"/>
                  <a:pt x="26980" y="738213"/>
                </a:cubicBezTo>
                <a:cubicBezTo>
                  <a:pt x="28744" y="713871"/>
                  <a:pt x="26980" y="602747"/>
                  <a:pt x="26980" y="602747"/>
                </a:cubicBezTo>
                <a:cubicBezTo>
                  <a:pt x="26980" y="529722"/>
                  <a:pt x="30155" y="310294"/>
                  <a:pt x="26980" y="300063"/>
                </a:cubicBezTo>
                <a:cubicBezTo>
                  <a:pt x="23805" y="289832"/>
                  <a:pt x="-16764" y="590752"/>
                  <a:pt x="7930" y="541363"/>
                </a:cubicBezTo>
                <a:cubicBezTo>
                  <a:pt x="32624" y="491974"/>
                  <a:pt x="154685" y="44299"/>
                  <a:pt x="175146" y="3730"/>
                </a:cubicBezTo>
                <a:cubicBezTo>
                  <a:pt x="195607" y="-36839"/>
                  <a:pt x="128226" y="266197"/>
                  <a:pt x="130696" y="297947"/>
                </a:cubicBezTo>
                <a:cubicBezTo>
                  <a:pt x="133165" y="329697"/>
                  <a:pt x="216069" y="169888"/>
                  <a:pt x="217480" y="1857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8947EB2-1C4F-44B8-848F-813AAA7D5D7F}"/>
              </a:ext>
            </a:extLst>
          </p:cNvPr>
          <p:cNvSpPr/>
          <p:nvPr/>
        </p:nvSpPr>
        <p:spPr>
          <a:xfrm>
            <a:off x="4262902" y="2551511"/>
            <a:ext cx="209129" cy="1080582"/>
          </a:xfrm>
          <a:custGeom>
            <a:avLst/>
            <a:gdLst>
              <a:gd name="connsiteX0" fmla="*/ 31815 w 209129"/>
              <a:gd name="connsiteY0" fmla="*/ 1189 h 1080582"/>
              <a:gd name="connsiteX1" fmla="*/ 165165 w 209129"/>
              <a:gd name="connsiteY1" fmla="*/ 388539 h 1080582"/>
              <a:gd name="connsiteX2" fmla="*/ 205381 w 209129"/>
              <a:gd name="connsiteY2" fmla="*/ 513422 h 1080582"/>
              <a:gd name="connsiteX3" fmla="*/ 84731 w 209129"/>
              <a:gd name="connsiteY3" fmla="*/ 830922 h 1080582"/>
              <a:gd name="connsiteX4" fmla="*/ 78381 w 209129"/>
              <a:gd name="connsiteY4" fmla="*/ 1078572 h 1080582"/>
              <a:gd name="connsiteX5" fmla="*/ 78381 w 209129"/>
              <a:gd name="connsiteY5" fmla="*/ 924056 h 1080582"/>
              <a:gd name="connsiteX6" fmla="*/ 29698 w 209129"/>
              <a:gd name="connsiteY6" fmla="*/ 517656 h 1080582"/>
              <a:gd name="connsiteX7" fmla="*/ 46631 w 209129"/>
              <a:gd name="connsiteY7" fmla="*/ 1067989 h 1080582"/>
              <a:gd name="connsiteX8" fmla="*/ 65 w 209129"/>
              <a:gd name="connsiteY8" fmla="*/ 699689 h 1080582"/>
              <a:gd name="connsiteX9" fmla="*/ 36048 w 209129"/>
              <a:gd name="connsiteY9" fmla="*/ 754722 h 1080582"/>
              <a:gd name="connsiteX10" fmla="*/ 19115 w 209129"/>
              <a:gd name="connsiteY10" fmla="*/ 375839 h 1080582"/>
              <a:gd name="connsiteX11" fmla="*/ 110131 w 209129"/>
              <a:gd name="connsiteY11" fmla="*/ 528239 h 1080582"/>
              <a:gd name="connsiteX12" fmla="*/ 31815 w 209129"/>
              <a:gd name="connsiteY12" fmla="*/ 1189 h 108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129" h="1080582">
                <a:moveTo>
                  <a:pt x="31815" y="1189"/>
                </a:moveTo>
                <a:cubicBezTo>
                  <a:pt x="40987" y="-22094"/>
                  <a:pt x="136237" y="303167"/>
                  <a:pt x="165165" y="388539"/>
                </a:cubicBezTo>
                <a:cubicBezTo>
                  <a:pt x="194093" y="473911"/>
                  <a:pt x="218787" y="439692"/>
                  <a:pt x="205381" y="513422"/>
                </a:cubicBezTo>
                <a:cubicBezTo>
                  <a:pt x="191975" y="587152"/>
                  <a:pt x="105898" y="736730"/>
                  <a:pt x="84731" y="830922"/>
                </a:cubicBezTo>
                <a:cubicBezTo>
                  <a:pt x="63564" y="925114"/>
                  <a:pt x="79439" y="1063050"/>
                  <a:pt x="78381" y="1078572"/>
                </a:cubicBezTo>
                <a:cubicBezTo>
                  <a:pt x="77323" y="1094094"/>
                  <a:pt x="86495" y="1017542"/>
                  <a:pt x="78381" y="924056"/>
                </a:cubicBezTo>
                <a:cubicBezTo>
                  <a:pt x="70267" y="830570"/>
                  <a:pt x="34990" y="493667"/>
                  <a:pt x="29698" y="517656"/>
                </a:cubicBezTo>
                <a:cubicBezTo>
                  <a:pt x="24406" y="541645"/>
                  <a:pt x="51570" y="1037650"/>
                  <a:pt x="46631" y="1067989"/>
                </a:cubicBezTo>
                <a:cubicBezTo>
                  <a:pt x="41692" y="1098328"/>
                  <a:pt x="1829" y="751900"/>
                  <a:pt x="65" y="699689"/>
                </a:cubicBezTo>
                <a:cubicBezTo>
                  <a:pt x="-1699" y="647478"/>
                  <a:pt x="32873" y="808697"/>
                  <a:pt x="36048" y="754722"/>
                </a:cubicBezTo>
                <a:cubicBezTo>
                  <a:pt x="39223" y="700747"/>
                  <a:pt x="6768" y="413586"/>
                  <a:pt x="19115" y="375839"/>
                </a:cubicBezTo>
                <a:cubicBezTo>
                  <a:pt x="31462" y="338092"/>
                  <a:pt x="105192" y="586447"/>
                  <a:pt x="110131" y="528239"/>
                </a:cubicBezTo>
                <a:cubicBezTo>
                  <a:pt x="115070" y="470031"/>
                  <a:pt x="22643" y="24472"/>
                  <a:pt x="31815" y="11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032B48D-9342-432F-8AEB-3A93B8CBD18D}"/>
              </a:ext>
            </a:extLst>
          </p:cNvPr>
          <p:cNvSpPr/>
          <p:nvPr/>
        </p:nvSpPr>
        <p:spPr>
          <a:xfrm>
            <a:off x="3665833" y="1884560"/>
            <a:ext cx="715464" cy="854597"/>
          </a:xfrm>
          <a:custGeom>
            <a:avLst/>
            <a:gdLst>
              <a:gd name="connsiteX0" fmla="*/ 2350 w 715464"/>
              <a:gd name="connsiteY0" fmla="*/ 1390 h 854597"/>
              <a:gd name="connsiteX1" fmla="*/ 281750 w 715464"/>
              <a:gd name="connsiteY1" fmla="*/ 134740 h 854597"/>
              <a:gd name="connsiteX2" fmla="*/ 709317 w 715464"/>
              <a:gd name="connsiteY2" fmla="*/ 788790 h 854597"/>
              <a:gd name="connsiteX3" fmla="*/ 539984 w 715464"/>
              <a:gd name="connsiteY3" fmla="*/ 515740 h 854597"/>
              <a:gd name="connsiteX4" fmla="*/ 614067 w 715464"/>
              <a:gd name="connsiteY4" fmla="*/ 809957 h 854597"/>
              <a:gd name="connsiteX5" fmla="*/ 319850 w 715464"/>
              <a:gd name="connsiteY5" fmla="*/ 363340 h 854597"/>
              <a:gd name="connsiteX6" fmla="*/ 491300 w 715464"/>
              <a:gd name="connsiteY6" fmla="*/ 854407 h 854597"/>
              <a:gd name="connsiteX7" fmla="*/ 239417 w 715464"/>
              <a:gd name="connsiteY7" fmla="*/ 295607 h 854597"/>
              <a:gd name="connsiteX8" fmla="*/ 152634 w 715464"/>
              <a:gd name="connsiteY8" fmla="*/ 170723 h 854597"/>
              <a:gd name="connsiteX9" fmla="*/ 2350 w 715464"/>
              <a:gd name="connsiteY9" fmla="*/ 1390 h 8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464" h="854597">
                <a:moveTo>
                  <a:pt x="2350" y="1390"/>
                </a:moveTo>
                <a:cubicBezTo>
                  <a:pt x="23869" y="-4607"/>
                  <a:pt x="163922" y="3507"/>
                  <a:pt x="281750" y="134740"/>
                </a:cubicBezTo>
                <a:cubicBezTo>
                  <a:pt x="399578" y="265973"/>
                  <a:pt x="666278" y="725290"/>
                  <a:pt x="709317" y="788790"/>
                </a:cubicBezTo>
                <a:cubicBezTo>
                  <a:pt x="752356" y="852290"/>
                  <a:pt x="555859" y="512212"/>
                  <a:pt x="539984" y="515740"/>
                </a:cubicBezTo>
                <a:cubicBezTo>
                  <a:pt x="524109" y="519268"/>
                  <a:pt x="650756" y="835357"/>
                  <a:pt x="614067" y="809957"/>
                </a:cubicBezTo>
                <a:cubicBezTo>
                  <a:pt x="577378" y="784557"/>
                  <a:pt x="340311" y="355932"/>
                  <a:pt x="319850" y="363340"/>
                </a:cubicBezTo>
                <a:cubicBezTo>
                  <a:pt x="299389" y="370748"/>
                  <a:pt x="504705" y="865696"/>
                  <a:pt x="491300" y="854407"/>
                </a:cubicBezTo>
                <a:cubicBezTo>
                  <a:pt x="477895" y="843118"/>
                  <a:pt x="295861" y="409554"/>
                  <a:pt x="239417" y="295607"/>
                </a:cubicBezTo>
                <a:cubicBezTo>
                  <a:pt x="182973" y="181660"/>
                  <a:pt x="192145" y="217995"/>
                  <a:pt x="152634" y="170723"/>
                </a:cubicBezTo>
                <a:cubicBezTo>
                  <a:pt x="113123" y="123451"/>
                  <a:pt x="-19169" y="7387"/>
                  <a:pt x="2350" y="13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7B4D3B33-B1B0-470C-ADEF-1F29D4716018}"/>
              </a:ext>
            </a:extLst>
          </p:cNvPr>
          <p:cNvSpPr/>
          <p:nvPr/>
        </p:nvSpPr>
        <p:spPr>
          <a:xfrm>
            <a:off x="2682811" y="2726422"/>
            <a:ext cx="294011" cy="59852"/>
          </a:xfrm>
          <a:custGeom>
            <a:avLst/>
            <a:gdLst>
              <a:gd name="connsiteX0" fmla="*/ 64 w 294011"/>
              <a:gd name="connsiteY0" fmla="*/ 59641 h 59852"/>
              <a:gd name="connsiteX1" fmla="*/ 141352 w 294011"/>
              <a:gd name="connsiteY1" fmla="*/ 23128 h 59852"/>
              <a:gd name="connsiteX2" fmla="*/ 288989 w 294011"/>
              <a:gd name="connsiteY2" fmla="*/ 58053 h 59852"/>
              <a:gd name="connsiteX3" fmla="*/ 254064 w 294011"/>
              <a:gd name="connsiteY3" fmla="*/ 35828 h 59852"/>
              <a:gd name="connsiteX4" fmla="*/ 200089 w 294011"/>
              <a:gd name="connsiteY4" fmla="*/ 8841 h 59852"/>
              <a:gd name="connsiteX5" fmla="*/ 158814 w 294011"/>
              <a:gd name="connsiteY5" fmla="*/ 2491 h 59852"/>
              <a:gd name="connsiteX6" fmla="*/ 64 w 294011"/>
              <a:gd name="connsiteY6" fmla="*/ 59641 h 5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011" h="59852">
                <a:moveTo>
                  <a:pt x="64" y="59641"/>
                </a:moveTo>
                <a:cubicBezTo>
                  <a:pt x="-2846" y="63080"/>
                  <a:pt x="93198" y="23393"/>
                  <a:pt x="141352" y="23128"/>
                </a:cubicBezTo>
                <a:cubicBezTo>
                  <a:pt x="189506" y="22863"/>
                  <a:pt x="270204" y="55936"/>
                  <a:pt x="288989" y="58053"/>
                </a:cubicBezTo>
                <a:cubicBezTo>
                  <a:pt x="307774" y="60170"/>
                  <a:pt x="268881" y="44030"/>
                  <a:pt x="254064" y="35828"/>
                </a:cubicBezTo>
                <a:cubicBezTo>
                  <a:pt x="239247" y="27626"/>
                  <a:pt x="215964" y="14397"/>
                  <a:pt x="200089" y="8841"/>
                </a:cubicBezTo>
                <a:cubicBezTo>
                  <a:pt x="184214" y="3285"/>
                  <a:pt x="194268" y="-3859"/>
                  <a:pt x="158814" y="2491"/>
                </a:cubicBezTo>
                <a:cubicBezTo>
                  <a:pt x="123360" y="8841"/>
                  <a:pt x="2974" y="56202"/>
                  <a:pt x="64" y="596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FC6B19A-D0AA-4883-AF70-122D243DF999}"/>
              </a:ext>
            </a:extLst>
          </p:cNvPr>
          <p:cNvSpPr/>
          <p:nvPr/>
        </p:nvSpPr>
        <p:spPr>
          <a:xfrm>
            <a:off x="2025486" y="1375833"/>
            <a:ext cx="707131" cy="335161"/>
          </a:xfrm>
          <a:custGeom>
            <a:avLst/>
            <a:gdLst>
              <a:gd name="connsiteX0" fmla="*/ 707131 w 707131"/>
              <a:gd name="connsiteY0" fmla="*/ 0 h 335161"/>
              <a:gd name="connsiteX1" fmla="*/ 277447 w 707131"/>
              <a:gd name="connsiteY1" fmla="*/ 84667 h 335161"/>
              <a:gd name="connsiteX2" fmla="*/ 4397 w 707131"/>
              <a:gd name="connsiteY2" fmla="*/ 332317 h 335161"/>
              <a:gd name="connsiteX3" fmla="*/ 110231 w 707131"/>
              <a:gd name="connsiteY3" fmla="*/ 213784 h 335161"/>
              <a:gd name="connsiteX4" fmla="*/ 129281 w 707131"/>
              <a:gd name="connsiteY4" fmla="*/ 131234 h 335161"/>
              <a:gd name="connsiteX5" fmla="*/ 427731 w 707131"/>
              <a:gd name="connsiteY5" fmla="*/ 57150 h 335161"/>
              <a:gd name="connsiteX6" fmla="*/ 707131 w 707131"/>
              <a:gd name="connsiteY6" fmla="*/ 0 h 33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131" h="335161">
                <a:moveTo>
                  <a:pt x="707131" y="0"/>
                </a:moveTo>
                <a:cubicBezTo>
                  <a:pt x="550850" y="14640"/>
                  <a:pt x="394569" y="29281"/>
                  <a:pt x="277447" y="84667"/>
                </a:cubicBezTo>
                <a:cubicBezTo>
                  <a:pt x="160325" y="140053"/>
                  <a:pt x="32266" y="310798"/>
                  <a:pt x="4397" y="332317"/>
                </a:cubicBezTo>
                <a:cubicBezTo>
                  <a:pt x="-23472" y="353836"/>
                  <a:pt x="89417" y="247298"/>
                  <a:pt x="110231" y="213784"/>
                </a:cubicBezTo>
                <a:cubicBezTo>
                  <a:pt x="131045" y="180270"/>
                  <a:pt x="76364" y="157340"/>
                  <a:pt x="129281" y="131234"/>
                </a:cubicBezTo>
                <a:cubicBezTo>
                  <a:pt x="182198" y="105128"/>
                  <a:pt x="427731" y="57150"/>
                  <a:pt x="427731" y="57150"/>
                </a:cubicBezTo>
                <a:lnTo>
                  <a:pt x="7071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BD9BE36-5A58-4F02-898E-ED4292C9A5DC}"/>
              </a:ext>
            </a:extLst>
          </p:cNvPr>
          <p:cNvSpPr/>
          <p:nvPr/>
        </p:nvSpPr>
        <p:spPr>
          <a:xfrm>
            <a:off x="1969571" y="1531677"/>
            <a:ext cx="594931" cy="588989"/>
          </a:xfrm>
          <a:custGeom>
            <a:avLst/>
            <a:gdLst>
              <a:gd name="connsiteX0" fmla="*/ 591596 w 594931"/>
              <a:gd name="connsiteY0" fmla="*/ 790 h 588989"/>
              <a:gd name="connsiteX1" fmla="*/ 225412 w 594931"/>
              <a:gd name="connsiteY1" fmla="*/ 297123 h 588989"/>
              <a:gd name="connsiteX2" fmla="*/ 5279 w 594931"/>
              <a:gd name="connsiteY2" fmla="*/ 584990 h 588989"/>
              <a:gd name="connsiteX3" fmla="*/ 75129 w 594931"/>
              <a:gd name="connsiteY3" fmla="*/ 457990 h 588989"/>
              <a:gd name="connsiteX4" fmla="*/ 149212 w 594931"/>
              <a:gd name="connsiteY4" fmla="*/ 354273 h 588989"/>
              <a:gd name="connsiteX5" fmla="*/ 392629 w 594931"/>
              <a:gd name="connsiteY5" fmla="*/ 214573 h 588989"/>
              <a:gd name="connsiteX6" fmla="*/ 591596 w 594931"/>
              <a:gd name="connsiteY6" fmla="*/ 790 h 58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931" h="588989">
                <a:moveTo>
                  <a:pt x="591596" y="790"/>
                </a:moveTo>
                <a:cubicBezTo>
                  <a:pt x="563727" y="14548"/>
                  <a:pt x="323131" y="199756"/>
                  <a:pt x="225412" y="297123"/>
                </a:cubicBezTo>
                <a:cubicBezTo>
                  <a:pt x="127692" y="394490"/>
                  <a:pt x="30326" y="558179"/>
                  <a:pt x="5279" y="584990"/>
                </a:cubicBezTo>
                <a:cubicBezTo>
                  <a:pt x="-19768" y="611801"/>
                  <a:pt x="51140" y="496443"/>
                  <a:pt x="75129" y="457990"/>
                </a:cubicBezTo>
                <a:cubicBezTo>
                  <a:pt x="99118" y="419537"/>
                  <a:pt x="96295" y="394843"/>
                  <a:pt x="149212" y="354273"/>
                </a:cubicBezTo>
                <a:cubicBezTo>
                  <a:pt x="202129" y="313703"/>
                  <a:pt x="319604" y="272428"/>
                  <a:pt x="392629" y="214573"/>
                </a:cubicBezTo>
                <a:cubicBezTo>
                  <a:pt x="465654" y="156718"/>
                  <a:pt x="619465" y="-12968"/>
                  <a:pt x="591596" y="7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3D7B918-A67D-422A-8E43-3242D7EBACC2}"/>
              </a:ext>
            </a:extLst>
          </p:cNvPr>
          <p:cNvSpPr/>
          <p:nvPr/>
        </p:nvSpPr>
        <p:spPr>
          <a:xfrm>
            <a:off x="3242666" y="1167051"/>
            <a:ext cx="728517" cy="246951"/>
          </a:xfrm>
          <a:custGeom>
            <a:avLst/>
            <a:gdLst>
              <a:gd name="connsiteX0" fmla="*/ 2184 w 728517"/>
              <a:gd name="connsiteY0" fmla="*/ 187616 h 246951"/>
              <a:gd name="connsiteX1" fmla="*/ 76267 w 728517"/>
              <a:gd name="connsiteY1" fmla="*/ 160099 h 246951"/>
              <a:gd name="connsiteX2" fmla="*/ 283701 w 728517"/>
              <a:gd name="connsiteY2" fmla="*/ 41566 h 246951"/>
              <a:gd name="connsiteX3" fmla="*/ 717617 w 728517"/>
              <a:gd name="connsiteY3" fmla="*/ 242649 h 246951"/>
              <a:gd name="connsiteX4" fmla="*/ 582151 w 728517"/>
              <a:gd name="connsiteY4" fmla="*/ 168566 h 246951"/>
              <a:gd name="connsiteX5" fmla="*/ 408584 w 728517"/>
              <a:gd name="connsiteY5" fmla="*/ 43682 h 246951"/>
              <a:gd name="connsiteX6" fmla="*/ 254067 w 728517"/>
              <a:gd name="connsiteY6" fmla="*/ 5582 h 246951"/>
              <a:gd name="connsiteX7" fmla="*/ 148234 w 728517"/>
              <a:gd name="connsiteY7" fmla="*/ 151632 h 246951"/>
              <a:gd name="connsiteX8" fmla="*/ 2184 w 728517"/>
              <a:gd name="connsiteY8" fmla="*/ 187616 h 24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517" h="246951">
                <a:moveTo>
                  <a:pt x="2184" y="187616"/>
                </a:moveTo>
                <a:cubicBezTo>
                  <a:pt x="-9810" y="189027"/>
                  <a:pt x="29348" y="184441"/>
                  <a:pt x="76267" y="160099"/>
                </a:cubicBezTo>
                <a:cubicBezTo>
                  <a:pt x="123186" y="135757"/>
                  <a:pt x="176809" y="27808"/>
                  <a:pt x="283701" y="41566"/>
                </a:cubicBezTo>
                <a:cubicBezTo>
                  <a:pt x="390593" y="55324"/>
                  <a:pt x="667875" y="221482"/>
                  <a:pt x="717617" y="242649"/>
                </a:cubicBezTo>
                <a:cubicBezTo>
                  <a:pt x="767359" y="263816"/>
                  <a:pt x="633656" y="201727"/>
                  <a:pt x="582151" y="168566"/>
                </a:cubicBezTo>
                <a:cubicBezTo>
                  <a:pt x="530646" y="135405"/>
                  <a:pt x="463265" y="70846"/>
                  <a:pt x="408584" y="43682"/>
                </a:cubicBezTo>
                <a:cubicBezTo>
                  <a:pt x="353903" y="16518"/>
                  <a:pt x="297459" y="-12410"/>
                  <a:pt x="254067" y="5582"/>
                </a:cubicBezTo>
                <a:cubicBezTo>
                  <a:pt x="210675" y="23574"/>
                  <a:pt x="190567" y="120588"/>
                  <a:pt x="148234" y="151632"/>
                </a:cubicBezTo>
                <a:cubicBezTo>
                  <a:pt x="105901" y="182676"/>
                  <a:pt x="14178" y="186205"/>
                  <a:pt x="2184" y="1876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442A3FA3-7B59-4C1C-9EC0-749D32BC6917}"/>
              </a:ext>
            </a:extLst>
          </p:cNvPr>
          <p:cNvSpPr/>
          <p:nvPr/>
        </p:nvSpPr>
        <p:spPr>
          <a:xfrm>
            <a:off x="3334718" y="1695431"/>
            <a:ext cx="784671" cy="191505"/>
          </a:xfrm>
          <a:custGeom>
            <a:avLst/>
            <a:gdLst>
              <a:gd name="connsiteX0" fmla="*/ 11732 w 784671"/>
              <a:gd name="connsiteY0" fmla="*/ 186286 h 191505"/>
              <a:gd name="connsiteX1" fmla="*/ 244565 w 784671"/>
              <a:gd name="connsiteY1" fmla="*/ 19 h 191505"/>
              <a:gd name="connsiteX2" fmla="*/ 780082 w 784671"/>
              <a:gd name="connsiteY2" fmla="*/ 173586 h 191505"/>
              <a:gd name="connsiteX3" fmla="*/ 494332 w 784671"/>
              <a:gd name="connsiteY3" fmla="*/ 46586 h 191505"/>
              <a:gd name="connsiteX4" fmla="*/ 335582 w 784671"/>
              <a:gd name="connsiteY4" fmla="*/ 33886 h 191505"/>
              <a:gd name="connsiteX5" fmla="*/ 64649 w 784671"/>
              <a:gd name="connsiteY5" fmla="*/ 133369 h 191505"/>
              <a:gd name="connsiteX6" fmla="*/ 11732 w 784671"/>
              <a:gd name="connsiteY6" fmla="*/ 186286 h 19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671" h="191505">
                <a:moveTo>
                  <a:pt x="11732" y="186286"/>
                </a:moveTo>
                <a:cubicBezTo>
                  <a:pt x="41718" y="164061"/>
                  <a:pt x="116507" y="2136"/>
                  <a:pt x="244565" y="19"/>
                </a:cubicBezTo>
                <a:cubicBezTo>
                  <a:pt x="372623" y="-2098"/>
                  <a:pt x="738454" y="165825"/>
                  <a:pt x="780082" y="173586"/>
                </a:cubicBezTo>
                <a:cubicBezTo>
                  <a:pt x="821710" y="181347"/>
                  <a:pt x="568415" y="69869"/>
                  <a:pt x="494332" y="46586"/>
                </a:cubicBezTo>
                <a:cubicBezTo>
                  <a:pt x="420249" y="23303"/>
                  <a:pt x="407196" y="19422"/>
                  <a:pt x="335582" y="33886"/>
                </a:cubicBezTo>
                <a:cubicBezTo>
                  <a:pt x="263968" y="48350"/>
                  <a:pt x="116507" y="112908"/>
                  <a:pt x="64649" y="133369"/>
                </a:cubicBezTo>
                <a:cubicBezTo>
                  <a:pt x="12791" y="153830"/>
                  <a:pt x="-18254" y="208511"/>
                  <a:pt x="11732" y="186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1DF5F0A3-3D9D-4F2F-8C63-2E75F492FBBB}"/>
              </a:ext>
            </a:extLst>
          </p:cNvPr>
          <p:cNvSpPr/>
          <p:nvPr/>
        </p:nvSpPr>
        <p:spPr>
          <a:xfrm>
            <a:off x="4305847" y="2019182"/>
            <a:ext cx="205296" cy="784294"/>
          </a:xfrm>
          <a:custGeom>
            <a:avLst/>
            <a:gdLst>
              <a:gd name="connsiteX0" fmla="*/ 180428 w 205296"/>
              <a:gd name="connsiteY0" fmla="*/ 118 h 784294"/>
              <a:gd name="connsiteX1" fmla="*/ 37553 w 205296"/>
              <a:gd name="connsiteY1" fmla="*/ 263643 h 784294"/>
              <a:gd name="connsiteX2" fmla="*/ 202653 w 205296"/>
              <a:gd name="connsiteY2" fmla="*/ 771643 h 784294"/>
              <a:gd name="connsiteX3" fmla="*/ 129628 w 205296"/>
              <a:gd name="connsiteY3" fmla="*/ 612893 h 784294"/>
              <a:gd name="connsiteX4" fmla="*/ 2628 w 205296"/>
              <a:gd name="connsiteY4" fmla="*/ 419218 h 784294"/>
              <a:gd name="connsiteX5" fmla="*/ 53428 w 205296"/>
              <a:gd name="connsiteY5" fmla="*/ 292218 h 784294"/>
              <a:gd name="connsiteX6" fmla="*/ 180428 w 205296"/>
              <a:gd name="connsiteY6" fmla="*/ 118 h 7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296" h="784294">
                <a:moveTo>
                  <a:pt x="180428" y="118"/>
                </a:moveTo>
                <a:cubicBezTo>
                  <a:pt x="177782" y="-4644"/>
                  <a:pt x="33849" y="135056"/>
                  <a:pt x="37553" y="263643"/>
                </a:cubicBezTo>
                <a:cubicBezTo>
                  <a:pt x="41257" y="392230"/>
                  <a:pt x="187307" y="713435"/>
                  <a:pt x="202653" y="771643"/>
                </a:cubicBezTo>
                <a:cubicBezTo>
                  <a:pt x="217999" y="829851"/>
                  <a:pt x="162965" y="671630"/>
                  <a:pt x="129628" y="612893"/>
                </a:cubicBezTo>
                <a:cubicBezTo>
                  <a:pt x="96291" y="554156"/>
                  <a:pt x="15328" y="472664"/>
                  <a:pt x="2628" y="419218"/>
                </a:cubicBezTo>
                <a:cubicBezTo>
                  <a:pt x="-10072" y="365772"/>
                  <a:pt x="25911" y="359422"/>
                  <a:pt x="53428" y="292218"/>
                </a:cubicBezTo>
                <a:cubicBezTo>
                  <a:pt x="80945" y="225014"/>
                  <a:pt x="183074" y="4880"/>
                  <a:pt x="180428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DC4DA514-D860-4101-BF4F-5ED34FF1D639}"/>
              </a:ext>
            </a:extLst>
          </p:cNvPr>
          <p:cNvSpPr/>
          <p:nvPr/>
        </p:nvSpPr>
        <p:spPr>
          <a:xfrm>
            <a:off x="2886609" y="2239165"/>
            <a:ext cx="503576" cy="368232"/>
          </a:xfrm>
          <a:custGeom>
            <a:avLst/>
            <a:gdLst>
              <a:gd name="connsiteX0" fmla="*/ 15341 w 503576"/>
              <a:gd name="connsiteY0" fmla="*/ 268 h 368232"/>
              <a:gd name="connsiteX1" fmla="*/ 42858 w 503576"/>
              <a:gd name="connsiteY1" fmla="*/ 173835 h 368232"/>
              <a:gd name="connsiteX2" fmla="*/ 481008 w 503576"/>
              <a:gd name="connsiteY2" fmla="*/ 360102 h 368232"/>
              <a:gd name="connsiteX3" fmla="*/ 419624 w 503576"/>
              <a:gd name="connsiteY3" fmla="*/ 330468 h 368232"/>
              <a:gd name="connsiteX4" fmla="*/ 239708 w 503576"/>
              <a:gd name="connsiteY4" fmla="*/ 290252 h 368232"/>
              <a:gd name="connsiteX5" fmla="*/ 32274 w 503576"/>
              <a:gd name="connsiteY5" fmla="*/ 214052 h 368232"/>
              <a:gd name="connsiteX6" fmla="*/ 15341 w 503576"/>
              <a:gd name="connsiteY6" fmla="*/ 268 h 36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576" h="368232">
                <a:moveTo>
                  <a:pt x="15341" y="268"/>
                </a:moveTo>
                <a:cubicBezTo>
                  <a:pt x="17105" y="-6435"/>
                  <a:pt x="-34753" y="113863"/>
                  <a:pt x="42858" y="173835"/>
                </a:cubicBezTo>
                <a:cubicBezTo>
                  <a:pt x="120469" y="233807"/>
                  <a:pt x="418214" y="333996"/>
                  <a:pt x="481008" y="360102"/>
                </a:cubicBezTo>
                <a:cubicBezTo>
                  <a:pt x="543802" y="386208"/>
                  <a:pt x="459841" y="342110"/>
                  <a:pt x="419624" y="330468"/>
                </a:cubicBezTo>
                <a:cubicBezTo>
                  <a:pt x="379407" y="318826"/>
                  <a:pt x="304266" y="309655"/>
                  <a:pt x="239708" y="290252"/>
                </a:cubicBezTo>
                <a:cubicBezTo>
                  <a:pt x="175150" y="270849"/>
                  <a:pt x="71785" y="260619"/>
                  <a:pt x="32274" y="214052"/>
                </a:cubicBezTo>
                <a:cubicBezTo>
                  <a:pt x="-7237" y="167485"/>
                  <a:pt x="13577" y="6971"/>
                  <a:pt x="15341" y="2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48473A4-D413-48B0-B0D8-3B725F1B1131}"/>
              </a:ext>
            </a:extLst>
          </p:cNvPr>
          <p:cNvSpPr/>
          <p:nvPr/>
        </p:nvSpPr>
        <p:spPr>
          <a:xfrm>
            <a:off x="2760057" y="2382355"/>
            <a:ext cx="166322" cy="441894"/>
          </a:xfrm>
          <a:custGeom>
            <a:avLst/>
            <a:gdLst>
              <a:gd name="connsiteX0" fmla="*/ 116493 w 166322"/>
              <a:gd name="connsiteY0" fmla="*/ 1012 h 441894"/>
              <a:gd name="connsiteX1" fmla="*/ 31826 w 166322"/>
              <a:gd name="connsiteY1" fmla="*/ 255012 h 441894"/>
              <a:gd name="connsiteX2" fmla="*/ 165176 w 166322"/>
              <a:gd name="connsiteY2" fmla="*/ 439162 h 441894"/>
              <a:gd name="connsiteX3" fmla="*/ 91093 w 166322"/>
              <a:gd name="connsiteY3" fmla="*/ 356612 h 441894"/>
              <a:gd name="connsiteX4" fmla="*/ 76 w 166322"/>
              <a:gd name="connsiteY4" fmla="*/ 238078 h 441894"/>
              <a:gd name="connsiteX5" fmla="*/ 76276 w 166322"/>
              <a:gd name="connsiteY5" fmla="*/ 168228 h 441894"/>
              <a:gd name="connsiteX6" fmla="*/ 116493 w 166322"/>
              <a:gd name="connsiteY6" fmla="*/ 1012 h 44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22" h="441894">
                <a:moveTo>
                  <a:pt x="116493" y="1012"/>
                </a:moveTo>
                <a:cubicBezTo>
                  <a:pt x="109085" y="15476"/>
                  <a:pt x="23712" y="181987"/>
                  <a:pt x="31826" y="255012"/>
                </a:cubicBezTo>
                <a:cubicBezTo>
                  <a:pt x="39940" y="328037"/>
                  <a:pt x="155298" y="422229"/>
                  <a:pt x="165176" y="439162"/>
                </a:cubicBezTo>
                <a:cubicBezTo>
                  <a:pt x="175054" y="456095"/>
                  <a:pt x="118610" y="390126"/>
                  <a:pt x="91093" y="356612"/>
                </a:cubicBezTo>
                <a:cubicBezTo>
                  <a:pt x="63576" y="323098"/>
                  <a:pt x="2546" y="269475"/>
                  <a:pt x="76" y="238078"/>
                </a:cubicBezTo>
                <a:cubicBezTo>
                  <a:pt x="-2394" y="206681"/>
                  <a:pt x="55815" y="205270"/>
                  <a:pt x="76276" y="168228"/>
                </a:cubicBezTo>
                <a:cubicBezTo>
                  <a:pt x="96737" y="131186"/>
                  <a:pt x="123901" y="-13452"/>
                  <a:pt x="116493" y="10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1A4F3E74-0A12-4CB7-96BF-9769F6602B20}"/>
              </a:ext>
            </a:extLst>
          </p:cNvPr>
          <p:cNvSpPr/>
          <p:nvPr/>
        </p:nvSpPr>
        <p:spPr>
          <a:xfrm>
            <a:off x="2894327" y="2670030"/>
            <a:ext cx="152097" cy="267136"/>
          </a:xfrm>
          <a:custGeom>
            <a:avLst/>
            <a:gdLst>
              <a:gd name="connsiteX0" fmla="*/ 69536 w 152097"/>
              <a:gd name="connsiteY0" fmla="*/ 145 h 267136"/>
              <a:gd name="connsiteX1" fmla="*/ 82236 w 152097"/>
              <a:gd name="connsiteY1" fmla="*/ 108095 h 267136"/>
              <a:gd name="connsiteX2" fmla="*/ 152086 w 152097"/>
              <a:gd name="connsiteY2" fmla="*/ 185883 h 267136"/>
              <a:gd name="connsiteX3" fmla="*/ 86998 w 152097"/>
              <a:gd name="connsiteY3" fmla="*/ 171595 h 267136"/>
              <a:gd name="connsiteX4" fmla="*/ 1273 w 152097"/>
              <a:gd name="connsiteY4" fmla="*/ 266845 h 267136"/>
              <a:gd name="connsiteX5" fmla="*/ 36198 w 152097"/>
              <a:gd name="connsiteY5" fmla="*/ 200170 h 267136"/>
              <a:gd name="connsiteX6" fmla="*/ 44136 w 152097"/>
              <a:gd name="connsiteY6" fmla="*/ 168420 h 267136"/>
              <a:gd name="connsiteX7" fmla="*/ 17148 w 152097"/>
              <a:gd name="connsiteY7" fmla="*/ 96983 h 267136"/>
              <a:gd name="connsiteX8" fmla="*/ 31436 w 152097"/>
              <a:gd name="connsiteY8" fmla="*/ 57295 h 267136"/>
              <a:gd name="connsiteX9" fmla="*/ 58423 w 152097"/>
              <a:gd name="connsiteY9" fmla="*/ 84283 h 267136"/>
              <a:gd name="connsiteX10" fmla="*/ 69536 w 152097"/>
              <a:gd name="connsiteY10" fmla="*/ 145 h 26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097" h="267136">
                <a:moveTo>
                  <a:pt x="69536" y="145"/>
                </a:moveTo>
                <a:cubicBezTo>
                  <a:pt x="73505" y="4114"/>
                  <a:pt x="68478" y="77139"/>
                  <a:pt x="82236" y="108095"/>
                </a:cubicBezTo>
                <a:cubicBezTo>
                  <a:pt x="95994" y="139051"/>
                  <a:pt x="151292" y="175300"/>
                  <a:pt x="152086" y="185883"/>
                </a:cubicBezTo>
                <a:cubicBezTo>
                  <a:pt x="152880" y="196466"/>
                  <a:pt x="112134" y="158101"/>
                  <a:pt x="86998" y="171595"/>
                </a:cubicBezTo>
                <a:cubicBezTo>
                  <a:pt x="61862" y="185089"/>
                  <a:pt x="9740" y="262082"/>
                  <a:pt x="1273" y="266845"/>
                </a:cubicBezTo>
                <a:cubicBezTo>
                  <a:pt x="-7194" y="271608"/>
                  <a:pt x="29054" y="216574"/>
                  <a:pt x="36198" y="200170"/>
                </a:cubicBezTo>
                <a:cubicBezTo>
                  <a:pt x="43342" y="183766"/>
                  <a:pt x="47311" y="185618"/>
                  <a:pt x="44136" y="168420"/>
                </a:cubicBezTo>
                <a:cubicBezTo>
                  <a:pt x="40961" y="151222"/>
                  <a:pt x="19265" y="115504"/>
                  <a:pt x="17148" y="96983"/>
                </a:cubicBezTo>
                <a:cubicBezTo>
                  <a:pt x="15031" y="78462"/>
                  <a:pt x="24557" y="59412"/>
                  <a:pt x="31436" y="57295"/>
                </a:cubicBezTo>
                <a:cubicBezTo>
                  <a:pt x="38315" y="55178"/>
                  <a:pt x="52338" y="94073"/>
                  <a:pt x="58423" y="84283"/>
                </a:cubicBezTo>
                <a:cubicBezTo>
                  <a:pt x="64508" y="74494"/>
                  <a:pt x="65567" y="-3824"/>
                  <a:pt x="69536" y="1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B201424D-CB6E-4D41-B69D-CAC57457DD88}"/>
              </a:ext>
            </a:extLst>
          </p:cNvPr>
          <p:cNvSpPr/>
          <p:nvPr/>
        </p:nvSpPr>
        <p:spPr>
          <a:xfrm>
            <a:off x="2568188" y="2836750"/>
            <a:ext cx="447951" cy="131881"/>
          </a:xfrm>
          <a:custGeom>
            <a:avLst/>
            <a:gdLst>
              <a:gd name="connsiteX0" fmla="*/ 387 w 447951"/>
              <a:gd name="connsiteY0" fmla="*/ 131875 h 131881"/>
              <a:gd name="connsiteX1" fmla="*/ 273437 w 447951"/>
              <a:gd name="connsiteY1" fmla="*/ 41388 h 131881"/>
              <a:gd name="connsiteX2" fmla="*/ 446475 w 447951"/>
              <a:gd name="connsiteY2" fmla="*/ 113 h 131881"/>
              <a:gd name="connsiteX3" fmla="*/ 354400 w 447951"/>
              <a:gd name="connsiteY3" fmla="*/ 31863 h 131881"/>
              <a:gd name="connsiteX4" fmla="*/ 309950 w 447951"/>
              <a:gd name="connsiteY4" fmla="*/ 108063 h 131881"/>
              <a:gd name="connsiteX5" fmla="*/ 336937 w 447951"/>
              <a:gd name="connsiteY5" fmla="*/ 36625 h 131881"/>
              <a:gd name="connsiteX6" fmla="*/ 387 w 447951"/>
              <a:gd name="connsiteY6" fmla="*/ 131875 h 13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951" h="131881">
                <a:moveTo>
                  <a:pt x="387" y="131875"/>
                </a:moveTo>
                <a:cubicBezTo>
                  <a:pt x="-10196" y="132669"/>
                  <a:pt x="199089" y="63348"/>
                  <a:pt x="273437" y="41388"/>
                </a:cubicBezTo>
                <a:cubicBezTo>
                  <a:pt x="347785" y="19428"/>
                  <a:pt x="432981" y="1700"/>
                  <a:pt x="446475" y="113"/>
                </a:cubicBezTo>
                <a:cubicBezTo>
                  <a:pt x="459969" y="-1474"/>
                  <a:pt x="377154" y="13871"/>
                  <a:pt x="354400" y="31863"/>
                </a:cubicBezTo>
                <a:cubicBezTo>
                  <a:pt x="331646" y="49855"/>
                  <a:pt x="312860" y="107269"/>
                  <a:pt x="309950" y="108063"/>
                </a:cubicBezTo>
                <a:cubicBezTo>
                  <a:pt x="307040" y="108857"/>
                  <a:pt x="385885" y="33186"/>
                  <a:pt x="336937" y="36625"/>
                </a:cubicBezTo>
                <a:cubicBezTo>
                  <a:pt x="287989" y="40064"/>
                  <a:pt x="10970" y="131081"/>
                  <a:pt x="387" y="1318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4777828-E332-4B73-8052-9F222433FC09}"/>
              </a:ext>
            </a:extLst>
          </p:cNvPr>
          <p:cNvSpPr/>
          <p:nvPr/>
        </p:nvSpPr>
        <p:spPr>
          <a:xfrm>
            <a:off x="2752681" y="2651846"/>
            <a:ext cx="295891" cy="286767"/>
          </a:xfrm>
          <a:custGeom>
            <a:avLst/>
            <a:gdLst>
              <a:gd name="connsiteX0" fmla="*/ 44 w 295891"/>
              <a:gd name="connsiteY0" fmla="*/ 96117 h 286767"/>
              <a:gd name="connsiteX1" fmla="*/ 154032 w 295891"/>
              <a:gd name="connsiteY1" fmla="*/ 867 h 286767"/>
              <a:gd name="connsiteX2" fmla="*/ 244519 w 295891"/>
              <a:gd name="connsiteY2" fmla="*/ 159617 h 286767"/>
              <a:gd name="connsiteX3" fmla="*/ 295319 w 295891"/>
              <a:gd name="connsiteY3" fmla="*/ 202479 h 286767"/>
              <a:gd name="connsiteX4" fmla="*/ 212769 w 295891"/>
              <a:gd name="connsiteY4" fmla="*/ 200892 h 286767"/>
              <a:gd name="connsiteX5" fmla="*/ 173082 w 295891"/>
              <a:gd name="connsiteY5" fmla="*/ 286617 h 286767"/>
              <a:gd name="connsiteX6" fmla="*/ 215944 w 295891"/>
              <a:gd name="connsiteY6" fmla="*/ 177079 h 286767"/>
              <a:gd name="connsiteX7" fmla="*/ 182607 w 295891"/>
              <a:gd name="connsiteY7" fmla="*/ 150092 h 286767"/>
              <a:gd name="connsiteX8" fmla="*/ 79419 w 295891"/>
              <a:gd name="connsiteY8" fmla="*/ 123104 h 286767"/>
              <a:gd name="connsiteX9" fmla="*/ 169907 w 295891"/>
              <a:gd name="connsiteY9" fmla="*/ 99292 h 286767"/>
              <a:gd name="connsiteX10" fmla="*/ 44 w 295891"/>
              <a:gd name="connsiteY10" fmla="*/ 96117 h 28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5891" h="286767">
                <a:moveTo>
                  <a:pt x="44" y="96117"/>
                </a:moveTo>
                <a:cubicBezTo>
                  <a:pt x="-2602" y="79713"/>
                  <a:pt x="113286" y="-9716"/>
                  <a:pt x="154032" y="867"/>
                </a:cubicBezTo>
                <a:cubicBezTo>
                  <a:pt x="194778" y="11450"/>
                  <a:pt x="220971" y="126015"/>
                  <a:pt x="244519" y="159617"/>
                </a:cubicBezTo>
                <a:cubicBezTo>
                  <a:pt x="268067" y="193219"/>
                  <a:pt x="300611" y="195600"/>
                  <a:pt x="295319" y="202479"/>
                </a:cubicBezTo>
                <a:cubicBezTo>
                  <a:pt x="290027" y="209358"/>
                  <a:pt x="233142" y="186869"/>
                  <a:pt x="212769" y="200892"/>
                </a:cubicBezTo>
                <a:cubicBezTo>
                  <a:pt x="192396" y="214915"/>
                  <a:pt x="172553" y="290586"/>
                  <a:pt x="173082" y="286617"/>
                </a:cubicBezTo>
                <a:cubicBezTo>
                  <a:pt x="173611" y="282648"/>
                  <a:pt x="214357" y="199833"/>
                  <a:pt x="215944" y="177079"/>
                </a:cubicBezTo>
                <a:cubicBezTo>
                  <a:pt x="217531" y="154325"/>
                  <a:pt x="205361" y="159088"/>
                  <a:pt x="182607" y="150092"/>
                </a:cubicBezTo>
                <a:cubicBezTo>
                  <a:pt x="159853" y="141096"/>
                  <a:pt x="81536" y="131571"/>
                  <a:pt x="79419" y="123104"/>
                </a:cubicBezTo>
                <a:cubicBezTo>
                  <a:pt x="77302" y="114637"/>
                  <a:pt x="180226" y="106171"/>
                  <a:pt x="169907" y="99292"/>
                </a:cubicBezTo>
                <a:cubicBezTo>
                  <a:pt x="159588" y="92413"/>
                  <a:pt x="2690" y="112521"/>
                  <a:pt x="44" y="961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E039158-5D0D-4429-9DAB-CB76045850D7}"/>
              </a:ext>
            </a:extLst>
          </p:cNvPr>
          <p:cNvSpPr/>
          <p:nvPr/>
        </p:nvSpPr>
        <p:spPr>
          <a:xfrm>
            <a:off x="2555518" y="2824050"/>
            <a:ext cx="110522" cy="94192"/>
          </a:xfrm>
          <a:custGeom>
            <a:avLst/>
            <a:gdLst>
              <a:gd name="connsiteX0" fmla="*/ 109895 w 110522"/>
              <a:gd name="connsiteY0" fmla="*/ 113 h 94192"/>
              <a:gd name="connsiteX1" fmla="*/ 1945 w 110522"/>
              <a:gd name="connsiteY1" fmla="*/ 90600 h 94192"/>
              <a:gd name="connsiteX2" fmla="*/ 44807 w 110522"/>
              <a:gd name="connsiteY2" fmla="*/ 71550 h 94192"/>
              <a:gd name="connsiteX3" fmla="*/ 109895 w 110522"/>
              <a:gd name="connsiteY3" fmla="*/ 113 h 9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522" h="94192">
                <a:moveTo>
                  <a:pt x="109895" y="113"/>
                </a:moveTo>
                <a:cubicBezTo>
                  <a:pt x="102751" y="3288"/>
                  <a:pt x="12793" y="78694"/>
                  <a:pt x="1945" y="90600"/>
                </a:cubicBezTo>
                <a:cubicBezTo>
                  <a:pt x="-8903" y="102506"/>
                  <a:pt x="28403" y="81869"/>
                  <a:pt x="44807" y="71550"/>
                </a:cubicBezTo>
                <a:cubicBezTo>
                  <a:pt x="61211" y="61231"/>
                  <a:pt x="117039" y="-3062"/>
                  <a:pt x="109895" y="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F0B10018-2A2F-4AC3-B7FB-E9D7A412B06C}"/>
              </a:ext>
            </a:extLst>
          </p:cNvPr>
          <p:cNvSpPr/>
          <p:nvPr/>
        </p:nvSpPr>
        <p:spPr>
          <a:xfrm>
            <a:off x="2501715" y="4368771"/>
            <a:ext cx="117956" cy="552265"/>
          </a:xfrm>
          <a:custGeom>
            <a:avLst/>
            <a:gdLst>
              <a:gd name="connsiteX0" fmla="*/ 185 w 117956"/>
              <a:gd name="connsiteY0" fmla="*/ 29 h 552265"/>
              <a:gd name="connsiteX1" fmla="*/ 89085 w 117956"/>
              <a:gd name="connsiteY1" fmla="*/ 263554 h 552265"/>
              <a:gd name="connsiteX2" fmla="*/ 31935 w 117956"/>
              <a:gd name="connsiteY2" fmla="*/ 542954 h 552265"/>
              <a:gd name="connsiteX3" fmla="*/ 54160 w 117956"/>
              <a:gd name="connsiteY3" fmla="*/ 466754 h 552265"/>
              <a:gd name="connsiteX4" fmla="*/ 117660 w 117956"/>
              <a:gd name="connsiteY4" fmla="*/ 279429 h 552265"/>
              <a:gd name="connsiteX5" fmla="*/ 185 w 117956"/>
              <a:gd name="connsiteY5" fmla="*/ 29 h 55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956" h="552265">
                <a:moveTo>
                  <a:pt x="185" y="29"/>
                </a:moveTo>
                <a:cubicBezTo>
                  <a:pt x="-4577" y="-2617"/>
                  <a:pt x="83793" y="173067"/>
                  <a:pt x="89085" y="263554"/>
                </a:cubicBezTo>
                <a:cubicBezTo>
                  <a:pt x="94377" y="354042"/>
                  <a:pt x="37756" y="509087"/>
                  <a:pt x="31935" y="542954"/>
                </a:cubicBezTo>
                <a:cubicBezTo>
                  <a:pt x="26114" y="576821"/>
                  <a:pt x="39873" y="510675"/>
                  <a:pt x="54160" y="466754"/>
                </a:cubicBezTo>
                <a:cubicBezTo>
                  <a:pt x="68447" y="422833"/>
                  <a:pt x="122423" y="352454"/>
                  <a:pt x="117660" y="279429"/>
                </a:cubicBezTo>
                <a:cubicBezTo>
                  <a:pt x="112897" y="206404"/>
                  <a:pt x="4947" y="2675"/>
                  <a:pt x="185" y="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A1B8B468-B129-42E9-9A18-214A77510B70}"/>
              </a:ext>
            </a:extLst>
          </p:cNvPr>
          <p:cNvSpPr/>
          <p:nvPr/>
        </p:nvSpPr>
        <p:spPr>
          <a:xfrm>
            <a:off x="4053595" y="4264221"/>
            <a:ext cx="115914" cy="661200"/>
          </a:xfrm>
          <a:custGeom>
            <a:avLst/>
            <a:gdLst>
              <a:gd name="connsiteX0" fmla="*/ 115180 w 115914"/>
              <a:gd name="connsiteY0" fmla="*/ 2979 h 661200"/>
              <a:gd name="connsiteX1" fmla="*/ 51680 w 115914"/>
              <a:gd name="connsiteY1" fmla="*/ 215704 h 661200"/>
              <a:gd name="connsiteX2" fmla="*/ 38980 w 115914"/>
              <a:gd name="connsiteY2" fmla="*/ 647504 h 661200"/>
              <a:gd name="connsiteX3" fmla="*/ 29455 w 115914"/>
              <a:gd name="connsiteY3" fmla="*/ 536379 h 661200"/>
              <a:gd name="connsiteX4" fmla="*/ 4055 w 115914"/>
              <a:gd name="connsiteY4" fmla="*/ 361754 h 661200"/>
              <a:gd name="connsiteX5" fmla="*/ 115180 w 115914"/>
              <a:gd name="connsiteY5" fmla="*/ 2979 h 66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4" h="661200">
                <a:moveTo>
                  <a:pt x="115180" y="2979"/>
                </a:moveTo>
                <a:cubicBezTo>
                  <a:pt x="123117" y="-21363"/>
                  <a:pt x="64380" y="108283"/>
                  <a:pt x="51680" y="215704"/>
                </a:cubicBezTo>
                <a:cubicBezTo>
                  <a:pt x="38980" y="323125"/>
                  <a:pt x="42684" y="594058"/>
                  <a:pt x="38980" y="647504"/>
                </a:cubicBezTo>
                <a:cubicBezTo>
                  <a:pt x="35276" y="700950"/>
                  <a:pt x="35276" y="584004"/>
                  <a:pt x="29455" y="536379"/>
                </a:cubicBezTo>
                <a:cubicBezTo>
                  <a:pt x="23634" y="488754"/>
                  <a:pt x="-11820" y="450125"/>
                  <a:pt x="4055" y="361754"/>
                </a:cubicBezTo>
                <a:cubicBezTo>
                  <a:pt x="19930" y="273383"/>
                  <a:pt x="107243" y="27321"/>
                  <a:pt x="115180" y="29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BA10DC-008F-42AC-9455-1CEFF4543839}"/>
              </a:ext>
            </a:extLst>
          </p:cNvPr>
          <p:cNvSpPr/>
          <p:nvPr/>
        </p:nvSpPr>
        <p:spPr>
          <a:xfrm>
            <a:off x="3938229" y="4854509"/>
            <a:ext cx="225203" cy="356370"/>
          </a:xfrm>
          <a:custGeom>
            <a:avLst/>
            <a:gdLst>
              <a:gd name="connsiteX0" fmla="*/ 195621 w 225203"/>
              <a:gd name="connsiteY0" fmla="*/ 1654 h 356370"/>
              <a:gd name="connsiteX1" fmla="*/ 221021 w 225203"/>
              <a:gd name="connsiteY1" fmla="*/ 154054 h 356370"/>
              <a:gd name="connsiteX2" fmla="*/ 198796 w 225203"/>
              <a:gd name="connsiteY2" fmla="*/ 244541 h 356370"/>
              <a:gd name="connsiteX3" fmla="*/ 1946 w 225203"/>
              <a:gd name="connsiteY3" fmla="*/ 354079 h 356370"/>
              <a:gd name="connsiteX4" fmla="*/ 105134 w 225203"/>
              <a:gd name="connsiteY4" fmla="*/ 314391 h 356370"/>
              <a:gd name="connsiteX5" fmla="*/ 221021 w 225203"/>
              <a:gd name="connsiteY5" fmla="*/ 260416 h 356370"/>
              <a:gd name="connsiteX6" fmla="*/ 195621 w 225203"/>
              <a:gd name="connsiteY6" fmla="*/ 1654 h 35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203" h="356370">
                <a:moveTo>
                  <a:pt x="195621" y="1654"/>
                </a:moveTo>
                <a:cubicBezTo>
                  <a:pt x="195621" y="-16073"/>
                  <a:pt x="220492" y="113573"/>
                  <a:pt x="221021" y="154054"/>
                </a:cubicBezTo>
                <a:cubicBezTo>
                  <a:pt x="221550" y="194535"/>
                  <a:pt x="235309" y="211204"/>
                  <a:pt x="198796" y="244541"/>
                </a:cubicBezTo>
                <a:cubicBezTo>
                  <a:pt x="162283" y="277879"/>
                  <a:pt x="17556" y="342437"/>
                  <a:pt x="1946" y="354079"/>
                </a:cubicBezTo>
                <a:cubicBezTo>
                  <a:pt x="-13664" y="365721"/>
                  <a:pt x="68622" y="330001"/>
                  <a:pt x="105134" y="314391"/>
                </a:cubicBezTo>
                <a:cubicBezTo>
                  <a:pt x="141646" y="298781"/>
                  <a:pt x="203559" y="307776"/>
                  <a:pt x="221021" y="260416"/>
                </a:cubicBezTo>
                <a:cubicBezTo>
                  <a:pt x="238483" y="213056"/>
                  <a:pt x="195621" y="19381"/>
                  <a:pt x="195621" y="16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4230AE7-5F32-4065-9780-2D4E4DD4A86A}"/>
              </a:ext>
            </a:extLst>
          </p:cNvPr>
          <p:cNvSpPr/>
          <p:nvPr/>
        </p:nvSpPr>
        <p:spPr>
          <a:xfrm>
            <a:off x="3797278" y="4849688"/>
            <a:ext cx="332030" cy="370154"/>
          </a:xfrm>
          <a:custGeom>
            <a:avLst/>
            <a:gdLst>
              <a:gd name="connsiteX0" fmla="*/ 331810 w 332030"/>
              <a:gd name="connsiteY0" fmla="*/ 125 h 370154"/>
              <a:gd name="connsiteX1" fmla="*/ 273072 w 332030"/>
              <a:gd name="connsiteY1" fmla="*/ 262062 h 370154"/>
              <a:gd name="connsiteX2" fmla="*/ 203222 w 332030"/>
              <a:gd name="connsiteY2" fmla="*/ 309687 h 370154"/>
              <a:gd name="connsiteX3" fmla="*/ 138135 w 332030"/>
              <a:gd name="connsiteY3" fmla="*/ 338262 h 370154"/>
              <a:gd name="connsiteX4" fmla="*/ 22 w 332030"/>
              <a:gd name="connsiteY4" fmla="*/ 370012 h 370154"/>
              <a:gd name="connsiteX5" fmla="*/ 128610 w 332030"/>
              <a:gd name="connsiteY5" fmla="*/ 347787 h 370154"/>
              <a:gd name="connsiteX6" fmla="*/ 285772 w 332030"/>
              <a:gd name="connsiteY6" fmla="*/ 298575 h 370154"/>
              <a:gd name="connsiteX7" fmla="*/ 331810 w 332030"/>
              <a:gd name="connsiteY7" fmla="*/ 125 h 37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030" h="370154">
                <a:moveTo>
                  <a:pt x="331810" y="125"/>
                </a:moveTo>
                <a:cubicBezTo>
                  <a:pt x="329693" y="-5961"/>
                  <a:pt x="294503" y="210468"/>
                  <a:pt x="273072" y="262062"/>
                </a:cubicBezTo>
                <a:cubicBezTo>
                  <a:pt x="251641" y="313656"/>
                  <a:pt x="225711" y="296987"/>
                  <a:pt x="203222" y="309687"/>
                </a:cubicBezTo>
                <a:cubicBezTo>
                  <a:pt x="180733" y="322387"/>
                  <a:pt x="172002" y="328208"/>
                  <a:pt x="138135" y="338262"/>
                </a:cubicBezTo>
                <a:cubicBezTo>
                  <a:pt x="104268" y="348316"/>
                  <a:pt x="1609" y="368425"/>
                  <a:pt x="22" y="370012"/>
                </a:cubicBezTo>
                <a:cubicBezTo>
                  <a:pt x="-1565" y="371599"/>
                  <a:pt x="80985" y="359693"/>
                  <a:pt x="128610" y="347787"/>
                </a:cubicBezTo>
                <a:cubicBezTo>
                  <a:pt x="176235" y="335881"/>
                  <a:pt x="250583" y="353608"/>
                  <a:pt x="285772" y="298575"/>
                </a:cubicBezTo>
                <a:cubicBezTo>
                  <a:pt x="320961" y="243542"/>
                  <a:pt x="333927" y="6211"/>
                  <a:pt x="331810" y="1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461E51C-7052-4C95-8DB0-EF64297360AF}"/>
              </a:ext>
            </a:extLst>
          </p:cNvPr>
          <p:cNvSpPr/>
          <p:nvPr/>
        </p:nvSpPr>
        <p:spPr>
          <a:xfrm>
            <a:off x="3546439" y="5099186"/>
            <a:ext cx="237481" cy="119089"/>
          </a:xfrm>
          <a:custGeom>
            <a:avLst/>
            <a:gdLst>
              <a:gd name="connsiteX0" fmla="*/ 36 w 237481"/>
              <a:gd name="connsiteY0" fmla="*/ 14152 h 119089"/>
              <a:gd name="connsiteX1" fmla="*/ 107986 w 237481"/>
              <a:gd name="connsiteY1" fmla="*/ 39552 h 119089"/>
              <a:gd name="connsiteX2" fmla="*/ 236574 w 237481"/>
              <a:gd name="connsiteY2" fmla="*/ 118927 h 119089"/>
              <a:gd name="connsiteX3" fmla="*/ 161961 w 237481"/>
              <a:gd name="connsiteY3" fmla="*/ 58602 h 119089"/>
              <a:gd name="connsiteX4" fmla="*/ 96874 w 237481"/>
              <a:gd name="connsiteY4" fmla="*/ 3039 h 119089"/>
              <a:gd name="connsiteX5" fmla="*/ 36 w 237481"/>
              <a:gd name="connsiteY5" fmla="*/ 14152 h 11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81" h="119089">
                <a:moveTo>
                  <a:pt x="36" y="14152"/>
                </a:moveTo>
                <a:cubicBezTo>
                  <a:pt x="1888" y="20238"/>
                  <a:pt x="68563" y="22090"/>
                  <a:pt x="107986" y="39552"/>
                </a:cubicBezTo>
                <a:cubicBezTo>
                  <a:pt x="147409" y="57014"/>
                  <a:pt x="227578" y="115752"/>
                  <a:pt x="236574" y="118927"/>
                </a:cubicBezTo>
                <a:cubicBezTo>
                  <a:pt x="245570" y="122102"/>
                  <a:pt x="185244" y="77917"/>
                  <a:pt x="161961" y="58602"/>
                </a:cubicBezTo>
                <a:cubicBezTo>
                  <a:pt x="138678" y="39287"/>
                  <a:pt x="125713" y="12299"/>
                  <a:pt x="96874" y="3039"/>
                </a:cubicBezTo>
                <a:cubicBezTo>
                  <a:pt x="68035" y="-6221"/>
                  <a:pt x="-1816" y="8066"/>
                  <a:pt x="36" y="14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1FA21C2-BD69-4985-9567-84D73C9E1722}"/>
              </a:ext>
            </a:extLst>
          </p:cNvPr>
          <p:cNvSpPr/>
          <p:nvPr/>
        </p:nvSpPr>
        <p:spPr>
          <a:xfrm>
            <a:off x="2345826" y="4951397"/>
            <a:ext cx="130852" cy="149316"/>
          </a:xfrm>
          <a:custGeom>
            <a:avLst/>
            <a:gdLst>
              <a:gd name="connsiteX0" fmla="*/ 130674 w 130852"/>
              <a:gd name="connsiteY0" fmla="*/ 16 h 149316"/>
              <a:gd name="connsiteX1" fmla="*/ 33837 w 130852"/>
              <a:gd name="connsiteY1" fmla="*/ 103203 h 149316"/>
              <a:gd name="connsiteX2" fmla="*/ 14787 w 130852"/>
              <a:gd name="connsiteY2" fmla="*/ 149241 h 149316"/>
              <a:gd name="connsiteX3" fmla="*/ 6849 w 130852"/>
              <a:gd name="connsiteY3" fmla="*/ 111141 h 149316"/>
              <a:gd name="connsiteX4" fmla="*/ 130674 w 130852"/>
              <a:gd name="connsiteY4" fmla="*/ 16 h 14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52" h="149316">
                <a:moveTo>
                  <a:pt x="130674" y="16"/>
                </a:moveTo>
                <a:cubicBezTo>
                  <a:pt x="135172" y="-1307"/>
                  <a:pt x="53151" y="78332"/>
                  <a:pt x="33837" y="103203"/>
                </a:cubicBezTo>
                <a:cubicBezTo>
                  <a:pt x="14523" y="128074"/>
                  <a:pt x="19285" y="147918"/>
                  <a:pt x="14787" y="149241"/>
                </a:cubicBezTo>
                <a:cubicBezTo>
                  <a:pt x="10289" y="150564"/>
                  <a:pt x="-10614" y="134424"/>
                  <a:pt x="6849" y="111141"/>
                </a:cubicBezTo>
                <a:cubicBezTo>
                  <a:pt x="24311" y="87858"/>
                  <a:pt x="126176" y="1339"/>
                  <a:pt x="130674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1AD2C128-12CD-4559-B738-D8FDE053D35D}"/>
              </a:ext>
            </a:extLst>
          </p:cNvPr>
          <p:cNvSpPr/>
          <p:nvPr/>
        </p:nvSpPr>
        <p:spPr>
          <a:xfrm>
            <a:off x="2062159" y="5096967"/>
            <a:ext cx="340265" cy="204265"/>
          </a:xfrm>
          <a:custGeom>
            <a:avLst/>
            <a:gdLst>
              <a:gd name="connsiteX0" fmla="*/ 339729 w 340265"/>
              <a:gd name="connsiteY0" fmla="*/ 496 h 204265"/>
              <a:gd name="connsiteX1" fmla="*/ 201616 w 340265"/>
              <a:gd name="connsiteY1" fmla="*/ 51296 h 204265"/>
              <a:gd name="connsiteX2" fmla="*/ 174629 w 340265"/>
              <a:gd name="connsiteY2" fmla="*/ 83046 h 204265"/>
              <a:gd name="connsiteX3" fmla="*/ 123829 w 340265"/>
              <a:gd name="connsiteY3" fmla="*/ 156071 h 204265"/>
              <a:gd name="connsiteX4" fmla="*/ 4 w 340265"/>
              <a:gd name="connsiteY4" fmla="*/ 203696 h 204265"/>
              <a:gd name="connsiteX5" fmla="*/ 119066 w 340265"/>
              <a:gd name="connsiteY5" fmla="*/ 124321 h 204265"/>
              <a:gd name="connsiteX6" fmla="*/ 144466 w 340265"/>
              <a:gd name="connsiteY6" fmla="*/ 84633 h 204265"/>
              <a:gd name="connsiteX7" fmla="*/ 339729 w 340265"/>
              <a:gd name="connsiteY7" fmla="*/ 496 h 20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265" h="204265">
                <a:moveTo>
                  <a:pt x="339729" y="496"/>
                </a:moveTo>
                <a:cubicBezTo>
                  <a:pt x="349254" y="-5060"/>
                  <a:pt x="229133" y="37538"/>
                  <a:pt x="201616" y="51296"/>
                </a:cubicBezTo>
                <a:cubicBezTo>
                  <a:pt x="174099" y="65054"/>
                  <a:pt x="187593" y="65584"/>
                  <a:pt x="174629" y="83046"/>
                </a:cubicBezTo>
                <a:cubicBezTo>
                  <a:pt x="161665" y="100508"/>
                  <a:pt x="152933" y="135963"/>
                  <a:pt x="123829" y="156071"/>
                </a:cubicBezTo>
                <a:cubicBezTo>
                  <a:pt x="94725" y="176179"/>
                  <a:pt x="798" y="208988"/>
                  <a:pt x="4" y="203696"/>
                </a:cubicBezTo>
                <a:cubicBezTo>
                  <a:pt x="-790" y="198404"/>
                  <a:pt x="94989" y="144165"/>
                  <a:pt x="119066" y="124321"/>
                </a:cubicBezTo>
                <a:cubicBezTo>
                  <a:pt x="143143" y="104477"/>
                  <a:pt x="104779" y="107123"/>
                  <a:pt x="144466" y="84633"/>
                </a:cubicBezTo>
                <a:cubicBezTo>
                  <a:pt x="184153" y="62143"/>
                  <a:pt x="330204" y="6052"/>
                  <a:pt x="339729" y="4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E11E89F-EA0D-41A7-9B72-16C70B74008A}"/>
              </a:ext>
            </a:extLst>
          </p:cNvPr>
          <p:cNvSpPr/>
          <p:nvPr/>
        </p:nvSpPr>
        <p:spPr>
          <a:xfrm>
            <a:off x="4154401" y="4910013"/>
            <a:ext cx="250238" cy="267084"/>
          </a:xfrm>
          <a:custGeom>
            <a:avLst/>
            <a:gdLst>
              <a:gd name="connsiteX0" fmla="*/ 87 w 250238"/>
              <a:gd name="connsiteY0" fmla="*/ 125 h 267084"/>
              <a:gd name="connsiteX1" fmla="*/ 90574 w 250238"/>
              <a:gd name="connsiteY1" fmla="*/ 109662 h 267084"/>
              <a:gd name="connsiteX2" fmla="*/ 139787 w 250238"/>
              <a:gd name="connsiteY2" fmla="*/ 135062 h 267084"/>
              <a:gd name="connsiteX3" fmla="*/ 249324 w 250238"/>
              <a:gd name="connsiteY3" fmla="*/ 265237 h 267084"/>
              <a:gd name="connsiteX4" fmla="*/ 185824 w 250238"/>
              <a:gd name="connsiteY4" fmla="*/ 206500 h 267084"/>
              <a:gd name="connsiteX5" fmla="*/ 76287 w 250238"/>
              <a:gd name="connsiteY5" fmla="*/ 133475 h 267084"/>
              <a:gd name="connsiteX6" fmla="*/ 87 w 250238"/>
              <a:gd name="connsiteY6" fmla="*/ 125 h 26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238" h="267084">
                <a:moveTo>
                  <a:pt x="87" y="125"/>
                </a:moveTo>
                <a:cubicBezTo>
                  <a:pt x="2468" y="-3844"/>
                  <a:pt x="67291" y="87173"/>
                  <a:pt x="90574" y="109662"/>
                </a:cubicBezTo>
                <a:cubicBezTo>
                  <a:pt x="113857" y="132152"/>
                  <a:pt x="113329" y="109133"/>
                  <a:pt x="139787" y="135062"/>
                </a:cubicBezTo>
                <a:cubicBezTo>
                  <a:pt x="166245" y="160991"/>
                  <a:pt x="241651" y="253331"/>
                  <a:pt x="249324" y="265237"/>
                </a:cubicBezTo>
                <a:cubicBezTo>
                  <a:pt x="256997" y="277143"/>
                  <a:pt x="214663" y="228460"/>
                  <a:pt x="185824" y="206500"/>
                </a:cubicBezTo>
                <a:cubicBezTo>
                  <a:pt x="156985" y="184540"/>
                  <a:pt x="108037" y="168929"/>
                  <a:pt x="76287" y="133475"/>
                </a:cubicBezTo>
                <a:cubicBezTo>
                  <a:pt x="44537" y="98021"/>
                  <a:pt x="-2294" y="4094"/>
                  <a:pt x="87" y="1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FADFA418-681C-45AC-91D0-709491734687}"/>
              </a:ext>
            </a:extLst>
          </p:cNvPr>
          <p:cNvSpPr/>
          <p:nvPr/>
        </p:nvSpPr>
        <p:spPr>
          <a:xfrm>
            <a:off x="4078058" y="5067057"/>
            <a:ext cx="187669" cy="373637"/>
          </a:xfrm>
          <a:custGeom>
            <a:avLst/>
            <a:gdLst>
              <a:gd name="connsiteX0" fmla="*/ 187555 w 187669"/>
              <a:gd name="connsiteY0" fmla="*/ 243 h 373637"/>
              <a:gd name="connsiteX1" fmla="*/ 144692 w 187669"/>
              <a:gd name="connsiteY1" fmla="*/ 189156 h 373637"/>
              <a:gd name="connsiteX2" fmla="*/ 93892 w 187669"/>
              <a:gd name="connsiteY2" fmla="*/ 263768 h 373637"/>
              <a:gd name="connsiteX3" fmla="*/ 230 w 187669"/>
              <a:gd name="connsiteY3" fmla="*/ 373306 h 373637"/>
              <a:gd name="connsiteX4" fmla="*/ 70080 w 187669"/>
              <a:gd name="connsiteY4" fmla="*/ 295518 h 373637"/>
              <a:gd name="connsiteX5" fmla="*/ 154217 w 187669"/>
              <a:gd name="connsiteY5" fmla="*/ 232018 h 373637"/>
              <a:gd name="connsiteX6" fmla="*/ 187555 w 187669"/>
              <a:gd name="connsiteY6" fmla="*/ 243 h 37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69" h="373637">
                <a:moveTo>
                  <a:pt x="187555" y="243"/>
                </a:moveTo>
                <a:cubicBezTo>
                  <a:pt x="185967" y="-6901"/>
                  <a:pt x="160302" y="145235"/>
                  <a:pt x="144692" y="189156"/>
                </a:cubicBezTo>
                <a:cubicBezTo>
                  <a:pt x="129082" y="233077"/>
                  <a:pt x="117969" y="233076"/>
                  <a:pt x="93892" y="263768"/>
                </a:cubicBezTo>
                <a:cubicBezTo>
                  <a:pt x="69815" y="294460"/>
                  <a:pt x="4199" y="368014"/>
                  <a:pt x="230" y="373306"/>
                </a:cubicBezTo>
                <a:cubicBezTo>
                  <a:pt x="-3739" y="378598"/>
                  <a:pt x="44415" y="319066"/>
                  <a:pt x="70080" y="295518"/>
                </a:cubicBezTo>
                <a:cubicBezTo>
                  <a:pt x="95744" y="271970"/>
                  <a:pt x="134373" y="279907"/>
                  <a:pt x="154217" y="232018"/>
                </a:cubicBezTo>
                <a:cubicBezTo>
                  <a:pt x="174061" y="184129"/>
                  <a:pt x="189143" y="7387"/>
                  <a:pt x="187555" y="2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E428E1D-1933-4EE9-A29D-4CACACCD8B12}"/>
              </a:ext>
            </a:extLst>
          </p:cNvPr>
          <p:cNvSpPr/>
          <p:nvPr/>
        </p:nvSpPr>
        <p:spPr>
          <a:xfrm>
            <a:off x="3579364" y="5281582"/>
            <a:ext cx="464437" cy="144878"/>
          </a:xfrm>
          <a:custGeom>
            <a:avLst/>
            <a:gdLst>
              <a:gd name="connsiteX0" fmla="*/ 449 w 464437"/>
              <a:gd name="connsiteY0" fmla="*/ 31 h 144878"/>
              <a:gd name="connsiteX1" fmla="*/ 300486 w 464437"/>
              <a:gd name="connsiteY1" fmla="*/ 136556 h 144878"/>
              <a:gd name="connsiteX2" fmla="*/ 463999 w 464437"/>
              <a:gd name="connsiteY2" fmla="*/ 130206 h 144878"/>
              <a:gd name="connsiteX3" fmla="*/ 344936 w 464437"/>
              <a:gd name="connsiteY3" fmla="*/ 133381 h 144878"/>
              <a:gd name="connsiteX4" fmla="*/ 235399 w 464437"/>
              <a:gd name="connsiteY4" fmla="*/ 123856 h 144878"/>
              <a:gd name="connsiteX5" fmla="*/ 449 w 464437"/>
              <a:gd name="connsiteY5" fmla="*/ 31 h 14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37" h="144878">
                <a:moveTo>
                  <a:pt x="449" y="31"/>
                </a:moveTo>
                <a:cubicBezTo>
                  <a:pt x="11297" y="2148"/>
                  <a:pt x="223228" y="114860"/>
                  <a:pt x="300486" y="136556"/>
                </a:cubicBezTo>
                <a:cubicBezTo>
                  <a:pt x="377744" y="158252"/>
                  <a:pt x="456591" y="130735"/>
                  <a:pt x="463999" y="130206"/>
                </a:cubicBezTo>
                <a:cubicBezTo>
                  <a:pt x="471407" y="129677"/>
                  <a:pt x="383036" y="134439"/>
                  <a:pt x="344936" y="133381"/>
                </a:cubicBezTo>
                <a:cubicBezTo>
                  <a:pt x="306836" y="132323"/>
                  <a:pt x="292549" y="145287"/>
                  <a:pt x="235399" y="123856"/>
                </a:cubicBezTo>
                <a:cubicBezTo>
                  <a:pt x="178249" y="102425"/>
                  <a:pt x="-10399" y="-2086"/>
                  <a:pt x="449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8A2D9244-1B33-4236-A308-ECDEE79A724D}"/>
              </a:ext>
            </a:extLst>
          </p:cNvPr>
          <p:cNvSpPr/>
          <p:nvPr/>
        </p:nvSpPr>
        <p:spPr>
          <a:xfrm>
            <a:off x="3755943" y="5436820"/>
            <a:ext cx="349435" cy="19703"/>
          </a:xfrm>
          <a:custGeom>
            <a:avLst/>
            <a:gdLst>
              <a:gd name="connsiteX0" fmla="*/ 349332 w 349435"/>
              <a:gd name="connsiteY0" fmla="*/ 368 h 19703"/>
              <a:gd name="connsiteX1" fmla="*/ 176295 w 349435"/>
              <a:gd name="connsiteY1" fmla="*/ 19418 h 19703"/>
              <a:gd name="connsiteX2" fmla="*/ 82 w 349435"/>
              <a:gd name="connsiteY2" fmla="*/ 11480 h 19703"/>
              <a:gd name="connsiteX3" fmla="*/ 198520 w 349435"/>
              <a:gd name="connsiteY3" fmla="*/ 6718 h 19703"/>
              <a:gd name="connsiteX4" fmla="*/ 349332 w 349435"/>
              <a:gd name="connsiteY4" fmla="*/ 368 h 1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435" h="19703">
                <a:moveTo>
                  <a:pt x="349332" y="368"/>
                </a:moveTo>
                <a:cubicBezTo>
                  <a:pt x="345628" y="2485"/>
                  <a:pt x="234503" y="17566"/>
                  <a:pt x="176295" y="19418"/>
                </a:cubicBezTo>
                <a:cubicBezTo>
                  <a:pt x="118087" y="21270"/>
                  <a:pt x="-3622" y="13597"/>
                  <a:pt x="82" y="11480"/>
                </a:cubicBezTo>
                <a:cubicBezTo>
                  <a:pt x="3786" y="9363"/>
                  <a:pt x="140576" y="7512"/>
                  <a:pt x="198520" y="6718"/>
                </a:cubicBezTo>
                <a:cubicBezTo>
                  <a:pt x="256464" y="5924"/>
                  <a:pt x="353036" y="-1749"/>
                  <a:pt x="349332" y="3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480E0226-4E17-4693-9995-FEB64BDDF98F}"/>
              </a:ext>
            </a:extLst>
          </p:cNvPr>
          <p:cNvSpPr/>
          <p:nvPr/>
        </p:nvSpPr>
        <p:spPr>
          <a:xfrm>
            <a:off x="3660237" y="5157499"/>
            <a:ext cx="34221" cy="278630"/>
          </a:xfrm>
          <a:custGeom>
            <a:avLst/>
            <a:gdLst>
              <a:gd name="connsiteX0" fmla="*/ 10063 w 34221"/>
              <a:gd name="connsiteY0" fmla="*/ 289 h 278630"/>
              <a:gd name="connsiteX1" fmla="*/ 10063 w 34221"/>
              <a:gd name="connsiteY1" fmla="*/ 139989 h 278630"/>
              <a:gd name="connsiteX2" fmla="*/ 3713 w 34221"/>
              <a:gd name="connsiteY2" fmla="*/ 278101 h 278630"/>
              <a:gd name="connsiteX3" fmla="*/ 2126 w 34221"/>
              <a:gd name="connsiteY3" fmla="*/ 184439 h 278630"/>
              <a:gd name="connsiteX4" fmla="*/ 33876 w 34221"/>
              <a:gd name="connsiteY4" fmla="*/ 105064 h 278630"/>
              <a:gd name="connsiteX5" fmla="*/ 10063 w 34221"/>
              <a:gd name="connsiteY5" fmla="*/ 289 h 27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21" h="278630">
                <a:moveTo>
                  <a:pt x="10063" y="289"/>
                </a:moveTo>
                <a:cubicBezTo>
                  <a:pt x="6094" y="6110"/>
                  <a:pt x="11121" y="93687"/>
                  <a:pt x="10063" y="139989"/>
                </a:cubicBezTo>
                <a:cubicBezTo>
                  <a:pt x="9005" y="186291"/>
                  <a:pt x="5036" y="270693"/>
                  <a:pt x="3713" y="278101"/>
                </a:cubicBezTo>
                <a:cubicBezTo>
                  <a:pt x="2390" y="285509"/>
                  <a:pt x="-2901" y="213278"/>
                  <a:pt x="2126" y="184439"/>
                </a:cubicBezTo>
                <a:cubicBezTo>
                  <a:pt x="7153" y="155600"/>
                  <a:pt x="30437" y="132051"/>
                  <a:pt x="33876" y="105064"/>
                </a:cubicBezTo>
                <a:cubicBezTo>
                  <a:pt x="37315" y="78077"/>
                  <a:pt x="14032" y="-5532"/>
                  <a:pt x="10063" y="2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336A2D68-8042-467F-86EB-BAD1FB0013C7}"/>
              </a:ext>
            </a:extLst>
          </p:cNvPr>
          <p:cNvSpPr/>
          <p:nvPr/>
        </p:nvSpPr>
        <p:spPr>
          <a:xfrm>
            <a:off x="3538526" y="5119687"/>
            <a:ext cx="122300" cy="62978"/>
          </a:xfrm>
          <a:custGeom>
            <a:avLst/>
            <a:gdLst>
              <a:gd name="connsiteX0" fmla="*/ 12 w 122300"/>
              <a:gd name="connsiteY0" fmla="*/ 9526 h 62978"/>
              <a:gd name="connsiteX1" fmla="*/ 58749 w 122300"/>
              <a:gd name="connsiteY1" fmla="*/ 61913 h 62978"/>
              <a:gd name="connsiteX2" fmla="*/ 65099 w 122300"/>
              <a:gd name="connsiteY2" fmla="*/ 41276 h 62978"/>
              <a:gd name="connsiteX3" fmla="*/ 122249 w 122300"/>
              <a:gd name="connsiteY3" fmla="*/ 1 h 62978"/>
              <a:gd name="connsiteX4" fmla="*/ 53987 w 122300"/>
              <a:gd name="connsiteY4" fmla="*/ 42863 h 62978"/>
              <a:gd name="connsiteX5" fmla="*/ 12 w 122300"/>
              <a:gd name="connsiteY5" fmla="*/ 9526 h 6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00" h="62978">
                <a:moveTo>
                  <a:pt x="12" y="9526"/>
                </a:moveTo>
                <a:cubicBezTo>
                  <a:pt x="806" y="12701"/>
                  <a:pt x="47901" y="56621"/>
                  <a:pt x="58749" y="61913"/>
                </a:cubicBezTo>
                <a:cubicBezTo>
                  <a:pt x="69597" y="67205"/>
                  <a:pt x="54516" y="51595"/>
                  <a:pt x="65099" y="41276"/>
                </a:cubicBezTo>
                <a:cubicBezTo>
                  <a:pt x="75682" y="30957"/>
                  <a:pt x="124101" y="-263"/>
                  <a:pt x="122249" y="1"/>
                </a:cubicBezTo>
                <a:cubicBezTo>
                  <a:pt x="120397" y="265"/>
                  <a:pt x="71979" y="41011"/>
                  <a:pt x="53987" y="42863"/>
                </a:cubicBezTo>
                <a:cubicBezTo>
                  <a:pt x="35995" y="44715"/>
                  <a:pt x="-782" y="6351"/>
                  <a:pt x="12" y="9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A2330A93-8209-4D04-8738-94026D2FA495}"/>
              </a:ext>
            </a:extLst>
          </p:cNvPr>
          <p:cNvSpPr/>
          <p:nvPr/>
        </p:nvSpPr>
        <p:spPr>
          <a:xfrm>
            <a:off x="3527323" y="5140300"/>
            <a:ext cx="138502" cy="100120"/>
          </a:xfrm>
          <a:custGeom>
            <a:avLst/>
            <a:gdLst>
              <a:gd name="connsiteX0" fmla="*/ 138215 w 138502"/>
              <a:gd name="connsiteY0" fmla="*/ 25 h 100120"/>
              <a:gd name="connsiteX1" fmla="*/ 98527 w 138502"/>
              <a:gd name="connsiteY1" fmla="*/ 69875 h 100120"/>
              <a:gd name="connsiteX2" fmla="*/ 102 w 138502"/>
              <a:gd name="connsiteY2" fmla="*/ 100038 h 100120"/>
              <a:gd name="connsiteX3" fmla="*/ 81065 w 138502"/>
              <a:gd name="connsiteY3" fmla="*/ 61938 h 100120"/>
              <a:gd name="connsiteX4" fmla="*/ 138215 w 138502"/>
              <a:gd name="connsiteY4" fmla="*/ 25 h 10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02" h="100120">
                <a:moveTo>
                  <a:pt x="138215" y="25"/>
                </a:moveTo>
                <a:cubicBezTo>
                  <a:pt x="141125" y="1348"/>
                  <a:pt x="121546" y="53206"/>
                  <a:pt x="98527" y="69875"/>
                </a:cubicBezTo>
                <a:cubicBezTo>
                  <a:pt x="75508" y="86544"/>
                  <a:pt x="3012" y="101361"/>
                  <a:pt x="102" y="100038"/>
                </a:cubicBezTo>
                <a:cubicBezTo>
                  <a:pt x="-2808" y="98715"/>
                  <a:pt x="57253" y="74903"/>
                  <a:pt x="81065" y="61938"/>
                </a:cubicBezTo>
                <a:cubicBezTo>
                  <a:pt x="104877" y="48973"/>
                  <a:pt x="135305" y="-1298"/>
                  <a:pt x="138215" y="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E5812FA3-BE8D-40F3-9894-245B5279A697}"/>
              </a:ext>
            </a:extLst>
          </p:cNvPr>
          <p:cNvSpPr/>
          <p:nvPr/>
        </p:nvSpPr>
        <p:spPr>
          <a:xfrm>
            <a:off x="3430223" y="5249842"/>
            <a:ext cx="130694" cy="783869"/>
          </a:xfrm>
          <a:custGeom>
            <a:avLst/>
            <a:gdLst>
              <a:gd name="connsiteX0" fmla="*/ 130540 w 130694"/>
              <a:gd name="connsiteY0" fmla="*/ 21 h 783869"/>
              <a:gd name="connsiteX1" fmla="*/ 111490 w 130694"/>
              <a:gd name="connsiteY1" fmla="*/ 196871 h 783869"/>
              <a:gd name="connsiteX2" fmla="*/ 97202 w 130694"/>
              <a:gd name="connsiteY2" fmla="*/ 285771 h 783869"/>
              <a:gd name="connsiteX3" fmla="*/ 73390 w 130694"/>
              <a:gd name="connsiteY3" fmla="*/ 409596 h 783869"/>
              <a:gd name="connsiteX4" fmla="*/ 47990 w 130694"/>
              <a:gd name="connsiteY4" fmla="*/ 573108 h 783869"/>
              <a:gd name="connsiteX5" fmla="*/ 3540 w 130694"/>
              <a:gd name="connsiteY5" fmla="*/ 773133 h 783869"/>
              <a:gd name="connsiteX6" fmla="*/ 3540 w 130694"/>
              <a:gd name="connsiteY6" fmla="*/ 746146 h 783869"/>
              <a:gd name="connsiteX7" fmla="*/ 9890 w 130694"/>
              <a:gd name="connsiteY7" fmla="*/ 655658 h 783869"/>
              <a:gd name="connsiteX8" fmla="*/ 71802 w 130694"/>
              <a:gd name="connsiteY8" fmla="*/ 336571 h 783869"/>
              <a:gd name="connsiteX9" fmla="*/ 100377 w 130694"/>
              <a:gd name="connsiteY9" fmla="*/ 209571 h 783869"/>
              <a:gd name="connsiteX10" fmla="*/ 130540 w 130694"/>
              <a:gd name="connsiteY10" fmla="*/ 21 h 78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694" h="783869">
                <a:moveTo>
                  <a:pt x="130540" y="21"/>
                </a:moveTo>
                <a:cubicBezTo>
                  <a:pt x="132392" y="-2096"/>
                  <a:pt x="117046" y="149246"/>
                  <a:pt x="111490" y="196871"/>
                </a:cubicBezTo>
                <a:cubicBezTo>
                  <a:pt x="105934" y="244496"/>
                  <a:pt x="103552" y="250317"/>
                  <a:pt x="97202" y="285771"/>
                </a:cubicBezTo>
                <a:cubicBezTo>
                  <a:pt x="90852" y="321225"/>
                  <a:pt x="81592" y="361707"/>
                  <a:pt x="73390" y="409596"/>
                </a:cubicBezTo>
                <a:cubicBezTo>
                  <a:pt x="65188" y="457485"/>
                  <a:pt x="59632" y="512518"/>
                  <a:pt x="47990" y="573108"/>
                </a:cubicBezTo>
                <a:cubicBezTo>
                  <a:pt x="36348" y="633698"/>
                  <a:pt x="10948" y="744293"/>
                  <a:pt x="3540" y="773133"/>
                </a:cubicBezTo>
                <a:cubicBezTo>
                  <a:pt x="-3868" y="801973"/>
                  <a:pt x="2482" y="765725"/>
                  <a:pt x="3540" y="746146"/>
                </a:cubicBezTo>
                <a:cubicBezTo>
                  <a:pt x="4598" y="726567"/>
                  <a:pt x="-1487" y="723921"/>
                  <a:pt x="9890" y="655658"/>
                </a:cubicBezTo>
                <a:cubicBezTo>
                  <a:pt x="21267" y="587396"/>
                  <a:pt x="56721" y="410919"/>
                  <a:pt x="71802" y="336571"/>
                </a:cubicBezTo>
                <a:cubicBezTo>
                  <a:pt x="86883" y="262223"/>
                  <a:pt x="89794" y="263546"/>
                  <a:pt x="100377" y="209571"/>
                </a:cubicBezTo>
                <a:cubicBezTo>
                  <a:pt x="110960" y="155596"/>
                  <a:pt x="128688" y="2138"/>
                  <a:pt x="130540" y="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AFFE95FD-AAF1-456D-A49A-CD98FCD5E8A7}"/>
              </a:ext>
            </a:extLst>
          </p:cNvPr>
          <p:cNvSpPr/>
          <p:nvPr/>
        </p:nvSpPr>
        <p:spPr>
          <a:xfrm>
            <a:off x="3575287" y="5446366"/>
            <a:ext cx="172810" cy="636601"/>
          </a:xfrm>
          <a:custGeom>
            <a:avLst/>
            <a:gdLst>
              <a:gd name="connsiteX0" fmla="*/ 144226 w 172810"/>
              <a:gd name="connsiteY0" fmla="*/ 347 h 636601"/>
              <a:gd name="connsiteX1" fmla="*/ 171213 w 172810"/>
              <a:gd name="connsiteY1" fmla="*/ 184497 h 636601"/>
              <a:gd name="connsiteX2" fmla="*/ 91838 w 172810"/>
              <a:gd name="connsiteY2" fmla="*/ 371822 h 636601"/>
              <a:gd name="connsiteX3" fmla="*/ 14051 w 172810"/>
              <a:gd name="connsiteY3" fmla="*/ 628997 h 636601"/>
              <a:gd name="connsiteX4" fmla="*/ 28338 w 172810"/>
              <a:gd name="connsiteY4" fmla="*/ 560734 h 636601"/>
              <a:gd name="connsiteX5" fmla="*/ 4526 w 172810"/>
              <a:gd name="connsiteY5" fmla="*/ 479772 h 636601"/>
              <a:gd name="connsiteX6" fmla="*/ 134701 w 172810"/>
              <a:gd name="connsiteY6" fmla="*/ 232122 h 636601"/>
              <a:gd name="connsiteX7" fmla="*/ 144226 w 172810"/>
              <a:gd name="connsiteY7" fmla="*/ 347 h 63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810" h="636601">
                <a:moveTo>
                  <a:pt x="144226" y="347"/>
                </a:moveTo>
                <a:cubicBezTo>
                  <a:pt x="150311" y="-7590"/>
                  <a:pt x="179944" y="122585"/>
                  <a:pt x="171213" y="184497"/>
                </a:cubicBezTo>
                <a:cubicBezTo>
                  <a:pt x="162482" y="246409"/>
                  <a:pt x="118032" y="297739"/>
                  <a:pt x="91838" y="371822"/>
                </a:cubicBezTo>
                <a:cubicBezTo>
                  <a:pt x="65644" y="445905"/>
                  <a:pt x="24634" y="597512"/>
                  <a:pt x="14051" y="628997"/>
                </a:cubicBezTo>
                <a:cubicBezTo>
                  <a:pt x="3468" y="660482"/>
                  <a:pt x="29925" y="585605"/>
                  <a:pt x="28338" y="560734"/>
                </a:cubicBezTo>
                <a:cubicBezTo>
                  <a:pt x="26750" y="535863"/>
                  <a:pt x="-13201" y="534541"/>
                  <a:pt x="4526" y="479772"/>
                </a:cubicBezTo>
                <a:cubicBezTo>
                  <a:pt x="22253" y="425003"/>
                  <a:pt x="113534" y="309909"/>
                  <a:pt x="134701" y="232122"/>
                </a:cubicBezTo>
                <a:cubicBezTo>
                  <a:pt x="155868" y="154335"/>
                  <a:pt x="138141" y="8284"/>
                  <a:pt x="144226" y="3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36A1D24D-CA3D-453C-B35B-043A74FC89B9}"/>
              </a:ext>
            </a:extLst>
          </p:cNvPr>
          <p:cNvSpPr/>
          <p:nvPr/>
        </p:nvSpPr>
        <p:spPr>
          <a:xfrm>
            <a:off x="3373101" y="5139752"/>
            <a:ext cx="195322" cy="847145"/>
          </a:xfrm>
          <a:custGeom>
            <a:avLst/>
            <a:gdLst>
              <a:gd name="connsiteX0" fmla="*/ 194012 w 195322"/>
              <a:gd name="connsiteY0" fmla="*/ 8511 h 847145"/>
              <a:gd name="connsiteX1" fmla="*/ 182899 w 195322"/>
              <a:gd name="connsiteY1" fmla="*/ 122811 h 847145"/>
              <a:gd name="connsiteX2" fmla="*/ 168612 w 195322"/>
              <a:gd name="connsiteY2" fmla="*/ 210123 h 847145"/>
              <a:gd name="connsiteX3" fmla="*/ 105112 w 195322"/>
              <a:gd name="connsiteY3" fmla="*/ 437136 h 847145"/>
              <a:gd name="connsiteX4" fmla="*/ 5099 w 195322"/>
              <a:gd name="connsiteY4" fmla="*/ 827661 h 847145"/>
              <a:gd name="connsiteX5" fmla="*/ 28912 w 195322"/>
              <a:gd name="connsiteY5" fmla="*/ 745111 h 847145"/>
              <a:gd name="connsiteX6" fmla="*/ 151149 w 195322"/>
              <a:gd name="connsiteY6" fmla="*/ 372048 h 847145"/>
              <a:gd name="connsiteX7" fmla="*/ 194012 w 195322"/>
              <a:gd name="connsiteY7" fmla="*/ 8511 h 84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322" h="847145">
                <a:moveTo>
                  <a:pt x="194012" y="8511"/>
                </a:moveTo>
                <a:cubicBezTo>
                  <a:pt x="199304" y="-33029"/>
                  <a:pt x="187132" y="89209"/>
                  <a:pt x="182899" y="122811"/>
                </a:cubicBezTo>
                <a:cubicBezTo>
                  <a:pt x="178666" y="156413"/>
                  <a:pt x="181576" y="157736"/>
                  <a:pt x="168612" y="210123"/>
                </a:cubicBezTo>
                <a:cubicBezTo>
                  <a:pt x="155648" y="262510"/>
                  <a:pt x="132364" y="334213"/>
                  <a:pt x="105112" y="437136"/>
                </a:cubicBezTo>
                <a:cubicBezTo>
                  <a:pt x="77860" y="540059"/>
                  <a:pt x="17799" y="776332"/>
                  <a:pt x="5099" y="827661"/>
                </a:cubicBezTo>
                <a:cubicBezTo>
                  <a:pt x="-7601" y="878990"/>
                  <a:pt x="4570" y="821047"/>
                  <a:pt x="28912" y="745111"/>
                </a:cubicBezTo>
                <a:cubicBezTo>
                  <a:pt x="53254" y="669175"/>
                  <a:pt x="121516" y="490846"/>
                  <a:pt x="151149" y="372048"/>
                </a:cubicBezTo>
                <a:cubicBezTo>
                  <a:pt x="180782" y="253250"/>
                  <a:pt x="188720" y="50051"/>
                  <a:pt x="194012" y="8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DFE8EED-5DBE-4B37-ADAE-71FF0F01ED30}"/>
              </a:ext>
            </a:extLst>
          </p:cNvPr>
          <p:cNvSpPr/>
          <p:nvPr/>
        </p:nvSpPr>
        <p:spPr>
          <a:xfrm>
            <a:off x="2489200" y="5007867"/>
            <a:ext cx="163676" cy="323338"/>
          </a:xfrm>
          <a:custGeom>
            <a:avLst/>
            <a:gdLst>
              <a:gd name="connsiteX0" fmla="*/ 0 w 163676"/>
              <a:gd name="connsiteY0" fmla="*/ 696 h 323338"/>
              <a:gd name="connsiteX1" fmla="*/ 88900 w 163676"/>
              <a:gd name="connsiteY1" fmla="*/ 200721 h 323338"/>
              <a:gd name="connsiteX2" fmla="*/ 161925 w 163676"/>
              <a:gd name="connsiteY2" fmla="*/ 322958 h 323338"/>
              <a:gd name="connsiteX3" fmla="*/ 136525 w 163676"/>
              <a:gd name="connsiteY3" fmla="*/ 235646 h 323338"/>
              <a:gd name="connsiteX4" fmla="*/ 87313 w 163676"/>
              <a:gd name="connsiteY4" fmla="*/ 138808 h 323338"/>
              <a:gd name="connsiteX5" fmla="*/ 0 w 163676"/>
              <a:gd name="connsiteY5" fmla="*/ 696 h 32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76" h="323338">
                <a:moveTo>
                  <a:pt x="0" y="696"/>
                </a:moveTo>
                <a:cubicBezTo>
                  <a:pt x="264" y="11015"/>
                  <a:pt x="61912" y="147011"/>
                  <a:pt x="88900" y="200721"/>
                </a:cubicBezTo>
                <a:cubicBezTo>
                  <a:pt x="115888" y="254431"/>
                  <a:pt x="153988" y="317137"/>
                  <a:pt x="161925" y="322958"/>
                </a:cubicBezTo>
                <a:cubicBezTo>
                  <a:pt x="169862" y="328779"/>
                  <a:pt x="148960" y="266338"/>
                  <a:pt x="136525" y="235646"/>
                </a:cubicBezTo>
                <a:cubicBezTo>
                  <a:pt x="124090" y="204954"/>
                  <a:pt x="110067" y="180083"/>
                  <a:pt x="87313" y="138808"/>
                </a:cubicBezTo>
                <a:cubicBezTo>
                  <a:pt x="64559" y="97533"/>
                  <a:pt x="-264" y="-9623"/>
                  <a:pt x="0" y="6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FFB8B820-39DA-45D7-A9E8-77A0262F61D2}"/>
              </a:ext>
            </a:extLst>
          </p:cNvPr>
          <p:cNvSpPr/>
          <p:nvPr/>
        </p:nvSpPr>
        <p:spPr>
          <a:xfrm>
            <a:off x="2462191" y="4986302"/>
            <a:ext cx="312706" cy="467210"/>
          </a:xfrm>
          <a:custGeom>
            <a:avLst/>
            <a:gdLst>
              <a:gd name="connsiteX0" fmla="*/ 22 w 312706"/>
              <a:gd name="connsiteY0" fmla="*/ 36 h 467210"/>
              <a:gd name="connsiteX1" fmla="*/ 161947 w 312706"/>
              <a:gd name="connsiteY1" fmla="*/ 365161 h 467210"/>
              <a:gd name="connsiteX2" fmla="*/ 309584 w 312706"/>
              <a:gd name="connsiteY2" fmla="*/ 465173 h 467210"/>
              <a:gd name="connsiteX3" fmla="*/ 255609 w 312706"/>
              <a:gd name="connsiteY3" fmla="*/ 425486 h 467210"/>
              <a:gd name="connsiteX4" fmla="*/ 173059 w 312706"/>
              <a:gd name="connsiteY4" fmla="*/ 342936 h 467210"/>
              <a:gd name="connsiteX5" fmla="*/ 22 w 312706"/>
              <a:gd name="connsiteY5" fmla="*/ 36 h 46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706" h="467210">
                <a:moveTo>
                  <a:pt x="22" y="36"/>
                </a:moveTo>
                <a:cubicBezTo>
                  <a:pt x="-1830" y="3740"/>
                  <a:pt x="110353" y="287638"/>
                  <a:pt x="161947" y="365161"/>
                </a:cubicBezTo>
                <a:cubicBezTo>
                  <a:pt x="213541" y="442684"/>
                  <a:pt x="293974" y="455119"/>
                  <a:pt x="309584" y="465173"/>
                </a:cubicBezTo>
                <a:cubicBezTo>
                  <a:pt x="325194" y="475227"/>
                  <a:pt x="278363" y="445859"/>
                  <a:pt x="255609" y="425486"/>
                </a:cubicBezTo>
                <a:cubicBezTo>
                  <a:pt x="232855" y="405113"/>
                  <a:pt x="214863" y="413315"/>
                  <a:pt x="173059" y="342936"/>
                </a:cubicBezTo>
                <a:cubicBezTo>
                  <a:pt x="131255" y="272557"/>
                  <a:pt x="1874" y="-3668"/>
                  <a:pt x="22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983C25A1-BF39-490E-B8D7-0E5B80ACA310}"/>
              </a:ext>
            </a:extLst>
          </p:cNvPr>
          <p:cNvSpPr/>
          <p:nvPr/>
        </p:nvSpPr>
        <p:spPr>
          <a:xfrm>
            <a:off x="2759068" y="5174701"/>
            <a:ext cx="292618" cy="254680"/>
          </a:xfrm>
          <a:custGeom>
            <a:avLst/>
            <a:gdLst>
              <a:gd name="connsiteX0" fmla="*/ 7 w 292618"/>
              <a:gd name="connsiteY0" fmla="*/ 254549 h 254680"/>
              <a:gd name="connsiteX1" fmla="*/ 76207 w 292618"/>
              <a:gd name="connsiteY1" fmla="*/ 118024 h 254680"/>
              <a:gd name="connsiteX2" fmla="*/ 290520 w 292618"/>
              <a:gd name="connsiteY2" fmla="*/ 549 h 254680"/>
              <a:gd name="connsiteX3" fmla="*/ 179395 w 292618"/>
              <a:gd name="connsiteY3" fmla="*/ 76749 h 254680"/>
              <a:gd name="connsiteX4" fmla="*/ 79382 w 292618"/>
              <a:gd name="connsiteY4" fmla="*/ 141837 h 254680"/>
              <a:gd name="connsiteX5" fmla="*/ 7 w 292618"/>
              <a:gd name="connsiteY5" fmla="*/ 254549 h 25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618" h="254680">
                <a:moveTo>
                  <a:pt x="7" y="254549"/>
                </a:moveTo>
                <a:cubicBezTo>
                  <a:pt x="-522" y="250580"/>
                  <a:pt x="27788" y="160357"/>
                  <a:pt x="76207" y="118024"/>
                </a:cubicBezTo>
                <a:cubicBezTo>
                  <a:pt x="124626" y="75691"/>
                  <a:pt x="273322" y="7428"/>
                  <a:pt x="290520" y="549"/>
                </a:cubicBezTo>
                <a:cubicBezTo>
                  <a:pt x="307718" y="-6330"/>
                  <a:pt x="214585" y="53201"/>
                  <a:pt x="179395" y="76749"/>
                </a:cubicBezTo>
                <a:cubicBezTo>
                  <a:pt x="144205" y="100297"/>
                  <a:pt x="110338" y="111939"/>
                  <a:pt x="79382" y="141837"/>
                </a:cubicBezTo>
                <a:cubicBezTo>
                  <a:pt x="48426" y="171735"/>
                  <a:pt x="536" y="258518"/>
                  <a:pt x="7" y="2545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FCA9ADC6-66EF-4A89-9DE3-5F4C2F2E92AE}"/>
              </a:ext>
            </a:extLst>
          </p:cNvPr>
          <p:cNvSpPr/>
          <p:nvPr/>
        </p:nvSpPr>
        <p:spPr>
          <a:xfrm>
            <a:off x="3027260" y="5187869"/>
            <a:ext cx="45020" cy="158911"/>
          </a:xfrm>
          <a:custGeom>
            <a:avLst/>
            <a:gdLst>
              <a:gd name="connsiteX0" fmla="*/ 17565 w 45020"/>
              <a:gd name="connsiteY0" fmla="*/ 81 h 158911"/>
              <a:gd name="connsiteX1" fmla="*/ 31853 w 45020"/>
              <a:gd name="connsiteY1" fmla="*/ 74694 h 158911"/>
              <a:gd name="connsiteX2" fmla="*/ 103 w 45020"/>
              <a:gd name="connsiteY2" fmla="*/ 158831 h 158911"/>
              <a:gd name="connsiteX3" fmla="*/ 44553 w 45020"/>
              <a:gd name="connsiteY3" fmla="*/ 88981 h 158911"/>
              <a:gd name="connsiteX4" fmla="*/ 17565 w 45020"/>
              <a:gd name="connsiteY4" fmla="*/ 81 h 15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20" h="158911">
                <a:moveTo>
                  <a:pt x="17565" y="81"/>
                </a:moveTo>
                <a:cubicBezTo>
                  <a:pt x="15448" y="-2300"/>
                  <a:pt x="34763" y="48236"/>
                  <a:pt x="31853" y="74694"/>
                </a:cubicBezTo>
                <a:cubicBezTo>
                  <a:pt x="28943" y="101152"/>
                  <a:pt x="-2014" y="156450"/>
                  <a:pt x="103" y="158831"/>
                </a:cubicBezTo>
                <a:cubicBezTo>
                  <a:pt x="2220" y="161212"/>
                  <a:pt x="40055" y="110412"/>
                  <a:pt x="44553" y="88981"/>
                </a:cubicBezTo>
                <a:cubicBezTo>
                  <a:pt x="49051" y="67550"/>
                  <a:pt x="19682" y="2462"/>
                  <a:pt x="17565" y="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D9D8237F-739C-41AA-B9D2-DFC9C557E984}"/>
              </a:ext>
            </a:extLst>
          </p:cNvPr>
          <p:cNvSpPr/>
          <p:nvPr/>
        </p:nvSpPr>
        <p:spPr>
          <a:xfrm>
            <a:off x="3023883" y="5193893"/>
            <a:ext cx="6655" cy="105662"/>
          </a:xfrm>
          <a:custGeom>
            <a:avLst/>
            <a:gdLst>
              <a:gd name="connsiteX0" fmla="*/ 305 w 6655"/>
              <a:gd name="connsiteY0" fmla="*/ 407 h 105662"/>
              <a:gd name="connsiteX1" fmla="*/ 6655 w 6655"/>
              <a:gd name="connsiteY1" fmla="*/ 70257 h 105662"/>
              <a:gd name="connsiteX2" fmla="*/ 305 w 6655"/>
              <a:gd name="connsiteY2" fmla="*/ 105182 h 105662"/>
              <a:gd name="connsiteX3" fmla="*/ 305 w 6655"/>
              <a:gd name="connsiteY3" fmla="*/ 407 h 1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5" h="105662">
                <a:moveTo>
                  <a:pt x="305" y="407"/>
                </a:moveTo>
                <a:cubicBezTo>
                  <a:pt x="1363" y="-5414"/>
                  <a:pt x="6655" y="52795"/>
                  <a:pt x="6655" y="70257"/>
                </a:cubicBezTo>
                <a:cubicBezTo>
                  <a:pt x="6655" y="87719"/>
                  <a:pt x="-753" y="109151"/>
                  <a:pt x="305" y="105182"/>
                </a:cubicBezTo>
                <a:cubicBezTo>
                  <a:pt x="1363" y="101213"/>
                  <a:pt x="-753" y="6228"/>
                  <a:pt x="305" y="4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296D3391-1F43-414C-B7DE-9969126C5252}"/>
              </a:ext>
            </a:extLst>
          </p:cNvPr>
          <p:cNvSpPr/>
          <p:nvPr/>
        </p:nvSpPr>
        <p:spPr>
          <a:xfrm>
            <a:off x="2824093" y="5681093"/>
            <a:ext cx="16714" cy="121911"/>
          </a:xfrm>
          <a:custGeom>
            <a:avLst/>
            <a:gdLst>
              <a:gd name="connsiteX0" fmla="*/ 12770 w 16714"/>
              <a:gd name="connsiteY0" fmla="*/ 570 h 121911"/>
              <a:gd name="connsiteX1" fmla="*/ 15945 w 16714"/>
              <a:gd name="connsiteY1" fmla="*/ 119632 h 121911"/>
              <a:gd name="connsiteX2" fmla="*/ 70 w 16714"/>
              <a:gd name="connsiteY2" fmla="*/ 75182 h 121911"/>
              <a:gd name="connsiteX3" fmla="*/ 12770 w 16714"/>
              <a:gd name="connsiteY3" fmla="*/ 570 h 12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14" h="121911">
                <a:moveTo>
                  <a:pt x="12770" y="570"/>
                </a:moveTo>
                <a:cubicBezTo>
                  <a:pt x="15416" y="7978"/>
                  <a:pt x="18062" y="107197"/>
                  <a:pt x="15945" y="119632"/>
                </a:cubicBezTo>
                <a:cubicBezTo>
                  <a:pt x="13828" y="132067"/>
                  <a:pt x="1128" y="90263"/>
                  <a:pt x="70" y="75182"/>
                </a:cubicBezTo>
                <a:cubicBezTo>
                  <a:pt x="-988" y="60101"/>
                  <a:pt x="10124" y="-6838"/>
                  <a:pt x="12770" y="5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EEA026AD-600C-43DA-AA08-DC428F0ED1E8}"/>
              </a:ext>
            </a:extLst>
          </p:cNvPr>
          <p:cNvSpPr/>
          <p:nvPr/>
        </p:nvSpPr>
        <p:spPr>
          <a:xfrm>
            <a:off x="2850848" y="5704804"/>
            <a:ext cx="27336" cy="99011"/>
          </a:xfrm>
          <a:custGeom>
            <a:avLst/>
            <a:gdLst>
              <a:gd name="connsiteX0" fmla="*/ 27290 w 27336"/>
              <a:gd name="connsiteY0" fmla="*/ 671 h 99011"/>
              <a:gd name="connsiteX1" fmla="*/ 6652 w 27336"/>
              <a:gd name="connsiteY1" fmla="*/ 97509 h 99011"/>
              <a:gd name="connsiteX2" fmla="*/ 302 w 27336"/>
              <a:gd name="connsiteY2" fmla="*/ 56234 h 99011"/>
              <a:gd name="connsiteX3" fmla="*/ 27290 w 27336"/>
              <a:gd name="connsiteY3" fmla="*/ 671 h 9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36" h="99011">
                <a:moveTo>
                  <a:pt x="27290" y="671"/>
                </a:moveTo>
                <a:cubicBezTo>
                  <a:pt x="28348" y="7550"/>
                  <a:pt x="11150" y="88249"/>
                  <a:pt x="6652" y="97509"/>
                </a:cubicBezTo>
                <a:cubicBezTo>
                  <a:pt x="2154" y="106770"/>
                  <a:pt x="-1021" y="70786"/>
                  <a:pt x="302" y="56234"/>
                </a:cubicBezTo>
                <a:cubicBezTo>
                  <a:pt x="1625" y="41682"/>
                  <a:pt x="26232" y="-6208"/>
                  <a:pt x="27290" y="6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E3CF8E44-AE83-4037-9BA2-DE2B38BA15BC}"/>
              </a:ext>
            </a:extLst>
          </p:cNvPr>
          <p:cNvSpPr/>
          <p:nvPr/>
        </p:nvSpPr>
        <p:spPr>
          <a:xfrm>
            <a:off x="3465377" y="2966969"/>
            <a:ext cx="122965" cy="170437"/>
          </a:xfrm>
          <a:custGeom>
            <a:avLst/>
            <a:gdLst>
              <a:gd name="connsiteX0" fmla="*/ 136 w 122965"/>
              <a:gd name="connsiteY0" fmla="*/ 69 h 170437"/>
              <a:gd name="connsiteX1" fmla="*/ 89036 w 122965"/>
              <a:gd name="connsiteY1" fmla="*/ 52456 h 170437"/>
              <a:gd name="connsiteX2" fmla="*/ 120786 w 122965"/>
              <a:gd name="connsiteY2" fmla="*/ 169931 h 170437"/>
              <a:gd name="connsiteX3" fmla="*/ 119198 w 122965"/>
              <a:gd name="connsiteY3" fmla="*/ 93731 h 170437"/>
              <a:gd name="connsiteX4" fmla="*/ 111261 w 122965"/>
              <a:gd name="connsiteY4" fmla="*/ 61981 h 170437"/>
              <a:gd name="connsiteX5" fmla="*/ 136 w 122965"/>
              <a:gd name="connsiteY5" fmla="*/ 69 h 17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65" h="170437">
                <a:moveTo>
                  <a:pt x="136" y="69"/>
                </a:moveTo>
                <a:cubicBezTo>
                  <a:pt x="-3568" y="-1518"/>
                  <a:pt x="68928" y="24146"/>
                  <a:pt x="89036" y="52456"/>
                </a:cubicBezTo>
                <a:cubicBezTo>
                  <a:pt x="109144" y="80766"/>
                  <a:pt x="115759" y="163052"/>
                  <a:pt x="120786" y="169931"/>
                </a:cubicBezTo>
                <a:cubicBezTo>
                  <a:pt x="125813" y="176810"/>
                  <a:pt x="120786" y="111723"/>
                  <a:pt x="119198" y="93731"/>
                </a:cubicBezTo>
                <a:cubicBezTo>
                  <a:pt x="117611" y="75739"/>
                  <a:pt x="130311" y="78385"/>
                  <a:pt x="111261" y="61981"/>
                </a:cubicBezTo>
                <a:cubicBezTo>
                  <a:pt x="92211" y="45577"/>
                  <a:pt x="3840" y="1656"/>
                  <a:pt x="136" y="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88FB682C-7F59-465F-A14D-03F5E9565EF7}"/>
              </a:ext>
            </a:extLst>
          </p:cNvPr>
          <p:cNvSpPr/>
          <p:nvPr/>
        </p:nvSpPr>
        <p:spPr>
          <a:xfrm>
            <a:off x="3709966" y="3079682"/>
            <a:ext cx="235640" cy="343331"/>
          </a:xfrm>
          <a:custGeom>
            <a:avLst/>
            <a:gdLst>
              <a:gd name="connsiteX0" fmla="*/ 235501 w 235640"/>
              <a:gd name="connsiteY0" fmla="*/ 68 h 343331"/>
              <a:gd name="connsiteX1" fmla="*/ 42884 w 235640"/>
              <a:gd name="connsiteY1" fmla="*/ 160935 h 343331"/>
              <a:gd name="connsiteX2" fmla="*/ 49234 w 235640"/>
              <a:gd name="connsiteY2" fmla="*/ 338735 h 343331"/>
              <a:gd name="connsiteX3" fmla="*/ 40767 w 235640"/>
              <a:gd name="connsiteY3" fmla="*/ 281585 h 343331"/>
              <a:gd name="connsiteX4" fmla="*/ 9017 w 235640"/>
              <a:gd name="connsiteY4" fmla="*/ 179985 h 343331"/>
              <a:gd name="connsiteX5" fmla="*/ 235501 w 235640"/>
              <a:gd name="connsiteY5" fmla="*/ 68 h 34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640" h="343331">
                <a:moveTo>
                  <a:pt x="235501" y="68"/>
                </a:moveTo>
                <a:cubicBezTo>
                  <a:pt x="241146" y="-3107"/>
                  <a:pt x="73928" y="104491"/>
                  <a:pt x="42884" y="160935"/>
                </a:cubicBezTo>
                <a:cubicBezTo>
                  <a:pt x="11839" y="217380"/>
                  <a:pt x="49587" y="318627"/>
                  <a:pt x="49234" y="338735"/>
                </a:cubicBezTo>
                <a:cubicBezTo>
                  <a:pt x="48881" y="358843"/>
                  <a:pt x="47470" y="308043"/>
                  <a:pt x="40767" y="281585"/>
                </a:cubicBezTo>
                <a:cubicBezTo>
                  <a:pt x="34064" y="255127"/>
                  <a:pt x="-21322" y="226552"/>
                  <a:pt x="9017" y="179985"/>
                </a:cubicBezTo>
                <a:cubicBezTo>
                  <a:pt x="39356" y="133418"/>
                  <a:pt x="229856" y="3243"/>
                  <a:pt x="235501" y="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B1DC5E7E-6C21-415A-B2A6-05BD80DD8AC7}"/>
              </a:ext>
            </a:extLst>
          </p:cNvPr>
          <p:cNvSpPr/>
          <p:nvPr/>
        </p:nvSpPr>
        <p:spPr>
          <a:xfrm>
            <a:off x="3722637" y="2290218"/>
            <a:ext cx="769122" cy="2108156"/>
          </a:xfrm>
          <a:custGeom>
            <a:avLst/>
            <a:gdLst>
              <a:gd name="connsiteX0" fmla="*/ 370996 w 769122"/>
              <a:gd name="connsiteY0" fmla="*/ 660415 h 2108156"/>
              <a:gd name="connsiteX1" fmla="*/ 404863 w 769122"/>
              <a:gd name="connsiteY1" fmla="*/ 948282 h 2108156"/>
              <a:gd name="connsiteX2" fmla="*/ 57730 w 769122"/>
              <a:gd name="connsiteY2" fmla="*/ 1943115 h 2108156"/>
              <a:gd name="connsiteX3" fmla="*/ 138163 w 769122"/>
              <a:gd name="connsiteY3" fmla="*/ 1756849 h 2108156"/>
              <a:gd name="connsiteX4" fmla="*/ 6930 w 769122"/>
              <a:gd name="connsiteY4" fmla="*/ 2099749 h 2108156"/>
              <a:gd name="connsiteX5" fmla="*/ 392163 w 769122"/>
              <a:gd name="connsiteY5" fmla="*/ 1998149 h 2108156"/>
              <a:gd name="connsiteX6" fmla="*/ 510696 w 769122"/>
              <a:gd name="connsiteY6" fmla="*/ 1943115 h 2108156"/>
              <a:gd name="connsiteX7" fmla="*/ 332896 w 769122"/>
              <a:gd name="connsiteY7" fmla="*/ 1790715 h 2108156"/>
              <a:gd name="connsiteX8" fmla="*/ 768930 w 769122"/>
              <a:gd name="connsiteY8" fmla="*/ 732382 h 2108156"/>
              <a:gd name="connsiteX9" fmla="*/ 392163 w 769122"/>
              <a:gd name="connsiteY9" fmla="*/ 15 h 2108156"/>
              <a:gd name="connsiteX10" fmla="*/ 688496 w 769122"/>
              <a:gd name="connsiteY10" fmla="*/ 711215 h 2108156"/>
              <a:gd name="connsiteX11" fmla="*/ 370996 w 769122"/>
              <a:gd name="connsiteY11" fmla="*/ 660415 h 210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9122" h="2108156">
                <a:moveTo>
                  <a:pt x="370996" y="660415"/>
                </a:moveTo>
                <a:cubicBezTo>
                  <a:pt x="323724" y="699926"/>
                  <a:pt x="457074" y="734499"/>
                  <a:pt x="404863" y="948282"/>
                </a:cubicBezTo>
                <a:cubicBezTo>
                  <a:pt x="352652" y="1162065"/>
                  <a:pt x="102180" y="1808354"/>
                  <a:pt x="57730" y="1943115"/>
                </a:cubicBezTo>
                <a:cubicBezTo>
                  <a:pt x="13280" y="2077876"/>
                  <a:pt x="146630" y="1730743"/>
                  <a:pt x="138163" y="1756849"/>
                </a:cubicBezTo>
                <a:cubicBezTo>
                  <a:pt x="129696" y="1782955"/>
                  <a:pt x="-35403" y="2059532"/>
                  <a:pt x="6930" y="2099749"/>
                </a:cubicBezTo>
                <a:cubicBezTo>
                  <a:pt x="49263" y="2139966"/>
                  <a:pt x="308202" y="2024255"/>
                  <a:pt x="392163" y="1998149"/>
                </a:cubicBezTo>
                <a:cubicBezTo>
                  <a:pt x="476124" y="1972043"/>
                  <a:pt x="520574" y="1977687"/>
                  <a:pt x="510696" y="1943115"/>
                </a:cubicBezTo>
                <a:cubicBezTo>
                  <a:pt x="500818" y="1908543"/>
                  <a:pt x="289857" y="1992504"/>
                  <a:pt x="332896" y="1790715"/>
                </a:cubicBezTo>
                <a:cubicBezTo>
                  <a:pt x="375935" y="1588926"/>
                  <a:pt x="759052" y="1030832"/>
                  <a:pt x="768930" y="732382"/>
                </a:cubicBezTo>
                <a:cubicBezTo>
                  <a:pt x="778808" y="433932"/>
                  <a:pt x="405569" y="3543"/>
                  <a:pt x="392163" y="15"/>
                </a:cubicBezTo>
                <a:cubicBezTo>
                  <a:pt x="378757" y="-3513"/>
                  <a:pt x="688496" y="603265"/>
                  <a:pt x="688496" y="711215"/>
                </a:cubicBezTo>
                <a:cubicBezTo>
                  <a:pt x="688496" y="819165"/>
                  <a:pt x="418268" y="620904"/>
                  <a:pt x="370996" y="6604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8751F123-C72F-472F-8E32-30E8077004BB}"/>
              </a:ext>
            </a:extLst>
          </p:cNvPr>
          <p:cNvSpPr/>
          <p:nvPr/>
        </p:nvSpPr>
        <p:spPr>
          <a:xfrm>
            <a:off x="2927333" y="1721348"/>
            <a:ext cx="983878" cy="1028977"/>
          </a:xfrm>
          <a:custGeom>
            <a:avLst/>
            <a:gdLst>
              <a:gd name="connsiteX0" fmla="*/ 962042 w 983878"/>
              <a:gd name="connsiteY0" fmla="*/ 256677 h 1028977"/>
              <a:gd name="connsiteX1" fmla="*/ 542942 w 983878"/>
              <a:gd name="connsiteY1" fmla="*/ 574177 h 1028977"/>
              <a:gd name="connsiteX2" fmla="*/ 390542 w 983878"/>
              <a:gd name="connsiteY2" fmla="*/ 736102 h 1028977"/>
              <a:gd name="connsiteX3" fmla="*/ 17 w 983878"/>
              <a:gd name="connsiteY3" fmla="*/ 1028202 h 1028977"/>
              <a:gd name="connsiteX4" fmla="*/ 406417 w 983878"/>
              <a:gd name="connsiteY4" fmla="*/ 640852 h 1028977"/>
              <a:gd name="connsiteX5" fmla="*/ 285767 w 983878"/>
              <a:gd name="connsiteY5" fmla="*/ 732927 h 1028977"/>
              <a:gd name="connsiteX6" fmla="*/ 574692 w 983878"/>
              <a:gd name="connsiteY6" fmla="*/ 396377 h 1028977"/>
              <a:gd name="connsiteX7" fmla="*/ 685817 w 983878"/>
              <a:gd name="connsiteY7" fmla="*/ 2677 h 1028977"/>
              <a:gd name="connsiteX8" fmla="*/ 815992 w 983878"/>
              <a:gd name="connsiteY8" fmla="*/ 215402 h 1028977"/>
              <a:gd name="connsiteX9" fmla="*/ 790592 w 983878"/>
              <a:gd name="connsiteY9" fmla="*/ 53477 h 1028977"/>
              <a:gd name="connsiteX10" fmla="*/ 911242 w 983878"/>
              <a:gd name="connsiteY10" fmla="*/ 259852 h 1028977"/>
              <a:gd name="connsiteX11" fmla="*/ 962042 w 983878"/>
              <a:gd name="connsiteY11" fmla="*/ 256677 h 102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3878" h="1028977">
                <a:moveTo>
                  <a:pt x="962042" y="256677"/>
                </a:moveTo>
                <a:cubicBezTo>
                  <a:pt x="900659" y="309065"/>
                  <a:pt x="638192" y="494273"/>
                  <a:pt x="542942" y="574177"/>
                </a:cubicBezTo>
                <a:cubicBezTo>
                  <a:pt x="447692" y="654081"/>
                  <a:pt x="481029" y="660431"/>
                  <a:pt x="390542" y="736102"/>
                </a:cubicBezTo>
                <a:cubicBezTo>
                  <a:pt x="300054" y="811773"/>
                  <a:pt x="-2629" y="1044077"/>
                  <a:pt x="17" y="1028202"/>
                </a:cubicBezTo>
                <a:cubicBezTo>
                  <a:pt x="2663" y="1012327"/>
                  <a:pt x="358792" y="690065"/>
                  <a:pt x="406417" y="640852"/>
                </a:cubicBezTo>
                <a:cubicBezTo>
                  <a:pt x="454042" y="591640"/>
                  <a:pt x="257721" y="773673"/>
                  <a:pt x="285767" y="732927"/>
                </a:cubicBezTo>
                <a:cubicBezTo>
                  <a:pt x="313813" y="692181"/>
                  <a:pt x="508017" y="518085"/>
                  <a:pt x="574692" y="396377"/>
                </a:cubicBezTo>
                <a:cubicBezTo>
                  <a:pt x="641367" y="274669"/>
                  <a:pt x="645600" y="32839"/>
                  <a:pt x="685817" y="2677"/>
                </a:cubicBezTo>
                <a:cubicBezTo>
                  <a:pt x="726034" y="-27485"/>
                  <a:pt x="798530" y="206935"/>
                  <a:pt x="815992" y="215402"/>
                </a:cubicBezTo>
                <a:cubicBezTo>
                  <a:pt x="833454" y="223869"/>
                  <a:pt x="774717" y="46069"/>
                  <a:pt x="790592" y="53477"/>
                </a:cubicBezTo>
                <a:cubicBezTo>
                  <a:pt x="806467" y="60885"/>
                  <a:pt x="883725" y="224398"/>
                  <a:pt x="911242" y="259852"/>
                </a:cubicBezTo>
                <a:cubicBezTo>
                  <a:pt x="938759" y="295306"/>
                  <a:pt x="1023425" y="204289"/>
                  <a:pt x="962042" y="2566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EE9E6968-C97B-4AD3-82F3-04A06B4A870C}"/>
              </a:ext>
            </a:extLst>
          </p:cNvPr>
          <p:cNvSpPr/>
          <p:nvPr/>
        </p:nvSpPr>
        <p:spPr>
          <a:xfrm>
            <a:off x="4299258" y="5083099"/>
            <a:ext cx="996679" cy="177944"/>
          </a:xfrm>
          <a:custGeom>
            <a:avLst/>
            <a:gdLst>
              <a:gd name="connsiteX0" fmla="*/ 47317 w 996679"/>
              <a:gd name="connsiteY0" fmla="*/ 12776 h 177944"/>
              <a:gd name="connsiteX1" fmla="*/ 101292 w 996679"/>
              <a:gd name="connsiteY1" fmla="*/ 12776 h 177944"/>
              <a:gd name="connsiteX2" fmla="*/ 815667 w 996679"/>
              <a:gd name="connsiteY2" fmla="*/ 130251 h 177944"/>
              <a:gd name="connsiteX3" fmla="*/ 996642 w 996679"/>
              <a:gd name="connsiteY3" fmla="*/ 177876 h 177944"/>
              <a:gd name="connsiteX4" fmla="*/ 828367 w 996679"/>
              <a:gd name="connsiteY4" fmla="*/ 139776 h 177944"/>
              <a:gd name="connsiteX5" fmla="*/ 504517 w 996679"/>
              <a:gd name="connsiteY5" fmla="*/ 98501 h 177944"/>
              <a:gd name="connsiteX6" fmla="*/ 47317 w 996679"/>
              <a:gd name="connsiteY6" fmla="*/ 12776 h 17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679" h="177944">
                <a:moveTo>
                  <a:pt x="47317" y="12776"/>
                </a:moveTo>
                <a:cubicBezTo>
                  <a:pt x="-19887" y="-1511"/>
                  <a:pt x="-26766" y="-6803"/>
                  <a:pt x="101292" y="12776"/>
                </a:cubicBezTo>
                <a:cubicBezTo>
                  <a:pt x="229350" y="32355"/>
                  <a:pt x="666442" y="102734"/>
                  <a:pt x="815667" y="130251"/>
                </a:cubicBezTo>
                <a:cubicBezTo>
                  <a:pt x="964892" y="157768"/>
                  <a:pt x="994525" y="176288"/>
                  <a:pt x="996642" y="177876"/>
                </a:cubicBezTo>
                <a:cubicBezTo>
                  <a:pt x="998759" y="179464"/>
                  <a:pt x="910388" y="153005"/>
                  <a:pt x="828367" y="139776"/>
                </a:cubicBezTo>
                <a:cubicBezTo>
                  <a:pt x="746346" y="126547"/>
                  <a:pt x="632575" y="120726"/>
                  <a:pt x="504517" y="98501"/>
                </a:cubicBezTo>
                <a:cubicBezTo>
                  <a:pt x="376459" y="76276"/>
                  <a:pt x="114521" y="27063"/>
                  <a:pt x="47317" y="127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FC844ED2-C375-4CEA-B1DA-66E771F11E63}"/>
              </a:ext>
            </a:extLst>
          </p:cNvPr>
          <p:cNvSpPr/>
          <p:nvPr/>
        </p:nvSpPr>
        <p:spPr>
          <a:xfrm>
            <a:off x="4404509" y="5077163"/>
            <a:ext cx="1326574" cy="305911"/>
          </a:xfrm>
          <a:custGeom>
            <a:avLst/>
            <a:gdLst>
              <a:gd name="connsiteX0" fmla="*/ 2391 w 1326574"/>
              <a:gd name="connsiteY0" fmla="*/ 2837 h 305911"/>
              <a:gd name="connsiteX1" fmla="*/ 745341 w 1326574"/>
              <a:gd name="connsiteY1" fmla="*/ 110787 h 305911"/>
              <a:gd name="connsiteX2" fmla="*/ 1012041 w 1326574"/>
              <a:gd name="connsiteY2" fmla="*/ 164762 h 305911"/>
              <a:gd name="connsiteX3" fmla="*/ 1320016 w 1326574"/>
              <a:gd name="connsiteY3" fmla="*/ 301287 h 305911"/>
              <a:gd name="connsiteX4" fmla="*/ 1196191 w 1326574"/>
              <a:gd name="connsiteY4" fmla="*/ 263187 h 305911"/>
              <a:gd name="connsiteX5" fmla="*/ 891391 w 1326574"/>
              <a:gd name="connsiteY5" fmla="*/ 158412 h 305911"/>
              <a:gd name="connsiteX6" fmla="*/ 523091 w 1326574"/>
              <a:gd name="connsiteY6" fmla="*/ 40937 h 305911"/>
              <a:gd name="connsiteX7" fmla="*/ 2391 w 1326574"/>
              <a:gd name="connsiteY7" fmla="*/ 2837 h 3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6574" h="305911">
                <a:moveTo>
                  <a:pt x="2391" y="2837"/>
                </a:moveTo>
                <a:cubicBezTo>
                  <a:pt x="39433" y="14479"/>
                  <a:pt x="577066" y="83800"/>
                  <a:pt x="745341" y="110787"/>
                </a:cubicBezTo>
                <a:cubicBezTo>
                  <a:pt x="913616" y="137774"/>
                  <a:pt x="916262" y="133012"/>
                  <a:pt x="1012041" y="164762"/>
                </a:cubicBezTo>
                <a:cubicBezTo>
                  <a:pt x="1107820" y="196512"/>
                  <a:pt x="1289324" y="284883"/>
                  <a:pt x="1320016" y="301287"/>
                </a:cubicBezTo>
                <a:cubicBezTo>
                  <a:pt x="1350708" y="317691"/>
                  <a:pt x="1267628" y="286999"/>
                  <a:pt x="1196191" y="263187"/>
                </a:cubicBezTo>
                <a:cubicBezTo>
                  <a:pt x="1124754" y="239375"/>
                  <a:pt x="891391" y="158412"/>
                  <a:pt x="891391" y="158412"/>
                </a:cubicBezTo>
                <a:cubicBezTo>
                  <a:pt x="779208" y="121370"/>
                  <a:pt x="677608" y="64220"/>
                  <a:pt x="523091" y="40937"/>
                </a:cubicBezTo>
                <a:cubicBezTo>
                  <a:pt x="368574" y="17654"/>
                  <a:pt x="-34651" y="-8805"/>
                  <a:pt x="2391" y="28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C961EB51-0A96-4612-8EEC-931923E3195F}"/>
              </a:ext>
            </a:extLst>
          </p:cNvPr>
          <p:cNvSpPr/>
          <p:nvPr/>
        </p:nvSpPr>
        <p:spPr>
          <a:xfrm>
            <a:off x="4416385" y="5195871"/>
            <a:ext cx="340292" cy="257025"/>
          </a:xfrm>
          <a:custGeom>
            <a:avLst/>
            <a:gdLst>
              <a:gd name="connsiteX0" fmla="*/ 40 w 340292"/>
              <a:gd name="connsiteY0" fmla="*/ 17 h 257025"/>
              <a:gd name="connsiteX1" fmla="*/ 208003 w 340292"/>
              <a:gd name="connsiteY1" fmla="*/ 147654 h 257025"/>
              <a:gd name="connsiteX2" fmla="*/ 336590 w 340292"/>
              <a:gd name="connsiteY2" fmla="*/ 255604 h 257025"/>
              <a:gd name="connsiteX3" fmla="*/ 298490 w 340292"/>
              <a:gd name="connsiteY3" fmla="*/ 204804 h 257025"/>
              <a:gd name="connsiteX4" fmla="*/ 225465 w 340292"/>
              <a:gd name="connsiteY4" fmla="*/ 138129 h 257025"/>
              <a:gd name="connsiteX5" fmla="*/ 40 w 340292"/>
              <a:gd name="connsiteY5" fmla="*/ 17 h 25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292" h="257025">
                <a:moveTo>
                  <a:pt x="40" y="17"/>
                </a:moveTo>
                <a:cubicBezTo>
                  <a:pt x="-2870" y="1604"/>
                  <a:pt x="151911" y="105056"/>
                  <a:pt x="208003" y="147654"/>
                </a:cubicBezTo>
                <a:cubicBezTo>
                  <a:pt x="264095" y="190252"/>
                  <a:pt x="321509" y="246079"/>
                  <a:pt x="336590" y="255604"/>
                </a:cubicBezTo>
                <a:cubicBezTo>
                  <a:pt x="351671" y="265129"/>
                  <a:pt x="317011" y="224383"/>
                  <a:pt x="298490" y="204804"/>
                </a:cubicBezTo>
                <a:cubicBezTo>
                  <a:pt x="279969" y="185225"/>
                  <a:pt x="270973" y="168556"/>
                  <a:pt x="225465" y="138129"/>
                </a:cubicBezTo>
                <a:cubicBezTo>
                  <a:pt x="179957" y="107702"/>
                  <a:pt x="2950" y="-1570"/>
                  <a:pt x="40" y="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BCBC322D-5E7C-4EC5-8EE0-7B48B1568129}"/>
              </a:ext>
            </a:extLst>
          </p:cNvPr>
          <p:cNvSpPr/>
          <p:nvPr/>
        </p:nvSpPr>
        <p:spPr>
          <a:xfrm>
            <a:off x="4392528" y="5113329"/>
            <a:ext cx="528722" cy="343854"/>
          </a:xfrm>
          <a:custGeom>
            <a:avLst/>
            <a:gdLst>
              <a:gd name="connsiteX0" fmla="*/ 85 w 528722"/>
              <a:gd name="connsiteY0" fmla="*/ 9 h 343854"/>
              <a:gd name="connsiteX1" fmla="*/ 219160 w 528722"/>
              <a:gd name="connsiteY1" fmla="*/ 193684 h 343854"/>
              <a:gd name="connsiteX2" fmla="*/ 420772 w 528722"/>
              <a:gd name="connsiteY2" fmla="*/ 322271 h 343854"/>
              <a:gd name="connsiteX3" fmla="*/ 528722 w 528722"/>
              <a:gd name="connsiteY3" fmla="*/ 341321 h 343854"/>
              <a:gd name="connsiteX4" fmla="*/ 422360 w 528722"/>
              <a:gd name="connsiteY4" fmla="*/ 295284 h 343854"/>
              <a:gd name="connsiteX5" fmla="*/ 244560 w 528722"/>
              <a:gd name="connsiteY5" fmla="*/ 201621 h 343854"/>
              <a:gd name="connsiteX6" fmla="*/ 85 w 528722"/>
              <a:gd name="connsiteY6" fmla="*/ 9 h 34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722" h="343854">
                <a:moveTo>
                  <a:pt x="85" y="9"/>
                </a:moveTo>
                <a:cubicBezTo>
                  <a:pt x="-4148" y="-1314"/>
                  <a:pt x="149046" y="139974"/>
                  <a:pt x="219160" y="193684"/>
                </a:cubicBezTo>
                <a:cubicBezTo>
                  <a:pt x="289275" y="247394"/>
                  <a:pt x="369178" y="297665"/>
                  <a:pt x="420772" y="322271"/>
                </a:cubicBezTo>
                <a:cubicBezTo>
                  <a:pt x="472366" y="346877"/>
                  <a:pt x="528457" y="345819"/>
                  <a:pt x="528722" y="341321"/>
                </a:cubicBezTo>
                <a:cubicBezTo>
                  <a:pt x="528987" y="336823"/>
                  <a:pt x="469720" y="318567"/>
                  <a:pt x="422360" y="295284"/>
                </a:cubicBezTo>
                <a:cubicBezTo>
                  <a:pt x="375000" y="272001"/>
                  <a:pt x="314410" y="251098"/>
                  <a:pt x="244560" y="201621"/>
                </a:cubicBezTo>
                <a:cubicBezTo>
                  <a:pt x="174710" y="152144"/>
                  <a:pt x="4318" y="1332"/>
                  <a:pt x="85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6A737241-7785-4CDE-ACC3-0FBD88F04EB3}"/>
              </a:ext>
            </a:extLst>
          </p:cNvPr>
          <p:cNvSpPr/>
          <p:nvPr/>
        </p:nvSpPr>
        <p:spPr>
          <a:xfrm>
            <a:off x="5588763" y="5438775"/>
            <a:ext cx="207391" cy="332236"/>
          </a:xfrm>
          <a:custGeom>
            <a:avLst/>
            <a:gdLst>
              <a:gd name="connsiteX0" fmla="*/ 207200 w 207391"/>
              <a:gd name="connsiteY0" fmla="*/ 0 h 332236"/>
              <a:gd name="connsiteX1" fmla="*/ 61150 w 207391"/>
              <a:gd name="connsiteY1" fmla="*/ 111125 h 332236"/>
              <a:gd name="connsiteX2" fmla="*/ 825 w 207391"/>
              <a:gd name="connsiteY2" fmla="*/ 330200 h 332236"/>
              <a:gd name="connsiteX3" fmla="*/ 26225 w 207391"/>
              <a:gd name="connsiteY3" fmla="*/ 214313 h 332236"/>
              <a:gd name="connsiteX4" fmla="*/ 27812 w 207391"/>
              <a:gd name="connsiteY4" fmla="*/ 109538 h 332236"/>
              <a:gd name="connsiteX5" fmla="*/ 207200 w 207391"/>
              <a:gd name="connsiteY5" fmla="*/ 0 h 33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391" h="332236">
                <a:moveTo>
                  <a:pt x="207200" y="0"/>
                </a:moveTo>
                <a:cubicBezTo>
                  <a:pt x="212756" y="265"/>
                  <a:pt x="95546" y="56092"/>
                  <a:pt x="61150" y="111125"/>
                </a:cubicBezTo>
                <a:cubicBezTo>
                  <a:pt x="26754" y="166158"/>
                  <a:pt x="6646" y="313002"/>
                  <a:pt x="825" y="330200"/>
                </a:cubicBezTo>
                <a:cubicBezTo>
                  <a:pt x="-4996" y="347398"/>
                  <a:pt x="21727" y="251090"/>
                  <a:pt x="26225" y="214313"/>
                </a:cubicBezTo>
                <a:cubicBezTo>
                  <a:pt x="30723" y="177536"/>
                  <a:pt x="-1821" y="144728"/>
                  <a:pt x="27812" y="109538"/>
                </a:cubicBezTo>
                <a:cubicBezTo>
                  <a:pt x="57445" y="74348"/>
                  <a:pt x="201644" y="-265"/>
                  <a:pt x="207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E42E163E-F25A-476D-849A-B2BFC4FA1D0C}"/>
              </a:ext>
            </a:extLst>
          </p:cNvPr>
          <p:cNvSpPr/>
          <p:nvPr/>
        </p:nvSpPr>
        <p:spPr>
          <a:xfrm>
            <a:off x="5757238" y="5407226"/>
            <a:ext cx="188905" cy="145802"/>
          </a:xfrm>
          <a:custGeom>
            <a:avLst/>
            <a:gdLst>
              <a:gd name="connsiteX0" fmla="*/ 95 w 188905"/>
              <a:gd name="connsiteY0" fmla="*/ 857 h 145802"/>
              <a:gd name="connsiteX1" fmla="*/ 122862 w 188905"/>
              <a:gd name="connsiteY1" fmla="*/ 55891 h 145802"/>
              <a:gd name="connsiteX2" fmla="*/ 188479 w 188905"/>
              <a:gd name="connsiteY2" fmla="*/ 144791 h 145802"/>
              <a:gd name="connsiteX3" fmla="*/ 144029 w 188905"/>
              <a:gd name="connsiteY3" fmla="*/ 98224 h 145802"/>
              <a:gd name="connsiteX4" fmla="*/ 95 w 188905"/>
              <a:gd name="connsiteY4" fmla="*/ 857 h 14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05" h="145802">
                <a:moveTo>
                  <a:pt x="95" y="857"/>
                </a:moveTo>
                <a:cubicBezTo>
                  <a:pt x="-3433" y="-6199"/>
                  <a:pt x="91465" y="31902"/>
                  <a:pt x="122862" y="55891"/>
                </a:cubicBezTo>
                <a:cubicBezTo>
                  <a:pt x="154259" y="79880"/>
                  <a:pt x="184951" y="137735"/>
                  <a:pt x="188479" y="144791"/>
                </a:cubicBezTo>
                <a:cubicBezTo>
                  <a:pt x="192007" y="151847"/>
                  <a:pt x="173310" y="120449"/>
                  <a:pt x="144029" y="98224"/>
                </a:cubicBezTo>
                <a:cubicBezTo>
                  <a:pt x="114748" y="75999"/>
                  <a:pt x="3623" y="7913"/>
                  <a:pt x="95" y="8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3184FB75-2D73-4BA7-B837-07BA01E6E26B}"/>
              </a:ext>
            </a:extLst>
          </p:cNvPr>
          <p:cNvSpPr/>
          <p:nvPr/>
        </p:nvSpPr>
        <p:spPr>
          <a:xfrm>
            <a:off x="5956890" y="5592203"/>
            <a:ext cx="162507" cy="266781"/>
          </a:xfrm>
          <a:custGeom>
            <a:avLst/>
            <a:gdLst>
              <a:gd name="connsiteX0" fmla="*/ 3643 w 162507"/>
              <a:gd name="connsiteY0" fmla="*/ 30 h 266781"/>
              <a:gd name="connsiteX1" fmla="*/ 43860 w 162507"/>
              <a:gd name="connsiteY1" fmla="*/ 150314 h 266781"/>
              <a:gd name="connsiteX2" fmla="*/ 162393 w 162507"/>
              <a:gd name="connsiteY2" fmla="*/ 266730 h 266781"/>
              <a:gd name="connsiteX3" fmla="*/ 20577 w 162507"/>
              <a:gd name="connsiteY3" fmla="*/ 163014 h 266781"/>
              <a:gd name="connsiteX4" fmla="*/ 3643 w 162507"/>
              <a:gd name="connsiteY4" fmla="*/ 30 h 26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07" h="266781">
                <a:moveTo>
                  <a:pt x="3643" y="30"/>
                </a:moveTo>
                <a:cubicBezTo>
                  <a:pt x="7523" y="-2087"/>
                  <a:pt x="17402" y="105864"/>
                  <a:pt x="43860" y="150314"/>
                </a:cubicBezTo>
                <a:cubicBezTo>
                  <a:pt x="70318" y="194764"/>
                  <a:pt x="166273" y="264613"/>
                  <a:pt x="162393" y="266730"/>
                </a:cubicBezTo>
                <a:cubicBezTo>
                  <a:pt x="158513" y="268847"/>
                  <a:pt x="48094" y="204642"/>
                  <a:pt x="20577" y="163014"/>
                </a:cubicBezTo>
                <a:cubicBezTo>
                  <a:pt x="-6940" y="121386"/>
                  <a:pt x="-237" y="2147"/>
                  <a:pt x="3643" y="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35A971A5-8AF1-4DDD-A573-DEA926C5B5C7}"/>
              </a:ext>
            </a:extLst>
          </p:cNvPr>
          <p:cNvSpPr/>
          <p:nvPr/>
        </p:nvSpPr>
        <p:spPr>
          <a:xfrm>
            <a:off x="6146618" y="5920311"/>
            <a:ext cx="416470" cy="660260"/>
          </a:xfrm>
          <a:custGeom>
            <a:avLst/>
            <a:gdLst>
              <a:gd name="connsiteX0" fmla="*/ 182 w 416470"/>
              <a:gd name="connsiteY0" fmla="*/ 6 h 660260"/>
              <a:gd name="connsiteX1" fmla="*/ 180099 w 416470"/>
              <a:gd name="connsiteY1" fmla="*/ 194739 h 660260"/>
              <a:gd name="connsiteX2" fmla="*/ 249949 w 416470"/>
              <a:gd name="connsiteY2" fmla="*/ 378889 h 660260"/>
              <a:gd name="connsiteX3" fmla="*/ 410815 w 416470"/>
              <a:gd name="connsiteY3" fmla="*/ 651939 h 660260"/>
              <a:gd name="connsiteX4" fmla="*/ 368482 w 416470"/>
              <a:gd name="connsiteY4" fmla="*/ 575739 h 660260"/>
              <a:gd name="connsiteX5" fmla="*/ 256299 w 416470"/>
              <a:gd name="connsiteY5" fmla="*/ 431806 h 660260"/>
              <a:gd name="connsiteX6" fmla="*/ 148349 w 416470"/>
              <a:gd name="connsiteY6" fmla="*/ 201089 h 660260"/>
              <a:gd name="connsiteX7" fmla="*/ 182 w 416470"/>
              <a:gd name="connsiteY7" fmla="*/ 6 h 6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70" h="660260">
                <a:moveTo>
                  <a:pt x="182" y="6"/>
                </a:moveTo>
                <a:cubicBezTo>
                  <a:pt x="5473" y="-1052"/>
                  <a:pt x="138471" y="131592"/>
                  <a:pt x="180099" y="194739"/>
                </a:cubicBezTo>
                <a:cubicBezTo>
                  <a:pt x="221727" y="257886"/>
                  <a:pt x="211496" y="302689"/>
                  <a:pt x="249949" y="378889"/>
                </a:cubicBezTo>
                <a:cubicBezTo>
                  <a:pt x="288402" y="455089"/>
                  <a:pt x="391060" y="619131"/>
                  <a:pt x="410815" y="651939"/>
                </a:cubicBezTo>
                <a:cubicBezTo>
                  <a:pt x="430570" y="684747"/>
                  <a:pt x="394235" y="612428"/>
                  <a:pt x="368482" y="575739"/>
                </a:cubicBezTo>
                <a:cubicBezTo>
                  <a:pt x="342729" y="539050"/>
                  <a:pt x="292988" y="494248"/>
                  <a:pt x="256299" y="431806"/>
                </a:cubicBezTo>
                <a:cubicBezTo>
                  <a:pt x="219610" y="369364"/>
                  <a:pt x="190330" y="272703"/>
                  <a:pt x="148349" y="201089"/>
                </a:cubicBezTo>
                <a:cubicBezTo>
                  <a:pt x="106368" y="129475"/>
                  <a:pt x="-5109" y="1064"/>
                  <a:pt x="182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31E22333-A2C6-4953-B528-B714A07B2D21}"/>
              </a:ext>
            </a:extLst>
          </p:cNvPr>
          <p:cNvSpPr/>
          <p:nvPr/>
        </p:nvSpPr>
        <p:spPr>
          <a:xfrm>
            <a:off x="5101408" y="5317434"/>
            <a:ext cx="616935" cy="690784"/>
          </a:xfrm>
          <a:custGeom>
            <a:avLst/>
            <a:gdLst>
              <a:gd name="connsiteX0" fmla="*/ 616767 w 616935"/>
              <a:gd name="connsiteY0" fmla="*/ 99116 h 690784"/>
              <a:gd name="connsiteX1" fmla="*/ 384992 w 616935"/>
              <a:gd name="connsiteY1" fmla="*/ 315016 h 690784"/>
              <a:gd name="connsiteX2" fmla="*/ 277042 w 616935"/>
              <a:gd name="connsiteY2" fmla="*/ 622991 h 690784"/>
              <a:gd name="connsiteX3" fmla="*/ 305617 w 616935"/>
              <a:gd name="connsiteY3" fmla="*/ 461066 h 690784"/>
              <a:gd name="connsiteX4" fmla="*/ 286567 w 616935"/>
              <a:gd name="connsiteY4" fmla="*/ 689666 h 690784"/>
              <a:gd name="connsiteX5" fmla="*/ 257992 w 616935"/>
              <a:gd name="connsiteY5" fmla="*/ 540441 h 690784"/>
              <a:gd name="connsiteX6" fmla="*/ 197667 w 616935"/>
              <a:gd name="connsiteY6" fmla="*/ 359466 h 690784"/>
              <a:gd name="connsiteX7" fmla="*/ 19867 w 616935"/>
              <a:gd name="connsiteY7" fmla="*/ 51491 h 690784"/>
              <a:gd name="connsiteX8" fmla="*/ 10342 w 616935"/>
              <a:gd name="connsiteY8" fmla="*/ 57841 h 690784"/>
              <a:gd name="connsiteX9" fmla="*/ 73842 w 616935"/>
              <a:gd name="connsiteY9" fmla="*/ 95941 h 690784"/>
              <a:gd name="connsiteX10" fmla="*/ 216717 w 616935"/>
              <a:gd name="connsiteY10" fmla="*/ 156266 h 690784"/>
              <a:gd name="connsiteX11" fmla="*/ 80192 w 616935"/>
              <a:gd name="connsiteY11" fmla="*/ 89591 h 690784"/>
              <a:gd name="connsiteX12" fmla="*/ 340542 w 616935"/>
              <a:gd name="connsiteY12" fmla="*/ 172141 h 690784"/>
              <a:gd name="connsiteX13" fmla="*/ 473892 w 616935"/>
              <a:gd name="connsiteY13" fmla="*/ 105466 h 690784"/>
              <a:gd name="connsiteX14" fmla="*/ 423092 w 616935"/>
              <a:gd name="connsiteY14" fmla="*/ 691 h 690784"/>
              <a:gd name="connsiteX15" fmla="*/ 616767 w 616935"/>
              <a:gd name="connsiteY15" fmla="*/ 99116 h 69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935" h="690784">
                <a:moveTo>
                  <a:pt x="616767" y="99116"/>
                </a:moveTo>
                <a:cubicBezTo>
                  <a:pt x="610417" y="151503"/>
                  <a:pt x="441613" y="227704"/>
                  <a:pt x="384992" y="315016"/>
                </a:cubicBezTo>
                <a:cubicBezTo>
                  <a:pt x="328371" y="402329"/>
                  <a:pt x="290271" y="598649"/>
                  <a:pt x="277042" y="622991"/>
                </a:cubicBezTo>
                <a:cubicBezTo>
                  <a:pt x="263813" y="647333"/>
                  <a:pt x="304030" y="449954"/>
                  <a:pt x="305617" y="461066"/>
                </a:cubicBezTo>
                <a:cubicBezTo>
                  <a:pt x="307204" y="472178"/>
                  <a:pt x="294504" y="676437"/>
                  <a:pt x="286567" y="689666"/>
                </a:cubicBezTo>
                <a:cubicBezTo>
                  <a:pt x="278630" y="702895"/>
                  <a:pt x="272809" y="595474"/>
                  <a:pt x="257992" y="540441"/>
                </a:cubicBezTo>
                <a:cubicBezTo>
                  <a:pt x="243175" y="485408"/>
                  <a:pt x="237354" y="440958"/>
                  <a:pt x="197667" y="359466"/>
                </a:cubicBezTo>
                <a:cubicBezTo>
                  <a:pt x="157980" y="277974"/>
                  <a:pt x="51088" y="101762"/>
                  <a:pt x="19867" y="51491"/>
                </a:cubicBezTo>
                <a:cubicBezTo>
                  <a:pt x="-11354" y="1220"/>
                  <a:pt x="1346" y="50433"/>
                  <a:pt x="10342" y="57841"/>
                </a:cubicBezTo>
                <a:cubicBezTo>
                  <a:pt x="19338" y="65249"/>
                  <a:pt x="39446" y="79537"/>
                  <a:pt x="73842" y="95941"/>
                </a:cubicBezTo>
                <a:cubicBezTo>
                  <a:pt x="108238" y="112345"/>
                  <a:pt x="215659" y="157324"/>
                  <a:pt x="216717" y="156266"/>
                </a:cubicBezTo>
                <a:cubicBezTo>
                  <a:pt x="217775" y="155208"/>
                  <a:pt x="59555" y="86945"/>
                  <a:pt x="80192" y="89591"/>
                </a:cubicBezTo>
                <a:cubicBezTo>
                  <a:pt x="100829" y="92237"/>
                  <a:pt x="274925" y="169495"/>
                  <a:pt x="340542" y="172141"/>
                </a:cubicBezTo>
                <a:cubicBezTo>
                  <a:pt x="406159" y="174787"/>
                  <a:pt x="460134" y="134041"/>
                  <a:pt x="473892" y="105466"/>
                </a:cubicBezTo>
                <a:cubicBezTo>
                  <a:pt x="487650" y="76891"/>
                  <a:pt x="398221" y="8099"/>
                  <a:pt x="423092" y="691"/>
                </a:cubicBezTo>
                <a:cubicBezTo>
                  <a:pt x="447963" y="-6717"/>
                  <a:pt x="623117" y="46729"/>
                  <a:pt x="616767" y="991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E5678CD5-94F5-4A15-85EA-7836E7F429EF}"/>
              </a:ext>
            </a:extLst>
          </p:cNvPr>
          <p:cNvSpPr/>
          <p:nvPr/>
        </p:nvSpPr>
        <p:spPr>
          <a:xfrm>
            <a:off x="4339276" y="5036064"/>
            <a:ext cx="916143" cy="1371112"/>
          </a:xfrm>
          <a:custGeom>
            <a:avLst/>
            <a:gdLst>
              <a:gd name="connsiteX0" fmla="*/ 172399 w 916143"/>
              <a:gd name="connsiteY0" fmla="*/ 53461 h 1371112"/>
              <a:gd name="connsiteX1" fmla="*/ 667699 w 916143"/>
              <a:gd name="connsiteY1" fmla="*/ 170936 h 1371112"/>
              <a:gd name="connsiteX2" fmla="*/ 642299 w 916143"/>
              <a:gd name="connsiteY2" fmla="*/ 234436 h 1371112"/>
              <a:gd name="connsiteX3" fmla="*/ 639124 w 916143"/>
              <a:gd name="connsiteY3" fmla="*/ 304286 h 1371112"/>
              <a:gd name="connsiteX4" fmla="*/ 731199 w 916143"/>
              <a:gd name="connsiteY4" fmla="*/ 390011 h 1371112"/>
              <a:gd name="connsiteX5" fmla="*/ 839149 w 916143"/>
              <a:gd name="connsiteY5" fmla="*/ 590036 h 1371112"/>
              <a:gd name="connsiteX6" fmla="*/ 915349 w 916143"/>
              <a:gd name="connsiteY6" fmla="*/ 850386 h 1371112"/>
              <a:gd name="connsiteX7" fmla="*/ 791524 w 916143"/>
              <a:gd name="connsiteY7" fmla="*/ 1085336 h 1371112"/>
              <a:gd name="connsiteX8" fmla="*/ 781999 w 916143"/>
              <a:gd name="connsiteY8" fmla="*/ 1367911 h 1371112"/>
              <a:gd name="connsiteX9" fmla="*/ 737549 w 916143"/>
              <a:gd name="connsiteY9" fmla="*/ 1174236 h 1371112"/>
              <a:gd name="connsiteX10" fmla="*/ 788349 w 916143"/>
              <a:gd name="connsiteY10" fmla="*/ 1371086 h 1371112"/>
              <a:gd name="connsiteX11" fmla="*/ 645474 w 916143"/>
              <a:gd name="connsiteY11" fmla="*/ 1158361 h 1371112"/>
              <a:gd name="connsiteX12" fmla="*/ 629599 w 916143"/>
              <a:gd name="connsiteY12" fmla="*/ 898011 h 1371112"/>
              <a:gd name="connsiteX13" fmla="*/ 524824 w 916143"/>
              <a:gd name="connsiteY13" fmla="*/ 399536 h 1371112"/>
              <a:gd name="connsiteX14" fmla="*/ 359724 w 916143"/>
              <a:gd name="connsiteY14" fmla="*/ 313811 h 1371112"/>
              <a:gd name="connsiteX15" fmla="*/ 7299 w 916143"/>
              <a:gd name="connsiteY15" fmla="*/ 15361 h 1371112"/>
              <a:gd name="connsiteX16" fmla="*/ 172399 w 916143"/>
              <a:gd name="connsiteY16" fmla="*/ 53461 h 137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6143" h="1371112">
                <a:moveTo>
                  <a:pt x="172399" y="53461"/>
                </a:moveTo>
                <a:cubicBezTo>
                  <a:pt x="282466" y="79390"/>
                  <a:pt x="589382" y="140774"/>
                  <a:pt x="667699" y="170936"/>
                </a:cubicBezTo>
                <a:cubicBezTo>
                  <a:pt x="746016" y="201098"/>
                  <a:pt x="647062" y="212211"/>
                  <a:pt x="642299" y="234436"/>
                </a:cubicBezTo>
                <a:cubicBezTo>
                  <a:pt x="637537" y="256661"/>
                  <a:pt x="624307" y="278357"/>
                  <a:pt x="639124" y="304286"/>
                </a:cubicBezTo>
                <a:cubicBezTo>
                  <a:pt x="653941" y="330215"/>
                  <a:pt x="697862" y="342386"/>
                  <a:pt x="731199" y="390011"/>
                </a:cubicBezTo>
                <a:cubicBezTo>
                  <a:pt x="764537" y="437636"/>
                  <a:pt x="808457" y="513307"/>
                  <a:pt x="839149" y="590036"/>
                </a:cubicBezTo>
                <a:cubicBezTo>
                  <a:pt x="869841" y="666765"/>
                  <a:pt x="923287" y="767836"/>
                  <a:pt x="915349" y="850386"/>
                </a:cubicBezTo>
                <a:cubicBezTo>
                  <a:pt x="907412" y="932936"/>
                  <a:pt x="813749" y="999082"/>
                  <a:pt x="791524" y="1085336"/>
                </a:cubicBezTo>
                <a:cubicBezTo>
                  <a:pt x="769299" y="1171590"/>
                  <a:pt x="790995" y="1353094"/>
                  <a:pt x="781999" y="1367911"/>
                </a:cubicBezTo>
                <a:cubicBezTo>
                  <a:pt x="773003" y="1382728"/>
                  <a:pt x="736491" y="1173707"/>
                  <a:pt x="737549" y="1174236"/>
                </a:cubicBezTo>
                <a:cubicBezTo>
                  <a:pt x="738607" y="1174765"/>
                  <a:pt x="803695" y="1373732"/>
                  <a:pt x="788349" y="1371086"/>
                </a:cubicBezTo>
                <a:cubicBezTo>
                  <a:pt x="773003" y="1368440"/>
                  <a:pt x="671932" y="1237207"/>
                  <a:pt x="645474" y="1158361"/>
                </a:cubicBezTo>
                <a:cubicBezTo>
                  <a:pt x="619016" y="1079515"/>
                  <a:pt x="649707" y="1024482"/>
                  <a:pt x="629599" y="898011"/>
                </a:cubicBezTo>
                <a:cubicBezTo>
                  <a:pt x="609491" y="771540"/>
                  <a:pt x="569803" y="496903"/>
                  <a:pt x="524824" y="399536"/>
                </a:cubicBezTo>
                <a:cubicBezTo>
                  <a:pt x="479845" y="302169"/>
                  <a:pt x="445978" y="377840"/>
                  <a:pt x="359724" y="313811"/>
                </a:cubicBezTo>
                <a:cubicBezTo>
                  <a:pt x="273470" y="249782"/>
                  <a:pt x="41166" y="57165"/>
                  <a:pt x="7299" y="15361"/>
                </a:cubicBezTo>
                <a:cubicBezTo>
                  <a:pt x="-26568" y="-26443"/>
                  <a:pt x="62332" y="27532"/>
                  <a:pt x="172399" y="534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DBA7F0DC-1097-43F0-8FAD-4E73D4467F70}"/>
              </a:ext>
            </a:extLst>
          </p:cNvPr>
          <p:cNvSpPr/>
          <p:nvPr/>
        </p:nvSpPr>
        <p:spPr>
          <a:xfrm>
            <a:off x="3387607" y="3406882"/>
            <a:ext cx="149306" cy="26082"/>
          </a:xfrm>
          <a:custGeom>
            <a:avLst/>
            <a:gdLst>
              <a:gd name="connsiteX0" fmla="*/ 118 w 149306"/>
              <a:gd name="connsiteY0" fmla="*/ 1481 h 26082"/>
              <a:gd name="connsiteX1" fmla="*/ 125531 w 149306"/>
              <a:gd name="connsiteY1" fmla="*/ 25293 h 26082"/>
              <a:gd name="connsiteX2" fmla="*/ 147756 w 149306"/>
              <a:gd name="connsiteY2" fmla="*/ 18943 h 26082"/>
              <a:gd name="connsiteX3" fmla="*/ 103306 w 149306"/>
              <a:gd name="connsiteY3" fmla="*/ 4656 h 26082"/>
              <a:gd name="connsiteX4" fmla="*/ 118 w 149306"/>
              <a:gd name="connsiteY4" fmla="*/ 1481 h 2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06" h="26082">
                <a:moveTo>
                  <a:pt x="118" y="1481"/>
                </a:moveTo>
                <a:cubicBezTo>
                  <a:pt x="3822" y="4920"/>
                  <a:pt x="100925" y="22383"/>
                  <a:pt x="125531" y="25293"/>
                </a:cubicBezTo>
                <a:cubicBezTo>
                  <a:pt x="150137" y="28203"/>
                  <a:pt x="151460" y="22382"/>
                  <a:pt x="147756" y="18943"/>
                </a:cubicBezTo>
                <a:cubicBezTo>
                  <a:pt x="144052" y="15504"/>
                  <a:pt x="126060" y="8095"/>
                  <a:pt x="103306" y="4656"/>
                </a:cubicBezTo>
                <a:cubicBezTo>
                  <a:pt x="80552" y="1217"/>
                  <a:pt x="-3586" y="-1958"/>
                  <a:pt x="118" y="14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DC0FF0A7-9849-46B3-882F-6A4060067B6A}"/>
              </a:ext>
            </a:extLst>
          </p:cNvPr>
          <p:cNvSpPr/>
          <p:nvPr/>
        </p:nvSpPr>
        <p:spPr>
          <a:xfrm>
            <a:off x="2922583" y="3290493"/>
            <a:ext cx="367358" cy="140144"/>
          </a:xfrm>
          <a:custGeom>
            <a:avLst/>
            <a:gdLst>
              <a:gd name="connsiteX0" fmla="*/ 5 w 367358"/>
              <a:gd name="connsiteY0" fmla="*/ 395 h 140144"/>
              <a:gd name="connsiteX1" fmla="*/ 57155 w 367358"/>
              <a:gd name="connsiteY1" fmla="*/ 71832 h 140144"/>
              <a:gd name="connsiteX2" fmla="*/ 117480 w 367358"/>
              <a:gd name="connsiteY2" fmla="*/ 103582 h 140144"/>
              <a:gd name="connsiteX3" fmla="*/ 171455 w 367358"/>
              <a:gd name="connsiteY3" fmla="*/ 111520 h 140144"/>
              <a:gd name="connsiteX4" fmla="*/ 273055 w 367358"/>
              <a:gd name="connsiteY4" fmla="*/ 87707 h 140144"/>
              <a:gd name="connsiteX5" fmla="*/ 319092 w 367358"/>
              <a:gd name="connsiteY5" fmla="*/ 62307 h 140144"/>
              <a:gd name="connsiteX6" fmla="*/ 366717 w 367358"/>
              <a:gd name="connsiteY6" fmla="*/ 113107 h 140144"/>
              <a:gd name="connsiteX7" fmla="*/ 339730 w 367358"/>
              <a:gd name="connsiteY7" fmla="*/ 92470 h 140144"/>
              <a:gd name="connsiteX8" fmla="*/ 247655 w 367358"/>
              <a:gd name="connsiteY8" fmla="*/ 128982 h 140144"/>
              <a:gd name="connsiteX9" fmla="*/ 206380 w 367358"/>
              <a:gd name="connsiteY9" fmla="*/ 140095 h 140144"/>
              <a:gd name="connsiteX10" fmla="*/ 95255 w 367358"/>
              <a:gd name="connsiteY10" fmla="*/ 125807 h 140144"/>
              <a:gd name="connsiteX11" fmla="*/ 53980 w 367358"/>
              <a:gd name="connsiteY11" fmla="*/ 106757 h 140144"/>
              <a:gd name="connsiteX12" fmla="*/ 5 w 367358"/>
              <a:gd name="connsiteY12" fmla="*/ 395 h 1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7358" h="140144">
                <a:moveTo>
                  <a:pt x="5" y="395"/>
                </a:moveTo>
                <a:cubicBezTo>
                  <a:pt x="534" y="-5426"/>
                  <a:pt x="37576" y="54634"/>
                  <a:pt x="57155" y="71832"/>
                </a:cubicBezTo>
                <a:cubicBezTo>
                  <a:pt x="76734" y="89030"/>
                  <a:pt x="98430" y="96967"/>
                  <a:pt x="117480" y="103582"/>
                </a:cubicBezTo>
                <a:cubicBezTo>
                  <a:pt x="136530" y="110197"/>
                  <a:pt x="145526" y="114166"/>
                  <a:pt x="171455" y="111520"/>
                </a:cubicBezTo>
                <a:cubicBezTo>
                  <a:pt x="197384" y="108874"/>
                  <a:pt x="248449" y="95909"/>
                  <a:pt x="273055" y="87707"/>
                </a:cubicBezTo>
                <a:cubicBezTo>
                  <a:pt x="297661" y="79505"/>
                  <a:pt x="303482" y="58074"/>
                  <a:pt x="319092" y="62307"/>
                </a:cubicBezTo>
                <a:cubicBezTo>
                  <a:pt x="334702" y="66540"/>
                  <a:pt x="363277" y="108080"/>
                  <a:pt x="366717" y="113107"/>
                </a:cubicBezTo>
                <a:cubicBezTo>
                  <a:pt x="370157" y="118134"/>
                  <a:pt x="359574" y="89824"/>
                  <a:pt x="339730" y="92470"/>
                </a:cubicBezTo>
                <a:cubicBezTo>
                  <a:pt x="319886" y="95116"/>
                  <a:pt x="269880" y="121045"/>
                  <a:pt x="247655" y="128982"/>
                </a:cubicBezTo>
                <a:cubicBezTo>
                  <a:pt x="225430" y="136920"/>
                  <a:pt x="231780" y="140624"/>
                  <a:pt x="206380" y="140095"/>
                </a:cubicBezTo>
                <a:cubicBezTo>
                  <a:pt x="180980" y="139566"/>
                  <a:pt x="120655" y="131363"/>
                  <a:pt x="95255" y="125807"/>
                </a:cubicBezTo>
                <a:cubicBezTo>
                  <a:pt x="69855" y="120251"/>
                  <a:pt x="71178" y="119721"/>
                  <a:pt x="53980" y="106757"/>
                </a:cubicBezTo>
                <a:cubicBezTo>
                  <a:pt x="36782" y="93793"/>
                  <a:pt x="-524" y="6216"/>
                  <a:pt x="5" y="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535D8EB8-06A4-461D-8F4E-241C2F630158}"/>
              </a:ext>
            </a:extLst>
          </p:cNvPr>
          <p:cNvSpPr/>
          <p:nvPr/>
        </p:nvSpPr>
        <p:spPr>
          <a:xfrm>
            <a:off x="2917746" y="3539049"/>
            <a:ext cx="458867" cy="317766"/>
          </a:xfrm>
          <a:custGeom>
            <a:avLst/>
            <a:gdLst>
              <a:gd name="connsiteX0" fmla="*/ 458867 w 458867"/>
              <a:gd name="connsiteY0" fmla="*/ 9014 h 317766"/>
              <a:gd name="connsiteX1" fmla="*/ 223917 w 458867"/>
              <a:gd name="connsiteY1" fmla="*/ 31239 h 317766"/>
              <a:gd name="connsiteX2" fmla="*/ 96917 w 458867"/>
              <a:gd name="connsiteY2" fmla="*/ 134426 h 317766"/>
              <a:gd name="connsiteX3" fmla="*/ 139779 w 458867"/>
              <a:gd name="connsiteY3" fmla="*/ 261426 h 317766"/>
              <a:gd name="connsiteX4" fmla="*/ 100092 w 458867"/>
              <a:gd name="connsiteY4" fmla="*/ 180464 h 317766"/>
              <a:gd name="connsiteX5" fmla="*/ 150892 w 458867"/>
              <a:gd name="connsiteY5" fmla="*/ 316989 h 317766"/>
              <a:gd name="connsiteX6" fmla="*/ 79 w 458867"/>
              <a:gd name="connsiteY6" fmla="*/ 237614 h 317766"/>
              <a:gd name="connsiteX7" fmla="*/ 128667 w 458867"/>
              <a:gd name="connsiteY7" fmla="*/ 269364 h 317766"/>
              <a:gd name="connsiteX8" fmla="*/ 28654 w 458867"/>
              <a:gd name="connsiteY8" fmla="*/ 185226 h 317766"/>
              <a:gd name="connsiteX9" fmla="*/ 69929 w 458867"/>
              <a:gd name="connsiteY9" fmla="*/ 113789 h 317766"/>
              <a:gd name="connsiteX10" fmla="*/ 225504 w 458867"/>
              <a:gd name="connsiteY10" fmla="*/ 7426 h 317766"/>
              <a:gd name="connsiteX11" fmla="*/ 458867 w 458867"/>
              <a:gd name="connsiteY11" fmla="*/ 9014 h 31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867" h="317766">
                <a:moveTo>
                  <a:pt x="458867" y="9014"/>
                </a:moveTo>
                <a:cubicBezTo>
                  <a:pt x="458603" y="12983"/>
                  <a:pt x="284242" y="10337"/>
                  <a:pt x="223917" y="31239"/>
                </a:cubicBezTo>
                <a:cubicBezTo>
                  <a:pt x="163592" y="52141"/>
                  <a:pt x="110940" y="96062"/>
                  <a:pt x="96917" y="134426"/>
                </a:cubicBezTo>
                <a:cubicBezTo>
                  <a:pt x="82894" y="172790"/>
                  <a:pt x="139250" y="253753"/>
                  <a:pt x="139779" y="261426"/>
                </a:cubicBezTo>
                <a:cubicBezTo>
                  <a:pt x="140308" y="269099"/>
                  <a:pt x="98240" y="171204"/>
                  <a:pt x="100092" y="180464"/>
                </a:cubicBezTo>
                <a:cubicBezTo>
                  <a:pt x="101944" y="189724"/>
                  <a:pt x="167561" y="307464"/>
                  <a:pt x="150892" y="316989"/>
                </a:cubicBezTo>
                <a:cubicBezTo>
                  <a:pt x="134223" y="326514"/>
                  <a:pt x="3783" y="245551"/>
                  <a:pt x="79" y="237614"/>
                </a:cubicBezTo>
                <a:cubicBezTo>
                  <a:pt x="-3625" y="229677"/>
                  <a:pt x="123905" y="278095"/>
                  <a:pt x="128667" y="269364"/>
                </a:cubicBezTo>
                <a:cubicBezTo>
                  <a:pt x="133429" y="260633"/>
                  <a:pt x="38444" y="211155"/>
                  <a:pt x="28654" y="185226"/>
                </a:cubicBezTo>
                <a:cubicBezTo>
                  <a:pt x="18864" y="159297"/>
                  <a:pt x="37121" y="143422"/>
                  <a:pt x="69929" y="113789"/>
                </a:cubicBezTo>
                <a:cubicBezTo>
                  <a:pt x="102737" y="84156"/>
                  <a:pt x="163327" y="23036"/>
                  <a:pt x="225504" y="7426"/>
                </a:cubicBezTo>
                <a:cubicBezTo>
                  <a:pt x="287681" y="-8184"/>
                  <a:pt x="459131" y="5045"/>
                  <a:pt x="458867" y="90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19AF21EE-7EC0-46A1-AE70-50270F124C0F}"/>
              </a:ext>
            </a:extLst>
          </p:cNvPr>
          <p:cNvSpPr/>
          <p:nvPr/>
        </p:nvSpPr>
        <p:spPr>
          <a:xfrm>
            <a:off x="2865242" y="3391869"/>
            <a:ext cx="365862" cy="394848"/>
          </a:xfrm>
          <a:custGeom>
            <a:avLst/>
            <a:gdLst>
              <a:gd name="connsiteX0" fmla="*/ 365321 w 365862"/>
              <a:gd name="connsiteY0" fmla="*/ 2206 h 394848"/>
              <a:gd name="connsiteX1" fmla="*/ 235146 w 365862"/>
              <a:gd name="connsiteY1" fmla="*/ 135556 h 394848"/>
              <a:gd name="connsiteX2" fmla="*/ 281183 w 365862"/>
              <a:gd name="connsiteY2" fmla="*/ 157781 h 394848"/>
              <a:gd name="connsiteX3" fmla="*/ 128783 w 365862"/>
              <a:gd name="connsiteY3" fmla="*/ 226044 h 394848"/>
              <a:gd name="connsiteX4" fmla="*/ 152596 w 365862"/>
              <a:gd name="connsiteY4" fmla="*/ 394319 h 394848"/>
              <a:gd name="connsiteX5" fmla="*/ 112908 w 365862"/>
              <a:gd name="connsiteY5" fmla="*/ 275256 h 394848"/>
              <a:gd name="connsiteX6" fmla="*/ 38296 w 365862"/>
              <a:gd name="connsiteY6" fmla="*/ 165719 h 394848"/>
              <a:gd name="connsiteX7" fmla="*/ 3371 w 365862"/>
              <a:gd name="connsiteY7" fmla="*/ 122856 h 394848"/>
              <a:gd name="connsiteX8" fmla="*/ 119258 w 365862"/>
              <a:gd name="connsiteY8" fmla="*/ 53006 h 394848"/>
              <a:gd name="connsiteX9" fmla="*/ 176408 w 365862"/>
              <a:gd name="connsiteY9" fmla="*/ 51419 h 394848"/>
              <a:gd name="connsiteX10" fmla="*/ 365321 w 365862"/>
              <a:gd name="connsiteY10" fmla="*/ 2206 h 39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5862" h="394848">
                <a:moveTo>
                  <a:pt x="365321" y="2206"/>
                </a:moveTo>
                <a:cubicBezTo>
                  <a:pt x="375111" y="16229"/>
                  <a:pt x="249169" y="109627"/>
                  <a:pt x="235146" y="135556"/>
                </a:cubicBezTo>
                <a:cubicBezTo>
                  <a:pt x="221123" y="161485"/>
                  <a:pt x="298910" y="142700"/>
                  <a:pt x="281183" y="157781"/>
                </a:cubicBezTo>
                <a:cubicBezTo>
                  <a:pt x="263456" y="172862"/>
                  <a:pt x="150214" y="186621"/>
                  <a:pt x="128783" y="226044"/>
                </a:cubicBezTo>
                <a:cubicBezTo>
                  <a:pt x="107352" y="265467"/>
                  <a:pt x="155242" y="386117"/>
                  <a:pt x="152596" y="394319"/>
                </a:cubicBezTo>
                <a:cubicBezTo>
                  <a:pt x="149950" y="402521"/>
                  <a:pt x="131958" y="313356"/>
                  <a:pt x="112908" y="275256"/>
                </a:cubicBezTo>
                <a:cubicBezTo>
                  <a:pt x="93858" y="237156"/>
                  <a:pt x="56552" y="191119"/>
                  <a:pt x="38296" y="165719"/>
                </a:cubicBezTo>
                <a:cubicBezTo>
                  <a:pt x="20040" y="140319"/>
                  <a:pt x="-10123" y="141641"/>
                  <a:pt x="3371" y="122856"/>
                </a:cubicBezTo>
                <a:cubicBezTo>
                  <a:pt x="16865" y="104071"/>
                  <a:pt x="90418" y="64912"/>
                  <a:pt x="119258" y="53006"/>
                </a:cubicBezTo>
                <a:cubicBezTo>
                  <a:pt x="148097" y="41100"/>
                  <a:pt x="138837" y="57504"/>
                  <a:pt x="176408" y="51419"/>
                </a:cubicBezTo>
                <a:cubicBezTo>
                  <a:pt x="213979" y="45334"/>
                  <a:pt x="355531" y="-11817"/>
                  <a:pt x="365321" y="22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D355B0B1-1D84-4528-8229-2F72416C814D}"/>
              </a:ext>
            </a:extLst>
          </p:cNvPr>
          <p:cNvSpPr/>
          <p:nvPr/>
        </p:nvSpPr>
        <p:spPr>
          <a:xfrm>
            <a:off x="3105774" y="3290932"/>
            <a:ext cx="139360" cy="66838"/>
          </a:xfrm>
          <a:custGeom>
            <a:avLst/>
            <a:gdLst>
              <a:gd name="connsiteX0" fmla="*/ 964 w 139360"/>
              <a:gd name="connsiteY0" fmla="*/ 7893 h 66838"/>
              <a:gd name="connsiteX1" fmla="*/ 105739 w 139360"/>
              <a:gd name="connsiteY1" fmla="*/ 3131 h 66838"/>
              <a:gd name="connsiteX2" fmla="*/ 139076 w 139360"/>
              <a:gd name="connsiteY2" fmla="*/ 31706 h 66838"/>
              <a:gd name="connsiteX3" fmla="*/ 91451 w 139360"/>
              <a:gd name="connsiteY3" fmla="*/ 44406 h 66838"/>
              <a:gd name="connsiteX4" fmla="*/ 54939 w 139360"/>
              <a:gd name="connsiteY4" fmla="*/ 66631 h 66838"/>
              <a:gd name="connsiteX5" fmla="*/ 964 w 139360"/>
              <a:gd name="connsiteY5" fmla="*/ 7893 h 6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360" h="66838">
                <a:moveTo>
                  <a:pt x="964" y="7893"/>
                </a:moveTo>
                <a:cubicBezTo>
                  <a:pt x="9431" y="-2690"/>
                  <a:pt x="82720" y="-838"/>
                  <a:pt x="105739" y="3131"/>
                </a:cubicBezTo>
                <a:cubicBezTo>
                  <a:pt x="128758" y="7100"/>
                  <a:pt x="141457" y="24827"/>
                  <a:pt x="139076" y="31706"/>
                </a:cubicBezTo>
                <a:cubicBezTo>
                  <a:pt x="136695" y="38585"/>
                  <a:pt x="105474" y="38585"/>
                  <a:pt x="91451" y="44406"/>
                </a:cubicBezTo>
                <a:cubicBezTo>
                  <a:pt x="77428" y="50227"/>
                  <a:pt x="67639" y="69012"/>
                  <a:pt x="54939" y="66631"/>
                </a:cubicBezTo>
                <a:cubicBezTo>
                  <a:pt x="42239" y="64250"/>
                  <a:pt x="-7503" y="18476"/>
                  <a:pt x="964" y="789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13B1C885-3BEA-45E6-99EF-B53ADC62465B}"/>
              </a:ext>
            </a:extLst>
          </p:cNvPr>
          <p:cNvSpPr/>
          <p:nvPr/>
        </p:nvSpPr>
        <p:spPr>
          <a:xfrm>
            <a:off x="3383237" y="3277853"/>
            <a:ext cx="87432" cy="68655"/>
          </a:xfrm>
          <a:custGeom>
            <a:avLst/>
            <a:gdLst>
              <a:gd name="connsiteX0" fmla="*/ 1313 w 87432"/>
              <a:gd name="connsiteY0" fmla="*/ 1922 h 68655"/>
              <a:gd name="connsiteX1" fmla="*/ 75926 w 87432"/>
              <a:gd name="connsiteY1" fmla="*/ 13035 h 68655"/>
              <a:gd name="connsiteX2" fmla="*/ 83863 w 87432"/>
              <a:gd name="connsiteY2" fmla="*/ 52722 h 68655"/>
              <a:gd name="connsiteX3" fmla="*/ 42588 w 87432"/>
              <a:gd name="connsiteY3" fmla="*/ 68597 h 68655"/>
              <a:gd name="connsiteX4" fmla="*/ 28301 w 87432"/>
              <a:gd name="connsiteY4" fmla="*/ 47960 h 68655"/>
              <a:gd name="connsiteX5" fmla="*/ 1313 w 87432"/>
              <a:gd name="connsiteY5" fmla="*/ 1922 h 6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32" h="68655">
                <a:moveTo>
                  <a:pt x="1313" y="1922"/>
                </a:moveTo>
                <a:cubicBezTo>
                  <a:pt x="9250" y="-3899"/>
                  <a:pt x="62168" y="4568"/>
                  <a:pt x="75926" y="13035"/>
                </a:cubicBezTo>
                <a:cubicBezTo>
                  <a:pt x="89684" y="21502"/>
                  <a:pt x="89419" y="43462"/>
                  <a:pt x="83863" y="52722"/>
                </a:cubicBezTo>
                <a:cubicBezTo>
                  <a:pt x="78307" y="61982"/>
                  <a:pt x="51848" y="69391"/>
                  <a:pt x="42588" y="68597"/>
                </a:cubicBezTo>
                <a:cubicBezTo>
                  <a:pt x="33328" y="67803"/>
                  <a:pt x="32799" y="55897"/>
                  <a:pt x="28301" y="47960"/>
                </a:cubicBezTo>
                <a:cubicBezTo>
                  <a:pt x="23803" y="40023"/>
                  <a:pt x="-6624" y="7743"/>
                  <a:pt x="1313" y="192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6F2C0136-3B80-4B01-9C79-1275AA810999}"/>
              </a:ext>
            </a:extLst>
          </p:cNvPr>
          <p:cNvSpPr/>
          <p:nvPr/>
        </p:nvSpPr>
        <p:spPr>
          <a:xfrm>
            <a:off x="3506746" y="3359003"/>
            <a:ext cx="294184" cy="181421"/>
          </a:xfrm>
          <a:custGeom>
            <a:avLst/>
            <a:gdLst>
              <a:gd name="connsiteX0" fmla="*/ 128629 w 294184"/>
              <a:gd name="connsiteY0" fmla="*/ 147 h 181421"/>
              <a:gd name="connsiteX1" fmla="*/ 130217 w 294184"/>
              <a:gd name="connsiteY1" fmla="*/ 63647 h 181421"/>
              <a:gd name="connsiteX2" fmla="*/ 292142 w 294184"/>
              <a:gd name="connsiteY2" fmla="*/ 106510 h 181421"/>
              <a:gd name="connsiteX3" fmla="*/ 223879 w 294184"/>
              <a:gd name="connsiteY3" fmla="*/ 106510 h 181421"/>
              <a:gd name="connsiteX4" fmla="*/ 261979 w 294184"/>
              <a:gd name="connsiteY4" fmla="*/ 181122 h 181421"/>
              <a:gd name="connsiteX5" fmla="*/ 152442 w 294184"/>
              <a:gd name="connsiteY5" fmla="*/ 131910 h 181421"/>
              <a:gd name="connsiteX6" fmla="*/ 42 w 294184"/>
              <a:gd name="connsiteY6" fmla="*/ 111272 h 181421"/>
              <a:gd name="connsiteX7" fmla="*/ 136567 w 294184"/>
              <a:gd name="connsiteY7" fmla="*/ 98572 h 181421"/>
              <a:gd name="connsiteX8" fmla="*/ 98467 w 294184"/>
              <a:gd name="connsiteY8" fmla="*/ 82697 h 181421"/>
              <a:gd name="connsiteX9" fmla="*/ 128629 w 294184"/>
              <a:gd name="connsiteY9" fmla="*/ 147 h 18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184" h="181421">
                <a:moveTo>
                  <a:pt x="128629" y="147"/>
                </a:moveTo>
                <a:cubicBezTo>
                  <a:pt x="133921" y="-3028"/>
                  <a:pt x="102965" y="45920"/>
                  <a:pt x="130217" y="63647"/>
                </a:cubicBezTo>
                <a:cubicBezTo>
                  <a:pt x="157469" y="81374"/>
                  <a:pt x="276532" y="99366"/>
                  <a:pt x="292142" y="106510"/>
                </a:cubicBezTo>
                <a:cubicBezTo>
                  <a:pt x="307752" y="113654"/>
                  <a:pt x="228906" y="94075"/>
                  <a:pt x="223879" y="106510"/>
                </a:cubicBezTo>
                <a:cubicBezTo>
                  <a:pt x="218852" y="118945"/>
                  <a:pt x="273885" y="176889"/>
                  <a:pt x="261979" y="181122"/>
                </a:cubicBezTo>
                <a:cubicBezTo>
                  <a:pt x="250073" y="185355"/>
                  <a:pt x="196098" y="143552"/>
                  <a:pt x="152442" y="131910"/>
                </a:cubicBezTo>
                <a:cubicBezTo>
                  <a:pt x="108786" y="120268"/>
                  <a:pt x="2688" y="116828"/>
                  <a:pt x="42" y="111272"/>
                </a:cubicBezTo>
                <a:cubicBezTo>
                  <a:pt x="-2604" y="105716"/>
                  <a:pt x="120163" y="103335"/>
                  <a:pt x="136567" y="98572"/>
                </a:cubicBezTo>
                <a:cubicBezTo>
                  <a:pt x="152971" y="93809"/>
                  <a:pt x="98996" y="96720"/>
                  <a:pt x="98467" y="82697"/>
                </a:cubicBezTo>
                <a:cubicBezTo>
                  <a:pt x="97938" y="68674"/>
                  <a:pt x="123337" y="3322"/>
                  <a:pt x="128629" y="1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A600F4B4-68C3-427C-9803-83AA0239C86B}"/>
              </a:ext>
            </a:extLst>
          </p:cNvPr>
          <p:cNvSpPr/>
          <p:nvPr/>
        </p:nvSpPr>
        <p:spPr>
          <a:xfrm>
            <a:off x="3992483" y="3490151"/>
            <a:ext cx="433497" cy="785500"/>
          </a:xfrm>
          <a:custGeom>
            <a:avLst/>
            <a:gdLst>
              <a:gd name="connsiteX0" fmla="*/ 431880 w 433497"/>
              <a:gd name="connsiteY0" fmla="*/ 2349 h 785500"/>
              <a:gd name="connsiteX1" fmla="*/ 328692 w 433497"/>
              <a:gd name="connsiteY1" fmla="*/ 223012 h 785500"/>
              <a:gd name="connsiteX2" fmla="*/ 231855 w 433497"/>
              <a:gd name="connsiteY2" fmla="*/ 586549 h 785500"/>
              <a:gd name="connsiteX3" fmla="*/ 246142 w 433497"/>
              <a:gd name="connsiteY3" fmla="*/ 415099 h 785500"/>
              <a:gd name="connsiteX4" fmla="*/ 200105 w 433497"/>
              <a:gd name="connsiteY4" fmla="*/ 753237 h 785500"/>
              <a:gd name="connsiteX5" fmla="*/ 6430 w 433497"/>
              <a:gd name="connsiteY5" fmla="*/ 761174 h 785500"/>
              <a:gd name="connsiteX6" fmla="*/ 49292 w 433497"/>
              <a:gd name="connsiteY6" fmla="*/ 659574 h 785500"/>
              <a:gd name="connsiteX7" fmla="*/ 79455 w 433497"/>
              <a:gd name="connsiteY7" fmla="*/ 323024 h 785500"/>
              <a:gd name="connsiteX8" fmla="*/ 217567 w 433497"/>
              <a:gd name="connsiteY8" fmla="*/ 118237 h 785500"/>
              <a:gd name="connsiteX9" fmla="*/ 214392 w 433497"/>
              <a:gd name="connsiteY9" fmla="*/ 257937 h 785500"/>
              <a:gd name="connsiteX10" fmla="*/ 227092 w 433497"/>
              <a:gd name="connsiteY10" fmla="*/ 78549 h 785500"/>
              <a:gd name="connsiteX11" fmla="*/ 242967 w 433497"/>
              <a:gd name="connsiteY11" fmla="*/ 172212 h 785500"/>
              <a:gd name="connsiteX12" fmla="*/ 242967 w 433497"/>
              <a:gd name="connsiteY12" fmla="*/ 110299 h 785500"/>
              <a:gd name="connsiteX13" fmla="*/ 431880 w 433497"/>
              <a:gd name="connsiteY13" fmla="*/ 2349 h 7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497" h="785500">
                <a:moveTo>
                  <a:pt x="431880" y="2349"/>
                </a:moveTo>
                <a:cubicBezTo>
                  <a:pt x="446167" y="21134"/>
                  <a:pt x="362029" y="125645"/>
                  <a:pt x="328692" y="223012"/>
                </a:cubicBezTo>
                <a:cubicBezTo>
                  <a:pt x="295355" y="320379"/>
                  <a:pt x="245613" y="554535"/>
                  <a:pt x="231855" y="586549"/>
                </a:cubicBezTo>
                <a:cubicBezTo>
                  <a:pt x="218097" y="618563"/>
                  <a:pt x="251434" y="387318"/>
                  <a:pt x="246142" y="415099"/>
                </a:cubicBezTo>
                <a:cubicBezTo>
                  <a:pt x="240850" y="442880"/>
                  <a:pt x="240057" y="695558"/>
                  <a:pt x="200105" y="753237"/>
                </a:cubicBezTo>
                <a:cubicBezTo>
                  <a:pt x="160153" y="810916"/>
                  <a:pt x="31565" y="776784"/>
                  <a:pt x="6430" y="761174"/>
                </a:cubicBezTo>
                <a:cubicBezTo>
                  <a:pt x="-18705" y="745564"/>
                  <a:pt x="37121" y="732599"/>
                  <a:pt x="49292" y="659574"/>
                </a:cubicBezTo>
                <a:cubicBezTo>
                  <a:pt x="61463" y="586549"/>
                  <a:pt x="51409" y="413247"/>
                  <a:pt x="79455" y="323024"/>
                </a:cubicBezTo>
                <a:cubicBezTo>
                  <a:pt x="107501" y="232801"/>
                  <a:pt x="195078" y="129085"/>
                  <a:pt x="217567" y="118237"/>
                </a:cubicBezTo>
                <a:cubicBezTo>
                  <a:pt x="240056" y="107389"/>
                  <a:pt x="212805" y="264552"/>
                  <a:pt x="214392" y="257937"/>
                </a:cubicBezTo>
                <a:cubicBezTo>
                  <a:pt x="215979" y="251322"/>
                  <a:pt x="222329" y="92837"/>
                  <a:pt x="227092" y="78549"/>
                </a:cubicBezTo>
                <a:cubicBezTo>
                  <a:pt x="231855" y="64261"/>
                  <a:pt x="240321" y="166920"/>
                  <a:pt x="242967" y="172212"/>
                </a:cubicBezTo>
                <a:cubicBezTo>
                  <a:pt x="245613" y="177504"/>
                  <a:pt x="216244" y="137816"/>
                  <a:pt x="242967" y="110299"/>
                </a:cubicBezTo>
                <a:cubicBezTo>
                  <a:pt x="269690" y="82782"/>
                  <a:pt x="417593" y="-16436"/>
                  <a:pt x="431880" y="23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33C10C6E-B8DB-4731-8A15-C36D04C9D750}"/>
              </a:ext>
            </a:extLst>
          </p:cNvPr>
          <p:cNvSpPr/>
          <p:nvPr/>
        </p:nvSpPr>
        <p:spPr>
          <a:xfrm>
            <a:off x="5480513" y="5940248"/>
            <a:ext cx="275772" cy="397787"/>
          </a:xfrm>
          <a:custGeom>
            <a:avLst/>
            <a:gdLst>
              <a:gd name="connsiteX0" fmla="*/ 275762 w 275772"/>
              <a:gd name="connsiteY0" fmla="*/ 177 h 397787"/>
              <a:gd name="connsiteX1" fmla="*/ 50337 w 275772"/>
              <a:gd name="connsiteY1" fmla="*/ 241477 h 397787"/>
              <a:gd name="connsiteX2" fmla="*/ 2712 w 275772"/>
              <a:gd name="connsiteY2" fmla="*/ 397052 h 397787"/>
              <a:gd name="connsiteX3" fmla="*/ 5887 w 275772"/>
              <a:gd name="connsiteY3" fmla="*/ 298627 h 397787"/>
              <a:gd name="connsiteX4" fmla="*/ 5887 w 275772"/>
              <a:gd name="connsiteY4" fmla="*/ 263702 h 397787"/>
              <a:gd name="connsiteX5" fmla="*/ 40812 w 275772"/>
              <a:gd name="connsiteY5" fmla="*/ 203377 h 397787"/>
              <a:gd name="connsiteX6" fmla="*/ 275762 w 275772"/>
              <a:gd name="connsiteY6" fmla="*/ 177 h 39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772" h="397787">
                <a:moveTo>
                  <a:pt x="275762" y="177"/>
                </a:moveTo>
                <a:cubicBezTo>
                  <a:pt x="277350" y="6527"/>
                  <a:pt x="95845" y="175331"/>
                  <a:pt x="50337" y="241477"/>
                </a:cubicBezTo>
                <a:cubicBezTo>
                  <a:pt x="4829" y="307623"/>
                  <a:pt x="10120" y="387527"/>
                  <a:pt x="2712" y="397052"/>
                </a:cubicBezTo>
                <a:cubicBezTo>
                  <a:pt x="-4696" y="406577"/>
                  <a:pt x="5358" y="320852"/>
                  <a:pt x="5887" y="298627"/>
                </a:cubicBezTo>
                <a:cubicBezTo>
                  <a:pt x="6416" y="276402"/>
                  <a:pt x="66" y="279577"/>
                  <a:pt x="5887" y="263702"/>
                </a:cubicBezTo>
                <a:cubicBezTo>
                  <a:pt x="11708" y="247827"/>
                  <a:pt x="-992" y="247298"/>
                  <a:pt x="40812" y="203377"/>
                </a:cubicBezTo>
                <a:cubicBezTo>
                  <a:pt x="82616" y="159456"/>
                  <a:pt x="274174" y="-6173"/>
                  <a:pt x="275762" y="1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EF7A46FF-9D32-4168-ADFE-37E70760B8DB}"/>
              </a:ext>
            </a:extLst>
          </p:cNvPr>
          <p:cNvSpPr/>
          <p:nvPr/>
        </p:nvSpPr>
        <p:spPr>
          <a:xfrm>
            <a:off x="5450491" y="5724449"/>
            <a:ext cx="147570" cy="530298"/>
          </a:xfrm>
          <a:custGeom>
            <a:avLst/>
            <a:gdLst>
              <a:gd name="connsiteX0" fmla="*/ 147034 w 147570"/>
              <a:gd name="connsiteY0" fmla="*/ 76 h 530298"/>
              <a:gd name="connsiteX1" fmla="*/ 54959 w 147570"/>
              <a:gd name="connsiteY1" fmla="*/ 215976 h 530298"/>
              <a:gd name="connsiteX2" fmla="*/ 42259 w 147570"/>
              <a:gd name="connsiteY2" fmla="*/ 523951 h 530298"/>
              <a:gd name="connsiteX3" fmla="*/ 20034 w 147570"/>
              <a:gd name="connsiteY3" fmla="*/ 409651 h 530298"/>
              <a:gd name="connsiteX4" fmla="*/ 7334 w 147570"/>
              <a:gd name="connsiteY4" fmla="*/ 238201 h 530298"/>
              <a:gd name="connsiteX5" fmla="*/ 147034 w 147570"/>
              <a:gd name="connsiteY5" fmla="*/ 76 h 53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0" h="530298">
                <a:moveTo>
                  <a:pt x="147034" y="76"/>
                </a:moveTo>
                <a:cubicBezTo>
                  <a:pt x="154971" y="-3628"/>
                  <a:pt x="72421" y="128664"/>
                  <a:pt x="54959" y="215976"/>
                </a:cubicBezTo>
                <a:cubicBezTo>
                  <a:pt x="37497" y="303288"/>
                  <a:pt x="48080" y="491672"/>
                  <a:pt x="42259" y="523951"/>
                </a:cubicBezTo>
                <a:cubicBezTo>
                  <a:pt x="36438" y="556230"/>
                  <a:pt x="25855" y="457276"/>
                  <a:pt x="20034" y="409651"/>
                </a:cubicBezTo>
                <a:cubicBezTo>
                  <a:pt x="14213" y="362026"/>
                  <a:pt x="-12774" y="301172"/>
                  <a:pt x="7334" y="238201"/>
                </a:cubicBezTo>
                <a:cubicBezTo>
                  <a:pt x="27442" y="175230"/>
                  <a:pt x="139097" y="3780"/>
                  <a:pt x="147034" y="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90CCA19B-5B4F-4834-920D-9052B3E305D4}"/>
              </a:ext>
            </a:extLst>
          </p:cNvPr>
          <p:cNvSpPr/>
          <p:nvPr/>
        </p:nvSpPr>
        <p:spPr>
          <a:xfrm>
            <a:off x="5376170" y="6115458"/>
            <a:ext cx="485073" cy="851427"/>
          </a:xfrm>
          <a:custGeom>
            <a:avLst/>
            <a:gdLst>
              <a:gd name="connsiteX0" fmla="*/ 484880 w 485073"/>
              <a:gd name="connsiteY0" fmla="*/ 2767 h 851427"/>
              <a:gd name="connsiteX1" fmla="*/ 180080 w 485073"/>
              <a:gd name="connsiteY1" fmla="*/ 374242 h 851427"/>
              <a:gd name="connsiteX2" fmla="*/ 97530 w 485073"/>
              <a:gd name="connsiteY2" fmla="*/ 545692 h 851427"/>
              <a:gd name="connsiteX3" fmla="*/ 5455 w 485073"/>
              <a:gd name="connsiteY3" fmla="*/ 847317 h 851427"/>
              <a:gd name="connsiteX4" fmla="*/ 11805 w 485073"/>
              <a:gd name="connsiteY4" fmla="*/ 707617 h 851427"/>
              <a:gd name="connsiteX5" fmla="*/ 21330 w 485073"/>
              <a:gd name="connsiteY5" fmla="*/ 523467 h 851427"/>
              <a:gd name="connsiteX6" fmla="*/ 116580 w 485073"/>
              <a:gd name="connsiteY6" fmla="*/ 307567 h 851427"/>
              <a:gd name="connsiteX7" fmla="*/ 265805 w 485073"/>
              <a:gd name="connsiteY7" fmla="*/ 88492 h 851427"/>
              <a:gd name="connsiteX8" fmla="*/ 303905 w 485073"/>
              <a:gd name="connsiteY8" fmla="*/ 50392 h 851427"/>
              <a:gd name="connsiteX9" fmla="*/ 227705 w 485073"/>
              <a:gd name="connsiteY9" fmla="*/ 196442 h 851427"/>
              <a:gd name="connsiteX10" fmla="*/ 484880 w 485073"/>
              <a:gd name="connsiteY10" fmla="*/ 2767 h 85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5073" h="851427">
                <a:moveTo>
                  <a:pt x="484880" y="2767"/>
                </a:moveTo>
                <a:cubicBezTo>
                  <a:pt x="476943" y="32400"/>
                  <a:pt x="244638" y="283755"/>
                  <a:pt x="180080" y="374242"/>
                </a:cubicBezTo>
                <a:cubicBezTo>
                  <a:pt x="115522" y="464729"/>
                  <a:pt x="126634" y="466846"/>
                  <a:pt x="97530" y="545692"/>
                </a:cubicBezTo>
                <a:cubicBezTo>
                  <a:pt x="68426" y="624538"/>
                  <a:pt x="19742" y="820330"/>
                  <a:pt x="5455" y="847317"/>
                </a:cubicBezTo>
                <a:cubicBezTo>
                  <a:pt x="-8833" y="874305"/>
                  <a:pt x="9159" y="761592"/>
                  <a:pt x="11805" y="707617"/>
                </a:cubicBezTo>
                <a:cubicBezTo>
                  <a:pt x="14451" y="653642"/>
                  <a:pt x="3868" y="590142"/>
                  <a:pt x="21330" y="523467"/>
                </a:cubicBezTo>
                <a:cubicBezTo>
                  <a:pt x="38792" y="456792"/>
                  <a:pt x="75834" y="380063"/>
                  <a:pt x="116580" y="307567"/>
                </a:cubicBezTo>
                <a:cubicBezTo>
                  <a:pt x="157326" y="235071"/>
                  <a:pt x="234584" y="131355"/>
                  <a:pt x="265805" y="88492"/>
                </a:cubicBezTo>
                <a:cubicBezTo>
                  <a:pt x="297026" y="45630"/>
                  <a:pt x="310255" y="32400"/>
                  <a:pt x="303905" y="50392"/>
                </a:cubicBezTo>
                <a:cubicBezTo>
                  <a:pt x="297555" y="68384"/>
                  <a:pt x="200717" y="201734"/>
                  <a:pt x="227705" y="196442"/>
                </a:cubicBezTo>
                <a:cubicBezTo>
                  <a:pt x="254692" y="191150"/>
                  <a:pt x="492817" y="-26866"/>
                  <a:pt x="484880" y="27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2D3F8361-0F32-411F-8293-F2A0EDFC7FF5}"/>
              </a:ext>
            </a:extLst>
          </p:cNvPr>
          <p:cNvSpPr/>
          <p:nvPr/>
        </p:nvSpPr>
        <p:spPr>
          <a:xfrm>
            <a:off x="5439772" y="6214490"/>
            <a:ext cx="602275" cy="768194"/>
          </a:xfrm>
          <a:custGeom>
            <a:avLst/>
            <a:gdLst>
              <a:gd name="connsiteX0" fmla="*/ 602253 w 602275"/>
              <a:gd name="connsiteY0" fmla="*/ 573 h 768194"/>
              <a:gd name="connsiteX1" fmla="*/ 362541 w 602275"/>
              <a:gd name="connsiteY1" fmla="*/ 273623 h 768194"/>
              <a:gd name="connsiteX2" fmla="*/ 114891 w 602275"/>
              <a:gd name="connsiteY2" fmla="*/ 581598 h 768194"/>
              <a:gd name="connsiteX3" fmla="*/ 8528 w 602275"/>
              <a:gd name="connsiteY3" fmla="*/ 760985 h 768194"/>
              <a:gd name="connsiteX4" fmla="*/ 14878 w 602275"/>
              <a:gd name="connsiteY4" fmla="*/ 714948 h 768194"/>
              <a:gd name="connsiteX5" fmla="*/ 81553 w 602275"/>
              <a:gd name="connsiteY5" fmla="*/ 549848 h 768194"/>
              <a:gd name="connsiteX6" fmla="*/ 289516 w 602275"/>
              <a:gd name="connsiteY6" fmla="*/ 181548 h 768194"/>
              <a:gd name="connsiteX7" fmla="*/ 289516 w 602275"/>
              <a:gd name="connsiteY7" fmla="*/ 292673 h 768194"/>
              <a:gd name="connsiteX8" fmla="*/ 356191 w 602275"/>
              <a:gd name="connsiteY8" fmla="*/ 240285 h 768194"/>
              <a:gd name="connsiteX9" fmla="*/ 376828 w 602275"/>
              <a:gd name="connsiteY9" fmla="*/ 202185 h 768194"/>
              <a:gd name="connsiteX10" fmla="*/ 602253 w 602275"/>
              <a:gd name="connsiteY10" fmla="*/ 573 h 76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2275" h="768194">
                <a:moveTo>
                  <a:pt x="602253" y="573"/>
                </a:moveTo>
                <a:cubicBezTo>
                  <a:pt x="599872" y="12479"/>
                  <a:pt x="443768" y="176786"/>
                  <a:pt x="362541" y="273623"/>
                </a:cubicBezTo>
                <a:cubicBezTo>
                  <a:pt x="281314" y="370460"/>
                  <a:pt x="173893" y="500371"/>
                  <a:pt x="114891" y="581598"/>
                </a:cubicBezTo>
                <a:cubicBezTo>
                  <a:pt x="55889" y="662825"/>
                  <a:pt x="25197" y="738760"/>
                  <a:pt x="8528" y="760985"/>
                </a:cubicBezTo>
                <a:cubicBezTo>
                  <a:pt x="-8141" y="783210"/>
                  <a:pt x="2707" y="750138"/>
                  <a:pt x="14878" y="714948"/>
                </a:cubicBezTo>
                <a:cubicBezTo>
                  <a:pt x="27049" y="679758"/>
                  <a:pt x="35780" y="638748"/>
                  <a:pt x="81553" y="549848"/>
                </a:cubicBezTo>
                <a:cubicBezTo>
                  <a:pt x="127326" y="460948"/>
                  <a:pt x="254856" y="224410"/>
                  <a:pt x="289516" y="181548"/>
                </a:cubicBezTo>
                <a:cubicBezTo>
                  <a:pt x="324176" y="138686"/>
                  <a:pt x="278403" y="282884"/>
                  <a:pt x="289516" y="292673"/>
                </a:cubicBezTo>
                <a:cubicBezTo>
                  <a:pt x="300628" y="302463"/>
                  <a:pt x="341639" y="255366"/>
                  <a:pt x="356191" y="240285"/>
                </a:cubicBezTo>
                <a:cubicBezTo>
                  <a:pt x="370743" y="225204"/>
                  <a:pt x="339257" y="238698"/>
                  <a:pt x="376828" y="202185"/>
                </a:cubicBezTo>
                <a:cubicBezTo>
                  <a:pt x="414399" y="165673"/>
                  <a:pt x="604634" y="-11333"/>
                  <a:pt x="602253" y="5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374B65C5-499B-44B6-87CD-289E1993332F}"/>
              </a:ext>
            </a:extLst>
          </p:cNvPr>
          <p:cNvSpPr/>
          <p:nvPr/>
        </p:nvSpPr>
        <p:spPr>
          <a:xfrm>
            <a:off x="5558083" y="6291203"/>
            <a:ext cx="564241" cy="591566"/>
          </a:xfrm>
          <a:custGeom>
            <a:avLst/>
            <a:gdLst>
              <a:gd name="connsiteX0" fmla="*/ 563317 w 564241"/>
              <a:gd name="connsiteY0" fmla="*/ 60 h 591566"/>
              <a:gd name="connsiteX1" fmla="*/ 499817 w 564241"/>
              <a:gd name="connsiteY1" fmla="*/ 130235 h 591566"/>
              <a:gd name="connsiteX2" fmla="*/ 252167 w 564241"/>
              <a:gd name="connsiteY2" fmla="*/ 285810 h 591566"/>
              <a:gd name="connsiteX3" fmla="*/ 7692 w 564241"/>
              <a:gd name="connsiteY3" fmla="*/ 584260 h 591566"/>
              <a:gd name="connsiteX4" fmla="*/ 72780 w 564241"/>
              <a:gd name="connsiteY4" fmla="*/ 484247 h 591566"/>
              <a:gd name="connsiteX5" fmla="*/ 188667 w 564241"/>
              <a:gd name="connsiteY5" fmla="*/ 309622 h 591566"/>
              <a:gd name="connsiteX6" fmla="*/ 395042 w 564241"/>
              <a:gd name="connsiteY6" fmla="*/ 184210 h 591566"/>
              <a:gd name="connsiteX7" fmla="*/ 468067 w 564241"/>
              <a:gd name="connsiteY7" fmla="*/ 146110 h 591566"/>
              <a:gd name="connsiteX8" fmla="*/ 563317 w 564241"/>
              <a:gd name="connsiteY8" fmla="*/ 60 h 5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241" h="591566">
                <a:moveTo>
                  <a:pt x="563317" y="60"/>
                </a:moveTo>
                <a:cubicBezTo>
                  <a:pt x="568609" y="-2586"/>
                  <a:pt x="551675" y="82610"/>
                  <a:pt x="499817" y="130235"/>
                </a:cubicBezTo>
                <a:cubicBezTo>
                  <a:pt x="447959" y="177860"/>
                  <a:pt x="334188" y="210139"/>
                  <a:pt x="252167" y="285810"/>
                </a:cubicBezTo>
                <a:cubicBezTo>
                  <a:pt x="170146" y="361481"/>
                  <a:pt x="37590" y="551187"/>
                  <a:pt x="7692" y="584260"/>
                </a:cubicBezTo>
                <a:cubicBezTo>
                  <a:pt x="-22206" y="617333"/>
                  <a:pt x="42618" y="530020"/>
                  <a:pt x="72780" y="484247"/>
                </a:cubicBezTo>
                <a:cubicBezTo>
                  <a:pt x="102942" y="438474"/>
                  <a:pt x="134957" y="359628"/>
                  <a:pt x="188667" y="309622"/>
                </a:cubicBezTo>
                <a:cubicBezTo>
                  <a:pt x="242377" y="259616"/>
                  <a:pt x="348475" y="211462"/>
                  <a:pt x="395042" y="184210"/>
                </a:cubicBezTo>
                <a:cubicBezTo>
                  <a:pt x="441609" y="156958"/>
                  <a:pt x="443990" y="175214"/>
                  <a:pt x="468067" y="146110"/>
                </a:cubicBezTo>
                <a:cubicBezTo>
                  <a:pt x="492144" y="117006"/>
                  <a:pt x="558025" y="2706"/>
                  <a:pt x="563317" y="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E183498F-2271-4B91-8FB6-3871FDC507E1}"/>
              </a:ext>
            </a:extLst>
          </p:cNvPr>
          <p:cNvSpPr/>
          <p:nvPr/>
        </p:nvSpPr>
        <p:spPr>
          <a:xfrm>
            <a:off x="5465081" y="6637338"/>
            <a:ext cx="426132" cy="478540"/>
          </a:xfrm>
          <a:custGeom>
            <a:avLst/>
            <a:gdLst>
              <a:gd name="connsiteX0" fmla="*/ 426132 w 426132"/>
              <a:gd name="connsiteY0" fmla="*/ 0 h 478540"/>
              <a:gd name="connsiteX1" fmla="*/ 189594 w 426132"/>
              <a:gd name="connsiteY1" fmla="*/ 193675 h 478540"/>
              <a:gd name="connsiteX2" fmla="*/ 72119 w 426132"/>
              <a:gd name="connsiteY2" fmla="*/ 304800 h 478540"/>
              <a:gd name="connsiteX3" fmla="*/ 682 w 426132"/>
              <a:gd name="connsiteY3" fmla="*/ 477837 h 478540"/>
              <a:gd name="connsiteX4" fmla="*/ 37194 w 426132"/>
              <a:gd name="connsiteY4" fmla="*/ 361950 h 478540"/>
              <a:gd name="connsiteX5" fmla="*/ 56244 w 426132"/>
              <a:gd name="connsiteY5" fmla="*/ 263525 h 478540"/>
              <a:gd name="connsiteX6" fmla="*/ 140382 w 426132"/>
              <a:gd name="connsiteY6" fmla="*/ 198437 h 478540"/>
              <a:gd name="connsiteX7" fmla="*/ 426132 w 426132"/>
              <a:gd name="connsiteY7" fmla="*/ 0 h 47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132" h="478540">
                <a:moveTo>
                  <a:pt x="426132" y="0"/>
                </a:moveTo>
                <a:cubicBezTo>
                  <a:pt x="337364" y="71437"/>
                  <a:pt x="248596" y="142875"/>
                  <a:pt x="189594" y="193675"/>
                </a:cubicBezTo>
                <a:cubicBezTo>
                  <a:pt x="130592" y="244475"/>
                  <a:pt x="103604" y="257440"/>
                  <a:pt x="72119" y="304800"/>
                </a:cubicBezTo>
                <a:cubicBezTo>
                  <a:pt x="40634" y="352160"/>
                  <a:pt x="6503" y="468312"/>
                  <a:pt x="682" y="477837"/>
                </a:cubicBezTo>
                <a:cubicBezTo>
                  <a:pt x="-5139" y="487362"/>
                  <a:pt x="27934" y="397669"/>
                  <a:pt x="37194" y="361950"/>
                </a:cubicBezTo>
                <a:cubicBezTo>
                  <a:pt x="46454" y="326231"/>
                  <a:pt x="39046" y="290777"/>
                  <a:pt x="56244" y="263525"/>
                </a:cubicBezTo>
                <a:cubicBezTo>
                  <a:pt x="73442" y="236273"/>
                  <a:pt x="140382" y="198437"/>
                  <a:pt x="140382" y="198437"/>
                </a:cubicBezTo>
                <a:lnTo>
                  <a:pt x="4261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BB5AEBDC-CF69-4A51-934D-8ED9046E55D5}"/>
              </a:ext>
            </a:extLst>
          </p:cNvPr>
          <p:cNvSpPr/>
          <p:nvPr/>
        </p:nvSpPr>
        <p:spPr>
          <a:xfrm>
            <a:off x="5495060" y="6791282"/>
            <a:ext cx="224070" cy="248170"/>
          </a:xfrm>
          <a:custGeom>
            <a:avLst/>
            <a:gdLst>
              <a:gd name="connsiteX0" fmla="*/ 221528 w 224070"/>
              <a:gd name="connsiteY0" fmla="*/ 43 h 248170"/>
              <a:gd name="connsiteX1" fmla="*/ 197715 w 224070"/>
              <a:gd name="connsiteY1" fmla="*/ 98468 h 248170"/>
              <a:gd name="connsiteX2" fmla="*/ 151678 w 224070"/>
              <a:gd name="connsiteY2" fmla="*/ 147681 h 248170"/>
              <a:gd name="connsiteX3" fmla="*/ 2453 w 224070"/>
              <a:gd name="connsiteY3" fmla="*/ 246106 h 248170"/>
              <a:gd name="connsiteX4" fmla="*/ 64365 w 224070"/>
              <a:gd name="connsiteY4" fmla="*/ 206418 h 248170"/>
              <a:gd name="connsiteX5" fmla="*/ 137390 w 224070"/>
              <a:gd name="connsiteY5" fmla="*/ 111168 h 248170"/>
              <a:gd name="connsiteX6" fmla="*/ 221528 w 224070"/>
              <a:gd name="connsiteY6" fmla="*/ 43 h 24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070" h="248170">
                <a:moveTo>
                  <a:pt x="221528" y="43"/>
                </a:moveTo>
                <a:cubicBezTo>
                  <a:pt x="231582" y="-2074"/>
                  <a:pt x="209357" y="73862"/>
                  <a:pt x="197715" y="98468"/>
                </a:cubicBezTo>
                <a:cubicBezTo>
                  <a:pt x="186073" y="123074"/>
                  <a:pt x="184222" y="123075"/>
                  <a:pt x="151678" y="147681"/>
                </a:cubicBezTo>
                <a:cubicBezTo>
                  <a:pt x="119134" y="172287"/>
                  <a:pt x="17005" y="236317"/>
                  <a:pt x="2453" y="246106"/>
                </a:cubicBezTo>
                <a:cubicBezTo>
                  <a:pt x="-12099" y="255895"/>
                  <a:pt x="41876" y="228908"/>
                  <a:pt x="64365" y="206418"/>
                </a:cubicBezTo>
                <a:cubicBezTo>
                  <a:pt x="86854" y="183928"/>
                  <a:pt x="115165" y="140537"/>
                  <a:pt x="137390" y="111168"/>
                </a:cubicBezTo>
                <a:cubicBezTo>
                  <a:pt x="159615" y="81799"/>
                  <a:pt x="211474" y="2160"/>
                  <a:pt x="221528" y="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FC11F4F4-CBC8-4780-9350-CB264251C2DC}"/>
              </a:ext>
            </a:extLst>
          </p:cNvPr>
          <p:cNvSpPr/>
          <p:nvPr/>
        </p:nvSpPr>
        <p:spPr>
          <a:xfrm>
            <a:off x="5304955" y="6856428"/>
            <a:ext cx="424670" cy="639218"/>
          </a:xfrm>
          <a:custGeom>
            <a:avLst/>
            <a:gdLst>
              <a:gd name="connsiteX0" fmla="*/ 424333 w 424670"/>
              <a:gd name="connsiteY0" fmla="*/ 128572 h 639218"/>
              <a:gd name="connsiteX1" fmla="*/ 203670 w 424670"/>
              <a:gd name="connsiteY1" fmla="*/ 255572 h 639218"/>
              <a:gd name="connsiteX2" fmla="*/ 168745 w 424670"/>
              <a:gd name="connsiteY2" fmla="*/ 300022 h 639218"/>
              <a:gd name="connsiteX3" fmla="*/ 227483 w 424670"/>
              <a:gd name="connsiteY3" fmla="*/ 412735 h 639218"/>
              <a:gd name="connsiteX4" fmla="*/ 295745 w 424670"/>
              <a:gd name="connsiteY4" fmla="*/ 403210 h 639218"/>
              <a:gd name="connsiteX5" fmla="*/ 298920 w 424670"/>
              <a:gd name="connsiteY5" fmla="*/ 320660 h 639218"/>
              <a:gd name="connsiteX6" fmla="*/ 352895 w 424670"/>
              <a:gd name="connsiteY6" fmla="*/ 398447 h 639218"/>
              <a:gd name="connsiteX7" fmla="*/ 154458 w 424670"/>
              <a:gd name="connsiteY7" fmla="*/ 430197 h 639218"/>
              <a:gd name="connsiteX8" fmla="*/ 36983 w 424670"/>
              <a:gd name="connsiteY8" fmla="*/ 503222 h 639218"/>
              <a:gd name="connsiteX9" fmla="*/ 470 w 424670"/>
              <a:gd name="connsiteY9" fmla="*/ 638160 h 639218"/>
              <a:gd name="connsiteX10" fmla="*/ 19520 w 424670"/>
              <a:gd name="connsiteY10" fmla="*/ 555610 h 639218"/>
              <a:gd name="connsiteX11" fmla="*/ 65558 w 424670"/>
              <a:gd name="connsiteY11" fmla="*/ 371460 h 639218"/>
              <a:gd name="connsiteX12" fmla="*/ 262408 w 424670"/>
              <a:gd name="connsiteY12" fmla="*/ 4747 h 639218"/>
              <a:gd name="connsiteX13" fmla="*/ 178270 w 424670"/>
              <a:gd name="connsiteY13" fmla="*/ 165085 h 639218"/>
              <a:gd name="connsiteX14" fmla="*/ 163983 w 424670"/>
              <a:gd name="connsiteY14" fmla="*/ 196835 h 639218"/>
              <a:gd name="connsiteX15" fmla="*/ 251295 w 424670"/>
              <a:gd name="connsiteY15" fmla="*/ 152385 h 639218"/>
              <a:gd name="connsiteX16" fmla="*/ 424333 w 424670"/>
              <a:gd name="connsiteY16" fmla="*/ 128572 h 63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670" h="639218">
                <a:moveTo>
                  <a:pt x="424333" y="128572"/>
                </a:moveTo>
                <a:cubicBezTo>
                  <a:pt x="416395" y="145770"/>
                  <a:pt x="246268" y="226997"/>
                  <a:pt x="203670" y="255572"/>
                </a:cubicBezTo>
                <a:cubicBezTo>
                  <a:pt x="161072" y="284147"/>
                  <a:pt x="164776" y="273828"/>
                  <a:pt x="168745" y="300022"/>
                </a:cubicBezTo>
                <a:cubicBezTo>
                  <a:pt x="172714" y="326216"/>
                  <a:pt x="206316" y="395537"/>
                  <a:pt x="227483" y="412735"/>
                </a:cubicBezTo>
                <a:cubicBezTo>
                  <a:pt x="248650" y="429933"/>
                  <a:pt x="283839" y="418556"/>
                  <a:pt x="295745" y="403210"/>
                </a:cubicBezTo>
                <a:cubicBezTo>
                  <a:pt x="307651" y="387864"/>
                  <a:pt x="289395" y="321454"/>
                  <a:pt x="298920" y="320660"/>
                </a:cubicBezTo>
                <a:cubicBezTo>
                  <a:pt x="308445" y="319866"/>
                  <a:pt x="376972" y="380191"/>
                  <a:pt x="352895" y="398447"/>
                </a:cubicBezTo>
                <a:cubicBezTo>
                  <a:pt x="328818" y="416703"/>
                  <a:pt x="207110" y="412735"/>
                  <a:pt x="154458" y="430197"/>
                </a:cubicBezTo>
                <a:cubicBezTo>
                  <a:pt x="101806" y="447659"/>
                  <a:pt x="62648" y="468562"/>
                  <a:pt x="36983" y="503222"/>
                </a:cubicBezTo>
                <a:cubicBezTo>
                  <a:pt x="11318" y="537883"/>
                  <a:pt x="3380" y="629429"/>
                  <a:pt x="470" y="638160"/>
                </a:cubicBezTo>
                <a:cubicBezTo>
                  <a:pt x="-2441" y="646891"/>
                  <a:pt x="8672" y="600060"/>
                  <a:pt x="19520" y="555610"/>
                </a:cubicBezTo>
                <a:cubicBezTo>
                  <a:pt x="30368" y="511160"/>
                  <a:pt x="25077" y="463270"/>
                  <a:pt x="65558" y="371460"/>
                </a:cubicBezTo>
                <a:cubicBezTo>
                  <a:pt x="106039" y="279650"/>
                  <a:pt x="243623" y="39143"/>
                  <a:pt x="262408" y="4747"/>
                </a:cubicBezTo>
                <a:cubicBezTo>
                  <a:pt x="281193" y="-29649"/>
                  <a:pt x="194674" y="133070"/>
                  <a:pt x="178270" y="165085"/>
                </a:cubicBezTo>
                <a:cubicBezTo>
                  <a:pt x="161866" y="197100"/>
                  <a:pt x="151812" y="198952"/>
                  <a:pt x="163983" y="196835"/>
                </a:cubicBezTo>
                <a:cubicBezTo>
                  <a:pt x="176154" y="194718"/>
                  <a:pt x="204728" y="167731"/>
                  <a:pt x="251295" y="152385"/>
                </a:cubicBezTo>
                <a:cubicBezTo>
                  <a:pt x="297862" y="137039"/>
                  <a:pt x="432271" y="111374"/>
                  <a:pt x="424333" y="1285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757ED30F-1025-49FC-B2E9-12585E992048}"/>
              </a:ext>
            </a:extLst>
          </p:cNvPr>
          <p:cNvSpPr/>
          <p:nvPr/>
        </p:nvSpPr>
        <p:spPr>
          <a:xfrm>
            <a:off x="5631000" y="6800614"/>
            <a:ext cx="559006" cy="216735"/>
          </a:xfrm>
          <a:custGeom>
            <a:avLst/>
            <a:gdLst>
              <a:gd name="connsiteX0" fmla="*/ 558663 w 559006"/>
              <a:gd name="connsiteY0" fmla="*/ 1824 h 216735"/>
              <a:gd name="connsiteX1" fmla="*/ 231638 w 559006"/>
              <a:gd name="connsiteY1" fmla="*/ 105011 h 216735"/>
              <a:gd name="connsiteX2" fmla="*/ 1450 w 559006"/>
              <a:gd name="connsiteY2" fmla="*/ 216136 h 216735"/>
              <a:gd name="connsiteX3" fmla="*/ 141150 w 559006"/>
              <a:gd name="connsiteY3" fmla="*/ 144699 h 216735"/>
              <a:gd name="connsiteX4" fmla="*/ 291963 w 559006"/>
              <a:gd name="connsiteY4" fmla="*/ 46274 h 216735"/>
              <a:gd name="connsiteX5" fmla="*/ 558663 w 559006"/>
              <a:gd name="connsiteY5" fmla="*/ 1824 h 21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06" h="216735">
                <a:moveTo>
                  <a:pt x="558663" y="1824"/>
                </a:moveTo>
                <a:cubicBezTo>
                  <a:pt x="548609" y="11614"/>
                  <a:pt x="324507" y="69292"/>
                  <a:pt x="231638" y="105011"/>
                </a:cubicBezTo>
                <a:cubicBezTo>
                  <a:pt x="138769" y="140730"/>
                  <a:pt x="16531" y="209521"/>
                  <a:pt x="1450" y="216136"/>
                </a:cubicBezTo>
                <a:cubicBezTo>
                  <a:pt x="-13631" y="222751"/>
                  <a:pt x="92731" y="173009"/>
                  <a:pt x="141150" y="144699"/>
                </a:cubicBezTo>
                <a:cubicBezTo>
                  <a:pt x="189569" y="116389"/>
                  <a:pt x="228992" y="68764"/>
                  <a:pt x="291963" y="46274"/>
                </a:cubicBezTo>
                <a:cubicBezTo>
                  <a:pt x="354934" y="23784"/>
                  <a:pt x="568717" y="-7966"/>
                  <a:pt x="558663" y="18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8DB8A019-CD70-437C-A7B8-849C1FFD8B88}"/>
              </a:ext>
            </a:extLst>
          </p:cNvPr>
          <p:cNvSpPr/>
          <p:nvPr/>
        </p:nvSpPr>
        <p:spPr>
          <a:xfrm>
            <a:off x="6535326" y="6655931"/>
            <a:ext cx="75030" cy="189369"/>
          </a:xfrm>
          <a:custGeom>
            <a:avLst/>
            <a:gdLst>
              <a:gd name="connsiteX0" fmla="*/ 75024 w 75030"/>
              <a:gd name="connsiteY0" fmla="*/ 986 h 189369"/>
              <a:gd name="connsiteX1" fmla="*/ 5174 w 75030"/>
              <a:gd name="connsiteY1" fmla="*/ 121636 h 189369"/>
              <a:gd name="connsiteX2" fmla="*/ 5174 w 75030"/>
              <a:gd name="connsiteY2" fmla="*/ 189369 h 189369"/>
              <a:gd name="connsiteX3" fmla="*/ 9407 w 75030"/>
              <a:gd name="connsiteY3" fmla="*/ 70836 h 189369"/>
              <a:gd name="connsiteX4" fmla="*/ 75024 w 75030"/>
              <a:gd name="connsiteY4" fmla="*/ 986 h 18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30" h="189369">
                <a:moveTo>
                  <a:pt x="75024" y="986"/>
                </a:moveTo>
                <a:cubicBezTo>
                  <a:pt x="74318" y="9453"/>
                  <a:pt x="16816" y="90239"/>
                  <a:pt x="5174" y="121636"/>
                </a:cubicBezTo>
                <a:cubicBezTo>
                  <a:pt x="-6468" y="153033"/>
                  <a:pt x="5174" y="189369"/>
                  <a:pt x="5174" y="189369"/>
                </a:cubicBezTo>
                <a:cubicBezTo>
                  <a:pt x="5880" y="180902"/>
                  <a:pt x="3057" y="101175"/>
                  <a:pt x="9407" y="70836"/>
                </a:cubicBezTo>
                <a:cubicBezTo>
                  <a:pt x="15757" y="40497"/>
                  <a:pt x="75730" y="-7481"/>
                  <a:pt x="75024" y="9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11E8D775-6967-4638-85C4-83F5474DB00A}"/>
              </a:ext>
            </a:extLst>
          </p:cNvPr>
          <p:cNvSpPr/>
          <p:nvPr/>
        </p:nvSpPr>
        <p:spPr>
          <a:xfrm>
            <a:off x="6580407" y="6737325"/>
            <a:ext cx="87160" cy="429190"/>
          </a:xfrm>
          <a:custGeom>
            <a:avLst/>
            <a:gdLst>
              <a:gd name="connsiteX0" fmla="*/ 310 w 87160"/>
              <a:gd name="connsiteY0" fmla="*/ 25 h 429190"/>
              <a:gd name="connsiteX1" fmla="*/ 74393 w 87160"/>
              <a:gd name="connsiteY1" fmla="*/ 247675 h 429190"/>
              <a:gd name="connsiteX2" fmla="*/ 87093 w 87160"/>
              <a:gd name="connsiteY2" fmla="*/ 427592 h 429190"/>
              <a:gd name="connsiteX3" fmla="*/ 74393 w 87160"/>
              <a:gd name="connsiteY3" fmla="*/ 330225 h 429190"/>
              <a:gd name="connsiteX4" fmla="*/ 48993 w 87160"/>
              <a:gd name="connsiteY4" fmla="*/ 232858 h 429190"/>
              <a:gd name="connsiteX5" fmla="*/ 310 w 87160"/>
              <a:gd name="connsiteY5" fmla="*/ 25 h 42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60" h="429190">
                <a:moveTo>
                  <a:pt x="310" y="25"/>
                </a:moveTo>
                <a:cubicBezTo>
                  <a:pt x="4543" y="2494"/>
                  <a:pt x="59929" y="176414"/>
                  <a:pt x="74393" y="247675"/>
                </a:cubicBezTo>
                <a:cubicBezTo>
                  <a:pt x="88857" y="318936"/>
                  <a:pt x="87093" y="413834"/>
                  <a:pt x="87093" y="427592"/>
                </a:cubicBezTo>
                <a:cubicBezTo>
                  <a:pt x="87093" y="441350"/>
                  <a:pt x="80743" y="362681"/>
                  <a:pt x="74393" y="330225"/>
                </a:cubicBezTo>
                <a:cubicBezTo>
                  <a:pt x="68043" y="297769"/>
                  <a:pt x="61693" y="287891"/>
                  <a:pt x="48993" y="232858"/>
                </a:cubicBezTo>
                <a:cubicBezTo>
                  <a:pt x="36293" y="177825"/>
                  <a:pt x="-3923" y="-2444"/>
                  <a:pt x="310" y="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AC4DD099-80D6-45FB-94DD-D47F7E41545A}"/>
              </a:ext>
            </a:extLst>
          </p:cNvPr>
          <p:cNvSpPr/>
          <p:nvPr/>
        </p:nvSpPr>
        <p:spPr>
          <a:xfrm>
            <a:off x="6689022" y="7076621"/>
            <a:ext cx="117481" cy="235249"/>
          </a:xfrm>
          <a:custGeom>
            <a:avLst/>
            <a:gdLst>
              <a:gd name="connsiteX0" fmla="*/ 3878 w 117481"/>
              <a:gd name="connsiteY0" fmla="*/ 1512 h 235249"/>
              <a:gd name="connsiteX1" fmla="*/ 111828 w 117481"/>
              <a:gd name="connsiteY1" fmla="*/ 221646 h 235249"/>
              <a:gd name="connsiteX2" fmla="*/ 94895 w 117481"/>
              <a:gd name="connsiteY2" fmla="*/ 202596 h 235249"/>
              <a:gd name="connsiteX3" fmla="*/ 31395 w 117481"/>
              <a:gd name="connsiteY3" fmla="*/ 128512 h 235249"/>
              <a:gd name="connsiteX4" fmla="*/ 3878 w 117481"/>
              <a:gd name="connsiteY4" fmla="*/ 1512 h 23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81" h="235249">
                <a:moveTo>
                  <a:pt x="3878" y="1512"/>
                </a:moveTo>
                <a:cubicBezTo>
                  <a:pt x="17284" y="17034"/>
                  <a:pt x="96659" y="188132"/>
                  <a:pt x="111828" y="221646"/>
                </a:cubicBezTo>
                <a:cubicBezTo>
                  <a:pt x="126998" y="255160"/>
                  <a:pt x="108301" y="218118"/>
                  <a:pt x="94895" y="202596"/>
                </a:cubicBezTo>
                <a:cubicBezTo>
                  <a:pt x="81489" y="187074"/>
                  <a:pt x="47976" y="162732"/>
                  <a:pt x="31395" y="128512"/>
                </a:cubicBezTo>
                <a:cubicBezTo>
                  <a:pt x="14814" y="94292"/>
                  <a:pt x="-9528" y="-14010"/>
                  <a:pt x="3878" y="15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24FC2346-E9F2-42C8-8B15-FE9272632D75}"/>
              </a:ext>
            </a:extLst>
          </p:cNvPr>
          <p:cNvSpPr/>
          <p:nvPr/>
        </p:nvSpPr>
        <p:spPr>
          <a:xfrm>
            <a:off x="5655540" y="7140054"/>
            <a:ext cx="507031" cy="86393"/>
          </a:xfrm>
          <a:custGeom>
            <a:avLst/>
            <a:gdLst>
              <a:gd name="connsiteX0" fmla="*/ 193 w 507031"/>
              <a:gd name="connsiteY0" fmla="*/ 86246 h 86393"/>
              <a:gd name="connsiteX1" fmla="*/ 269010 w 507031"/>
              <a:gd name="connsiteY1" fmla="*/ 24863 h 86393"/>
              <a:gd name="connsiteX2" fmla="*/ 503960 w 507031"/>
              <a:gd name="connsiteY2" fmla="*/ 62963 h 86393"/>
              <a:gd name="connsiteX3" fmla="*/ 391777 w 507031"/>
              <a:gd name="connsiteY3" fmla="*/ 20629 h 86393"/>
              <a:gd name="connsiteX4" fmla="*/ 228793 w 507031"/>
              <a:gd name="connsiteY4" fmla="*/ 3696 h 86393"/>
              <a:gd name="connsiteX5" fmla="*/ 193 w 507031"/>
              <a:gd name="connsiteY5" fmla="*/ 86246 h 8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031" h="86393">
                <a:moveTo>
                  <a:pt x="193" y="86246"/>
                </a:moveTo>
                <a:cubicBezTo>
                  <a:pt x="6896" y="89774"/>
                  <a:pt x="185049" y="28743"/>
                  <a:pt x="269010" y="24863"/>
                </a:cubicBezTo>
                <a:cubicBezTo>
                  <a:pt x="352971" y="20983"/>
                  <a:pt x="483499" y="63669"/>
                  <a:pt x="503960" y="62963"/>
                </a:cubicBezTo>
                <a:cubicBezTo>
                  <a:pt x="524421" y="62257"/>
                  <a:pt x="437638" y="30507"/>
                  <a:pt x="391777" y="20629"/>
                </a:cubicBezTo>
                <a:cubicBezTo>
                  <a:pt x="345916" y="10751"/>
                  <a:pt x="294410" y="-7946"/>
                  <a:pt x="228793" y="3696"/>
                </a:cubicBezTo>
                <a:cubicBezTo>
                  <a:pt x="163176" y="15338"/>
                  <a:pt x="-6510" y="82718"/>
                  <a:pt x="193" y="862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37AA5041-5F68-4048-9990-0D245B8A0D0B}"/>
              </a:ext>
            </a:extLst>
          </p:cNvPr>
          <p:cNvSpPr/>
          <p:nvPr/>
        </p:nvSpPr>
        <p:spPr>
          <a:xfrm>
            <a:off x="6311884" y="7164537"/>
            <a:ext cx="490804" cy="147111"/>
          </a:xfrm>
          <a:custGeom>
            <a:avLst/>
            <a:gdLst>
              <a:gd name="connsiteX0" fmla="*/ 16 w 490804"/>
              <a:gd name="connsiteY0" fmla="*/ 380 h 147111"/>
              <a:gd name="connsiteX1" fmla="*/ 279416 w 490804"/>
              <a:gd name="connsiteY1" fmla="*/ 49063 h 147111"/>
              <a:gd name="connsiteX2" fmla="*/ 486849 w 490804"/>
              <a:gd name="connsiteY2" fmla="*/ 146430 h 147111"/>
              <a:gd name="connsiteX3" fmla="*/ 406416 w 490804"/>
              <a:gd name="connsiteY3" fmla="*/ 89280 h 147111"/>
              <a:gd name="connsiteX4" fmla="*/ 292116 w 490804"/>
              <a:gd name="connsiteY4" fmla="*/ 30013 h 147111"/>
              <a:gd name="connsiteX5" fmla="*/ 16 w 490804"/>
              <a:gd name="connsiteY5" fmla="*/ 380 h 14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804" h="147111">
                <a:moveTo>
                  <a:pt x="16" y="380"/>
                </a:moveTo>
                <a:cubicBezTo>
                  <a:pt x="-2101" y="3555"/>
                  <a:pt x="198277" y="24721"/>
                  <a:pt x="279416" y="49063"/>
                </a:cubicBezTo>
                <a:cubicBezTo>
                  <a:pt x="360555" y="73405"/>
                  <a:pt x="465682" y="139727"/>
                  <a:pt x="486849" y="146430"/>
                </a:cubicBezTo>
                <a:cubicBezTo>
                  <a:pt x="508016" y="153133"/>
                  <a:pt x="438871" y="108683"/>
                  <a:pt x="406416" y="89280"/>
                </a:cubicBezTo>
                <a:cubicBezTo>
                  <a:pt x="373961" y="69877"/>
                  <a:pt x="359144" y="45535"/>
                  <a:pt x="292116" y="30013"/>
                </a:cubicBezTo>
                <a:cubicBezTo>
                  <a:pt x="225088" y="14491"/>
                  <a:pt x="2133" y="-2795"/>
                  <a:pt x="16" y="3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90849EAE-BB05-4054-B412-96318775FAFB}"/>
              </a:ext>
            </a:extLst>
          </p:cNvPr>
          <p:cNvSpPr/>
          <p:nvPr/>
        </p:nvSpPr>
        <p:spPr>
          <a:xfrm>
            <a:off x="6694529" y="7393508"/>
            <a:ext cx="115080" cy="188875"/>
          </a:xfrm>
          <a:custGeom>
            <a:avLst/>
            <a:gdLst>
              <a:gd name="connsiteX0" fmla="*/ 114788 w 115080"/>
              <a:gd name="connsiteY0" fmla="*/ 9 h 188875"/>
              <a:gd name="connsiteX1" fmla="*/ 38588 w 115080"/>
              <a:gd name="connsiteY1" fmla="*/ 116425 h 188875"/>
              <a:gd name="connsiteX2" fmla="*/ 34354 w 115080"/>
              <a:gd name="connsiteY2" fmla="*/ 188392 h 188875"/>
              <a:gd name="connsiteX3" fmla="*/ 15304 w 115080"/>
              <a:gd name="connsiteY3" fmla="*/ 146059 h 188875"/>
              <a:gd name="connsiteX4" fmla="*/ 6838 w 115080"/>
              <a:gd name="connsiteY4" fmla="*/ 110075 h 188875"/>
              <a:gd name="connsiteX5" fmla="*/ 114788 w 115080"/>
              <a:gd name="connsiteY5" fmla="*/ 9 h 18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080" h="188875">
                <a:moveTo>
                  <a:pt x="114788" y="9"/>
                </a:moveTo>
                <a:cubicBezTo>
                  <a:pt x="120079" y="1067"/>
                  <a:pt x="51994" y="85028"/>
                  <a:pt x="38588" y="116425"/>
                </a:cubicBezTo>
                <a:cubicBezTo>
                  <a:pt x="25182" y="147822"/>
                  <a:pt x="38235" y="183453"/>
                  <a:pt x="34354" y="188392"/>
                </a:cubicBezTo>
                <a:cubicBezTo>
                  <a:pt x="30473" y="193331"/>
                  <a:pt x="19890" y="159112"/>
                  <a:pt x="15304" y="146059"/>
                </a:cubicBezTo>
                <a:cubicBezTo>
                  <a:pt x="10718" y="133006"/>
                  <a:pt x="-10801" y="136181"/>
                  <a:pt x="6838" y="110075"/>
                </a:cubicBezTo>
                <a:cubicBezTo>
                  <a:pt x="24477" y="83969"/>
                  <a:pt x="109497" y="-1049"/>
                  <a:pt x="114788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B843CF15-602A-4871-BB80-C25751386C20}"/>
              </a:ext>
            </a:extLst>
          </p:cNvPr>
          <p:cNvSpPr/>
          <p:nvPr/>
        </p:nvSpPr>
        <p:spPr>
          <a:xfrm>
            <a:off x="5352953" y="7420475"/>
            <a:ext cx="698798" cy="72635"/>
          </a:xfrm>
          <a:custGeom>
            <a:avLst/>
            <a:gdLst>
              <a:gd name="connsiteX0" fmla="*/ 97 w 698798"/>
              <a:gd name="connsiteY0" fmla="*/ 72525 h 72635"/>
              <a:gd name="connsiteX1" fmla="*/ 391680 w 698798"/>
              <a:gd name="connsiteY1" fmla="*/ 19608 h 72635"/>
              <a:gd name="connsiteX2" fmla="*/ 696480 w 698798"/>
              <a:gd name="connsiteY2" fmla="*/ 51358 h 72635"/>
              <a:gd name="connsiteX3" fmla="*/ 522914 w 698798"/>
              <a:gd name="connsiteY3" fmla="*/ 19608 h 72635"/>
              <a:gd name="connsiteX4" fmla="*/ 355697 w 698798"/>
              <a:gd name="connsiteY4" fmla="*/ 2675 h 72635"/>
              <a:gd name="connsiteX5" fmla="*/ 97 w 698798"/>
              <a:gd name="connsiteY5" fmla="*/ 72525 h 7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798" h="72635">
                <a:moveTo>
                  <a:pt x="97" y="72525"/>
                </a:moveTo>
                <a:cubicBezTo>
                  <a:pt x="6094" y="75347"/>
                  <a:pt x="275616" y="23136"/>
                  <a:pt x="391680" y="19608"/>
                </a:cubicBezTo>
                <a:cubicBezTo>
                  <a:pt x="507744" y="16080"/>
                  <a:pt x="674608" y="51358"/>
                  <a:pt x="696480" y="51358"/>
                </a:cubicBezTo>
                <a:cubicBezTo>
                  <a:pt x="718352" y="51358"/>
                  <a:pt x="579711" y="27722"/>
                  <a:pt x="522914" y="19608"/>
                </a:cubicBezTo>
                <a:cubicBezTo>
                  <a:pt x="466117" y="11494"/>
                  <a:pt x="443892" y="-6850"/>
                  <a:pt x="355697" y="2675"/>
                </a:cubicBezTo>
                <a:cubicBezTo>
                  <a:pt x="267503" y="12200"/>
                  <a:pt x="-5900" y="69703"/>
                  <a:pt x="97" y="72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C7A539AE-5C2F-47F0-AAC6-475614241A3F}"/>
              </a:ext>
            </a:extLst>
          </p:cNvPr>
          <p:cNvSpPr/>
          <p:nvPr/>
        </p:nvSpPr>
        <p:spPr>
          <a:xfrm>
            <a:off x="5509277" y="7458864"/>
            <a:ext cx="767900" cy="125391"/>
          </a:xfrm>
          <a:custGeom>
            <a:avLst/>
            <a:gdLst>
              <a:gd name="connsiteX0" fmla="*/ 15223 w 767900"/>
              <a:gd name="connsiteY0" fmla="*/ 42603 h 125391"/>
              <a:gd name="connsiteX1" fmla="*/ 68140 w 767900"/>
              <a:gd name="connsiteY1" fmla="*/ 42603 h 125391"/>
              <a:gd name="connsiteX2" fmla="*/ 451256 w 767900"/>
              <a:gd name="connsiteY2" fmla="*/ 29903 h 125391"/>
              <a:gd name="connsiteX3" fmla="*/ 764523 w 767900"/>
              <a:gd name="connsiteY3" fmla="*/ 125153 h 125391"/>
              <a:gd name="connsiteX4" fmla="*/ 603656 w 767900"/>
              <a:gd name="connsiteY4" fmla="*/ 55303 h 125391"/>
              <a:gd name="connsiteX5" fmla="*/ 391990 w 767900"/>
              <a:gd name="connsiteY5" fmla="*/ 269 h 125391"/>
              <a:gd name="connsiteX6" fmla="*/ 15223 w 767900"/>
              <a:gd name="connsiteY6" fmla="*/ 42603 h 12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900" h="125391">
                <a:moveTo>
                  <a:pt x="15223" y="42603"/>
                </a:moveTo>
                <a:cubicBezTo>
                  <a:pt x="-38752" y="49659"/>
                  <a:pt x="68140" y="42603"/>
                  <a:pt x="68140" y="42603"/>
                </a:cubicBezTo>
                <a:cubicBezTo>
                  <a:pt x="140812" y="40486"/>
                  <a:pt x="335192" y="16145"/>
                  <a:pt x="451256" y="29903"/>
                </a:cubicBezTo>
                <a:cubicBezTo>
                  <a:pt x="567320" y="43661"/>
                  <a:pt x="739123" y="120920"/>
                  <a:pt x="764523" y="125153"/>
                </a:cubicBezTo>
                <a:cubicBezTo>
                  <a:pt x="789923" y="129386"/>
                  <a:pt x="665745" y="76117"/>
                  <a:pt x="603656" y="55303"/>
                </a:cubicBezTo>
                <a:cubicBezTo>
                  <a:pt x="541567" y="34489"/>
                  <a:pt x="488298" y="4150"/>
                  <a:pt x="391990" y="269"/>
                </a:cubicBezTo>
                <a:cubicBezTo>
                  <a:pt x="295682" y="-3612"/>
                  <a:pt x="69198" y="35547"/>
                  <a:pt x="15223" y="426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CABF41A3-6409-41CB-A10F-F33D01D5E468}"/>
              </a:ext>
            </a:extLst>
          </p:cNvPr>
          <p:cNvSpPr/>
          <p:nvPr/>
        </p:nvSpPr>
        <p:spPr>
          <a:xfrm>
            <a:off x="6089624" y="7473488"/>
            <a:ext cx="383464" cy="226030"/>
          </a:xfrm>
          <a:custGeom>
            <a:avLst/>
            <a:gdLst>
              <a:gd name="connsiteX0" fmla="*/ 26 w 383464"/>
              <a:gd name="connsiteY0" fmla="*/ 462 h 226030"/>
              <a:gd name="connsiteX1" fmla="*/ 230743 w 383464"/>
              <a:gd name="connsiteY1" fmla="*/ 85129 h 226030"/>
              <a:gd name="connsiteX2" fmla="*/ 378909 w 383464"/>
              <a:gd name="connsiteY2" fmla="*/ 222712 h 226030"/>
              <a:gd name="connsiteX3" fmla="*/ 336576 w 383464"/>
              <a:gd name="connsiteY3" fmla="*/ 178262 h 226030"/>
              <a:gd name="connsiteX4" fmla="*/ 245559 w 383464"/>
              <a:gd name="connsiteY4" fmla="*/ 121112 h 226030"/>
              <a:gd name="connsiteX5" fmla="*/ 26 w 383464"/>
              <a:gd name="connsiteY5" fmla="*/ 462 h 22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464" h="226030">
                <a:moveTo>
                  <a:pt x="26" y="462"/>
                </a:moveTo>
                <a:cubicBezTo>
                  <a:pt x="-2443" y="-5535"/>
                  <a:pt x="167596" y="48087"/>
                  <a:pt x="230743" y="85129"/>
                </a:cubicBezTo>
                <a:cubicBezTo>
                  <a:pt x="293890" y="122171"/>
                  <a:pt x="361270" y="207190"/>
                  <a:pt x="378909" y="222712"/>
                </a:cubicBezTo>
                <a:cubicBezTo>
                  <a:pt x="396548" y="238234"/>
                  <a:pt x="358801" y="195195"/>
                  <a:pt x="336576" y="178262"/>
                </a:cubicBezTo>
                <a:cubicBezTo>
                  <a:pt x="314351" y="161329"/>
                  <a:pt x="298828" y="148981"/>
                  <a:pt x="245559" y="121112"/>
                </a:cubicBezTo>
                <a:cubicBezTo>
                  <a:pt x="192290" y="93243"/>
                  <a:pt x="2495" y="6459"/>
                  <a:pt x="26" y="4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39058EBC-6E08-44AC-AF22-723C21F6F4FB}"/>
              </a:ext>
            </a:extLst>
          </p:cNvPr>
          <p:cNvSpPr/>
          <p:nvPr/>
        </p:nvSpPr>
        <p:spPr>
          <a:xfrm>
            <a:off x="5416542" y="7308126"/>
            <a:ext cx="289993" cy="151435"/>
          </a:xfrm>
          <a:custGeom>
            <a:avLst/>
            <a:gdLst>
              <a:gd name="connsiteX0" fmla="*/ 289991 w 289993"/>
              <a:gd name="connsiteY0" fmla="*/ 724 h 151435"/>
              <a:gd name="connsiteX1" fmla="*/ 127008 w 289993"/>
              <a:gd name="connsiteY1" fmla="*/ 110791 h 151435"/>
              <a:gd name="connsiteX2" fmla="*/ 8 w 289993"/>
              <a:gd name="connsiteY2" fmla="*/ 151007 h 151435"/>
              <a:gd name="connsiteX3" fmla="*/ 120658 w 289993"/>
              <a:gd name="connsiteY3" fmla="*/ 89624 h 151435"/>
              <a:gd name="connsiteX4" fmla="*/ 131241 w 289993"/>
              <a:gd name="connsiteY4" fmla="*/ 64224 h 151435"/>
              <a:gd name="connsiteX5" fmla="*/ 289991 w 289993"/>
              <a:gd name="connsiteY5" fmla="*/ 724 h 15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93" h="151435">
                <a:moveTo>
                  <a:pt x="289991" y="724"/>
                </a:moveTo>
                <a:cubicBezTo>
                  <a:pt x="289286" y="8485"/>
                  <a:pt x="175338" y="85744"/>
                  <a:pt x="127008" y="110791"/>
                </a:cubicBezTo>
                <a:cubicBezTo>
                  <a:pt x="78678" y="135838"/>
                  <a:pt x="1066" y="154535"/>
                  <a:pt x="8" y="151007"/>
                </a:cubicBezTo>
                <a:cubicBezTo>
                  <a:pt x="-1050" y="147479"/>
                  <a:pt x="98786" y="104088"/>
                  <a:pt x="120658" y="89624"/>
                </a:cubicBezTo>
                <a:cubicBezTo>
                  <a:pt x="142530" y="75160"/>
                  <a:pt x="103372" y="78688"/>
                  <a:pt x="131241" y="64224"/>
                </a:cubicBezTo>
                <a:cubicBezTo>
                  <a:pt x="159110" y="49760"/>
                  <a:pt x="290696" y="-7037"/>
                  <a:pt x="289991" y="7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125BB234-56A3-4C6D-BD42-64AB66FBC3BF}"/>
              </a:ext>
            </a:extLst>
          </p:cNvPr>
          <p:cNvSpPr/>
          <p:nvPr/>
        </p:nvSpPr>
        <p:spPr>
          <a:xfrm>
            <a:off x="5318010" y="7522128"/>
            <a:ext cx="247166" cy="185839"/>
          </a:xfrm>
          <a:custGeom>
            <a:avLst/>
            <a:gdLst>
              <a:gd name="connsiteX0" fmla="*/ 246707 w 247166"/>
              <a:gd name="connsiteY0" fmla="*/ 4739 h 185839"/>
              <a:gd name="connsiteX1" fmla="*/ 157807 w 247166"/>
              <a:gd name="connsiteY1" fmla="*/ 155022 h 185839"/>
              <a:gd name="connsiteX2" fmla="*/ 1173 w 247166"/>
              <a:gd name="connsiteY2" fmla="*/ 182539 h 185839"/>
              <a:gd name="connsiteX3" fmla="*/ 87957 w 247166"/>
              <a:gd name="connsiteY3" fmla="*/ 106339 h 185839"/>
              <a:gd name="connsiteX4" fmla="*/ 121823 w 247166"/>
              <a:gd name="connsiteY4" fmla="*/ 42839 h 185839"/>
              <a:gd name="connsiteX5" fmla="*/ 246707 w 247166"/>
              <a:gd name="connsiteY5" fmla="*/ 4739 h 18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166" h="185839">
                <a:moveTo>
                  <a:pt x="246707" y="4739"/>
                </a:moveTo>
                <a:cubicBezTo>
                  <a:pt x="252704" y="23436"/>
                  <a:pt x="198729" y="125389"/>
                  <a:pt x="157807" y="155022"/>
                </a:cubicBezTo>
                <a:cubicBezTo>
                  <a:pt x="116885" y="184655"/>
                  <a:pt x="12815" y="190653"/>
                  <a:pt x="1173" y="182539"/>
                </a:cubicBezTo>
                <a:cubicBezTo>
                  <a:pt x="-10469" y="174425"/>
                  <a:pt x="67849" y="129622"/>
                  <a:pt x="87957" y="106339"/>
                </a:cubicBezTo>
                <a:cubicBezTo>
                  <a:pt x="108065" y="83056"/>
                  <a:pt x="95718" y="58008"/>
                  <a:pt x="121823" y="42839"/>
                </a:cubicBezTo>
                <a:cubicBezTo>
                  <a:pt x="147928" y="27670"/>
                  <a:pt x="240710" y="-13958"/>
                  <a:pt x="246707" y="47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3D4C930D-27B4-4B9B-85E1-AAE8EEAAFA9E}"/>
              </a:ext>
            </a:extLst>
          </p:cNvPr>
          <p:cNvSpPr/>
          <p:nvPr/>
        </p:nvSpPr>
        <p:spPr>
          <a:xfrm>
            <a:off x="5515553" y="7493340"/>
            <a:ext cx="288380" cy="226736"/>
          </a:xfrm>
          <a:custGeom>
            <a:avLst/>
            <a:gdLst>
              <a:gd name="connsiteX0" fmla="*/ 286230 w 288380"/>
              <a:gd name="connsiteY0" fmla="*/ 18710 h 226736"/>
              <a:gd name="connsiteX1" fmla="*/ 110547 w 288380"/>
              <a:gd name="connsiteY1" fmla="*/ 162643 h 226736"/>
              <a:gd name="connsiteX2" fmla="*/ 34347 w 288380"/>
              <a:gd name="connsiteY2" fmla="*/ 215560 h 226736"/>
              <a:gd name="connsiteX3" fmla="*/ 4714 w 288380"/>
              <a:gd name="connsiteY3" fmla="*/ 217677 h 226736"/>
              <a:gd name="connsiteX4" fmla="*/ 129597 w 288380"/>
              <a:gd name="connsiteY4" fmla="*/ 116077 h 226736"/>
              <a:gd name="connsiteX5" fmla="*/ 182514 w 288380"/>
              <a:gd name="connsiteY5" fmla="*/ 1777 h 226736"/>
              <a:gd name="connsiteX6" fmla="*/ 205797 w 288380"/>
              <a:gd name="connsiteY6" fmla="*/ 44110 h 226736"/>
              <a:gd name="connsiteX7" fmla="*/ 286230 w 288380"/>
              <a:gd name="connsiteY7" fmla="*/ 18710 h 22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380" h="226736">
                <a:moveTo>
                  <a:pt x="286230" y="18710"/>
                </a:moveTo>
                <a:cubicBezTo>
                  <a:pt x="270355" y="38466"/>
                  <a:pt x="152528" y="129835"/>
                  <a:pt x="110547" y="162643"/>
                </a:cubicBezTo>
                <a:cubicBezTo>
                  <a:pt x="68566" y="195451"/>
                  <a:pt x="51986" y="206388"/>
                  <a:pt x="34347" y="215560"/>
                </a:cubicBezTo>
                <a:cubicBezTo>
                  <a:pt x="16708" y="224732"/>
                  <a:pt x="-11161" y="234257"/>
                  <a:pt x="4714" y="217677"/>
                </a:cubicBezTo>
                <a:cubicBezTo>
                  <a:pt x="20589" y="201097"/>
                  <a:pt x="99964" y="152060"/>
                  <a:pt x="129597" y="116077"/>
                </a:cubicBezTo>
                <a:cubicBezTo>
                  <a:pt x="159230" y="80094"/>
                  <a:pt x="169814" y="13771"/>
                  <a:pt x="182514" y="1777"/>
                </a:cubicBezTo>
                <a:cubicBezTo>
                  <a:pt x="195214" y="-10218"/>
                  <a:pt x="186041" y="42346"/>
                  <a:pt x="205797" y="44110"/>
                </a:cubicBezTo>
                <a:cubicBezTo>
                  <a:pt x="225552" y="45874"/>
                  <a:pt x="302105" y="-1046"/>
                  <a:pt x="286230" y="187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47D31221-001D-4E5A-BDDB-8E331EF1C478}"/>
              </a:ext>
            </a:extLst>
          </p:cNvPr>
          <p:cNvSpPr/>
          <p:nvPr/>
        </p:nvSpPr>
        <p:spPr>
          <a:xfrm>
            <a:off x="5726505" y="7520516"/>
            <a:ext cx="262011" cy="173742"/>
          </a:xfrm>
          <a:custGeom>
            <a:avLst/>
            <a:gdLst>
              <a:gd name="connsiteX0" fmla="*/ 261545 w 262011"/>
              <a:gd name="connsiteY0" fmla="*/ 1 h 173742"/>
              <a:gd name="connsiteX1" fmla="*/ 75278 w 262011"/>
              <a:gd name="connsiteY1" fmla="*/ 118534 h 173742"/>
              <a:gd name="connsiteX2" fmla="*/ 47762 w 262011"/>
              <a:gd name="connsiteY2" fmla="*/ 173567 h 173742"/>
              <a:gd name="connsiteX3" fmla="*/ 20245 w 262011"/>
              <a:gd name="connsiteY3" fmla="*/ 135467 h 173742"/>
              <a:gd name="connsiteX4" fmla="*/ 13895 w 262011"/>
              <a:gd name="connsiteY4" fmla="*/ 120651 h 173742"/>
              <a:gd name="connsiteX5" fmla="*/ 261545 w 262011"/>
              <a:gd name="connsiteY5" fmla="*/ 1 h 17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011" h="173742">
                <a:moveTo>
                  <a:pt x="261545" y="1"/>
                </a:moveTo>
                <a:cubicBezTo>
                  <a:pt x="271775" y="-352"/>
                  <a:pt x="110908" y="89607"/>
                  <a:pt x="75278" y="118534"/>
                </a:cubicBezTo>
                <a:cubicBezTo>
                  <a:pt x="39648" y="147461"/>
                  <a:pt x="56934" y="170745"/>
                  <a:pt x="47762" y="173567"/>
                </a:cubicBezTo>
                <a:cubicBezTo>
                  <a:pt x="38590" y="176389"/>
                  <a:pt x="25889" y="144286"/>
                  <a:pt x="20245" y="135467"/>
                </a:cubicBezTo>
                <a:cubicBezTo>
                  <a:pt x="14601" y="126648"/>
                  <a:pt x="-18208" y="143582"/>
                  <a:pt x="13895" y="120651"/>
                </a:cubicBezTo>
                <a:cubicBezTo>
                  <a:pt x="45998" y="97720"/>
                  <a:pt x="251315" y="354"/>
                  <a:pt x="26154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207E80D3-099F-462D-A9DA-92ECC5CE403F}"/>
              </a:ext>
            </a:extLst>
          </p:cNvPr>
          <p:cNvSpPr/>
          <p:nvPr/>
        </p:nvSpPr>
        <p:spPr>
          <a:xfrm>
            <a:off x="1456447" y="5194216"/>
            <a:ext cx="268571" cy="84792"/>
          </a:xfrm>
          <a:custGeom>
            <a:avLst/>
            <a:gdLst>
              <a:gd name="connsiteX0" fmla="*/ 267578 w 268571"/>
              <a:gd name="connsiteY0" fmla="*/ 81047 h 84792"/>
              <a:gd name="connsiteX1" fmla="*/ 10403 w 268571"/>
              <a:gd name="connsiteY1" fmla="*/ 4847 h 84792"/>
              <a:gd name="connsiteX2" fmla="*/ 54853 w 268571"/>
              <a:gd name="connsiteY2" fmla="*/ 14372 h 84792"/>
              <a:gd name="connsiteX3" fmla="*/ 97716 w 268571"/>
              <a:gd name="connsiteY3" fmla="*/ 68347 h 84792"/>
              <a:gd name="connsiteX4" fmla="*/ 267578 w 268571"/>
              <a:gd name="connsiteY4" fmla="*/ 81047 h 8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571" h="84792">
                <a:moveTo>
                  <a:pt x="267578" y="81047"/>
                </a:moveTo>
                <a:cubicBezTo>
                  <a:pt x="253026" y="70464"/>
                  <a:pt x="45857" y="15959"/>
                  <a:pt x="10403" y="4847"/>
                </a:cubicBezTo>
                <a:cubicBezTo>
                  <a:pt x="-25051" y="-6266"/>
                  <a:pt x="40301" y="3789"/>
                  <a:pt x="54853" y="14372"/>
                </a:cubicBezTo>
                <a:cubicBezTo>
                  <a:pt x="69405" y="24955"/>
                  <a:pt x="62791" y="59351"/>
                  <a:pt x="97716" y="68347"/>
                </a:cubicBezTo>
                <a:cubicBezTo>
                  <a:pt x="132641" y="77343"/>
                  <a:pt x="282130" y="91630"/>
                  <a:pt x="267578" y="810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BF71F410-783B-46CB-B253-565A0E2EACDA}"/>
              </a:ext>
            </a:extLst>
          </p:cNvPr>
          <p:cNvSpPr/>
          <p:nvPr/>
        </p:nvSpPr>
        <p:spPr>
          <a:xfrm>
            <a:off x="940836" y="5222194"/>
            <a:ext cx="331047" cy="108160"/>
          </a:xfrm>
          <a:custGeom>
            <a:avLst/>
            <a:gdLst>
              <a:gd name="connsiteX0" fmla="*/ 3727 w 331047"/>
              <a:gd name="connsiteY0" fmla="*/ 91169 h 108160"/>
              <a:gd name="connsiteX1" fmla="*/ 260902 w 331047"/>
              <a:gd name="connsiteY1" fmla="*/ 14969 h 108160"/>
              <a:gd name="connsiteX2" fmla="*/ 330752 w 331047"/>
              <a:gd name="connsiteY2" fmla="*/ 681 h 108160"/>
              <a:gd name="connsiteX3" fmla="*/ 243439 w 331047"/>
              <a:gd name="connsiteY3" fmla="*/ 26081 h 108160"/>
              <a:gd name="connsiteX4" fmla="*/ 119614 w 331047"/>
              <a:gd name="connsiteY4" fmla="*/ 102281 h 108160"/>
              <a:gd name="connsiteX5" fmla="*/ 3727 w 331047"/>
              <a:gd name="connsiteY5" fmla="*/ 91169 h 10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047" h="108160">
                <a:moveTo>
                  <a:pt x="3727" y="91169"/>
                </a:moveTo>
                <a:cubicBezTo>
                  <a:pt x="27275" y="76617"/>
                  <a:pt x="206398" y="30050"/>
                  <a:pt x="260902" y="14969"/>
                </a:cubicBezTo>
                <a:cubicBezTo>
                  <a:pt x="315406" y="-112"/>
                  <a:pt x="333662" y="-1171"/>
                  <a:pt x="330752" y="681"/>
                </a:cubicBezTo>
                <a:cubicBezTo>
                  <a:pt x="327842" y="2533"/>
                  <a:pt x="278629" y="9148"/>
                  <a:pt x="243439" y="26081"/>
                </a:cubicBezTo>
                <a:cubicBezTo>
                  <a:pt x="208249" y="43014"/>
                  <a:pt x="165122" y="89846"/>
                  <a:pt x="119614" y="102281"/>
                </a:cubicBezTo>
                <a:cubicBezTo>
                  <a:pt x="74106" y="114716"/>
                  <a:pt x="-19821" y="105721"/>
                  <a:pt x="3727" y="911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367F000D-25D2-4F19-A4DC-180E1E1FB02E}"/>
              </a:ext>
            </a:extLst>
          </p:cNvPr>
          <p:cNvSpPr/>
          <p:nvPr/>
        </p:nvSpPr>
        <p:spPr>
          <a:xfrm>
            <a:off x="1167275" y="5199056"/>
            <a:ext cx="385913" cy="64991"/>
          </a:xfrm>
          <a:custGeom>
            <a:avLst/>
            <a:gdLst>
              <a:gd name="connsiteX0" fmla="*/ 64625 w 385913"/>
              <a:gd name="connsiteY0" fmla="*/ 38107 h 64991"/>
              <a:gd name="connsiteX1" fmla="*/ 283700 w 385913"/>
              <a:gd name="connsiteY1" fmla="*/ 7 h 64991"/>
              <a:gd name="connsiteX2" fmla="*/ 385300 w 385913"/>
              <a:gd name="connsiteY2" fmla="*/ 41282 h 64991"/>
              <a:gd name="connsiteX3" fmla="*/ 320213 w 385913"/>
              <a:gd name="connsiteY3" fmla="*/ 33344 h 64991"/>
              <a:gd name="connsiteX4" fmla="*/ 201150 w 385913"/>
              <a:gd name="connsiteY4" fmla="*/ 60332 h 64991"/>
              <a:gd name="connsiteX5" fmla="*/ 9063 w 385913"/>
              <a:gd name="connsiteY5" fmla="*/ 63507 h 64991"/>
              <a:gd name="connsiteX6" fmla="*/ 64625 w 385913"/>
              <a:gd name="connsiteY6" fmla="*/ 38107 h 6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913" h="64991">
                <a:moveTo>
                  <a:pt x="64625" y="38107"/>
                </a:moveTo>
                <a:cubicBezTo>
                  <a:pt x="110398" y="27524"/>
                  <a:pt x="230254" y="-522"/>
                  <a:pt x="283700" y="7"/>
                </a:cubicBezTo>
                <a:cubicBezTo>
                  <a:pt x="337146" y="536"/>
                  <a:pt x="379214" y="35726"/>
                  <a:pt x="385300" y="41282"/>
                </a:cubicBezTo>
                <a:cubicBezTo>
                  <a:pt x="391386" y="46838"/>
                  <a:pt x="350905" y="30169"/>
                  <a:pt x="320213" y="33344"/>
                </a:cubicBezTo>
                <a:cubicBezTo>
                  <a:pt x="289521" y="36519"/>
                  <a:pt x="253008" y="55305"/>
                  <a:pt x="201150" y="60332"/>
                </a:cubicBezTo>
                <a:cubicBezTo>
                  <a:pt x="149292" y="65359"/>
                  <a:pt x="35786" y="66153"/>
                  <a:pt x="9063" y="63507"/>
                </a:cubicBezTo>
                <a:cubicBezTo>
                  <a:pt x="-17660" y="60861"/>
                  <a:pt x="18852" y="48690"/>
                  <a:pt x="64625" y="38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97DFD33-CF60-4A75-9D82-5EFADD0384CD}"/>
              </a:ext>
            </a:extLst>
          </p:cNvPr>
          <p:cNvSpPr/>
          <p:nvPr/>
        </p:nvSpPr>
        <p:spPr>
          <a:xfrm>
            <a:off x="640373" y="5317292"/>
            <a:ext cx="294819" cy="392714"/>
          </a:xfrm>
          <a:custGeom>
            <a:avLst/>
            <a:gdLst>
              <a:gd name="connsiteX0" fmla="*/ 293077 w 294819"/>
              <a:gd name="connsiteY0" fmla="*/ 1891 h 392714"/>
              <a:gd name="connsiteX1" fmla="*/ 159727 w 294819"/>
              <a:gd name="connsiteY1" fmla="*/ 103491 h 392714"/>
              <a:gd name="connsiteX2" fmla="*/ 3094 w 294819"/>
              <a:gd name="connsiteY2" fmla="*/ 387125 h 392714"/>
              <a:gd name="connsiteX3" fmla="*/ 56010 w 294819"/>
              <a:gd name="connsiteY3" fmla="*/ 283408 h 392714"/>
              <a:gd name="connsiteX4" fmla="*/ 62360 w 294819"/>
              <a:gd name="connsiteY4" fmla="*/ 177575 h 392714"/>
              <a:gd name="connsiteX5" fmla="*/ 293077 w 294819"/>
              <a:gd name="connsiteY5" fmla="*/ 1891 h 39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819" h="392714">
                <a:moveTo>
                  <a:pt x="293077" y="1891"/>
                </a:moveTo>
                <a:cubicBezTo>
                  <a:pt x="309305" y="-10456"/>
                  <a:pt x="208058" y="39285"/>
                  <a:pt x="159727" y="103491"/>
                </a:cubicBezTo>
                <a:cubicBezTo>
                  <a:pt x="111396" y="167697"/>
                  <a:pt x="20380" y="357139"/>
                  <a:pt x="3094" y="387125"/>
                </a:cubicBezTo>
                <a:cubicBezTo>
                  <a:pt x="-14192" y="417111"/>
                  <a:pt x="46132" y="318333"/>
                  <a:pt x="56010" y="283408"/>
                </a:cubicBezTo>
                <a:cubicBezTo>
                  <a:pt x="65888" y="248483"/>
                  <a:pt x="21791" y="223436"/>
                  <a:pt x="62360" y="177575"/>
                </a:cubicBezTo>
                <a:cubicBezTo>
                  <a:pt x="102929" y="131714"/>
                  <a:pt x="276849" y="14238"/>
                  <a:pt x="293077" y="18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FABF825-F48A-4F1D-AEE3-25554E62E0CC}"/>
              </a:ext>
            </a:extLst>
          </p:cNvPr>
          <p:cNvSpPr/>
          <p:nvPr/>
        </p:nvSpPr>
        <p:spPr>
          <a:xfrm>
            <a:off x="460495" y="5613341"/>
            <a:ext cx="243242" cy="277418"/>
          </a:xfrm>
          <a:custGeom>
            <a:avLst/>
            <a:gdLst>
              <a:gd name="connsiteX0" fmla="*/ 242238 w 243242"/>
              <a:gd name="connsiteY0" fmla="*/ 59 h 277418"/>
              <a:gd name="connsiteX1" fmla="*/ 151222 w 243242"/>
              <a:gd name="connsiteY1" fmla="*/ 141876 h 277418"/>
              <a:gd name="connsiteX2" fmla="*/ 938 w 243242"/>
              <a:gd name="connsiteY2" fmla="*/ 277342 h 277418"/>
              <a:gd name="connsiteX3" fmla="*/ 94072 w 243242"/>
              <a:gd name="connsiteY3" fmla="*/ 158809 h 277418"/>
              <a:gd name="connsiteX4" fmla="*/ 242238 w 243242"/>
              <a:gd name="connsiteY4" fmla="*/ 59 h 27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242" h="277418">
                <a:moveTo>
                  <a:pt x="242238" y="59"/>
                </a:moveTo>
                <a:cubicBezTo>
                  <a:pt x="251763" y="-2763"/>
                  <a:pt x="191439" y="95662"/>
                  <a:pt x="151222" y="141876"/>
                </a:cubicBezTo>
                <a:cubicBezTo>
                  <a:pt x="111005" y="188090"/>
                  <a:pt x="10463" y="274520"/>
                  <a:pt x="938" y="277342"/>
                </a:cubicBezTo>
                <a:cubicBezTo>
                  <a:pt x="-8587" y="280164"/>
                  <a:pt x="56678" y="204670"/>
                  <a:pt x="94072" y="158809"/>
                </a:cubicBezTo>
                <a:cubicBezTo>
                  <a:pt x="131466" y="112948"/>
                  <a:pt x="232713" y="2881"/>
                  <a:pt x="242238" y="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34D67C8-0014-4BC5-8CFD-4565ED2A91B2}"/>
              </a:ext>
            </a:extLst>
          </p:cNvPr>
          <p:cNvSpPr/>
          <p:nvPr/>
        </p:nvSpPr>
        <p:spPr>
          <a:xfrm>
            <a:off x="905662" y="5341757"/>
            <a:ext cx="173223" cy="150555"/>
          </a:xfrm>
          <a:custGeom>
            <a:avLst/>
            <a:gdLst>
              <a:gd name="connsiteX0" fmla="*/ 801 w 173223"/>
              <a:gd name="connsiteY0" fmla="*/ 181 h 150555"/>
              <a:gd name="connsiteX1" fmla="*/ 121451 w 173223"/>
              <a:gd name="connsiteY1" fmla="*/ 65268 h 150555"/>
              <a:gd name="connsiteX2" fmla="*/ 172251 w 173223"/>
              <a:gd name="connsiteY2" fmla="*/ 149406 h 150555"/>
              <a:gd name="connsiteX3" fmla="*/ 148438 w 173223"/>
              <a:gd name="connsiteY3" fmla="*/ 109718 h 150555"/>
              <a:gd name="connsiteX4" fmla="*/ 72238 w 173223"/>
              <a:gd name="connsiteY4" fmla="*/ 47806 h 150555"/>
              <a:gd name="connsiteX5" fmla="*/ 801 w 173223"/>
              <a:gd name="connsiteY5" fmla="*/ 181 h 15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223" h="150555">
                <a:moveTo>
                  <a:pt x="801" y="181"/>
                </a:moveTo>
                <a:cubicBezTo>
                  <a:pt x="9003" y="3091"/>
                  <a:pt x="92876" y="40397"/>
                  <a:pt x="121451" y="65268"/>
                </a:cubicBezTo>
                <a:cubicBezTo>
                  <a:pt x="150026" y="90139"/>
                  <a:pt x="167753" y="141998"/>
                  <a:pt x="172251" y="149406"/>
                </a:cubicBezTo>
                <a:cubicBezTo>
                  <a:pt x="176749" y="156814"/>
                  <a:pt x="165107" y="126651"/>
                  <a:pt x="148438" y="109718"/>
                </a:cubicBezTo>
                <a:cubicBezTo>
                  <a:pt x="131769" y="92785"/>
                  <a:pt x="94992" y="65533"/>
                  <a:pt x="72238" y="47806"/>
                </a:cubicBezTo>
                <a:cubicBezTo>
                  <a:pt x="49484" y="30079"/>
                  <a:pt x="-7401" y="-2729"/>
                  <a:pt x="801" y="1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007B8B84-7E51-4CFA-BB81-F22F6F256099}"/>
              </a:ext>
            </a:extLst>
          </p:cNvPr>
          <p:cNvSpPr/>
          <p:nvPr/>
        </p:nvSpPr>
        <p:spPr>
          <a:xfrm>
            <a:off x="952500" y="5323985"/>
            <a:ext cx="114985" cy="156191"/>
          </a:xfrm>
          <a:custGeom>
            <a:avLst/>
            <a:gdLst>
              <a:gd name="connsiteX0" fmla="*/ 0 w 114985"/>
              <a:gd name="connsiteY0" fmla="*/ 490 h 156191"/>
              <a:gd name="connsiteX1" fmla="*/ 80963 w 114985"/>
              <a:gd name="connsiteY1" fmla="*/ 75103 h 156191"/>
              <a:gd name="connsiteX2" fmla="*/ 114300 w 114985"/>
              <a:gd name="connsiteY2" fmla="*/ 156065 h 156191"/>
              <a:gd name="connsiteX3" fmla="*/ 101600 w 114985"/>
              <a:gd name="connsiteY3" fmla="*/ 92565 h 156191"/>
              <a:gd name="connsiteX4" fmla="*/ 79375 w 114985"/>
              <a:gd name="connsiteY4" fmla="*/ 44940 h 156191"/>
              <a:gd name="connsiteX5" fmla="*/ 0 w 114985"/>
              <a:gd name="connsiteY5" fmla="*/ 490 h 15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85" h="156191">
                <a:moveTo>
                  <a:pt x="0" y="490"/>
                </a:moveTo>
                <a:cubicBezTo>
                  <a:pt x="265" y="5517"/>
                  <a:pt x="61913" y="49174"/>
                  <a:pt x="80963" y="75103"/>
                </a:cubicBezTo>
                <a:cubicBezTo>
                  <a:pt x="100013" y="101032"/>
                  <a:pt x="110861" y="153155"/>
                  <a:pt x="114300" y="156065"/>
                </a:cubicBezTo>
                <a:cubicBezTo>
                  <a:pt x="117739" y="158975"/>
                  <a:pt x="107421" y="111086"/>
                  <a:pt x="101600" y="92565"/>
                </a:cubicBezTo>
                <a:cubicBezTo>
                  <a:pt x="95779" y="74044"/>
                  <a:pt x="94192" y="59492"/>
                  <a:pt x="79375" y="44940"/>
                </a:cubicBezTo>
                <a:cubicBezTo>
                  <a:pt x="64558" y="30388"/>
                  <a:pt x="-265" y="-4537"/>
                  <a:pt x="0" y="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2E3C89FB-AF56-4FD1-AFC8-13E92C8B23DE}"/>
              </a:ext>
            </a:extLst>
          </p:cNvPr>
          <p:cNvSpPr/>
          <p:nvPr/>
        </p:nvSpPr>
        <p:spPr>
          <a:xfrm>
            <a:off x="1054048" y="5325142"/>
            <a:ext cx="97246" cy="782479"/>
          </a:xfrm>
          <a:custGeom>
            <a:avLst/>
            <a:gdLst>
              <a:gd name="connsiteX0" fmla="*/ 30215 w 97246"/>
              <a:gd name="connsiteY0" fmla="*/ 5683 h 782479"/>
              <a:gd name="connsiteX1" fmla="*/ 96890 w 97246"/>
              <a:gd name="connsiteY1" fmla="*/ 269208 h 782479"/>
              <a:gd name="connsiteX2" fmla="*/ 55615 w 97246"/>
              <a:gd name="connsiteY2" fmla="*/ 440658 h 782479"/>
              <a:gd name="connsiteX3" fmla="*/ 31802 w 97246"/>
              <a:gd name="connsiteY3" fmla="*/ 778796 h 782479"/>
              <a:gd name="connsiteX4" fmla="*/ 31802 w 97246"/>
              <a:gd name="connsiteY4" fmla="*/ 629571 h 782479"/>
              <a:gd name="connsiteX5" fmla="*/ 31802 w 97246"/>
              <a:gd name="connsiteY5" fmla="*/ 391446 h 782479"/>
              <a:gd name="connsiteX6" fmla="*/ 52 w 97246"/>
              <a:gd name="connsiteY6" fmla="*/ 112046 h 782479"/>
              <a:gd name="connsiteX7" fmla="*/ 30215 w 97246"/>
              <a:gd name="connsiteY7" fmla="*/ 5683 h 78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246" h="782479">
                <a:moveTo>
                  <a:pt x="30215" y="5683"/>
                </a:moveTo>
                <a:cubicBezTo>
                  <a:pt x="46355" y="31877"/>
                  <a:pt x="92657" y="196712"/>
                  <a:pt x="96890" y="269208"/>
                </a:cubicBezTo>
                <a:cubicBezTo>
                  <a:pt x="101123" y="341704"/>
                  <a:pt x="66463" y="355727"/>
                  <a:pt x="55615" y="440658"/>
                </a:cubicBezTo>
                <a:cubicBezTo>
                  <a:pt x="44767" y="525589"/>
                  <a:pt x="35771" y="747311"/>
                  <a:pt x="31802" y="778796"/>
                </a:cubicBezTo>
                <a:cubicBezTo>
                  <a:pt x="27833" y="810281"/>
                  <a:pt x="31802" y="629571"/>
                  <a:pt x="31802" y="629571"/>
                </a:cubicBezTo>
                <a:cubicBezTo>
                  <a:pt x="31802" y="565013"/>
                  <a:pt x="37094" y="477700"/>
                  <a:pt x="31802" y="391446"/>
                </a:cubicBezTo>
                <a:cubicBezTo>
                  <a:pt x="26510" y="305192"/>
                  <a:pt x="1110" y="175281"/>
                  <a:pt x="52" y="112046"/>
                </a:cubicBezTo>
                <a:cubicBezTo>
                  <a:pt x="-1006" y="48811"/>
                  <a:pt x="14075" y="-20511"/>
                  <a:pt x="30215" y="56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AA3E37D3-D089-4E47-9884-A66171123B5F}"/>
              </a:ext>
            </a:extLst>
          </p:cNvPr>
          <p:cNvSpPr/>
          <p:nvPr/>
        </p:nvSpPr>
        <p:spPr>
          <a:xfrm>
            <a:off x="507870" y="5926995"/>
            <a:ext cx="388590" cy="356801"/>
          </a:xfrm>
          <a:custGeom>
            <a:avLst/>
            <a:gdLst>
              <a:gd name="connsiteX0" fmla="*/ 130 w 388590"/>
              <a:gd name="connsiteY0" fmla="*/ 730 h 356801"/>
              <a:gd name="connsiteX1" fmla="*/ 219205 w 388590"/>
              <a:gd name="connsiteY1" fmla="*/ 143605 h 356801"/>
              <a:gd name="connsiteX2" fmla="*/ 385893 w 388590"/>
              <a:gd name="connsiteY2" fmla="*/ 354743 h 356801"/>
              <a:gd name="connsiteX3" fmla="*/ 312868 w 388590"/>
              <a:gd name="connsiteY3" fmla="*/ 242030 h 356801"/>
              <a:gd name="connsiteX4" fmla="*/ 189043 w 388590"/>
              <a:gd name="connsiteY4" fmla="*/ 94393 h 356801"/>
              <a:gd name="connsiteX5" fmla="*/ 130 w 388590"/>
              <a:gd name="connsiteY5" fmla="*/ 730 h 3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590" h="356801">
                <a:moveTo>
                  <a:pt x="130" y="730"/>
                </a:moveTo>
                <a:cubicBezTo>
                  <a:pt x="5157" y="8932"/>
                  <a:pt x="154911" y="84603"/>
                  <a:pt x="219205" y="143605"/>
                </a:cubicBezTo>
                <a:cubicBezTo>
                  <a:pt x="283499" y="202607"/>
                  <a:pt x="370283" y="338339"/>
                  <a:pt x="385893" y="354743"/>
                </a:cubicBezTo>
                <a:cubicBezTo>
                  <a:pt x="401503" y="371147"/>
                  <a:pt x="345676" y="285422"/>
                  <a:pt x="312868" y="242030"/>
                </a:cubicBezTo>
                <a:cubicBezTo>
                  <a:pt x="280060" y="198638"/>
                  <a:pt x="241960" y="133551"/>
                  <a:pt x="189043" y="94393"/>
                </a:cubicBezTo>
                <a:cubicBezTo>
                  <a:pt x="136126" y="55235"/>
                  <a:pt x="-4897" y="-7472"/>
                  <a:pt x="130" y="7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095F84B-FBD7-400A-A78D-605F4AAA11C1}"/>
              </a:ext>
            </a:extLst>
          </p:cNvPr>
          <p:cNvSpPr/>
          <p:nvPr/>
        </p:nvSpPr>
        <p:spPr>
          <a:xfrm>
            <a:off x="468313" y="5975350"/>
            <a:ext cx="605232" cy="756589"/>
          </a:xfrm>
          <a:custGeom>
            <a:avLst/>
            <a:gdLst>
              <a:gd name="connsiteX0" fmla="*/ 0 w 605232"/>
              <a:gd name="connsiteY0" fmla="*/ 0 h 756589"/>
              <a:gd name="connsiteX1" fmla="*/ 234950 w 605232"/>
              <a:gd name="connsiteY1" fmla="*/ 227013 h 756589"/>
              <a:gd name="connsiteX2" fmla="*/ 346075 w 605232"/>
              <a:gd name="connsiteY2" fmla="*/ 422275 h 756589"/>
              <a:gd name="connsiteX3" fmla="*/ 598487 w 605232"/>
              <a:gd name="connsiteY3" fmla="*/ 747713 h 756589"/>
              <a:gd name="connsiteX4" fmla="*/ 538162 w 605232"/>
              <a:gd name="connsiteY4" fmla="*/ 671513 h 756589"/>
              <a:gd name="connsiteX5" fmla="*/ 231775 w 605232"/>
              <a:gd name="connsiteY5" fmla="*/ 293688 h 756589"/>
              <a:gd name="connsiteX6" fmla="*/ 95250 w 605232"/>
              <a:gd name="connsiteY6" fmla="*/ 142875 h 756589"/>
              <a:gd name="connsiteX7" fmla="*/ 0 w 605232"/>
              <a:gd name="connsiteY7" fmla="*/ 0 h 75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232" h="756589">
                <a:moveTo>
                  <a:pt x="0" y="0"/>
                </a:moveTo>
                <a:cubicBezTo>
                  <a:pt x="88635" y="78317"/>
                  <a:pt x="177271" y="156634"/>
                  <a:pt x="234950" y="227013"/>
                </a:cubicBezTo>
                <a:cubicBezTo>
                  <a:pt x="292629" y="297392"/>
                  <a:pt x="285486" y="335492"/>
                  <a:pt x="346075" y="422275"/>
                </a:cubicBezTo>
                <a:cubicBezTo>
                  <a:pt x="406664" y="509058"/>
                  <a:pt x="566473" y="706173"/>
                  <a:pt x="598487" y="747713"/>
                </a:cubicBezTo>
                <a:cubicBezTo>
                  <a:pt x="630501" y="789253"/>
                  <a:pt x="538162" y="671513"/>
                  <a:pt x="538162" y="671513"/>
                </a:cubicBezTo>
                <a:cubicBezTo>
                  <a:pt x="477043" y="595842"/>
                  <a:pt x="305594" y="381794"/>
                  <a:pt x="231775" y="293688"/>
                </a:cubicBezTo>
                <a:cubicBezTo>
                  <a:pt x="157956" y="205582"/>
                  <a:pt x="134938" y="186531"/>
                  <a:pt x="95250" y="1428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1A1B8BDF-949B-47BA-BCE2-B9A21B7B5D77}"/>
              </a:ext>
            </a:extLst>
          </p:cNvPr>
          <p:cNvSpPr/>
          <p:nvPr/>
        </p:nvSpPr>
        <p:spPr>
          <a:xfrm>
            <a:off x="1159184" y="5267896"/>
            <a:ext cx="782944" cy="1186763"/>
          </a:xfrm>
          <a:custGeom>
            <a:avLst/>
            <a:gdLst>
              <a:gd name="connsiteX0" fmla="*/ 779683 w 782944"/>
              <a:gd name="connsiteY0" fmla="*/ 298937 h 1186763"/>
              <a:gd name="connsiteX1" fmla="*/ 682316 w 782944"/>
              <a:gd name="connsiteY1" fmla="*/ 326454 h 1186763"/>
              <a:gd name="connsiteX2" fmla="*/ 508749 w 782944"/>
              <a:gd name="connsiteY2" fmla="*/ 565637 h 1186763"/>
              <a:gd name="connsiteX3" fmla="*/ 390216 w 782944"/>
              <a:gd name="connsiteY3" fmla="*/ 781537 h 1186763"/>
              <a:gd name="connsiteX4" fmla="*/ 421966 w 782944"/>
              <a:gd name="connsiteY4" fmla="*/ 893721 h 1186763"/>
              <a:gd name="connsiteX5" fmla="*/ 366933 w 782944"/>
              <a:gd name="connsiteY5" fmla="*/ 893721 h 1186763"/>
              <a:gd name="connsiteX6" fmla="*/ 297083 w 782944"/>
              <a:gd name="connsiteY6" fmla="*/ 986854 h 1186763"/>
              <a:gd name="connsiteX7" fmla="*/ 218766 w 782944"/>
              <a:gd name="connsiteY7" fmla="*/ 1056704 h 1186763"/>
              <a:gd name="connsiteX8" fmla="*/ 749 w 782944"/>
              <a:gd name="connsiteY8" fmla="*/ 1185821 h 1186763"/>
              <a:gd name="connsiteX9" fmla="*/ 148916 w 782944"/>
              <a:gd name="connsiteY9" fmla="*/ 1103271 h 1186763"/>
              <a:gd name="connsiteX10" fmla="*/ 195483 w 782944"/>
              <a:gd name="connsiteY10" fmla="*/ 891604 h 1186763"/>
              <a:gd name="connsiteX11" fmla="*/ 311899 w 782944"/>
              <a:gd name="connsiteY11" fmla="*/ 421704 h 1186763"/>
              <a:gd name="connsiteX12" fmla="*/ 447366 w 782944"/>
              <a:gd name="connsiteY12" fmla="*/ 339154 h 1186763"/>
              <a:gd name="connsiteX13" fmla="*/ 320366 w 782944"/>
              <a:gd name="connsiteY13" fmla="*/ 313754 h 1186763"/>
              <a:gd name="connsiteX14" fmla="*/ 481233 w 782944"/>
              <a:gd name="connsiteY14" fmla="*/ 199454 h 1186763"/>
              <a:gd name="connsiteX15" fmla="*/ 527799 w 782944"/>
              <a:gd name="connsiteY15" fmla="*/ 2604 h 1186763"/>
              <a:gd name="connsiteX16" fmla="*/ 527799 w 782944"/>
              <a:gd name="connsiteY16" fmla="*/ 93621 h 1186763"/>
              <a:gd name="connsiteX17" fmla="*/ 565899 w 782944"/>
              <a:gd name="connsiteY17" fmla="*/ 195221 h 1186763"/>
              <a:gd name="connsiteX18" fmla="*/ 779683 w 782944"/>
              <a:gd name="connsiteY18" fmla="*/ 298937 h 118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82944" h="1186763">
                <a:moveTo>
                  <a:pt x="779683" y="298937"/>
                </a:moveTo>
                <a:cubicBezTo>
                  <a:pt x="799086" y="320809"/>
                  <a:pt x="727472" y="282004"/>
                  <a:pt x="682316" y="326454"/>
                </a:cubicBezTo>
                <a:cubicBezTo>
                  <a:pt x="637160" y="370904"/>
                  <a:pt x="557432" y="489790"/>
                  <a:pt x="508749" y="565637"/>
                </a:cubicBezTo>
                <a:cubicBezTo>
                  <a:pt x="460066" y="641484"/>
                  <a:pt x="404680" y="726856"/>
                  <a:pt x="390216" y="781537"/>
                </a:cubicBezTo>
                <a:cubicBezTo>
                  <a:pt x="375752" y="836218"/>
                  <a:pt x="425846" y="875024"/>
                  <a:pt x="421966" y="893721"/>
                </a:cubicBezTo>
                <a:cubicBezTo>
                  <a:pt x="418086" y="912418"/>
                  <a:pt x="387747" y="878199"/>
                  <a:pt x="366933" y="893721"/>
                </a:cubicBezTo>
                <a:cubicBezTo>
                  <a:pt x="346119" y="909243"/>
                  <a:pt x="321777" y="959690"/>
                  <a:pt x="297083" y="986854"/>
                </a:cubicBezTo>
                <a:cubicBezTo>
                  <a:pt x="272389" y="1014018"/>
                  <a:pt x="268155" y="1023543"/>
                  <a:pt x="218766" y="1056704"/>
                </a:cubicBezTo>
                <a:cubicBezTo>
                  <a:pt x="169377" y="1089865"/>
                  <a:pt x="12391" y="1178060"/>
                  <a:pt x="749" y="1185821"/>
                </a:cubicBezTo>
                <a:cubicBezTo>
                  <a:pt x="-10893" y="1193582"/>
                  <a:pt x="116460" y="1152307"/>
                  <a:pt x="148916" y="1103271"/>
                </a:cubicBezTo>
                <a:cubicBezTo>
                  <a:pt x="181372" y="1054235"/>
                  <a:pt x="168319" y="1005198"/>
                  <a:pt x="195483" y="891604"/>
                </a:cubicBezTo>
                <a:cubicBezTo>
                  <a:pt x="222647" y="778010"/>
                  <a:pt x="269919" y="513779"/>
                  <a:pt x="311899" y="421704"/>
                </a:cubicBezTo>
                <a:cubicBezTo>
                  <a:pt x="353879" y="329629"/>
                  <a:pt x="445955" y="357146"/>
                  <a:pt x="447366" y="339154"/>
                </a:cubicBezTo>
                <a:cubicBezTo>
                  <a:pt x="448777" y="321162"/>
                  <a:pt x="314722" y="337037"/>
                  <a:pt x="320366" y="313754"/>
                </a:cubicBezTo>
                <a:cubicBezTo>
                  <a:pt x="326010" y="290471"/>
                  <a:pt x="446661" y="251312"/>
                  <a:pt x="481233" y="199454"/>
                </a:cubicBezTo>
                <a:cubicBezTo>
                  <a:pt x="515805" y="147596"/>
                  <a:pt x="520038" y="20243"/>
                  <a:pt x="527799" y="2604"/>
                </a:cubicBezTo>
                <a:cubicBezTo>
                  <a:pt x="535560" y="-15035"/>
                  <a:pt x="521449" y="61518"/>
                  <a:pt x="527799" y="93621"/>
                </a:cubicBezTo>
                <a:cubicBezTo>
                  <a:pt x="534149" y="125724"/>
                  <a:pt x="520743" y="162060"/>
                  <a:pt x="565899" y="195221"/>
                </a:cubicBezTo>
                <a:cubicBezTo>
                  <a:pt x="611055" y="228382"/>
                  <a:pt x="760280" y="277065"/>
                  <a:pt x="779683" y="2989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8D83CA53-6C00-4BCB-BAA9-884BDCBDD935}"/>
              </a:ext>
            </a:extLst>
          </p:cNvPr>
          <p:cNvSpPr/>
          <p:nvPr/>
        </p:nvSpPr>
        <p:spPr>
          <a:xfrm>
            <a:off x="727200" y="6342810"/>
            <a:ext cx="270337" cy="326670"/>
          </a:xfrm>
          <a:custGeom>
            <a:avLst/>
            <a:gdLst>
              <a:gd name="connsiteX0" fmla="*/ 933 w 270337"/>
              <a:gd name="connsiteY0" fmla="*/ 2957 h 326670"/>
              <a:gd name="connsiteX1" fmla="*/ 263400 w 270337"/>
              <a:gd name="connsiteY1" fmla="*/ 322573 h 326670"/>
              <a:gd name="connsiteX2" fmla="*/ 178733 w 270337"/>
              <a:gd name="connsiteY2" fmla="*/ 172290 h 326670"/>
              <a:gd name="connsiteX3" fmla="*/ 933 w 270337"/>
              <a:gd name="connsiteY3" fmla="*/ 2957 h 32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37" h="326670">
                <a:moveTo>
                  <a:pt x="933" y="2957"/>
                </a:moveTo>
                <a:cubicBezTo>
                  <a:pt x="15044" y="28004"/>
                  <a:pt x="233767" y="294351"/>
                  <a:pt x="263400" y="322573"/>
                </a:cubicBezTo>
                <a:cubicBezTo>
                  <a:pt x="293033" y="350795"/>
                  <a:pt x="220713" y="225912"/>
                  <a:pt x="178733" y="172290"/>
                </a:cubicBezTo>
                <a:cubicBezTo>
                  <a:pt x="136753" y="118668"/>
                  <a:pt x="-13178" y="-22090"/>
                  <a:pt x="933" y="29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B73BF47-FE15-4EFD-86D1-21A71B33B0F2}"/>
              </a:ext>
            </a:extLst>
          </p:cNvPr>
          <p:cNvSpPr/>
          <p:nvPr/>
        </p:nvSpPr>
        <p:spPr>
          <a:xfrm>
            <a:off x="483538" y="6714067"/>
            <a:ext cx="619972" cy="339252"/>
          </a:xfrm>
          <a:custGeom>
            <a:avLst/>
            <a:gdLst>
              <a:gd name="connsiteX0" fmla="*/ 1179 w 619972"/>
              <a:gd name="connsiteY0" fmla="*/ 0 h 339252"/>
              <a:gd name="connsiteX1" fmla="*/ 498595 w 619972"/>
              <a:gd name="connsiteY1" fmla="*/ 228600 h 339252"/>
              <a:gd name="connsiteX2" fmla="*/ 600195 w 619972"/>
              <a:gd name="connsiteY2" fmla="*/ 266700 h 339252"/>
              <a:gd name="connsiteX3" fmla="*/ 608662 w 619972"/>
              <a:gd name="connsiteY3" fmla="*/ 338666 h 339252"/>
              <a:gd name="connsiteX4" fmla="*/ 475312 w 619972"/>
              <a:gd name="connsiteY4" fmla="*/ 302683 h 339252"/>
              <a:gd name="connsiteX5" fmla="*/ 13879 w 619972"/>
              <a:gd name="connsiteY5" fmla="*/ 160866 h 339252"/>
              <a:gd name="connsiteX6" fmla="*/ 350429 w 619972"/>
              <a:gd name="connsiteY6" fmla="*/ 226483 h 339252"/>
              <a:gd name="connsiteX7" fmla="*/ 1179 w 619972"/>
              <a:gd name="connsiteY7" fmla="*/ 0 h 3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972" h="339252">
                <a:moveTo>
                  <a:pt x="1179" y="0"/>
                </a:moveTo>
                <a:cubicBezTo>
                  <a:pt x="25873" y="353"/>
                  <a:pt x="398759" y="184150"/>
                  <a:pt x="498595" y="228600"/>
                </a:cubicBezTo>
                <a:cubicBezTo>
                  <a:pt x="598431" y="273050"/>
                  <a:pt x="581851" y="248356"/>
                  <a:pt x="600195" y="266700"/>
                </a:cubicBezTo>
                <a:cubicBezTo>
                  <a:pt x="618540" y="285044"/>
                  <a:pt x="629476" y="332669"/>
                  <a:pt x="608662" y="338666"/>
                </a:cubicBezTo>
                <a:cubicBezTo>
                  <a:pt x="587848" y="344663"/>
                  <a:pt x="475312" y="302683"/>
                  <a:pt x="475312" y="302683"/>
                </a:cubicBezTo>
                <a:cubicBezTo>
                  <a:pt x="376182" y="273050"/>
                  <a:pt x="34693" y="173566"/>
                  <a:pt x="13879" y="160866"/>
                </a:cubicBezTo>
                <a:cubicBezTo>
                  <a:pt x="-6935" y="148166"/>
                  <a:pt x="353251" y="253294"/>
                  <a:pt x="350429" y="226483"/>
                </a:cubicBezTo>
                <a:cubicBezTo>
                  <a:pt x="347607" y="199672"/>
                  <a:pt x="-23515" y="-353"/>
                  <a:pt x="117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EADA4AC4-A3E4-45C6-815A-A4FFBC9A9282}"/>
              </a:ext>
            </a:extLst>
          </p:cNvPr>
          <p:cNvSpPr/>
          <p:nvPr/>
        </p:nvSpPr>
        <p:spPr>
          <a:xfrm>
            <a:off x="2438474" y="4235121"/>
            <a:ext cx="1146189" cy="921125"/>
          </a:xfrm>
          <a:custGeom>
            <a:avLst/>
            <a:gdLst>
              <a:gd name="connsiteX0" fmla="*/ 28501 w 1146189"/>
              <a:gd name="connsiteY0" fmla="*/ 3504 h 921125"/>
              <a:gd name="connsiteX1" fmla="*/ 330126 w 1146189"/>
              <a:gd name="connsiteY1" fmla="*/ 213054 h 921125"/>
              <a:gd name="connsiteX2" fmla="*/ 619051 w 1146189"/>
              <a:gd name="connsiteY2" fmla="*/ 292429 h 921125"/>
              <a:gd name="connsiteX3" fmla="*/ 1146101 w 1146189"/>
              <a:gd name="connsiteY3" fmla="*/ 311479 h 921125"/>
              <a:gd name="connsiteX4" fmla="*/ 577776 w 1146189"/>
              <a:gd name="connsiteY4" fmla="*/ 346404 h 921125"/>
              <a:gd name="connsiteX5" fmla="*/ 685726 w 1146189"/>
              <a:gd name="connsiteY5" fmla="*/ 521029 h 921125"/>
              <a:gd name="connsiteX6" fmla="*/ 628576 w 1146189"/>
              <a:gd name="connsiteY6" fmla="*/ 660729 h 921125"/>
              <a:gd name="connsiteX7" fmla="*/ 634926 w 1146189"/>
              <a:gd name="connsiteY7" fmla="*/ 914729 h 921125"/>
              <a:gd name="connsiteX8" fmla="*/ 539676 w 1146189"/>
              <a:gd name="connsiteY8" fmla="*/ 702004 h 921125"/>
              <a:gd name="connsiteX9" fmla="*/ 177726 w 1146189"/>
              <a:gd name="connsiteY9" fmla="*/ 441654 h 921125"/>
              <a:gd name="connsiteX10" fmla="*/ 647626 w 1146189"/>
              <a:gd name="connsiteY10" fmla="*/ 555954 h 921125"/>
              <a:gd name="connsiteX11" fmla="*/ 171376 w 1146189"/>
              <a:gd name="connsiteY11" fmla="*/ 390854 h 921125"/>
              <a:gd name="connsiteX12" fmla="*/ 142801 w 1146189"/>
              <a:gd name="connsiteY12" fmla="*/ 603579 h 921125"/>
              <a:gd name="connsiteX13" fmla="*/ 184076 w 1146189"/>
              <a:gd name="connsiteY13" fmla="*/ 759154 h 921125"/>
              <a:gd name="connsiteX14" fmla="*/ 199951 w 1146189"/>
              <a:gd name="connsiteY14" fmla="*/ 921079 h 921125"/>
              <a:gd name="connsiteX15" fmla="*/ 69776 w 1146189"/>
              <a:gd name="connsiteY15" fmla="*/ 743279 h 921125"/>
              <a:gd name="connsiteX16" fmla="*/ 3101 w 1146189"/>
              <a:gd name="connsiteY16" fmla="*/ 619454 h 921125"/>
              <a:gd name="connsiteX17" fmla="*/ 18976 w 1146189"/>
              <a:gd name="connsiteY17" fmla="*/ 298779 h 921125"/>
              <a:gd name="connsiteX18" fmla="*/ 88826 w 1146189"/>
              <a:gd name="connsiteY18" fmla="*/ 403554 h 921125"/>
              <a:gd name="connsiteX19" fmla="*/ 28501 w 1146189"/>
              <a:gd name="connsiteY19" fmla="*/ 3504 h 92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46189" h="921125">
                <a:moveTo>
                  <a:pt x="28501" y="3504"/>
                </a:moveTo>
                <a:cubicBezTo>
                  <a:pt x="68718" y="-28246"/>
                  <a:pt x="231701" y="164900"/>
                  <a:pt x="330126" y="213054"/>
                </a:cubicBezTo>
                <a:cubicBezTo>
                  <a:pt x="428551" y="261208"/>
                  <a:pt x="483055" y="276025"/>
                  <a:pt x="619051" y="292429"/>
                </a:cubicBezTo>
                <a:cubicBezTo>
                  <a:pt x="755047" y="308833"/>
                  <a:pt x="1152980" y="302483"/>
                  <a:pt x="1146101" y="311479"/>
                </a:cubicBezTo>
                <a:cubicBezTo>
                  <a:pt x="1139222" y="320475"/>
                  <a:pt x="654505" y="311479"/>
                  <a:pt x="577776" y="346404"/>
                </a:cubicBezTo>
                <a:cubicBezTo>
                  <a:pt x="501047" y="381329"/>
                  <a:pt x="677259" y="468642"/>
                  <a:pt x="685726" y="521029"/>
                </a:cubicBezTo>
                <a:cubicBezTo>
                  <a:pt x="694193" y="573416"/>
                  <a:pt x="637043" y="595112"/>
                  <a:pt x="628576" y="660729"/>
                </a:cubicBezTo>
                <a:cubicBezTo>
                  <a:pt x="620109" y="726346"/>
                  <a:pt x="649743" y="907850"/>
                  <a:pt x="634926" y="914729"/>
                </a:cubicBezTo>
                <a:cubicBezTo>
                  <a:pt x="620109" y="921608"/>
                  <a:pt x="615876" y="780850"/>
                  <a:pt x="539676" y="702004"/>
                </a:cubicBezTo>
                <a:cubicBezTo>
                  <a:pt x="463476" y="623158"/>
                  <a:pt x="159734" y="465996"/>
                  <a:pt x="177726" y="441654"/>
                </a:cubicBezTo>
                <a:cubicBezTo>
                  <a:pt x="195718" y="417312"/>
                  <a:pt x="648684" y="564421"/>
                  <a:pt x="647626" y="555954"/>
                </a:cubicBezTo>
                <a:cubicBezTo>
                  <a:pt x="646568" y="547487"/>
                  <a:pt x="255514" y="382917"/>
                  <a:pt x="171376" y="390854"/>
                </a:cubicBezTo>
                <a:cubicBezTo>
                  <a:pt x="87239" y="398792"/>
                  <a:pt x="140684" y="542196"/>
                  <a:pt x="142801" y="603579"/>
                </a:cubicBezTo>
                <a:cubicBezTo>
                  <a:pt x="144918" y="664962"/>
                  <a:pt x="174551" y="706237"/>
                  <a:pt x="184076" y="759154"/>
                </a:cubicBezTo>
                <a:cubicBezTo>
                  <a:pt x="193601" y="812071"/>
                  <a:pt x="219001" y="923725"/>
                  <a:pt x="199951" y="921079"/>
                </a:cubicBezTo>
                <a:cubicBezTo>
                  <a:pt x="180901" y="918433"/>
                  <a:pt x="102584" y="793550"/>
                  <a:pt x="69776" y="743279"/>
                </a:cubicBezTo>
                <a:cubicBezTo>
                  <a:pt x="36968" y="693008"/>
                  <a:pt x="11568" y="693537"/>
                  <a:pt x="3101" y="619454"/>
                </a:cubicBezTo>
                <a:cubicBezTo>
                  <a:pt x="-5366" y="545371"/>
                  <a:pt x="4689" y="334762"/>
                  <a:pt x="18976" y="298779"/>
                </a:cubicBezTo>
                <a:cubicBezTo>
                  <a:pt x="33263" y="262796"/>
                  <a:pt x="87239" y="452766"/>
                  <a:pt x="88826" y="403554"/>
                </a:cubicBezTo>
                <a:cubicBezTo>
                  <a:pt x="90413" y="354342"/>
                  <a:pt x="-11716" y="35254"/>
                  <a:pt x="28501" y="35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6289325E-5095-4EA6-919B-77709307F0D8}"/>
              </a:ext>
            </a:extLst>
          </p:cNvPr>
          <p:cNvSpPr/>
          <p:nvPr/>
        </p:nvSpPr>
        <p:spPr>
          <a:xfrm>
            <a:off x="2568584" y="4779433"/>
            <a:ext cx="748004" cy="229129"/>
          </a:xfrm>
          <a:custGeom>
            <a:avLst/>
            <a:gdLst>
              <a:gd name="connsiteX0" fmla="*/ 1049 w 748004"/>
              <a:gd name="connsiteY0" fmla="*/ 0 h 229129"/>
              <a:gd name="connsiteX1" fmla="*/ 483649 w 748004"/>
              <a:gd name="connsiteY1" fmla="*/ 186267 h 229129"/>
              <a:gd name="connsiteX2" fmla="*/ 746116 w 748004"/>
              <a:gd name="connsiteY2" fmla="*/ 224367 h 229129"/>
              <a:gd name="connsiteX3" fmla="*/ 589483 w 748004"/>
              <a:gd name="connsiteY3" fmla="*/ 224367 h 229129"/>
              <a:gd name="connsiteX4" fmla="*/ 360883 w 748004"/>
              <a:gd name="connsiteY4" fmla="*/ 186267 h 229129"/>
              <a:gd name="connsiteX5" fmla="*/ 1049 w 748004"/>
              <a:gd name="connsiteY5" fmla="*/ 0 h 22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004" h="229129">
                <a:moveTo>
                  <a:pt x="1049" y="0"/>
                </a:moveTo>
                <a:cubicBezTo>
                  <a:pt x="21510" y="0"/>
                  <a:pt x="359471" y="148873"/>
                  <a:pt x="483649" y="186267"/>
                </a:cubicBezTo>
                <a:cubicBezTo>
                  <a:pt x="607827" y="223661"/>
                  <a:pt x="728477" y="218017"/>
                  <a:pt x="746116" y="224367"/>
                </a:cubicBezTo>
                <a:cubicBezTo>
                  <a:pt x="763755" y="230717"/>
                  <a:pt x="653688" y="230717"/>
                  <a:pt x="589483" y="224367"/>
                </a:cubicBezTo>
                <a:cubicBezTo>
                  <a:pt x="525278" y="218017"/>
                  <a:pt x="456839" y="217311"/>
                  <a:pt x="360883" y="186267"/>
                </a:cubicBezTo>
                <a:cubicBezTo>
                  <a:pt x="264927" y="155223"/>
                  <a:pt x="-19412" y="0"/>
                  <a:pt x="10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573ADC9D-79A1-4FDA-97E1-00D2AB8730E0}"/>
              </a:ext>
            </a:extLst>
          </p:cNvPr>
          <p:cNvSpPr/>
          <p:nvPr/>
        </p:nvSpPr>
        <p:spPr>
          <a:xfrm>
            <a:off x="3059189" y="5211356"/>
            <a:ext cx="464868" cy="746255"/>
          </a:xfrm>
          <a:custGeom>
            <a:avLst/>
            <a:gdLst>
              <a:gd name="connsiteX0" fmla="*/ 458710 w 464868"/>
              <a:gd name="connsiteY0" fmla="*/ 63377 h 746255"/>
              <a:gd name="connsiteX1" fmla="*/ 232227 w 464868"/>
              <a:gd name="connsiteY1" fmla="*/ 16811 h 746255"/>
              <a:gd name="connsiteX2" fmla="*/ 9977 w 464868"/>
              <a:gd name="connsiteY2" fmla="*/ 298327 h 746255"/>
              <a:gd name="connsiteX3" fmla="*/ 45960 w 464868"/>
              <a:gd name="connsiteY3" fmla="*/ 357594 h 746255"/>
              <a:gd name="connsiteX4" fmla="*/ 113694 w 464868"/>
              <a:gd name="connsiteY4" fmla="*/ 463427 h 746255"/>
              <a:gd name="connsiteX5" fmla="*/ 274560 w 464868"/>
              <a:gd name="connsiteY5" fmla="*/ 738594 h 746255"/>
              <a:gd name="connsiteX6" fmla="*/ 293610 w 464868"/>
              <a:gd name="connsiteY6" fmla="*/ 639111 h 746255"/>
              <a:gd name="connsiteX7" fmla="*/ 390977 w 464868"/>
              <a:gd name="connsiteY7" fmla="*/ 321611 h 746255"/>
              <a:gd name="connsiteX8" fmla="*/ 458710 w 464868"/>
              <a:gd name="connsiteY8" fmla="*/ 63377 h 74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868" h="746255">
                <a:moveTo>
                  <a:pt x="458710" y="63377"/>
                </a:moveTo>
                <a:cubicBezTo>
                  <a:pt x="432252" y="12577"/>
                  <a:pt x="307016" y="-22347"/>
                  <a:pt x="232227" y="16811"/>
                </a:cubicBezTo>
                <a:cubicBezTo>
                  <a:pt x="157438" y="55969"/>
                  <a:pt x="41021" y="241530"/>
                  <a:pt x="9977" y="298327"/>
                </a:cubicBezTo>
                <a:cubicBezTo>
                  <a:pt x="-21067" y="355124"/>
                  <a:pt x="28674" y="330077"/>
                  <a:pt x="45960" y="357594"/>
                </a:cubicBezTo>
                <a:cubicBezTo>
                  <a:pt x="63246" y="385111"/>
                  <a:pt x="75594" y="399927"/>
                  <a:pt x="113694" y="463427"/>
                </a:cubicBezTo>
                <a:cubicBezTo>
                  <a:pt x="151794" y="526927"/>
                  <a:pt x="244574" y="709313"/>
                  <a:pt x="274560" y="738594"/>
                </a:cubicBezTo>
                <a:cubicBezTo>
                  <a:pt x="304546" y="767875"/>
                  <a:pt x="274207" y="708608"/>
                  <a:pt x="293610" y="639111"/>
                </a:cubicBezTo>
                <a:cubicBezTo>
                  <a:pt x="313013" y="569614"/>
                  <a:pt x="362402" y="419683"/>
                  <a:pt x="390977" y="321611"/>
                </a:cubicBezTo>
                <a:cubicBezTo>
                  <a:pt x="419552" y="223539"/>
                  <a:pt x="485168" y="114177"/>
                  <a:pt x="458710" y="633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63CA4E29-BF59-4CEA-A52E-5768FDB73A01}"/>
              </a:ext>
            </a:extLst>
          </p:cNvPr>
          <p:cNvSpPr/>
          <p:nvPr/>
        </p:nvSpPr>
        <p:spPr>
          <a:xfrm>
            <a:off x="3341672" y="5117275"/>
            <a:ext cx="204831" cy="814555"/>
          </a:xfrm>
          <a:custGeom>
            <a:avLst/>
            <a:gdLst>
              <a:gd name="connsiteX0" fmla="*/ 200041 w 204831"/>
              <a:gd name="connsiteY0" fmla="*/ 825 h 814555"/>
              <a:gd name="connsiteX1" fmla="*/ 168291 w 204831"/>
              <a:gd name="connsiteY1" fmla="*/ 108775 h 814555"/>
              <a:gd name="connsiteX2" fmla="*/ 200041 w 204831"/>
              <a:gd name="connsiteY2" fmla="*/ 146875 h 814555"/>
              <a:gd name="connsiteX3" fmla="*/ 163528 w 204831"/>
              <a:gd name="connsiteY3" fmla="*/ 161163 h 814555"/>
              <a:gd name="connsiteX4" fmla="*/ 193691 w 204831"/>
              <a:gd name="connsiteY4" fmla="*/ 189738 h 814555"/>
              <a:gd name="connsiteX5" fmla="*/ 158766 w 204831"/>
              <a:gd name="connsiteY5" fmla="*/ 197675 h 814555"/>
              <a:gd name="connsiteX6" fmla="*/ 204803 w 204831"/>
              <a:gd name="connsiteY6" fmla="*/ 237363 h 814555"/>
              <a:gd name="connsiteX7" fmla="*/ 150828 w 204831"/>
              <a:gd name="connsiteY7" fmla="*/ 242125 h 814555"/>
              <a:gd name="connsiteX8" fmla="*/ 125428 w 204831"/>
              <a:gd name="connsiteY8" fmla="*/ 275463 h 814555"/>
              <a:gd name="connsiteX9" fmla="*/ 74628 w 204831"/>
              <a:gd name="connsiteY9" fmla="*/ 275463 h 814555"/>
              <a:gd name="connsiteX10" fmla="*/ 150828 w 204831"/>
              <a:gd name="connsiteY10" fmla="*/ 319913 h 814555"/>
              <a:gd name="connsiteX11" fmla="*/ 146066 w 204831"/>
              <a:gd name="connsiteY11" fmla="*/ 370713 h 814555"/>
              <a:gd name="connsiteX12" fmla="*/ 150828 w 204831"/>
              <a:gd name="connsiteY12" fmla="*/ 385000 h 814555"/>
              <a:gd name="connsiteX13" fmla="*/ 117491 w 204831"/>
              <a:gd name="connsiteY13" fmla="*/ 411988 h 814555"/>
              <a:gd name="connsiteX14" fmla="*/ 122253 w 204831"/>
              <a:gd name="connsiteY14" fmla="*/ 448500 h 814555"/>
              <a:gd name="connsiteX15" fmla="*/ 106378 w 204831"/>
              <a:gd name="connsiteY15" fmla="*/ 451675 h 814555"/>
              <a:gd name="connsiteX16" fmla="*/ 82566 w 204831"/>
              <a:gd name="connsiteY16" fmla="*/ 488188 h 814555"/>
              <a:gd name="connsiteX17" fmla="*/ 76216 w 204831"/>
              <a:gd name="connsiteY17" fmla="*/ 488188 h 814555"/>
              <a:gd name="connsiteX18" fmla="*/ 82566 w 204831"/>
              <a:gd name="connsiteY18" fmla="*/ 550100 h 814555"/>
              <a:gd name="connsiteX19" fmla="*/ 53991 w 204831"/>
              <a:gd name="connsiteY19" fmla="*/ 551688 h 814555"/>
              <a:gd name="connsiteX20" fmla="*/ 182578 w 204831"/>
              <a:gd name="connsiteY20" fmla="*/ 562800 h 814555"/>
              <a:gd name="connsiteX21" fmla="*/ 39703 w 204831"/>
              <a:gd name="connsiteY21" fmla="*/ 562800 h 814555"/>
              <a:gd name="connsiteX22" fmla="*/ 82566 w 204831"/>
              <a:gd name="connsiteY22" fmla="*/ 591375 h 814555"/>
              <a:gd name="connsiteX23" fmla="*/ 46053 w 204831"/>
              <a:gd name="connsiteY23" fmla="*/ 608838 h 814555"/>
              <a:gd name="connsiteX24" fmla="*/ 87328 w 204831"/>
              <a:gd name="connsiteY24" fmla="*/ 645350 h 814555"/>
              <a:gd name="connsiteX25" fmla="*/ 25416 w 204831"/>
              <a:gd name="connsiteY25" fmla="*/ 669163 h 814555"/>
              <a:gd name="connsiteX26" fmla="*/ 19066 w 204831"/>
              <a:gd name="connsiteY26" fmla="*/ 689800 h 814555"/>
              <a:gd name="connsiteX27" fmla="*/ 68278 w 204831"/>
              <a:gd name="connsiteY27" fmla="*/ 708850 h 814555"/>
              <a:gd name="connsiteX28" fmla="*/ 55578 w 204831"/>
              <a:gd name="connsiteY28" fmla="*/ 729488 h 814555"/>
              <a:gd name="connsiteX29" fmla="*/ 31766 w 204831"/>
              <a:gd name="connsiteY29" fmla="*/ 735838 h 814555"/>
              <a:gd name="connsiteX30" fmla="*/ 123841 w 204831"/>
              <a:gd name="connsiteY30" fmla="*/ 762825 h 814555"/>
              <a:gd name="connsiteX31" fmla="*/ 16 w 204831"/>
              <a:gd name="connsiteY31" fmla="*/ 762825 h 814555"/>
              <a:gd name="connsiteX32" fmla="*/ 114316 w 204831"/>
              <a:gd name="connsiteY32" fmla="*/ 807275 h 814555"/>
              <a:gd name="connsiteX33" fmla="*/ 31766 w 204831"/>
              <a:gd name="connsiteY33" fmla="*/ 812038 h 814555"/>
              <a:gd name="connsiteX34" fmla="*/ 84153 w 204831"/>
              <a:gd name="connsiteY34" fmla="*/ 781875 h 814555"/>
              <a:gd name="connsiteX35" fmla="*/ 22241 w 204831"/>
              <a:gd name="connsiteY35" fmla="*/ 740600 h 814555"/>
              <a:gd name="connsiteX36" fmla="*/ 88916 w 204831"/>
              <a:gd name="connsiteY36" fmla="*/ 708850 h 814555"/>
              <a:gd name="connsiteX37" fmla="*/ 66691 w 204831"/>
              <a:gd name="connsiteY37" fmla="*/ 661225 h 814555"/>
              <a:gd name="connsiteX38" fmla="*/ 85741 w 204831"/>
              <a:gd name="connsiteY38" fmla="*/ 631063 h 814555"/>
              <a:gd name="connsiteX39" fmla="*/ 53991 w 204831"/>
              <a:gd name="connsiteY39" fmla="*/ 591375 h 814555"/>
              <a:gd name="connsiteX40" fmla="*/ 96853 w 204831"/>
              <a:gd name="connsiteY40" fmla="*/ 537400 h 814555"/>
              <a:gd name="connsiteX41" fmla="*/ 46053 w 204831"/>
              <a:gd name="connsiteY41" fmla="*/ 497713 h 814555"/>
              <a:gd name="connsiteX42" fmla="*/ 120666 w 204831"/>
              <a:gd name="connsiteY42" fmla="*/ 453263 h 814555"/>
              <a:gd name="connsiteX43" fmla="*/ 104791 w 204831"/>
              <a:gd name="connsiteY43" fmla="*/ 404050 h 814555"/>
              <a:gd name="connsiteX44" fmla="*/ 176228 w 204831"/>
              <a:gd name="connsiteY44" fmla="*/ 373888 h 814555"/>
              <a:gd name="connsiteX45" fmla="*/ 139716 w 204831"/>
              <a:gd name="connsiteY45" fmla="*/ 311975 h 814555"/>
              <a:gd name="connsiteX46" fmla="*/ 176228 w 204831"/>
              <a:gd name="connsiteY46" fmla="*/ 278638 h 814555"/>
              <a:gd name="connsiteX47" fmla="*/ 115903 w 204831"/>
              <a:gd name="connsiteY47" fmla="*/ 246888 h 814555"/>
              <a:gd name="connsiteX48" fmla="*/ 177816 w 204831"/>
              <a:gd name="connsiteY48" fmla="*/ 172275 h 814555"/>
              <a:gd name="connsiteX49" fmla="*/ 200041 w 204831"/>
              <a:gd name="connsiteY49" fmla="*/ 825 h 81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04831" h="814555">
                <a:moveTo>
                  <a:pt x="200041" y="825"/>
                </a:moveTo>
                <a:cubicBezTo>
                  <a:pt x="198453" y="-9758"/>
                  <a:pt x="168291" y="84433"/>
                  <a:pt x="168291" y="108775"/>
                </a:cubicBezTo>
                <a:cubicBezTo>
                  <a:pt x="168291" y="133117"/>
                  <a:pt x="200835" y="138144"/>
                  <a:pt x="200041" y="146875"/>
                </a:cubicBezTo>
                <a:cubicBezTo>
                  <a:pt x="199247" y="155606"/>
                  <a:pt x="164586" y="154019"/>
                  <a:pt x="163528" y="161163"/>
                </a:cubicBezTo>
                <a:cubicBezTo>
                  <a:pt x="162470" y="168307"/>
                  <a:pt x="194485" y="183653"/>
                  <a:pt x="193691" y="189738"/>
                </a:cubicBezTo>
                <a:cubicBezTo>
                  <a:pt x="192897" y="195823"/>
                  <a:pt x="156914" y="189738"/>
                  <a:pt x="158766" y="197675"/>
                </a:cubicBezTo>
                <a:cubicBezTo>
                  <a:pt x="160618" y="205613"/>
                  <a:pt x="206126" y="229955"/>
                  <a:pt x="204803" y="237363"/>
                </a:cubicBezTo>
                <a:cubicBezTo>
                  <a:pt x="203480" y="244771"/>
                  <a:pt x="164057" y="235775"/>
                  <a:pt x="150828" y="242125"/>
                </a:cubicBezTo>
                <a:cubicBezTo>
                  <a:pt x="137599" y="248475"/>
                  <a:pt x="138128" y="269907"/>
                  <a:pt x="125428" y="275463"/>
                </a:cubicBezTo>
                <a:cubicBezTo>
                  <a:pt x="112728" y="281019"/>
                  <a:pt x="70395" y="268055"/>
                  <a:pt x="74628" y="275463"/>
                </a:cubicBezTo>
                <a:cubicBezTo>
                  <a:pt x="78861" y="282871"/>
                  <a:pt x="138922" y="304038"/>
                  <a:pt x="150828" y="319913"/>
                </a:cubicBezTo>
                <a:cubicBezTo>
                  <a:pt x="162734" y="335788"/>
                  <a:pt x="146066" y="359865"/>
                  <a:pt x="146066" y="370713"/>
                </a:cubicBezTo>
                <a:cubicBezTo>
                  <a:pt x="146066" y="381561"/>
                  <a:pt x="155590" y="378121"/>
                  <a:pt x="150828" y="385000"/>
                </a:cubicBezTo>
                <a:cubicBezTo>
                  <a:pt x="146066" y="391879"/>
                  <a:pt x="122253" y="401405"/>
                  <a:pt x="117491" y="411988"/>
                </a:cubicBezTo>
                <a:cubicBezTo>
                  <a:pt x="112728" y="422571"/>
                  <a:pt x="124105" y="441886"/>
                  <a:pt x="122253" y="448500"/>
                </a:cubicBezTo>
                <a:cubicBezTo>
                  <a:pt x="120401" y="455115"/>
                  <a:pt x="112992" y="445060"/>
                  <a:pt x="106378" y="451675"/>
                </a:cubicBezTo>
                <a:cubicBezTo>
                  <a:pt x="99764" y="458290"/>
                  <a:pt x="87593" y="482102"/>
                  <a:pt x="82566" y="488188"/>
                </a:cubicBezTo>
                <a:cubicBezTo>
                  <a:pt x="77539" y="494274"/>
                  <a:pt x="76216" y="477869"/>
                  <a:pt x="76216" y="488188"/>
                </a:cubicBezTo>
                <a:cubicBezTo>
                  <a:pt x="76216" y="498507"/>
                  <a:pt x="86270" y="539517"/>
                  <a:pt x="82566" y="550100"/>
                </a:cubicBezTo>
                <a:cubicBezTo>
                  <a:pt x="78862" y="560683"/>
                  <a:pt x="37322" y="549571"/>
                  <a:pt x="53991" y="551688"/>
                </a:cubicBezTo>
                <a:cubicBezTo>
                  <a:pt x="70660" y="553805"/>
                  <a:pt x="184959" y="560948"/>
                  <a:pt x="182578" y="562800"/>
                </a:cubicBezTo>
                <a:cubicBezTo>
                  <a:pt x="180197" y="564652"/>
                  <a:pt x="56372" y="558038"/>
                  <a:pt x="39703" y="562800"/>
                </a:cubicBezTo>
                <a:cubicBezTo>
                  <a:pt x="23034" y="567563"/>
                  <a:pt x="81508" y="583702"/>
                  <a:pt x="82566" y="591375"/>
                </a:cubicBezTo>
                <a:cubicBezTo>
                  <a:pt x="83624" y="599048"/>
                  <a:pt x="45259" y="599842"/>
                  <a:pt x="46053" y="608838"/>
                </a:cubicBezTo>
                <a:cubicBezTo>
                  <a:pt x="46847" y="617834"/>
                  <a:pt x="90767" y="635296"/>
                  <a:pt x="87328" y="645350"/>
                </a:cubicBezTo>
                <a:cubicBezTo>
                  <a:pt x="83888" y="655404"/>
                  <a:pt x="36793" y="661755"/>
                  <a:pt x="25416" y="669163"/>
                </a:cubicBezTo>
                <a:cubicBezTo>
                  <a:pt x="14039" y="676571"/>
                  <a:pt x="11922" y="683185"/>
                  <a:pt x="19066" y="689800"/>
                </a:cubicBezTo>
                <a:cubicBezTo>
                  <a:pt x="26210" y="696415"/>
                  <a:pt x="62193" y="702235"/>
                  <a:pt x="68278" y="708850"/>
                </a:cubicBezTo>
                <a:cubicBezTo>
                  <a:pt x="74363" y="715465"/>
                  <a:pt x="61663" y="724990"/>
                  <a:pt x="55578" y="729488"/>
                </a:cubicBezTo>
                <a:cubicBezTo>
                  <a:pt x="49493" y="733986"/>
                  <a:pt x="20389" y="730282"/>
                  <a:pt x="31766" y="735838"/>
                </a:cubicBezTo>
                <a:cubicBezTo>
                  <a:pt x="43143" y="741394"/>
                  <a:pt x="129133" y="758327"/>
                  <a:pt x="123841" y="762825"/>
                </a:cubicBezTo>
                <a:cubicBezTo>
                  <a:pt x="118549" y="767323"/>
                  <a:pt x="1603" y="755417"/>
                  <a:pt x="16" y="762825"/>
                </a:cubicBezTo>
                <a:cubicBezTo>
                  <a:pt x="-1571" y="770233"/>
                  <a:pt x="109024" y="799073"/>
                  <a:pt x="114316" y="807275"/>
                </a:cubicBezTo>
                <a:cubicBezTo>
                  <a:pt x="119608" y="815477"/>
                  <a:pt x="36793" y="816271"/>
                  <a:pt x="31766" y="812038"/>
                </a:cubicBezTo>
                <a:cubicBezTo>
                  <a:pt x="26739" y="807805"/>
                  <a:pt x="85740" y="793781"/>
                  <a:pt x="84153" y="781875"/>
                </a:cubicBezTo>
                <a:cubicBezTo>
                  <a:pt x="82566" y="769969"/>
                  <a:pt x="21447" y="752771"/>
                  <a:pt x="22241" y="740600"/>
                </a:cubicBezTo>
                <a:cubicBezTo>
                  <a:pt x="23035" y="728429"/>
                  <a:pt x="81508" y="722079"/>
                  <a:pt x="88916" y="708850"/>
                </a:cubicBezTo>
                <a:cubicBezTo>
                  <a:pt x="96324" y="695621"/>
                  <a:pt x="67220" y="674189"/>
                  <a:pt x="66691" y="661225"/>
                </a:cubicBezTo>
                <a:cubicBezTo>
                  <a:pt x="66162" y="648261"/>
                  <a:pt x="87858" y="642705"/>
                  <a:pt x="85741" y="631063"/>
                </a:cubicBezTo>
                <a:cubicBezTo>
                  <a:pt x="83624" y="619421"/>
                  <a:pt x="52139" y="606985"/>
                  <a:pt x="53991" y="591375"/>
                </a:cubicBezTo>
                <a:cubicBezTo>
                  <a:pt x="55843" y="575765"/>
                  <a:pt x="98176" y="553010"/>
                  <a:pt x="96853" y="537400"/>
                </a:cubicBezTo>
                <a:cubicBezTo>
                  <a:pt x="95530" y="521790"/>
                  <a:pt x="42084" y="511736"/>
                  <a:pt x="46053" y="497713"/>
                </a:cubicBezTo>
                <a:cubicBezTo>
                  <a:pt x="50022" y="483690"/>
                  <a:pt x="110876" y="468874"/>
                  <a:pt x="120666" y="453263"/>
                </a:cubicBezTo>
                <a:cubicBezTo>
                  <a:pt x="130456" y="437653"/>
                  <a:pt x="95531" y="417279"/>
                  <a:pt x="104791" y="404050"/>
                </a:cubicBezTo>
                <a:cubicBezTo>
                  <a:pt x="114051" y="390821"/>
                  <a:pt x="170407" y="389234"/>
                  <a:pt x="176228" y="373888"/>
                </a:cubicBezTo>
                <a:cubicBezTo>
                  <a:pt x="182049" y="358542"/>
                  <a:pt x="139716" y="327850"/>
                  <a:pt x="139716" y="311975"/>
                </a:cubicBezTo>
                <a:cubicBezTo>
                  <a:pt x="139716" y="296100"/>
                  <a:pt x="180197" y="289486"/>
                  <a:pt x="176228" y="278638"/>
                </a:cubicBezTo>
                <a:cubicBezTo>
                  <a:pt x="172259" y="267790"/>
                  <a:pt x="115638" y="264615"/>
                  <a:pt x="115903" y="246888"/>
                </a:cubicBezTo>
                <a:cubicBezTo>
                  <a:pt x="116168" y="229161"/>
                  <a:pt x="162470" y="211962"/>
                  <a:pt x="177816" y="172275"/>
                </a:cubicBezTo>
                <a:cubicBezTo>
                  <a:pt x="193162" y="132588"/>
                  <a:pt x="201629" y="11408"/>
                  <a:pt x="200041" y="8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E5F9D31D-0A49-47CD-A349-629036E7C4FA}"/>
              </a:ext>
            </a:extLst>
          </p:cNvPr>
          <p:cNvSpPr/>
          <p:nvPr/>
        </p:nvSpPr>
        <p:spPr>
          <a:xfrm>
            <a:off x="4099632" y="7226104"/>
            <a:ext cx="733105" cy="517758"/>
          </a:xfrm>
          <a:custGeom>
            <a:avLst/>
            <a:gdLst>
              <a:gd name="connsiteX0" fmla="*/ 351 w 733105"/>
              <a:gd name="connsiteY0" fmla="*/ 196 h 517758"/>
              <a:gd name="connsiteX1" fmla="*/ 423685 w 733105"/>
              <a:gd name="connsiteY1" fmla="*/ 321929 h 517758"/>
              <a:gd name="connsiteX2" fmla="*/ 715785 w 733105"/>
              <a:gd name="connsiteY2" fmla="*/ 506079 h 517758"/>
              <a:gd name="connsiteX3" fmla="*/ 677685 w 733105"/>
              <a:gd name="connsiteY3" fmla="*/ 484913 h 517758"/>
              <a:gd name="connsiteX4" fmla="*/ 497768 w 733105"/>
              <a:gd name="connsiteY4" fmla="*/ 370613 h 517758"/>
              <a:gd name="connsiteX5" fmla="*/ 351 w 733105"/>
              <a:gd name="connsiteY5" fmla="*/ 196 h 5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105" h="517758">
                <a:moveTo>
                  <a:pt x="351" y="196"/>
                </a:moveTo>
                <a:cubicBezTo>
                  <a:pt x="-11996" y="-7918"/>
                  <a:pt x="304446" y="237615"/>
                  <a:pt x="423685" y="321929"/>
                </a:cubicBezTo>
                <a:cubicBezTo>
                  <a:pt x="542924" y="406243"/>
                  <a:pt x="673452" y="478915"/>
                  <a:pt x="715785" y="506079"/>
                </a:cubicBezTo>
                <a:cubicBezTo>
                  <a:pt x="758118" y="533243"/>
                  <a:pt x="714021" y="507491"/>
                  <a:pt x="677685" y="484913"/>
                </a:cubicBezTo>
                <a:cubicBezTo>
                  <a:pt x="641349" y="462335"/>
                  <a:pt x="605365" y="445402"/>
                  <a:pt x="497768" y="370613"/>
                </a:cubicBezTo>
                <a:cubicBezTo>
                  <a:pt x="390171" y="295824"/>
                  <a:pt x="12698" y="8310"/>
                  <a:pt x="351" y="1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E65C579-39F8-474B-A0DD-047C1D1D927A}"/>
              </a:ext>
            </a:extLst>
          </p:cNvPr>
          <p:cNvSpPr/>
          <p:nvPr/>
        </p:nvSpPr>
        <p:spPr>
          <a:xfrm>
            <a:off x="4103882" y="7221130"/>
            <a:ext cx="119485" cy="482040"/>
          </a:xfrm>
          <a:custGeom>
            <a:avLst/>
            <a:gdLst>
              <a:gd name="connsiteX0" fmla="*/ 335 w 119485"/>
              <a:gd name="connsiteY0" fmla="*/ 937 h 482040"/>
              <a:gd name="connsiteX1" fmla="*/ 82885 w 119485"/>
              <a:gd name="connsiteY1" fmla="*/ 163920 h 482040"/>
              <a:gd name="connsiteX2" fmla="*/ 74418 w 119485"/>
              <a:gd name="connsiteY2" fmla="*/ 415803 h 482040"/>
              <a:gd name="connsiteX3" fmla="*/ 42668 w 119485"/>
              <a:gd name="connsiteY3" fmla="*/ 481420 h 482040"/>
              <a:gd name="connsiteX4" fmla="*/ 68068 w 119485"/>
              <a:gd name="connsiteY4" fmla="*/ 390403 h 482040"/>
              <a:gd name="connsiteX5" fmla="*/ 118868 w 119485"/>
              <a:gd name="connsiteY5" fmla="*/ 235887 h 482040"/>
              <a:gd name="connsiteX6" fmla="*/ 335 w 119485"/>
              <a:gd name="connsiteY6" fmla="*/ 937 h 4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85" h="482040">
                <a:moveTo>
                  <a:pt x="335" y="937"/>
                </a:moveTo>
                <a:cubicBezTo>
                  <a:pt x="-5662" y="-11057"/>
                  <a:pt x="70538" y="94776"/>
                  <a:pt x="82885" y="163920"/>
                </a:cubicBezTo>
                <a:cubicBezTo>
                  <a:pt x="95232" y="233064"/>
                  <a:pt x="81121" y="362886"/>
                  <a:pt x="74418" y="415803"/>
                </a:cubicBezTo>
                <a:cubicBezTo>
                  <a:pt x="67715" y="468720"/>
                  <a:pt x="43726" y="485653"/>
                  <a:pt x="42668" y="481420"/>
                </a:cubicBezTo>
                <a:cubicBezTo>
                  <a:pt x="41610" y="477187"/>
                  <a:pt x="55368" y="431325"/>
                  <a:pt x="68068" y="390403"/>
                </a:cubicBezTo>
                <a:cubicBezTo>
                  <a:pt x="80768" y="349481"/>
                  <a:pt x="125218" y="299387"/>
                  <a:pt x="118868" y="235887"/>
                </a:cubicBezTo>
                <a:cubicBezTo>
                  <a:pt x="112518" y="172387"/>
                  <a:pt x="6332" y="12931"/>
                  <a:pt x="335" y="9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A4DD813D-EF9E-4DFD-BD3C-C7421FBE1561}"/>
              </a:ext>
            </a:extLst>
          </p:cNvPr>
          <p:cNvSpPr/>
          <p:nvPr/>
        </p:nvSpPr>
        <p:spPr>
          <a:xfrm>
            <a:off x="4018337" y="7232327"/>
            <a:ext cx="139053" cy="502039"/>
          </a:xfrm>
          <a:custGeom>
            <a:avLst/>
            <a:gdLst>
              <a:gd name="connsiteX0" fmla="*/ 87996 w 139053"/>
              <a:gd name="connsiteY0" fmla="*/ 323 h 502039"/>
              <a:gd name="connsiteX1" fmla="*/ 138796 w 139053"/>
              <a:gd name="connsiteY1" fmla="*/ 222573 h 502039"/>
              <a:gd name="connsiteX2" fmla="*/ 102813 w 139053"/>
              <a:gd name="connsiteY2" fmla="*/ 423656 h 502039"/>
              <a:gd name="connsiteX3" fmla="*/ 1213 w 139053"/>
              <a:gd name="connsiteY3" fmla="*/ 501973 h 502039"/>
              <a:gd name="connsiteX4" fmla="*/ 49896 w 139053"/>
              <a:gd name="connsiteY4" fmla="*/ 413073 h 502039"/>
              <a:gd name="connsiteX5" fmla="*/ 96463 w 139053"/>
              <a:gd name="connsiteY5" fmla="*/ 273373 h 502039"/>
              <a:gd name="connsiteX6" fmla="*/ 87996 w 139053"/>
              <a:gd name="connsiteY6" fmla="*/ 323 h 50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53" h="502039">
                <a:moveTo>
                  <a:pt x="87996" y="323"/>
                </a:moveTo>
                <a:cubicBezTo>
                  <a:pt x="95052" y="-8144"/>
                  <a:pt x="136327" y="152018"/>
                  <a:pt x="138796" y="222573"/>
                </a:cubicBezTo>
                <a:cubicBezTo>
                  <a:pt x="141265" y="293128"/>
                  <a:pt x="125743" y="377089"/>
                  <a:pt x="102813" y="423656"/>
                </a:cubicBezTo>
                <a:cubicBezTo>
                  <a:pt x="79883" y="470223"/>
                  <a:pt x="10032" y="503737"/>
                  <a:pt x="1213" y="501973"/>
                </a:cubicBezTo>
                <a:cubicBezTo>
                  <a:pt x="-7606" y="500209"/>
                  <a:pt x="34021" y="451173"/>
                  <a:pt x="49896" y="413073"/>
                </a:cubicBezTo>
                <a:cubicBezTo>
                  <a:pt x="65771" y="374973"/>
                  <a:pt x="90819" y="340753"/>
                  <a:pt x="96463" y="273373"/>
                </a:cubicBezTo>
                <a:cubicBezTo>
                  <a:pt x="102107" y="205993"/>
                  <a:pt x="80940" y="8790"/>
                  <a:pt x="87996" y="3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59B497C-5CAE-4658-9329-F88DA171CB5C}"/>
              </a:ext>
            </a:extLst>
          </p:cNvPr>
          <p:cNvSpPr/>
          <p:nvPr/>
        </p:nvSpPr>
        <p:spPr>
          <a:xfrm>
            <a:off x="3553873" y="6855861"/>
            <a:ext cx="269939" cy="217100"/>
          </a:xfrm>
          <a:custGeom>
            <a:avLst/>
            <a:gdLst>
              <a:gd name="connsiteX0" fmla="*/ 10 w 269939"/>
              <a:gd name="connsiteY0" fmla="*/ 22 h 217100"/>
              <a:gd name="connsiteX1" fmla="*/ 182044 w 269939"/>
              <a:gd name="connsiteY1" fmla="*/ 99506 h 217100"/>
              <a:gd name="connsiteX2" fmla="*/ 268827 w 269939"/>
              <a:gd name="connsiteY2" fmla="*/ 213806 h 217100"/>
              <a:gd name="connsiteX3" fmla="*/ 228610 w 269939"/>
              <a:gd name="connsiteY3" fmla="*/ 177822 h 217100"/>
              <a:gd name="connsiteX4" fmla="*/ 190510 w 269939"/>
              <a:gd name="connsiteY4" fmla="*/ 91039 h 217100"/>
              <a:gd name="connsiteX5" fmla="*/ 10 w 269939"/>
              <a:gd name="connsiteY5" fmla="*/ 22 h 21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39" h="217100">
                <a:moveTo>
                  <a:pt x="10" y="22"/>
                </a:moveTo>
                <a:cubicBezTo>
                  <a:pt x="-1401" y="1433"/>
                  <a:pt x="137241" y="63875"/>
                  <a:pt x="182044" y="99506"/>
                </a:cubicBezTo>
                <a:cubicBezTo>
                  <a:pt x="226847" y="135137"/>
                  <a:pt x="261066" y="200753"/>
                  <a:pt x="268827" y="213806"/>
                </a:cubicBezTo>
                <a:cubicBezTo>
                  <a:pt x="276588" y="226859"/>
                  <a:pt x="241663" y="198283"/>
                  <a:pt x="228610" y="177822"/>
                </a:cubicBezTo>
                <a:cubicBezTo>
                  <a:pt x="215557" y="157361"/>
                  <a:pt x="226846" y="119261"/>
                  <a:pt x="190510" y="91039"/>
                </a:cubicBezTo>
                <a:cubicBezTo>
                  <a:pt x="154174" y="62817"/>
                  <a:pt x="1421" y="-1389"/>
                  <a:pt x="10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DF54D31E-3009-4A68-940F-818A1E8591A4}"/>
              </a:ext>
            </a:extLst>
          </p:cNvPr>
          <p:cNvSpPr/>
          <p:nvPr/>
        </p:nvSpPr>
        <p:spPr>
          <a:xfrm>
            <a:off x="3824687" y="7069633"/>
            <a:ext cx="131582" cy="131502"/>
          </a:xfrm>
          <a:custGeom>
            <a:avLst/>
            <a:gdLst>
              <a:gd name="connsiteX0" fmla="*/ 130 w 131582"/>
              <a:gd name="connsiteY0" fmla="*/ 34 h 131502"/>
              <a:gd name="connsiteX1" fmla="*/ 125013 w 131582"/>
              <a:gd name="connsiteY1" fmla="*/ 122800 h 131502"/>
              <a:gd name="connsiteX2" fmla="*/ 101730 w 131582"/>
              <a:gd name="connsiteY2" fmla="*/ 110100 h 131502"/>
              <a:gd name="connsiteX3" fmla="*/ 130 w 131582"/>
              <a:gd name="connsiteY3" fmla="*/ 34 h 13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82" h="131502">
                <a:moveTo>
                  <a:pt x="130" y="34"/>
                </a:moveTo>
                <a:cubicBezTo>
                  <a:pt x="4010" y="2151"/>
                  <a:pt x="108080" y="104456"/>
                  <a:pt x="125013" y="122800"/>
                </a:cubicBezTo>
                <a:cubicBezTo>
                  <a:pt x="141946" y="141144"/>
                  <a:pt x="123249" y="127386"/>
                  <a:pt x="101730" y="110100"/>
                </a:cubicBezTo>
                <a:cubicBezTo>
                  <a:pt x="80211" y="92814"/>
                  <a:pt x="-3750" y="-2083"/>
                  <a:pt x="130" y="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F25DE1D-0ED8-4111-85B2-DFF7B78CC02C}"/>
              </a:ext>
            </a:extLst>
          </p:cNvPr>
          <p:cNvSpPr/>
          <p:nvPr/>
        </p:nvSpPr>
        <p:spPr>
          <a:xfrm>
            <a:off x="3465279" y="6226487"/>
            <a:ext cx="60385" cy="510645"/>
          </a:xfrm>
          <a:custGeom>
            <a:avLst/>
            <a:gdLst>
              <a:gd name="connsiteX0" fmla="*/ 8171 w 60385"/>
              <a:gd name="connsiteY0" fmla="*/ 746 h 510645"/>
              <a:gd name="connsiteX1" fmla="*/ 12404 w 60385"/>
              <a:gd name="connsiteY1" fmla="*/ 157380 h 510645"/>
              <a:gd name="connsiteX2" fmla="*/ 58971 w 60385"/>
              <a:gd name="connsiteY2" fmla="*/ 498163 h 510645"/>
              <a:gd name="connsiteX3" fmla="*/ 44154 w 60385"/>
              <a:gd name="connsiteY3" fmla="*/ 415613 h 510645"/>
              <a:gd name="connsiteX4" fmla="*/ 1821 w 60385"/>
              <a:gd name="connsiteY4" fmla="*/ 214530 h 510645"/>
              <a:gd name="connsiteX5" fmla="*/ 8171 w 60385"/>
              <a:gd name="connsiteY5" fmla="*/ 746 h 5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85" h="510645">
                <a:moveTo>
                  <a:pt x="8171" y="746"/>
                </a:moveTo>
                <a:cubicBezTo>
                  <a:pt x="9935" y="-8779"/>
                  <a:pt x="3937" y="74477"/>
                  <a:pt x="12404" y="157380"/>
                </a:cubicBezTo>
                <a:cubicBezTo>
                  <a:pt x="20871" y="240283"/>
                  <a:pt x="53679" y="455124"/>
                  <a:pt x="58971" y="498163"/>
                </a:cubicBezTo>
                <a:cubicBezTo>
                  <a:pt x="64263" y="541202"/>
                  <a:pt x="53679" y="462885"/>
                  <a:pt x="44154" y="415613"/>
                </a:cubicBezTo>
                <a:cubicBezTo>
                  <a:pt x="34629" y="368341"/>
                  <a:pt x="7818" y="278383"/>
                  <a:pt x="1821" y="214530"/>
                </a:cubicBezTo>
                <a:cubicBezTo>
                  <a:pt x="-4176" y="150677"/>
                  <a:pt x="6407" y="10271"/>
                  <a:pt x="8171" y="7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91500CD-C152-45A0-882A-FB03BE6C261B}"/>
              </a:ext>
            </a:extLst>
          </p:cNvPr>
          <p:cNvSpPr/>
          <p:nvPr/>
        </p:nvSpPr>
        <p:spPr>
          <a:xfrm>
            <a:off x="3898116" y="7165817"/>
            <a:ext cx="95512" cy="224787"/>
          </a:xfrm>
          <a:custGeom>
            <a:avLst/>
            <a:gdLst>
              <a:gd name="connsiteX0" fmla="*/ 78572 w 95512"/>
              <a:gd name="connsiteY0" fmla="*/ 158 h 224787"/>
              <a:gd name="connsiteX1" fmla="*/ 94447 w 95512"/>
              <a:gd name="connsiteY1" fmla="*/ 58896 h 224787"/>
              <a:gd name="connsiteX2" fmla="*/ 46822 w 95512"/>
              <a:gd name="connsiteY2" fmla="*/ 98583 h 224787"/>
              <a:gd name="connsiteX3" fmla="*/ 16659 w 95512"/>
              <a:gd name="connsiteY3" fmla="*/ 136683 h 224787"/>
              <a:gd name="connsiteX4" fmla="*/ 7134 w 95512"/>
              <a:gd name="connsiteY4" fmla="*/ 223996 h 224787"/>
              <a:gd name="connsiteX5" fmla="*/ 5547 w 95512"/>
              <a:gd name="connsiteY5" fmla="*/ 176371 h 224787"/>
              <a:gd name="connsiteX6" fmla="*/ 3959 w 95512"/>
              <a:gd name="connsiteY6" fmla="*/ 117633 h 224787"/>
              <a:gd name="connsiteX7" fmla="*/ 62697 w 95512"/>
              <a:gd name="connsiteY7" fmla="*/ 77946 h 224787"/>
              <a:gd name="connsiteX8" fmla="*/ 78572 w 95512"/>
              <a:gd name="connsiteY8" fmla="*/ 158 h 22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12" h="224787">
                <a:moveTo>
                  <a:pt x="78572" y="158"/>
                </a:moveTo>
                <a:cubicBezTo>
                  <a:pt x="83864" y="-3017"/>
                  <a:pt x="99739" y="42492"/>
                  <a:pt x="94447" y="58896"/>
                </a:cubicBezTo>
                <a:cubicBezTo>
                  <a:pt x="89155" y="75300"/>
                  <a:pt x="59787" y="85619"/>
                  <a:pt x="46822" y="98583"/>
                </a:cubicBezTo>
                <a:cubicBezTo>
                  <a:pt x="33857" y="111547"/>
                  <a:pt x="23274" y="115781"/>
                  <a:pt x="16659" y="136683"/>
                </a:cubicBezTo>
                <a:cubicBezTo>
                  <a:pt x="10044" y="157585"/>
                  <a:pt x="8986" y="217381"/>
                  <a:pt x="7134" y="223996"/>
                </a:cubicBezTo>
                <a:cubicBezTo>
                  <a:pt x="5282" y="230611"/>
                  <a:pt x="6076" y="194098"/>
                  <a:pt x="5547" y="176371"/>
                </a:cubicBezTo>
                <a:cubicBezTo>
                  <a:pt x="5018" y="158644"/>
                  <a:pt x="-5566" y="134037"/>
                  <a:pt x="3959" y="117633"/>
                </a:cubicBezTo>
                <a:cubicBezTo>
                  <a:pt x="13484" y="101229"/>
                  <a:pt x="49732" y="93292"/>
                  <a:pt x="62697" y="77946"/>
                </a:cubicBezTo>
                <a:cubicBezTo>
                  <a:pt x="75662" y="62600"/>
                  <a:pt x="73280" y="3333"/>
                  <a:pt x="78572" y="1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AEFA6690-211D-4BE5-A224-45184F8F224F}"/>
              </a:ext>
            </a:extLst>
          </p:cNvPr>
          <p:cNvSpPr/>
          <p:nvPr/>
        </p:nvSpPr>
        <p:spPr>
          <a:xfrm>
            <a:off x="3913092" y="7174418"/>
            <a:ext cx="127231" cy="226274"/>
          </a:xfrm>
          <a:custGeom>
            <a:avLst/>
            <a:gdLst>
              <a:gd name="connsiteX0" fmla="*/ 95346 w 127231"/>
              <a:gd name="connsiteY0" fmla="*/ 1082 h 226274"/>
              <a:gd name="connsiteX1" fmla="*/ 127096 w 127231"/>
              <a:gd name="connsiteY1" fmla="*/ 59820 h 226274"/>
              <a:gd name="connsiteX2" fmla="*/ 104871 w 127231"/>
              <a:gd name="connsiteY2" fmla="*/ 110620 h 226274"/>
              <a:gd name="connsiteX3" fmla="*/ 60421 w 127231"/>
              <a:gd name="connsiteY3" fmla="*/ 175707 h 226274"/>
              <a:gd name="connsiteX4" fmla="*/ 41371 w 127231"/>
              <a:gd name="connsiteY4" fmla="*/ 216982 h 226274"/>
              <a:gd name="connsiteX5" fmla="*/ 96 w 127231"/>
              <a:gd name="connsiteY5" fmla="*/ 223332 h 226274"/>
              <a:gd name="connsiteX6" fmla="*/ 54071 w 127231"/>
              <a:gd name="connsiteY6" fmla="*/ 178882 h 226274"/>
              <a:gd name="connsiteX7" fmla="*/ 125508 w 127231"/>
              <a:gd name="connsiteY7" fmla="*/ 113795 h 226274"/>
              <a:gd name="connsiteX8" fmla="*/ 95346 w 127231"/>
              <a:gd name="connsiteY8" fmla="*/ 1082 h 22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231" h="226274">
                <a:moveTo>
                  <a:pt x="95346" y="1082"/>
                </a:moveTo>
                <a:cubicBezTo>
                  <a:pt x="95611" y="-7914"/>
                  <a:pt x="125509" y="41564"/>
                  <a:pt x="127096" y="59820"/>
                </a:cubicBezTo>
                <a:cubicBezTo>
                  <a:pt x="128684" y="78076"/>
                  <a:pt x="115984" y="91306"/>
                  <a:pt x="104871" y="110620"/>
                </a:cubicBezTo>
                <a:cubicBezTo>
                  <a:pt x="93758" y="129935"/>
                  <a:pt x="71004" y="157980"/>
                  <a:pt x="60421" y="175707"/>
                </a:cubicBezTo>
                <a:cubicBezTo>
                  <a:pt x="49838" y="193434"/>
                  <a:pt x="51425" y="209045"/>
                  <a:pt x="41371" y="216982"/>
                </a:cubicBezTo>
                <a:cubicBezTo>
                  <a:pt x="31317" y="224919"/>
                  <a:pt x="-2021" y="229682"/>
                  <a:pt x="96" y="223332"/>
                </a:cubicBezTo>
                <a:cubicBezTo>
                  <a:pt x="2213" y="216982"/>
                  <a:pt x="33169" y="197138"/>
                  <a:pt x="54071" y="178882"/>
                </a:cubicBezTo>
                <a:cubicBezTo>
                  <a:pt x="74973" y="160626"/>
                  <a:pt x="117306" y="139989"/>
                  <a:pt x="125508" y="113795"/>
                </a:cubicBezTo>
                <a:cubicBezTo>
                  <a:pt x="133710" y="87601"/>
                  <a:pt x="95081" y="10078"/>
                  <a:pt x="95346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1A7D22F1-9454-4876-B9FE-3EB200723EC6}"/>
              </a:ext>
            </a:extLst>
          </p:cNvPr>
          <p:cNvSpPr/>
          <p:nvPr/>
        </p:nvSpPr>
        <p:spPr>
          <a:xfrm>
            <a:off x="4012276" y="7205595"/>
            <a:ext cx="78388" cy="208031"/>
          </a:xfrm>
          <a:custGeom>
            <a:avLst/>
            <a:gdLst>
              <a:gd name="connsiteX0" fmla="*/ 32674 w 78388"/>
              <a:gd name="connsiteY0" fmla="*/ 68 h 208031"/>
              <a:gd name="connsiteX1" fmla="*/ 77124 w 78388"/>
              <a:gd name="connsiteY1" fmla="*/ 58805 h 208031"/>
              <a:gd name="connsiteX2" fmla="*/ 64424 w 78388"/>
              <a:gd name="connsiteY2" fmla="*/ 81030 h 208031"/>
              <a:gd name="connsiteX3" fmla="*/ 45374 w 78388"/>
              <a:gd name="connsiteY3" fmla="*/ 109605 h 208031"/>
              <a:gd name="connsiteX4" fmla="*/ 26324 w 78388"/>
              <a:gd name="connsiteY4" fmla="*/ 109605 h 208031"/>
              <a:gd name="connsiteX5" fmla="*/ 18387 w 78388"/>
              <a:gd name="connsiteY5" fmla="*/ 163580 h 208031"/>
              <a:gd name="connsiteX6" fmla="*/ 2512 w 78388"/>
              <a:gd name="connsiteY6" fmla="*/ 208030 h 208031"/>
              <a:gd name="connsiteX7" fmla="*/ 77124 w 78388"/>
              <a:gd name="connsiteY7" fmla="*/ 161993 h 208031"/>
              <a:gd name="connsiteX8" fmla="*/ 39024 w 78388"/>
              <a:gd name="connsiteY8" fmla="*/ 115955 h 208031"/>
              <a:gd name="connsiteX9" fmla="*/ 56487 w 78388"/>
              <a:gd name="connsiteY9" fmla="*/ 71505 h 208031"/>
              <a:gd name="connsiteX10" fmla="*/ 32674 w 78388"/>
              <a:gd name="connsiteY10" fmla="*/ 68 h 20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388" h="208031">
                <a:moveTo>
                  <a:pt x="32674" y="68"/>
                </a:moveTo>
                <a:cubicBezTo>
                  <a:pt x="36114" y="-2049"/>
                  <a:pt x="71832" y="45311"/>
                  <a:pt x="77124" y="58805"/>
                </a:cubicBezTo>
                <a:cubicBezTo>
                  <a:pt x="82416" y="72299"/>
                  <a:pt x="69716" y="72563"/>
                  <a:pt x="64424" y="81030"/>
                </a:cubicBezTo>
                <a:cubicBezTo>
                  <a:pt x="59132" y="89497"/>
                  <a:pt x="51724" y="104843"/>
                  <a:pt x="45374" y="109605"/>
                </a:cubicBezTo>
                <a:cubicBezTo>
                  <a:pt x="39024" y="114367"/>
                  <a:pt x="30822" y="100609"/>
                  <a:pt x="26324" y="109605"/>
                </a:cubicBezTo>
                <a:cubicBezTo>
                  <a:pt x="21826" y="118601"/>
                  <a:pt x="22356" y="147176"/>
                  <a:pt x="18387" y="163580"/>
                </a:cubicBezTo>
                <a:cubicBezTo>
                  <a:pt x="14418" y="179984"/>
                  <a:pt x="-7277" y="208294"/>
                  <a:pt x="2512" y="208030"/>
                </a:cubicBezTo>
                <a:cubicBezTo>
                  <a:pt x="12301" y="207766"/>
                  <a:pt x="71039" y="177339"/>
                  <a:pt x="77124" y="161993"/>
                </a:cubicBezTo>
                <a:cubicBezTo>
                  <a:pt x="83209" y="146647"/>
                  <a:pt x="42463" y="131036"/>
                  <a:pt x="39024" y="115955"/>
                </a:cubicBezTo>
                <a:cubicBezTo>
                  <a:pt x="35585" y="100874"/>
                  <a:pt x="55958" y="84999"/>
                  <a:pt x="56487" y="71505"/>
                </a:cubicBezTo>
                <a:cubicBezTo>
                  <a:pt x="57016" y="58011"/>
                  <a:pt x="29234" y="2185"/>
                  <a:pt x="32674" y="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0D446676-2DC8-49A4-8C9C-44A59F526FE7}"/>
              </a:ext>
            </a:extLst>
          </p:cNvPr>
          <p:cNvSpPr/>
          <p:nvPr/>
        </p:nvSpPr>
        <p:spPr>
          <a:xfrm>
            <a:off x="3686807" y="7328934"/>
            <a:ext cx="240673" cy="202404"/>
          </a:xfrm>
          <a:custGeom>
            <a:avLst/>
            <a:gdLst>
              <a:gd name="connsiteX0" fmla="*/ 240668 w 240673"/>
              <a:gd name="connsiteY0" fmla="*/ 11666 h 202404"/>
              <a:gd name="connsiteX1" fmla="*/ 142243 w 240673"/>
              <a:gd name="connsiteY1" fmla="*/ 554 h 202404"/>
              <a:gd name="connsiteX2" fmla="*/ 126368 w 240673"/>
              <a:gd name="connsiteY2" fmla="*/ 29129 h 202404"/>
              <a:gd name="connsiteX3" fmla="*/ 2543 w 240673"/>
              <a:gd name="connsiteY3" fmla="*/ 197404 h 202404"/>
              <a:gd name="connsiteX4" fmla="*/ 50168 w 240673"/>
              <a:gd name="connsiteY4" fmla="*/ 146604 h 202404"/>
              <a:gd name="connsiteX5" fmla="*/ 137481 w 240673"/>
              <a:gd name="connsiteY5" fmla="*/ 29129 h 202404"/>
              <a:gd name="connsiteX6" fmla="*/ 240668 w 240673"/>
              <a:gd name="connsiteY6" fmla="*/ 11666 h 20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73" h="202404">
                <a:moveTo>
                  <a:pt x="240668" y="11666"/>
                </a:moveTo>
                <a:cubicBezTo>
                  <a:pt x="241462" y="6904"/>
                  <a:pt x="161293" y="-2356"/>
                  <a:pt x="142243" y="554"/>
                </a:cubicBezTo>
                <a:cubicBezTo>
                  <a:pt x="123193" y="3464"/>
                  <a:pt x="149651" y="-3679"/>
                  <a:pt x="126368" y="29129"/>
                </a:cubicBezTo>
                <a:cubicBezTo>
                  <a:pt x="103085" y="61937"/>
                  <a:pt x="15243" y="177825"/>
                  <a:pt x="2543" y="197404"/>
                </a:cubicBezTo>
                <a:cubicBezTo>
                  <a:pt x="-10157" y="216983"/>
                  <a:pt x="27678" y="174650"/>
                  <a:pt x="50168" y="146604"/>
                </a:cubicBezTo>
                <a:cubicBezTo>
                  <a:pt x="72658" y="118558"/>
                  <a:pt x="112610" y="51090"/>
                  <a:pt x="137481" y="29129"/>
                </a:cubicBezTo>
                <a:cubicBezTo>
                  <a:pt x="162352" y="7168"/>
                  <a:pt x="239874" y="16428"/>
                  <a:pt x="240668" y="116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71268123-428E-433F-9E00-3DE52D183BA2}"/>
              </a:ext>
            </a:extLst>
          </p:cNvPr>
          <p:cNvSpPr/>
          <p:nvPr/>
        </p:nvSpPr>
        <p:spPr>
          <a:xfrm>
            <a:off x="3623575" y="7413466"/>
            <a:ext cx="238813" cy="297227"/>
          </a:xfrm>
          <a:custGeom>
            <a:avLst/>
            <a:gdLst>
              <a:gd name="connsiteX0" fmla="*/ 238813 w 238813"/>
              <a:gd name="connsiteY0" fmla="*/ 159 h 297227"/>
              <a:gd name="connsiteX1" fmla="*/ 72125 w 238813"/>
              <a:gd name="connsiteY1" fmla="*/ 222409 h 297227"/>
              <a:gd name="connsiteX2" fmla="*/ 688 w 238813"/>
              <a:gd name="connsiteY2" fmla="*/ 297022 h 297227"/>
              <a:gd name="connsiteX3" fmla="*/ 34025 w 238813"/>
              <a:gd name="connsiteY3" fmla="*/ 246222 h 297227"/>
              <a:gd name="connsiteX4" fmla="*/ 72125 w 238813"/>
              <a:gd name="connsiteY4" fmla="*/ 187484 h 297227"/>
              <a:gd name="connsiteX5" fmla="*/ 238813 w 238813"/>
              <a:gd name="connsiteY5" fmla="*/ 159 h 29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813" h="297227">
                <a:moveTo>
                  <a:pt x="238813" y="159"/>
                </a:moveTo>
                <a:cubicBezTo>
                  <a:pt x="238813" y="5980"/>
                  <a:pt x="111812" y="172932"/>
                  <a:pt x="72125" y="222409"/>
                </a:cubicBezTo>
                <a:cubicBezTo>
                  <a:pt x="32437" y="271886"/>
                  <a:pt x="7038" y="293053"/>
                  <a:pt x="688" y="297022"/>
                </a:cubicBezTo>
                <a:cubicBezTo>
                  <a:pt x="-5662" y="300991"/>
                  <a:pt x="34025" y="246222"/>
                  <a:pt x="34025" y="246222"/>
                </a:cubicBezTo>
                <a:cubicBezTo>
                  <a:pt x="45931" y="227966"/>
                  <a:pt x="42227" y="225584"/>
                  <a:pt x="72125" y="187484"/>
                </a:cubicBezTo>
                <a:cubicBezTo>
                  <a:pt x="102023" y="149384"/>
                  <a:pt x="238813" y="-5662"/>
                  <a:pt x="238813" y="1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EE9E4EF1-632F-4FA1-A3A5-4C91CA43DC88}"/>
              </a:ext>
            </a:extLst>
          </p:cNvPr>
          <p:cNvSpPr/>
          <p:nvPr/>
        </p:nvSpPr>
        <p:spPr>
          <a:xfrm>
            <a:off x="3515889" y="7443585"/>
            <a:ext cx="233930" cy="271121"/>
          </a:xfrm>
          <a:custGeom>
            <a:avLst/>
            <a:gdLst>
              <a:gd name="connsiteX0" fmla="*/ 233786 w 233930"/>
              <a:gd name="connsiteY0" fmla="*/ 203 h 271121"/>
              <a:gd name="connsiteX1" fmla="*/ 171874 w 233930"/>
              <a:gd name="connsiteY1" fmla="*/ 93865 h 271121"/>
              <a:gd name="connsiteX2" fmla="*/ 144886 w 233930"/>
              <a:gd name="connsiteY2" fmla="*/ 73228 h 271121"/>
              <a:gd name="connsiteX3" fmla="*/ 103611 w 233930"/>
              <a:gd name="connsiteY3" fmla="*/ 108153 h 271121"/>
              <a:gd name="connsiteX4" fmla="*/ 130599 w 233930"/>
              <a:gd name="connsiteY4" fmla="*/ 127203 h 271121"/>
              <a:gd name="connsiteX5" fmla="*/ 122661 w 233930"/>
              <a:gd name="connsiteY5" fmla="*/ 144665 h 271121"/>
              <a:gd name="connsiteX6" fmla="*/ 2011 w 233930"/>
              <a:gd name="connsiteY6" fmla="*/ 266903 h 271121"/>
              <a:gd name="connsiteX7" fmla="*/ 52811 w 233930"/>
              <a:gd name="connsiteY7" fmla="*/ 235153 h 271121"/>
              <a:gd name="connsiteX8" fmla="*/ 125836 w 233930"/>
              <a:gd name="connsiteY8" fmla="*/ 158953 h 271121"/>
              <a:gd name="connsiteX9" fmla="*/ 95674 w 233930"/>
              <a:gd name="connsiteY9" fmla="*/ 112915 h 271121"/>
              <a:gd name="connsiteX10" fmla="*/ 140124 w 233930"/>
              <a:gd name="connsiteY10" fmla="*/ 68465 h 271121"/>
              <a:gd name="connsiteX11" fmla="*/ 187749 w 233930"/>
              <a:gd name="connsiteY11" fmla="*/ 68465 h 271121"/>
              <a:gd name="connsiteX12" fmla="*/ 233786 w 233930"/>
              <a:gd name="connsiteY12" fmla="*/ 203 h 27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930" h="271121">
                <a:moveTo>
                  <a:pt x="233786" y="203"/>
                </a:moveTo>
                <a:cubicBezTo>
                  <a:pt x="231140" y="4436"/>
                  <a:pt x="186691" y="81694"/>
                  <a:pt x="171874" y="93865"/>
                </a:cubicBezTo>
                <a:cubicBezTo>
                  <a:pt x="157057" y="106036"/>
                  <a:pt x="156263" y="70847"/>
                  <a:pt x="144886" y="73228"/>
                </a:cubicBezTo>
                <a:cubicBezTo>
                  <a:pt x="133509" y="75609"/>
                  <a:pt x="105992" y="99157"/>
                  <a:pt x="103611" y="108153"/>
                </a:cubicBezTo>
                <a:cubicBezTo>
                  <a:pt x="101230" y="117149"/>
                  <a:pt x="127424" y="121118"/>
                  <a:pt x="130599" y="127203"/>
                </a:cubicBezTo>
                <a:cubicBezTo>
                  <a:pt x="133774" y="133288"/>
                  <a:pt x="144092" y="121382"/>
                  <a:pt x="122661" y="144665"/>
                </a:cubicBezTo>
                <a:cubicBezTo>
                  <a:pt x="101230" y="167948"/>
                  <a:pt x="13653" y="251822"/>
                  <a:pt x="2011" y="266903"/>
                </a:cubicBezTo>
                <a:cubicBezTo>
                  <a:pt x="-9631" y="281984"/>
                  <a:pt x="32173" y="253145"/>
                  <a:pt x="52811" y="235153"/>
                </a:cubicBezTo>
                <a:cubicBezTo>
                  <a:pt x="73448" y="217161"/>
                  <a:pt x="118692" y="179326"/>
                  <a:pt x="125836" y="158953"/>
                </a:cubicBezTo>
                <a:cubicBezTo>
                  <a:pt x="132980" y="138580"/>
                  <a:pt x="93293" y="127996"/>
                  <a:pt x="95674" y="112915"/>
                </a:cubicBezTo>
                <a:cubicBezTo>
                  <a:pt x="98055" y="97834"/>
                  <a:pt x="124778" y="75873"/>
                  <a:pt x="140124" y="68465"/>
                </a:cubicBezTo>
                <a:cubicBezTo>
                  <a:pt x="155470" y="61057"/>
                  <a:pt x="173462" y="77990"/>
                  <a:pt x="187749" y="68465"/>
                </a:cubicBezTo>
                <a:cubicBezTo>
                  <a:pt x="202036" y="58940"/>
                  <a:pt x="236432" y="-4030"/>
                  <a:pt x="233786" y="2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A2B2DC6-F4CB-4BA7-99E4-394ECEF74A96}"/>
              </a:ext>
            </a:extLst>
          </p:cNvPr>
          <p:cNvSpPr/>
          <p:nvPr/>
        </p:nvSpPr>
        <p:spPr>
          <a:xfrm>
            <a:off x="3974527" y="7437420"/>
            <a:ext cx="113401" cy="225023"/>
          </a:xfrm>
          <a:custGeom>
            <a:avLst/>
            <a:gdLst>
              <a:gd name="connsiteX0" fmla="*/ 91061 w 113401"/>
              <a:gd name="connsiteY0" fmla="*/ 18 h 225023"/>
              <a:gd name="connsiteX1" fmla="*/ 70423 w 113401"/>
              <a:gd name="connsiteY1" fmla="*/ 61930 h 225023"/>
              <a:gd name="connsiteX2" fmla="*/ 87886 w 113401"/>
              <a:gd name="connsiteY2" fmla="*/ 114318 h 225023"/>
              <a:gd name="connsiteX3" fmla="*/ 68836 w 113401"/>
              <a:gd name="connsiteY3" fmla="*/ 160355 h 225023"/>
              <a:gd name="connsiteX4" fmla="*/ 573 w 113401"/>
              <a:gd name="connsiteY4" fmla="*/ 223855 h 225023"/>
              <a:gd name="connsiteX5" fmla="*/ 40261 w 113401"/>
              <a:gd name="connsiteY5" fmla="*/ 195280 h 225023"/>
              <a:gd name="connsiteX6" fmla="*/ 111698 w 113401"/>
              <a:gd name="connsiteY6" fmla="*/ 119080 h 225023"/>
              <a:gd name="connsiteX7" fmla="*/ 91061 w 113401"/>
              <a:gd name="connsiteY7" fmla="*/ 68280 h 225023"/>
              <a:gd name="connsiteX8" fmla="*/ 91061 w 113401"/>
              <a:gd name="connsiteY8" fmla="*/ 18 h 22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401" h="225023">
                <a:moveTo>
                  <a:pt x="91061" y="18"/>
                </a:moveTo>
                <a:cubicBezTo>
                  <a:pt x="87622" y="-1040"/>
                  <a:pt x="70952" y="42880"/>
                  <a:pt x="70423" y="61930"/>
                </a:cubicBezTo>
                <a:cubicBezTo>
                  <a:pt x="69894" y="80980"/>
                  <a:pt x="88150" y="97914"/>
                  <a:pt x="87886" y="114318"/>
                </a:cubicBezTo>
                <a:cubicBezTo>
                  <a:pt x="87621" y="130722"/>
                  <a:pt x="83388" y="142099"/>
                  <a:pt x="68836" y="160355"/>
                </a:cubicBezTo>
                <a:cubicBezTo>
                  <a:pt x="54284" y="178611"/>
                  <a:pt x="5335" y="218034"/>
                  <a:pt x="573" y="223855"/>
                </a:cubicBezTo>
                <a:cubicBezTo>
                  <a:pt x="-4189" y="229676"/>
                  <a:pt x="21740" y="212743"/>
                  <a:pt x="40261" y="195280"/>
                </a:cubicBezTo>
                <a:cubicBezTo>
                  <a:pt x="58782" y="177818"/>
                  <a:pt x="103231" y="140247"/>
                  <a:pt x="111698" y="119080"/>
                </a:cubicBezTo>
                <a:cubicBezTo>
                  <a:pt x="120165" y="97913"/>
                  <a:pt x="94500" y="88917"/>
                  <a:pt x="91061" y="68280"/>
                </a:cubicBezTo>
                <a:cubicBezTo>
                  <a:pt x="87622" y="47643"/>
                  <a:pt x="94500" y="1076"/>
                  <a:pt x="91061" y="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153ABC68-8464-4452-8A0B-5970D4D4A825}"/>
              </a:ext>
            </a:extLst>
          </p:cNvPr>
          <p:cNvSpPr/>
          <p:nvPr/>
        </p:nvSpPr>
        <p:spPr>
          <a:xfrm>
            <a:off x="3833580" y="7457224"/>
            <a:ext cx="196444" cy="148530"/>
          </a:xfrm>
          <a:custGeom>
            <a:avLst/>
            <a:gdLst>
              <a:gd name="connsiteX0" fmla="*/ 233 w 196444"/>
              <a:gd name="connsiteY0" fmla="*/ 851 h 148530"/>
              <a:gd name="connsiteX1" fmla="*/ 139933 w 196444"/>
              <a:gd name="connsiteY1" fmla="*/ 105626 h 148530"/>
              <a:gd name="connsiteX2" fmla="*/ 195495 w 196444"/>
              <a:gd name="connsiteY2" fmla="*/ 148489 h 148530"/>
              <a:gd name="connsiteX3" fmla="*/ 170095 w 196444"/>
              <a:gd name="connsiteY3" fmla="*/ 99276 h 148530"/>
              <a:gd name="connsiteX4" fmla="*/ 108183 w 196444"/>
              <a:gd name="connsiteY4" fmla="*/ 58001 h 148530"/>
              <a:gd name="connsiteX5" fmla="*/ 233 w 196444"/>
              <a:gd name="connsiteY5" fmla="*/ 851 h 14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44" h="148530">
                <a:moveTo>
                  <a:pt x="233" y="851"/>
                </a:moveTo>
                <a:cubicBezTo>
                  <a:pt x="5525" y="8788"/>
                  <a:pt x="139933" y="105626"/>
                  <a:pt x="139933" y="105626"/>
                </a:cubicBezTo>
                <a:cubicBezTo>
                  <a:pt x="172477" y="130232"/>
                  <a:pt x="190468" y="149547"/>
                  <a:pt x="195495" y="148489"/>
                </a:cubicBezTo>
                <a:cubicBezTo>
                  <a:pt x="200522" y="147431"/>
                  <a:pt x="184647" y="114357"/>
                  <a:pt x="170095" y="99276"/>
                </a:cubicBezTo>
                <a:cubicBezTo>
                  <a:pt x="155543" y="84195"/>
                  <a:pt x="135170" y="73347"/>
                  <a:pt x="108183" y="58001"/>
                </a:cubicBezTo>
                <a:cubicBezTo>
                  <a:pt x="81196" y="42655"/>
                  <a:pt x="-5059" y="-7086"/>
                  <a:pt x="233" y="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42D802A-6EBF-42F9-9BB7-7C6BD3A4BD76}"/>
              </a:ext>
            </a:extLst>
          </p:cNvPr>
          <p:cNvSpPr/>
          <p:nvPr/>
        </p:nvSpPr>
        <p:spPr>
          <a:xfrm>
            <a:off x="3811291" y="7561255"/>
            <a:ext cx="40331" cy="129000"/>
          </a:xfrm>
          <a:custGeom>
            <a:avLst/>
            <a:gdLst>
              <a:gd name="connsiteX0" fmla="*/ 39984 w 40331"/>
              <a:gd name="connsiteY0" fmla="*/ 8 h 129000"/>
              <a:gd name="connsiteX1" fmla="*/ 3472 w 40331"/>
              <a:gd name="connsiteY1" fmla="*/ 114308 h 129000"/>
              <a:gd name="connsiteX2" fmla="*/ 3472 w 40331"/>
              <a:gd name="connsiteY2" fmla="*/ 122245 h 129000"/>
              <a:gd name="connsiteX3" fmla="*/ 20934 w 40331"/>
              <a:gd name="connsiteY3" fmla="*/ 120658 h 129000"/>
              <a:gd name="connsiteX4" fmla="*/ 39984 w 40331"/>
              <a:gd name="connsiteY4" fmla="*/ 8 h 1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1" h="129000">
                <a:moveTo>
                  <a:pt x="39984" y="8"/>
                </a:moveTo>
                <a:cubicBezTo>
                  <a:pt x="37074" y="-1050"/>
                  <a:pt x="9557" y="93935"/>
                  <a:pt x="3472" y="114308"/>
                </a:cubicBezTo>
                <a:cubicBezTo>
                  <a:pt x="-2613" y="134681"/>
                  <a:pt x="562" y="121187"/>
                  <a:pt x="3472" y="122245"/>
                </a:cubicBezTo>
                <a:cubicBezTo>
                  <a:pt x="6382" y="123303"/>
                  <a:pt x="15113" y="137856"/>
                  <a:pt x="20934" y="120658"/>
                </a:cubicBezTo>
                <a:cubicBezTo>
                  <a:pt x="26755" y="103460"/>
                  <a:pt x="42894" y="1066"/>
                  <a:pt x="39984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BC0409F2-5F21-4157-81D7-8FFEA4C45E24}"/>
              </a:ext>
            </a:extLst>
          </p:cNvPr>
          <p:cNvSpPr/>
          <p:nvPr/>
        </p:nvSpPr>
        <p:spPr>
          <a:xfrm>
            <a:off x="3765415" y="7601467"/>
            <a:ext cx="81130" cy="92552"/>
          </a:xfrm>
          <a:custGeom>
            <a:avLst/>
            <a:gdLst>
              <a:gd name="connsiteX0" fmla="*/ 81098 w 81130"/>
              <a:gd name="connsiteY0" fmla="*/ 91558 h 92552"/>
              <a:gd name="connsiteX1" fmla="*/ 20773 w 81130"/>
              <a:gd name="connsiteY1" fmla="*/ 16946 h 92552"/>
              <a:gd name="connsiteX2" fmla="*/ 135 w 81130"/>
              <a:gd name="connsiteY2" fmla="*/ 2658 h 92552"/>
              <a:gd name="connsiteX3" fmla="*/ 28710 w 81130"/>
              <a:gd name="connsiteY3" fmla="*/ 56633 h 92552"/>
              <a:gd name="connsiteX4" fmla="*/ 81098 w 81130"/>
              <a:gd name="connsiteY4" fmla="*/ 91558 h 9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30" h="92552">
                <a:moveTo>
                  <a:pt x="81098" y="91558"/>
                </a:moveTo>
                <a:cubicBezTo>
                  <a:pt x="79775" y="84944"/>
                  <a:pt x="34267" y="31763"/>
                  <a:pt x="20773" y="16946"/>
                </a:cubicBezTo>
                <a:cubicBezTo>
                  <a:pt x="7279" y="2129"/>
                  <a:pt x="-1188" y="-3956"/>
                  <a:pt x="135" y="2658"/>
                </a:cubicBezTo>
                <a:cubicBezTo>
                  <a:pt x="1458" y="9272"/>
                  <a:pt x="14687" y="43139"/>
                  <a:pt x="28710" y="56633"/>
                </a:cubicBezTo>
                <a:cubicBezTo>
                  <a:pt x="42733" y="70127"/>
                  <a:pt x="82421" y="98172"/>
                  <a:pt x="81098" y="91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5E116727-D43A-4DE4-BC26-71E271F30BC8}"/>
              </a:ext>
            </a:extLst>
          </p:cNvPr>
          <p:cNvSpPr/>
          <p:nvPr/>
        </p:nvSpPr>
        <p:spPr>
          <a:xfrm>
            <a:off x="3012940" y="4613156"/>
            <a:ext cx="118412" cy="522246"/>
          </a:xfrm>
          <a:custGeom>
            <a:avLst/>
            <a:gdLst>
              <a:gd name="connsiteX0" fmla="*/ 135 w 118412"/>
              <a:gd name="connsiteY0" fmla="*/ 119 h 522246"/>
              <a:gd name="connsiteX1" fmla="*/ 116023 w 118412"/>
              <a:gd name="connsiteY1" fmla="*/ 101719 h 522246"/>
              <a:gd name="connsiteX2" fmla="*/ 76335 w 118412"/>
              <a:gd name="connsiteY2" fmla="*/ 200144 h 522246"/>
              <a:gd name="connsiteX3" fmla="*/ 50935 w 118412"/>
              <a:gd name="connsiteY3" fmla="*/ 239832 h 522246"/>
              <a:gd name="connsiteX4" fmla="*/ 36648 w 118412"/>
              <a:gd name="connsiteY4" fmla="*/ 514469 h 522246"/>
              <a:gd name="connsiteX5" fmla="*/ 30298 w 118412"/>
              <a:gd name="connsiteY5" fmla="*/ 431919 h 522246"/>
              <a:gd name="connsiteX6" fmla="*/ 23948 w 118412"/>
              <a:gd name="connsiteY6" fmla="*/ 274757 h 522246"/>
              <a:gd name="connsiteX7" fmla="*/ 84273 w 118412"/>
              <a:gd name="connsiteY7" fmla="*/ 158869 h 522246"/>
              <a:gd name="connsiteX8" fmla="*/ 92210 w 118412"/>
              <a:gd name="connsiteY8" fmla="*/ 122357 h 522246"/>
              <a:gd name="connsiteX9" fmla="*/ 135 w 118412"/>
              <a:gd name="connsiteY9" fmla="*/ 119 h 52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412" h="522246">
                <a:moveTo>
                  <a:pt x="135" y="119"/>
                </a:moveTo>
                <a:cubicBezTo>
                  <a:pt x="4104" y="-3321"/>
                  <a:pt x="103323" y="68382"/>
                  <a:pt x="116023" y="101719"/>
                </a:cubicBezTo>
                <a:cubicBezTo>
                  <a:pt x="128723" y="135057"/>
                  <a:pt x="87183" y="177125"/>
                  <a:pt x="76335" y="200144"/>
                </a:cubicBezTo>
                <a:cubicBezTo>
                  <a:pt x="65487" y="223163"/>
                  <a:pt x="57549" y="187445"/>
                  <a:pt x="50935" y="239832"/>
                </a:cubicBezTo>
                <a:cubicBezTo>
                  <a:pt x="44321" y="292219"/>
                  <a:pt x="40088" y="482455"/>
                  <a:pt x="36648" y="514469"/>
                </a:cubicBezTo>
                <a:cubicBezTo>
                  <a:pt x="33209" y="546484"/>
                  <a:pt x="32415" y="471871"/>
                  <a:pt x="30298" y="431919"/>
                </a:cubicBezTo>
                <a:cubicBezTo>
                  <a:pt x="28181" y="391967"/>
                  <a:pt x="14952" y="320265"/>
                  <a:pt x="23948" y="274757"/>
                </a:cubicBezTo>
                <a:cubicBezTo>
                  <a:pt x="32944" y="229249"/>
                  <a:pt x="72896" y="184269"/>
                  <a:pt x="84273" y="158869"/>
                </a:cubicBezTo>
                <a:cubicBezTo>
                  <a:pt x="95650" y="133469"/>
                  <a:pt x="104116" y="146169"/>
                  <a:pt x="92210" y="122357"/>
                </a:cubicBezTo>
                <a:cubicBezTo>
                  <a:pt x="80304" y="98545"/>
                  <a:pt x="-3834" y="3559"/>
                  <a:pt x="135" y="1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968FE96-8154-4E16-B9CB-A84634877004}"/>
              </a:ext>
            </a:extLst>
          </p:cNvPr>
          <p:cNvSpPr/>
          <p:nvPr/>
        </p:nvSpPr>
        <p:spPr>
          <a:xfrm>
            <a:off x="2665403" y="4566999"/>
            <a:ext cx="186503" cy="490003"/>
          </a:xfrm>
          <a:custGeom>
            <a:avLst/>
            <a:gdLst>
              <a:gd name="connsiteX0" fmla="*/ 185747 w 186503"/>
              <a:gd name="connsiteY0" fmla="*/ 3414 h 490003"/>
              <a:gd name="connsiteX1" fmla="*/ 160347 w 186503"/>
              <a:gd name="connsiteY1" fmla="*/ 171689 h 490003"/>
              <a:gd name="connsiteX2" fmla="*/ 160347 w 186503"/>
              <a:gd name="connsiteY2" fmla="*/ 478076 h 490003"/>
              <a:gd name="connsiteX3" fmla="*/ 149235 w 186503"/>
              <a:gd name="connsiteY3" fmla="*/ 414576 h 490003"/>
              <a:gd name="connsiteX4" fmla="*/ 10 w 186503"/>
              <a:gd name="connsiteY4" fmla="*/ 292339 h 490003"/>
              <a:gd name="connsiteX5" fmla="*/ 141297 w 186503"/>
              <a:gd name="connsiteY5" fmla="*/ 359014 h 490003"/>
              <a:gd name="connsiteX6" fmla="*/ 127010 w 186503"/>
              <a:gd name="connsiteY6" fmla="*/ 319326 h 490003"/>
              <a:gd name="connsiteX7" fmla="*/ 185747 w 186503"/>
              <a:gd name="connsiteY7" fmla="*/ 3414 h 4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503" h="490003">
                <a:moveTo>
                  <a:pt x="185747" y="3414"/>
                </a:moveTo>
                <a:cubicBezTo>
                  <a:pt x="191303" y="-21192"/>
                  <a:pt x="164580" y="92579"/>
                  <a:pt x="160347" y="171689"/>
                </a:cubicBezTo>
                <a:cubicBezTo>
                  <a:pt x="156114" y="250799"/>
                  <a:pt x="162199" y="437595"/>
                  <a:pt x="160347" y="478076"/>
                </a:cubicBezTo>
                <a:cubicBezTo>
                  <a:pt x="158495" y="518557"/>
                  <a:pt x="175958" y="445532"/>
                  <a:pt x="149235" y="414576"/>
                </a:cubicBezTo>
                <a:cubicBezTo>
                  <a:pt x="122512" y="383620"/>
                  <a:pt x="1333" y="301599"/>
                  <a:pt x="10" y="292339"/>
                </a:cubicBezTo>
                <a:cubicBezTo>
                  <a:pt x="-1313" y="283079"/>
                  <a:pt x="120130" y="354516"/>
                  <a:pt x="141297" y="359014"/>
                </a:cubicBezTo>
                <a:cubicBezTo>
                  <a:pt x="162464" y="363512"/>
                  <a:pt x="120395" y="373830"/>
                  <a:pt x="127010" y="319326"/>
                </a:cubicBezTo>
                <a:cubicBezTo>
                  <a:pt x="133625" y="264822"/>
                  <a:pt x="180191" y="28020"/>
                  <a:pt x="185747" y="34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1A46226-E52B-4B26-AF5B-9B59BB6E34A5}"/>
              </a:ext>
            </a:extLst>
          </p:cNvPr>
          <p:cNvSpPr/>
          <p:nvPr/>
        </p:nvSpPr>
        <p:spPr>
          <a:xfrm>
            <a:off x="2842616" y="4556112"/>
            <a:ext cx="94265" cy="481862"/>
          </a:xfrm>
          <a:custGeom>
            <a:avLst/>
            <a:gdLst>
              <a:gd name="connsiteX0" fmla="*/ 94259 w 94265"/>
              <a:gd name="connsiteY0" fmla="*/ 13 h 481862"/>
              <a:gd name="connsiteX1" fmla="*/ 49809 w 94265"/>
              <a:gd name="connsiteY1" fmla="*/ 160351 h 481862"/>
              <a:gd name="connsiteX2" fmla="*/ 5359 w 94265"/>
              <a:gd name="connsiteY2" fmla="*/ 471501 h 481862"/>
              <a:gd name="connsiteX3" fmla="*/ 5359 w 94265"/>
              <a:gd name="connsiteY3" fmla="*/ 384188 h 481862"/>
              <a:gd name="connsiteX4" fmla="*/ 46634 w 94265"/>
              <a:gd name="connsiteY4" fmla="*/ 152413 h 481862"/>
              <a:gd name="connsiteX5" fmla="*/ 94259 w 94265"/>
              <a:gd name="connsiteY5" fmla="*/ 13 h 48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65" h="481862">
                <a:moveTo>
                  <a:pt x="94259" y="13"/>
                </a:moveTo>
                <a:cubicBezTo>
                  <a:pt x="94788" y="1336"/>
                  <a:pt x="64626" y="81770"/>
                  <a:pt x="49809" y="160351"/>
                </a:cubicBezTo>
                <a:cubicBezTo>
                  <a:pt x="34992" y="238932"/>
                  <a:pt x="12767" y="434195"/>
                  <a:pt x="5359" y="471501"/>
                </a:cubicBezTo>
                <a:cubicBezTo>
                  <a:pt x="-2049" y="508807"/>
                  <a:pt x="-1520" y="437369"/>
                  <a:pt x="5359" y="384188"/>
                </a:cubicBezTo>
                <a:cubicBezTo>
                  <a:pt x="12238" y="331007"/>
                  <a:pt x="33934" y="211151"/>
                  <a:pt x="46634" y="152413"/>
                </a:cubicBezTo>
                <a:cubicBezTo>
                  <a:pt x="59334" y="93676"/>
                  <a:pt x="93730" y="-1310"/>
                  <a:pt x="94259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4F5EA6AE-4D97-4F38-9C34-1EB6C981BEB0}"/>
              </a:ext>
            </a:extLst>
          </p:cNvPr>
          <p:cNvSpPr/>
          <p:nvPr/>
        </p:nvSpPr>
        <p:spPr>
          <a:xfrm>
            <a:off x="3838023" y="4397335"/>
            <a:ext cx="231072" cy="328078"/>
          </a:xfrm>
          <a:custGeom>
            <a:avLst/>
            <a:gdLst>
              <a:gd name="connsiteX0" fmla="*/ 230740 w 231072"/>
              <a:gd name="connsiteY0" fmla="*/ 40 h 328078"/>
              <a:gd name="connsiteX1" fmla="*/ 64052 w 231072"/>
              <a:gd name="connsiteY1" fmla="*/ 84178 h 328078"/>
              <a:gd name="connsiteX2" fmla="*/ 552 w 231072"/>
              <a:gd name="connsiteY2" fmla="*/ 325478 h 328078"/>
              <a:gd name="connsiteX3" fmla="*/ 32302 w 231072"/>
              <a:gd name="connsiteY3" fmla="*/ 204828 h 328078"/>
              <a:gd name="connsiteX4" fmla="*/ 16427 w 231072"/>
              <a:gd name="connsiteY4" fmla="*/ 92115 h 328078"/>
              <a:gd name="connsiteX5" fmla="*/ 230740 w 231072"/>
              <a:gd name="connsiteY5" fmla="*/ 40 h 3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072" h="328078">
                <a:moveTo>
                  <a:pt x="230740" y="40"/>
                </a:moveTo>
                <a:cubicBezTo>
                  <a:pt x="238678" y="-1283"/>
                  <a:pt x="102417" y="29938"/>
                  <a:pt x="64052" y="84178"/>
                </a:cubicBezTo>
                <a:cubicBezTo>
                  <a:pt x="25687" y="138418"/>
                  <a:pt x="5844" y="305370"/>
                  <a:pt x="552" y="325478"/>
                </a:cubicBezTo>
                <a:cubicBezTo>
                  <a:pt x="-4740" y="345586"/>
                  <a:pt x="29656" y="243722"/>
                  <a:pt x="32302" y="204828"/>
                </a:cubicBezTo>
                <a:cubicBezTo>
                  <a:pt x="34948" y="165934"/>
                  <a:pt x="-16117" y="127305"/>
                  <a:pt x="16427" y="92115"/>
                </a:cubicBezTo>
                <a:cubicBezTo>
                  <a:pt x="48971" y="56925"/>
                  <a:pt x="222802" y="1363"/>
                  <a:pt x="230740" y="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B57EC11-CDD6-45DE-AEEA-43A351A584A1}"/>
              </a:ext>
            </a:extLst>
          </p:cNvPr>
          <p:cNvSpPr/>
          <p:nvPr/>
        </p:nvSpPr>
        <p:spPr>
          <a:xfrm>
            <a:off x="3420841" y="4898996"/>
            <a:ext cx="294165" cy="34957"/>
          </a:xfrm>
          <a:custGeom>
            <a:avLst/>
            <a:gdLst>
              <a:gd name="connsiteX0" fmla="*/ 222 w 294165"/>
              <a:gd name="connsiteY0" fmla="*/ 17492 h 34957"/>
              <a:gd name="connsiteX1" fmla="*/ 182784 w 294165"/>
              <a:gd name="connsiteY1" fmla="*/ 17492 h 34957"/>
              <a:gd name="connsiteX2" fmla="*/ 293909 w 294165"/>
              <a:gd name="connsiteY2" fmla="*/ 29 h 34957"/>
              <a:gd name="connsiteX3" fmla="*/ 211359 w 294165"/>
              <a:gd name="connsiteY3" fmla="*/ 22254 h 34957"/>
              <a:gd name="connsiteX4" fmla="*/ 146272 w 294165"/>
              <a:gd name="connsiteY4" fmla="*/ 34954 h 34957"/>
              <a:gd name="connsiteX5" fmla="*/ 222 w 294165"/>
              <a:gd name="connsiteY5" fmla="*/ 17492 h 3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165" h="34957">
                <a:moveTo>
                  <a:pt x="222" y="17492"/>
                </a:moveTo>
                <a:cubicBezTo>
                  <a:pt x="6307" y="14582"/>
                  <a:pt x="133836" y="20402"/>
                  <a:pt x="182784" y="17492"/>
                </a:cubicBezTo>
                <a:cubicBezTo>
                  <a:pt x="231732" y="14582"/>
                  <a:pt x="289147" y="-765"/>
                  <a:pt x="293909" y="29"/>
                </a:cubicBezTo>
                <a:cubicBezTo>
                  <a:pt x="298671" y="823"/>
                  <a:pt x="235965" y="16433"/>
                  <a:pt x="211359" y="22254"/>
                </a:cubicBezTo>
                <a:cubicBezTo>
                  <a:pt x="186753" y="28075"/>
                  <a:pt x="177757" y="34689"/>
                  <a:pt x="146272" y="34954"/>
                </a:cubicBezTo>
                <a:cubicBezTo>
                  <a:pt x="114787" y="35219"/>
                  <a:pt x="-5863" y="20402"/>
                  <a:pt x="222" y="174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11B0A58-E8D6-4BC0-BFA4-C2FC04B8B625}"/>
              </a:ext>
            </a:extLst>
          </p:cNvPr>
          <p:cNvSpPr/>
          <p:nvPr/>
        </p:nvSpPr>
        <p:spPr>
          <a:xfrm>
            <a:off x="3352545" y="5955309"/>
            <a:ext cx="120143" cy="225606"/>
          </a:xfrm>
          <a:custGeom>
            <a:avLst/>
            <a:gdLst>
              <a:gd name="connsiteX0" fmla="*/ 255 w 120143"/>
              <a:gd name="connsiteY0" fmla="*/ 991 h 225606"/>
              <a:gd name="connsiteX1" fmla="*/ 78043 w 120143"/>
              <a:gd name="connsiteY1" fmla="*/ 80366 h 225606"/>
              <a:gd name="connsiteX2" fmla="*/ 116143 w 120143"/>
              <a:gd name="connsiteY2" fmla="*/ 224829 h 225606"/>
              <a:gd name="connsiteX3" fmla="*/ 106618 w 120143"/>
              <a:gd name="connsiteY3" fmla="*/ 132754 h 225606"/>
              <a:gd name="connsiteX4" fmla="*/ 255 w 120143"/>
              <a:gd name="connsiteY4" fmla="*/ 991 h 22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43" h="225606">
                <a:moveTo>
                  <a:pt x="255" y="991"/>
                </a:moveTo>
                <a:cubicBezTo>
                  <a:pt x="-4507" y="-7740"/>
                  <a:pt x="58728" y="43060"/>
                  <a:pt x="78043" y="80366"/>
                </a:cubicBezTo>
                <a:cubicBezTo>
                  <a:pt x="97358" y="117672"/>
                  <a:pt x="111381" y="216098"/>
                  <a:pt x="116143" y="224829"/>
                </a:cubicBezTo>
                <a:cubicBezTo>
                  <a:pt x="120905" y="233560"/>
                  <a:pt x="124874" y="166621"/>
                  <a:pt x="106618" y="132754"/>
                </a:cubicBezTo>
                <a:cubicBezTo>
                  <a:pt x="88362" y="98887"/>
                  <a:pt x="5017" y="9722"/>
                  <a:pt x="255" y="9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FFEF777-A568-4E6A-BB08-7158590D2F1D}"/>
              </a:ext>
            </a:extLst>
          </p:cNvPr>
          <p:cNvSpPr/>
          <p:nvPr/>
        </p:nvSpPr>
        <p:spPr>
          <a:xfrm>
            <a:off x="3095478" y="5576870"/>
            <a:ext cx="262955" cy="389496"/>
          </a:xfrm>
          <a:custGeom>
            <a:avLst/>
            <a:gdLst>
              <a:gd name="connsiteX0" fmla="*/ 147 w 262955"/>
              <a:gd name="connsiteY0" fmla="*/ 18 h 389496"/>
              <a:gd name="connsiteX1" fmla="*/ 82697 w 262955"/>
              <a:gd name="connsiteY1" fmla="*/ 80980 h 389496"/>
              <a:gd name="connsiteX2" fmla="*/ 114447 w 262955"/>
              <a:gd name="connsiteY2" fmla="*/ 198455 h 389496"/>
              <a:gd name="connsiteX3" fmla="*/ 258910 w 262955"/>
              <a:gd name="connsiteY3" fmla="*/ 384193 h 389496"/>
              <a:gd name="connsiteX4" fmla="*/ 216047 w 262955"/>
              <a:gd name="connsiteY4" fmla="*/ 325455 h 389496"/>
              <a:gd name="connsiteX5" fmla="*/ 143022 w 262955"/>
              <a:gd name="connsiteY5" fmla="*/ 185755 h 389496"/>
              <a:gd name="connsiteX6" fmla="*/ 104922 w 262955"/>
              <a:gd name="connsiteY6" fmla="*/ 74630 h 389496"/>
              <a:gd name="connsiteX7" fmla="*/ 147 w 262955"/>
              <a:gd name="connsiteY7" fmla="*/ 18 h 38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55" h="389496">
                <a:moveTo>
                  <a:pt x="147" y="18"/>
                </a:moveTo>
                <a:cubicBezTo>
                  <a:pt x="-3557" y="1076"/>
                  <a:pt x="63647" y="47907"/>
                  <a:pt x="82697" y="80980"/>
                </a:cubicBezTo>
                <a:cubicBezTo>
                  <a:pt x="101747" y="114053"/>
                  <a:pt x="85078" y="147920"/>
                  <a:pt x="114447" y="198455"/>
                </a:cubicBezTo>
                <a:cubicBezTo>
                  <a:pt x="143816" y="248990"/>
                  <a:pt x="241977" y="363026"/>
                  <a:pt x="258910" y="384193"/>
                </a:cubicBezTo>
                <a:cubicBezTo>
                  <a:pt x="275843" y="405360"/>
                  <a:pt x="235362" y="358528"/>
                  <a:pt x="216047" y="325455"/>
                </a:cubicBezTo>
                <a:cubicBezTo>
                  <a:pt x="196732" y="292382"/>
                  <a:pt x="161543" y="227559"/>
                  <a:pt x="143022" y="185755"/>
                </a:cubicBezTo>
                <a:cubicBezTo>
                  <a:pt x="124501" y="143951"/>
                  <a:pt x="124501" y="105322"/>
                  <a:pt x="104922" y="74630"/>
                </a:cubicBezTo>
                <a:cubicBezTo>
                  <a:pt x="85343" y="43938"/>
                  <a:pt x="3851" y="-1040"/>
                  <a:pt x="147" y="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56F6816-80FC-4079-96FB-222EBF9498E5}"/>
              </a:ext>
            </a:extLst>
          </p:cNvPr>
          <p:cNvSpPr/>
          <p:nvPr/>
        </p:nvSpPr>
        <p:spPr>
          <a:xfrm>
            <a:off x="3050975" y="5476794"/>
            <a:ext cx="79724" cy="122672"/>
          </a:xfrm>
          <a:custGeom>
            <a:avLst/>
            <a:gdLst>
              <a:gd name="connsiteX0" fmla="*/ 200 w 79724"/>
              <a:gd name="connsiteY0" fmla="*/ 81 h 122672"/>
              <a:gd name="connsiteX1" fmla="*/ 30363 w 79724"/>
              <a:gd name="connsiteY1" fmla="*/ 92156 h 122672"/>
              <a:gd name="connsiteX2" fmla="*/ 79575 w 79724"/>
              <a:gd name="connsiteY2" fmla="*/ 122319 h 122672"/>
              <a:gd name="connsiteX3" fmla="*/ 44650 w 79724"/>
              <a:gd name="connsiteY3" fmla="*/ 76281 h 122672"/>
              <a:gd name="connsiteX4" fmla="*/ 200 w 79724"/>
              <a:gd name="connsiteY4" fmla="*/ 81 h 12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4" h="122672">
                <a:moveTo>
                  <a:pt x="200" y="81"/>
                </a:moveTo>
                <a:cubicBezTo>
                  <a:pt x="-2181" y="2727"/>
                  <a:pt x="17134" y="71783"/>
                  <a:pt x="30363" y="92156"/>
                </a:cubicBezTo>
                <a:cubicBezTo>
                  <a:pt x="43592" y="112529"/>
                  <a:pt x="77194" y="124965"/>
                  <a:pt x="79575" y="122319"/>
                </a:cubicBezTo>
                <a:cubicBezTo>
                  <a:pt x="81956" y="119673"/>
                  <a:pt x="55233" y="92950"/>
                  <a:pt x="44650" y="76281"/>
                </a:cubicBezTo>
                <a:cubicBezTo>
                  <a:pt x="34067" y="59612"/>
                  <a:pt x="2581" y="-2565"/>
                  <a:pt x="200" y="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3D54492-D7AF-4B28-A28A-7BE766293D90}"/>
              </a:ext>
            </a:extLst>
          </p:cNvPr>
          <p:cNvSpPr/>
          <p:nvPr/>
        </p:nvSpPr>
        <p:spPr>
          <a:xfrm>
            <a:off x="2871694" y="5262563"/>
            <a:ext cx="141473" cy="41611"/>
          </a:xfrm>
          <a:custGeom>
            <a:avLst/>
            <a:gdLst>
              <a:gd name="connsiteX0" fmla="*/ 141381 w 141473"/>
              <a:gd name="connsiteY0" fmla="*/ 41275 h 41611"/>
              <a:gd name="connsiteX1" fmla="*/ 76294 w 141473"/>
              <a:gd name="connsiteY1" fmla="*/ 0 h 41611"/>
              <a:gd name="connsiteX2" fmla="*/ 94 w 141473"/>
              <a:gd name="connsiteY2" fmla="*/ 41275 h 41611"/>
              <a:gd name="connsiteX3" fmla="*/ 62006 w 141473"/>
              <a:gd name="connsiteY3" fmla="*/ 20637 h 41611"/>
              <a:gd name="connsiteX4" fmla="*/ 141381 w 141473"/>
              <a:gd name="connsiteY4" fmla="*/ 41275 h 41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73" h="41611">
                <a:moveTo>
                  <a:pt x="141381" y="41275"/>
                </a:moveTo>
                <a:cubicBezTo>
                  <a:pt x="143762" y="37835"/>
                  <a:pt x="99842" y="0"/>
                  <a:pt x="76294" y="0"/>
                </a:cubicBezTo>
                <a:cubicBezTo>
                  <a:pt x="52746" y="0"/>
                  <a:pt x="2475" y="37835"/>
                  <a:pt x="94" y="41275"/>
                </a:cubicBezTo>
                <a:cubicBezTo>
                  <a:pt x="-2287" y="44715"/>
                  <a:pt x="40839" y="20637"/>
                  <a:pt x="62006" y="20637"/>
                </a:cubicBezTo>
                <a:cubicBezTo>
                  <a:pt x="83173" y="20637"/>
                  <a:pt x="139000" y="44715"/>
                  <a:pt x="141381" y="412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7659D5DA-C95F-4BD6-86C1-F9DED9208E68}"/>
              </a:ext>
            </a:extLst>
          </p:cNvPr>
          <p:cNvSpPr/>
          <p:nvPr/>
        </p:nvSpPr>
        <p:spPr>
          <a:xfrm>
            <a:off x="2824159" y="5316345"/>
            <a:ext cx="63074" cy="246768"/>
          </a:xfrm>
          <a:custGeom>
            <a:avLst/>
            <a:gdLst>
              <a:gd name="connsiteX0" fmla="*/ 61916 w 63074"/>
              <a:gd name="connsiteY0" fmla="*/ 193 h 246768"/>
              <a:gd name="connsiteX1" fmla="*/ 22229 w 63074"/>
              <a:gd name="connsiteY1" fmla="*/ 90680 h 246768"/>
              <a:gd name="connsiteX2" fmla="*/ 4 w 63074"/>
              <a:gd name="connsiteY2" fmla="*/ 246255 h 246768"/>
              <a:gd name="connsiteX3" fmla="*/ 20641 w 63074"/>
              <a:gd name="connsiteY3" fmla="*/ 138305 h 246768"/>
              <a:gd name="connsiteX4" fmla="*/ 49216 w 63074"/>
              <a:gd name="connsiteY4" fmla="*/ 68455 h 246768"/>
              <a:gd name="connsiteX5" fmla="*/ 61916 w 63074"/>
              <a:gd name="connsiteY5" fmla="*/ 193 h 24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74" h="246768">
                <a:moveTo>
                  <a:pt x="61916" y="193"/>
                </a:moveTo>
                <a:cubicBezTo>
                  <a:pt x="57418" y="3897"/>
                  <a:pt x="32548" y="49670"/>
                  <a:pt x="22229" y="90680"/>
                </a:cubicBezTo>
                <a:cubicBezTo>
                  <a:pt x="11910" y="131690"/>
                  <a:pt x="269" y="238318"/>
                  <a:pt x="4" y="246255"/>
                </a:cubicBezTo>
                <a:cubicBezTo>
                  <a:pt x="-261" y="254192"/>
                  <a:pt x="12439" y="167938"/>
                  <a:pt x="20641" y="138305"/>
                </a:cubicBezTo>
                <a:cubicBezTo>
                  <a:pt x="28843" y="108672"/>
                  <a:pt x="41543" y="89886"/>
                  <a:pt x="49216" y="68455"/>
                </a:cubicBezTo>
                <a:cubicBezTo>
                  <a:pt x="56889" y="47024"/>
                  <a:pt x="66414" y="-3511"/>
                  <a:pt x="61916" y="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48D6F001-0171-4B91-A211-1E3709D39E4B}"/>
              </a:ext>
            </a:extLst>
          </p:cNvPr>
          <p:cNvSpPr/>
          <p:nvPr/>
        </p:nvSpPr>
        <p:spPr>
          <a:xfrm>
            <a:off x="2839097" y="5584804"/>
            <a:ext cx="318958" cy="485104"/>
          </a:xfrm>
          <a:custGeom>
            <a:avLst/>
            <a:gdLst>
              <a:gd name="connsiteX0" fmla="*/ 941 w 318958"/>
              <a:gd name="connsiteY0" fmla="*/ 21 h 485104"/>
              <a:gd name="connsiteX1" fmla="*/ 54916 w 318958"/>
              <a:gd name="connsiteY1" fmla="*/ 109559 h 485104"/>
              <a:gd name="connsiteX2" fmla="*/ 83491 w 318958"/>
              <a:gd name="connsiteY2" fmla="*/ 149246 h 485104"/>
              <a:gd name="connsiteX3" fmla="*/ 89841 w 318958"/>
              <a:gd name="connsiteY3" fmla="*/ 198459 h 485104"/>
              <a:gd name="connsiteX4" fmla="*/ 177153 w 318958"/>
              <a:gd name="connsiteY4" fmla="*/ 327046 h 485104"/>
              <a:gd name="connsiteX5" fmla="*/ 312091 w 318958"/>
              <a:gd name="connsiteY5" fmla="*/ 477859 h 485104"/>
              <a:gd name="connsiteX6" fmla="*/ 278753 w 318958"/>
              <a:gd name="connsiteY6" fmla="*/ 446109 h 485104"/>
              <a:gd name="connsiteX7" fmla="*/ 104128 w 318958"/>
              <a:gd name="connsiteY7" fmla="*/ 314346 h 485104"/>
              <a:gd name="connsiteX8" fmla="*/ 66028 w 318958"/>
              <a:gd name="connsiteY8" fmla="*/ 209571 h 485104"/>
              <a:gd name="connsiteX9" fmla="*/ 24753 w 318958"/>
              <a:gd name="connsiteY9" fmla="*/ 119084 h 485104"/>
              <a:gd name="connsiteX10" fmla="*/ 941 w 318958"/>
              <a:gd name="connsiteY10" fmla="*/ 21 h 4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958" h="485104">
                <a:moveTo>
                  <a:pt x="941" y="21"/>
                </a:moveTo>
                <a:cubicBezTo>
                  <a:pt x="5968" y="-1566"/>
                  <a:pt x="41158" y="84688"/>
                  <a:pt x="54916" y="109559"/>
                </a:cubicBezTo>
                <a:cubicBezTo>
                  <a:pt x="68674" y="134430"/>
                  <a:pt x="77670" y="134429"/>
                  <a:pt x="83491" y="149246"/>
                </a:cubicBezTo>
                <a:cubicBezTo>
                  <a:pt x="89312" y="164063"/>
                  <a:pt x="74231" y="168826"/>
                  <a:pt x="89841" y="198459"/>
                </a:cubicBezTo>
                <a:cubicBezTo>
                  <a:pt x="105451" y="228092"/>
                  <a:pt x="140111" y="280479"/>
                  <a:pt x="177153" y="327046"/>
                </a:cubicBezTo>
                <a:cubicBezTo>
                  <a:pt x="214195" y="373613"/>
                  <a:pt x="295158" y="458015"/>
                  <a:pt x="312091" y="477859"/>
                </a:cubicBezTo>
                <a:cubicBezTo>
                  <a:pt x="329024" y="497703"/>
                  <a:pt x="313414" y="473361"/>
                  <a:pt x="278753" y="446109"/>
                </a:cubicBezTo>
                <a:cubicBezTo>
                  <a:pt x="244092" y="418857"/>
                  <a:pt x="139582" y="353769"/>
                  <a:pt x="104128" y="314346"/>
                </a:cubicBezTo>
                <a:cubicBezTo>
                  <a:pt x="68674" y="274923"/>
                  <a:pt x="79257" y="242115"/>
                  <a:pt x="66028" y="209571"/>
                </a:cubicBezTo>
                <a:cubicBezTo>
                  <a:pt x="52799" y="177027"/>
                  <a:pt x="37453" y="150040"/>
                  <a:pt x="24753" y="119084"/>
                </a:cubicBezTo>
                <a:cubicBezTo>
                  <a:pt x="12053" y="88128"/>
                  <a:pt x="-4086" y="1608"/>
                  <a:pt x="941" y="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41CA365E-B0BC-45D9-9DAA-BB1B31B58CE4}"/>
              </a:ext>
            </a:extLst>
          </p:cNvPr>
          <p:cNvSpPr/>
          <p:nvPr/>
        </p:nvSpPr>
        <p:spPr>
          <a:xfrm>
            <a:off x="2795992" y="5296621"/>
            <a:ext cx="92512" cy="258123"/>
          </a:xfrm>
          <a:custGeom>
            <a:avLst/>
            <a:gdLst>
              <a:gd name="connsiteX0" fmla="*/ 91671 w 92512"/>
              <a:gd name="connsiteY0" fmla="*/ 867 h 258123"/>
              <a:gd name="connsiteX1" fmla="*/ 45633 w 92512"/>
              <a:gd name="connsiteY1" fmla="*/ 73892 h 258123"/>
              <a:gd name="connsiteX2" fmla="*/ 32933 w 92512"/>
              <a:gd name="connsiteY2" fmla="*/ 253279 h 258123"/>
              <a:gd name="connsiteX3" fmla="*/ 32933 w 92512"/>
              <a:gd name="connsiteY3" fmla="*/ 199304 h 258123"/>
              <a:gd name="connsiteX4" fmla="*/ 1183 w 92512"/>
              <a:gd name="connsiteY4" fmla="*/ 116754 h 258123"/>
              <a:gd name="connsiteX5" fmla="*/ 91671 w 92512"/>
              <a:gd name="connsiteY5" fmla="*/ 867 h 25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12" h="258123">
                <a:moveTo>
                  <a:pt x="91671" y="867"/>
                </a:moveTo>
                <a:cubicBezTo>
                  <a:pt x="99079" y="-6277"/>
                  <a:pt x="55423" y="31823"/>
                  <a:pt x="45633" y="73892"/>
                </a:cubicBezTo>
                <a:cubicBezTo>
                  <a:pt x="35843" y="115961"/>
                  <a:pt x="35050" y="232377"/>
                  <a:pt x="32933" y="253279"/>
                </a:cubicBezTo>
                <a:cubicBezTo>
                  <a:pt x="30816" y="274181"/>
                  <a:pt x="38225" y="222058"/>
                  <a:pt x="32933" y="199304"/>
                </a:cubicBezTo>
                <a:cubicBezTo>
                  <a:pt x="27641" y="176550"/>
                  <a:pt x="-6755" y="149298"/>
                  <a:pt x="1183" y="116754"/>
                </a:cubicBezTo>
                <a:cubicBezTo>
                  <a:pt x="9120" y="84210"/>
                  <a:pt x="84263" y="8011"/>
                  <a:pt x="91671" y="8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67828DD2-5535-4F20-BFA7-5E4B4074A74A}"/>
              </a:ext>
            </a:extLst>
          </p:cNvPr>
          <p:cNvSpPr/>
          <p:nvPr/>
        </p:nvSpPr>
        <p:spPr>
          <a:xfrm>
            <a:off x="2941281" y="5305425"/>
            <a:ext cx="113094" cy="197231"/>
          </a:xfrm>
          <a:custGeom>
            <a:avLst/>
            <a:gdLst>
              <a:gd name="connsiteX0" fmla="*/ 28932 w 113094"/>
              <a:gd name="connsiteY0" fmla="*/ 0 h 197231"/>
              <a:gd name="connsiteX1" fmla="*/ 357 w 113094"/>
              <a:gd name="connsiteY1" fmla="*/ 65088 h 197231"/>
              <a:gd name="connsiteX2" fmla="*/ 14644 w 113094"/>
              <a:gd name="connsiteY2" fmla="*/ 185738 h 197231"/>
              <a:gd name="connsiteX3" fmla="*/ 40044 w 113094"/>
              <a:gd name="connsiteY3" fmla="*/ 171450 h 197231"/>
              <a:gd name="connsiteX4" fmla="*/ 113069 w 113094"/>
              <a:gd name="connsiteY4" fmla="*/ 177800 h 197231"/>
              <a:gd name="connsiteX5" fmla="*/ 47982 w 113094"/>
              <a:gd name="connsiteY5" fmla="*/ 187325 h 197231"/>
              <a:gd name="connsiteX6" fmla="*/ 22582 w 113094"/>
              <a:gd name="connsiteY6" fmla="*/ 192088 h 197231"/>
              <a:gd name="connsiteX7" fmla="*/ 24169 w 113094"/>
              <a:gd name="connsiteY7" fmla="*/ 109538 h 197231"/>
              <a:gd name="connsiteX8" fmla="*/ 5119 w 113094"/>
              <a:gd name="connsiteY8" fmla="*/ 65088 h 197231"/>
              <a:gd name="connsiteX9" fmla="*/ 28932 w 113094"/>
              <a:gd name="connsiteY9" fmla="*/ 0 h 19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094" h="197231">
                <a:moveTo>
                  <a:pt x="28932" y="0"/>
                </a:moveTo>
                <a:cubicBezTo>
                  <a:pt x="28138" y="0"/>
                  <a:pt x="2738" y="34132"/>
                  <a:pt x="357" y="65088"/>
                </a:cubicBezTo>
                <a:cubicBezTo>
                  <a:pt x="-2024" y="96044"/>
                  <a:pt x="8029" y="168011"/>
                  <a:pt x="14644" y="185738"/>
                </a:cubicBezTo>
                <a:cubicBezTo>
                  <a:pt x="21258" y="203465"/>
                  <a:pt x="23640" y="172773"/>
                  <a:pt x="40044" y="171450"/>
                </a:cubicBezTo>
                <a:cubicBezTo>
                  <a:pt x="56448" y="170127"/>
                  <a:pt x="111746" y="175154"/>
                  <a:pt x="113069" y="177800"/>
                </a:cubicBezTo>
                <a:cubicBezTo>
                  <a:pt x="114392" y="180446"/>
                  <a:pt x="63063" y="184944"/>
                  <a:pt x="47982" y="187325"/>
                </a:cubicBezTo>
                <a:cubicBezTo>
                  <a:pt x="32901" y="189706"/>
                  <a:pt x="26551" y="205053"/>
                  <a:pt x="22582" y="192088"/>
                </a:cubicBezTo>
                <a:cubicBezTo>
                  <a:pt x="18613" y="179124"/>
                  <a:pt x="27079" y="130705"/>
                  <a:pt x="24169" y="109538"/>
                </a:cubicBezTo>
                <a:cubicBezTo>
                  <a:pt x="21258" y="88371"/>
                  <a:pt x="4061" y="81492"/>
                  <a:pt x="5119" y="65088"/>
                </a:cubicBezTo>
                <a:cubicBezTo>
                  <a:pt x="6177" y="48684"/>
                  <a:pt x="29726" y="0"/>
                  <a:pt x="289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B2EBC607-2012-4E78-84D8-7D139A65BCA9}"/>
              </a:ext>
            </a:extLst>
          </p:cNvPr>
          <p:cNvSpPr/>
          <p:nvPr/>
        </p:nvSpPr>
        <p:spPr>
          <a:xfrm>
            <a:off x="3006414" y="5306870"/>
            <a:ext cx="42312" cy="176863"/>
          </a:xfrm>
          <a:custGeom>
            <a:avLst/>
            <a:gdLst>
              <a:gd name="connsiteX0" fmla="*/ 311 w 42312"/>
              <a:gd name="connsiteY0" fmla="*/ 143 h 176863"/>
              <a:gd name="connsiteX1" fmla="*/ 17774 w 42312"/>
              <a:gd name="connsiteY1" fmla="*/ 76343 h 176863"/>
              <a:gd name="connsiteX2" fmla="*/ 41586 w 42312"/>
              <a:gd name="connsiteY2" fmla="*/ 174768 h 176863"/>
              <a:gd name="connsiteX3" fmla="*/ 33649 w 42312"/>
              <a:gd name="connsiteY3" fmla="*/ 139843 h 176863"/>
              <a:gd name="connsiteX4" fmla="*/ 8249 w 42312"/>
              <a:gd name="connsiteY4" fmla="*/ 95393 h 176863"/>
              <a:gd name="connsiteX5" fmla="*/ 311 w 42312"/>
              <a:gd name="connsiteY5" fmla="*/ 143 h 17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2" h="176863">
                <a:moveTo>
                  <a:pt x="311" y="143"/>
                </a:moveTo>
                <a:cubicBezTo>
                  <a:pt x="1898" y="-3032"/>
                  <a:pt x="10895" y="47239"/>
                  <a:pt x="17774" y="76343"/>
                </a:cubicBezTo>
                <a:cubicBezTo>
                  <a:pt x="24653" y="105447"/>
                  <a:pt x="38940" y="164185"/>
                  <a:pt x="41586" y="174768"/>
                </a:cubicBezTo>
                <a:cubicBezTo>
                  <a:pt x="44232" y="185351"/>
                  <a:pt x="39205" y="153072"/>
                  <a:pt x="33649" y="139843"/>
                </a:cubicBezTo>
                <a:cubicBezTo>
                  <a:pt x="28093" y="126614"/>
                  <a:pt x="13012" y="111797"/>
                  <a:pt x="8249" y="95393"/>
                </a:cubicBezTo>
                <a:cubicBezTo>
                  <a:pt x="3486" y="78989"/>
                  <a:pt x="-1276" y="3318"/>
                  <a:pt x="311" y="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5EEA185-C25E-4B39-AD74-9FB4A3F4355C}"/>
              </a:ext>
            </a:extLst>
          </p:cNvPr>
          <p:cNvSpPr/>
          <p:nvPr/>
        </p:nvSpPr>
        <p:spPr>
          <a:xfrm>
            <a:off x="3029359" y="5545070"/>
            <a:ext cx="121411" cy="102197"/>
          </a:xfrm>
          <a:custGeom>
            <a:avLst/>
            <a:gdLst>
              <a:gd name="connsiteX0" fmla="*/ 45629 w 121411"/>
              <a:gd name="connsiteY0" fmla="*/ 68 h 102197"/>
              <a:gd name="connsiteX1" fmla="*/ 2766 w 121411"/>
              <a:gd name="connsiteY1" fmla="*/ 85793 h 102197"/>
              <a:gd name="connsiteX2" fmla="*/ 10704 w 121411"/>
              <a:gd name="connsiteY2" fmla="*/ 82618 h 102197"/>
              <a:gd name="connsiteX3" fmla="*/ 63091 w 121411"/>
              <a:gd name="connsiteY3" fmla="*/ 74680 h 102197"/>
              <a:gd name="connsiteX4" fmla="*/ 120241 w 121411"/>
              <a:gd name="connsiteY4" fmla="*/ 69918 h 102197"/>
              <a:gd name="connsiteX5" fmla="*/ 7529 w 121411"/>
              <a:gd name="connsiteY5" fmla="*/ 101668 h 102197"/>
              <a:gd name="connsiteX6" fmla="*/ 45629 w 121411"/>
              <a:gd name="connsiteY6" fmla="*/ 68 h 10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11" h="102197">
                <a:moveTo>
                  <a:pt x="45629" y="68"/>
                </a:moveTo>
                <a:cubicBezTo>
                  <a:pt x="44835" y="-2578"/>
                  <a:pt x="8587" y="72035"/>
                  <a:pt x="2766" y="85793"/>
                </a:cubicBezTo>
                <a:cubicBezTo>
                  <a:pt x="-3055" y="99551"/>
                  <a:pt x="650" y="84470"/>
                  <a:pt x="10704" y="82618"/>
                </a:cubicBezTo>
                <a:cubicBezTo>
                  <a:pt x="20758" y="80766"/>
                  <a:pt x="44835" y="76797"/>
                  <a:pt x="63091" y="74680"/>
                </a:cubicBezTo>
                <a:cubicBezTo>
                  <a:pt x="81347" y="72563"/>
                  <a:pt x="129501" y="65420"/>
                  <a:pt x="120241" y="69918"/>
                </a:cubicBezTo>
                <a:cubicBezTo>
                  <a:pt x="110981" y="74416"/>
                  <a:pt x="20229" y="106695"/>
                  <a:pt x="7529" y="101668"/>
                </a:cubicBezTo>
                <a:cubicBezTo>
                  <a:pt x="-5171" y="96641"/>
                  <a:pt x="46423" y="2714"/>
                  <a:pt x="45629" y="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73C41B2-0AE0-4D40-AE9F-8A7041DBB951}"/>
              </a:ext>
            </a:extLst>
          </p:cNvPr>
          <p:cNvSpPr/>
          <p:nvPr/>
        </p:nvSpPr>
        <p:spPr>
          <a:xfrm>
            <a:off x="3032308" y="5661366"/>
            <a:ext cx="116744" cy="21976"/>
          </a:xfrm>
          <a:custGeom>
            <a:avLst/>
            <a:gdLst>
              <a:gd name="connsiteX0" fmla="*/ 1405 w 116744"/>
              <a:gd name="connsiteY0" fmla="*/ 1247 h 21976"/>
              <a:gd name="connsiteX1" fmla="*/ 115705 w 116744"/>
              <a:gd name="connsiteY1" fmla="*/ 4422 h 21976"/>
              <a:gd name="connsiteX2" fmla="*/ 55380 w 116744"/>
              <a:gd name="connsiteY2" fmla="*/ 21884 h 21976"/>
              <a:gd name="connsiteX3" fmla="*/ 1405 w 116744"/>
              <a:gd name="connsiteY3" fmla="*/ 1247 h 2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4" h="21976">
                <a:moveTo>
                  <a:pt x="1405" y="1247"/>
                </a:moveTo>
                <a:cubicBezTo>
                  <a:pt x="11459" y="-1663"/>
                  <a:pt x="106709" y="983"/>
                  <a:pt x="115705" y="4422"/>
                </a:cubicBezTo>
                <a:cubicBezTo>
                  <a:pt x="124701" y="7861"/>
                  <a:pt x="72842" y="20297"/>
                  <a:pt x="55380" y="21884"/>
                </a:cubicBezTo>
                <a:cubicBezTo>
                  <a:pt x="37918" y="23471"/>
                  <a:pt x="-8649" y="4157"/>
                  <a:pt x="1405" y="1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5F7368A2-3775-4CE8-8805-02ABC2954598}"/>
              </a:ext>
            </a:extLst>
          </p:cNvPr>
          <p:cNvSpPr/>
          <p:nvPr/>
        </p:nvSpPr>
        <p:spPr>
          <a:xfrm>
            <a:off x="3035271" y="5692469"/>
            <a:ext cx="137103" cy="41582"/>
          </a:xfrm>
          <a:custGeom>
            <a:avLst/>
            <a:gdLst>
              <a:gd name="connsiteX0" fmla="*/ 29 w 137103"/>
              <a:gd name="connsiteY0" fmla="*/ 306 h 41582"/>
              <a:gd name="connsiteX1" fmla="*/ 65117 w 137103"/>
              <a:gd name="connsiteY1" fmla="*/ 22531 h 41582"/>
              <a:gd name="connsiteX2" fmla="*/ 136554 w 137103"/>
              <a:gd name="connsiteY2" fmla="*/ 17769 h 41582"/>
              <a:gd name="connsiteX3" fmla="*/ 96867 w 137103"/>
              <a:gd name="connsiteY3" fmla="*/ 22531 h 41582"/>
              <a:gd name="connsiteX4" fmla="*/ 73054 w 137103"/>
              <a:gd name="connsiteY4" fmla="*/ 41581 h 41582"/>
              <a:gd name="connsiteX5" fmla="*/ 29 w 137103"/>
              <a:gd name="connsiteY5" fmla="*/ 306 h 4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03" h="41582">
                <a:moveTo>
                  <a:pt x="29" y="306"/>
                </a:moveTo>
                <a:cubicBezTo>
                  <a:pt x="-1294" y="-2869"/>
                  <a:pt x="42363" y="19620"/>
                  <a:pt x="65117" y="22531"/>
                </a:cubicBezTo>
                <a:cubicBezTo>
                  <a:pt x="87871" y="25442"/>
                  <a:pt x="131262" y="17769"/>
                  <a:pt x="136554" y="17769"/>
                </a:cubicBezTo>
                <a:cubicBezTo>
                  <a:pt x="141846" y="17769"/>
                  <a:pt x="107450" y="18562"/>
                  <a:pt x="96867" y="22531"/>
                </a:cubicBezTo>
                <a:cubicBezTo>
                  <a:pt x="86284" y="26500"/>
                  <a:pt x="85754" y="41316"/>
                  <a:pt x="73054" y="41581"/>
                </a:cubicBezTo>
                <a:cubicBezTo>
                  <a:pt x="60354" y="41846"/>
                  <a:pt x="1352" y="3481"/>
                  <a:pt x="29" y="3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78AB9C5-376D-4065-8B7A-30C5EA48FFDE}"/>
              </a:ext>
            </a:extLst>
          </p:cNvPr>
          <p:cNvSpPr/>
          <p:nvPr/>
        </p:nvSpPr>
        <p:spPr>
          <a:xfrm>
            <a:off x="2898775" y="5365587"/>
            <a:ext cx="58776" cy="236094"/>
          </a:xfrm>
          <a:custGeom>
            <a:avLst/>
            <a:gdLst>
              <a:gd name="connsiteX0" fmla="*/ 7938 w 58776"/>
              <a:gd name="connsiteY0" fmla="*/ 163 h 236094"/>
              <a:gd name="connsiteX1" fmla="*/ 0 w 58776"/>
              <a:gd name="connsiteY1" fmla="*/ 222413 h 236094"/>
              <a:gd name="connsiteX2" fmla="*/ 11113 w 58776"/>
              <a:gd name="connsiteY2" fmla="*/ 209713 h 236094"/>
              <a:gd name="connsiteX3" fmla="*/ 58738 w 58776"/>
              <a:gd name="connsiteY3" fmla="*/ 190663 h 236094"/>
              <a:gd name="connsiteX4" fmla="*/ 19050 w 58776"/>
              <a:gd name="connsiteY4" fmla="*/ 185901 h 236094"/>
              <a:gd name="connsiteX5" fmla="*/ 7938 w 58776"/>
              <a:gd name="connsiteY5" fmla="*/ 163 h 23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76" h="236094">
                <a:moveTo>
                  <a:pt x="7938" y="163"/>
                </a:moveTo>
                <a:cubicBezTo>
                  <a:pt x="4763" y="6248"/>
                  <a:pt x="0" y="222413"/>
                  <a:pt x="0" y="222413"/>
                </a:cubicBezTo>
                <a:cubicBezTo>
                  <a:pt x="529" y="257338"/>
                  <a:pt x="1323" y="215005"/>
                  <a:pt x="11113" y="209713"/>
                </a:cubicBezTo>
                <a:cubicBezTo>
                  <a:pt x="20903" y="204421"/>
                  <a:pt x="57415" y="194632"/>
                  <a:pt x="58738" y="190663"/>
                </a:cubicBezTo>
                <a:cubicBezTo>
                  <a:pt x="60061" y="186694"/>
                  <a:pt x="26988" y="212359"/>
                  <a:pt x="19050" y="185901"/>
                </a:cubicBezTo>
                <a:cubicBezTo>
                  <a:pt x="11112" y="159443"/>
                  <a:pt x="11113" y="-5922"/>
                  <a:pt x="7938" y="1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88A1786-4877-4E70-8A9A-E7874865CCDF}"/>
              </a:ext>
            </a:extLst>
          </p:cNvPr>
          <p:cNvSpPr/>
          <p:nvPr/>
        </p:nvSpPr>
        <p:spPr>
          <a:xfrm>
            <a:off x="2981185" y="5954616"/>
            <a:ext cx="289890" cy="217830"/>
          </a:xfrm>
          <a:custGeom>
            <a:avLst/>
            <a:gdLst>
              <a:gd name="connsiteX0" fmla="*/ 140 w 289890"/>
              <a:gd name="connsiteY0" fmla="*/ 97 h 217830"/>
              <a:gd name="connsiteX1" fmla="*/ 141428 w 289890"/>
              <a:gd name="connsiteY1" fmla="*/ 66772 h 217830"/>
              <a:gd name="connsiteX2" fmla="*/ 287478 w 289890"/>
              <a:gd name="connsiteY2" fmla="*/ 217584 h 217830"/>
              <a:gd name="connsiteX3" fmla="*/ 228740 w 289890"/>
              <a:gd name="connsiteY3" fmla="*/ 101697 h 217830"/>
              <a:gd name="connsiteX4" fmla="*/ 179528 w 289890"/>
              <a:gd name="connsiteY4" fmla="*/ 81059 h 217830"/>
              <a:gd name="connsiteX5" fmla="*/ 116028 w 289890"/>
              <a:gd name="connsiteY5" fmla="*/ 79472 h 217830"/>
              <a:gd name="connsiteX6" fmla="*/ 140 w 289890"/>
              <a:gd name="connsiteY6" fmla="*/ 97 h 21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90" h="217830">
                <a:moveTo>
                  <a:pt x="140" y="97"/>
                </a:moveTo>
                <a:cubicBezTo>
                  <a:pt x="4373" y="-2020"/>
                  <a:pt x="93538" y="30524"/>
                  <a:pt x="141428" y="66772"/>
                </a:cubicBezTo>
                <a:cubicBezTo>
                  <a:pt x="189318" y="103020"/>
                  <a:pt x="272926" y="211763"/>
                  <a:pt x="287478" y="217584"/>
                </a:cubicBezTo>
                <a:cubicBezTo>
                  <a:pt x="302030" y="223405"/>
                  <a:pt x="246732" y="124451"/>
                  <a:pt x="228740" y="101697"/>
                </a:cubicBezTo>
                <a:cubicBezTo>
                  <a:pt x="210748" y="78943"/>
                  <a:pt x="198313" y="84763"/>
                  <a:pt x="179528" y="81059"/>
                </a:cubicBezTo>
                <a:cubicBezTo>
                  <a:pt x="160743" y="77355"/>
                  <a:pt x="143809" y="91114"/>
                  <a:pt x="116028" y="79472"/>
                </a:cubicBezTo>
                <a:cubicBezTo>
                  <a:pt x="88247" y="67830"/>
                  <a:pt x="-4093" y="2214"/>
                  <a:pt x="140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634038DC-8EBF-4931-A632-DEDE68EDF588}"/>
              </a:ext>
            </a:extLst>
          </p:cNvPr>
          <p:cNvSpPr/>
          <p:nvPr/>
        </p:nvSpPr>
        <p:spPr>
          <a:xfrm>
            <a:off x="2658988" y="5731236"/>
            <a:ext cx="313421" cy="202915"/>
          </a:xfrm>
          <a:custGeom>
            <a:avLst/>
            <a:gdLst>
              <a:gd name="connsiteX0" fmla="*/ 75 w 313421"/>
              <a:gd name="connsiteY0" fmla="*/ 1227 h 202915"/>
              <a:gd name="connsiteX1" fmla="*/ 192162 w 313421"/>
              <a:gd name="connsiteY1" fmla="*/ 79014 h 202915"/>
              <a:gd name="connsiteX2" fmla="*/ 311225 w 313421"/>
              <a:gd name="connsiteY2" fmla="*/ 201252 h 202915"/>
              <a:gd name="connsiteX3" fmla="*/ 262012 w 313421"/>
              <a:gd name="connsiteY3" fmla="*/ 142514 h 202915"/>
              <a:gd name="connsiteX4" fmla="*/ 169937 w 313421"/>
              <a:gd name="connsiteY4" fmla="*/ 39327 h 202915"/>
              <a:gd name="connsiteX5" fmla="*/ 75 w 313421"/>
              <a:gd name="connsiteY5" fmla="*/ 1227 h 20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421" h="202915">
                <a:moveTo>
                  <a:pt x="75" y="1227"/>
                </a:moveTo>
                <a:cubicBezTo>
                  <a:pt x="3779" y="7841"/>
                  <a:pt x="140304" y="45677"/>
                  <a:pt x="192162" y="79014"/>
                </a:cubicBezTo>
                <a:cubicBezTo>
                  <a:pt x="244020" y="112352"/>
                  <a:pt x="299583" y="190669"/>
                  <a:pt x="311225" y="201252"/>
                </a:cubicBezTo>
                <a:cubicBezTo>
                  <a:pt x="322867" y="211835"/>
                  <a:pt x="285560" y="169502"/>
                  <a:pt x="262012" y="142514"/>
                </a:cubicBezTo>
                <a:cubicBezTo>
                  <a:pt x="238464" y="115527"/>
                  <a:pt x="210418" y="62875"/>
                  <a:pt x="169937" y="39327"/>
                </a:cubicBezTo>
                <a:cubicBezTo>
                  <a:pt x="129456" y="15779"/>
                  <a:pt x="-3629" y="-5387"/>
                  <a:pt x="75" y="1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7627F994-EB95-4385-84FC-03F91DDF57DE}"/>
              </a:ext>
            </a:extLst>
          </p:cNvPr>
          <p:cNvSpPr/>
          <p:nvPr/>
        </p:nvSpPr>
        <p:spPr>
          <a:xfrm>
            <a:off x="2674777" y="5786433"/>
            <a:ext cx="247051" cy="123834"/>
          </a:xfrm>
          <a:custGeom>
            <a:avLst/>
            <a:gdLst>
              <a:gd name="connsiteX0" fmla="*/ 161 w 247051"/>
              <a:gd name="connsiteY0" fmla="*/ 5 h 123834"/>
              <a:gd name="connsiteX1" fmla="*/ 162086 w 247051"/>
              <a:gd name="connsiteY1" fmla="*/ 57155 h 123834"/>
              <a:gd name="connsiteX2" fmla="*/ 246223 w 247051"/>
              <a:gd name="connsiteY2" fmla="*/ 123830 h 123834"/>
              <a:gd name="connsiteX3" fmla="*/ 193836 w 247051"/>
              <a:gd name="connsiteY3" fmla="*/ 60330 h 123834"/>
              <a:gd name="connsiteX4" fmla="*/ 161 w 247051"/>
              <a:gd name="connsiteY4" fmla="*/ 5 h 1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051" h="123834">
                <a:moveTo>
                  <a:pt x="161" y="5"/>
                </a:moveTo>
                <a:cubicBezTo>
                  <a:pt x="-5131" y="-524"/>
                  <a:pt x="121076" y="36518"/>
                  <a:pt x="162086" y="57155"/>
                </a:cubicBezTo>
                <a:cubicBezTo>
                  <a:pt x="203096" y="77793"/>
                  <a:pt x="240931" y="123301"/>
                  <a:pt x="246223" y="123830"/>
                </a:cubicBezTo>
                <a:cubicBezTo>
                  <a:pt x="251515" y="124359"/>
                  <a:pt x="231142" y="81497"/>
                  <a:pt x="193836" y="60330"/>
                </a:cubicBezTo>
                <a:cubicBezTo>
                  <a:pt x="156530" y="39163"/>
                  <a:pt x="5453" y="534"/>
                  <a:pt x="161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6D87800B-6923-4A01-AEDF-1D8F0F268A6D}"/>
              </a:ext>
            </a:extLst>
          </p:cNvPr>
          <p:cNvSpPr/>
          <p:nvPr/>
        </p:nvSpPr>
        <p:spPr>
          <a:xfrm>
            <a:off x="2384991" y="5552014"/>
            <a:ext cx="325309" cy="194667"/>
          </a:xfrm>
          <a:custGeom>
            <a:avLst/>
            <a:gdLst>
              <a:gd name="connsiteX0" fmla="*/ 1022 w 325309"/>
              <a:gd name="connsiteY0" fmla="*/ 1061 h 194667"/>
              <a:gd name="connsiteX1" fmla="*/ 99447 w 325309"/>
              <a:gd name="connsiteY1" fmla="*/ 70911 h 194667"/>
              <a:gd name="connsiteX2" fmla="*/ 315347 w 325309"/>
              <a:gd name="connsiteY2" fmla="*/ 189974 h 194667"/>
              <a:gd name="connsiteX3" fmla="*/ 275659 w 325309"/>
              <a:gd name="connsiteY3" fmla="*/ 166161 h 194667"/>
              <a:gd name="connsiteX4" fmla="*/ 155009 w 325309"/>
              <a:gd name="connsiteY4" fmla="*/ 123299 h 194667"/>
              <a:gd name="connsiteX5" fmla="*/ 1022 w 325309"/>
              <a:gd name="connsiteY5" fmla="*/ 1061 h 19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309" h="194667">
                <a:moveTo>
                  <a:pt x="1022" y="1061"/>
                </a:moveTo>
                <a:cubicBezTo>
                  <a:pt x="-8238" y="-7670"/>
                  <a:pt x="47060" y="39426"/>
                  <a:pt x="99447" y="70911"/>
                </a:cubicBezTo>
                <a:cubicBezTo>
                  <a:pt x="151834" y="102396"/>
                  <a:pt x="285978" y="174099"/>
                  <a:pt x="315347" y="189974"/>
                </a:cubicBezTo>
                <a:cubicBezTo>
                  <a:pt x="344716" y="205849"/>
                  <a:pt x="302382" y="177274"/>
                  <a:pt x="275659" y="166161"/>
                </a:cubicBezTo>
                <a:cubicBezTo>
                  <a:pt x="248936" y="155049"/>
                  <a:pt x="197607" y="146847"/>
                  <a:pt x="155009" y="123299"/>
                </a:cubicBezTo>
                <a:cubicBezTo>
                  <a:pt x="112411" y="99751"/>
                  <a:pt x="10282" y="9792"/>
                  <a:pt x="1022" y="10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FE07E3AB-3F9A-4B9B-B4A5-BE754D8E9FB7}"/>
              </a:ext>
            </a:extLst>
          </p:cNvPr>
          <p:cNvSpPr/>
          <p:nvPr/>
        </p:nvSpPr>
        <p:spPr>
          <a:xfrm>
            <a:off x="2182787" y="5425820"/>
            <a:ext cx="189755" cy="119600"/>
          </a:xfrm>
          <a:custGeom>
            <a:avLst/>
            <a:gdLst>
              <a:gd name="connsiteX0" fmla="*/ 26 w 189755"/>
              <a:gd name="connsiteY0" fmla="*/ 255 h 119600"/>
              <a:gd name="connsiteX1" fmla="*/ 100038 w 189755"/>
              <a:gd name="connsiteY1" fmla="*/ 32005 h 119600"/>
              <a:gd name="connsiteX2" fmla="*/ 187351 w 189755"/>
              <a:gd name="connsiteY2" fmla="*/ 117730 h 119600"/>
              <a:gd name="connsiteX3" fmla="*/ 158776 w 189755"/>
              <a:gd name="connsiteY3" fmla="*/ 87568 h 119600"/>
              <a:gd name="connsiteX4" fmla="*/ 90513 w 189755"/>
              <a:gd name="connsiteY4" fmla="*/ 46293 h 119600"/>
              <a:gd name="connsiteX5" fmla="*/ 26 w 189755"/>
              <a:gd name="connsiteY5" fmla="*/ 255 h 1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755" h="119600">
                <a:moveTo>
                  <a:pt x="26" y="255"/>
                </a:moveTo>
                <a:cubicBezTo>
                  <a:pt x="1613" y="-2126"/>
                  <a:pt x="68817" y="12426"/>
                  <a:pt x="100038" y="32005"/>
                </a:cubicBezTo>
                <a:cubicBezTo>
                  <a:pt x="131259" y="51584"/>
                  <a:pt x="177561" y="108470"/>
                  <a:pt x="187351" y="117730"/>
                </a:cubicBezTo>
                <a:cubicBezTo>
                  <a:pt x="197141" y="126990"/>
                  <a:pt x="174916" y="99474"/>
                  <a:pt x="158776" y="87568"/>
                </a:cubicBezTo>
                <a:cubicBezTo>
                  <a:pt x="142636" y="75662"/>
                  <a:pt x="113532" y="58464"/>
                  <a:pt x="90513" y="46293"/>
                </a:cubicBezTo>
                <a:cubicBezTo>
                  <a:pt x="67494" y="34122"/>
                  <a:pt x="-1561" y="2636"/>
                  <a:pt x="26" y="2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BE00B4D6-09B9-4636-B92A-A5401E7ACD95}"/>
              </a:ext>
            </a:extLst>
          </p:cNvPr>
          <p:cNvSpPr/>
          <p:nvPr/>
        </p:nvSpPr>
        <p:spPr>
          <a:xfrm>
            <a:off x="2022326" y="5344785"/>
            <a:ext cx="185143" cy="89518"/>
          </a:xfrm>
          <a:custGeom>
            <a:avLst/>
            <a:gdLst>
              <a:gd name="connsiteX0" fmla="*/ 149 w 185143"/>
              <a:gd name="connsiteY0" fmla="*/ 328 h 89518"/>
              <a:gd name="connsiteX1" fmla="*/ 144612 w 185143"/>
              <a:gd name="connsiteY1" fmla="*/ 74940 h 89518"/>
              <a:gd name="connsiteX2" fmla="*/ 184299 w 185143"/>
              <a:gd name="connsiteY2" fmla="*/ 87640 h 89518"/>
              <a:gd name="connsiteX3" fmla="*/ 117624 w 185143"/>
              <a:gd name="connsiteY3" fmla="*/ 49540 h 89518"/>
              <a:gd name="connsiteX4" fmla="*/ 149 w 185143"/>
              <a:gd name="connsiteY4" fmla="*/ 328 h 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143" h="89518">
                <a:moveTo>
                  <a:pt x="149" y="328"/>
                </a:moveTo>
                <a:cubicBezTo>
                  <a:pt x="4647" y="4561"/>
                  <a:pt x="113920" y="60388"/>
                  <a:pt x="144612" y="74940"/>
                </a:cubicBezTo>
                <a:cubicBezTo>
                  <a:pt x="175304" y="89492"/>
                  <a:pt x="188797" y="91873"/>
                  <a:pt x="184299" y="87640"/>
                </a:cubicBezTo>
                <a:cubicBezTo>
                  <a:pt x="179801" y="83407"/>
                  <a:pt x="141437" y="65150"/>
                  <a:pt x="117624" y="49540"/>
                </a:cubicBezTo>
                <a:cubicBezTo>
                  <a:pt x="93812" y="33930"/>
                  <a:pt x="-4349" y="-3905"/>
                  <a:pt x="149" y="3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63F57479-F550-45AD-A489-39F55E054C71}"/>
              </a:ext>
            </a:extLst>
          </p:cNvPr>
          <p:cNvSpPr/>
          <p:nvPr/>
        </p:nvSpPr>
        <p:spPr>
          <a:xfrm>
            <a:off x="1729854" y="5229571"/>
            <a:ext cx="308496" cy="98079"/>
          </a:xfrm>
          <a:custGeom>
            <a:avLst/>
            <a:gdLst>
              <a:gd name="connsiteX0" fmla="*/ 521 w 308496"/>
              <a:gd name="connsiteY0" fmla="*/ 23467 h 98079"/>
              <a:gd name="connsiteX1" fmla="*/ 89421 w 308496"/>
              <a:gd name="connsiteY1" fmla="*/ 2829 h 98079"/>
              <a:gd name="connsiteX2" fmla="*/ 308496 w 308496"/>
              <a:gd name="connsiteY2" fmla="*/ 98079 h 98079"/>
              <a:gd name="connsiteX3" fmla="*/ 275159 w 308496"/>
              <a:gd name="connsiteY3" fmla="*/ 83792 h 98079"/>
              <a:gd name="connsiteX4" fmla="*/ 140221 w 308496"/>
              <a:gd name="connsiteY4" fmla="*/ 31404 h 98079"/>
              <a:gd name="connsiteX5" fmla="*/ 56084 w 308496"/>
              <a:gd name="connsiteY5" fmla="*/ 6004 h 98079"/>
              <a:gd name="connsiteX6" fmla="*/ 521 w 308496"/>
              <a:gd name="connsiteY6" fmla="*/ 23467 h 9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496" h="98079">
                <a:moveTo>
                  <a:pt x="521" y="23467"/>
                </a:moveTo>
                <a:cubicBezTo>
                  <a:pt x="6077" y="22938"/>
                  <a:pt x="38092" y="-9606"/>
                  <a:pt x="89421" y="2829"/>
                </a:cubicBezTo>
                <a:cubicBezTo>
                  <a:pt x="140750" y="15264"/>
                  <a:pt x="277540" y="84585"/>
                  <a:pt x="308496" y="98079"/>
                </a:cubicBezTo>
                <a:lnTo>
                  <a:pt x="275159" y="83792"/>
                </a:lnTo>
                <a:cubicBezTo>
                  <a:pt x="247113" y="72680"/>
                  <a:pt x="176733" y="44369"/>
                  <a:pt x="140221" y="31404"/>
                </a:cubicBezTo>
                <a:cubicBezTo>
                  <a:pt x="103709" y="18439"/>
                  <a:pt x="76986" y="10237"/>
                  <a:pt x="56084" y="6004"/>
                </a:cubicBezTo>
                <a:cubicBezTo>
                  <a:pt x="35182" y="1771"/>
                  <a:pt x="-5035" y="23996"/>
                  <a:pt x="521" y="234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C579BE29-7E06-416D-B247-62184E122ABB}"/>
              </a:ext>
            </a:extLst>
          </p:cNvPr>
          <p:cNvSpPr/>
          <p:nvPr/>
        </p:nvSpPr>
        <p:spPr>
          <a:xfrm>
            <a:off x="1701509" y="5246670"/>
            <a:ext cx="169656" cy="203385"/>
          </a:xfrm>
          <a:custGeom>
            <a:avLst/>
            <a:gdLst>
              <a:gd name="connsiteX0" fmla="*/ 291 w 169656"/>
              <a:gd name="connsiteY0" fmla="*/ 31768 h 203385"/>
              <a:gd name="connsiteX1" fmla="*/ 113004 w 169656"/>
              <a:gd name="connsiteY1" fmla="*/ 18 h 203385"/>
              <a:gd name="connsiteX2" fmla="*/ 166979 w 169656"/>
              <a:gd name="connsiteY2" fmla="*/ 36530 h 203385"/>
              <a:gd name="connsiteX3" fmla="*/ 154279 w 169656"/>
              <a:gd name="connsiteY3" fmla="*/ 79393 h 203385"/>
              <a:gd name="connsiteX4" fmla="*/ 92366 w 169656"/>
              <a:gd name="connsiteY4" fmla="*/ 200043 h 203385"/>
              <a:gd name="connsiteX5" fmla="*/ 116179 w 169656"/>
              <a:gd name="connsiteY5" fmla="*/ 158768 h 203385"/>
              <a:gd name="connsiteX6" fmla="*/ 149516 w 169656"/>
              <a:gd name="connsiteY6" fmla="*/ 44468 h 203385"/>
              <a:gd name="connsiteX7" fmla="*/ 291 w 169656"/>
              <a:gd name="connsiteY7" fmla="*/ 31768 h 2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56" h="203385">
                <a:moveTo>
                  <a:pt x="291" y="31768"/>
                </a:moveTo>
                <a:cubicBezTo>
                  <a:pt x="-5794" y="24360"/>
                  <a:pt x="85223" y="-776"/>
                  <a:pt x="113004" y="18"/>
                </a:cubicBezTo>
                <a:cubicBezTo>
                  <a:pt x="140785" y="812"/>
                  <a:pt x="160100" y="23301"/>
                  <a:pt x="166979" y="36530"/>
                </a:cubicBezTo>
                <a:cubicBezTo>
                  <a:pt x="173858" y="49759"/>
                  <a:pt x="166715" y="52141"/>
                  <a:pt x="154279" y="79393"/>
                </a:cubicBezTo>
                <a:cubicBezTo>
                  <a:pt x="141844" y="106645"/>
                  <a:pt x="98716" y="186814"/>
                  <a:pt x="92366" y="200043"/>
                </a:cubicBezTo>
                <a:cubicBezTo>
                  <a:pt x="86016" y="213272"/>
                  <a:pt x="106654" y="184697"/>
                  <a:pt x="116179" y="158768"/>
                </a:cubicBezTo>
                <a:cubicBezTo>
                  <a:pt x="125704" y="132839"/>
                  <a:pt x="163010" y="65634"/>
                  <a:pt x="149516" y="44468"/>
                </a:cubicBezTo>
                <a:cubicBezTo>
                  <a:pt x="136022" y="23302"/>
                  <a:pt x="6376" y="39176"/>
                  <a:pt x="291" y="31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2B3AE42-ECD4-43AE-B0F8-F67A41F9380B}"/>
              </a:ext>
            </a:extLst>
          </p:cNvPr>
          <p:cNvSpPr/>
          <p:nvPr/>
        </p:nvSpPr>
        <p:spPr>
          <a:xfrm>
            <a:off x="1690622" y="5274086"/>
            <a:ext cx="99280" cy="190249"/>
          </a:xfrm>
          <a:custGeom>
            <a:avLst/>
            <a:gdLst>
              <a:gd name="connsiteX0" fmla="*/ 17528 w 99280"/>
              <a:gd name="connsiteY0" fmla="*/ 1177 h 190249"/>
              <a:gd name="connsiteX1" fmla="*/ 66 w 99280"/>
              <a:gd name="connsiteY1" fmla="*/ 53564 h 190249"/>
              <a:gd name="connsiteX2" fmla="*/ 15941 w 99280"/>
              <a:gd name="connsiteY2" fmla="*/ 115477 h 190249"/>
              <a:gd name="connsiteX3" fmla="*/ 98491 w 99280"/>
              <a:gd name="connsiteY3" fmla="*/ 190089 h 190249"/>
              <a:gd name="connsiteX4" fmla="*/ 55628 w 99280"/>
              <a:gd name="connsiteY4" fmla="*/ 134527 h 190249"/>
              <a:gd name="connsiteX5" fmla="*/ 22291 w 99280"/>
              <a:gd name="connsiteY5" fmla="*/ 105952 h 190249"/>
              <a:gd name="connsiteX6" fmla="*/ 17528 w 99280"/>
              <a:gd name="connsiteY6" fmla="*/ 1177 h 19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80" h="190249">
                <a:moveTo>
                  <a:pt x="17528" y="1177"/>
                </a:moveTo>
                <a:cubicBezTo>
                  <a:pt x="13824" y="-7554"/>
                  <a:pt x="330" y="34514"/>
                  <a:pt x="66" y="53564"/>
                </a:cubicBezTo>
                <a:cubicBezTo>
                  <a:pt x="-198" y="72614"/>
                  <a:pt x="-463" y="92723"/>
                  <a:pt x="15941" y="115477"/>
                </a:cubicBezTo>
                <a:cubicBezTo>
                  <a:pt x="32345" y="138231"/>
                  <a:pt x="91876" y="186914"/>
                  <a:pt x="98491" y="190089"/>
                </a:cubicBezTo>
                <a:cubicBezTo>
                  <a:pt x="105106" y="193264"/>
                  <a:pt x="68328" y="148550"/>
                  <a:pt x="55628" y="134527"/>
                </a:cubicBezTo>
                <a:cubicBezTo>
                  <a:pt x="42928" y="120504"/>
                  <a:pt x="28376" y="127383"/>
                  <a:pt x="22291" y="105952"/>
                </a:cubicBezTo>
                <a:cubicBezTo>
                  <a:pt x="16206" y="84521"/>
                  <a:pt x="21232" y="9908"/>
                  <a:pt x="17528" y="11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18435ECA-8EE7-4105-874F-1621472CCB7D}"/>
              </a:ext>
            </a:extLst>
          </p:cNvPr>
          <p:cNvSpPr/>
          <p:nvPr/>
        </p:nvSpPr>
        <p:spPr>
          <a:xfrm>
            <a:off x="1797546" y="5471433"/>
            <a:ext cx="260025" cy="175912"/>
          </a:xfrm>
          <a:custGeom>
            <a:avLst/>
            <a:gdLst>
              <a:gd name="connsiteX0" fmla="*/ 2679 w 260025"/>
              <a:gd name="connsiteY0" fmla="*/ 680 h 175912"/>
              <a:gd name="connsiteX1" fmla="*/ 185242 w 260025"/>
              <a:gd name="connsiteY1" fmla="*/ 103867 h 175912"/>
              <a:gd name="connsiteX2" fmla="*/ 256679 w 260025"/>
              <a:gd name="connsiteY2" fmla="*/ 175305 h 175912"/>
              <a:gd name="connsiteX3" fmla="*/ 88404 w 260025"/>
              <a:gd name="connsiteY3" fmla="*/ 64180 h 175912"/>
              <a:gd name="connsiteX4" fmla="*/ 2679 w 260025"/>
              <a:gd name="connsiteY4" fmla="*/ 680 h 17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025" h="175912">
                <a:moveTo>
                  <a:pt x="2679" y="680"/>
                </a:moveTo>
                <a:cubicBezTo>
                  <a:pt x="18819" y="7295"/>
                  <a:pt x="142909" y="74763"/>
                  <a:pt x="185242" y="103867"/>
                </a:cubicBezTo>
                <a:cubicBezTo>
                  <a:pt x="227575" y="132971"/>
                  <a:pt x="272819" y="181920"/>
                  <a:pt x="256679" y="175305"/>
                </a:cubicBezTo>
                <a:cubicBezTo>
                  <a:pt x="240539" y="168691"/>
                  <a:pt x="129943" y="91167"/>
                  <a:pt x="88404" y="64180"/>
                </a:cubicBezTo>
                <a:cubicBezTo>
                  <a:pt x="46865" y="37193"/>
                  <a:pt x="-13461" y="-5935"/>
                  <a:pt x="2679" y="6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49EFD293-E300-47D5-953F-60CA1578433A}"/>
              </a:ext>
            </a:extLst>
          </p:cNvPr>
          <p:cNvSpPr/>
          <p:nvPr/>
        </p:nvSpPr>
        <p:spPr>
          <a:xfrm>
            <a:off x="1960165" y="5646133"/>
            <a:ext cx="619324" cy="315739"/>
          </a:xfrm>
          <a:custGeom>
            <a:avLst/>
            <a:gdLst>
              <a:gd name="connsiteX0" fmla="*/ 121048 w 619324"/>
              <a:gd name="connsiteY0" fmla="*/ 24417 h 315739"/>
              <a:gd name="connsiteX1" fmla="*/ 190898 w 619324"/>
              <a:gd name="connsiteY1" fmla="*/ 105380 h 315739"/>
              <a:gd name="connsiteX2" fmla="*/ 319485 w 619324"/>
              <a:gd name="connsiteY2" fmla="*/ 183167 h 315739"/>
              <a:gd name="connsiteX3" fmla="*/ 605235 w 619324"/>
              <a:gd name="connsiteY3" fmla="*/ 308580 h 315739"/>
              <a:gd name="connsiteX4" fmla="*/ 559198 w 619324"/>
              <a:gd name="connsiteY4" fmla="*/ 297467 h 315739"/>
              <a:gd name="connsiteX5" fmla="*/ 416323 w 619324"/>
              <a:gd name="connsiteY5" fmla="*/ 273655 h 315739"/>
              <a:gd name="connsiteX6" fmla="*/ 257573 w 619324"/>
              <a:gd name="connsiteY6" fmla="*/ 157767 h 315739"/>
              <a:gd name="connsiteX7" fmla="*/ 11510 w 619324"/>
              <a:gd name="connsiteY7" fmla="*/ 52992 h 315739"/>
              <a:gd name="connsiteX8" fmla="*/ 43260 w 619324"/>
              <a:gd name="connsiteY8" fmla="*/ 41880 h 315739"/>
              <a:gd name="connsiteX9" fmla="*/ 68660 w 619324"/>
              <a:gd name="connsiteY9" fmla="*/ 605 h 315739"/>
              <a:gd name="connsiteX10" fmla="*/ 121048 w 619324"/>
              <a:gd name="connsiteY10" fmla="*/ 24417 h 31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324" h="315739">
                <a:moveTo>
                  <a:pt x="121048" y="24417"/>
                </a:moveTo>
                <a:cubicBezTo>
                  <a:pt x="141421" y="41880"/>
                  <a:pt x="157825" y="78922"/>
                  <a:pt x="190898" y="105380"/>
                </a:cubicBezTo>
                <a:cubicBezTo>
                  <a:pt x="223971" y="131838"/>
                  <a:pt x="250429" y="149300"/>
                  <a:pt x="319485" y="183167"/>
                </a:cubicBezTo>
                <a:cubicBezTo>
                  <a:pt x="388541" y="217034"/>
                  <a:pt x="565283" y="289530"/>
                  <a:pt x="605235" y="308580"/>
                </a:cubicBezTo>
                <a:cubicBezTo>
                  <a:pt x="645187" y="327630"/>
                  <a:pt x="590683" y="303288"/>
                  <a:pt x="559198" y="297467"/>
                </a:cubicBezTo>
                <a:cubicBezTo>
                  <a:pt x="527713" y="291646"/>
                  <a:pt x="466594" y="296938"/>
                  <a:pt x="416323" y="273655"/>
                </a:cubicBezTo>
                <a:cubicBezTo>
                  <a:pt x="366052" y="250372"/>
                  <a:pt x="325042" y="194544"/>
                  <a:pt x="257573" y="157767"/>
                </a:cubicBezTo>
                <a:cubicBezTo>
                  <a:pt x="190104" y="120990"/>
                  <a:pt x="47229" y="72307"/>
                  <a:pt x="11510" y="52992"/>
                </a:cubicBezTo>
                <a:cubicBezTo>
                  <a:pt x="-24209" y="33677"/>
                  <a:pt x="33735" y="50611"/>
                  <a:pt x="43260" y="41880"/>
                </a:cubicBezTo>
                <a:cubicBezTo>
                  <a:pt x="52785" y="33149"/>
                  <a:pt x="59664" y="3780"/>
                  <a:pt x="68660" y="605"/>
                </a:cubicBezTo>
                <a:cubicBezTo>
                  <a:pt x="77656" y="-2570"/>
                  <a:pt x="100675" y="6954"/>
                  <a:pt x="121048" y="244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9FA3EC2C-B49C-4522-9B0A-C980021C51EB}"/>
              </a:ext>
            </a:extLst>
          </p:cNvPr>
          <p:cNvSpPr/>
          <p:nvPr/>
        </p:nvSpPr>
        <p:spPr>
          <a:xfrm>
            <a:off x="1936456" y="5354518"/>
            <a:ext cx="76538" cy="112909"/>
          </a:xfrm>
          <a:custGeom>
            <a:avLst/>
            <a:gdLst>
              <a:gd name="connsiteX0" fmla="*/ 76494 w 76538"/>
              <a:gd name="connsiteY0" fmla="*/ 120 h 112909"/>
              <a:gd name="connsiteX1" fmla="*/ 16169 w 76538"/>
              <a:gd name="connsiteY1" fmla="*/ 42982 h 112909"/>
              <a:gd name="connsiteX2" fmla="*/ 294 w 76538"/>
              <a:gd name="connsiteY2" fmla="*/ 112832 h 112909"/>
              <a:gd name="connsiteX3" fmla="*/ 25694 w 76538"/>
              <a:gd name="connsiteY3" fmla="*/ 55682 h 112909"/>
              <a:gd name="connsiteX4" fmla="*/ 76494 w 76538"/>
              <a:gd name="connsiteY4" fmla="*/ 120 h 1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38" h="112909">
                <a:moveTo>
                  <a:pt x="76494" y="120"/>
                </a:moveTo>
                <a:cubicBezTo>
                  <a:pt x="74906" y="-1997"/>
                  <a:pt x="28869" y="24197"/>
                  <a:pt x="16169" y="42982"/>
                </a:cubicBezTo>
                <a:cubicBezTo>
                  <a:pt x="3469" y="61767"/>
                  <a:pt x="-1294" y="110715"/>
                  <a:pt x="294" y="112832"/>
                </a:cubicBezTo>
                <a:cubicBezTo>
                  <a:pt x="1882" y="114949"/>
                  <a:pt x="14582" y="72880"/>
                  <a:pt x="25694" y="55682"/>
                </a:cubicBezTo>
                <a:cubicBezTo>
                  <a:pt x="36806" y="38484"/>
                  <a:pt x="78082" y="2237"/>
                  <a:pt x="76494" y="1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3B933992-AC6B-406D-9BFA-3426B1273678}"/>
              </a:ext>
            </a:extLst>
          </p:cNvPr>
          <p:cNvSpPr/>
          <p:nvPr/>
        </p:nvSpPr>
        <p:spPr>
          <a:xfrm>
            <a:off x="1942703" y="5394043"/>
            <a:ext cx="70468" cy="107449"/>
          </a:xfrm>
          <a:custGeom>
            <a:avLst/>
            <a:gdLst>
              <a:gd name="connsiteX0" fmla="*/ 68660 w 70468"/>
              <a:gd name="connsiteY0" fmla="*/ 282 h 107449"/>
              <a:gd name="connsiteX1" fmla="*/ 46435 w 70468"/>
              <a:gd name="connsiteY1" fmla="*/ 76482 h 107449"/>
              <a:gd name="connsiteX2" fmla="*/ 397 w 70468"/>
              <a:gd name="connsiteY2" fmla="*/ 106645 h 107449"/>
              <a:gd name="connsiteX3" fmla="*/ 68660 w 70468"/>
              <a:gd name="connsiteY3" fmla="*/ 282 h 10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68" h="107449">
                <a:moveTo>
                  <a:pt x="68660" y="282"/>
                </a:moveTo>
                <a:cubicBezTo>
                  <a:pt x="76333" y="-4745"/>
                  <a:pt x="57812" y="58755"/>
                  <a:pt x="46435" y="76482"/>
                </a:cubicBezTo>
                <a:cubicBezTo>
                  <a:pt x="35058" y="94209"/>
                  <a:pt x="-4365" y="111407"/>
                  <a:pt x="397" y="106645"/>
                </a:cubicBezTo>
                <a:cubicBezTo>
                  <a:pt x="5159" y="101883"/>
                  <a:pt x="60987" y="5309"/>
                  <a:pt x="68660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680C8742-1F63-4D4D-8B00-1F86801C0031}"/>
              </a:ext>
            </a:extLst>
          </p:cNvPr>
          <p:cNvSpPr/>
          <p:nvPr/>
        </p:nvSpPr>
        <p:spPr>
          <a:xfrm>
            <a:off x="2123080" y="5522148"/>
            <a:ext cx="166364" cy="148243"/>
          </a:xfrm>
          <a:custGeom>
            <a:avLst/>
            <a:gdLst>
              <a:gd name="connsiteX0" fmla="*/ 166095 w 166364"/>
              <a:gd name="connsiteY0" fmla="*/ 3940 h 148243"/>
              <a:gd name="connsiteX1" fmla="*/ 35920 w 166364"/>
              <a:gd name="connsiteY1" fmla="*/ 59502 h 148243"/>
              <a:gd name="connsiteX2" fmla="*/ 16870 w 166364"/>
              <a:gd name="connsiteY2" fmla="*/ 146815 h 148243"/>
              <a:gd name="connsiteX3" fmla="*/ 4170 w 166364"/>
              <a:gd name="connsiteY3" fmla="*/ 105540 h 148243"/>
              <a:gd name="connsiteX4" fmla="*/ 995 w 166364"/>
              <a:gd name="connsiteY4" fmla="*/ 765 h 148243"/>
              <a:gd name="connsiteX5" fmla="*/ 20045 w 166364"/>
              <a:gd name="connsiteY5" fmla="*/ 56327 h 148243"/>
              <a:gd name="connsiteX6" fmla="*/ 69258 w 166364"/>
              <a:gd name="connsiteY6" fmla="*/ 21402 h 148243"/>
              <a:gd name="connsiteX7" fmla="*/ 166095 w 166364"/>
              <a:gd name="connsiteY7" fmla="*/ 3940 h 1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364" h="148243">
                <a:moveTo>
                  <a:pt x="166095" y="3940"/>
                </a:moveTo>
                <a:cubicBezTo>
                  <a:pt x="160539" y="10290"/>
                  <a:pt x="60791" y="35690"/>
                  <a:pt x="35920" y="59502"/>
                </a:cubicBezTo>
                <a:cubicBezTo>
                  <a:pt x="11049" y="83314"/>
                  <a:pt x="22162" y="139142"/>
                  <a:pt x="16870" y="146815"/>
                </a:cubicBezTo>
                <a:cubicBezTo>
                  <a:pt x="11578" y="154488"/>
                  <a:pt x="6816" y="129882"/>
                  <a:pt x="4170" y="105540"/>
                </a:cubicBezTo>
                <a:cubicBezTo>
                  <a:pt x="1524" y="81198"/>
                  <a:pt x="-1651" y="8967"/>
                  <a:pt x="995" y="765"/>
                </a:cubicBezTo>
                <a:cubicBezTo>
                  <a:pt x="3641" y="-7437"/>
                  <a:pt x="8668" y="52888"/>
                  <a:pt x="20045" y="56327"/>
                </a:cubicBezTo>
                <a:cubicBezTo>
                  <a:pt x="31422" y="59766"/>
                  <a:pt x="48885" y="28810"/>
                  <a:pt x="69258" y="21402"/>
                </a:cubicBezTo>
                <a:cubicBezTo>
                  <a:pt x="89631" y="13994"/>
                  <a:pt x="171651" y="-2410"/>
                  <a:pt x="166095" y="39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3A2AFCD-B899-4FD1-8A9C-CE049E3272AC}"/>
              </a:ext>
            </a:extLst>
          </p:cNvPr>
          <p:cNvSpPr/>
          <p:nvPr/>
        </p:nvSpPr>
        <p:spPr>
          <a:xfrm>
            <a:off x="2180412" y="5556320"/>
            <a:ext cx="161742" cy="144554"/>
          </a:xfrm>
          <a:custGeom>
            <a:avLst/>
            <a:gdLst>
              <a:gd name="connsiteX0" fmla="*/ 161151 w 161742"/>
              <a:gd name="connsiteY0" fmla="*/ 1518 h 144554"/>
              <a:gd name="connsiteX1" fmla="*/ 75426 w 161742"/>
              <a:gd name="connsiteY1" fmla="*/ 79305 h 144554"/>
              <a:gd name="connsiteX2" fmla="*/ 813 w 161742"/>
              <a:gd name="connsiteY2" fmla="*/ 144393 h 144554"/>
              <a:gd name="connsiteX3" fmla="*/ 35738 w 161742"/>
              <a:gd name="connsiteY3" fmla="*/ 60255 h 144554"/>
              <a:gd name="connsiteX4" fmla="*/ 35738 w 161742"/>
              <a:gd name="connsiteY4" fmla="*/ 38030 h 144554"/>
              <a:gd name="connsiteX5" fmla="*/ 35738 w 161742"/>
              <a:gd name="connsiteY5" fmla="*/ 76130 h 144554"/>
              <a:gd name="connsiteX6" fmla="*/ 110351 w 161742"/>
              <a:gd name="connsiteY6" fmla="*/ 30093 h 144554"/>
              <a:gd name="connsiteX7" fmla="*/ 161151 w 161742"/>
              <a:gd name="connsiteY7" fmla="*/ 1518 h 14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742" h="144554">
                <a:moveTo>
                  <a:pt x="161151" y="1518"/>
                </a:moveTo>
                <a:cubicBezTo>
                  <a:pt x="155330" y="9720"/>
                  <a:pt x="102149" y="55493"/>
                  <a:pt x="75426" y="79305"/>
                </a:cubicBezTo>
                <a:cubicBezTo>
                  <a:pt x="48703" y="103118"/>
                  <a:pt x="7428" y="147568"/>
                  <a:pt x="813" y="144393"/>
                </a:cubicBezTo>
                <a:cubicBezTo>
                  <a:pt x="-5802" y="141218"/>
                  <a:pt x="29917" y="77982"/>
                  <a:pt x="35738" y="60255"/>
                </a:cubicBezTo>
                <a:cubicBezTo>
                  <a:pt x="41559" y="42528"/>
                  <a:pt x="35738" y="38030"/>
                  <a:pt x="35738" y="38030"/>
                </a:cubicBezTo>
                <a:cubicBezTo>
                  <a:pt x="35738" y="40676"/>
                  <a:pt x="23302" y="77453"/>
                  <a:pt x="35738" y="76130"/>
                </a:cubicBezTo>
                <a:cubicBezTo>
                  <a:pt x="48174" y="74807"/>
                  <a:pt x="92359" y="39618"/>
                  <a:pt x="110351" y="30093"/>
                </a:cubicBezTo>
                <a:cubicBezTo>
                  <a:pt x="128343" y="20568"/>
                  <a:pt x="166972" y="-6684"/>
                  <a:pt x="161151" y="15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761BEB17-9FBD-49F6-B6DD-6FED2E19DBCD}"/>
              </a:ext>
            </a:extLst>
          </p:cNvPr>
          <p:cNvSpPr/>
          <p:nvPr/>
        </p:nvSpPr>
        <p:spPr>
          <a:xfrm>
            <a:off x="2249488" y="5730875"/>
            <a:ext cx="175248" cy="87313"/>
          </a:xfrm>
          <a:custGeom>
            <a:avLst/>
            <a:gdLst>
              <a:gd name="connsiteX0" fmla="*/ 0 w 175248"/>
              <a:gd name="connsiteY0" fmla="*/ 0 h 87313"/>
              <a:gd name="connsiteX1" fmla="*/ 84137 w 175248"/>
              <a:gd name="connsiteY1" fmla="*/ 68263 h 87313"/>
              <a:gd name="connsiteX2" fmla="*/ 174625 w 175248"/>
              <a:gd name="connsiteY2" fmla="*/ 87313 h 87313"/>
              <a:gd name="connsiteX3" fmla="*/ 122237 w 175248"/>
              <a:gd name="connsiteY3" fmla="*/ 68263 h 87313"/>
              <a:gd name="connsiteX4" fmla="*/ 85725 w 175248"/>
              <a:gd name="connsiteY4" fmla="*/ 52388 h 87313"/>
              <a:gd name="connsiteX5" fmla="*/ 0 w 175248"/>
              <a:gd name="connsiteY5" fmla="*/ 0 h 8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48" h="87313">
                <a:moveTo>
                  <a:pt x="0" y="0"/>
                </a:moveTo>
                <a:cubicBezTo>
                  <a:pt x="27516" y="26855"/>
                  <a:pt x="55033" y="53711"/>
                  <a:pt x="84137" y="68263"/>
                </a:cubicBezTo>
                <a:cubicBezTo>
                  <a:pt x="113241" y="82815"/>
                  <a:pt x="168275" y="87313"/>
                  <a:pt x="174625" y="87313"/>
                </a:cubicBezTo>
                <a:cubicBezTo>
                  <a:pt x="180975" y="87313"/>
                  <a:pt x="137054" y="74084"/>
                  <a:pt x="122237" y="68263"/>
                </a:cubicBezTo>
                <a:cubicBezTo>
                  <a:pt x="107420" y="62442"/>
                  <a:pt x="85725" y="52388"/>
                  <a:pt x="85725" y="523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B51EE61E-2FF2-4C57-9885-D0D82748EB9D}"/>
              </a:ext>
            </a:extLst>
          </p:cNvPr>
          <p:cNvSpPr/>
          <p:nvPr/>
        </p:nvSpPr>
        <p:spPr>
          <a:xfrm>
            <a:off x="2604441" y="5884699"/>
            <a:ext cx="93804" cy="152572"/>
          </a:xfrm>
          <a:custGeom>
            <a:avLst/>
            <a:gdLst>
              <a:gd name="connsiteX0" fmla="*/ 84784 w 93804"/>
              <a:gd name="connsiteY0" fmla="*/ 164 h 152572"/>
              <a:gd name="connsiteX1" fmla="*/ 5409 w 93804"/>
              <a:gd name="connsiteY1" fmla="*/ 39851 h 152572"/>
              <a:gd name="connsiteX2" fmla="*/ 16522 w 93804"/>
              <a:gd name="connsiteY2" fmla="*/ 74776 h 152572"/>
              <a:gd name="connsiteX3" fmla="*/ 92722 w 93804"/>
              <a:gd name="connsiteY3" fmla="*/ 152564 h 152572"/>
              <a:gd name="connsiteX4" fmla="*/ 59384 w 93804"/>
              <a:gd name="connsiteY4" fmla="*/ 79539 h 152572"/>
              <a:gd name="connsiteX5" fmla="*/ 30809 w 93804"/>
              <a:gd name="connsiteY5" fmla="*/ 55726 h 152572"/>
              <a:gd name="connsiteX6" fmla="*/ 84784 w 93804"/>
              <a:gd name="connsiteY6" fmla="*/ 164 h 15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04" h="152572">
                <a:moveTo>
                  <a:pt x="84784" y="164"/>
                </a:moveTo>
                <a:cubicBezTo>
                  <a:pt x="80551" y="-2482"/>
                  <a:pt x="16786" y="27416"/>
                  <a:pt x="5409" y="39851"/>
                </a:cubicBezTo>
                <a:cubicBezTo>
                  <a:pt x="-5968" y="52286"/>
                  <a:pt x="1970" y="55991"/>
                  <a:pt x="16522" y="74776"/>
                </a:cubicBezTo>
                <a:cubicBezTo>
                  <a:pt x="31074" y="93561"/>
                  <a:pt x="85578" y="151770"/>
                  <a:pt x="92722" y="152564"/>
                </a:cubicBezTo>
                <a:cubicBezTo>
                  <a:pt x="99866" y="153358"/>
                  <a:pt x="69703" y="95679"/>
                  <a:pt x="59384" y="79539"/>
                </a:cubicBezTo>
                <a:cubicBezTo>
                  <a:pt x="49065" y="63399"/>
                  <a:pt x="28957" y="66045"/>
                  <a:pt x="30809" y="55726"/>
                </a:cubicBezTo>
                <a:cubicBezTo>
                  <a:pt x="32661" y="45407"/>
                  <a:pt x="89017" y="2810"/>
                  <a:pt x="84784" y="1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FAAAC959-BCAE-4A7E-82BE-3E4C857C05EB}"/>
              </a:ext>
            </a:extLst>
          </p:cNvPr>
          <p:cNvSpPr/>
          <p:nvPr/>
        </p:nvSpPr>
        <p:spPr>
          <a:xfrm>
            <a:off x="2402509" y="5800051"/>
            <a:ext cx="118522" cy="51659"/>
          </a:xfrm>
          <a:custGeom>
            <a:avLst/>
            <a:gdLst>
              <a:gd name="connsiteX0" fmla="*/ 966 w 118522"/>
              <a:gd name="connsiteY0" fmla="*/ 43537 h 51659"/>
              <a:gd name="connsiteX1" fmla="*/ 107329 w 118522"/>
              <a:gd name="connsiteY1" fmla="*/ 8612 h 51659"/>
              <a:gd name="connsiteX2" fmla="*/ 110504 w 118522"/>
              <a:gd name="connsiteY2" fmla="*/ 2262 h 51659"/>
              <a:gd name="connsiteX3" fmla="*/ 64466 w 118522"/>
              <a:gd name="connsiteY3" fmla="*/ 40362 h 51659"/>
              <a:gd name="connsiteX4" fmla="*/ 53354 w 118522"/>
              <a:gd name="connsiteY4" fmla="*/ 51474 h 51659"/>
              <a:gd name="connsiteX5" fmla="*/ 966 w 118522"/>
              <a:gd name="connsiteY5" fmla="*/ 43537 h 5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522" h="51659">
                <a:moveTo>
                  <a:pt x="966" y="43537"/>
                </a:moveTo>
                <a:cubicBezTo>
                  <a:pt x="9962" y="36393"/>
                  <a:pt x="89073" y="15491"/>
                  <a:pt x="107329" y="8612"/>
                </a:cubicBezTo>
                <a:cubicBezTo>
                  <a:pt x="125585" y="1733"/>
                  <a:pt x="117648" y="-3030"/>
                  <a:pt x="110504" y="2262"/>
                </a:cubicBezTo>
                <a:cubicBezTo>
                  <a:pt x="103360" y="7554"/>
                  <a:pt x="73991" y="32160"/>
                  <a:pt x="64466" y="40362"/>
                </a:cubicBezTo>
                <a:cubicBezTo>
                  <a:pt x="54941" y="48564"/>
                  <a:pt x="58116" y="50680"/>
                  <a:pt x="53354" y="51474"/>
                </a:cubicBezTo>
                <a:cubicBezTo>
                  <a:pt x="48592" y="52268"/>
                  <a:pt x="-8030" y="50681"/>
                  <a:pt x="966" y="435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2C67A7E8-0017-4666-91F1-59F92525F825}"/>
              </a:ext>
            </a:extLst>
          </p:cNvPr>
          <p:cNvSpPr/>
          <p:nvPr/>
        </p:nvSpPr>
        <p:spPr>
          <a:xfrm>
            <a:off x="1798434" y="5602067"/>
            <a:ext cx="89273" cy="232233"/>
          </a:xfrm>
          <a:custGeom>
            <a:avLst/>
            <a:gdLst>
              <a:gd name="connsiteX0" fmla="*/ 60529 w 89273"/>
              <a:gd name="connsiteY0" fmla="*/ 221 h 232233"/>
              <a:gd name="connsiteX1" fmla="*/ 9729 w 89273"/>
              <a:gd name="connsiteY1" fmla="*/ 111346 h 232233"/>
              <a:gd name="connsiteX2" fmla="*/ 24016 w 89273"/>
              <a:gd name="connsiteY2" fmla="*/ 152621 h 232233"/>
              <a:gd name="connsiteX3" fmla="*/ 87516 w 89273"/>
              <a:gd name="connsiteY3" fmla="*/ 228821 h 232233"/>
              <a:gd name="connsiteX4" fmla="*/ 65291 w 89273"/>
              <a:gd name="connsiteY4" fmla="*/ 211358 h 232233"/>
              <a:gd name="connsiteX5" fmla="*/ 204 w 89273"/>
              <a:gd name="connsiteY5" fmla="*/ 143096 h 232233"/>
              <a:gd name="connsiteX6" fmla="*/ 60529 w 89273"/>
              <a:gd name="connsiteY6" fmla="*/ 221 h 23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273" h="232233">
                <a:moveTo>
                  <a:pt x="60529" y="221"/>
                </a:moveTo>
                <a:cubicBezTo>
                  <a:pt x="62116" y="-5071"/>
                  <a:pt x="15814" y="85946"/>
                  <a:pt x="9729" y="111346"/>
                </a:cubicBezTo>
                <a:cubicBezTo>
                  <a:pt x="3643" y="136746"/>
                  <a:pt x="11052" y="133042"/>
                  <a:pt x="24016" y="152621"/>
                </a:cubicBezTo>
                <a:cubicBezTo>
                  <a:pt x="36980" y="172200"/>
                  <a:pt x="80637" y="219032"/>
                  <a:pt x="87516" y="228821"/>
                </a:cubicBezTo>
                <a:cubicBezTo>
                  <a:pt x="94395" y="238610"/>
                  <a:pt x="79843" y="225645"/>
                  <a:pt x="65291" y="211358"/>
                </a:cubicBezTo>
                <a:cubicBezTo>
                  <a:pt x="50739" y="197071"/>
                  <a:pt x="4437" y="173523"/>
                  <a:pt x="204" y="143096"/>
                </a:cubicBezTo>
                <a:cubicBezTo>
                  <a:pt x="-4029" y="112669"/>
                  <a:pt x="58942" y="5513"/>
                  <a:pt x="60529" y="2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BDA2C4C8-F081-4C71-90CB-C23E4DA3B309}"/>
              </a:ext>
            </a:extLst>
          </p:cNvPr>
          <p:cNvSpPr/>
          <p:nvPr/>
        </p:nvSpPr>
        <p:spPr>
          <a:xfrm>
            <a:off x="1869601" y="5582857"/>
            <a:ext cx="174083" cy="44601"/>
          </a:xfrm>
          <a:custGeom>
            <a:avLst/>
            <a:gdLst>
              <a:gd name="connsiteX0" fmla="*/ 474 w 174083"/>
              <a:gd name="connsiteY0" fmla="*/ 5143 h 44601"/>
              <a:gd name="connsiteX1" fmla="*/ 97312 w 174083"/>
              <a:gd name="connsiteY1" fmla="*/ 3556 h 44601"/>
              <a:gd name="connsiteX2" fmla="*/ 171924 w 174083"/>
              <a:gd name="connsiteY2" fmla="*/ 43243 h 44601"/>
              <a:gd name="connsiteX3" fmla="*/ 140174 w 174083"/>
              <a:gd name="connsiteY3" fmla="*/ 32131 h 44601"/>
              <a:gd name="connsiteX4" fmla="*/ 474 w 174083"/>
              <a:gd name="connsiteY4" fmla="*/ 5143 h 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83" h="44601">
                <a:moveTo>
                  <a:pt x="474" y="5143"/>
                </a:moveTo>
                <a:cubicBezTo>
                  <a:pt x="-6670" y="381"/>
                  <a:pt x="68737" y="-2794"/>
                  <a:pt x="97312" y="3556"/>
                </a:cubicBezTo>
                <a:cubicBezTo>
                  <a:pt x="125887" y="9906"/>
                  <a:pt x="164780" y="38481"/>
                  <a:pt x="171924" y="43243"/>
                </a:cubicBezTo>
                <a:cubicBezTo>
                  <a:pt x="179068" y="48005"/>
                  <a:pt x="168484" y="39275"/>
                  <a:pt x="140174" y="32131"/>
                </a:cubicBezTo>
                <a:cubicBezTo>
                  <a:pt x="111864" y="24987"/>
                  <a:pt x="7618" y="9905"/>
                  <a:pt x="474" y="5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B8A9BDF9-C3B1-4EA9-A1DA-D8CF6FE54CD9}"/>
              </a:ext>
            </a:extLst>
          </p:cNvPr>
          <p:cNvSpPr/>
          <p:nvPr/>
        </p:nvSpPr>
        <p:spPr>
          <a:xfrm>
            <a:off x="1887527" y="5704328"/>
            <a:ext cx="63520" cy="139372"/>
          </a:xfrm>
          <a:custGeom>
            <a:avLst/>
            <a:gdLst>
              <a:gd name="connsiteX0" fmla="*/ 11 w 63520"/>
              <a:gd name="connsiteY0" fmla="*/ 139260 h 139372"/>
              <a:gd name="connsiteX1" fmla="*/ 28586 w 63520"/>
              <a:gd name="connsiteY1" fmla="*/ 12260 h 139372"/>
              <a:gd name="connsiteX2" fmla="*/ 63511 w 63520"/>
              <a:gd name="connsiteY2" fmla="*/ 7497 h 139372"/>
              <a:gd name="connsiteX3" fmla="*/ 31761 w 63520"/>
              <a:gd name="connsiteY3" fmla="*/ 34485 h 139372"/>
              <a:gd name="connsiteX4" fmla="*/ 11 w 63520"/>
              <a:gd name="connsiteY4" fmla="*/ 139260 h 13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0" h="139372">
                <a:moveTo>
                  <a:pt x="11" y="139260"/>
                </a:moveTo>
                <a:cubicBezTo>
                  <a:pt x="-518" y="135556"/>
                  <a:pt x="18003" y="34220"/>
                  <a:pt x="28586" y="12260"/>
                </a:cubicBezTo>
                <a:cubicBezTo>
                  <a:pt x="39169" y="-9700"/>
                  <a:pt x="62982" y="3793"/>
                  <a:pt x="63511" y="7497"/>
                </a:cubicBezTo>
                <a:cubicBezTo>
                  <a:pt x="64040" y="11201"/>
                  <a:pt x="42344" y="14906"/>
                  <a:pt x="31761" y="34485"/>
                </a:cubicBezTo>
                <a:cubicBezTo>
                  <a:pt x="21178" y="54064"/>
                  <a:pt x="540" y="142964"/>
                  <a:pt x="11" y="1392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0BAEC8E2-413A-48F6-AEFE-015888B9B7D3}"/>
              </a:ext>
            </a:extLst>
          </p:cNvPr>
          <p:cNvSpPr/>
          <p:nvPr/>
        </p:nvSpPr>
        <p:spPr>
          <a:xfrm>
            <a:off x="1990601" y="5749768"/>
            <a:ext cx="169260" cy="128530"/>
          </a:xfrm>
          <a:custGeom>
            <a:avLst/>
            <a:gdLst>
              <a:gd name="connsiteX0" fmla="*/ 124 w 169260"/>
              <a:gd name="connsiteY0" fmla="*/ 1745 h 128530"/>
              <a:gd name="connsiteX1" fmla="*/ 116012 w 169260"/>
              <a:gd name="connsiteY1" fmla="*/ 36670 h 128530"/>
              <a:gd name="connsiteX2" fmla="*/ 168399 w 169260"/>
              <a:gd name="connsiteY2" fmla="*/ 127157 h 128530"/>
              <a:gd name="connsiteX3" fmla="*/ 139824 w 169260"/>
              <a:gd name="connsiteY3" fmla="*/ 85882 h 128530"/>
              <a:gd name="connsiteX4" fmla="*/ 124 w 169260"/>
              <a:gd name="connsiteY4" fmla="*/ 1745 h 12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60" h="128530">
                <a:moveTo>
                  <a:pt x="124" y="1745"/>
                </a:moveTo>
                <a:cubicBezTo>
                  <a:pt x="-3845" y="-6457"/>
                  <a:pt x="87966" y="15768"/>
                  <a:pt x="116012" y="36670"/>
                </a:cubicBezTo>
                <a:cubicBezTo>
                  <a:pt x="144058" y="57572"/>
                  <a:pt x="164430" y="118955"/>
                  <a:pt x="168399" y="127157"/>
                </a:cubicBezTo>
                <a:cubicBezTo>
                  <a:pt x="172368" y="135359"/>
                  <a:pt x="162578" y="104932"/>
                  <a:pt x="139824" y="85882"/>
                </a:cubicBezTo>
                <a:cubicBezTo>
                  <a:pt x="117070" y="66832"/>
                  <a:pt x="4093" y="9947"/>
                  <a:pt x="124" y="17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AD4AFE0C-DFE5-4DF2-903F-C01DB15896DD}"/>
              </a:ext>
            </a:extLst>
          </p:cNvPr>
          <p:cNvSpPr/>
          <p:nvPr/>
        </p:nvSpPr>
        <p:spPr>
          <a:xfrm>
            <a:off x="1888801" y="5840283"/>
            <a:ext cx="333737" cy="325589"/>
          </a:xfrm>
          <a:custGeom>
            <a:avLst/>
            <a:gdLst>
              <a:gd name="connsiteX0" fmla="*/ 1912 w 333737"/>
              <a:gd name="connsiteY0" fmla="*/ 130 h 325589"/>
              <a:gd name="connsiteX1" fmla="*/ 68587 w 333737"/>
              <a:gd name="connsiteY1" fmla="*/ 90617 h 325589"/>
              <a:gd name="connsiteX2" fmla="*/ 195587 w 333737"/>
              <a:gd name="connsiteY2" fmla="*/ 171580 h 325589"/>
              <a:gd name="connsiteX3" fmla="*/ 276549 w 333737"/>
              <a:gd name="connsiteY3" fmla="*/ 244605 h 325589"/>
              <a:gd name="connsiteX4" fmla="*/ 333699 w 333737"/>
              <a:gd name="connsiteY4" fmla="*/ 325567 h 325589"/>
              <a:gd name="connsiteX5" fmla="*/ 284487 w 333737"/>
              <a:gd name="connsiteY5" fmla="*/ 236667 h 325589"/>
              <a:gd name="connsiteX6" fmla="*/ 227337 w 333737"/>
              <a:gd name="connsiteY6" fmla="*/ 179517 h 325589"/>
              <a:gd name="connsiteX7" fmla="*/ 140024 w 333737"/>
              <a:gd name="connsiteY7" fmla="*/ 111255 h 325589"/>
              <a:gd name="connsiteX8" fmla="*/ 1912 w 333737"/>
              <a:gd name="connsiteY8" fmla="*/ 130 h 32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37" h="325589">
                <a:moveTo>
                  <a:pt x="1912" y="130"/>
                </a:moveTo>
                <a:cubicBezTo>
                  <a:pt x="-9994" y="-3310"/>
                  <a:pt x="36308" y="62042"/>
                  <a:pt x="68587" y="90617"/>
                </a:cubicBezTo>
                <a:cubicBezTo>
                  <a:pt x="100866" y="119192"/>
                  <a:pt x="160927" y="145915"/>
                  <a:pt x="195587" y="171580"/>
                </a:cubicBezTo>
                <a:cubicBezTo>
                  <a:pt x="230247" y="197245"/>
                  <a:pt x="253530" y="218941"/>
                  <a:pt x="276549" y="244605"/>
                </a:cubicBezTo>
                <a:cubicBezTo>
                  <a:pt x="299568" y="270269"/>
                  <a:pt x="332376" y="326890"/>
                  <a:pt x="333699" y="325567"/>
                </a:cubicBezTo>
                <a:cubicBezTo>
                  <a:pt x="335022" y="324244"/>
                  <a:pt x="302214" y="261009"/>
                  <a:pt x="284487" y="236667"/>
                </a:cubicBezTo>
                <a:cubicBezTo>
                  <a:pt x="266760" y="212325"/>
                  <a:pt x="251414" y="200419"/>
                  <a:pt x="227337" y="179517"/>
                </a:cubicBezTo>
                <a:cubicBezTo>
                  <a:pt x="203260" y="158615"/>
                  <a:pt x="140024" y="111255"/>
                  <a:pt x="140024" y="111255"/>
                </a:cubicBezTo>
                <a:cubicBezTo>
                  <a:pt x="102189" y="82416"/>
                  <a:pt x="13818" y="3570"/>
                  <a:pt x="1912" y="1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E5DB843C-AA9F-43C2-9FC6-BDCEA4064A77}"/>
              </a:ext>
            </a:extLst>
          </p:cNvPr>
          <p:cNvSpPr/>
          <p:nvPr/>
        </p:nvSpPr>
        <p:spPr>
          <a:xfrm>
            <a:off x="1952181" y="5749925"/>
            <a:ext cx="43307" cy="87511"/>
          </a:xfrm>
          <a:custGeom>
            <a:avLst/>
            <a:gdLst>
              <a:gd name="connsiteX0" fmla="*/ 43307 w 43307"/>
              <a:gd name="connsiteY0" fmla="*/ 0 h 87511"/>
              <a:gd name="connsiteX1" fmla="*/ 444 w 43307"/>
              <a:gd name="connsiteY1" fmla="*/ 87313 h 87511"/>
              <a:gd name="connsiteX2" fmla="*/ 43307 w 43307"/>
              <a:gd name="connsiteY2" fmla="*/ 0 h 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07" h="87511">
                <a:moveTo>
                  <a:pt x="43307" y="0"/>
                </a:moveTo>
                <a:cubicBezTo>
                  <a:pt x="43307" y="0"/>
                  <a:pt x="6000" y="82286"/>
                  <a:pt x="444" y="87313"/>
                </a:cubicBezTo>
                <a:cubicBezTo>
                  <a:pt x="-5112" y="92340"/>
                  <a:pt x="43307" y="0"/>
                  <a:pt x="433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F6FE296F-547F-4ACC-9B3B-9C6601715495}"/>
              </a:ext>
            </a:extLst>
          </p:cNvPr>
          <p:cNvSpPr/>
          <p:nvPr/>
        </p:nvSpPr>
        <p:spPr>
          <a:xfrm>
            <a:off x="2159620" y="5911802"/>
            <a:ext cx="83697" cy="152884"/>
          </a:xfrm>
          <a:custGeom>
            <a:avLst/>
            <a:gdLst>
              <a:gd name="connsiteX0" fmla="*/ 968 w 83697"/>
              <a:gd name="connsiteY0" fmla="*/ 48 h 152884"/>
              <a:gd name="connsiteX1" fmla="*/ 26368 w 83697"/>
              <a:gd name="connsiteY1" fmla="*/ 74661 h 152884"/>
              <a:gd name="connsiteX2" fmla="*/ 81930 w 83697"/>
              <a:gd name="connsiteY2" fmla="*/ 150861 h 152884"/>
              <a:gd name="connsiteX3" fmla="*/ 64468 w 83697"/>
              <a:gd name="connsiteY3" fmla="*/ 127048 h 152884"/>
              <a:gd name="connsiteX4" fmla="*/ 10493 w 83697"/>
              <a:gd name="connsiteY4" fmla="*/ 85773 h 152884"/>
              <a:gd name="connsiteX5" fmla="*/ 968 w 83697"/>
              <a:gd name="connsiteY5" fmla="*/ 48 h 15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97" h="152884">
                <a:moveTo>
                  <a:pt x="968" y="48"/>
                </a:moveTo>
                <a:cubicBezTo>
                  <a:pt x="3614" y="-1804"/>
                  <a:pt x="12874" y="49525"/>
                  <a:pt x="26368" y="74661"/>
                </a:cubicBezTo>
                <a:cubicBezTo>
                  <a:pt x="39862" y="99797"/>
                  <a:pt x="75580" y="142130"/>
                  <a:pt x="81930" y="150861"/>
                </a:cubicBezTo>
                <a:cubicBezTo>
                  <a:pt x="88280" y="159592"/>
                  <a:pt x="76374" y="137896"/>
                  <a:pt x="64468" y="127048"/>
                </a:cubicBezTo>
                <a:cubicBezTo>
                  <a:pt x="52562" y="116200"/>
                  <a:pt x="20018" y="103765"/>
                  <a:pt x="10493" y="85773"/>
                </a:cubicBezTo>
                <a:cubicBezTo>
                  <a:pt x="968" y="67781"/>
                  <a:pt x="-1678" y="1900"/>
                  <a:pt x="968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FB3E289E-1112-4FBF-A7A6-8F1243D0AAC8}"/>
              </a:ext>
            </a:extLst>
          </p:cNvPr>
          <p:cNvSpPr/>
          <p:nvPr/>
        </p:nvSpPr>
        <p:spPr>
          <a:xfrm>
            <a:off x="2215639" y="5994363"/>
            <a:ext cx="227763" cy="250609"/>
          </a:xfrm>
          <a:custGeom>
            <a:avLst/>
            <a:gdLst>
              <a:gd name="connsiteX0" fmla="*/ 227524 w 227763"/>
              <a:gd name="connsiteY0" fmla="*/ 63537 h 250609"/>
              <a:gd name="connsiteX1" fmla="*/ 133861 w 227763"/>
              <a:gd name="connsiteY1" fmla="*/ 144500 h 250609"/>
              <a:gd name="connsiteX2" fmla="*/ 129099 w 227763"/>
              <a:gd name="connsiteY2" fmla="*/ 249275 h 250609"/>
              <a:gd name="connsiteX3" fmla="*/ 117986 w 227763"/>
              <a:gd name="connsiteY3" fmla="*/ 190537 h 250609"/>
              <a:gd name="connsiteX4" fmla="*/ 511 w 227763"/>
              <a:gd name="connsiteY4" fmla="*/ 7975 h 250609"/>
              <a:gd name="connsiteX5" fmla="*/ 75124 w 227763"/>
              <a:gd name="connsiteY5" fmla="*/ 31787 h 250609"/>
              <a:gd name="connsiteX6" fmla="*/ 71949 w 227763"/>
              <a:gd name="connsiteY6" fmla="*/ 23850 h 250609"/>
              <a:gd name="connsiteX7" fmla="*/ 117986 w 227763"/>
              <a:gd name="connsiteY7" fmla="*/ 74650 h 250609"/>
              <a:gd name="connsiteX8" fmla="*/ 113224 w 227763"/>
              <a:gd name="connsiteY8" fmla="*/ 39725 h 250609"/>
              <a:gd name="connsiteX9" fmla="*/ 125924 w 227763"/>
              <a:gd name="connsiteY9" fmla="*/ 82587 h 250609"/>
              <a:gd name="connsiteX10" fmla="*/ 160849 w 227763"/>
              <a:gd name="connsiteY10" fmla="*/ 42900 h 250609"/>
              <a:gd name="connsiteX11" fmla="*/ 227524 w 227763"/>
              <a:gd name="connsiteY11" fmla="*/ 63537 h 25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7763" h="250609">
                <a:moveTo>
                  <a:pt x="227524" y="63537"/>
                </a:moveTo>
                <a:cubicBezTo>
                  <a:pt x="223026" y="80470"/>
                  <a:pt x="150265" y="113544"/>
                  <a:pt x="133861" y="144500"/>
                </a:cubicBezTo>
                <a:cubicBezTo>
                  <a:pt x="117457" y="175456"/>
                  <a:pt x="131745" y="241602"/>
                  <a:pt x="129099" y="249275"/>
                </a:cubicBezTo>
                <a:cubicBezTo>
                  <a:pt x="126453" y="256948"/>
                  <a:pt x="139417" y="230754"/>
                  <a:pt x="117986" y="190537"/>
                </a:cubicBezTo>
                <a:cubicBezTo>
                  <a:pt x="96555" y="150320"/>
                  <a:pt x="7655" y="34433"/>
                  <a:pt x="511" y="7975"/>
                </a:cubicBezTo>
                <a:cubicBezTo>
                  <a:pt x="-6633" y="-18483"/>
                  <a:pt x="63218" y="29141"/>
                  <a:pt x="75124" y="31787"/>
                </a:cubicBezTo>
                <a:cubicBezTo>
                  <a:pt x="87030" y="34433"/>
                  <a:pt x="64805" y="16706"/>
                  <a:pt x="71949" y="23850"/>
                </a:cubicBezTo>
                <a:cubicBezTo>
                  <a:pt x="79093" y="30994"/>
                  <a:pt x="111107" y="72004"/>
                  <a:pt x="117986" y="74650"/>
                </a:cubicBezTo>
                <a:cubicBezTo>
                  <a:pt x="124865" y="77296"/>
                  <a:pt x="111901" y="38402"/>
                  <a:pt x="113224" y="39725"/>
                </a:cubicBezTo>
                <a:cubicBezTo>
                  <a:pt x="114547" y="41048"/>
                  <a:pt x="117986" y="82058"/>
                  <a:pt x="125924" y="82587"/>
                </a:cubicBezTo>
                <a:cubicBezTo>
                  <a:pt x="133861" y="83116"/>
                  <a:pt x="150001" y="43164"/>
                  <a:pt x="160849" y="42900"/>
                </a:cubicBezTo>
                <a:cubicBezTo>
                  <a:pt x="171697" y="42636"/>
                  <a:pt x="232022" y="46604"/>
                  <a:pt x="227524" y="635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E409928C-C9DE-45D5-A014-59E89B4F0ED3}"/>
              </a:ext>
            </a:extLst>
          </p:cNvPr>
          <p:cNvSpPr/>
          <p:nvPr/>
        </p:nvSpPr>
        <p:spPr>
          <a:xfrm>
            <a:off x="2255452" y="6197565"/>
            <a:ext cx="176602" cy="163913"/>
          </a:xfrm>
          <a:custGeom>
            <a:avLst/>
            <a:gdLst>
              <a:gd name="connsiteX0" fmla="*/ 130561 w 176602"/>
              <a:gd name="connsiteY0" fmla="*/ 35 h 163913"/>
              <a:gd name="connsiteX1" fmla="*/ 117861 w 176602"/>
              <a:gd name="connsiteY1" fmla="*/ 95285 h 163913"/>
              <a:gd name="connsiteX2" fmla="*/ 176598 w 176602"/>
              <a:gd name="connsiteY2" fmla="*/ 163548 h 163913"/>
              <a:gd name="connsiteX3" fmla="*/ 114686 w 176602"/>
              <a:gd name="connsiteY3" fmla="*/ 123860 h 163913"/>
              <a:gd name="connsiteX4" fmla="*/ 386 w 176602"/>
              <a:gd name="connsiteY4" fmla="*/ 157198 h 163913"/>
              <a:gd name="connsiteX5" fmla="*/ 78173 w 176602"/>
              <a:gd name="connsiteY5" fmla="*/ 119098 h 163913"/>
              <a:gd name="connsiteX6" fmla="*/ 98811 w 176602"/>
              <a:gd name="connsiteY6" fmla="*/ 103223 h 163913"/>
              <a:gd name="connsiteX7" fmla="*/ 98811 w 176602"/>
              <a:gd name="connsiteY7" fmla="*/ 84173 h 163913"/>
              <a:gd name="connsiteX8" fmla="*/ 130561 w 176602"/>
              <a:gd name="connsiteY8" fmla="*/ 35 h 16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602" h="163913">
                <a:moveTo>
                  <a:pt x="130561" y="35"/>
                </a:moveTo>
                <a:cubicBezTo>
                  <a:pt x="133736" y="1887"/>
                  <a:pt x="110188" y="68033"/>
                  <a:pt x="117861" y="95285"/>
                </a:cubicBezTo>
                <a:cubicBezTo>
                  <a:pt x="125534" y="122537"/>
                  <a:pt x="177127" y="158786"/>
                  <a:pt x="176598" y="163548"/>
                </a:cubicBezTo>
                <a:cubicBezTo>
                  <a:pt x="176069" y="168311"/>
                  <a:pt x="144055" y="124918"/>
                  <a:pt x="114686" y="123860"/>
                </a:cubicBezTo>
                <a:cubicBezTo>
                  <a:pt x="85317" y="122802"/>
                  <a:pt x="6471" y="157992"/>
                  <a:pt x="386" y="157198"/>
                </a:cubicBezTo>
                <a:cubicBezTo>
                  <a:pt x="-5700" y="156404"/>
                  <a:pt x="61769" y="128094"/>
                  <a:pt x="78173" y="119098"/>
                </a:cubicBezTo>
                <a:cubicBezTo>
                  <a:pt x="94577" y="110102"/>
                  <a:pt x="95371" y="109044"/>
                  <a:pt x="98811" y="103223"/>
                </a:cubicBezTo>
                <a:cubicBezTo>
                  <a:pt x="102251" y="97402"/>
                  <a:pt x="93255" y="98725"/>
                  <a:pt x="98811" y="84173"/>
                </a:cubicBezTo>
                <a:cubicBezTo>
                  <a:pt x="104367" y="69621"/>
                  <a:pt x="127386" y="-1817"/>
                  <a:pt x="130561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F991E600-E86F-4C9D-9517-B2BB8F20A882}"/>
              </a:ext>
            </a:extLst>
          </p:cNvPr>
          <p:cNvSpPr/>
          <p:nvPr/>
        </p:nvSpPr>
        <p:spPr>
          <a:xfrm>
            <a:off x="1898468" y="6031051"/>
            <a:ext cx="446302" cy="275386"/>
          </a:xfrm>
          <a:custGeom>
            <a:avLst/>
            <a:gdLst>
              <a:gd name="connsiteX0" fmla="*/ 214495 w 446302"/>
              <a:gd name="connsiteY0" fmla="*/ 1449 h 275386"/>
              <a:gd name="connsiteX1" fmla="*/ 311332 w 446302"/>
              <a:gd name="connsiteY1" fmla="*/ 115749 h 275386"/>
              <a:gd name="connsiteX2" fmla="*/ 385945 w 446302"/>
              <a:gd name="connsiteY2" fmla="*/ 231637 h 275386"/>
              <a:gd name="connsiteX3" fmla="*/ 446270 w 446302"/>
              <a:gd name="connsiteY3" fmla="*/ 274499 h 275386"/>
              <a:gd name="connsiteX4" fmla="*/ 378007 w 446302"/>
              <a:gd name="connsiteY4" fmla="*/ 250687 h 275386"/>
              <a:gd name="connsiteX5" fmla="*/ 217670 w 446302"/>
              <a:gd name="connsiteY5" fmla="*/ 141149 h 275386"/>
              <a:gd name="connsiteX6" fmla="*/ 104957 w 446302"/>
              <a:gd name="connsiteY6" fmla="*/ 71299 h 275386"/>
              <a:gd name="connsiteX7" fmla="*/ 1770 w 446302"/>
              <a:gd name="connsiteY7" fmla="*/ 14149 h 275386"/>
              <a:gd name="connsiteX8" fmla="*/ 193857 w 446302"/>
              <a:gd name="connsiteY8" fmla="*/ 49074 h 275386"/>
              <a:gd name="connsiteX9" fmla="*/ 214495 w 446302"/>
              <a:gd name="connsiteY9" fmla="*/ 1449 h 2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302" h="275386">
                <a:moveTo>
                  <a:pt x="214495" y="1449"/>
                </a:moveTo>
                <a:cubicBezTo>
                  <a:pt x="234074" y="12561"/>
                  <a:pt x="282757" y="77384"/>
                  <a:pt x="311332" y="115749"/>
                </a:cubicBezTo>
                <a:cubicBezTo>
                  <a:pt x="339907" y="154114"/>
                  <a:pt x="363455" y="205179"/>
                  <a:pt x="385945" y="231637"/>
                </a:cubicBezTo>
                <a:cubicBezTo>
                  <a:pt x="408435" y="258095"/>
                  <a:pt x="447593" y="271324"/>
                  <a:pt x="446270" y="274499"/>
                </a:cubicBezTo>
                <a:cubicBezTo>
                  <a:pt x="444947" y="277674"/>
                  <a:pt x="416107" y="272912"/>
                  <a:pt x="378007" y="250687"/>
                </a:cubicBezTo>
                <a:cubicBezTo>
                  <a:pt x="339907" y="228462"/>
                  <a:pt x="263178" y="171047"/>
                  <a:pt x="217670" y="141149"/>
                </a:cubicBezTo>
                <a:cubicBezTo>
                  <a:pt x="172162" y="111251"/>
                  <a:pt x="140940" y="92466"/>
                  <a:pt x="104957" y="71299"/>
                </a:cubicBezTo>
                <a:cubicBezTo>
                  <a:pt x="68974" y="50132"/>
                  <a:pt x="-13047" y="17853"/>
                  <a:pt x="1770" y="14149"/>
                </a:cubicBezTo>
                <a:cubicBezTo>
                  <a:pt x="16587" y="10445"/>
                  <a:pt x="164753" y="51455"/>
                  <a:pt x="193857" y="49074"/>
                </a:cubicBezTo>
                <a:cubicBezTo>
                  <a:pt x="222961" y="46693"/>
                  <a:pt x="194916" y="-9663"/>
                  <a:pt x="214495" y="14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7C7FE256-2FF3-4F84-B892-08BF1181AE51}"/>
              </a:ext>
            </a:extLst>
          </p:cNvPr>
          <p:cNvSpPr/>
          <p:nvPr/>
        </p:nvSpPr>
        <p:spPr>
          <a:xfrm>
            <a:off x="1808101" y="6184587"/>
            <a:ext cx="320494" cy="389456"/>
          </a:xfrm>
          <a:custGeom>
            <a:avLst/>
            <a:gdLst>
              <a:gd name="connsiteX0" fmla="*/ 62 w 320494"/>
              <a:gd name="connsiteY0" fmla="*/ 313 h 389456"/>
              <a:gd name="connsiteX1" fmla="*/ 174687 w 320494"/>
              <a:gd name="connsiteY1" fmla="*/ 127313 h 389456"/>
              <a:gd name="connsiteX2" fmla="*/ 312799 w 320494"/>
              <a:gd name="connsiteY2" fmla="*/ 338451 h 389456"/>
              <a:gd name="connsiteX3" fmla="*/ 301687 w 320494"/>
              <a:gd name="connsiteY3" fmla="*/ 387663 h 389456"/>
              <a:gd name="connsiteX4" fmla="*/ 292162 w 320494"/>
              <a:gd name="connsiteY4" fmla="*/ 368613 h 389456"/>
              <a:gd name="connsiteX5" fmla="*/ 193737 w 320494"/>
              <a:gd name="connsiteY5" fmla="*/ 274951 h 389456"/>
              <a:gd name="connsiteX6" fmla="*/ 301687 w 320494"/>
              <a:gd name="connsiteY6" fmla="*/ 357501 h 389456"/>
              <a:gd name="connsiteX7" fmla="*/ 281049 w 320494"/>
              <a:gd name="connsiteY7" fmla="*/ 308288 h 389456"/>
              <a:gd name="connsiteX8" fmla="*/ 246124 w 320494"/>
              <a:gd name="connsiteY8" fmla="*/ 255901 h 389456"/>
              <a:gd name="connsiteX9" fmla="*/ 155637 w 320494"/>
              <a:gd name="connsiteY9" fmla="*/ 162238 h 389456"/>
              <a:gd name="connsiteX10" fmla="*/ 62 w 320494"/>
              <a:gd name="connsiteY10" fmla="*/ 313 h 38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494" h="389456">
                <a:moveTo>
                  <a:pt x="62" y="313"/>
                </a:moveTo>
                <a:cubicBezTo>
                  <a:pt x="3237" y="-5508"/>
                  <a:pt x="122564" y="70957"/>
                  <a:pt x="174687" y="127313"/>
                </a:cubicBezTo>
                <a:cubicBezTo>
                  <a:pt x="226810" y="183669"/>
                  <a:pt x="291632" y="295059"/>
                  <a:pt x="312799" y="338451"/>
                </a:cubicBezTo>
                <a:cubicBezTo>
                  <a:pt x="333966" y="381843"/>
                  <a:pt x="305126" y="382636"/>
                  <a:pt x="301687" y="387663"/>
                </a:cubicBezTo>
                <a:cubicBezTo>
                  <a:pt x="298248" y="392690"/>
                  <a:pt x="310154" y="387398"/>
                  <a:pt x="292162" y="368613"/>
                </a:cubicBezTo>
                <a:cubicBezTo>
                  <a:pt x="274170" y="349828"/>
                  <a:pt x="192150" y="276803"/>
                  <a:pt x="193737" y="274951"/>
                </a:cubicBezTo>
                <a:cubicBezTo>
                  <a:pt x="195324" y="273099"/>
                  <a:pt x="287135" y="351945"/>
                  <a:pt x="301687" y="357501"/>
                </a:cubicBezTo>
                <a:cubicBezTo>
                  <a:pt x="316239" y="363057"/>
                  <a:pt x="290309" y="325221"/>
                  <a:pt x="281049" y="308288"/>
                </a:cubicBezTo>
                <a:cubicBezTo>
                  <a:pt x="271789" y="291355"/>
                  <a:pt x="267026" y="280243"/>
                  <a:pt x="246124" y="255901"/>
                </a:cubicBezTo>
                <a:cubicBezTo>
                  <a:pt x="225222" y="231559"/>
                  <a:pt x="195854" y="202719"/>
                  <a:pt x="155637" y="162238"/>
                </a:cubicBezTo>
                <a:cubicBezTo>
                  <a:pt x="115420" y="121757"/>
                  <a:pt x="-3113" y="6134"/>
                  <a:pt x="62" y="3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CF833C8-A023-470E-B0F7-B0B0DE2C6306}"/>
              </a:ext>
            </a:extLst>
          </p:cNvPr>
          <p:cNvSpPr/>
          <p:nvPr/>
        </p:nvSpPr>
        <p:spPr>
          <a:xfrm>
            <a:off x="1855753" y="5954073"/>
            <a:ext cx="169959" cy="49947"/>
          </a:xfrm>
          <a:custGeom>
            <a:avLst/>
            <a:gdLst>
              <a:gd name="connsiteX0" fmla="*/ 35 w 169959"/>
              <a:gd name="connsiteY0" fmla="*/ 49852 h 49947"/>
              <a:gd name="connsiteX1" fmla="*/ 96872 w 169959"/>
              <a:gd name="connsiteY1" fmla="*/ 640 h 49947"/>
              <a:gd name="connsiteX2" fmla="*/ 169897 w 169959"/>
              <a:gd name="connsiteY2" fmla="*/ 21277 h 49947"/>
              <a:gd name="connsiteX3" fmla="*/ 107985 w 169959"/>
              <a:gd name="connsiteY3" fmla="*/ 13340 h 49947"/>
              <a:gd name="connsiteX4" fmla="*/ 35 w 169959"/>
              <a:gd name="connsiteY4" fmla="*/ 49852 h 4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59" h="49947">
                <a:moveTo>
                  <a:pt x="35" y="49852"/>
                </a:moveTo>
                <a:cubicBezTo>
                  <a:pt x="-1817" y="47735"/>
                  <a:pt x="68562" y="5402"/>
                  <a:pt x="96872" y="640"/>
                </a:cubicBezTo>
                <a:cubicBezTo>
                  <a:pt x="125182" y="-4122"/>
                  <a:pt x="168045" y="19160"/>
                  <a:pt x="169897" y="21277"/>
                </a:cubicBezTo>
                <a:cubicBezTo>
                  <a:pt x="171749" y="23394"/>
                  <a:pt x="132327" y="8313"/>
                  <a:pt x="107985" y="13340"/>
                </a:cubicBezTo>
                <a:cubicBezTo>
                  <a:pt x="83643" y="18367"/>
                  <a:pt x="1887" y="51969"/>
                  <a:pt x="35" y="498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AF636915-D1DE-4BB3-9ADF-DAE1107DD1C5}"/>
              </a:ext>
            </a:extLst>
          </p:cNvPr>
          <p:cNvSpPr/>
          <p:nvPr/>
        </p:nvSpPr>
        <p:spPr>
          <a:xfrm>
            <a:off x="1788230" y="5972089"/>
            <a:ext cx="118651" cy="200717"/>
          </a:xfrm>
          <a:custGeom>
            <a:avLst/>
            <a:gdLst>
              <a:gd name="connsiteX0" fmla="*/ 118358 w 118651"/>
              <a:gd name="connsiteY0" fmla="*/ 86 h 200717"/>
              <a:gd name="connsiteX1" fmla="*/ 38983 w 118651"/>
              <a:gd name="connsiteY1" fmla="*/ 68349 h 200717"/>
              <a:gd name="connsiteX2" fmla="*/ 16758 w 118651"/>
              <a:gd name="connsiteY2" fmla="*/ 200111 h 200717"/>
              <a:gd name="connsiteX3" fmla="*/ 8820 w 118651"/>
              <a:gd name="connsiteY3" fmla="*/ 115974 h 200717"/>
              <a:gd name="connsiteX4" fmla="*/ 7233 w 118651"/>
              <a:gd name="connsiteY4" fmla="*/ 81049 h 200717"/>
              <a:gd name="connsiteX5" fmla="*/ 118358 w 118651"/>
              <a:gd name="connsiteY5" fmla="*/ 86 h 20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51" h="200717">
                <a:moveTo>
                  <a:pt x="118358" y="86"/>
                </a:moveTo>
                <a:cubicBezTo>
                  <a:pt x="123650" y="-2031"/>
                  <a:pt x="55916" y="35012"/>
                  <a:pt x="38983" y="68349"/>
                </a:cubicBezTo>
                <a:cubicBezTo>
                  <a:pt x="22050" y="101686"/>
                  <a:pt x="21785" y="192174"/>
                  <a:pt x="16758" y="200111"/>
                </a:cubicBezTo>
                <a:cubicBezTo>
                  <a:pt x="11731" y="208048"/>
                  <a:pt x="10407" y="135818"/>
                  <a:pt x="8820" y="115974"/>
                </a:cubicBezTo>
                <a:cubicBezTo>
                  <a:pt x="7232" y="96130"/>
                  <a:pt x="-9171" y="100628"/>
                  <a:pt x="7233" y="81049"/>
                </a:cubicBezTo>
                <a:cubicBezTo>
                  <a:pt x="23637" y="61470"/>
                  <a:pt x="113066" y="2203"/>
                  <a:pt x="118358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460D209F-2796-4974-9369-BB0DF9C9EB18}"/>
              </a:ext>
            </a:extLst>
          </p:cNvPr>
          <p:cNvSpPr/>
          <p:nvPr/>
        </p:nvSpPr>
        <p:spPr>
          <a:xfrm>
            <a:off x="1891061" y="6022948"/>
            <a:ext cx="61701" cy="127240"/>
          </a:xfrm>
          <a:custGeom>
            <a:avLst/>
            <a:gdLst>
              <a:gd name="connsiteX0" fmla="*/ 61564 w 61701"/>
              <a:gd name="connsiteY0" fmla="*/ 27 h 127240"/>
              <a:gd name="connsiteX1" fmla="*/ 18702 w 61701"/>
              <a:gd name="connsiteY1" fmla="*/ 66702 h 127240"/>
              <a:gd name="connsiteX2" fmla="*/ 6002 w 61701"/>
              <a:gd name="connsiteY2" fmla="*/ 127027 h 127240"/>
              <a:gd name="connsiteX3" fmla="*/ 6002 w 61701"/>
              <a:gd name="connsiteY3" fmla="*/ 85752 h 127240"/>
              <a:gd name="connsiteX4" fmla="*/ 2827 w 61701"/>
              <a:gd name="connsiteY4" fmla="*/ 58765 h 127240"/>
              <a:gd name="connsiteX5" fmla="*/ 61564 w 61701"/>
              <a:gd name="connsiteY5" fmla="*/ 27 h 12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01" h="127240">
                <a:moveTo>
                  <a:pt x="61564" y="27"/>
                </a:moveTo>
                <a:cubicBezTo>
                  <a:pt x="64210" y="1350"/>
                  <a:pt x="27962" y="45535"/>
                  <a:pt x="18702" y="66702"/>
                </a:cubicBezTo>
                <a:cubicBezTo>
                  <a:pt x="9442" y="87869"/>
                  <a:pt x="8119" y="123852"/>
                  <a:pt x="6002" y="127027"/>
                </a:cubicBezTo>
                <a:cubicBezTo>
                  <a:pt x="3885" y="130202"/>
                  <a:pt x="6531" y="97129"/>
                  <a:pt x="6002" y="85752"/>
                </a:cubicBezTo>
                <a:cubicBezTo>
                  <a:pt x="5473" y="74375"/>
                  <a:pt x="-4846" y="72523"/>
                  <a:pt x="2827" y="58765"/>
                </a:cubicBezTo>
                <a:cubicBezTo>
                  <a:pt x="10500" y="45007"/>
                  <a:pt x="58918" y="-1296"/>
                  <a:pt x="61564" y="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E2D952DA-282D-4B4F-9D30-284B3C53A08C}"/>
              </a:ext>
            </a:extLst>
          </p:cNvPr>
          <p:cNvSpPr/>
          <p:nvPr/>
        </p:nvSpPr>
        <p:spPr>
          <a:xfrm>
            <a:off x="1979521" y="6192451"/>
            <a:ext cx="138616" cy="215181"/>
          </a:xfrm>
          <a:custGeom>
            <a:avLst/>
            <a:gdLst>
              <a:gd name="connsiteX0" fmla="*/ 92 w 138616"/>
              <a:gd name="connsiteY0" fmla="*/ 387 h 215181"/>
              <a:gd name="connsiteX1" fmla="*/ 95342 w 138616"/>
              <a:gd name="connsiteY1" fmla="*/ 121037 h 215181"/>
              <a:gd name="connsiteX2" fmla="*/ 130267 w 138616"/>
              <a:gd name="connsiteY2" fmla="*/ 214699 h 215181"/>
              <a:gd name="connsiteX3" fmla="*/ 123917 w 138616"/>
              <a:gd name="connsiteY3" fmla="*/ 152787 h 215181"/>
              <a:gd name="connsiteX4" fmla="*/ 138204 w 138616"/>
              <a:gd name="connsiteY4" fmla="*/ 48012 h 215181"/>
              <a:gd name="connsiteX5" fmla="*/ 104867 w 138616"/>
              <a:gd name="connsiteY5" fmla="*/ 113099 h 215181"/>
              <a:gd name="connsiteX6" fmla="*/ 77879 w 138616"/>
              <a:gd name="connsiteY6" fmla="*/ 82937 h 215181"/>
              <a:gd name="connsiteX7" fmla="*/ 92 w 138616"/>
              <a:gd name="connsiteY7" fmla="*/ 387 h 21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616" h="215181">
                <a:moveTo>
                  <a:pt x="92" y="387"/>
                </a:moveTo>
                <a:cubicBezTo>
                  <a:pt x="3002" y="6737"/>
                  <a:pt x="73646" y="85318"/>
                  <a:pt x="95342" y="121037"/>
                </a:cubicBezTo>
                <a:cubicBezTo>
                  <a:pt x="117038" y="156756"/>
                  <a:pt x="125505" y="209407"/>
                  <a:pt x="130267" y="214699"/>
                </a:cubicBezTo>
                <a:cubicBezTo>
                  <a:pt x="135030" y="219991"/>
                  <a:pt x="122594" y="180568"/>
                  <a:pt x="123917" y="152787"/>
                </a:cubicBezTo>
                <a:cubicBezTo>
                  <a:pt x="125240" y="125006"/>
                  <a:pt x="141379" y="54627"/>
                  <a:pt x="138204" y="48012"/>
                </a:cubicBezTo>
                <a:cubicBezTo>
                  <a:pt x="135029" y="41397"/>
                  <a:pt x="114921" y="107278"/>
                  <a:pt x="104867" y="113099"/>
                </a:cubicBezTo>
                <a:cubicBezTo>
                  <a:pt x="94813" y="118920"/>
                  <a:pt x="91902" y="98283"/>
                  <a:pt x="77879" y="82937"/>
                </a:cubicBezTo>
                <a:cubicBezTo>
                  <a:pt x="63856" y="67591"/>
                  <a:pt x="-2818" y="-5963"/>
                  <a:pt x="92" y="3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8338B785-E106-4F62-8FAA-8B9F9FC874B7}"/>
              </a:ext>
            </a:extLst>
          </p:cNvPr>
          <p:cNvSpPr/>
          <p:nvPr/>
        </p:nvSpPr>
        <p:spPr>
          <a:xfrm>
            <a:off x="1890605" y="5971017"/>
            <a:ext cx="208377" cy="125739"/>
          </a:xfrm>
          <a:custGeom>
            <a:avLst/>
            <a:gdLst>
              <a:gd name="connsiteX0" fmla="*/ 108 w 208377"/>
              <a:gd name="connsiteY0" fmla="*/ 48783 h 125739"/>
              <a:gd name="connsiteX1" fmla="*/ 101708 w 208377"/>
              <a:gd name="connsiteY1" fmla="*/ 64658 h 125739"/>
              <a:gd name="connsiteX2" fmla="*/ 195370 w 208377"/>
              <a:gd name="connsiteY2" fmla="*/ 124983 h 125739"/>
              <a:gd name="connsiteX3" fmla="*/ 208070 w 208377"/>
              <a:gd name="connsiteY3" fmla="*/ 94821 h 125739"/>
              <a:gd name="connsiteX4" fmla="*/ 200133 w 208377"/>
              <a:gd name="connsiteY4" fmla="*/ 40846 h 125739"/>
              <a:gd name="connsiteX5" fmla="*/ 174733 w 208377"/>
              <a:gd name="connsiteY5" fmla="*/ 66246 h 125739"/>
              <a:gd name="connsiteX6" fmla="*/ 84245 w 208377"/>
              <a:gd name="connsiteY6" fmla="*/ 1158 h 125739"/>
              <a:gd name="connsiteX7" fmla="*/ 108 w 208377"/>
              <a:gd name="connsiteY7" fmla="*/ 48783 h 12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377" h="125739">
                <a:moveTo>
                  <a:pt x="108" y="48783"/>
                </a:moveTo>
                <a:cubicBezTo>
                  <a:pt x="3018" y="59366"/>
                  <a:pt x="69164" y="51958"/>
                  <a:pt x="101708" y="64658"/>
                </a:cubicBezTo>
                <a:cubicBezTo>
                  <a:pt x="134252" y="77358"/>
                  <a:pt x="177643" y="119956"/>
                  <a:pt x="195370" y="124983"/>
                </a:cubicBezTo>
                <a:cubicBezTo>
                  <a:pt x="213097" y="130010"/>
                  <a:pt x="207276" y="108844"/>
                  <a:pt x="208070" y="94821"/>
                </a:cubicBezTo>
                <a:cubicBezTo>
                  <a:pt x="208864" y="80798"/>
                  <a:pt x="205689" y="45608"/>
                  <a:pt x="200133" y="40846"/>
                </a:cubicBezTo>
                <a:cubicBezTo>
                  <a:pt x="194577" y="36084"/>
                  <a:pt x="194048" y="72861"/>
                  <a:pt x="174733" y="66246"/>
                </a:cubicBezTo>
                <a:cubicBezTo>
                  <a:pt x="155418" y="59631"/>
                  <a:pt x="114937" y="10154"/>
                  <a:pt x="84245" y="1158"/>
                </a:cubicBezTo>
                <a:cubicBezTo>
                  <a:pt x="53553" y="-7838"/>
                  <a:pt x="-2802" y="38200"/>
                  <a:pt x="108" y="487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8A4617AE-38E6-436C-82D2-517F0FBFAAA6}"/>
              </a:ext>
            </a:extLst>
          </p:cNvPr>
          <p:cNvSpPr/>
          <p:nvPr/>
        </p:nvSpPr>
        <p:spPr>
          <a:xfrm>
            <a:off x="2105008" y="6138615"/>
            <a:ext cx="244247" cy="192778"/>
          </a:xfrm>
          <a:custGeom>
            <a:avLst/>
            <a:gdLst>
              <a:gd name="connsiteX0" fmla="*/ 17 w 244247"/>
              <a:gd name="connsiteY0" fmla="*/ 3423 h 192778"/>
              <a:gd name="connsiteX1" fmla="*/ 50817 w 244247"/>
              <a:gd name="connsiteY1" fmla="*/ 109785 h 192778"/>
              <a:gd name="connsiteX2" fmla="*/ 241317 w 244247"/>
              <a:gd name="connsiteY2" fmla="*/ 192335 h 192778"/>
              <a:gd name="connsiteX3" fmla="*/ 171467 w 244247"/>
              <a:gd name="connsiteY3" fmla="*/ 144710 h 192778"/>
              <a:gd name="connsiteX4" fmla="*/ 85742 w 244247"/>
              <a:gd name="connsiteY4" fmla="*/ 84385 h 192778"/>
              <a:gd name="connsiteX5" fmla="*/ 53992 w 244247"/>
              <a:gd name="connsiteY5" fmla="*/ 30410 h 192778"/>
              <a:gd name="connsiteX6" fmla="*/ 17 w 244247"/>
              <a:gd name="connsiteY6" fmla="*/ 3423 h 19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247" h="192778">
                <a:moveTo>
                  <a:pt x="17" y="3423"/>
                </a:moveTo>
                <a:cubicBezTo>
                  <a:pt x="-512" y="16652"/>
                  <a:pt x="10601" y="78300"/>
                  <a:pt x="50817" y="109785"/>
                </a:cubicBezTo>
                <a:cubicBezTo>
                  <a:pt x="91033" y="141270"/>
                  <a:pt x="221209" y="186514"/>
                  <a:pt x="241317" y="192335"/>
                </a:cubicBezTo>
                <a:cubicBezTo>
                  <a:pt x="261425" y="198156"/>
                  <a:pt x="171467" y="144710"/>
                  <a:pt x="171467" y="144710"/>
                </a:cubicBezTo>
                <a:cubicBezTo>
                  <a:pt x="145538" y="126718"/>
                  <a:pt x="105321" y="103435"/>
                  <a:pt x="85742" y="84385"/>
                </a:cubicBezTo>
                <a:cubicBezTo>
                  <a:pt x="66163" y="65335"/>
                  <a:pt x="68279" y="42052"/>
                  <a:pt x="53992" y="30410"/>
                </a:cubicBezTo>
                <a:cubicBezTo>
                  <a:pt x="39705" y="18768"/>
                  <a:pt x="546" y="-9806"/>
                  <a:pt x="17" y="34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0B088387-A5B9-471F-A11F-B430FDEB5A35}"/>
              </a:ext>
            </a:extLst>
          </p:cNvPr>
          <p:cNvSpPr/>
          <p:nvPr/>
        </p:nvSpPr>
        <p:spPr>
          <a:xfrm>
            <a:off x="1756632" y="6278560"/>
            <a:ext cx="132289" cy="64916"/>
          </a:xfrm>
          <a:custGeom>
            <a:avLst/>
            <a:gdLst>
              <a:gd name="connsiteX0" fmla="*/ 130906 w 132289"/>
              <a:gd name="connsiteY0" fmla="*/ 3 h 64916"/>
              <a:gd name="connsiteX1" fmla="*/ 46768 w 132289"/>
              <a:gd name="connsiteY1" fmla="*/ 60328 h 64916"/>
              <a:gd name="connsiteX2" fmla="*/ 731 w 132289"/>
              <a:gd name="connsiteY2" fmla="*/ 60328 h 64916"/>
              <a:gd name="connsiteX3" fmla="*/ 81693 w 132289"/>
              <a:gd name="connsiteY3" fmla="*/ 57153 h 64916"/>
              <a:gd name="connsiteX4" fmla="*/ 97568 w 132289"/>
              <a:gd name="connsiteY4" fmla="*/ 57153 h 64916"/>
              <a:gd name="connsiteX5" fmla="*/ 130906 w 132289"/>
              <a:gd name="connsiteY5" fmla="*/ 3 h 6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289" h="64916">
                <a:moveTo>
                  <a:pt x="130906" y="3"/>
                </a:moveTo>
                <a:cubicBezTo>
                  <a:pt x="122439" y="532"/>
                  <a:pt x="68464" y="50274"/>
                  <a:pt x="46768" y="60328"/>
                </a:cubicBezTo>
                <a:cubicBezTo>
                  <a:pt x="25072" y="70382"/>
                  <a:pt x="-5090" y="60857"/>
                  <a:pt x="731" y="60328"/>
                </a:cubicBezTo>
                <a:cubicBezTo>
                  <a:pt x="6552" y="59799"/>
                  <a:pt x="65554" y="57682"/>
                  <a:pt x="81693" y="57153"/>
                </a:cubicBezTo>
                <a:cubicBezTo>
                  <a:pt x="97832" y="56624"/>
                  <a:pt x="88572" y="62180"/>
                  <a:pt x="97568" y="57153"/>
                </a:cubicBezTo>
                <a:cubicBezTo>
                  <a:pt x="106564" y="52126"/>
                  <a:pt x="139373" y="-526"/>
                  <a:pt x="130906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8C53EAF4-30CD-4A54-B0E5-FC63D873D66D}"/>
              </a:ext>
            </a:extLst>
          </p:cNvPr>
          <p:cNvSpPr/>
          <p:nvPr/>
        </p:nvSpPr>
        <p:spPr>
          <a:xfrm>
            <a:off x="1857611" y="6285423"/>
            <a:ext cx="150609" cy="102477"/>
          </a:xfrm>
          <a:custGeom>
            <a:avLst/>
            <a:gdLst>
              <a:gd name="connsiteX0" fmla="*/ 37864 w 150609"/>
              <a:gd name="connsiteY0" fmla="*/ 1077 h 102477"/>
              <a:gd name="connsiteX1" fmla="*/ 148989 w 150609"/>
              <a:gd name="connsiteY1" fmla="*/ 93152 h 102477"/>
              <a:gd name="connsiteX2" fmla="*/ 101364 w 150609"/>
              <a:gd name="connsiteY2" fmla="*/ 97915 h 102477"/>
              <a:gd name="connsiteX3" fmla="*/ 64852 w 150609"/>
              <a:gd name="connsiteY3" fmla="*/ 80452 h 102477"/>
              <a:gd name="connsiteX4" fmla="*/ 1352 w 150609"/>
              <a:gd name="connsiteY4" fmla="*/ 43940 h 102477"/>
              <a:gd name="connsiteX5" fmla="*/ 37864 w 150609"/>
              <a:gd name="connsiteY5" fmla="*/ 1077 h 10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09" h="102477">
                <a:moveTo>
                  <a:pt x="37864" y="1077"/>
                </a:moveTo>
                <a:cubicBezTo>
                  <a:pt x="62470" y="9279"/>
                  <a:pt x="138406" y="77012"/>
                  <a:pt x="148989" y="93152"/>
                </a:cubicBezTo>
                <a:cubicBezTo>
                  <a:pt x="159572" y="109292"/>
                  <a:pt x="115387" y="100032"/>
                  <a:pt x="101364" y="97915"/>
                </a:cubicBezTo>
                <a:cubicBezTo>
                  <a:pt x="87341" y="95798"/>
                  <a:pt x="81521" y="89448"/>
                  <a:pt x="64852" y="80452"/>
                </a:cubicBezTo>
                <a:cubicBezTo>
                  <a:pt x="48183" y="71456"/>
                  <a:pt x="7967" y="53994"/>
                  <a:pt x="1352" y="43940"/>
                </a:cubicBezTo>
                <a:cubicBezTo>
                  <a:pt x="-5263" y="33886"/>
                  <a:pt x="13258" y="-7125"/>
                  <a:pt x="37864" y="10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098C936C-F864-47A2-B968-AE15BEF48718}"/>
              </a:ext>
            </a:extLst>
          </p:cNvPr>
          <p:cNvSpPr/>
          <p:nvPr/>
        </p:nvSpPr>
        <p:spPr>
          <a:xfrm>
            <a:off x="2014104" y="6375009"/>
            <a:ext cx="124345" cy="190990"/>
          </a:xfrm>
          <a:custGeom>
            <a:avLst/>
            <a:gdLst>
              <a:gd name="connsiteX0" fmla="*/ 24246 w 124345"/>
              <a:gd name="connsiteY0" fmla="*/ 391 h 190990"/>
              <a:gd name="connsiteX1" fmla="*/ 82984 w 124345"/>
              <a:gd name="connsiteY1" fmla="*/ 114691 h 190990"/>
              <a:gd name="connsiteX2" fmla="*/ 124259 w 124345"/>
              <a:gd name="connsiteY2" fmla="*/ 187716 h 190990"/>
              <a:gd name="connsiteX3" fmla="*/ 90921 w 124345"/>
              <a:gd name="connsiteY3" fmla="*/ 168666 h 190990"/>
              <a:gd name="connsiteX4" fmla="*/ 434 w 124345"/>
              <a:gd name="connsiteY4" fmla="*/ 82941 h 190990"/>
              <a:gd name="connsiteX5" fmla="*/ 55996 w 124345"/>
              <a:gd name="connsiteY5" fmla="*/ 76591 h 190990"/>
              <a:gd name="connsiteX6" fmla="*/ 24246 w 124345"/>
              <a:gd name="connsiteY6" fmla="*/ 391 h 1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45" h="190990">
                <a:moveTo>
                  <a:pt x="24246" y="391"/>
                </a:moveTo>
                <a:cubicBezTo>
                  <a:pt x="28744" y="6741"/>
                  <a:pt x="66315" y="83470"/>
                  <a:pt x="82984" y="114691"/>
                </a:cubicBezTo>
                <a:cubicBezTo>
                  <a:pt x="99653" y="145912"/>
                  <a:pt x="122936" y="178720"/>
                  <a:pt x="124259" y="187716"/>
                </a:cubicBezTo>
                <a:cubicBezTo>
                  <a:pt x="125582" y="196712"/>
                  <a:pt x="111558" y="186128"/>
                  <a:pt x="90921" y="168666"/>
                </a:cubicBezTo>
                <a:cubicBezTo>
                  <a:pt x="70284" y="151204"/>
                  <a:pt x="6255" y="98287"/>
                  <a:pt x="434" y="82941"/>
                </a:cubicBezTo>
                <a:cubicBezTo>
                  <a:pt x="-5387" y="67595"/>
                  <a:pt x="49117" y="86380"/>
                  <a:pt x="55996" y="76591"/>
                </a:cubicBezTo>
                <a:cubicBezTo>
                  <a:pt x="62875" y="66802"/>
                  <a:pt x="19748" y="-5959"/>
                  <a:pt x="24246" y="3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3A2DA175-AF4C-4578-9545-D0F87B7A4E1C}"/>
              </a:ext>
            </a:extLst>
          </p:cNvPr>
          <p:cNvSpPr/>
          <p:nvPr/>
        </p:nvSpPr>
        <p:spPr>
          <a:xfrm>
            <a:off x="1717046" y="6340663"/>
            <a:ext cx="75540" cy="206328"/>
          </a:xfrm>
          <a:custGeom>
            <a:avLst/>
            <a:gdLst>
              <a:gd name="connsiteX0" fmla="*/ 75242 w 75540"/>
              <a:gd name="connsiteY0" fmla="*/ 1400 h 206328"/>
              <a:gd name="connsiteX1" fmla="*/ 27617 w 75540"/>
              <a:gd name="connsiteY1" fmla="*/ 58550 h 206328"/>
              <a:gd name="connsiteX2" fmla="*/ 16504 w 75540"/>
              <a:gd name="connsiteY2" fmla="*/ 93475 h 206328"/>
              <a:gd name="connsiteX3" fmla="*/ 46667 w 75540"/>
              <a:gd name="connsiteY3" fmla="*/ 180787 h 206328"/>
              <a:gd name="connsiteX4" fmla="*/ 65717 w 75540"/>
              <a:gd name="connsiteY4" fmla="*/ 206187 h 206328"/>
              <a:gd name="connsiteX5" fmla="*/ 40317 w 75540"/>
              <a:gd name="connsiteY5" fmla="*/ 172850 h 206328"/>
              <a:gd name="connsiteX6" fmla="*/ 2217 w 75540"/>
              <a:gd name="connsiteY6" fmla="*/ 122050 h 206328"/>
              <a:gd name="connsiteX7" fmla="*/ 75242 w 75540"/>
              <a:gd name="connsiteY7" fmla="*/ 1400 h 20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40" h="206328">
                <a:moveTo>
                  <a:pt x="75242" y="1400"/>
                </a:moveTo>
                <a:cubicBezTo>
                  <a:pt x="79475" y="-9183"/>
                  <a:pt x="37407" y="43204"/>
                  <a:pt x="27617" y="58550"/>
                </a:cubicBezTo>
                <a:cubicBezTo>
                  <a:pt x="17827" y="73896"/>
                  <a:pt x="13329" y="73102"/>
                  <a:pt x="16504" y="93475"/>
                </a:cubicBezTo>
                <a:cubicBezTo>
                  <a:pt x="19679" y="113848"/>
                  <a:pt x="38465" y="162002"/>
                  <a:pt x="46667" y="180787"/>
                </a:cubicBezTo>
                <a:cubicBezTo>
                  <a:pt x="54869" y="199572"/>
                  <a:pt x="66775" y="207510"/>
                  <a:pt x="65717" y="206187"/>
                </a:cubicBezTo>
                <a:cubicBezTo>
                  <a:pt x="64659" y="204864"/>
                  <a:pt x="50900" y="186873"/>
                  <a:pt x="40317" y="172850"/>
                </a:cubicBezTo>
                <a:cubicBezTo>
                  <a:pt x="29734" y="158827"/>
                  <a:pt x="-9689" y="155388"/>
                  <a:pt x="2217" y="122050"/>
                </a:cubicBezTo>
                <a:cubicBezTo>
                  <a:pt x="14123" y="88712"/>
                  <a:pt x="71009" y="11983"/>
                  <a:pt x="75242" y="14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25813258-0B5E-46CF-B0A6-80085D1598ED}"/>
              </a:ext>
            </a:extLst>
          </p:cNvPr>
          <p:cNvSpPr/>
          <p:nvPr/>
        </p:nvSpPr>
        <p:spPr>
          <a:xfrm>
            <a:off x="1784434" y="6348407"/>
            <a:ext cx="71527" cy="92410"/>
          </a:xfrm>
          <a:custGeom>
            <a:avLst/>
            <a:gdLst>
              <a:gd name="connsiteX0" fmla="*/ 71354 w 71527"/>
              <a:gd name="connsiteY0" fmla="*/ 6 h 92410"/>
              <a:gd name="connsiteX1" fmla="*/ 22141 w 71527"/>
              <a:gd name="connsiteY1" fmla="*/ 47631 h 92410"/>
              <a:gd name="connsiteX2" fmla="*/ 47541 w 71527"/>
              <a:gd name="connsiteY2" fmla="*/ 92081 h 92410"/>
              <a:gd name="connsiteX3" fmla="*/ 23729 w 71527"/>
              <a:gd name="connsiteY3" fmla="*/ 66681 h 92410"/>
              <a:gd name="connsiteX4" fmla="*/ 1504 w 71527"/>
              <a:gd name="connsiteY4" fmla="*/ 44456 h 92410"/>
              <a:gd name="connsiteX5" fmla="*/ 71354 w 71527"/>
              <a:gd name="connsiteY5" fmla="*/ 6 h 9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527" h="92410">
                <a:moveTo>
                  <a:pt x="71354" y="6"/>
                </a:moveTo>
                <a:cubicBezTo>
                  <a:pt x="74793" y="535"/>
                  <a:pt x="26110" y="32285"/>
                  <a:pt x="22141" y="47631"/>
                </a:cubicBezTo>
                <a:cubicBezTo>
                  <a:pt x="18172" y="62977"/>
                  <a:pt x="47276" y="88906"/>
                  <a:pt x="47541" y="92081"/>
                </a:cubicBezTo>
                <a:cubicBezTo>
                  <a:pt x="47806" y="95256"/>
                  <a:pt x="31402" y="74618"/>
                  <a:pt x="23729" y="66681"/>
                </a:cubicBezTo>
                <a:cubicBezTo>
                  <a:pt x="16056" y="58744"/>
                  <a:pt x="-5904" y="56098"/>
                  <a:pt x="1504" y="44456"/>
                </a:cubicBezTo>
                <a:cubicBezTo>
                  <a:pt x="8912" y="32814"/>
                  <a:pt x="67915" y="-523"/>
                  <a:pt x="7135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D2825503-77CD-4D97-9014-CAEA5A698AD5}"/>
              </a:ext>
            </a:extLst>
          </p:cNvPr>
          <p:cNvSpPr/>
          <p:nvPr/>
        </p:nvSpPr>
        <p:spPr>
          <a:xfrm>
            <a:off x="2182761" y="6324219"/>
            <a:ext cx="80611" cy="258558"/>
          </a:xfrm>
          <a:custGeom>
            <a:avLst/>
            <a:gdLst>
              <a:gd name="connsiteX0" fmla="*/ 9577 w 80611"/>
              <a:gd name="connsiteY0" fmla="*/ 381 h 258558"/>
              <a:gd name="connsiteX1" fmla="*/ 50852 w 80611"/>
              <a:gd name="connsiteY1" fmla="*/ 70231 h 258558"/>
              <a:gd name="connsiteX2" fmla="*/ 36564 w 80611"/>
              <a:gd name="connsiteY2" fmla="*/ 122619 h 258558"/>
              <a:gd name="connsiteX3" fmla="*/ 66727 w 80611"/>
              <a:gd name="connsiteY3" fmla="*/ 252794 h 258558"/>
              <a:gd name="connsiteX4" fmla="*/ 52 w 80611"/>
              <a:gd name="connsiteY4" fmla="*/ 232156 h 258558"/>
              <a:gd name="connsiteX5" fmla="*/ 79427 w 80611"/>
              <a:gd name="connsiteY5" fmla="*/ 200406 h 258558"/>
              <a:gd name="connsiteX6" fmla="*/ 49264 w 80611"/>
              <a:gd name="connsiteY6" fmla="*/ 116269 h 258558"/>
              <a:gd name="connsiteX7" fmla="*/ 71489 w 80611"/>
              <a:gd name="connsiteY7" fmla="*/ 44831 h 258558"/>
              <a:gd name="connsiteX8" fmla="*/ 9577 w 80611"/>
              <a:gd name="connsiteY8" fmla="*/ 381 h 25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11" h="258558">
                <a:moveTo>
                  <a:pt x="9577" y="381"/>
                </a:moveTo>
                <a:cubicBezTo>
                  <a:pt x="6138" y="4614"/>
                  <a:pt x="46354" y="49858"/>
                  <a:pt x="50852" y="70231"/>
                </a:cubicBezTo>
                <a:cubicBezTo>
                  <a:pt x="55350" y="90604"/>
                  <a:pt x="33918" y="92192"/>
                  <a:pt x="36564" y="122619"/>
                </a:cubicBezTo>
                <a:cubicBezTo>
                  <a:pt x="39210" y="153046"/>
                  <a:pt x="72812" y="234538"/>
                  <a:pt x="66727" y="252794"/>
                </a:cubicBezTo>
                <a:cubicBezTo>
                  <a:pt x="60642" y="271050"/>
                  <a:pt x="-2065" y="240887"/>
                  <a:pt x="52" y="232156"/>
                </a:cubicBezTo>
                <a:cubicBezTo>
                  <a:pt x="2169" y="223425"/>
                  <a:pt x="71225" y="219720"/>
                  <a:pt x="79427" y="200406"/>
                </a:cubicBezTo>
                <a:cubicBezTo>
                  <a:pt x="87629" y="181092"/>
                  <a:pt x="50587" y="142198"/>
                  <a:pt x="49264" y="116269"/>
                </a:cubicBezTo>
                <a:cubicBezTo>
                  <a:pt x="47941" y="90340"/>
                  <a:pt x="77045" y="61500"/>
                  <a:pt x="71489" y="44831"/>
                </a:cubicBezTo>
                <a:cubicBezTo>
                  <a:pt x="65933" y="28162"/>
                  <a:pt x="13016" y="-3852"/>
                  <a:pt x="9577" y="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0027C9FE-F2AF-4BEF-A179-D648F53DC8DF}"/>
              </a:ext>
            </a:extLst>
          </p:cNvPr>
          <p:cNvSpPr/>
          <p:nvPr/>
        </p:nvSpPr>
        <p:spPr>
          <a:xfrm>
            <a:off x="1884362" y="6448425"/>
            <a:ext cx="157216" cy="252414"/>
          </a:xfrm>
          <a:custGeom>
            <a:avLst/>
            <a:gdLst>
              <a:gd name="connsiteX0" fmla="*/ 157163 w 157216"/>
              <a:gd name="connsiteY0" fmla="*/ 0 h 252414"/>
              <a:gd name="connsiteX1" fmla="*/ 79376 w 157216"/>
              <a:gd name="connsiteY1" fmla="*/ 28575 h 252414"/>
              <a:gd name="connsiteX2" fmla="*/ 28576 w 157216"/>
              <a:gd name="connsiteY2" fmla="*/ 96838 h 252414"/>
              <a:gd name="connsiteX3" fmla="*/ 4763 w 157216"/>
              <a:gd name="connsiteY3" fmla="*/ 149225 h 252414"/>
              <a:gd name="connsiteX4" fmla="*/ 3176 w 157216"/>
              <a:gd name="connsiteY4" fmla="*/ 182563 h 252414"/>
              <a:gd name="connsiteX5" fmla="*/ 39688 w 157216"/>
              <a:gd name="connsiteY5" fmla="*/ 252413 h 252414"/>
              <a:gd name="connsiteX6" fmla="*/ 12701 w 157216"/>
              <a:gd name="connsiteY6" fmla="*/ 184150 h 252414"/>
              <a:gd name="connsiteX7" fmla="*/ 25401 w 157216"/>
              <a:gd name="connsiteY7" fmla="*/ 114300 h 252414"/>
              <a:gd name="connsiteX8" fmla="*/ 90488 w 157216"/>
              <a:gd name="connsiteY8" fmla="*/ 28575 h 252414"/>
              <a:gd name="connsiteX9" fmla="*/ 157163 w 157216"/>
              <a:gd name="connsiteY9" fmla="*/ 0 h 25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216" h="252414">
                <a:moveTo>
                  <a:pt x="157163" y="0"/>
                </a:moveTo>
                <a:cubicBezTo>
                  <a:pt x="155311" y="0"/>
                  <a:pt x="100807" y="12435"/>
                  <a:pt x="79376" y="28575"/>
                </a:cubicBezTo>
                <a:cubicBezTo>
                  <a:pt x="57945" y="44715"/>
                  <a:pt x="41011" y="76730"/>
                  <a:pt x="28576" y="96838"/>
                </a:cubicBezTo>
                <a:cubicBezTo>
                  <a:pt x="16141" y="116946"/>
                  <a:pt x="8996" y="134938"/>
                  <a:pt x="4763" y="149225"/>
                </a:cubicBezTo>
                <a:cubicBezTo>
                  <a:pt x="530" y="163512"/>
                  <a:pt x="-2645" y="165365"/>
                  <a:pt x="3176" y="182563"/>
                </a:cubicBezTo>
                <a:cubicBezTo>
                  <a:pt x="8997" y="199761"/>
                  <a:pt x="38101" y="252149"/>
                  <a:pt x="39688" y="252413"/>
                </a:cubicBezTo>
                <a:cubicBezTo>
                  <a:pt x="41275" y="252677"/>
                  <a:pt x="15082" y="207169"/>
                  <a:pt x="12701" y="184150"/>
                </a:cubicBezTo>
                <a:cubicBezTo>
                  <a:pt x="10320" y="161131"/>
                  <a:pt x="12436" y="140229"/>
                  <a:pt x="25401" y="114300"/>
                </a:cubicBezTo>
                <a:cubicBezTo>
                  <a:pt x="38365" y="88371"/>
                  <a:pt x="68263" y="44714"/>
                  <a:pt x="90488" y="28575"/>
                </a:cubicBezTo>
                <a:cubicBezTo>
                  <a:pt x="112713" y="12436"/>
                  <a:pt x="159015" y="0"/>
                  <a:pt x="1571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3850C406-E857-48F6-BFC9-84CBB4EDA488}"/>
              </a:ext>
            </a:extLst>
          </p:cNvPr>
          <p:cNvSpPr/>
          <p:nvPr/>
        </p:nvSpPr>
        <p:spPr>
          <a:xfrm>
            <a:off x="1856660" y="6435520"/>
            <a:ext cx="181709" cy="273836"/>
          </a:xfrm>
          <a:custGeom>
            <a:avLst/>
            <a:gdLst>
              <a:gd name="connsiteX0" fmla="*/ 181690 w 181709"/>
              <a:gd name="connsiteY0" fmla="*/ 1793 h 273836"/>
              <a:gd name="connsiteX1" fmla="*/ 92790 w 181709"/>
              <a:gd name="connsiteY1" fmla="*/ 22430 h 273836"/>
              <a:gd name="connsiteX2" fmla="*/ 29290 w 181709"/>
              <a:gd name="connsiteY2" fmla="*/ 108155 h 273836"/>
              <a:gd name="connsiteX3" fmla="*/ 11828 w 181709"/>
              <a:gd name="connsiteY3" fmla="*/ 147843 h 273836"/>
              <a:gd name="connsiteX4" fmla="*/ 2303 w 181709"/>
              <a:gd name="connsiteY4" fmla="*/ 187530 h 273836"/>
              <a:gd name="connsiteX5" fmla="*/ 56278 w 181709"/>
              <a:gd name="connsiteY5" fmla="*/ 273255 h 273836"/>
              <a:gd name="connsiteX6" fmla="*/ 27703 w 181709"/>
              <a:gd name="connsiteY6" fmla="*/ 222455 h 273836"/>
              <a:gd name="connsiteX7" fmla="*/ 10240 w 181709"/>
              <a:gd name="connsiteY7" fmla="*/ 170068 h 273836"/>
              <a:gd name="connsiteX8" fmla="*/ 84853 w 181709"/>
              <a:gd name="connsiteY8" fmla="*/ 57355 h 273836"/>
              <a:gd name="connsiteX9" fmla="*/ 181690 w 181709"/>
              <a:gd name="connsiteY9" fmla="*/ 1793 h 2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709" h="273836">
                <a:moveTo>
                  <a:pt x="181690" y="1793"/>
                </a:moveTo>
                <a:cubicBezTo>
                  <a:pt x="183013" y="-4028"/>
                  <a:pt x="118190" y="4703"/>
                  <a:pt x="92790" y="22430"/>
                </a:cubicBezTo>
                <a:cubicBezTo>
                  <a:pt x="67390" y="40157"/>
                  <a:pt x="42784" y="87253"/>
                  <a:pt x="29290" y="108155"/>
                </a:cubicBezTo>
                <a:cubicBezTo>
                  <a:pt x="15796" y="129057"/>
                  <a:pt x="16326" y="134614"/>
                  <a:pt x="11828" y="147843"/>
                </a:cubicBezTo>
                <a:cubicBezTo>
                  <a:pt x="7330" y="161072"/>
                  <a:pt x="-5105" y="166628"/>
                  <a:pt x="2303" y="187530"/>
                </a:cubicBezTo>
                <a:cubicBezTo>
                  <a:pt x="9711" y="208432"/>
                  <a:pt x="52045" y="267434"/>
                  <a:pt x="56278" y="273255"/>
                </a:cubicBezTo>
                <a:cubicBezTo>
                  <a:pt x="60511" y="279076"/>
                  <a:pt x="35376" y="239653"/>
                  <a:pt x="27703" y="222455"/>
                </a:cubicBezTo>
                <a:cubicBezTo>
                  <a:pt x="20030" y="205257"/>
                  <a:pt x="715" y="197585"/>
                  <a:pt x="10240" y="170068"/>
                </a:cubicBezTo>
                <a:cubicBezTo>
                  <a:pt x="19765" y="142551"/>
                  <a:pt x="56013" y="84078"/>
                  <a:pt x="84853" y="57355"/>
                </a:cubicBezTo>
                <a:cubicBezTo>
                  <a:pt x="113693" y="30632"/>
                  <a:pt x="180367" y="7614"/>
                  <a:pt x="181690" y="17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5D240872-2E50-4B2A-9411-B3A57792E67A}"/>
              </a:ext>
            </a:extLst>
          </p:cNvPr>
          <p:cNvSpPr/>
          <p:nvPr/>
        </p:nvSpPr>
        <p:spPr>
          <a:xfrm>
            <a:off x="1826456" y="6416634"/>
            <a:ext cx="197626" cy="204493"/>
          </a:xfrm>
          <a:custGeom>
            <a:avLst/>
            <a:gdLst>
              <a:gd name="connsiteX0" fmla="*/ 197607 w 197626"/>
              <a:gd name="connsiteY0" fmla="*/ 41 h 204493"/>
              <a:gd name="connsiteX1" fmla="*/ 65844 w 197626"/>
              <a:gd name="connsiteY1" fmla="*/ 42904 h 204493"/>
              <a:gd name="connsiteX2" fmla="*/ 26157 w 197626"/>
              <a:gd name="connsiteY2" fmla="*/ 81004 h 204493"/>
              <a:gd name="connsiteX3" fmla="*/ 757 w 197626"/>
              <a:gd name="connsiteY3" fmla="*/ 147679 h 204493"/>
              <a:gd name="connsiteX4" fmla="*/ 8694 w 197626"/>
              <a:gd name="connsiteY4" fmla="*/ 203241 h 204493"/>
              <a:gd name="connsiteX5" fmla="*/ 29332 w 197626"/>
              <a:gd name="connsiteY5" fmla="*/ 92116 h 204493"/>
              <a:gd name="connsiteX6" fmla="*/ 75369 w 197626"/>
              <a:gd name="connsiteY6" fmla="*/ 50841 h 204493"/>
              <a:gd name="connsiteX7" fmla="*/ 197607 w 197626"/>
              <a:gd name="connsiteY7" fmla="*/ 41 h 20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626" h="204493">
                <a:moveTo>
                  <a:pt x="197607" y="41"/>
                </a:moveTo>
                <a:cubicBezTo>
                  <a:pt x="196020" y="-1282"/>
                  <a:pt x="94419" y="29410"/>
                  <a:pt x="65844" y="42904"/>
                </a:cubicBezTo>
                <a:cubicBezTo>
                  <a:pt x="37269" y="56398"/>
                  <a:pt x="37005" y="63542"/>
                  <a:pt x="26157" y="81004"/>
                </a:cubicBezTo>
                <a:cubicBezTo>
                  <a:pt x="15309" y="98466"/>
                  <a:pt x="3668" y="127306"/>
                  <a:pt x="757" y="147679"/>
                </a:cubicBezTo>
                <a:cubicBezTo>
                  <a:pt x="-2154" y="168052"/>
                  <a:pt x="3931" y="212502"/>
                  <a:pt x="8694" y="203241"/>
                </a:cubicBezTo>
                <a:cubicBezTo>
                  <a:pt x="13456" y="193981"/>
                  <a:pt x="18220" y="117516"/>
                  <a:pt x="29332" y="92116"/>
                </a:cubicBezTo>
                <a:cubicBezTo>
                  <a:pt x="40444" y="66716"/>
                  <a:pt x="48117" y="65128"/>
                  <a:pt x="75369" y="50841"/>
                </a:cubicBezTo>
                <a:cubicBezTo>
                  <a:pt x="102621" y="36554"/>
                  <a:pt x="199194" y="1364"/>
                  <a:pt x="197607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18E90245-FEED-4E44-A0E2-E4E9E427C747}"/>
              </a:ext>
            </a:extLst>
          </p:cNvPr>
          <p:cNvSpPr/>
          <p:nvPr/>
        </p:nvSpPr>
        <p:spPr>
          <a:xfrm>
            <a:off x="1795658" y="6391033"/>
            <a:ext cx="195078" cy="256598"/>
          </a:xfrm>
          <a:custGeom>
            <a:avLst/>
            <a:gdLst>
              <a:gd name="connsiteX0" fmla="*/ 195067 w 195078"/>
              <a:gd name="connsiteY0" fmla="*/ 242 h 256598"/>
              <a:gd name="connsiteX1" fmla="*/ 55367 w 195078"/>
              <a:gd name="connsiteY1" fmla="*/ 55805 h 256598"/>
              <a:gd name="connsiteX2" fmla="*/ 9330 w 195078"/>
              <a:gd name="connsiteY2" fmla="*/ 117717 h 256598"/>
              <a:gd name="connsiteX3" fmla="*/ 1392 w 195078"/>
              <a:gd name="connsiteY3" fmla="*/ 171692 h 256598"/>
              <a:gd name="connsiteX4" fmla="*/ 2980 w 195078"/>
              <a:gd name="connsiteY4" fmla="*/ 211380 h 256598"/>
              <a:gd name="connsiteX5" fmla="*/ 29967 w 195078"/>
              <a:gd name="connsiteY5" fmla="*/ 238367 h 256598"/>
              <a:gd name="connsiteX6" fmla="*/ 63305 w 195078"/>
              <a:gd name="connsiteY6" fmla="*/ 255830 h 256598"/>
              <a:gd name="connsiteX7" fmla="*/ 10917 w 195078"/>
              <a:gd name="connsiteY7" fmla="*/ 212967 h 256598"/>
              <a:gd name="connsiteX8" fmla="*/ 12505 w 195078"/>
              <a:gd name="connsiteY8" fmla="*/ 151055 h 256598"/>
              <a:gd name="connsiteX9" fmla="*/ 47430 w 195078"/>
              <a:gd name="connsiteY9" fmla="*/ 78030 h 256598"/>
              <a:gd name="connsiteX10" fmla="*/ 195067 w 195078"/>
              <a:gd name="connsiteY10" fmla="*/ 242 h 25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078" h="256598">
                <a:moveTo>
                  <a:pt x="195067" y="242"/>
                </a:moveTo>
                <a:cubicBezTo>
                  <a:pt x="196390" y="-3462"/>
                  <a:pt x="86323" y="36226"/>
                  <a:pt x="55367" y="55805"/>
                </a:cubicBezTo>
                <a:cubicBezTo>
                  <a:pt x="24411" y="75384"/>
                  <a:pt x="18326" y="98403"/>
                  <a:pt x="9330" y="117717"/>
                </a:cubicBezTo>
                <a:cubicBezTo>
                  <a:pt x="334" y="137032"/>
                  <a:pt x="2450" y="156082"/>
                  <a:pt x="1392" y="171692"/>
                </a:cubicBezTo>
                <a:cubicBezTo>
                  <a:pt x="334" y="187302"/>
                  <a:pt x="-1782" y="200268"/>
                  <a:pt x="2980" y="211380"/>
                </a:cubicBezTo>
                <a:cubicBezTo>
                  <a:pt x="7742" y="222492"/>
                  <a:pt x="19913" y="230959"/>
                  <a:pt x="29967" y="238367"/>
                </a:cubicBezTo>
                <a:cubicBezTo>
                  <a:pt x="40021" y="245775"/>
                  <a:pt x="66480" y="260063"/>
                  <a:pt x="63305" y="255830"/>
                </a:cubicBezTo>
                <a:cubicBezTo>
                  <a:pt x="60130" y="251597"/>
                  <a:pt x="19384" y="230429"/>
                  <a:pt x="10917" y="212967"/>
                </a:cubicBezTo>
                <a:cubicBezTo>
                  <a:pt x="2450" y="195505"/>
                  <a:pt x="6420" y="173544"/>
                  <a:pt x="12505" y="151055"/>
                </a:cubicBezTo>
                <a:cubicBezTo>
                  <a:pt x="18590" y="128566"/>
                  <a:pt x="20707" y="99726"/>
                  <a:pt x="47430" y="78030"/>
                </a:cubicBezTo>
                <a:cubicBezTo>
                  <a:pt x="74153" y="56334"/>
                  <a:pt x="193744" y="3946"/>
                  <a:pt x="195067" y="2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9AF6C487-8BDA-48BB-A2E1-E05F000BD286}"/>
              </a:ext>
            </a:extLst>
          </p:cNvPr>
          <p:cNvSpPr/>
          <p:nvPr/>
        </p:nvSpPr>
        <p:spPr>
          <a:xfrm>
            <a:off x="1914547" y="6636876"/>
            <a:ext cx="315662" cy="361362"/>
          </a:xfrm>
          <a:custGeom>
            <a:avLst/>
            <a:gdLst>
              <a:gd name="connsiteX0" fmla="*/ 6328 w 315662"/>
              <a:gd name="connsiteY0" fmla="*/ 2049 h 361362"/>
              <a:gd name="connsiteX1" fmla="*/ 55541 w 315662"/>
              <a:gd name="connsiteY1" fmla="*/ 94124 h 361362"/>
              <a:gd name="connsiteX2" fmla="*/ 141266 w 315662"/>
              <a:gd name="connsiteY2" fmla="*/ 165562 h 361362"/>
              <a:gd name="connsiteX3" fmla="*/ 309541 w 315662"/>
              <a:gd name="connsiteY3" fmla="*/ 357649 h 361362"/>
              <a:gd name="connsiteX4" fmla="*/ 271441 w 315662"/>
              <a:gd name="connsiteY4" fmla="*/ 284624 h 361362"/>
              <a:gd name="connsiteX5" fmla="*/ 200003 w 315662"/>
              <a:gd name="connsiteY5" fmla="*/ 189374 h 361362"/>
              <a:gd name="connsiteX6" fmla="*/ 6328 w 315662"/>
              <a:gd name="connsiteY6" fmla="*/ 2049 h 36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662" h="361362">
                <a:moveTo>
                  <a:pt x="6328" y="2049"/>
                </a:moveTo>
                <a:cubicBezTo>
                  <a:pt x="-17749" y="-13826"/>
                  <a:pt x="33051" y="66872"/>
                  <a:pt x="55541" y="94124"/>
                </a:cubicBezTo>
                <a:cubicBezTo>
                  <a:pt x="78031" y="121376"/>
                  <a:pt x="98933" y="121641"/>
                  <a:pt x="141266" y="165562"/>
                </a:cubicBezTo>
                <a:cubicBezTo>
                  <a:pt x="183599" y="209483"/>
                  <a:pt x="287845" y="337805"/>
                  <a:pt x="309541" y="357649"/>
                </a:cubicBezTo>
                <a:cubicBezTo>
                  <a:pt x="331237" y="377493"/>
                  <a:pt x="289697" y="312670"/>
                  <a:pt x="271441" y="284624"/>
                </a:cubicBezTo>
                <a:cubicBezTo>
                  <a:pt x="253185" y="256578"/>
                  <a:pt x="242072" y="233824"/>
                  <a:pt x="200003" y="189374"/>
                </a:cubicBezTo>
                <a:cubicBezTo>
                  <a:pt x="157934" y="144924"/>
                  <a:pt x="30405" y="17924"/>
                  <a:pt x="6328" y="2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BEB4CD3E-5E0D-4543-ACF9-EEBDE9D61687}"/>
              </a:ext>
            </a:extLst>
          </p:cNvPr>
          <p:cNvSpPr/>
          <p:nvPr/>
        </p:nvSpPr>
        <p:spPr>
          <a:xfrm>
            <a:off x="2255806" y="7006829"/>
            <a:ext cx="739611" cy="466749"/>
          </a:xfrm>
          <a:custGeom>
            <a:avLst/>
            <a:gdLst>
              <a:gd name="connsiteX0" fmla="*/ 1619 w 739611"/>
              <a:gd name="connsiteY0" fmla="*/ 396 h 466749"/>
              <a:gd name="connsiteX1" fmla="*/ 141319 w 739611"/>
              <a:gd name="connsiteY1" fmla="*/ 122634 h 466749"/>
              <a:gd name="connsiteX2" fmla="*/ 327057 w 739611"/>
              <a:gd name="connsiteY2" fmla="*/ 268684 h 466749"/>
              <a:gd name="connsiteX3" fmla="*/ 717582 w 739611"/>
              <a:gd name="connsiteY3" fmla="*/ 457596 h 466749"/>
              <a:gd name="connsiteX4" fmla="*/ 658844 w 739611"/>
              <a:gd name="connsiteY4" fmla="*/ 424259 h 466749"/>
              <a:gd name="connsiteX5" fmla="*/ 392144 w 739611"/>
              <a:gd name="connsiteY5" fmla="*/ 311546 h 466749"/>
              <a:gd name="connsiteX6" fmla="*/ 234982 w 739611"/>
              <a:gd name="connsiteY6" fmla="*/ 163909 h 466749"/>
              <a:gd name="connsiteX7" fmla="*/ 1619 w 739611"/>
              <a:gd name="connsiteY7" fmla="*/ 396 h 46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611" h="466749">
                <a:moveTo>
                  <a:pt x="1619" y="396"/>
                </a:moveTo>
                <a:cubicBezTo>
                  <a:pt x="-13991" y="-6483"/>
                  <a:pt x="87079" y="77919"/>
                  <a:pt x="141319" y="122634"/>
                </a:cubicBezTo>
                <a:cubicBezTo>
                  <a:pt x="195559" y="167349"/>
                  <a:pt x="231013" y="212857"/>
                  <a:pt x="327057" y="268684"/>
                </a:cubicBezTo>
                <a:cubicBezTo>
                  <a:pt x="423101" y="324511"/>
                  <a:pt x="662284" y="431667"/>
                  <a:pt x="717582" y="457596"/>
                </a:cubicBezTo>
                <a:cubicBezTo>
                  <a:pt x="772880" y="483525"/>
                  <a:pt x="713084" y="448601"/>
                  <a:pt x="658844" y="424259"/>
                </a:cubicBezTo>
                <a:cubicBezTo>
                  <a:pt x="604604" y="399917"/>
                  <a:pt x="462788" y="354938"/>
                  <a:pt x="392144" y="311546"/>
                </a:cubicBezTo>
                <a:cubicBezTo>
                  <a:pt x="321500" y="268154"/>
                  <a:pt x="297688" y="212857"/>
                  <a:pt x="234982" y="163909"/>
                </a:cubicBezTo>
                <a:cubicBezTo>
                  <a:pt x="172276" y="114961"/>
                  <a:pt x="17229" y="7275"/>
                  <a:pt x="1619" y="3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E6B34E15-B22A-46CB-8B64-292D14DA295D}"/>
              </a:ext>
            </a:extLst>
          </p:cNvPr>
          <p:cNvSpPr/>
          <p:nvPr/>
        </p:nvSpPr>
        <p:spPr>
          <a:xfrm>
            <a:off x="2996529" y="7490925"/>
            <a:ext cx="223568" cy="220948"/>
          </a:xfrm>
          <a:custGeom>
            <a:avLst/>
            <a:gdLst>
              <a:gd name="connsiteX0" fmla="*/ 671 w 223568"/>
              <a:gd name="connsiteY0" fmla="*/ 5250 h 220948"/>
              <a:gd name="connsiteX1" fmla="*/ 132434 w 223568"/>
              <a:gd name="connsiteY1" fmla="*/ 62400 h 220948"/>
              <a:gd name="connsiteX2" fmla="*/ 218159 w 223568"/>
              <a:gd name="connsiteY2" fmla="*/ 211625 h 220948"/>
              <a:gd name="connsiteX3" fmla="*/ 192759 w 223568"/>
              <a:gd name="connsiteY3" fmla="*/ 184638 h 220948"/>
              <a:gd name="connsiteX4" fmla="*/ 671 w 223568"/>
              <a:gd name="connsiteY4" fmla="*/ 5250 h 22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68" h="220948">
                <a:moveTo>
                  <a:pt x="671" y="5250"/>
                </a:moveTo>
                <a:cubicBezTo>
                  <a:pt x="-9383" y="-15123"/>
                  <a:pt x="96186" y="28004"/>
                  <a:pt x="132434" y="62400"/>
                </a:cubicBezTo>
                <a:cubicBezTo>
                  <a:pt x="168682" y="96796"/>
                  <a:pt x="208105" y="191252"/>
                  <a:pt x="218159" y="211625"/>
                </a:cubicBezTo>
                <a:cubicBezTo>
                  <a:pt x="228213" y="231998"/>
                  <a:pt x="226626" y="217182"/>
                  <a:pt x="192759" y="184638"/>
                </a:cubicBezTo>
                <a:cubicBezTo>
                  <a:pt x="158892" y="152094"/>
                  <a:pt x="10725" y="25623"/>
                  <a:pt x="671" y="52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9D5C658A-1D41-4FE8-8979-644DA7217F50}"/>
              </a:ext>
            </a:extLst>
          </p:cNvPr>
          <p:cNvSpPr/>
          <p:nvPr/>
        </p:nvSpPr>
        <p:spPr>
          <a:xfrm>
            <a:off x="2940793" y="7275441"/>
            <a:ext cx="432002" cy="403126"/>
          </a:xfrm>
          <a:custGeom>
            <a:avLst/>
            <a:gdLst>
              <a:gd name="connsiteX0" fmla="*/ 845 w 432002"/>
              <a:gd name="connsiteY0" fmla="*/ 72 h 403126"/>
              <a:gd name="connsiteX1" fmla="*/ 158007 w 432002"/>
              <a:gd name="connsiteY1" fmla="*/ 141359 h 403126"/>
              <a:gd name="connsiteX2" fmla="*/ 281832 w 432002"/>
              <a:gd name="connsiteY2" fmla="*/ 149297 h 403126"/>
              <a:gd name="connsiteX3" fmla="*/ 242145 w 432002"/>
              <a:gd name="connsiteY3" fmla="*/ 227084 h 403126"/>
              <a:gd name="connsiteX4" fmla="*/ 429470 w 432002"/>
              <a:gd name="connsiteY4" fmla="*/ 400122 h 403126"/>
              <a:gd name="connsiteX5" fmla="*/ 340570 w 432002"/>
              <a:gd name="connsiteY5" fmla="*/ 330272 h 403126"/>
              <a:gd name="connsiteX6" fmla="*/ 200870 w 432002"/>
              <a:gd name="connsiteY6" fmla="*/ 244547 h 403126"/>
              <a:gd name="connsiteX7" fmla="*/ 231032 w 432002"/>
              <a:gd name="connsiteY7" fmla="*/ 161997 h 403126"/>
              <a:gd name="connsiteX8" fmla="*/ 845 w 432002"/>
              <a:gd name="connsiteY8" fmla="*/ 72 h 4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002" h="403126">
                <a:moveTo>
                  <a:pt x="845" y="72"/>
                </a:moveTo>
                <a:cubicBezTo>
                  <a:pt x="-11326" y="-3368"/>
                  <a:pt x="111176" y="116488"/>
                  <a:pt x="158007" y="141359"/>
                </a:cubicBezTo>
                <a:cubicBezTo>
                  <a:pt x="204838" y="166230"/>
                  <a:pt x="267809" y="135009"/>
                  <a:pt x="281832" y="149297"/>
                </a:cubicBezTo>
                <a:cubicBezTo>
                  <a:pt x="295855" y="163585"/>
                  <a:pt x="217539" y="185280"/>
                  <a:pt x="242145" y="227084"/>
                </a:cubicBezTo>
                <a:cubicBezTo>
                  <a:pt x="266751" y="268888"/>
                  <a:pt x="413066" y="382924"/>
                  <a:pt x="429470" y="400122"/>
                </a:cubicBezTo>
                <a:cubicBezTo>
                  <a:pt x="445874" y="417320"/>
                  <a:pt x="378670" y="356201"/>
                  <a:pt x="340570" y="330272"/>
                </a:cubicBezTo>
                <a:cubicBezTo>
                  <a:pt x="302470" y="304343"/>
                  <a:pt x="219126" y="272593"/>
                  <a:pt x="200870" y="244547"/>
                </a:cubicBezTo>
                <a:cubicBezTo>
                  <a:pt x="182614" y="216501"/>
                  <a:pt x="263576" y="198245"/>
                  <a:pt x="231032" y="161997"/>
                </a:cubicBezTo>
                <a:cubicBezTo>
                  <a:pt x="198488" y="125749"/>
                  <a:pt x="13016" y="3512"/>
                  <a:pt x="845" y="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62B791E8-C765-406D-92F6-0FD9900D28F5}"/>
              </a:ext>
            </a:extLst>
          </p:cNvPr>
          <p:cNvSpPr/>
          <p:nvPr/>
        </p:nvSpPr>
        <p:spPr>
          <a:xfrm>
            <a:off x="2088032" y="6800171"/>
            <a:ext cx="317163" cy="187179"/>
          </a:xfrm>
          <a:custGeom>
            <a:avLst/>
            <a:gdLst>
              <a:gd name="connsiteX0" fmla="*/ 317031 w 317163"/>
              <a:gd name="connsiteY0" fmla="*/ 186417 h 187179"/>
              <a:gd name="connsiteX1" fmla="*/ 266231 w 317163"/>
              <a:gd name="connsiteY1" fmla="*/ 110217 h 187179"/>
              <a:gd name="connsiteX2" fmla="*/ 288456 w 317163"/>
              <a:gd name="connsiteY2" fmla="*/ 45129 h 187179"/>
              <a:gd name="connsiteX3" fmla="*/ 232893 w 317163"/>
              <a:gd name="connsiteY3" fmla="*/ 62592 h 187179"/>
              <a:gd name="connsiteX4" fmla="*/ 156693 w 317163"/>
              <a:gd name="connsiteY4" fmla="*/ 51479 h 187179"/>
              <a:gd name="connsiteX5" fmla="*/ 1118 w 317163"/>
              <a:gd name="connsiteY5" fmla="*/ 679 h 187179"/>
              <a:gd name="connsiteX6" fmla="*/ 244006 w 317163"/>
              <a:gd name="connsiteY6" fmla="*/ 92754 h 187179"/>
              <a:gd name="connsiteX7" fmla="*/ 270993 w 317163"/>
              <a:gd name="connsiteY7" fmla="*/ 81642 h 187179"/>
              <a:gd name="connsiteX8" fmla="*/ 280518 w 317163"/>
              <a:gd name="connsiteY8" fmla="*/ 145142 h 187179"/>
              <a:gd name="connsiteX9" fmla="*/ 317031 w 317163"/>
              <a:gd name="connsiteY9" fmla="*/ 186417 h 18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163" h="187179">
                <a:moveTo>
                  <a:pt x="317031" y="186417"/>
                </a:moveTo>
                <a:cubicBezTo>
                  <a:pt x="314650" y="180596"/>
                  <a:pt x="270993" y="133765"/>
                  <a:pt x="266231" y="110217"/>
                </a:cubicBezTo>
                <a:cubicBezTo>
                  <a:pt x="261469" y="86669"/>
                  <a:pt x="294012" y="53066"/>
                  <a:pt x="288456" y="45129"/>
                </a:cubicBezTo>
                <a:cubicBezTo>
                  <a:pt x="282900" y="37191"/>
                  <a:pt x="254853" y="61534"/>
                  <a:pt x="232893" y="62592"/>
                </a:cubicBezTo>
                <a:cubicBezTo>
                  <a:pt x="210933" y="63650"/>
                  <a:pt x="195322" y="61798"/>
                  <a:pt x="156693" y="51479"/>
                </a:cubicBezTo>
                <a:cubicBezTo>
                  <a:pt x="118064" y="41160"/>
                  <a:pt x="-13434" y="-6200"/>
                  <a:pt x="1118" y="679"/>
                </a:cubicBezTo>
                <a:cubicBezTo>
                  <a:pt x="15670" y="7558"/>
                  <a:pt x="199027" y="79260"/>
                  <a:pt x="244006" y="92754"/>
                </a:cubicBezTo>
                <a:cubicBezTo>
                  <a:pt x="288985" y="106248"/>
                  <a:pt x="264908" y="72911"/>
                  <a:pt x="270993" y="81642"/>
                </a:cubicBezTo>
                <a:cubicBezTo>
                  <a:pt x="277078" y="90373"/>
                  <a:pt x="272051" y="126886"/>
                  <a:pt x="280518" y="145142"/>
                </a:cubicBezTo>
                <a:cubicBezTo>
                  <a:pt x="288985" y="163398"/>
                  <a:pt x="319412" y="192238"/>
                  <a:pt x="317031" y="1864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A54AB131-40E5-49BC-BA02-D6D15EA4F842}"/>
              </a:ext>
            </a:extLst>
          </p:cNvPr>
          <p:cNvSpPr/>
          <p:nvPr/>
        </p:nvSpPr>
        <p:spPr>
          <a:xfrm>
            <a:off x="2041521" y="6600851"/>
            <a:ext cx="134945" cy="140551"/>
          </a:xfrm>
          <a:custGeom>
            <a:avLst/>
            <a:gdLst>
              <a:gd name="connsiteX0" fmla="*/ 134942 w 134945"/>
              <a:gd name="connsiteY0" fmla="*/ 1562 h 140551"/>
              <a:gd name="connsiteX1" fmla="*/ 73029 w 134945"/>
              <a:gd name="connsiteY1" fmla="*/ 46012 h 140551"/>
              <a:gd name="connsiteX2" fmla="*/ 95254 w 134945"/>
              <a:gd name="connsiteY2" fmla="*/ 136499 h 140551"/>
              <a:gd name="connsiteX3" fmla="*/ 63504 w 134945"/>
              <a:gd name="connsiteY3" fmla="*/ 122212 h 140551"/>
              <a:gd name="connsiteX4" fmla="*/ 4 w 134945"/>
              <a:gd name="connsiteY4" fmla="*/ 98399 h 140551"/>
              <a:gd name="connsiteX5" fmla="*/ 60329 w 134945"/>
              <a:gd name="connsiteY5" fmla="*/ 96812 h 140551"/>
              <a:gd name="connsiteX6" fmla="*/ 57154 w 134945"/>
              <a:gd name="connsiteY6" fmla="*/ 41249 h 140551"/>
              <a:gd name="connsiteX7" fmla="*/ 69854 w 134945"/>
              <a:gd name="connsiteY7" fmla="*/ 12674 h 140551"/>
              <a:gd name="connsiteX8" fmla="*/ 134942 w 134945"/>
              <a:gd name="connsiteY8" fmla="*/ 1562 h 14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945" h="140551">
                <a:moveTo>
                  <a:pt x="134942" y="1562"/>
                </a:moveTo>
                <a:cubicBezTo>
                  <a:pt x="135471" y="7118"/>
                  <a:pt x="79644" y="23523"/>
                  <a:pt x="73029" y="46012"/>
                </a:cubicBezTo>
                <a:cubicBezTo>
                  <a:pt x="66414" y="68502"/>
                  <a:pt x="96841" y="123799"/>
                  <a:pt x="95254" y="136499"/>
                </a:cubicBezTo>
                <a:cubicBezTo>
                  <a:pt x="93667" y="149199"/>
                  <a:pt x="79379" y="128562"/>
                  <a:pt x="63504" y="122212"/>
                </a:cubicBezTo>
                <a:cubicBezTo>
                  <a:pt x="47629" y="115862"/>
                  <a:pt x="533" y="102632"/>
                  <a:pt x="4" y="98399"/>
                </a:cubicBezTo>
                <a:cubicBezTo>
                  <a:pt x="-525" y="94166"/>
                  <a:pt x="50804" y="106337"/>
                  <a:pt x="60329" y="96812"/>
                </a:cubicBezTo>
                <a:cubicBezTo>
                  <a:pt x="69854" y="87287"/>
                  <a:pt x="55567" y="55272"/>
                  <a:pt x="57154" y="41249"/>
                </a:cubicBezTo>
                <a:cubicBezTo>
                  <a:pt x="58741" y="27226"/>
                  <a:pt x="53979" y="18759"/>
                  <a:pt x="69854" y="12674"/>
                </a:cubicBezTo>
                <a:cubicBezTo>
                  <a:pt x="85729" y="6589"/>
                  <a:pt x="134413" y="-3994"/>
                  <a:pt x="134942" y="15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9A96A184-8A58-4199-8C6C-8BF7CB595F66}"/>
              </a:ext>
            </a:extLst>
          </p:cNvPr>
          <p:cNvSpPr/>
          <p:nvPr/>
        </p:nvSpPr>
        <p:spPr>
          <a:xfrm>
            <a:off x="2419081" y="6080060"/>
            <a:ext cx="119521" cy="212155"/>
          </a:xfrm>
          <a:custGeom>
            <a:avLst/>
            <a:gdLst>
              <a:gd name="connsiteX0" fmla="*/ 119332 w 119521"/>
              <a:gd name="connsiteY0" fmla="*/ 65 h 212155"/>
              <a:gd name="connsiteX1" fmla="*/ 30432 w 119521"/>
              <a:gd name="connsiteY1" fmla="*/ 82615 h 212155"/>
              <a:gd name="connsiteX2" fmla="*/ 76469 w 119521"/>
              <a:gd name="connsiteY2" fmla="*/ 209615 h 212155"/>
              <a:gd name="connsiteX3" fmla="*/ 43132 w 119521"/>
              <a:gd name="connsiteY3" fmla="*/ 161990 h 212155"/>
              <a:gd name="connsiteX4" fmla="*/ 1857 w 119521"/>
              <a:gd name="connsiteY4" fmla="*/ 95315 h 212155"/>
              <a:gd name="connsiteX5" fmla="*/ 119332 w 119521"/>
              <a:gd name="connsiteY5" fmla="*/ 65 h 21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521" h="212155">
                <a:moveTo>
                  <a:pt x="119332" y="65"/>
                </a:moveTo>
                <a:cubicBezTo>
                  <a:pt x="124094" y="-2052"/>
                  <a:pt x="37576" y="47690"/>
                  <a:pt x="30432" y="82615"/>
                </a:cubicBezTo>
                <a:cubicBezTo>
                  <a:pt x="23288" y="117540"/>
                  <a:pt x="74352" y="196386"/>
                  <a:pt x="76469" y="209615"/>
                </a:cubicBezTo>
                <a:cubicBezTo>
                  <a:pt x="78586" y="222844"/>
                  <a:pt x="55567" y="181040"/>
                  <a:pt x="43132" y="161990"/>
                </a:cubicBezTo>
                <a:cubicBezTo>
                  <a:pt x="30697" y="142940"/>
                  <a:pt x="-8991" y="120186"/>
                  <a:pt x="1857" y="95315"/>
                </a:cubicBezTo>
                <a:cubicBezTo>
                  <a:pt x="12705" y="70444"/>
                  <a:pt x="114570" y="2182"/>
                  <a:pt x="119332" y="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1F30BCC1-AB89-427B-BB01-D51108BCFDD1}"/>
              </a:ext>
            </a:extLst>
          </p:cNvPr>
          <p:cNvSpPr/>
          <p:nvPr/>
        </p:nvSpPr>
        <p:spPr>
          <a:xfrm>
            <a:off x="2407881" y="6370523"/>
            <a:ext cx="356261" cy="327845"/>
          </a:xfrm>
          <a:custGeom>
            <a:avLst/>
            <a:gdLst>
              <a:gd name="connsiteX0" fmla="*/ 6707 w 356261"/>
              <a:gd name="connsiteY0" fmla="*/ 115 h 327845"/>
              <a:gd name="connsiteX1" fmla="*/ 36869 w 356261"/>
              <a:gd name="connsiteY1" fmla="*/ 71552 h 327845"/>
              <a:gd name="connsiteX2" fmla="*/ 154344 w 356261"/>
              <a:gd name="connsiteY2" fmla="*/ 120765 h 327845"/>
              <a:gd name="connsiteX3" fmla="*/ 348019 w 356261"/>
              <a:gd name="connsiteY3" fmla="*/ 322377 h 327845"/>
              <a:gd name="connsiteX4" fmla="*/ 311507 w 356261"/>
              <a:gd name="connsiteY4" fmla="*/ 263640 h 327845"/>
              <a:gd name="connsiteX5" fmla="*/ 228957 w 356261"/>
              <a:gd name="connsiteY5" fmla="*/ 189027 h 327845"/>
              <a:gd name="connsiteX6" fmla="*/ 76557 w 356261"/>
              <a:gd name="connsiteY6" fmla="*/ 112827 h 327845"/>
              <a:gd name="connsiteX7" fmla="*/ 6707 w 356261"/>
              <a:gd name="connsiteY7" fmla="*/ 55677 h 327845"/>
              <a:gd name="connsiteX8" fmla="*/ 6707 w 356261"/>
              <a:gd name="connsiteY8" fmla="*/ 115 h 3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261" h="327845">
                <a:moveTo>
                  <a:pt x="6707" y="115"/>
                </a:moveTo>
                <a:cubicBezTo>
                  <a:pt x="11734" y="2761"/>
                  <a:pt x="12263" y="51444"/>
                  <a:pt x="36869" y="71552"/>
                </a:cubicBezTo>
                <a:cubicBezTo>
                  <a:pt x="61475" y="91660"/>
                  <a:pt x="102486" y="78961"/>
                  <a:pt x="154344" y="120765"/>
                </a:cubicBezTo>
                <a:cubicBezTo>
                  <a:pt x="206202" y="162569"/>
                  <a:pt x="321825" y="298565"/>
                  <a:pt x="348019" y="322377"/>
                </a:cubicBezTo>
                <a:cubicBezTo>
                  <a:pt x="374213" y="346189"/>
                  <a:pt x="331351" y="285865"/>
                  <a:pt x="311507" y="263640"/>
                </a:cubicBezTo>
                <a:cubicBezTo>
                  <a:pt x="291663" y="241415"/>
                  <a:pt x="268115" y="214162"/>
                  <a:pt x="228957" y="189027"/>
                </a:cubicBezTo>
                <a:cubicBezTo>
                  <a:pt x="189799" y="163892"/>
                  <a:pt x="113598" y="135052"/>
                  <a:pt x="76557" y="112827"/>
                </a:cubicBezTo>
                <a:cubicBezTo>
                  <a:pt x="39516" y="90602"/>
                  <a:pt x="18878" y="70494"/>
                  <a:pt x="6707" y="55677"/>
                </a:cubicBezTo>
                <a:cubicBezTo>
                  <a:pt x="-5464" y="40860"/>
                  <a:pt x="1680" y="-2531"/>
                  <a:pt x="6707" y="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D47C652A-98E4-46A4-9DB0-733BB894F590}"/>
              </a:ext>
            </a:extLst>
          </p:cNvPr>
          <p:cNvSpPr/>
          <p:nvPr/>
        </p:nvSpPr>
        <p:spPr>
          <a:xfrm>
            <a:off x="2216026" y="6649987"/>
            <a:ext cx="270131" cy="195370"/>
          </a:xfrm>
          <a:custGeom>
            <a:avLst/>
            <a:gdLst>
              <a:gd name="connsiteX0" fmla="*/ 124 w 270131"/>
              <a:gd name="connsiteY0" fmla="*/ 51 h 195370"/>
              <a:gd name="connsiteX1" fmla="*/ 106487 w 270131"/>
              <a:gd name="connsiteY1" fmla="*/ 93713 h 195370"/>
              <a:gd name="connsiteX2" fmla="*/ 266824 w 270131"/>
              <a:gd name="connsiteY2" fmla="*/ 193726 h 195370"/>
              <a:gd name="connsiteX3" fmla="*/ 204912 w 270131"/>
              <a:gd name="connsiteY3" fmla="*/ 152451 h 195370"/>
              <a:gd name="connsiteX4" fmla="*/ 87437 w 270131"/>
              <a:gd name="connsiteY4" fmla="*/ 106413 h 195370"/>
              <a:gd name="connsiteX5" fmla="*/ 124 w 270131"/>
              <a:gd name="connsiteY5" fmla="*/ 51 h 19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131" h="195370">
                <a:moveTo>
                  <a:pt x="124" y="51"/>
                </a:moveTo>
                <a:cubicBezTo>
                  <a:pt x="3299" y="-2066"/>
                  <a:pt x="62037" y="61434"/>
                  <a:pt x="106487" y="93713"/>
                </a:cubicBezTo>
                <a:cubicBezTo>
                  <a:pt x="150937" y="125992"/>
                  <a:pt x="250420" y="183936"/>
                  <a:pt x="266824" y="193726"/>
                </a:cubicBezTo>
                <a:cubicBezTo>
                  <a:pt x="283228" y="203516"/>
                  <a:pt x="234810" y="167003"/>
                  <a:pt x="204912" y="152451"/>
                </a:cubicBezTo>
                <a:cubicBezTo>
                  <a:pt x="175014" y="137899"/>
                  <a:pt x="119716" y="129167"/>
                  <a:pt x="87437" y="106413"/>
                </a:cubicBezTo>
                <a:cubicBezTo>
                  <a:pt x="55158" y="83659"/>
                  <a:pt x="-3051" y="2168"/>
                  <a:pt x="124" y="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AFEA23CA-75B9-4C33-BAAC-317546791C07}"/>
              </a:ext>
            </a:extLst>
          </p:cNvPr>
          <p:cNvSpPr/>
          <p:nvPr/>
        </p:nvSpPr>
        <p:spPr>
          <a:xfrm>
            <a:off x="2763091" y="6711729"/>
            <a:ext cx="364322" cy="375254"/>
          </a:xfrm>
          <a:custGeom>
            <a:avLst/>
            <a:gdLst>
              <a:gd name="connsiteX0" fmla="*/ 5509 w 364322"/>
              <a:gd name="connsiteY0" fmla="*/ 3396 h 375254"/>
              <a:gd name="connsiteX1" fmla="*/ 297609 w 364322"/>
              <a:gd name="connsiteY1" fmla="*/ 289146 h 375254"/>
              <a:gd name="connsiteX2" fmla="*/ 364284 w 364322"/>
              <a:gd name="connsiteY2" fmla="*/ 374871 h 375254"/>
              <a:gd name="connsiteX3" fmla="*/ 303959 w 364322"/>
              <a:gd name="connsiteY3" fmla="*/ 312959 h 375254"/>
              <a:gd name="connsiteX4" fmla="*/ 121397 w 364322"/>
              <a:gd name="connsiteY4" fmla="*/ 143096 h 375254"/>
              <a:gd name="connsiteX5" fmla="*/ 5509 w 364322"/>
              <a:gd name="connsiteY5" fmla="*/ 3396 h 37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322" h="375254">
                <a:moveTo>
                  <a:pt x="5509" y="3396"/>
                </a:moveTo>
                <a:cubicBezTo>
                  <a:pt x="34878" y="27738"/>
                  <a:pt x="237813" y="227234"/>
                  <a:pt x="297609" y="289146"/>
                </a:cubicBezTo>
                <a:cubicBezTo>
                  <a:pt x="357405" y="351059"/>
                  <a:pt x="363226" y="370902"/>
                  <a:pt x="364284" y="374871"/>
                </a:cubicBezTo>
                <a:cubicBezTo>
                  <a:pt x="365342" y="378840"/>
                  <a:pt x="344440" y="351588"/>
                  <a:pt x="303959" y="312959"/>
                </a:cubicBezTo>
                <a:cubicBezTo>
                  <a:pt x="263478" y="274330"/>
                  <a:pt x="171403" y="194425"/>
                  <a:pt x="121397" y="143096"/>
                </a:cubicBezTo>
                <a:cubicBezTo>
                  <a:pt x="71391" y="91767"/>
                  <a:pt x="-23860" y="-20946"/>
                  <a:pt x="5509" y="33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6590A692-2D70-4773-BB90-6711FACB3980}"/>
              </a:ext>
            </a:extLst>
          </p:cNvPr>
          <p:cNvSpPr/>
          <p:nvPr/>
        </p:nvSpPr>
        <p:spPr>
          <a:xfrm>
            <a:off x="2533621" y="6324533"/>
            <a:ext cx="261968" cy="322341"/>
          </a:xfrm>
          <a:custGeom>
            <a:avLst/>
            <a:gdLst>
              <a:gd name="connsiteX0" fmla="*/ 261967 w 261968"/>
              <a:gd name="connsiteY0" fmla="*/ 160405 h 322341"/>
              <a:gd name="connsiteX1" fmla="*/ 222279 w 261968"/>
              <a:gd name="connsiteY1" fmla="*/ 255655 h 322341"/>
              <a:gd name="connsiteX2" fmla="*/ 231804 w 261968"/>
              <a:gd name="connsiteY2" fmla="*/ 322330 h 322341"/>
              <a:gd name="connsiteX3" fmla="*/ 198467 w 261968"/>
              <a:gd name="connsiteY3" fmla="*/ 250892 h 322341"/>
              <a:gd name="connsiteX4" fmla="*/ 171479 w 261968"/>
              <a:gd name="connsiteY4" fmla="*/ 203267 h 322341"/>
              <a:gd name="connsiteX5" fmla="*/ 29 w 261968"/>
              <a:gd name="connsiteY5" fmla="*/ 67 h 322341"/>
              <a:gd name="connsiteX6" fmla="*/ 185767 w 261968"/>
              <a:gd name="connsiteY6" fmla="*/ 181042 h 322341"/>
              <a:gd name="connsiteX7" fmla="*/ 220692 w 261968"/>
              <a:gd name="connsiteY7" fmla="*/ 209617 h 322341"/>
              <a:gd name="connsiteX8" fmla="*/ 261967 w 261968"/>
              <a:gd name="connsiteY8" fmla="*/ 160405 h 32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968" h="322341">
                <a:moveTo>
                  <a:pt x="261967" y="160405"/>
                </a:moveTo>
                <a:cubicBezTo>
                  <a:pt x="262231" y="168078"/>
                  <a:pt x="227306" y="228668"/>
                  <a:pt x="222279" y="255655"/>
                </a:cubicBezTo>
                <a:cubicBezTo>
                  <a:pt x="217252" y="282642"/>
                  <a:pt x="235773" y="323124"/>
                  <a:pt x="231804" y="322330"/>
                </a:cubicBezTo>
                <a:cubicBezTo>
                  <a:pt x="227835" y="321536"/>
                  <a:pt x="208521" y="270736"/>
                  <a:pt x="198467" y="250892"/>
                </a:cubicBezTo>
                <a:cubicBezTo>
                  <a:pt x="188413" y="231048"/>
                  <a:pt x="204552" y="245071"/>
                  <a:pt x="171479" y="203267"/>
                </a:cubicBezTo>
                <a:cubicBezTo>
                  <a:pt x="138406" y="161463"/>
                  <a:pt x="-2352" y="3771"/>
                  <a:pt x="29" y="67"/>
                </a:cubicBezTo>
                <a:cubicBezTo>
                  <a:pt x="2410" y="-3637"/>
                  <a:pt x="148990" y="146117"/>
                  <a:pt x="185767" y="181042"/>
                </a:cubicBezTo>
                <a:cubicBezTo>
                  <a:pt x="222544" y="215967"/>
                  <a:pt x="210638" y="208559"/>
                  <a:pt x="220692" y="209617"/>
                </a:cubicBezTo>
                <a:cubicBezTo>
                  <a:pt x="230746" y="210675"/>
                  <a:pt x="261703" y="152732"/>
                  <a:pt x="261967" y="1604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B0517C91-8F2F-4C85-B725-496E97F2287E}"/>
              </a:ext>
            </a:extLst>
          </p:cNvPr>
          <p:cNvSpPr/>
          <p:nvPr/>
        </p:nvSpPr>
        <p:spPr>
          <a:xfrm>
            <a:off x="2433618" y="6715124"/>
            <a:ext cx="311181" cy="208617"/>
          </a:xfrm>
          <a:custGeom>
            <a:avLst/>
            <a:gdLst>
              <a:gd name="connsiteX0" fmla="*/ 182582 w 311181"/>
              <a:gd name="connsiteY0" fmla="*/ 1 h 208617"/>
              <a:gd name="connsiteX1" fmla="*/ 249257 w 311181"/>
              <a:gd name="connsiteY1" fmla="*/ 112714 h 208617"/>
              <a:gd name="connsiteX2" fmla="*/ 311170 w 311181"/>
              <a:gd name="connsiteY2" fmla="*/ 207964 h 208617"/>
              <a:gd name="connsiteX3" fmla="*/ 244495 w 311181"/>
              <a:gd name="connsiteY3" fmla="*/ 147639 h 208617"/>
              <a:gd name="connsiteX4" fmla="*/ 20 w 311181"/>
              <a:gd name="connsiteY4" fmla="*/ 15876 h 208617"/>
              <a:gd name="connsiteX5" fmla="*/ 230207 w 311181"/>
              <a:gd name="connsiteY5" fmla="*/ 109539 h 208617"/>
              <a:gd name="connsiteX6" fmla="*/ 182582 w 311181"/>
              <a:gd name="connsiteY6" fmla="*/ 1 h 20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181" h="208617">
                <a:moveTo>
                  <a:pt x="182582" y="1"/>
                </a:moveTo>
                <a:cubicBezTo>
                  <a:pt x="185757" y="530"/>
                  <a:pt x="227826" y="78054"/>
                  <a:pt x="249257" y="112714"/>
                </a:cubicBezTo>
                <a:cubicBezTo>
                  <a:pt x="270688" y="147374"/>
                  <a:pt x="311964" y="202143"/>
                  <a:pt x="311170" y="207964"/>
                </a:cubicBezTo>
                <a:cubicBezTo>
                  <a:pt x="310376" y="213785"/>
                  <a:pt x="296353" y="179654"/>
                  <a:pt x="244495" y="147639"/>
                </a:cubicBezTo>
                <a:cubicBezTo>
                  <a:pt x="192637" y="115624"/>
                  <a:pt x="2401" y="22226"/>
                  <a:pt x="20" y="15876"/>
                </a:cubicBezTo>
                <a:cubicBezTo>
                  <a:pt x="-2361" y="9526"/>
                  <a:pt x="199251" y="108216"/>
                  <a:pt x="230207" y="109539"/>
                </a:cubicBezTo>
                <a:cubicBezTo>
                  <a:pt x="261163" y="110862"/>
                  <a:pt x="179407" y="-528"/>
                  <a:pt x="18258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297BA770-9B35-4685-ACAF-2CE777C6E5B4}"/>
              </a:ext>
            </a:extLst>
          </p:cNvPr>
          <p:cNvSpPr/>
          <p:nvPr/>
        </p:nvSpPr>
        <p:spPr>
          <a:xfrm>
            <a:off x="2595650" y="6921206"/>
            <a:ext cx="342976" cy="192462"/>
          </a:xfrm>
          <a:custGeom>
            <a:avLst/>
            <a:gdLst>
              <a:gd name="connsiteX0" fmla="*/ 1500 w 342976"/>
              <a:gd name="connsiteY0" fmla="*/ 294 h 192462"/>
              <a:gd name="connsiteX1" fmla="*/ 139613 w 342976"/>
              <a:gd name="connsiteY1" fmla="*/ 111419 h 192462"/>
              <a:gd name="connsiteX2" fmla="*/ 334875 w 342976"/>
              <a:gd name="connsiteY2" fmla="*/ 189207 h 192462"/>
              <a:gd name="connsiteX3" fmla="*/ 284075 w 342976"/>
              <a:gd name="connsiteY3" fmla="*/ 173332 h 192462"/>
              <a:gd name="connsiteX4" fmla="*/ 85638 w 342976"/>
              <a:gd name="connsiteY4" fmla="*/ 132057 h 192462"/>
              <a:gd name="connsiteX5" fmla="*/ 139613 w 342976"/>
              <a:gd name="connsiteY5" fmla="*/ 128882 h 192462"/>
              <a:gd name="connsiteX6" fmla="*/ 69763 w 342976"/>
              <a:gd name="connsiteY6" fmla="*/ 79669 h 192462"/>
              <a:gd name="connsiteX7" fmla="*/ 1500 w 342976"/>
              <a:gd name="connsiteY7" fmla="*/ 294 h 19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6" h="192462">
                <a:moveTo>
                  <a:pt x="1500" y="294"/>
                </a:moveTo>
                <a:cubicBezTo>
                  <a:pt x="13142" y="5586"/>
                  <a:pt x="84051" y="79934"/>
                  <a:pt x="139613" y="111419"/>
                </a:cubicBezTo>
                <a:cubicBezTo>
                  <a:pt x="195175" y="142904"/>
                  <a:pt x="310798" y="178888"/>
                  <a:pt x="334875" y="189207"/>
                </a:cubicBezTo>
                <a:cubicBezTo>
                  <a:pt x="358952" y="199526"/>
                  <a:pt x="325614" y="182857"/>
                  <a:pt x="284075" y="173332"/>
                </a:cubicBezTo>
                <a:cubicBezTo>
                  <a:pt x="242536" y="163807"/>
                  <a:pt x="109715" y="139465"/>
                  <a:pt x="85638" y="132057"/>
                </a:cubicBezTo>
                <a:cubicBezTo>
                  <a:pt x="61561" y="124649"/>
                  <a:pt x="142259" y="137613"/>
                  <a:pt x="139613" y="128882"/>
                </a:cubicBezTo>
                <a:cubicBezTo>
                  <a:pt x="136967" y="120151"/>
                  <a:pt x="90400" y="96867"/>
                  <a:pt x="69763" y="79669"/>
                </a:cubicBezTo>
                <a:cubicBezTo>
                  <a:pt x="49126" y="62471"/>
                  <a:pt x="-10142" y="-4998"/>
                  <a:pt x="1500" y="2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3A6744BE-F758-4DEB-A51A-86A712703776}"/>
              </a:ext>
            </a:extLst>
          </p:cNvPr>
          <p:cNvSpPr/>
          <p:nvPr/>
        </p:nvSpPr>
        <p:spPr>
          <a:xfrm>
            <a:off x="3161299" y="7111954"/>
            <a:ext cx="340863" cy="97365"/>
          </a:xfrm>
          <a:custGeom>
            <a:avLst/>
            <a:gdLst>
              <a:gd name="connsiteX0" fmla="*/ 1001 w 340863"/>
              <a:gd name="connsiteY0" fmla="*/ 46 h 97365"/>
              <a:gd name="connsiteX1" fmla="*/ 202614 w 340863"/>
              <a:gd name="connsiteY1" fmla="*/ 68309 h 97365"/>
              <a:gd name="connsiteX2" fmla="*/ 340726 w 340863"/>
              <a:gd name="connsiteY2" fmla="*/ 96884 h 97365"/>
              <a:gd name="connsiteX3" fmla="*/ 226426 w 340863"/>
              <a:gd name="connsiteY3" fmla="*/ 85771 h 97365"/>
              <a:gd name="connsiteX4" fmla="*/ 128001 w 340863"/>
              <a:gd name="connsiteY4" fmla="*/ 79421 h 97365"/>
              <a:gd name="connsiteX5" fmla="*/ 1001 w 340863"/>
              <a:gd name="connsiteY5" fmla="*/ 46 h 9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863" h="97365">
                <a:moveTo>
                  <a:pt x="1001" y="46"/>
                </a:moveTo>
                <a:cubicBezTo>
                  <a:pt x="13437" y="-1806"/>
                  <a:pt x="145993" y="52169"/>
                  <a:pt x="202614" y="68309"/>
                </a:cubicBezTo>
                <a:cubicBezTo>
                  <a:pt x="259235" y="84449"/>
                  <a:pt x="336757" y="93974"/>
                  <a:pt x="340726" y="96884"/>
                </a:cubicBezTo>
                <a:cubicBezTo>
                  <a:pt x="344695" y="99794"/>
                  <a:pt x="261880" y="88681"/>
                  <a:pt x="226426" y="85771"/>
                </a:cubicBezTo>
                <a:cubicBezTo>
                  <a:pt x="190972" y="82861"/>
                  <a:pt x="160545" y="90004"/>
                  <a:pt x="128001" y="79421"/>
                </a:cubicBezTo>
                <a:cubicBezTo>
                  <a:pt x="95457" y="68838"/>
                  <a:pt x="-11435" y="1898"/>
                  <a:pt x="1001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A23D2773-266C-45A0-960E-823FCC993E6A}"/>
              </a:ext>
            </a:extLst>
          </p:cNvPr>
          <p:cNvSpPr/>
          <p:nvPr/>
        </p:nvSpPr>
        <p:spPr>
          <a:xfrm>
            <a:off x="2817195" y="6188366"/>
            <a:ext cx="253836" cy="458957"/>
          </a:xfrm>
          <a:custGeom>
            <a:avLst/>
            <a:gdLst>
              <a:gd name="connsiteX0" fmla="*/ 10143 w 253836"/>
              <a:gd name="connsiteY0" fmla="*/ 13997 h 458957"/>
              <a:gd name="connsiteX1" fmla="*/ 243505 w 253836"/>
              <a:gd name="connsiteY1" fmla="*/ 437859 h 458957"/>
              <a:gd name="connsiteX2" fmla="*/ 205405 w 253836"/>
              <a:gd name="connsiteY2" fmla="*/ 380709 h 458957"/>
              <a:gd name="connsiteX3" fmla="*/ 138730 w 253836"/>
              <a:gd name="connsiteY3" fmla="*/ 256884 h 458957"/>
              <a:gd name="connsiteX4" fmla="*/ 49830 w 253836"/>
              <a:gd name="connsiteY4" fmla="*/ 114009 h 458957"/>
              <a:gd name="connsiteX5" fmla="*/ 10143 w 253836"/>
              <a:gd name="connsiteY5" fmla="*/ 13997 h 4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836" h="458957">
                <a:moveTo>
                  <a:pt x="10143" y="13997"/>
                </a:moveTo>
                <a:cubicBezTo>
                  <a:pt x="42422" y="67972"/>
                  <a:pt x="210961" y="376740"/>
                  <a:pt x="243505" y="437859"/>
                </a:cubicBezTo>
                <a:cubicBezTo>
                  <a:pt x="276049" y="498978"/>
                  <a:pt x="222867" y="410871"/>
                  <a:pt x="205405" y="380709"/>
                </a:cubicBezTo>
                <a:cubicBezTo>
                  <a:pt x="187943" y="350547"/>
                  <a:pt x="164659" y="301334"/>
                  <a:pt x="138730" y="256884"/>
                </a:cubicBezTo>
                <a:cubicBezTo>
                  <a:pt x="112801" y="212434"/>
                  <a:pt x="68351" y="151051"/>
                  <a:pt x="49830" y="114009"/>
                </a:cubicBezTo>
                <a:cubicBezTo>
                  <a:pt x="31309" y="76967"/>
                  <a:pt x="-22136" y="-39978"/>
                  <a:pt x="10143" y="139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40BE5EFE-577F-44C1-97FC-171232FB9924}"/>
              </a:ext>
            </a:extLst>
          </p:cNvPr>
          <p:cNvSpPr/>
          <p:nvPr/>
        </p:nvSpPr>
        <p:spPr>
          <a:xfrm>
            <a:off x="3374842" y="6383053"/>
            <a:ext cx="148476" cy="420852"/>
          </a:xfrm>
          <a:custGeom>
            <a:avLst/>
            <a:gdLst>
              <a:gd name="connsiteX0" fmla="*/ 183 w 148476"/>
              <a:gd name="connsiteY0" fmla="*/ 285 h 420852"/>
              <a:gd name="connsiteX1" fmla="*/ 74796 w 148476"/>
              <a:gd name="connsiteY1" fmla="*/ 205072 h 420852"/>
              <a:gd name="connsiteX2" fmla="*/ 60508 w 148476"/>
              <a:gd name="connsiteY2" fmla="*/ 266985 h 420852"/>
              <a:gd name="connsiteX3" fmla="*/ 146233 w 148476"/>
              <a:gd name="connsiteY3" fmla="*/ 417797 h 420852"/>
              <a:gd name="connsiteX4" fmla="*/ 114483 w 148476"/>
              <a:gd name="connsiteY4" fmla="*/ 359060 h 420852"/>
              <a:gd name="connsiteX5" fmla="*/ 19233 w 148476"/>
              <a:gd name="connsiteY5" fmla="*/ 249522 h 420852"/>
              <a:gd name="connsiteX6" fmla="*/ 52571 w 148476"/>
              <a:gd name="connsiteY6" fmla="*/ 162210 h 420852"/>
              <a:gd name="connsiteX7" fmla="*/ 183 w 148476"/>
              <a:gd name="connsiteY7" fmla="*/ 285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476" h="420852">
                <a:moveTo>
                  <a:pt x="183" y="285"/>
                </a:moveTo>
                <a:cubicBezTo>
                  <a:pt x="3887" y="7429"/>
                  <a:pt x="64742" y="160622"/>
                  <a:pt x="74796" y="205072"/>
                </a:cubicBezTo>
                <a:cubicBezTo>
                  <a:pt x="84850" y="249522"/>
                  <a:pt x="48602" y="231531"/>
                  <a:pt x="60508" y="266985"/>
                </a:cubicBezTo>
                <a:cubicBezTo>
                  <a:pt x="72414" y="302439"/>
                  <a:pt x="137237" y="402451"/>
                  <a:pt x="146233" y="417797"/>
                </a:cubicBezTo>
                <a:cubicBezTo>
                  <a:pt x="155229" y="433143"/>
                  <a:pt x="135650" y="387106"/>
                  <a:pt x="114483" y="359060"/>
                </a:cubicBezTo>
                <a:cubicBezTo>
                  <a:pt x="93316" y="331014"/>
                  <a:pt x="29552" y="282330"/>
                  <a:pt x="19233" y="249522"/>
                </a:cubicBezTo>
                <a:cubicBezTo>
                  <a:pt x="8914" y="216714"/>
                  <a:pt x="55217" y="202162"/>
                  <a:pt x="52571" y="162210"/>
                </a:cubicBezTo>
                <a:cubicBezTo>
                  <a:pt x="49925" y="122258"/>
                  <a:pt x="-3521" y="-6859"/>
                  <a:pt x="183" y="2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AA3216CC-BB68-49B8-8071-CB47E1C91E30}"/>
              </a:ext>
            </a:extLst>
          </p:cNvPr>
          <p:cNvSpPr/>
          <p:nvPr/>
        </p:nvSpPr>
        <p:spPr>
          <a:xfrm>
            <a:off x="3673084" y="5565646"/>
            <a:ext cx="1093002" cy="708624"/>
          </a:xfrm>
          <a:custGeom>
            <a:avLst/>
            <a:gdLst>
              <a:gd name="connsiteX0" fmla="*/ 1089416 w 1093002"/>
              <a:gd name="connsiteY0" fmla="*/ 129 h 708624"/>
              <a:gd name="connsiteX1" fmla="*/ 749691 w 1093002"/>
              <a:gd name="connsiteY1" fmla="*/ 149354 h 708624"/>
              <a:gd name="connsiteX2" fmla="*/ 508391 w 1093002"/>
              <a:gd name="connsiteY2" fmla="*/ 85854 h 708624"/>
              <a:gd name="connsiteX3" fmla="*/ 279791 w 1093002"/>
              <a:gd name="connsiteY3" fmla="*/ 6479 h 708624"/>
              <a:gd name="connsiteX4" fmla="*/ 517916 w 1093002"/>
              <a:gd name="connsiteY4" fmla="*/ 158879 h 708624"/>
              <a:gd name="connsiteX5" fmla="*/ 346466 w 1093002"/>
              <a:gd name="connsiteY5" fmla="*/ 177929 h 708624"/>
              <a:gd name="connsiteX6" fmla="*/ 282966 w 1093002"/>
              <a:gd name="connsiteY6" fmla="*/ 171579 h 708624"/>
              <a:gd name="connsiteX7" fmla="*/ 162316 w 1093002"/>
              <a:gd name="connsiteY7" fmla="*/ 492254 h 708624"/>
              <a:gd name="connsiteX8" fmla="*/ 314716 w 1093002"/>
              <a:gd name="connsiteY8" fmla="*/ 520829 h 708624"/>
              <a:gd name="connsiteX9" fmla="*/ 391 w 1093002"/>
              <a:gd name="connsiteY9" fmla="*/ 708154 h 708624"/>
              <a:gd name="connsiteX10" fmla="*/ 390916 w 1093002"/>
              <a:gd name="connsiteY10" fmla="*/ 574804 h 708624"/>
              <a:gd name="connsiteX11" fmla="*/ 362341 w 1093002"/>
              <a:gd name="connsiteY11" fmla="*/ 590679 h 708624"/>
              <a:gd name="connsiteX12" fmla="*/ 432191 w 1093002"/>
              <a:gd name="connsiteY12" fmla="*/ 323979 h 708624"/>
              <a:gd name="connsiteX13" fmla="*/ 321066 w 1093002"/>
              <a:gd name="connsiteY13" fmla="*/ 412879 h 708624"/>
              <a:gd name="connsiteX14" fmla="*/ 498866 w 1093002"/>
              <a:gd name="connsiteY14" fmla="*/ 228729 h 708624"/>
              <a:gd name="connsiteX15" fmla="*/ 733816 w 1093002"/>
              <a:gd name="connsiteY15" fmla="*/ 174754 h 708624"/>
              <a:gd name="connsiteX16" fmla="*/ 917966 w 1093002"/>
              <a:gd name="connsiteY16" fmla="*/ 123954 h 708624"/>
              <a:gd name="connsiteX17" fmla="*/ 1089416 w 1093002"/>
              <a:gd name="connsiteY17" fmla="*/ 129 h 70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93002" h="708624">
                <a:moveTo>
                  <a:pt x="1089416" y="129"/>
                </a:moveTo>
                <a:cubicBezTo>
                  <a:pt x="1061370" y="4362"/>
                  <a:pt x="846528" y="135067"/>
                  <a:pt x="749691" y="149354"/>
                </a:cubicBezTo>
                <a:cubicBezTo>
                  <a:pt x="652853" y="163642"/>
                  <a:pt x="586708" y="109666"/>
                  <a:pt x="508391" y="85854"/>
                </a:cubicBezTo>
                <a:cubicBezTo>
                  <a:pt x="430074" y="62042"/>
                  <a:pt x="278204" y="-5692"/>
                  <a:pt x="279791" y="6479"/>
                </a:cubicBezTo>
                <a:cubicBezTo>
                  <a:pt x="281378" y="18650"/>
                  <a:pt x="506804" y="130304"/>
                  <a:pt x="517916" y="158879"/>
                </a:cubicBezTo>
                <a:cubicBezTo>
                  <a:pt x="529028" y="187454"/>
                  <a:pt x="385624" y="175812"/>
                  <a:pt x="346466" y="177929"/>
                </a:cubicBezTo>
                <a:cubicBezTo>
                  <a:pt x="307308" y="180046"/>
                  <a:pt x="313658" y="119192"/>
                  <a:pt x="282966" y="171579"/>
                </a:cubicBezTo>
                <a:cubicBezTo>
                  <a:pt x="252274" y="223966"/>
                  <a:pt x="157024" y="434046"/>
                  <a:pt x="162316" y="492254"/>
                </a:cubicBezTo>
                <a:cubicBezTo>
                  <a:pt x="167608" y="550462"/>
                  <a:pt x="341703" y="484846"/>
                  <a:pt x="314716" y="520829"/>
                </a:cubicBezTo>
                <a:cubicBezTo>
                  <a:pt x="287729" y="556812"/>
                  <a:pt x="-12309" y="699158"/>
                  <a:pt x="391" y="708154"/>
                </a:cubicBezTo>
                <a:cubicBezTo>
                  <a:pt x="13091" y="717150"/>
                  <a:pt x="330591" y="594383"/>
                  <a:pt x="390916" y="574804"/>
                </a:cubicBezTo>
                <a:cubicBezTo>
                  <a:pt x="451241" y="555225"/>
                  <a:pt x="355462" y="632483"/>
                  <a:pt x="362341" y="590679"/>
                </a:cubicBezTo>
                <a:cubicBezTo>
                  <a:pt x="369220" y="548875"/>
                  <a:pt x="439070" y="353612"/>
                  <a:pt x="432191" y="323979"/>
                </a:cubicBezTo>
                <a:cubicBezTo>
                  <a:pt x="425312" y="294346"/>
                  <a:pt x="309953" y="428754"/>
                  <a:pt x="321066" y="412879"/>
                </a:cubicBezTo>
                <a:cubicBezTo>
                  <a:pt x="332178" y="397004"/>
                  <a:pt x="430074" y="268416"/>
                  <a:pt x="498866" y="228729"/>
                </a:cubicBezTo>
                <a:cubicBezTo>
                  <a:pt x="567658" y="189042"/>
                  <a:pt x="663966" y="192216"/>
                  <a:pt x="733816" y="174754"/>
                </a:cubicBezTo>
                <a:cubicBezTo>
                  <a:pt x="803666" y="157292"/>
                  <a:pt x="862404" y="150941"/>
                  <a:pt x="917966" y="123954"/>
                </a:cubicBezTo>
                <a:cubicBezTo>
                  <a:pt x="973528" y="96967"/>
                  <a:pt x="1117462" y="-4104"/>
                  <a:pt x="1089416" y="1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27A41278-CCA8-40D8-B49C-417BBED56016}"/>
              </a:ext>
            </a:extLst>
          </p:cNvPr>
          <p:cNvSpPr/>
          <p:nvPr/>
        </p:nvSpPr>
        <p:spPr>
          <a:xfrm>
            <a:off x="4697938" y="5939296"/>
            <a:ext cx="446346" cy="751109"/>
          </a:xfrm>
          <a:custGeom>
            <a:avLst/>
            <a:gdLst>
              <a:gd name="connsiteX0" fmla="*/ 445562 w 446346"/>
              <a:gd name="connsiteY0" fmla="*/ 404354 h 751109"/>
              <a:gd name="connsiteX1" fmla="*/ 140762 w 446346"/>
              <a:gd name="connsiteY1" fmla="*/ 499604 h 751109"/>
              <a:gd name="connsiteX2" fmla="*/ 7412 w 446346"/>
              <a:gd name="connsiteY2" fmla="*/ 750429 h 751109"/>
              <a:gd name="connsiteX3" fmla="*/ 39162 w 446346"/>
              <a:gd name="connsiteY3" fmla="*/ 553579 h 751109"/>
              <a:gd name="connsiteX4" fmla="*/ 223312 w 446346"/>
              <a:gd name="connsiteY4" fmla="*/ 1129 h 751109"/>
              <a:gd name="connsiteX5" fmla="*/ 445562 w 446346"/>
              <a:gd name="connsiteY5" fmla="*/ 404354 h 75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346" h="751109">
                <a:moveTo>
                  <a:pt x="445562" y="404354"/>
                </a:moveTo>
                <a:cubicBezTo>
                  <a:pt x="431804" y="487433"/>
                  <a:pt x="213787" y="441925"/>
                  <a:pt x="140762" y="499604"/>
                </a:cubicBezTo>
                <a:cubicBezTo>
                  <a:pt x="67737" y="557283"/>
                  <a:pt x="24345" y="741433"/>
                  <a:pt x="7412" y="750429"/>
                </a:cubicBezTo>
                <a:cubicBezTo>
                  <a:pt x="-9521" y="759425"/>
                  <a:pt x="3179" y="678462"/>
                  <a:pt x="39162" y="553579"/>
                </a:cubicBezTo>
                <a:cubicBezTo>
                  <a:pt x="75145" y="428696"/>
                  <a:pt x="158225" y="24412"/>
                  <a:pt x="223312" y="1129"/>
                </a:cubicBezTo>
                <a:cubicBezTo>
                  <a:pt x="288399" y="-22154"/>
                  <a:pt x="459320" y="321275"/>
                  <a:pt x="445562" y="4043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71EEF401-C1C9-42CB-BCEA-9461ED597B65}"/>
              </a:ext>
            </a:extLst>
          </p:cNvPr>
          <p:cNvSpPr/>
          <p:nvPr/>
        </p:nvSpPr>
        <p:spPr>
          <a:xfrm>
            <a:off x="4384437" y="6477000"/>
            <a:ext cx="189214" cy="703752"/>
          </a:xfrm>
          <a:custGeom>
            <a:avLst/>
            <a:gdLst>
              <a:gd name="connsiteX0" fmla="*/ 187563 w 189214"/>
              <a:gd name="connsiteY0" fmla="*/ 0 h 703752"/>
              <a:gd name="connsiteX1" fmla="*/ 95488 w 189214"/>
              <a:gd name="connsiteY1" fmla="*/ 244475 h 703752"/>
              <a:gd name="connsiteX2" fmla="*/ 162163 w 189214"/>
              <a:gd name="connsiteY2" fmla="*/ 688975 h 703752"/>
              <a:gd name="connsiteX3" fmla="*/ 143113 w 189214"/>
              <a:gd name="connsiteY3" fmla="*/ 565150 h 703752"/>
              <a:gd name="connsiteX4" fmla="*/ 238 w 189214"/>
              <a:gd name="connsiteY4" fmla="*/ 244475 h 703752"/>
              <a:gd name="connsiteX5" fmla="*/ 187563 w 189214"/>
              <a:gd name="connsiteY5" fmla="*/ 0 h 70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214" h="703752">
                <a:moveTo>
                  <a:pt x="187563" y="0"/>
                </a:moveTo>
                <a:cubicBezTo>
                  <a:pt x="203438" y="0"/>
                  <a:pt x="99721" y="129646"/>
                  <a:pt x="95488" y="244475"/>
                </a:cubicBezTo>
                <a:cubicBezTo>
                  <a:pt x="91255" y="359304"/>
                  <a:pt x="154225" y="635529"/>
                  <a:pt x="162163" y="688975"/>
                </a:cubicBezTo>
                <a:cubicBezTo>
                  <a:pt x="170100" y="742421"/>
                  <a:pt x="170100" y="639233"/>
                  <a:pt x="143113" y="565150"/>
                </a:cubicBezTo>
                <a:cubicBezTo>
                  <a:pt x="116125" y="491067"/>
                  <a:pt x="-6112" y="341842"/>
                  <a:pt x="238" y="244475"/>
                </a:cubicBezTo>
                <a:cubicBezTo>
                  <a:pt x="6588" y="147108"/>
                  <a:pt x="171688" y="0"/>
                  <a:pt x="1875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3CD9F3BE-1B06-47D3-ACFC-D9CCC27ABE27}"/>
              </a:ext>
            </a:extLst>
          </p:cNvPr>
          <p:cNvSpPr/>
          <p:nvPr/>
        </p:nvSpPr>
        <p:spPr>
          <a:xfrm>
            <a:off x="4423169" y="7164798"/>
            <a:ext cx="664942" cy="421336"/>
          </a:xfrm>
          <a:custGeom>
            <a:avLst/>
            <a:gdLst>
              <a:gd name="connsiteX0" fmla="*/ 209156 w 664942"/>
              <a:gd name="connsiteY0" fmla="*/ 10702 h 421336"/>
              <a:gd name="connsiteX1" fmla="*/ 152006 w 664942"/>
              <a:gd name="connsiteY1" fmla="*/ 280577 h 421336"/>
              <a:gd name="connsiteX2" fmla="*/ 263131 w 664942"/>
              <a:gd name="connsiteY2" fmla="*/ 290102 h 421336"/>
              <a:gd name="connsiteX3" fmla="*/ 577456 w 664942"/>
              <a:gd name="connsiteY3" fmla="*/ 223427 h 421336"/>
              <a:gd name="connsiteX4" fmla="*/ 660006 w 664942"/>
              <a:gd name="connsiteY4" fmla="*/ 213902 h 421336"/>
              <a:gd name="connsiteX5" fmla="*/ 466331 w 664942"/>
              <a:gd name="connsiteY5" fmla="*/ 407577 h 421336"/>
              <a:gd name="connsiteX6" fmla="*/ 307581 w 664942"/>
              <a:gd name="connsiteY6" fmla="*/ 394877 h 421336"/>
              <a:gd name="connsiteX7" fmla="*/ 9131 w 664942"/>
              <a:gd name="connsiteY7" fmla="*/ 309152 h 421336"/>
              <a:gd name="connsiteX8" fmla="*/ 88506 w 664942"/>
              <a:gd name="connsiteY8" fmla="*/ 204377 h 421336"/>
              <a:gd name="connsiteX9" fmla="*/ 209156 w 664942"/>
              <a:gd name="connsiteY9" fmla="*/ 67852 h 421336"/>
              <a:gd name="connsiteX10" fmla="*/ 209156 w 664942"/>
              <a:gd name="connsiteY10" fmla="*/ 10702 h 42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4942" h="421336">
                <a:moveTo>
                  <a:pt x="209156" y="10702"/>
                </a:moveTo>
                <a:cubicBezTo>
                  <a:pt x="199631" y="46156"/>
                  <a:pt x="143010" y="234010"/>
                  <a:pt x="152006" y="280577"/>
                </a:cubicBezTo>
                <a:cubicBezTo>
                  <a:pt x="161002" y="327144"/>
                  <a:pt x="192223" y="299627"/>
                  <a:pt x="263131" y="290102"/>
                </a:cubicBezTo>
                <a:cubicBezTo>
                  <a:pt x="334039" y="280577"/>
                  <a:pt x="511310" y="236127"/>
                  <a:pt x="577456" y="223427"/>
                </a:cubicBezTo>
                <a:cubicBezTo>
                  <a:pt x="643602" y="210727"/>
                  <a:pt x="678527" y="183211"/>
                  <a:pt x="660006" y="213902"/>
                </a:cubicBezTo>
                <a:cubicBezTo>
                  <a:pt x="641485" y="244593"/>
                  <a:pt x="525069" y="377414"/>
                  <a:pt x="466331" y="407577"/>
                </a:cubicBezTo>
                <a:cubicBezTo>
                  <a:pt x="407593" y="437740"/>
                  <a:pt x="383781" y="411281"/>
                  <a:pt x="307581" y="394877"/>
                </a:cubicBezTo>
                <a:cubicBezTo>
                  <a:pt x="231381" y="378473"/>
                  <a:pt x="45643" y="340902"/>
                  <a:pt x="9131" y="309152"/>
                </a:cubicBezTo>
                <a:cubicBezTo>
                  <a:pt x="-27381" y="277402"/>
                  <a:pt x="55169" y="244594"/>
                  <a:pt x="88506" y="204377"/>
                </a:cubicBezTo>
                <a:cubicBezTo>
                  <a:pt x="121843" y="164160"/>
                  <a:pt x="185873" y="99073"/>
                  <a:pt x="209156" y="67852"/>
                </a:cubicBezTo>
                <a:cubicBezTo>
                  <a:pt x="232439" y="36631"/>
                  <a:pt x="218681" y="-24752"/>
                  <a:pt x="209156" y="107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0807D720-BE29-45FE-846C-A54DC51A24D0}"/>
              </a:ext>
            </a:extLst>
          </p:cNvPr>
          <p:cNvSpPr/>
          <p:nvPr/>
        </p:nvSpPr>
        <p:spPr>
          <a:xfrm>
            <a:off x="5143435" y="6585966"/>
            <a:ext cx="116575" cy="707987"/>
          </a:xfrm>
          <a:custGeom>
            <a:avLst/>
            <a:gdLst>
              <a:gd name="connsiteX0" fmla="*/ 65 w 116575"/>
              <a:gd name="connsiteY0" fmla="*/ 2159 h 707987"/>
              <a:gd name="connsiteX1" fmla="*/ 88965 w 116575"/>
              <a:gd name="connsiteY1" fmla="*/ 348234 h 707987"/>
              <a:gd name="connsiteX2" fmla="*/ 82615 w 116575"/>
              <a:gd name="connsiteY2" fmla="*/ 707009 h 707987"/>
              <a:gd name="connsiteX3" fmla="*/ 111190 w 116575"/>
              <a:gd name="connsiteY3" fmla="*/ 446659 h 707987"/>
              <a:gd name="connsiteX4" fmla="*/ 104840 w 116575"/>
              <a:gd name="connsiteY4" fmla="*/ 211709 h 707987"/>
              <a:gd name="connsiteX5" fmla="*/ 65 w 116575"/>
              <a:gd name="connsiteY5" fmla="*/ 2159 h 70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75" h="707987">
                <a:moveTo>
                  <a:pt x="65" y="2159"/>
                </a:moveTo>
                <a:cubicBezTo>
                  <a:pt x="-2581" y="24913"/>
                  <a:pt x="75207" y="230759"/>
                  <a:pt x="88965" y="348234"/>
                </a:cubicBezTo>
                <a:cubicBezTo>
                  <a:pt x="102723" y="465709"/>
                  <a:pt x="78911" y="690605"/>
                  <a:pt x="82615" y="707009"/>
                </a:cubicBezTo>
                <a:cubicBezTo>
                  <a:pt x="86319" y="723413"/>
                  <a:pt x="107486" y="529209"/>
                  <a:pt x="111190" y="446659"/>
                </a:cubicBezTo>
                <a:cubicBezTo>
                  <a:pt x="114894" y="364109"/>
                  <a:pt x="123890" y="281030"/>
                  <a:pt x="104840" y="211709"/>
                </a:cubicBezTo>
                <a:cubicBezTo>
                  <a:pt x="85790" y="142388"/>
                  <a:pt x="2711" y="-20595"/>
                  <a:pt x="65" y="21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7EF9B632-52C3-437A-8B3D-47520CD6843D}"/>
              </a:ext>
            </a:extLst>
          </p:cNvPr>
          <p:cNvSpPr/>
          <p:nvPr/>
        </p:nvSpPr>
        <p:spPr>
          <a:xfrm>
            <a:off x="5088978" y="6718259"/>
            <a:ext cx="94708" cy="520857"/>
          </a:xfrm>
          <a:custGeom>
            <a:avLst/>
            <a:gdLst>
              <a:gd name="connsiteX0" fmla="*/ 547 w 94708"/>
              <a:gd name="connsiteY0" fmla="*/ 41 h 520857"/>
              <a:gd name="connsiteX1" fmla="*/ 92622 w 94708"/>
              <a:gd name="connsiteY1" fmla="*/ 352466 h 520857"/>
              <a:gd name="connsiteX2" fmla="*/ 64047 w 94708"/>
              <a:gd name="connsiteY2" fmla="*/ 520741 h 520857"/>
              <a:gd name="connsiteX3" fmla="*/ 54522 w 94708"/>
              <a:gd name="connsiteY3" fmla="*/ 330241 h 520857"/>
              <a:gd name="connsiteX4" fmla="*/ 547 w 94708"/>
              <a:gd name="connsiteY4" fmla="*/ 41 h 52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08" h="520857">
                <a:moveTo>
                  <a:pt x="547" y="41"/>
                </a:moveTo>
                <a:cubicBezTo>
                  <a:pt x="6897" y="3745"/>
                  <a:pt x="82039" y="265683"/>
                  <a:pt x="92622" y="352466"/>
                </a:cubicBezTo>
                <a:cubicBezTo>
                  <a:pt x="103205" y="439249"/>
                  <a:pt x="70397" y="524445"/>
                  <a:pt x="64047" y="520741"/>
                </a:cubicBezTo>
                <a:cubicBezTo>
                  <a:pt x="57697" y="517037"/>
                  <a:pt x="64047" y="417553"/>
                  <a:pt x="54522" y="330241"/>
                </a:cubicBezTo>
                <a:cubicBezTo>
                  <a:pt x="44997" y="242929"/>
                  <a:pt x="-5803" y="-3663"/>
                  <a:pt x="547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435F30B1-C507-49E9-B990-C15181675F52}"/>
              </a:ext>
            </a:extLst>
          </p:cNvPr>
          <p:cNvSpPr/>
          <p:nvPr/>
        </p:nvSpPr>
        <p:spPr>
          <a:xfrm>
            <a:off x="4778352" y="6579677"/>
            <a:ext cx="184241" cy="517662"/>
          </a:xfrm>
          <a:custGeom>
            <a:avLst/>
            <a:gdLst>
              <a:gd name="connsiteX0" fmla="*/ 184173 w 184241"/>
              <a:gd name="connsiteY0" fmla="*/ 116398 h 517662"/>
              <a:gd name="connsiteX1" fmla="*/ 107973 w 184241"/>
              <a:gd name="connsiteY1" fmla="*/ 306898 h 517662"/>
              <a:gd name="connsiteX2" fmla="*/ 23 w 184241"/>
              <a:gd name="connsiteY2" fmla="*/ 430723 h 517662"/>
              <a:gd name="connsiteX3" fmla="*/ 117498 w 184241"/>
              <a:gd name="connsiteY3" fmla="*/ 389448 h 517662"/>
              <a:gd name="connsiteX4" fmla="*/ 152423 w 184241"/>
              <a:gd name="connsiteY4" fmla="*/ 503748 h 517662"/>
              <a:gd name="connsiteX5" fmla="*/ 95273 w 184241"/>
              <a:gd name="connsiteY5" fmla="*/ 17973 h 517662"/>
              <a:gd name="connsiteX6" fmla="*/ 184173 w 184241"/>
              <a:gd name="connsiteY6" fmla="*/ 116398 h 51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41" h="517662">
                <a:moveTo>
                  <a:pt x="184173" y="116398"/>
                </a:moveTo>
                <a:cubicBezTo>
                  <a:pt x="186290" y="164552"/>
                  <a:pt x="138665" y="254511"/>
                  <a:pt x="107973" y="306898"/>
                </a:cubicBezTo>
                <a:cubicBezTo>
                  <a:pt x="77281" y="359285"/>
                  <a:pt x="-1564" y="416965"/>
                  <a:pt x="23" y="430723"/>
                </a:cubicBezTo>
                <a:cubicBezTo>
                  <a:pt x="1610" y="444481"/>
                  <a:pt x="92098" y="377277"/>
                  <a:pt x="117498" y="389448"/>
                </a:cubicBezTo>
                <a:cubicBezTo>
                  <a:pt x="142898" y="401619"/>
                  <a:pt x="156127" y="565660"/>
                  <a:pt x="152423" y="503748"/>
                </a:cubicBezTo>
                <a:cubicBezTo>
                  <a:pt x="148719" y="441836"/>
                  <a:pt x="96860" y="79356"/>
                  <a:pt x="95273" y="17973"/>
                </a:cubicBezTo>
                <a:cubicBezTo>
                  <a:pt x="93686" y="-43410"/>
                  <a:pt x="182056" y="68244"/>
                  <a:pt x="184173" y="1163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0C9B5B95-AD60-4EA1-AAF4-105FB5049E1F}"/>
              </a:ext>
            </a:extLst>
          </p:cNvPr>
          <p:cNvSpPr/>
          <p:nvPr/>
        </p:nvSpPr>
        <p:spPr>
          <a:xfrm>
            <a:off x="1438927" y="7014523"/>
            <a:ext cx="354947" cy="699586"/>
          </a:xfrm>
          <a:custGeom>
            <a:avLst/>
            <a:gdLst>
              <a:gd name="connsiteX0" fmla="*/ 322140 w 354947"/>
              <a:gd name="connsiteY0" fmla="*/ 84777 h 699586"/>
              <a:gd name="connsiteX1" fmla="*/ 17340 w 354947"/>
              <a:gd name="connsiteY1" fmla="*/ 580077 h 699586"/>
              <a:gd name="connsiteX2" fmla="*/ 34273 w 354947"/>
              <a:gd name="connsiteY2" fmla="*/ 698610 h 699586"/>
              <a:gd name="connsiteX3" fmla="*/ 4640 w 354947"/>
              <a:gd name="connsiteY3" fmla="*/ 622410 h 699586"/>
              <a:gd name="connsiteX4" fmla="*/ 8873 w 354947"/>
              <a:gd name="connsiteY4" fmla="*/ 389577 h 699586"/>
              <a:gd name="connsiteX5" fmla="*/ 55440 w 354947"/>
              <a:gd name="connsiteY5" fmla="*/ 110 h 699586"/>
              <a:gd name="connsiteX6" fmla="*/ 110473 w 354947"/>
              <a:gd name="connsiteY6" fmla="*/ 347244 h 699586"/>
              <a:gd name="connsiteX7" fmla="*/ 317906 w 354947"/>
              <a:gd name="connsiteY7" fmla="*/ 135577 h 699586"/>
              <a:gd name="connsiteX8" fmla="*/ 322140 w 354947"/>
              <a:gd name="connsiteY8" fmla="*/ 84777 h 69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947" h="699586">
                <a:moveTo>
                  <a:pt x="322140" y="84777"/>
                </a:moveTo>
                <a:cubicBezTo>
                  <a:pt x="272046" y="158860"/>
                  <a:pt x="65318" y="477772"/>
                  <a:pt x="17340" y="580077"/>
                </a:cubicBezTo>
                <a:cubicBezTo>
                  <a:pt x="-30638" y="682383"/>
                  <a:pt x="36390" y="691555"/>
                  <a:pt x="34273" y="698610"/>
                </a:cubicBezTo>
                <a:cubicBezTo>
                  <a:pt x="32156" y="705665"/>
                  <a:pt x="8873" y="673916"/>
                  <a:pt x="4640" y="622410"/>
                </a:cubicBezTo>
                <a:cubicBezTo>
                  <a:pt x="407" y="570904"/>
                  <a:pt x="406" y="493294"/>
                  <a:pt x="8873" y="389577"/>
                </a:cubicBezTo>
                <a:cubicBezTo>
                  <a:pt x="17340" y="285860"/>
                  <a:pt x="38507" y="7165"/>
                  <a:pt x="55440" y="110"/>
                </a:cubicBezTo>
                <a:cubicBezTo>
                  <a:pt x="72373" y="-6945"/>
                  <a:pt x="66729" y="324666"/>
                  <a:pt x="110473" y="347244"/>
                </a:cubicBezTo>
                <a:cubicBezTo>
                  <a:pt x="154217" y="369822"/>
                  <a:pt x="275573" y="177205"/>
                  <a:pt x="317906" y="135577"/>
                </a:cubicBezTo>
                <a:cubicBezTo>
                  <a:pt x="360239" y="93949"/>
                  <a:pt x="372234" y="10694"/>
                  <a:pt x="322140" y="847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5F7CBC2A-588D-4E4F-BE33-EA07BEC90675}"/>
              </a:ext>
            </a:extLst>
          </p:cNvPr>
          <p:cNvSpPr/>
          <p:nvPr/>
        </p:nvSpPr>
        <p:spPr>
          <a:xfrm>
            <a:off x="1699221" y="7183898"/>
            <a:ext cx="629702" cy="550506"/>
          </a:xfrm>
          <a:custGeom>
            <a:avLst/>
            <a:gdLst>
              <a:gd name="connsiteX0" fmla="*/ 629112 w 629702"/>
              <a:gd name="connsiteY0" fmla="*/ 69 h 550506"/>
              <a:gd name="connsiteX1" fmla="*/ 366646 w 629702"/>
              <a:gd name="connsiteY1" fmla="*/ 338735 h 550506"/>
              <a:gd name="connsiteX2" fmla="*/ 150746 w 629702"/>
              <a:gd name="connsiteY2" fmla="*/ 503835 h 550506"/>
              <a:gd name="connsiteX3" fmla="*/ 6812 w 629702"/>
              <a:gd name="connsiteY3" fmla="*/ 550402 h 550506"/>
              <a:gd name="connsiteX4" fmla="*/ 370879 w 629702"/>
              <a:gd name="connsiteY4" fmla="*/ 495369 h 550506"/>
              <a:gd name="connsiteX5" fmla="*/ 298912 w 629702"/>
              <a:gd name="connsiteY5" fmla="*/ 351435 h 550506"/>
              <a:gd name="connsiteX6" fmla="*/ 290446 w 629702"/>
              <a:gd name="connsiteY6" fmla="*/ 309102 h 550506"/>
              <a:gd name="connsiteX7" fmla="*/ 629112 w 629702"/>
              <a:gd name="connsiteY7" fmla="*/ 69 h 55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702" h="550506">
                <a:moveTo>
                  <a:pt x="629112" y="69"/>
                </a:moveTo>
                <a:cubicBezTo>
                  <a:pt x="641812" y="5008"/>
                  <a:pt x="446374" y="254774"/>
                  <a:pt x="366646" y="338735"/>
                </a:cubicBezTo>
                <a:cubicBezTo>
                  <a:pt x="286918" y="422696"/>
                  <a:pt x="210718" y="468557"/>
                  <a:pt x="150746" y="503835"/>
                </a:cubicBezTo>
                <a:cubicBezTo>
                  <a:pt x="90774" y="539113"/>
                  <a:pt x="-29877" y="551813"/>
                  <a:pt x="6812" y="550402"/>
                </a:cubicBezTo>
                <a:cubicBezTo>
                  <a:pt x="43501" y="548991"/>
                  <a:pt x="322196" y="528530"/>
                  <a:pt x="370879" y="495369"/>
                </a:cubicBezTo>
                <a:cubicBezTo>
                  <a:pt x="419562" y="462208"/>
                  <a:pt x="312317" y="382479"/>
                  <a:pt x="298912" y="351435"/>
                </a:cubicBezTo>
                <a:cubicBezTo>
                  <a:pt x="285507" y="320391"/>
                  <a:pt x="231885" y="364135"/>
                  <a:pt x="290446" y="309102"/>
                </a:cubicBezTo>
                <a:cubicBezTo>
                  <a:pt x="349007" y="254069"/>
                  <a:pt x="616412" y="-4870"/>
                  <a:pt x="629112" y="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51829A59-748C-4B2A-8A38-9341BA65893A}"/>
              </a:ext>
            </a:extLst>
          </p:cNvPr>
          <p:cNvSpPr/>
          <p:nvPr/>
        </p:nvSpPr>
        <p:spPr>
          <a:xfrm>
            <a:off x="490532" y="7356792"/>
            <a:ext cx="1002731" cy="346420"/>
          </a:xfrm>
          <a:custGeom>
            <a:avLst/>
            <a:gdLst>
              <a:gd name="connsiteX0" fmla="*/ 535 w 1002731"/>
              <a:gd name="connsiteY0" fmla="*/ 741 h 346420"/>
              <a:gd name="connsiteX1" fmla="*/ 368835 w 1002731"/>
              <a:gd name="connsiteY1" fmla="*/ 246275 h 346420"/>
              <a:gd name="connsiteX2" fmla="*/ 991135 w 1002731"/>
              <a:gd name="connsiteY2" fmla="*/ 292841 h 346420"/>
              <a:gd name="connsiteX3" fmla="*/ 749835 w 1002731"/>
              <a:gd name="connsiteY3" fmla="*/ 280141 h 346420"/>
              <a:gd name="connsiteX4" fmla="*/ 445035 w 1002731"/>
              <a:gd name="connsiteY4" fmla="*/ 335175 h 346420"/>
              <a:gd name="connsiteX5" fmla="*/ 535 w 1002731"/>
              <a:gd name="connsiteY5" fmla="*/ 741 h 34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731" h="346420">
                <a:moveTo>
                  <a:pt x="535" y="741"/>
                </a:moveTo>
                <a:cubicBezTo>
                  <a:pt x="-12165" y="-14076"/>
                  <a:pt x="203735" y="197592"/>
                  <a:pt x="368835" y="246275"/>
                </a:cubicBezTo>
                <a:cubicBezTo>
                  <a:pt x="533935" y="294958"/>
                  <a:pt x="991135" y="292841"/>
                  <a:pt x="991135" y="292841"/>
                </a:cubicBezTo>
                <a:cubicBezTo>
                  <a:pt x="1054635" y="298485"/>
                  <a:pt x="840852" y="273085"/>
                  <a:pt x="749835" y="280141"/>
                </a:cubicBezTo>
                <a:cubicBezTo>
                  <a:pt x="658818" y="287197"/>
                  <a:pt x="572035" y="377508"/>
                  <a:pt x="445035" y="335175"/>
                </a:cubicBezTo>
                <a:cubicBezTo>
                  <a:pt x="318035" y="292842"/>
                  <a:pt x="13235" y="15558"/>
                  <a:pt x="535" y="7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DE2F5267-17A9-473F-A4E9-06A1E67AD0A5}"/>
              </a:ext>
            </a:extLst>
          </p:cNvPr>
          <p:cNvSpPr/>
          <p:nvPr/>
        </p:nvSpPr>
        <p:spPr>
          <a:xfrm>
            <a:off x="1248203" y="5739750"/>
            <a:ext cx="98745" cy="678606"/>
          </a:xfrm>
          <a:custGeom>
            <a:avLst/>
            <a:gdLst>
              <a:gd name="connsiteX0" fmla="*/ 97997 w 98745"/>
              <a:gd name="connsiteY0" fmla="*/ 650 h 678606"/>
              <a:gd name="connsiteX1" fmla="*/ 630 w 98745"/>
              <a:gd name="connsiteY1" fmla="*/ 296983 h 678606"/>
              <a:gd name="connsiteX2" fmla="*/ 55664 w 98745"/>
              <a:gd name="connsiteY2" fmla="*/ 677983 h 678606"/>
              <a:gd name="connsiteX3" fmla="*/ 47197 w 98745"/>
              <a:gd name="connsiteY3" fmla="*/ 377417 h 678606"/>
              <a:gd name="connsiteX4" fmla="*/ 97997 w 98745"/>
              <a:gd name="connsiteY4" fmla="*/ 650 h 67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45" h="678606">
                <a:moveTo>
                  <a:pt x="97997" y="650"/>
                </a:moveTo>
                <a:cubicBezTo>
                  <a:pt x="90236" y="-12756"/>
                  <a:pt x="7685" y="184094"/>
                  <a:pt x="630" y="296983"/>
                </a:cubicBezTo>
                <a:cubicBezTo>
                  <a:pt x="-6426" y="409872"/>
                  <a:pt x="47903" y="664577"/>
                  <a:pt x="55664" y="677983"/>
                </a:cubicBezTo>
                <a:cubicBezTo>
                  <a:pt x="63425" y="691389"/>
                  <a:pt x="43669" y="485367"/>
                  <a:pt x="47197" y="377417"/>
                </a:cubicBezTo>
                <a:cubicBezTo>
                  <a:pt x="50725" y="269467"/>
                  <a:pt x="105758" y="14056"/>
                  <a:pt x="97997" y="6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B4EB2A67-51BC-4F25-9A47-1236691EBF4D}"/>
              </a:ext>
            </a:extLst>
          </p:cNvPr>
          <p:cNvSpPr/>
          <p:nvPr/>
        </p:nvSpPr>
        <p:spPr>
          <a:xfrm>
            <a:off x="1316496" y="6222657"/>
            <a:ext cx="322506" cy="533964"/>
          </a:xfrm>
          <a:custGeom>
            <a:avLst/>
            <a:gdLst>
              <a:gd name="connsiteX0" fmla="*/ 321804 w 322506"/>
              <a:gd name="connsiteY0" fmla="*/ 343 h 533964"/>
              <a:gd name="connsiteX1" fmla="*/ 258304 w 322506"/>
              <a:gd name="connsiteY1" fmla="*/ 254343 h 533964"/>
              <a:gd name="connsiteX2" fmla="*/ 71 w 322506"/>
              <a:gd name="connsiteY2" fmla="*/ 533743 h 533964"/>
              <a:gd name="connsiteX3" fmla="*/ 232904 w 322506"/>
              <a:gd name="connsiteY3" fmla="*/ 207776 h 533964"/>
              <a:gd name="connsiteX4" fmla="*/ 321804 w 322506"/>
              <a:gd name="connsiteY4" fmla="*/ 343 h 53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506" h="533964">
                <a:moveTo>
                  <a:pt x="321804" y="343"/>
                </a:moveTo>
                <a:cubicBezTo>
                  <a:pt x="326037" y="8104"/>
                  <a:pt x="311926" y="165443"/>
                  <a:pt x="258304" y="254343"/>
                </a:cubicBezTo>
                <a:cubicBezTo>
                  <a:pt x="204682" y="343243"/>
                  <a:pt x="4304" y="541504"/>
                  <a:pt x="71" y="533743"/>
                </a:cubicBezTo>
                <a:cubicBezTo>
                  <a:pt x="-4162" y="525982"/>
                  <a:pt x="179987" y="297382"/>
                  <a:pt x="232904" y="207776"/>
                </a:cubicBezTo>
                <a:cubicBezTo>
                  <a:pt x="285821" y="118170"/>
                  <a:pt x="317571" y="-7418"/>
                  <a:pt x="321804" y="3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AC673CA7-F83B-4D6D-8074-27D8D7E49D35}"/>
              </a:ext>
            </a:extLst>
          </p:cNvPr>
          <p:cNvSpPr/>
          <p:nvPr/>
        </p:nvSpPr>
        <p:spPr>
          <a:xfrm>
            <a:off x="549718" y="5363402"/>
            <a:ext cx="504782" cy="1065997"/>
          </a:xfrm>
          <a:custGeom>
            <a:avLst/>
            <a:gdLst>
              <a:gd name="connsiteX0" fmla="*/ 390082 w 504782"/>
              <a:gd name="connsiteY0" fmla="*/ 17165 h 1065997"/>
              <a:gd name="connsiteX1" fmla="*/ 495915 w 504782"/>
              <a:gd name="connsiteY1" fmla="*/ 326198 h 1065997"/>
              <a:gd name="connsiteX2" fmla="*/ 495915 w 504782"/>
              <a:gd name="connsiteY2" fmla="*/ 580198 h 1065997"/>
              <a:gd name="connsiteX3" fmla="*/ 470515 w 504782"/>
              <a:gd name="connsiteY3" fmla="*/ 1062798 h 1065997"/>
              <a:gd name="connsiteX4" fmla="*/ 423949 w 504782"/>
              <a:gd name="connsiteY4" fmla="*/ 770698 h 1065997"/>
              <a:gd name="connsiteX5" fmla="*/ 4849 w 504782"/>
              <a:gd name="connsiteY5" fmla="*/ 393931 h 1065997"/>
              <a:gd name="connsiteX6" fmla="*/ 199582 w 504782"/>
              <a:gd name="connsiteY6" fmla="*/ 165331 h 1065997"/>
              <a:gd name="connsiteX7" fmla="*/ 258849 w 504782"/>
              <a:gd name="connsiteY7" fmla="*/ 55265 h 1065997"/>
              <a:gd name="connsiteX8" fmla="*/ 390082 w 504782"/>
              <a:gd name="connsiteY8" fmla="*/ 17165 h 106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782" h="1065997">
                <a:moveTo>
                  <a:pt x="390082" y="17165"/>
                </a:moveTo>
                <a:cubicBezTo>
                  <a:pt x="429593" y="62321"/>
                  <a:pt x="478276" y="232359"/>
                  <a:pt x="495915" y="326198"/>
                </a:cubicBezTo>
                <a:cubicBezTo>
                  <a:pt x="513554" y="420037"/>
                  <a:pt x="500148" y="457431"/>
                  <a:pt x="495915" y="580198"/>
                </a:cubicBezTo>
                <a:cubicBezTo>
                  <a:pt x="491682" y="702965"/>
                  <a:pt x="482509" y="1031048"/>
                  <a:pt x="470515" y="1062798"/>
                </a:cubicBezTo>
                <a:cubicBezTo>
                  <a:pt x="458521" y="1094548"/>
                  <a:pt x="501560" y="882176"/>
                  <a:pt x="423949" y="770698"/>
                </a:cubicBezTo>
                <a:cubicBezTo>
                  <a:pt x="346338" y="659220"/>
                  <a:pt x="42244" y="494826"/>
                  <a:pt x="4849" y="393931"/>
                </a:cubicBezTo>
                <a:cubicBezTo>
                  <a:pt x="-32546" y="293036"/>
                  <a:pt x="157249" y="221775"/>
                  <a:pt x="199582" y="165331"/>
                </a:cubicBezTo>
                <a:cubicBezTo>
                  <a:pt x="241915" y="108887"/>
                  <a:pt x="231332" y="83487"/>
                  <a:pt x="258849" y="55265"/>
                </a:cubicBezTo>
                <a:cubicBezTo>
                  <a:pt x="286366" y="27043"/>
                  <a:pt x="350571" y="-27991"/>
                  <a:pt x="390082" y="171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FBE572B5-D6D7-42C7-B108-2089923ACB24}"/>
              </a:ext>
            </a:extLst>
          </p:cNvPr>
          <p:cNvSpPr/>
          <p:nvPr/>
        </p:nvSpPr>
        <p:spPr>
          <a:xfrm>
            <a:off x="5638183" y="6695395"/>
            <a:ext cx="640719" cy="768266"/>
          </a:xfrm>
          <a:custGeom>
            <a:avLst/>
            <a:gdLst>
              <a:gd name="connsiteX0" fmla="*/ 640697 w 640719"/>
              <a:gd name="connsiteY0" fmla="*/ 45 h 768266"/>
              <a:gd name="connsiteX1" fmla="*/ 376537 w 640719"/>
              <a:gd name="connsiteY1" fmla="*/ 381045 h 768266"/>
              <a:gd name="connsiteX2" fmla="*/ 290177 w 640719"/>
              <a:gd name="connsiteY2" fmla="*/ 563925 h 768266"/>
              <a:gd name="connsiteX3" fmla="*/ 617 w 640719"/>
              <a:gd name="connsiteY3" fmla="*/ 767125 h 768266"/>
              <a:gd name="connsiteX4" fmla="*/ 376537 w 640719"/>
              <a:gd name="connsiteY4" fmla="*/ 640125 h 768266"/>
              <a:gd name="connsiteX5" fmla="*/ 396857 w 640719"/>
              <a:gd name="connsiteY5" fmla="*/ 508045 h 768266"/>
              <a:gd name="connsiteX6" fmla="*/ 391777 w 640719"/>
              <a:gd name="connsiteY6" fmla="*/ 406445 h 768266"/>
              <a:gd name="connsiteX7" fmla="*/ 640697 w 640719"/>
              <a:gd name="connsiteY7" fmla="*/ 45 h 76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719" h="768266">
                <a:moveTo>
                  <a:pt x="640697" y="45"/>
                </a:moveTo>
                <a:cubicBezTo>
                  <a:pt x="638157" y="-4188"/>
                  <a:pt x="434957" y="287065"/>
                  <a:pt x="376537" y="381045"/>
                </a:cubicBezTo>
                <a:cubicBezTo>
                  <a:pt x="318117" y="475025"/>
                  <a:pt x="352830" y="499578"/>
                  <a:pt x="290177" y="563925"/>
                </a:cubicBezTo>
                <a:cubicBezTo>
                  <a:pt x="227524" y="628272"/>
                  <a:pt x="-13776" y="754425"/>
                  <a:pt x="617" y="767125"/>
                </a:cubicBezTo>
                <a:cubicBezTo>
                  <a:pt x="15010" y="779825"/>
                  <a:pt x="310497" y="683305"/>
                  <a:pt x="376537" y="640125"/>
                </a:cubicBezTo>
                <a:cubicBezTo>
                  <a:pt x="442577" y="596945"/>
                  <a:pt x="394317" y="546992"/>
                  <a:pt x="396857" y="508045"/>
                </a:cubicBezTo>
                <a:cubicBezTo>
                  <a:pt x="399397" y="469098"/>
                  <a:pt x="351137" y="489418"/>
                  <a:pt x="391777" y="406445"/>
                </a:cubicBezTo>
                <a:cubicBezTo>
                  <a:pt x="432417" y="323472"/>
                  <a:pt x="643237" y="4278"/>
                  <a:pt x="640697" y="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618FD839-909B-4E17-9619-307040112F86}"/>
              </a:ext>
            </a:extLst>
          </p:cNvPr>
          <p:cNvSpPr/>
          <p:nvPr/>
        </p:nvSpPr>
        <p:spPr>
          <a:xfrm>
            <a:off x="5607778" y="5590597"/>
            <a:ext cx="407034" cy="409016"/>
          </a:xfrm>
          <a:custGeom>
            <a:avLst/>
            <a:gdLst>
              <a:gd name="connsiteX0" fmla="*/ 406942 w 407034"/>
              <a:gd name="connsiteY0" fmla="*/ 43123 h 409016"/>
              <a:gd name="connsiteX1" fmla="*/ 117382 w 407034"/>
              <a:gd name="connsiteY1" fmla="*/ 119323 h 409016"/>
              <a:gd name="connsiteX2" fmla="*/ 542 w 407034"/>
              <a:gd name="connsiteY2" fmla="*/ 408883 h 409016"/>
              <a:gd name="connsiteX3" fmla="*/ 76742 w 407034"/>
              <a:gd name="connsiteY3" fmla="*/ 154883 h 409016"/>
              <a:gd name="connsiteX4" fmla="*/ 147862 w 407034"/>
              <a:gd name="connsiteY4" fmla="*/ 7563 h 409016"/>
              <a:gd name="connsiteX5" fmla="*/ 406942 w 407034"/>
              <a:gd name="connsiteY5" fmla="*/ 43123 h 40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034" h="409016">
                <a:moveTo>
                  <a:pt x="406942" y="43123"/>
                </a:moveTo>
                <a:cubicBezTo>
                  <a:pt x="401862" y="61750"/>
                  <a:pt x="185115" y="58363"/>
                  <a:pt x="117382" y="119323"/>
                </a:cubicBezTo>
                <a:cubicBezTo>
                  <a:pt x="49649" y="180283"/>
                  <a:pt x="7315" y="402956"/>
                  <a:pt x="542" y="408883"/>
                </a:cubicBezTo>
                <a:cubicBezTo>
                  <a:pt x="-6231" y="414810"/>
                  <a:pt x="52189" y="221770"/>
                  <a:pt x="76742" y="154883"/>
                </a:cubicBezTo>
                <a:cubicBezTo>
                  <a:pt x="101295" y="87996"/>
                  <a:pt x="88595" y="32116"/>
                  <a:pt x="147862" y="7563"/>
                </a:cubicBezTo>
                <a:cubicBezTo>
                  <a:pt x="207129" y="-16990"/>
                  <a:pt x="412022" y="24496"/>
                  <a:pt x="406942" y="431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0E43894C-60CD-4E9E-8301-CE5847066989}"/>
              </a:ext>
            </a:extLst>
          </p:cNvPr>
          <p:cNvSpPr/>
          <p:nvPr/>
        </p:nvSpPr>
        <p:spPr>
          <a:xfrm>
            <a:off x="3855552" y="6291751"/>
            <a:ext cx="538652" cy="927432"/>
          </a:xfrm>
          <a:custGeom>
            <a:avLst/>
            <a:gdLst>
              <a:gd name="connsiteX0" fmla="*/ 457368 w 538652"/>
              <a:gd name="connsiteY0" fmla="*/ 2369 h 927432"/>
              <a:gd name="connsiteX1" fmla="*/ 142408 w 538652"/>
              <a:gd name="connsiteY1" fmla="*/ 474809 h 927432"/>
              <a:gd name="connsiteX2" fmla="*/ 391328 w 538652"/>
              <a:gd name="connsiteY2" fmla="*/ 302089 h 927432"/>
              <a:gd name="connsiteX3" fmla="*/ 396408 w 538652"/>
              <a:gd name="connsiteY3" fmla="*/ 733889 h 927432"/>
              <a:gd name="connsiteX4" fmla="*/ 538648 w 538652"/>
              <a:gd name="connsiteY4" fmla="*/ 926929 h 927432"/>
              <a:gd name="connsiteX5" fmla="*/ 391328 w 538652"/>
              <a:gd name="connsiteY5" fmla="*/ 789769 h 927432"/>
              <a:gd name="connsiteX6" fmla="*/ 137328 w 538652"/>
              <a:gd name="connsiteY6" fmla="*/ 784689 h 927432"/>
              <a:gd name="connsiteX7" fmla="*/ 168 w 538652"/>
              <a:gd name="connsiteY7" fmla="*/ 551009 h 927432"/>
              <a:gd name="connsiteX8" fmla="*/ 162728 w 538652"/>
              <a:gd name="connsiteY8" fmla="*/ 302089 h 927432"/>
              <a:gd name="connsiteX9" fmla="*/ 457368 w 538652"/>
              <a:gd name="connsiteY9" fmla="*/ 2369 h 9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652" h="927432">
                <a:moveTo>
                  <a:pt x="457368" y="2369"/>
                </a:moveTo>
                <a:cubicBezTo>
                  <a:pt x="453981" y="31156"/>
                  <a:pt x="153415" y="424856"/>
                  <a:pt x="142408" y="474809"/>
                </a:cubicBezTo>
                <a:cubicBezTo>
                  <a:pt x="131401" y="524762"/>
                  <a:pt x="348995" y="258909"/>
                  <a:pt x="391328" y="302089"/>
                </a:cubicBezTo>
                <a:cubicBezTo>
                  <a:pt x="433661" y="345269"/>
                  <a:pt x="371855" y="629749"/>
                  <a:pt x="396408" y="733889"/>
                </a:cubicBezTo>
                <a:cubicBezTo>
                  <a:pt x="420961" y="838029"/>
                  <a:pt x="539495" y="917616"/>
                  <a:pt x="538648" y="926929"/>
                </a:cubicBezTo>
                <a:cubicBezTo>
                  <a:pt x="537801" y="936242"/>
                  <a:pt x="458215" y="813476"/>
                  <a:pt x="391328" y="789769"/>
                </a:cubicBezTo>
                <a:cubicBezTo>
                  <a:pt x="324441" y="766062"/>
                  <a:pt x="202521" y="824482"/>
                  <a:pt x="137328" y="784689"/>
                </a:cubicBezTo>
                <a:cubicBezTo>
                  <a:pt x="72135" y="744896"/>
                  <a:pt x="-4065" y="631442"/>
                  <a:pt x="168" y="551009"/>
                </a:cubicBezTo>
                <a:cubicBezTo>
                  <a:pt x="4401" y="470576"/>
                  <a:pt x="83141" y="389296"/>
                  <a:pt x="162728" y="302089"/>
                </a:cubicBezTo>
                <a:cubicBezTo>
                  <a:pt x="242315" y="214882"/>
                  <a:pt x="460755" y="-26418"/>
                  <a:pt x="457368" y="23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F45945DA-47B2-4E5E-AE31-AE5793DC3AEE}"/>
              </a:ext>
            </a:extLst>
          </p:cNvPr>
          <p:cNvSpPr/>
          <p:nvPr/>
        </p:nvSpPr>
        <p:spPr>
          <a:xfrm>
            <a:off x="5684517" y="6517037"/>
            <a:ext cx="477563" cy="453221"/>
          </a:xfrm>
          <a:custGeom>
            <a:avLst/>
            <a:gdLst>
              <a:gd name="connsiteX0" fmla="*/ 477523 w 477563"/>
              <a:gd name="connsiteY0" fmla="*/ 603 h 453221"/>
              <a:gd name="connsiteX1" fmla="*/ 203203 w 477563"/>
              <a:gd name="connsiteY1" fmla="*/ 335883 h 453221"/>
              <a:gd name="connsiteX2" fmla="*/ 3 w 477563"/>
              <a:gd name="connsiteY2" fmla="*/ 452723 h 453221"/>
              <a:gd name="connsiteX3" fmla="*/ 198123 w 477563"/>
              <a:gd name="connsiteY3" fmla="*/ 300323 h 453221"/>
              <a:gd name="connsiteX4" fmla="*/ 223523 w 477563"/>
              <a:gd name="connsiteY4" fmla="*/ 254603 h 453221"/>
              <a:gd name="connsiteX5" fmla="*/ 477523 w 477563"/>
              <a:gd name="connsiteY5" fmla="*/ 603 h 45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563" h="453221">
                <a:moveTo>
                  <a:pt x="477523" y="603"/>
                </a:moveTo>
                <a:cubicBezTo>
                  <a:pt x="474136" y="14150"/>
                  <a:pt x="282790" y="260530"/>
                  <a:pt x="203203" y="335883"/>
                </a:cubicBezTo>
                <a:cubicBezTo>
                  <a:pt x="123616" y="411236"/>
                  <a:pt x="850" y="458650"/>
                  <a:pt x="3" y="452723"/>
                </a:cubicBezTo>
                <a:cubicBezTo>
                  <a:pt x="-844" y="446796"/>
                  <a:pt x="160870" y="333343"/>
                  <a:pt x="198123" y="300323"/>
                </a:cubicBezTo>
                <a:cubicBezTo>
                  <a:pt x="235376" y="267303"/>
                  <a:pt x="176110" y="303710"/>
                  <a:pt x="223523" y="254603"/>
                </a:cubicBezTo>
                <a:cubicBezTo>
                  <a:pt x="270936" y="205496"/>
                  <a:pt x="480910" y="-12944"/>
                  <a:pt x="477523" y="6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C414E725-DFBD-4607-A383-9EF8C9928CB1}"/>
              </a:ext>
            </a:extLst>
          </p:cNvPr>
          <p:cNvSpPr/>
          <p:nvPr/>
        </p:nvSpPr>
        <p:spPr>
          <a:xfrm>
            <a:off x="5762999" y="6524026"/>
            <a:ext cx="258451" cy="301804"/>
          </a:xfrm>
          <a:custGeom>
            <a:avLst/>
            <a:gdLst>
              <a:gd name="connsiteX0" fmla="*/ 251721 w 258451"/>
              <a:gd name="connsiteY0" fmla="*/ 13934 h 301804"/>
              <a:gd name="connsiteX1" fmla="*/ 63761 w 258451"/>
              <a:gd name="connsiteY1" fmla="*/ 267934 h 301804"/>
              <a:gd name="connsiteX2" fmla="*/ 7881 w 258451"/>
              <a:gd name="connsiteY2" fmla="*/ 288254 h 301804"/>
              <a:gd name="connsiteX3" fmla="*/ 216161 w 258451"/>
              <a:gd name="connsiteY3" fmla="*/ 166334 h 301804"/>
              <a:gd name="connsiteX4" fmla="*/ 216161 w 258451"/>
              <a:gd name="connsiteY4" fmla="*/ 49494 h 301804"/>
              <a:gd name="connsiteX5" fmla="*/ 251721 w 258451"/>
              <a:gd name="connsiteY5" fmla="*/ 13934 h 30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451" h="301804">
                <a:moveTo>
                  <a:pt x="251721" y="13934"/>
                </a:moveTo>
                <a:cubicBezTo>
                  <a:pt x="226321" y="50341"/>
                  <a:pt x="104401" y="222214"/>
                  <a:pt x="63761" y="267934"/>
                </a:cubicBezTo>
                <a:cubicBezTo>
                  <a:pt x="23121" y="313654"/>
                  <a:pt x="-17519" y="305187"/>
                  <a:pt x="7881" y="288254"/>
                </a:cubicBezTo>
                <a:cubicBezTo>
                  <a:pt x="33281" y="271321"/>
                  <a:pt x="181448" y="206127"/>
                  <a:pt x="216161" y="166334"/>
                </a:cubicBezTo>
                <a:cubicBezTo>
                  <a:pt x="250874" y="126541"/>
                  <a:pt x="209388" y="78281"/>
                  <a:pt x="216161" y="49494"/>
                </a:cubicBezTo>
                <a:cubicBezTo>
                  <a:pt x="222934" y="20707"/>
                  <a:pt x="277121" y="-22473"/>
                  <a:pt x="251721" y="139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0352E395-CA38-44E1-A1AD-B75F69DCCF12}"/>
              </a:ext>
            </a:extLst>
          </p:cNvPr>
          <p:cNvSpPr/>
          <p:nvPr/>
        </p:nvSpPr>
        <p:spPr>
          <a:xfrm>
            <a:off x="6053236" y="7255721"/>
            <a:ext cx="780286" cy="174383"/>
          </a:xfrm>
          <a:custGeom>
            <a:avLst/>
            <a:gdLst>
              <a:gd name="connsiteX0" fmla="*/ 37684 w 780286"/>
              <a:gd name="connsiteY0" fmla="*/ 171239 h 174383"/>
              <a:gd name="connsiteX1" fmla="*/ 449164 w 780286"/>
              <a:gd name="connsiteY1" fmla="*/ 44239 h 174383"/>
              <a:gd name="connsiteX2" fmla="*/ 774284 w 780286"/>
              <a:gd name="connsiteY2" fmla="*/ 145839 h 174383"/>
              <a:gd name="connsiteX3" fmla="*/ 647284 w 780286"/>
              <a:gd name="connsiteY3" fmla="*/ 23919 h 174383"/>
              <a:gd name="connsiteX4" fmla="*/ 484724 w 780286"/>
              <a:gd name="connsiteY4" fmla="*/ 8679 h 174383"/>
              <a:gd name="connsiteX5" fmla="*/ 68164 w 780286"/>
              <a:gd name="connsiteY5" fmla="*/ 125519 h 174383"/>
              <a:gd name="connsiteX6" fmla="*/ 37684 w 780286"/>
              <a:gd name="connsiteY6" fmla="*/ 171239 h 17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286" h="174383">
                <a:moveTo>
                  <a:pt x="37684" y="171239"/>
                </a:moveTo>
                <a:cubicBezTo>
                  <a:pt x="101184" y="157692"/>
                  <a:pt x="326397" y="48472"/>
                  <a:pt x="449164" y="44239"/>
                </a:cubicBezTo>
                <a:cubicBezTo>
                  <a:pt x="571931" y="40006"/>
                  <a:pt x="741264" y="149226"/>
                  <a:pt x="774284" y="145839"/>
                </a:cubicBezTo>
                <a:cubicBezTo>
                  <a:pt x="807304" y="142452"/>
                  <a:pt x="695544" y="46779"/>
                  <a:pt x="647284" y="23919"/>
                </a:cubicBezTo>
                <a:cubicBezTo>
                  <a:pt x="599024" y="1059"/>
                  <a:pt x="581244" y="-8254"/>
                  <a:pt x="484724" y="8679"/>
                </a:cubicBezTo>
                <a:cubicBezTo>
                  <a:pt x="388204" y="25612"/>
                  <a:pt x="68164" y="125519"/>
                  <a:pt x="68164" y="125519"/>
                </a:cubicBezTo>
                <a:cubicBezTo>
                  <a:pt x="-4649" y="151766"/>
                  <a:pt x="-25816" y="184786"/>
                  <a:pt x="37684" y="1712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15BCD549-C2A4-4657-B68B-3E55E0BD5399}"/>
              </a:ext>
            </a:extLst>
          </p:cNvPr>
          <p:cNvSpPr/>
          <p:nvPr/>
        </p:nvSpPr>
        <p:spPr>
          <a:xfrm>
            <a:off x="3888098" y="4259306"/>
            <a:ext cx="332724" cy="944560"/>
          </a:xfrm>
          <a:custGeom>
            <a:avLst/>
            <a:gdLst>
              <a:gd name="connsiteX0" fmla="*/ 331477 w 332724"/>
              <a:gd name="connsiteY0" fmla="*/ 1544 h 944560"/>
              <a:gd name="connsiteX1" fmla="*/ 207652 w 332724"/>
              <a:gd name="connsiteY1" fmla="*/ 382544 h 944560"/>
              <a:gd name="connsiteX2" fmla="*/ 229877 w 332724"/>
              <a:gd name="connsiteY2" fmla="*/ 744494 h 944560"/>
              <a:gd name="connsiteX3" fmla="*/ 160027 w 332724"/>
              <a:gd name="connsiteY3" fmla="*/ 833394 h 944560"/>
              <a:gd name="connsiteX4" fmla="*/ 1277 w 332724"/>
              <a:gd name="connsiteY4" fmla="*/ 944519 h 944560"/>
              <a:gd name="connsiteX5" fmla="*/ 87002 w 332724"/>
              <a:gd name="connsiteY5" fmla="*/ 820694 h 944560"/>
              <a:gd name="connsiteX6" fmla="*/ 118752 w 332724"/>
              <a:gd name="connsiteY6" fmla="*/ 531769 h 944560"/>
              <a:gd name="connsiteX7" fmla="*/ 331477 w 332724"/>
              <a:gd name="connsiteY7" fmla="*/ 1544 h 94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724" h="944560">
                <a:moveTo>
                  <a:pt x="331477" y="1544"/>
                </a:moveTo>
                <a:cubicBezTo>
                  <a:pt x="346294" y="-23327"/>
                  <a:pt x="224585" y="258719"/>
                  <a:pt x="207652" y="382544"/>
                </a:cubicBezTo>
                <a:cubicBezTo>
                  <a:pt x="190719" y="506369"/>
                  <a:pt x="237814" y="669352"/>
                  <a:pt x="229877" y="744494"/>
                </a:cubicBezTo>
                <a:cubicBezTo>
                  <a:pt x="221940" y="819636"/>
                  <a:pt x="198127" y="800057"/>
                  <a:pt x="160027" y="833394"/>
                </a:cubicBezTo>
                <a:cubicBezTo>
                  <a:pt x="121927" y="866731"/>
                  <a:pt x="13448" y="946636"/>
                  <a:pt x="1277" y="944519"/>
                </a:cubicBezTo>
                <a:cubicBezTo>
                  <a:pt x="-10894" y="942402"/>
                  <a:pt x="67423" y="889486"/>
                  <a:pt x="87002" y="820694"/>
                </a:cubicBezTo>
                <a:cubicBezTo>
                  <a:pt x="106581" y="751902"/>
                  <a:pt x="78006" y="665648"/>
                  <a:pt x="118752" y="531769"/>
                </a:cubicBezTo>
                <a:cubicBezTo>
                  <a:pt x="159498" y="397890"/>
                  <a:pt x="316660" y="26415"/>
                  <a:pt x="331477" y="15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A0428FA8-ED7D-425B-A6E8-E5CD36CDDE76}"/>
              </a:ext>
            </a:extLst>
          </p:cNvPr>
          <p:cNvSpPr/>
          <p:nvPr/>
        </p:nvSpPr>
        <p:spPr>
          <a:xfrm>
            <a:off x="3357668" y="4977899"/>
            <a:ext cx="384385" cy="58044"/>
          </a:xfrm>
          <a:custGeom>
            <a:avLst/>
            <a:gdLst>
              <a:gd name="connsiteX0" fmla="*/ 1482 w 384385"/>
              <a:gd name="connsiteY0" fmla="*/ 25901 h 58044"/>
              <a:gd name="connsiteX1" fmla="*/ 157057 w 384385"/>
              <a:gd name="connsiteY1" fmla="*/ 57651 h 58044"/>
              <a:gd name="connsiteX2" fmla="*/ 382482 w 384385"/>
              <a:gd name="connsiteY2" fmla="*/ 501 h 58044"/>
              <a:gd name="connsiteX3" fmla="*/ 249132 w 384385"/>
              <a:gd name="connsiteY3" fmla="*/ 29076 h 58044"/>
              <a:gd name="connsiteX4" fmla="*/ 1482 w 384385"/>
              <a:gd name="connsiteY4" fmla="*/ 25901 h 5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385" h="58044">
                <a:moveTo>
                  <a:pt x="1482" y="25901"/>
                </a:moveTo>
                <a:cubicBezTo>
                  <a:pt x="-13864" y="30664"/>
                  <a:pt x="93557" y="61884"/>
                  <a:pt x="157057" y="57651"/>
                </a:cubicBezTo>
                <a:cubicBezTo>
                  <a:pt x="220557" y="53418"/>
                  <a:pt x="367136" y="5264"/>
                  <a:pt x="382482" y="501"/>
                </a:cubicBezTo>
                <a:cubicBezTo>
                  <a:pt x="397828" y="-4262"/>
                  <a:pt x="317394" y="26430"/>
                  <a:pt x="249132" y="29076"/>
                </a:cubicBezTo>
                <a:cubicBezTo>
                  <a:pt x="180870" y="31722"/>
                  <a:pt x="16828" y="21138"/>
                  <a:pt x="1482" y="25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CA074071-EFFF-496C-9A10-AA52960AABDF}"/>
              </a:ext>
            </a:extLst>
          </p:cNvPr>
          <p:cNvSpPr/>
          <p:nvPr/>
        </p:nvSpPr>
        <p:spPr>
          <a:xfrm>
            <a:off x="3061106" y="5163374"/>
            <a:ext cx="466846" cy="321183"/>
          </a:xfrm>
          <a:custGeom>
            <a:avLst/>
            <a:gdLst>
              <a:gd name="connsiteX0" fmla="*/ 412344 w 466846"/>
              <a:gd name="connsiteY0" fmla="*/ 40451 h 321183"/>
              <a:gd name="connsiteX1" fmla="*/ 180569 w 466846"/>
              <a:gd name="connsiteY1" fmla="*/ 18226 h 321183"/>
              <a:gd name="connsiteX2" fmla="*/ 2769 w 466846"/>
              <a:gd name="connsiteY2" fmla="*/ 316676 h 321183"/>
              <a:gd name="connsiteX3" fmla="*/ 82144 w 466846"/>
              <a:gd name="connsiteY3" fmla="*/ 186501 h 321183"/>
              <a:gd name="connsiteX4" fmla="*/ 215494 w 466846"/>
              <a:gd name="connsiteY4" fmla="*/ 27751 h 321183"/>
              <a:gd name="connsiteX5" fmla="*/ 450444 w 466846"/>
              <a:gd name="connsiteY5" fmla="*/ 103951 h 321183"/>
              <a:gd name="connsiteX6" fmla="*/ 412344 w 466846"/>
              <a:gd name="connsiteY6" fmla="*/ 40451 h 32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846" h="321183">
                <a:moveTo>
                  <a:pt x="412344" y="40451"/>
                </a:moveTo>
                <a:cubicBezTo>
                  <a:pt x="367365" y="26164"/>
                  <a:pt x="248831" y="-27811"/>
                  <a:pt x="180569" y="18226"/>
                </a:cubicBezTo>
                <a:cubicBezTo>
                  <a:pt x="112307" y="64263"/>
                  <a:pt x="19173" y="288630"/>
                  <a:pt x="2769" y="316676"/>
                </a:cubicBezTo>
                <a:cubicBezTo>
                  <a:pt x="-13635" y="344722"/>
                  <a:pt x="46690" y="234655"/>
                  <a:pt x="82144" y="186501"/>
                </a:cubicBezTo>
                <a:cubicBezTo>
                  <a:pt x="117598" y="138347"/>
                  <a:pt x="154111" y="41509"/>
                  <a:pt x="215494" y="27751"/>
                </a:cubicBezTo>
                <a:cubicBezTo>
                  <a:pt x="276877" y="13993"/>
                  <a:pt x="413932" y="100247"/>
                  <a:pt x="450444" y="103951"/>
                </a:cubicBezTo>
                <a:cubicBezTo>
                  <a:pt x="486956" y="107655"/>
                  <a:pt x="457323" y="54738"/>
                  <a:pt x="412344" y="404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FD963AD3-325B-4CD7-AFDB-5AB0F2261BC9}"/>
              </a:ext>
            </a:extLst>
          </p:cNvPr>
          <p:cNvSpPr/>
          <p:nvPr/>
        </p:nvSpPr>
        <p:spPr>
          <a:xfrm>
            <a:off x="3002534" y="3581844"/>
            <a:ext cx="693169" cy="215947"/>
          </a:xfrm>
          <a:custGeom>
            <a:avLst/>
            <a:gdLst>
              <a:gd name="connsiteX0" fmla="*/ 1016 w 693169"/>
              <a:gd name="connsiteY0" fmla="*/ 190056 h 215947"/>
              <a:gd name="connsiteX1" fmla="*/ 178816 w 693169"/>
              <a:gd name="connsiteY1" fmla="*/ 12256 h 215947"/>
              <a:gd name="connsiteX2" fmla="*/ 312166 w 693169"/>
              <a:gd name="connsiteY2" fmla="*/ 18606 h 215947"/>
              <a:gd name="connsiteX3" fmla="*/ 448691 w 693169"/>
              <a:gd name="connsiteY3" fmla="*/ 44006 h 215947"/>
              <a:gd name="connsiteX4" fmla="*/ 528066 w 693169"/>
              <a:gd name="connsiteY4" fmla="*/ 97981 h 215947"/>
              <a:gd name="connsiteX5" fmla="*/ 597916 w 693169"/>
              <a:gd name="connsiteY5" fmla="*/ 151956 h 215947"/>
              <a:gd name="connsiteX6" fmla="*/ 693166 w 693169"/>
              <a:gd name="connsiteY6" fmla="*/ 215456 h 215947"/>
              <a:gd name="connsiteX7" fmla="*/ 594741 w 693169"/>
              <a:gd name="connsiteY7" fmla="*/ 180531 h 215947"/>
              <a:gd name="connsiteX8" fmla="*/ 239141 w 693169"/>
              <a:gd name="connsiteY8" fmla="*/ 164656 h 215947"/>
              <a:gd name="connsiteX9" fmla="*/ 80391 w 693169"/>
              <a:gd name="connsiteY9" fmla="*/ 199581 h 215947"/>
              <a:gd name="connsiteX10" fmla="*/ 264541 w 693169"/>
              <a:gd name="connsiteY10" fmla="*/ 139256 h 215947"/>
              <a:gd name="connsiteX11" fmla="*/ 1016 w 693169"/>
              <a:gd name="connsiteY11" fmla="*/ 190056 h 21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3169" h="215947">
                <a:moveTo>
                  <a:pt x="1016" y="190056"/>
                </a:moveTo>
                <a:cubicBezTo>
                  <a:pt x="-13272" y="168889"/>
                  <a:pt x="126958" y="40831"/>
                  <a:pt x="178816" y="12256"/>
                </a:cubicBezTo>
                <a:cubicBezTo>
                  <a:pt x="230674" y="-16319"/>
                  <a:pt x="267187" y="13314"/>
                  <a:pt x="312166" y="18606"/>
                </a:cubicBezTo>
                <a:cubicBezTo>
                  <a:pt x="357145" y="23898"/>
                  <a:pt x="412708" y="30777"/>
                  <a:pt x="448691" y="44006"/>
                </a:cubicBezTo>
                <a:cubicBezTo>
                  <a:pt x="484674" y="57235"/>
                  <a:pt x="503195" y="79989"/>
                  <a:pt x="528066" y="97981"/>
                </a:cubicBezTo>
                <a:cubicBezTo>
                  <a:pt x="552937" y="115973"/>
                  <a:pt x="570399" y="132377"/>
                  <a:pt x="597916" y="151956"/>
                </a:cubicBezTo>
                <a:cubicBezTo>
                  <a:pt x="625433" y="171535"/>
                  <a:pt x="693695" y="210694"/>
                  <a:pt x="693166" y="215456"/>
                </a:cubicBezTo>
                <a:cubicBezTo>
                  <a:pt x="692637" y="220219"/>
                  <a:pt x="670412" y="188998"/>
                  <a:pt x="594741" y="180531"/>
                </a:cubicBezTo>
                <a:cubicBezTo>
                  <a:pt x="519070" y="172064"/>
                  <a:pt x="324866" y="161481"/>
                  <a:pt x="239141" y="164656"/>
                </a:cubicBezTo>
                <a:cubicBezTo>
                  <a:pt x="153416" y="167831"/>
                  <a:pt x="76158" y="203814"/>
                  <a:pt x="80391" y="199581"/>
                </a:cubicBezTo>
                <a:cubicBezTo>
                  <a:pt x="84624" y="195348"/>
                  <a:pt x="275654" y="146664"/>
                  <a:pt x="264541" y="139256"/>
                </a:cubicBezTo>
                <a:cubicBezTo>
                  <a:pt x="253429" y="131848"/>
                  <a:pt x="15304" y="211223"/>
                  <a:pt x="1016" y="19005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3B0731A1-9052-42B0-ADE5-E39CD121DA3C}"/>
              </a:ext>
            </a:extLst>
          </p:cNvPr>
          <p:cNvSpPr/>
          <p:nvPr/>
        </p:nvSpPr>
        <p:spPr>
          <a:xfrm>
            <a:off x="3108175" y="3711456"/>
            <a:ext cx="620079" cy="141826"/>
          </a:xfrm>
          <a:custGeom>
            <a:avLst/>
            <a:gdLst>
              <a:gd name="connsiteX0" fmla="*/ 28725 w 620079"/>
              <a:gd name="connsiteY0" fmla="*/ 57269 h 141826"/>
              <a:gd name="connsiteX1" fmla="*/ 263675 w 620079"/>
              <a:gd name="connsiteY1" fmla="*/ 119 h 141826"/>
              <a:gd name="connsiteX2" fmla="*/ 603400 w 620079"/>
              <a:gd name="connsiteY2" fmla="*/ 73144 h 141826"/>
              <a:gd name="connsiteX3" fmla="*/ 536725 w 620079"/>
              <a:gd name="connsiteY3" fmla="*/ 69969 h 141826"/>
              <a:gd name="connsiteX4" fmla="*/ 266850 w 620079"/>
              <a:gd name="connsiteY4" fmla="*/ 136644 h 141826"/>
              <a:gd name="connsiteX5" fmla="*/ 168425 w 620079"/>
              <a:gd name="connsiteY5" fmla="*/ 136644 h 141826"/>
              <a:gd name="connsiteX6" fmla="*/ 150 w 620079"/>
              <a:gd name="connsiteY6" fmla="*/ 130294 h 141826"/>
              <a:gd name="connsiteX7" fmla="*/ 136675 w 620079"/>
              <a:gd name="connsiteY7" fmla="*/ 108069 h 141826"/>
              <a:gd name="connsiteX8" fmla="*/ 28725 w 620079"/>
              <a:gd name="connsiteY8" fmla="*/ 57269 h 14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079" h="141826">
                <a:moveTo>
                  <a:pt x="28725" y="57269"/>
                </a:moveTo>
                <a:cubicBezTo>
                  <a:pt x="49892" y="39277"/>
                  <a:pt x="167896" y="-2527"/>
                  <a:pt x="263675" y="119"/>
                </a:cubicBezTo>
                <a:cubicBezTo>
                  <a:pt x="359454" y="2765"/>
                  <a:pt x="557892" y="61502"/>
                  <a:pt x="603400" y="73144"/>
                </a:cubicBezTo>
                <a:cubicBezTo>
                  <a:pt x="648908" y="84786"/>
                  <a:pt x="592817" y="59386"/>
                  <a:pt x="536725" y="69969"/>
                </a:cubicBezTo>
                <a:cubicBezTo>
                  <a:pt x="480633" y="80552"/>
                  <a:pt x="328233" y="125532"/>
                  <a:pt x="266850" y="136644"/>
                </a:cubicBezTo>
                <a:cubicBezTo>
                  <a:pt x="205467" y="147756"/>
                  <a:pt x="212875" y="137702"/>
                  <a:pt x="168425" y="136644"/>
                </a:cubicBezTo>
                <a:cubicBezTo>
                  <a:pt x="123975" y="135586"/>
                  <a:pt x="5442" y="135057"/>
                  <a:pt x="150" y="130294"/>
                </a:cubicBezTo>
                <a:cubicBezTo>
                  <a:pt x="-5142" y="125532"/>
                  <a:pt x="130854" y="118123"/>
                  <a:pt x="136675" y="108069"/>
                </a:cubicBezTo>
                <a:cubicBezTo>
                  <a:pt x="142496" y="98015"/>
                  <a:pt x="7558" y="75261"/>
                  <a:pt x="28725" y="5726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6640AF7E-51EB-4B89-A6DA-850B38E5C7F7}"/>
              </a:ext>
            </a:extLst>
          </p:cNvPr>
          <p:cNvSpPr/>
          <p:nvPr/>
        </p:nvSpPr>
        <p:spPr>
          <a:xfrm>
            <a:off x="3237748" y="3641079"/>
            <a:ext cx="298604" cy="85323"/>
          </a:xfrm>
          <a:custGeom>
            <a:avLst/>
            <a:gdLst>
              <a:gd name="connsiteX0" fmla="*/ 34090 w 298604"/>
              <a:gd name="connsiteY0" fmla="*/ 646 h 85323"/>
              <a:gd name="connsiteX1" fmla="*/ 752 w 298604"/>
              <a:gd name="connsiteY1" fmla="*/ 64146 h 85323"/>
              <a:gd name="connsiteX2" fmla="*/ 64252 w 298604"/>
              <a:gd name="connsiteY2" fmla="*/ 43509 h 85323"/>
              <a:gd name="connsiteX3" fmla="*/ 235702 w 298604"/>
              <a:gd name="connsiteY3" fmla="*/ 73671 h 85323"/>
              <a:gd name="connsiteX4" fmla="*/ 297615 w 298604"/>
              <a:gd name="connsiteY4" fmla="*/ 83196 h 85323"/>
              <a:gd name="connsiteX5" fmla="*/ 194427 w 298604"/>
              <a:gd name="connsiteY5" fmla="*/ 35571 h 85323"/>
              <a:gd name="connsiteX6" fmla="*/ 103940 w 298604"/>
              <a:gd name="connsiteY6" fmla="*/ 29221 h 85323"/>
              <a:gd name="connsiteX7" fmla="*/ 34090 w 298604"/>
              <a:gd name="connsiteY7" fmla="*/ 646 h 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04" h="85323">
                <a:moveTo>
                  <a:pt x="34090" y="646"/>
                </a:moveTo>
                <a:cubicBezTo>
                  <a:pt x="16892" y="6467"/>
                  <a:pt x="-4275" y="57002"/>
                  <a:pt x="752" y="64146"/>
                </a:cubicBezTo>
                <a:cubicBezTo>
                  <a:pt x="5779" y="71290"/>
                  <a:pt x="25094" y="41922"/>
                  <a:pt x="64252" y="43509"/>
                </a:cubicBezTo>
                <a:cubicBezTo>
                  <a:pt x="103410" y="45096"/>
                  <a:pt x="235702" y="73671"/>
                  <a:pt x="235702" y="73671"/>
                </a:cubicBezTo>
                <a:cubicBezTo>
                  <a:pt x="274596" y="80286"/>
                  <a:pt x="304494" y="89546"/>
                  <a:pt x="297615" y="83196"/>
                </a:cubicBezTo>
                <a:cubicBezTo>
                  <a:pt x="290736" y="76846"/>
                  <a:pt x="226706" y="44567"/>
                  <a:pt x="194427" y="35571"/>
                </a:cubicBezTo>
                <a:cubicBezTo>
                  <a:pt x="162148" y="26575"/>
                  <a:pt x="130134" y="28163"/>
                  <a:pt x="103940" y="29221"/>
                </a:cubicBezTo>
                <a:cubicBezTo>
                  <a:pt x="77746" y="30279"/>
                  <a:pt x="51288" y="-5175"/>
                  <a:pt x="34090" y="6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8073D6F7-693D-4539-B36E-5EE036B9828E}"/>
              </a:ext>
            </a:extLst>
          </p:cNvPr>
          <p:cNvSpPr/>
          <p:nvPr/>
        </p:nvSpPr>
        <p:spPr>
          <a:xfrm>
            <a:off x="3065990" y="3654053"/>
            <a:ext cx="143009" cy="95623"/>
          </a:xfrm>
          <a:custGeom>
            <a:avLst/>
            <a:gdLst>
              <a:gd name="connsiteX0" fmla="*/ 109010 w 143009"/>
              <a:gd name="connsiteY0" fmla="*/ 1960 h 95623"/>
              <a:gd name="connsiteX1" fmla="*/ 142348 w 143009"/>
              <a:gd name="connsiteY1" fmla="*/ 68635 h 95623"/>
              <a:gd name="connsiteX2" fmla="*/ 120123 w 143009"/>
              <a:gd name="connsiteY2" fmla="*/ 57522 h 95623"/>
              <a:gd name="connsiteX3" fmla="*/ 1060 w 143009"/>
              <a:gd name="connsiteY3" fmla="*/ 95622 h 95623"/>
              <a:gd name="connsiteX4" fmla="*/ 62973 w 143009"/>
              <a:gd name="connsiteY4" fmla="*/ 55935 h 95623"/>
              <a:gd name="connsiteX5" fmla="*/ 85198 w 143009"/>
              <a:gd name="connsiteY5" fmla="*/ 47997 h 95623"/>
              <a:gd name="connsiteX6" fmla="*/ 40748 w 143009"/>
              <a:gd name="connsiteY6" fmla="*/ 16247 h 95623"/>
              <a:gd name="connsiteX7" fmla="*/ 109010 w 143009"/>
              <a:gd name="connsiteY7" fmla="*/ 1960 h 9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009" h="95623">
                <a:moveTo>
                  <a:pt x="109010" y="1960"/>
                </a:moveTo>
                <a:cubicBezTo>
                  <a:pt x="125943" y="10691"/>
                  <a:pt x="140496" y="59375"/>
                  <a:pt x="142348" y="68635"/>
                </a:cubicBezTo>
                <a:cubicBezTo>
                  <a:pt x="144200" y="77895"/>
                  <a:pt x="143671" y="53024"/>
                  <a:pt x="120123" y="57522"/>
                </a:cubicBezTo>
                <a:cubicBezTo>
                  <a:pt x="96575" y="62020"/>
                  <a:pt x="10585" y="95887"/>
                  <a:pt x="1060" y="95622"/>
                </a:cubicBezTo>
                <a:cubicBezTo>
                  <a:pt x="-8465" y="95358"/>
                  <a:pt x="48950" y="63872"/>
                  <a:pt x="62973" y="55935"/>
                </a:cubicBezTo>
                <a:cubicBezTo>
                  <a:pt x="76996" y="47998"/>
                  <a:pt x="88902" y="54612"/>
                  <a:pt x="85198" y="47997"/>
                </a:cubicBezTo>
                <a:cubicBezTo>
                  <a:pt x="81494" y="41382"/>
                  <a:pt x="35721" y="15982"/>
                  <a:pt x="40748" y="16247"/>
                </a:cubicBezTo>
                <a:cubicBezTo>
                  <a:pt x="45775" y="16512"/>
                  <a:pt x="92077" y="-6771"/>
                  <a:pt x="109010" y="19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A69234C0-E687-44A9-94CE-474688FD89C2}"/>
              </a:ext>
            </a:extLst>
          </p:cNvPr>
          <p:cNvSpPr/>
          <p:nvPr/>
        </p:nvSpPr>
        <p:spPr>
          <a:xfrm>
            <a:off x="3211296" y="3775034"/>
            <a:ext cx="297114" cy="57234"/>
          </a:xfrm>
          <a:custGeom>
            <a:avLst/>
            <a:gdLst>
              <a:gd name="connsiteX0" fmla="*/ 217 w 297114"/>
              <a:gd name="connsiteY0" fmla="*/ 27029 h 57234"/>
              <a:gd name="connsiteX1" fmla="*/ 146267 w 297114"/>
              <a:gd name="connsiteY1" fmla="*/ 41 h 57234"/>
              <a:gd name="connsiteX2" fmla="*/ 292317 w 297114"/>
              <a:gd name="connsiteY2" fmla="*/ 20679 h 57234"/>
              <a:gd name="connsiteX3" fmla="*/ 254217 w 297114"/>
              <a:gd name="connsiteY3" fmla="*/ 14329 h 57234"/>
              <a:gd name="connsiteX4" fmla="*/ 178017 w 297114"/>
              <a:gd name="connsiteY4" fmla="*/ 22266 h 57234"/>
              <a:gd name="connsiteX5" fmla="*/ 157379 w 297114"/>
              <a:gd name="connsiteY5" fmla="*/ 57191 h 57234"/>
              <a:gd name="connsiteX6" fmla="*/ 157379 w 297114"/>
              <a:gd name="connsiteY6" fmla="*/ 14329 h 57234"/>
              <a:gd name="connsiteX7" fmla="*/ 114517 w 297114"/>
              <a:gd name="connsiteY7" fmla="*/ 15916 h 57234"/>
              <a:gd name="connsiteX8" fmla="*/ 217 w 297114"/>
              <a:gd name="connsiteY8" fmla="*/ 27029 h 5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114" h="57234">
                <a:moveTo>
                  <a:pt x="217" y="27029"/>
                </a:moveTo>
                <a:cubicBezTo>
                  <a:pt x="5509" y="24383"/>
                  <a:pt x="97584" y="1099"/>
                  <a:pt x="146267" y="41"/>
                </a:cubicBezTo>
                <a:cubicBezTo>
                  <a:pt x="194950" y="-1017"/>
                  <a:pt x="274325" y="18298"/>
                  <a:pt x="292317" y="20679"/>
                </a:cubicBezTo>
                <a:cubicBezTo>
                  <a:pt x="310309" y="23060"/>
                  <a:pt x="273267" y="14065"/>
                  <a:pt x="254217" y="14329"/>
                </a:cubicBezTo>
                <a:cubicBezTo>
                  <a:pt x="235167" y="14593"/>
                  <a:pt x="194157" y="15122"/>
                  <a:pt x="178017" y="22266"/>
                </a:cubicBezTo>
                <a:cubicBezTo>
                  <a:pt x="161877" y="29410"/>
                  <a:pt x="160819" y="58514"/>
                  <a:pt x="157379" y="57191"/>
                </a:cubicBezTo>
                <a:cubicBezTo>
                  <a:pt x="153939" y="55868"/>
                  <a:pt x="164523" y="21208"/>
                  <a:pt x="157379" y="14329"/>
                </a:cubicBezTo>
                <a:cubicBezTo>
                  <a:pt x="150235" y="7450"/>
                  <a:pt x="141504" y="12477"/>
                  <a:pt x="114517" y="15916"/>
                </a:cubicBezTo>
                <a:cubicBezTo>
                  <a:pt x="87530" y="19355"/>
                  <a:pt x="-5075" y="29675"/>
                  <a:pt x="217" y="270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AADF05F8-BB78-40EE-820B-CBC47671A9F7}"/>
              </a:ext>
            </a:extLst>
          </p:cNvPr>
          <p:cNvSpPr/>
          <p:nvPr/>
        </p:nvSpPr>
        <p:spPr>
          <a:xfrm>
            <a:off x="3163803" y="3787215"/>
            <a:ext cx="237156" cy="35502"/>
          </a:xfrm>
          <a:custGeom>
            <a:avLst/>
            <a:gdLst>
              <a:gd name="connsiteX0" fmla="*/ 85 w 237156"/>
              <a:gd name="connsiteY0" fmla="*/ 24373 h 35502"/>
              <a:gd name="connsiteX1" fmla="*/ 154072 w 237156"/>
              <a:gd name="connsiteY1" fmla="*/ 560 h 35502"/>
              <a:gd name="connsiteX2" fmla="*/ 236622 w 237156"/>
              <a:gd name="connsiteY2" fmla="*/ 8498 h 35502"/>
              <a:gd name="connsiteX3" fmla="*/ 188997 w 237156"/>
              <a:gd name="connsiteY3" fmla="*/ 19610 h 35502"/>
              <a:gd name="connsiteX4" fmla="*/ 176297 w 237156"/>
              <a:gd name="connsiteY4" fmla="*/ 35485 h 35502"/>
              <a:gd name="connsiteX5" fmla="*/ 85 w 237156"/>
              <a:gd name="connsiteY5" fmla="*/ 24373 h 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156" h="35502">
                <a:moveTo>
                  <a:pt x="85" y="24373"/>
                </a:moveTo>
                <a:cubicBezTo>
                  <a:pt x="-3619" y="18552"/>
                  <a:pt x="114649" y="3206"/>
                  <a:pt x="154072" y="560"/>
                </a:cubicBezTo>
                <a:cubicBezTo>
                  <a:pt x="193495" y="-2086"/>
                  <a:pt x="230801" y="5323"/>
                  <a:pt x="236622" y="8498"/>
                </a:cubicBezTo>
                <a:cubicBezTo>
                  <a:pt x="242443" y="11673"/>
                  <a:pt x="199051" y="15112"/>
                  <a:pt x="188997" y="19610"/>
                </a:cubicBezTo>
                <a:cubicBezTo>
                  <a:pt x="178943" y="24108"/>
                  <a:pt x="204607" y="36014"/>
                  <a:pt x="176297" y="35485"/>
                </a:cubicBezTo>
                <a:cubicBezTo>
                  <a:pt x="147987" y="34956"/>
                  <a:pt x="3789" y="30194"/>
                  <a:pt x="85" y="243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2" name="Picture 2" descr="GACKTの勝ち方 | GACKT |本 | 通販 | Amazon">
            <a:extLst>
              <a:ext uri="{FF2B5EF4-FFF2-40B4-BE49-F238E27FC236}">
                <a16:creationId xmlns:a16="http://schemas.microsoft.com/office/drawing/2014/main" id="{81036D9E-DE9D-4CC2-85C1-9A79E8A6E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7"/>
          <a:stretch/>
        </p:blipFill>
        <p:spPr bwMode="auto">
          <a:xfrm>
            <a:off x="6888346" y="152400"/>
            <a:ext cx="2249488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3" name="Picture 2" descr="GACKTの勝ち方 | GACKT |本 | 通販 | Amazon">
            <a:extLst>
              <a:ext uri="{FF2B5EF4-FFF2-40B4-BE49-F238E27FC236}">
                <a16:creationId xmlns:a16="http://schemas.microsoft.com/office/drawing/2014/main" id="{09E1DE86-CB60-41DB-8552-CE0C9715D7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18"/>
          <a:stretch/>
        </p:blipFill>
        <p:spPr bwMode="auto">
          <a:xfrm>
            <a:off x="492917" y="7861300"/>
            <a:ext cx="8640763" cy="509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722F05D8-DA74-4109-B9BA-82554C7A2E08}"/>
              </a:ext>
            </a:extLst>
          </p:cNvPr>
          <p:cNvSpPr/>
          <p:nvPr/>
        </p:nvSpPr>
        <p:spPr>
          <a:xfrm>
            <a:off x="2512018" y="1097273"/>
            <a:ext cx="572475" cy="502349"/>
          </a:xfrm>
          <a:custGeom>
            <a:avLst/>
            <a:gdLst>
              <a:gd name="connsiteX0" fmla="*/ 25865 w 572475"/>
              <a:gd name="connsiteY0" fmla="*/ 7627 h 502349"/>
              <a:gd name="connsiteX1" fmla="*/ 529632 w 572475"/>
              <a:gd name="connsiteY1" fmla="*/ 9744 h 502349"/>
              <a:gd name="connsiteX2" fmla="*/ 531749 w 572475"/>
              <a:gd name="connsiteY2" fmla="*/ 37260 h 502349"/>
              <a:gd name="connsiteX3" fmla="*/ 413215 w 572475"/>
              <a:gd name="connsiteY3" fmla="*/ 64777 h 502349"/>
              <a:gd name="connsiteX4" fmla="*/ 381465 w 572475"/>
              <a:gd name="connsiteY4" fmla="*/ 270094 h 502349"/>
              <a:gd name="connsiteX5" fmla="*/ 235415 w 572475"/>
              <a:gd name="connsiteY5" fmla="*/ 378044 h 502349"/>
              <a:gd name="connsiteX6" fmla="*/ 4699 w 572475"/>
              <a:gd name="connsiteY6" fmla="*/ 500810 h 502349"/>
              <a:gd name="connsiteX7" fmla="*/ 89365 w 572475"/>
              <a:gd name="connsiteY7" fmla="*/ 428844 h 502349"/>
              <a:gd name="connsiteX8" fmla="*/ 199432 w 572475"/>
              <a:gd name="connsiteY8" fmla="*/ 179077 h 502349"/>
              <a:gd name="connsiteX9" fmla="*/ 199432 w 572475"/>
              <a:gd name="connsiteY9" fmla="*/ 104994 h 502349"/>
              <a:gd name="connsiteX10" fmla="*/ 25865 w 572475"/>
              <a:gd name="connsiteY10" fmla="*/ 7627 h 5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475" h="502349">
                <a:moveTo>
                  <a:pt x="25865" y="7627"/>
                </a:moveTo>
                <a:cubicBezTo>
                  <a:pt x="80898" y="-8248"/>
                  <a:pt x="445318" y="4805"/>
                  <a:pt x="529632" y="9744"/>
                </a:cubicBezTo>
                <a:cubicBezTo>
                  <a:pt x="613946" y="14683"/>
                  <a:pt x="551152" y="28088"/>
                  <a:pt x="531749" y="37260"/>
                </a:cubicBezTo>
                <a:cubicBezTo>
                  <a:pt x="512346" y="46432"/>
                  <a:pt x="438262" y="25971"/>
                  <a:pt x="413215" y="64777"/>
                </a:cubicBezTo>
                <a:cubicBezTo>
                  <a:pt x="388168" y="103583"/>
                  <a:pt x="411098" y="217883"/>
                  <a:pt x="381465" y="270094"/>
                </a:cubicBezTo>
                <a:cubicBezTo>
                  <a:pt x="351832" y="322305"/>
                  <a:pt x="298209" y="339591"/>
                  <a:pt x="235415" y="378044"/>
                </a:cubicBezTo>
                <a:cubicBezTo>
                  <a:pt x="172621" y="416497"/>
                  <a:pt x="29041" y="492343"/>
                  <a:pt x="4699" y="500810"/>
                </a:cubicBezTo>
                <a:cubicBezTo>
                  <a:pt x="-19643" y="509277"/>
                  <a:pt x="56910" y="482466"/>
                  <a:pt x="89365" y="428844"/>
                </a:cubicBezTo>
                <a:cubicBezTo>
                  <a:pt x="121821" y="375222"/>
                  <a:pt x="181088" y="233052"/>
                  <a:pt x="199432" y="179077"/>
                </a:cubicBezTo>
                <a:cubicBezTo>
                  <a:pt x="217776" y="125102"/>
                  <a:pt x="224832" y="132158"/>
                  <a:pt x="199432" y="104994"/>
                </a:cubicBezTo>
                <a:cubicBezTo>
                  <a:pt x="174032" y="77830"/>
                  <a:pt x="-29168" y="23502"/>
                  <a:pt x="25865" y="7627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4FF8EFEF-F97D-4C93-8355-C697D490192E}"/>
              </a:ext>
            </a:extLst>
          </p:cNvPr>
          <p:cNvSpPr/>
          <p:nvPr/>
        </p:nvSpPr>
        <p:spPr>
          <a:xfrm>
            <a:off x="3375764" y="1031758"/>
            <a:ext cx="399786" cy="58305"/>
          </a:xfrm>
          <a:custGeom>
            <a:avLst/>
            <a:gdLst>
              <a:gd name="connsiteX0" fmla="*/ 8786 w 399786"/>
              <a:gd name="connsiteY0" fmla="*/ 1705 h 58305"/>
              <a:gd name="connsiteX1" fmla="*/ 385024 w 399786"/>
              <a:gd name="connsiteY1" fmla="*/ 14405 h 58305"/>
              <a:gd name="connsiteX2" fmla="*/ 310411 w 399786"/>
              <a:gd name="connsiteY2" fmla="*/ 15992 h 58305"/>
              <a:gd name="connsiteX3" fmla="*/ 184999 w 399786"/>
              <a:gd name="connsiteY3" fmla="*/ 46155 h 58305"/>
              <a:gd name="connsiteX4" fmla="*/ 124674 w 399786"/>
              <a:gd name="connsiteY4" fmla="*/ 57267 h 58305"/>
              <a:gd name="connsiteX5" fmla="*/ 8786 w 399786"/>
              <a:gd name="connsiteY5" fmla="*/ 1705 h 5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786" h="58305">
                <a:moveTo>
                  <a:pt x="8786" y="1705"/>
                </a:moveTo>
                <a:cubicBezTo>
                  <a:pt x="52178" y="-5439"/>
                  <a:pt x="334753" y="12024"/>
                  <a:pt x="385024" y="14405"/>
                </a:cubicBezTo>
                <a:cubicBezTo>
                  <a:pt x="435295" y="16786"/>
                  <a:pt x="343748" y="10700"/>
                  <a:pt x="310411" y="15992"/>
                </a:cubicBezTo>
                <a:cubicBezTo>
                  <a:pt x="277074" y="21284"/>
                  <a:pt x="215955" y="39276"/>
                  <a:pt x="184999" y="46155"/>
                </a:cubicBezTo>
                <a:cubicBezTo>
                  <a:pt x="154043" y="53034"/>
                  <a:pt x="154043" y="61236"/>
                  <a:pt x="124674" y="57267"/>
                </a:cubicBezTo>
                <a:cubicBezTo>
                  <a:pt x="95305" y="53298"/>
                  <a:pt x="-34606" y="8849"/>
                  <a:pt x="8786" y="170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724E9412-B431-439D-BCA2-BF33D8CCCADC}"/>
              </a:ext>
            </a:extLst>
          </p:cNvPr>
          <p:cNvSpPr/>
          <p:nvPr/>
        </p:nvSpPr>
        <p:spPr>
          <a:xfrm>
            <a:off x="3252788" y="349657"/>
            <a:ext cx="416755" cy="998163"/>
          </a:xfrm>
          <a:custGeom>
            <a:avLst/>
            <a:gdLst>
              <a:gd name="connsiteX0" fmla="*/ 347662 w 416755"/>
              <a:gd name="connsiteY0" fmla="*/ 64681 h 998163"/>
              <a:gd name="connsiteX1" fmla="*/ 20637 w 416755"/>
              <a:gd name="connsiteY1" fmla="*/ 939393 h 998163"/>
              <a:gd name="connsiteX2" fmla="*/ 53975 w 416755"/>
              <a:gd name="connsiteY2" fmla="*/ 874306 h 998163"/>
              <a:gd name="connsiteX3" fmla="*/ 219075 w 416755"/>
              <a:gd name="connsiteY3" fmla="*/ 520293 h 998163"/>
              <a:gd name="connsiteX4" fmla="*/ 325437 w 416755"/>
              <a:gd name="connsiteY4" fmla="*/ 267881 h 998163"/>
              <a:gd name="connsiteX5" fmla="*/ 414337 w 416755"/>
              <a:gd name="connsiteY5" fmla="*/ 86906 h 998163"/>
              <a:gd name="connsiteX6" fmla="*/ 347662 w 416755"/>
              <a:gd name="connsiteY6" fmla="*/ 64681 h 99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55" h="998163">
                <a:moveTo>
                  <a:pt x="347662" y="64681"/>
                </a:moveTo>
                <a:cubicBezTo>
                  <a:pt x="282045" y="206762"/>
                  <a:pt x="69585" y="804456"/>
                  <a:pt x="20637" y="939393"/>
                </a:cubicBezTo>
                <a:cubicBezTo>
                  <a:pt x="-28311" y="1074331"/>
                  <a:pt x="20902" y="944156"/>
                  <a:pt x="53975" y="874306"/>
                </a:cubicBezTo>
                <a:cubicBezTo>
                  <a:pt x="87048" y="804456"/>
                  <a:pt x="173831" y="621364"/>
                  <a:pt x="219075" y="520293"/>
                </a:cubicBezTo>
                <a:cubicBezTo>
                  <a:pt x="264319" y="419222"/>
                  <a:pt x="292893" y="340112"/>
                  <a:pt x="325437" y="267881"/>
                </a:cubicBezTo>
                <a:cubicBezTo>
                  <a:pt x="357981" y="195650"/>
                  <a:pt x="406400" y="119714"/>
                  <a:pt x="414337" y="86906"/>
                </a:cubicBezTo>
                <a:cubicBezTo>
                  <a:pt x="422274" y="54098"/>
                  <a:pt x="413279" y="-77400"/>
                  <a:pt x="347662" y="64681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B5890C7C-A3A3-4665-BBCC-E61DCEC5F824}"/>
              </a:ext>
            </a:extLst>
          </p:cNvPr>
          <p:cNvSpPr/>
          <p:nvPr/>
        </p:nvSpPr>
        <p:spPr>
          <a:xfrm>
            <a:off x="3542965" y="371653"/>
            <a:ext cx="724514" cy="1170716"/>
          </a:xfrm>
          <a:custGeom>
            <a:avLst/>
            <a:gdLst>
              <a:gd name="connsiteX0" fmla="*/ 137918 w 724514"/>
              <a:gd name="connsiteY0" fmla="*/ 83430 h 1170716"/>
              <a:gd name="connsiteX1" fmla="*/ 446952 w 724514"/>
              <a:gd name="connsiteY1" fmla="*/ 908930 h 1170716"/>
              <a:gd name="connsiteX2" fmla="*/ 518918 w 724514"/>
              <a:gd name="connsiteY2" fmla="*/ 1067680 h 1170716"/>
              <a:gd name="connsiteX3" fmla="*/ 724235 w 724514"/>
              <a:gd name="connsiteY3" fmla="*/ 1167164 h 1170716"/>
              <a:gd name="connsiteX4" fmla="*/ 559135 w 724514"/>
              <a:gd name="connsiteY4" fmla="*/ 1148114 h 1170716"/>
              <a:gd name="connsiteX5" fmla="*/ 385568 w 724514"/>
              <a:gd name="connsiteY5" fmla="*/ 1143880 h 1170716"/>
              <a:gd name="connsiteX6" fmla="*/ 353818 w 724514"/>
              <a:gd name="connsiteY6" fmla="*/ 1061330 h 1170716"/>
              <a:gd name="connsiteX7" fmla="*/ 205652 w 724514"/>
              <a:gd name="connsiteY7" fmla="*/ 729014 h 1170716"/>
              <a:gd name="connsiteX8" fmla="*/ 8802 w 724514"/>
              <a:gd name="connsiteY8" fmla="*/ 254880 h 1170716"/>
              <a:gd name="connsiteX9" fmla="*/ 40552 w 724514"/>
              <a:gd name="connsiteY9" fmla="*/ 163864 h 1170716"/>
              <a:gd name="connsiteX10" fmla="*/ 97702 w 724514"/>
              <a:gd name="connsiteY10" fmla="*/ 38980 h 1170716"/>
              <a:gd name="connsiteX11" fmla="*/ 137918 w 724514"/>
              <a:gd name="connsiteY11" fmla="*/ 83430 h 117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4514" h="1170716">
                <a:moveTo>
                  <a:pt x="137918" y="83430"/>
                </a:moveTo>
                <a:cubicBezTo>
                  <a:pt x="196126" y="228422"/>
                  <a:pt x="383452" y="744888"/>
                  <a:pt x="446952" y="908930"/>
                </a:cubicBezTo>
                <a:cubicBezTo>
                  <a:pt x="510452" y="1072972"/>
                  <a:pt x="472704" y="1024641"/>
                  <a:pt x="518918" y="1067680"/>
                </a:cubicBezTo>
                <a:cubicBezTo>
                  <a:pt x="565132" y="1110719"/>
                  <a:pt x="717532" y="1153758"/>
                  <a:pt x="724235" y="1167164"/>
                </a:cubicBezTo>
                <a:cubicBezTo>
                  <a:pt x="730938" y="1180570"/>
                  <a:pt x="615580" y="1151995"/>
                  <a:pt x="559135" y="1148114"/>
                </a:cubicBezTo>
                <a:cubicBezTo>
                  <a:pt x="502691" y="1144233"/>
                  <a:pt x="419787" y="1158344"/>
                  <a:pt x="385568" y="1143880"/>
                </a:cubicBezTo>
                <a:cubicBezTo>
                  <a:pt x="351349" y="1129416"/>
                  <a:pt x="383804" y="1130474"/>
                  <a:pt x="353818" y="1061330"/>
                </a:cubicBezTo>
                <a:cubicBezTo>
                  <a:pt x="323832" y="992186"/>
                  <a:pt x="263155" y="863422"/>
                  <a:pt x="205652" y="729014"/>
                </a:cubicBezTo>
                <a:cubicBezTo>
                  <a:pt x="148149" y="594606"/>
                  <a:pt x="36319" y="349072"/>
                  <a:pt x="8802" y="254880"/>
                </a:cubicBezTo>
                <a:cubicBezTo>
                  <a:pt x="-18715" y="160688"/>
                  <a:pt x="25735" y="199847"/>
                  <a:pt x="40552" y="163864"/>
                </a:cubicBezTo>
                <a:cubicBezTo>
                  <a:pt x="55369" y="127881"/>
                  <a:pt x="86413" y="54855"/>
                  <a:pt x="97702" y="38980"/>
                </a:cubicBezTo>
                <a:cubicBezTo>
                  <a:pt x="108991" y="23105"/>
                  <a:pt x="79710" y="-61562"/>
                  <a:pt x="137918" y="83430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35D6CF64-D42C-4327-A87E-1861ED15E9CB}"/>
              </a:ext>
            </a:extLst>
          </p:cNvPr>
          <p:cNvSpPr/>
          <p:nvPr/>
        </p:nvSpPr>
        <p:spPr>
          <a:xfrm>
            <a:off x="1832201" y="328812"/>
            <a:ext cx="1103515" cy="1273946"/>
          </a:xfrm>
          <a:custGeom>
            <a:avLst/>
            <a:gdLst>
              <a:gd name="connsiteX0" fmla="*/ 1101499 w 1103515"/>
              <a:gd name="connsiteY0" fmla="*/ 4563 h 1273946"/>
              <a:gd name="connsiteX1" fmla="*/ 1044349 w 1103515"/>
              <a:gd name="connsiteY1" fmla="*/ 344288 h 1273946"/>
              <a:gd name="connsiteX2" fmla="*/ 1069749 w 1103515"/>
              <a:gd name="connsiteY2" fmla="*/ 452238 h 1273946"/>
              <a:gd name="connsiteX3" fmla="*/ 1009424 w 1103515"/>
              <a:gd name="connsiteY3" fmla="*/ 341113 h 1273946"/>
              <a:gd name="connsiteX4" fmla="*/ 914174 w 1103515"/>
              <a:gd name="connsiteY4" fmla="*/ 188713 h 1273946"/>
              <a:gd name="connsiteX5" fmla="*/ 695099 w 1103515"/>
              <a:gd name="connsiteY5" fmla="*/ 102988 h 1273946"/>
              <a:gd name="connsiteX6" fmla="*/ 412524 w 1103515"/>
              <a:gd name="connsiteY6" fmla="*/ 201413 h 1273946"/>
              <a:gd name="connsiteX7" fmla="*/ 275999 w 1103515"/>
              <a:gd name="connsiteY7" fmla="*/ 537963 h 1273946"/>
              <a:gd name="connsiteX8" fmla="*/ 301399 w 1103515"/>
              <a:gd name="connsiteY8" fmla="*/ 963413 h 1273946"/>
              <a:gd name="connsiteX9" fmla="*/ 437924 w 1103515"/>
              <a:gd name="connsiteY9" fmla="*/ 1176138 h 1273946"/>
              <a:gd name="connsiteX10" fmla="*/ 587149 w 1103515"/>
              <a:gd name="connsiteY10" fmla="*/ 1201538 h 1273946"/>
              <a:gd name="connsiteX11" fmla="*/ 860199 w 1103515"/>
              <a:gd name="connsiteY11" fmla="*/ 1141213 h 1273946"/>
              <a:gd name="connsiteX12" fmla="*/ 733199 w 1103515"/>
              <a:gd name="connsiteY12" fmla="*/ 1230113 h 1273946"/>
              <a:gd name="connsiteX13" fmla="*/ 469674 w 1103515"/>
              <a:gd name="connsiteY13" fmla="*/ 1255513 h 1273946"/>
              <a:gd name="connsiteX14" fmla="*/ 88674 w 1103515"/>
              <a:gd name="connsiteY14" fmla="*/ 953888 h 1273946"/>
              <a:gd name="connsiteX15" fmla="*/ 31524 w 1103515"/>
              <a:gd name="connsiteY15" fmla="*/ 531613 h 1273946"/>
              <a:gd name="connsiteX16" fmla="*/ 495074 w 1103515"/>
              <a:gd name="connsiteY16" fmla="*/ 58538 h 1273946"/>
              <a:gd name="connsiteX17" fmla="*/ 860199 w 1103515"/>
              <a:gd name="connsiteY17" fmla="*/ 102988 h 1273946"/>
              <a:gd name="connsiteX18" fmla="*/ 958624 w 1103515"/>
              <a:gd name="connsiteY18" fmla="*/ 144263 h 1273946"/>
              <a:gd name="connsiteX19" fmla="*/ 1101499 w 1103515"/>
              <a:gd name="connsiteY19" fmla="*/ 4563 h 127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03515" h="1273946">
                <a:moveTo>
                  <a:pt x="1101499" y="4563"/>
                </a:moveTo>
                <a:cubicBezTo>
                  <a:pt x="1115786" y="37900"/>
                  <a:pt x="1049641" y="269676"/>
                  <a:pt x="1044349" y="344288"/>
                </a:cubicBezTo>
                <a:cubicBezTo>
                  <a:pt x="1039057" y="418900"/>
                  <a:pt x="1075570" y="452767"/>
                  <a:pt x="1069749" y="452238"/>
                </a:cubicBezTo>
                <a:cubicBezTo>
                  <a:pt x="1063928" y="451709"/>
                  <a:pt x="1035353" y="385034"/>
                  <a:pt x="1009424" y="341113"/>
                </a:cubicBezTo>
                <a:cubicBezTo>
                  <a:pt x="983495" y="297192"/>
                  <a:pt x="966561" y="228401"/>
                  <a:pt x="914174" y="188713"/>
                </a:cubicBezTo>
                <a:cubicBezTo>
                  <a:pt x="861786" y="149026"/>
                  <a:pt x="778707" y="100871"/>
                  <a:pt x="695099" y="102988"/>
                </a:cubicBezTo>
                <a:cubicBezTo>
                  <a:pt x="611491" y="105105"/>
                  <a:pt x="482374" y="128917"/>
                  <a:pt x="412524" y="201413"/>
                </a:cubicBezTo>
                <a:cubicBezTo>
                  <a:pt x="342674" y="273909"/>
                  <a:pt x="294520" y="410963"/>
                  <a:pt x="275999" y="537963"/>
                </a:cubicBezTo>
                <a:cubicBezTo>
                  <a:pt x="257478" y="664963"/>
                  <a:pt x="274411" y="857051"/>
                  <a:pt x="301399" y="963413"/>
                </a:cubicBezTo>
                <a:cubicBezTo>
                  <a:pt x="328386" y="1069776"/>
                  <a:pt x="390299" y="1136451"/>
                  <a:pt x="437924" y="1176138"/>
                </a:cubicBezTo>
                <a:cubicBezTo>
                  <a:pt x="485549" y="1215825"/>
                  <a:pt x="516770" y="1207359"/>
                  <a:pt x="587149" y="1201538"/>
                </a:cubicBezTo>
                <a:cubicBezTo>
                  <a:pt x="657528" y="1195717"/>
                  <a:pt x="835857" y="1136451"/>
                  <a:pt x="860199" y="1141213"/>
                </a:cubicBezTo>
                <a:cubicBezTo>
                  <a:pt x="884541" y="1145975"/>
                  <a:pt x="798287" y="1211063"/>
                  <a:pt x="733199" y="1230113"/>
                </a:cubicBezTo>
                <a:cubicBezTo>
                  <a:pt x="668111" y="1249163"/>
                  <a:pt x="577095" y="1301550"/>
                  <a:pt x="469674" y="1255513"/>
                </a:cubicBezTo>
                <a:cubicBezTo>
                  <a:pt x="362253" y="1209476"/>
                  <a:pt x="161699" y="1074538"/>
                  <a:pt x="88674" y="953888"/>
                </a:cubicBezTo>
                <a:cubicBezTo>
                  <a:pt x="15649" y="833238"/>
                  <a:pt x="-36209" y="680838"/>
                  <a:pt x="31524" y="531613"/>
                </a:cubicBezTo>
                <a:cubicBezTo>
                  <a:pt x="99257" y="382388"/>
                  <a:pt x="356962" y="129975"/>
                  <a:pt x="495074" y="58538"/>
                </a:cubicBezTo>
                <a:cubicBezTo>
                  <a:pt x="633186" y="-12899"/>
                  <a:pt x="782941" y="88701"/>
                  <a:pt x="860199" y="102988"/>
                </a:cubicBezTo>
                <a:cubicBezTo>
                  <a:pt x="937457" y="117275"/>
                  <a:pt x="919466" y="157492"/>
                  <a:pt x="958624" y="144263"/>
                </a:cubicBezTo>
                <a:cubicBezTo>
                  <a:pt x="997782" y="131034"/>
                  <a:pt x="1087212" y="-28774"/>
                  <a:pt x="1101499" y="4563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: 図形 389">
            <a:extLst>
              <a:ext uri="{FF2B5EF4-FFF2-40B4-BE49-F238E27FC236}">
                <a16:creationId xmlns:a16="http://schemas.microsoft.com/office/drawing/2014/main" id="{47AAAD79-627C-4E7D-8533-B961DAB45F79}"/>
              </a:ext>
            </a:extLst>
          </p:cNvPr>
          <p:cNvSpPr/>
          <p:nvPr/>
        </p:nvSpPr>
        <p:spPr>
          <a:xfrm>
            <a:off x="3183605" y="1022126"/>
            <a:ext cx="287367" cy="475161"/>
          </a:xfrm>
          <a:custGeom>
            <a:avLst/>
            <a:gdLst>
              <a:gd name="connsiteX0" fmla="*/ 191420 w 287367"/>
              <a:gd name="connsiteY0" fmla="*/ 224 h 475161"/>
              <a:gd name="connsiteX1" fmla="*/ 4095 w 287367"/>
              <a:gd name="connsiteY1" fmla="*/ 451074 h 475161"/>
              <a:gd name="connsiteX2" fmla="*/ 80295 w 287367"/>
              <a:gd name="connsiteY2" fmla="*/ 416149 h 475161"/>
              <a:gd name="connsiteX3" fmla="*/ 286670 w 287367"/>
              <a:gd name="connsiteY3" fmla="*/ 438374 h 475161"/>
              <a:gd name="connsiteX4" fmla="*/ 146970 w 287367"/>
              <a:gd name="connsiteY4" fmla="*/ 416149 h 475161"/>
              <a:gd name="connsiteX5" fmla="*/ 131095 w 287367"/>
              <a:gd name="connsiteY5" fmla="*/ 390749 h 475161"/>
              <a:gd name="connsiteX6" fmla="*/ 191420 w 287367"/>
              <a:gd name="connsiteY6" fmla="*/ 224 h 4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367" h="475161">
                <a:moveTo>
                  <a:pt x="191420" y="224"/>
                </a:moveTo>
                <a:cubicBezTo>
                  <a:pt x="170253" y="10278"/>
                  <a:pt x="22616" y="381753"/>
                  <a:pt x="4095" y="451074"/>
                </a:cubicBezTo>
                <a:cubicBezTo>
                  <a:pt x="-14426" y="520395"/>
                  <a:pt x="33199" y="418266"/>
                  <a:pt x="80295" y="416149"/>
                </a:cubicBezTo>
                <a:cubicBezTo>
                  <a:pt x="127391" y="414032"/>
                  <a:pt x="275558" y="438374"/>
                  <a:pt x="286670" y="438374"/>
                </a:cubicBezTo>
                <a:cubicBezTo>
                  <a:pt x="297782" y="438374"/>
                  <a:pt x="172899" y="424086"/>
                  <a:pt x="146970" y="416149"/>
                </a:cubicBezTo>
                <a:cubicBezTo>
                  <a:pt x="121041" y="408212"/>
                  <a:pt x="119982" y="461128"/>
                  <a:pt x="131095" y="390749"/>
                </a:cubicBezTo>
                <a:cubicBezTo>
                  <a:pt x="142207" y="320370"/>
                  <a:pt x="212587" y="-9830"/>
                  <a:pt x="191420" y="224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5EC5BE01-08C1-4200-A58B-030D928883A5}"/>
              </a:ext>
            </a:extLst>
          </p:cNvPr>
          <p:cNvSpPr/>
          <p:nvPr/>
        </p:nvSpPr>
        <p:spPr>
          <a:xfrm>
            <a:off x="3428165" y="2442409"/>
            <a:ext cx="649333" cy="155253"/>
          </a:xfrm>
          <a:custGeom>
            <a:avLst/>
            <a:gdLst>
              <a:gd name="connsiteX0" fmla="*/ 2423 w 649333"/>
              <a:gd name="connsiteY0" fmla="*/ 154741 h 155253"/>
              <a:gd name="connsiteX1" fmla="*/ 116723 w 649333"/>
              <a:gd name="connsiteY1" fmla="*/ 48379 h 155253"/>
              <a:gd name="connsiteX2" fmla="*/ 211973 w 649333"/>
              <a:gd name="connsiteY2" fmla="*/ 754 h 155253"/>
              <a:gd name="connsiteX3" fmla="*/ 323098 w 649333"/>
              <a:gd name="connsiteY3" fmla="*/ 18216 h 155253"/>
              <a:gd name="connsiteX4" fmla="*/ 472323 w 649333"/>
              <a:gd name="connsiteY4" fmla="*/ 5516 h 155253"/>
              <a:gd name="connsiteX5" fmla="*/ 645360 w 649333"/>
              <a:gd name="connsiteY5" fmla="*/ 119816 h 155253"/>
              <a:gd name="connsiteX6" fmla="*/ 570748 w 649333"/>
              <a:gd name="connsiteY6" fmla="*/ 81716 h 155253"/>
              <a:gd name="connsiteX7" fmla="*/ 316748 w 649333"/>
              <a:gd name="connsiteY7" fmla="*/ 57904 h 155253"/>
              <a:gd name="connsiteX8" fmla="*/ 361198 w 649333"/>
              <a:gd name="connsiteY8" fmla="*/ 91241 h 155253"/>
              <a:gd name="connsiteX9" fmla="*/ 246898 w 649333"/>
              <a:gd name="connsiteY9" fmla="*/ 43616 h 155253"/>
              <a:gd name="connsiteX10" fmla="*/ 264360 w 649333"/>
              <a:gd name="connsiteY10" fmla="*/ 92829 h 155253"/>
              <a:gd name="connsiteX11" fmla="*/ 231023 w 649333"/>
              <a:gd name="connsiteY11" fmla="*/ 89654 h 155253"/>
              <a:gd name="connsiteX12" fmla="*/ 2423 w 649333"/>
              <a:gd name="connsiteY12" fmla="*/ 154741 h 15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9333" h="155253">
                <a:moveTo>
                  <a:pt x="2423" y="154741"/>
                </a:moveTo>
                <a:cubicBezTo>
                  <a:pt x="-16627" y="147862"/>
                  <a:pt x="81798" y="74043"/>
                  <a:pt x="116723" y="48379"/>
                </a:cubicBezTo>
                <a:cubicBezTo>
                  <a:pt x="151648" y="22714"/>
                  <a:pt x="177577" y="5781"/>
                  <a:pt x="211973" y="754"/>
                </a:cubicBezTo>
                <a:cubicBezTo>
                  <a:pt x="246369" y="-4273"/>
                  <a:pt x="279706" y="17422"/>
                  <a:pt x="323098" y="18216"/>
                </a:cubicBezTo>
                <a:cubicBezTo>
                  <a:pt x="366490" y="19010"/>
                  <a:pt x="418613" y="-11417"/>
                  <a:pt x="472323" y="5516"/>
                </a:cubicBezTo>
                <a:cubicBezTo>
                  <a:pt x="526033" y="22449"/>
                  <a:pt x="628956" y="107116"/>
                  <a:pt x="645360" y="119816"/>
                </a:cubicBezTo>
                <a:cubicBezTo>
                  <a:pt x="661764" y="132516"/>
                  <a:pt x="625517" y="92035"/>
                  <a:pt x="570748" y="81716"/>
                </a:cubicBezTo>
                <a:cubicBezTo>
                  <a:pt x="515979" y="71397"/>
                  <a:pt x="351673" y="56316"/>
                  <a:pt x="316748" y="57904"/>
                </a:cubicBezTo>
                <a:cubicBezTo>
                  <a:pt x="281823" y="59492"/>
                  <a:pt x="372839" y="93622"/>
                  <a:pt x="361198" y="91241"/>
                </a:cubicBezTo>
                <a:cubicBezTo>
                  <a:pt x="349557" y="88860"/>
                  <a:pt x="263038" y="43351"/>
                  <a:pt x="246898" y="43616"/>
                </a:cubicBezTo>
                <a:cubicBezTo>
                  <a:pt x="230758" y="43881"/>
                  <a:pt x="267006" y="85156"/>
                  <a:pt x="264360" y="92829"/>
                </a:cubicBezTo>
                <a:cubicBezTo>
                  <a:pt x="261714" y="100502"/>
                  <a:pt x="273356" y="82246"/>
                  <a:pt x="231023" y="89654"/>
                </a:cubicBezTo>
                <a:cubicBezTo>
                  <a:pt x="188690" y="97062"/>
                  <a:pt x="21473" y="161620"/>
                  <a:pt x="2423" y="1547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AEC7EC67-D4C0-4B11-B25C-4BFA3A5F69EC}"/>
              </a:ext>
            </a:extLst>
          </p:cNvPr>
          <p:cNvSpPr/>
          <p:nvPr/>
        </p:nvSpPr>
        <p:spPr>
          <a:xfrm>
            <a:off x="1794875" y="6411422"/>
            <a:ext cx="234023" cy="230044"/>
          </a:xfrm>
          <a:custGeom>
            <a:avLst/>
            <a:gdLst>
              <a:gd name="connsiteX0" fmla="*/ 233950 w 234023"/>
              <a:gd name="connsiteY0" fmla="*/ 491 h 230044"/>
              <a:gd name="connsiteX1" fmla="*/ 89488 w 234023"/>
              <a:gd name="connsiteY1" fmla="*/ 59228 h 230044"/>
              <a:gd name="connsiteX2" fmla="*/ 54563 w 234023"/>
              <a:gd name="connsiteY2" fmla="*/ 92566 h 230044"/>
              <a:gd name="connsiteX3" fmla="*/ 49800 w 234023"/>
              <a:gd name="connsiteY3" fmla="*/ 224328 h 230044"/>
              <a:gd name="connsiteX4" fmla="*/ 45038 w 234023"/>
              <a:gd name="connsiteY4" fmla="*/ 202103 h 230044"/>
              <a:gd name="connsiteX5" fmla="*/ 588 w 234023"/>
              <a:gd name="connsiteY5" fmla="*/ 164003 h 230044"/>
              <a:gd name="connsiteX6" fmla="*/ 22813 w 234023"/>
              <a:gd name="connsiteY6" fmla="*/ 108441 h 230044"/>
              <a:gd name="connsiteX7" fmla="*/ 68850 w 234023"/>
              <a:gd name="connsiteY7" fmla="*/ 37003 h 230044"/>
              <a:gd name="connsiteX8" fmla="*/ 233950 w 234023"/>
              <a:gd name="connsiteY8" fmla="*/ 491 h 23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23" h="230044">
                <a:moveTo>
                  <a:pt x="233950" y="491"/>
                </a:moveTo>
                <a:cubicBezTo>
                  <a:pt x="237390" y="4195"/>
                  <a:pt x="119386" y="43882"/>
                  <a:pt x="89488" y="59228"/>
                </a:cubicBezTo>
                <a:cubicBezTo>
                  <a:pt x="59590" y="74574"/>
                  <a:pt x="61178" y="65049"/>
                  <a:pt x="54563" y="92566"/>
                </a:cubicBezTo>
                <a:cubicBezTo>
                  <a:pt x="47948" y="120083"/>
                  <a:pt x="51387" y="206072"/>
                  <a:pt x="49800" y="224328"/>
                </a:cubicBezTo>
                <a:cubicBezTo>
                  <a:pt x="48212" y="242584"/>
                  <a:pt x="53240" y="212157"/>
                  <a:pt x="45038" y="202103"/>
                </a:cubicBezTo>
                <a:cubicBezTo>
                  <a:pt x="36836" y="192049"/>
                  <a:pt x="4292" y="179613"/>
                  <a:pt x="588" y="164003"/>
                </a:cubicBezTo>
                <a:cubicBezTo>
                  <a:pt x="-3116" y="148393"/>
                  <a:pt x="11436" y="129608"/>
                  <a:pt x="22813" y="108441"/>
                </a:cubicBezTo>
                <a:cubicBezTo>
                  <a:pt x="34190" y="87274"/>
                  <a:pt x="37894" y="59493"/>
                  <a:pt x="68850" y="37003"/>
                </a:cubicBezTo>
                <a:cubicBezTo>
                  <a:pt x="99806" y="14513"/>
                  <a:pt x="230510" y="-3213"/>
                  <a:pt x="233950" y="49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2F85BAB1-F880-42D0-B2C9-AD57198A7D9F}"/>
              </a:ext>
            </a:extLst>
          </p:cNvPr>
          <p:cNvSpPr/>
          <p:nvPr/>
        </p:nvSpPr>
        <p:spPr>
          <a:xfrm>
            <a:off x="1855138" y="6443424"/>
            <a:ext cx="196143" cy="268886"/>
          </a:xfrm>
          <a:custGeom>
            <a:avLst/>
            <a:gdLst>
              <a:gd name="connsiteX0" fmla="*/ 195912 w 196143"/>
              <a:gd name="connsiteY0" fmla="*/ 5001 h 268886"/>
              <a:gd name="connsiteX1" fmla="*/ 76850 w 196143"/>
              <a:gd name="connsiteY1" fmla="*/ 76439 h 268886"/>
              <a:gd name="connsiteX2" fmla="*/ 40337 w 196143"/>
              <a:gd name="connsiteY2" fmla="*/ 170101 h 268886"/>
              <a:gd name="connsiteX3" fmla="*/ 60975 w 196143"/>
              <a:gd name="connsiteY3" fmla="*/ 266939 h 268886"/>
              <a:gd name="connsiteX4" fmla="*/ 49862 w 196143"/>
              <a:gd name="connsiteY4" fmla="*/ 228839 h 268886"/>
              <a:gd name="connsiteX5" fmla="*/ 650 w 196143"/>
              <a:gd name="connsiteY5" fmla="*/ 155814 h 268886"/>
              <a:gd name="connsiteX6" fmla="*/ 89550 w 196143"/>
              <a:gd name="connsiteY6" fmla="*/ 28814 h 268886"/>
              <a:gd name="connsiteX7" fmla="*/ 107012 w 196143"/>
              <a:gd name="connsiteY7" fmla="*/ 8176 h 268886"/>
              <a:gd name="connsiteX8" fmla="*/ 195912 w 196143"/>
              <a:gd name="connsiteY8" fmla="*/ 5001 h 26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143" h="268886">
                <a:moveTo>
                  <a:pt x="195912" y="5001"/>
                </a:moveTo>
                <a:cubicBezTo>
                  <a:pt x="190885" y="16378"/>
                  <a:pt x="102779" y="48922"/>
                  <a:pt x="76850" y="76439"/>
                </a:cubicBezTo>
                <a:cubicBezTo>
                  <a:pt x="50921" y="103956"/>
                  <a:pt x="42983" y="138351"/>
                  <a:pt x="40337" y="170101"/>
                </a:cubicBezTo>
                <a:cubicBezTo>
                  <a:pt x="37691" y="201851"/>
                  <a:pt x="59387" y="257149"/>
                  <a:pt x="60975" y="266939"/>
                </a:cubicBezTo>
                <a:cubicBezTo>
                  <a:pt x="62562" y="276729"/>
                  <a:pt x="59916" y="247360"/>
                  <a:pt x="49862" y="228839"/>
                </a:cubicBezTo>
                <a:cubicBezTo>
                  <a:pt x="39808" y="210318"/>
                  <a:pt x="-5965" y="189151"/>
                  <a:pt x="650" y="155814"/>
                </a:cubicBezTo>
                <a:cubicBezTo>
                  <a:pt x="7265" y="122477"/>
                  <a:pt x="71823" y="53420"/>
                  <a:pt x="89550" y="28814"/>
                </a:cubicBezTo>
                <a:cubicBezTo>
                  <a:pt x="107277" y="4208"/>
                  <a:pt x="91402" y="11616"/>
                  <a:pt x="107012" y="8176"/>
                </a:cubicBezTo>
                <a:cubicBezTo>
                  <a:pt x="122622" y="4736"/>
                  <a:pt x="200939" y="-6376"/>
                  <a:pt x="195912" y="500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327D159B-A479-4056-B572-3B40D9CE75A4}"/>
              </a:ext>
            </a:extLst>
          </p:cNvPr>
          <p:cNvSpPr/>
          <p:nvPr/>
        </p:nvSpPr>
        <p:spPr>
          <a:xfrm>
            <a:off x="3240002" y="2838432"/>
            <a:ext cx="215058" cy="75686"/>
          </a:xfrm>
          <a:custGeom>
            <a:avLst/>
            <a:gdLst>
              <a:gd name="connsiteX0" fmla="*/ 1673 w 215058"/>
              <a:gd name="connsiteY0" fmla="*/ 53993 h 75686"/>
              <a:gd name="connsiteX1" fmla="*/ 125498 w 215058"/>
              <a:gd name="connsiteY1" fmla="*/ 18 h 75686"/>
              <a:gd name="connsiteX2" fmla="*/ 214398 w 215058"/>
              <a:gd name="connsiteY2" fmla="*/ 47643 h 75686"/>
              <a:gd name="connsiteX3" fmla="*/ 160423 w 215058"/>
              <a:gd name="connsiteY3" fmla="*/ 19068 h 75686"/>
              <a:gd name="connsiteX4" fmla="*/ 58823 w 215058"/>
              <a:gd name="connsiteY4" fmla="*/ 73043 h 75686"/>
              <a:gd name="connsiteX5" fmla="*/ 1673 w 215058"/>
              <a:gd name="connsiteY5" fmla="*/ 53993 h 7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58" h="75686">
                <a:moveTo>
                  <a:pt x="1673" y="53993"/>
                </a:moveTo>
                <a:cubicBezTo>
                  <a:pt x="12786" y="41822"/>
                  <a:pt x="90044" y="1076"/>
                  <a:pt x="125498" y="18"/>
                </a:cubicBezTo>
                <a:cubicBezTo>
                  <a:pt x="160952" y="-1040"/>
                  <a:pt x="208577" y="44468"/>
                  <a:pt x="214398" y="47643"/>
                </a:cubicBezTo>
                <a:cubicBezTo>
                  <a:pt x="220219" y="50818"/>
                  <a:pt x="186352" y="14835"/>
                  <a:pt x="160423" y="19068"/>
                </a:cubicBezTo>
                <a:cubicBezTo>
                  <a:pt x="134494" y="23301"/>
                  <a:pt x="79990" y="64047"/>
                  <a:pt x="58823" y="73043"/>
                </a:cubicBezTo>
                <a:cubicBezTo>
                  <a:pt x="37656" y="82039"/>
                  <a:pt x="-9440" y="66164"/>
                  <a:pt x="1673" y="539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7DF40C7C-CFEE-42E5-BE39-0B4FF59294B9}"/>
              </a:ext>
            </a:extLst>
          </p:cNvPr>
          <p:cNvSpPr/>
          <p:nvPr/>
        </p:nvSpPr>
        <p:spPr>
          <a:xfrm>
            <a:off x="2814583" y="2693074"/>
            <a:ext cx="200378" cy="143517"/>
          </a:xfrm>
          <a:custGeom>
            <a:avLst/>
            <a:gdLst>
              <a:gd name="connsiteX0" fmla="*/ 55 w 200378"/>
              <a:gd name="connsiteY0" fmla="*/ 4089 h 143517"/>
              <a:gd name="connsiteX1" fmla="*/ 131817 w 200378"/>
              <a:gd name="connsiteY1" fmla="*/ 15201 h 143517"/>
              <a:gd name="connsiteX2" fmla="*/ 198492 w 200378"/>
              <a:gd name="connsiteY2" fmla="*/ 140614 h 143517"/>
              <a:gd name="connsiteX3" fmla="*/ 176267 w 200378"/>
              <a:gd name="connsiteY3" fmla="*/ 97751 h 143517"/>
              <a:gd name="connsiteX4" fmla="*/ 115942 w 200378"/>
              <a:gd name="connsiteY4" fmla="*/ 32664 h 143517"/>
              <a:gd name="connsiteX5" fmla="*/ 55 w 200378"/>
              <a:gd name="connsiteY5" fmla="*/ 4089 h 14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78" h="143517">
                <a:moveTo>
                  <a:pt x="55" y="4089"/>
                </a:moveTo>
                <a:cubicBezTo>
                  <a:pt x="2701" y="1179"/>
                  <a:pt x="98744" y="-7553"/>
                  <a:pt x="131817" y="15201"/>
                </a:cubicBezTo>
                <a:cubicBezTo>
                  <a:pt x="164890" y="37955"/>
                  <a:pt x="191084" y="126856"/>
                  <a:pt x="198492" y="140614"/>
                </a:cubicBezTo>
                <a:cubicBezTo>
                  <a:pt x="205900" y="154372"/>
                  <a:pt x="190025" y="115743"/>
                  <a:pt x="176267" y="97751"/>
                </a:cubicBezTo>
                <a:cubicBezTo>
                  <a:pt x="162509" y="79759"/>
                  <a:pt x="141871" y="48803"/>
                  <a:pt x="115942" y="32664"/>
                </a:cubicBezTo>
                <a:cubicBezTo>
                  <a:pt x="90013" y="16525"/>
                  <a:pt x="-2591" y="6999"/>
                  <a:pt x="55" y="40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B568BB54-07FF-40E3-9646-A506C01F0036}"/>
              </a:ext>
            </a:extLst>
          </p:cNvPr>
          <p:cNvSpPr/>
          <p:nvPr/>
        </p:nvSpPr>
        <p:spPr>
          <a:xfrm>
            <a:off x="2615042" y="2904397"/>
            <a:ext cx="185355" cy="194553"/>
          </a:xfrm>
          <a:custGeom>
            <a:avLst/>
            <a:gdLst>
              <a:gd name="connsiteX0" fmla="*/ 85296 w 185355"/>
              <a:gd name="connsiteY0" fmla="*/ 24541 h 194553"/>
              <a:gd name="connsiteX1" fmla="*/ 180546 w 185355"/>
              <a:gd name="connsiteY1" fmla="*/ 189641 h 194553"/>
              <a:gd name="connsiteX2" fmla="*/ 153558 w 185355"/>
              <a:gd name="connsiteY2" fmla="*/ 138841 h 194553"/>
              <a:gd name="connsiteX3" fmla="*/ 2746 w 185355"/>
              <a:gd name="connsiteY3" fmla="*/ 13428 h 194553"/>
              <a:gd name="connsiteX4" fmla="*/ 85296 w 185355"/>
              <a:gd name="connsiteY4" fmla="*/ 24541 h 19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55" h="194553">
                <a:moveTo>
                  <a:pt x="85296" y="24541"/>
                </a:moveTo>
                <a:cubicBezTo>
                  <a:pt x="114929" y="53910"/>
                  <a:pt x="169169" y="170591"/>
                  <a:pt x="180546" y="189641"/>
                </a:cubicBezTo>
                <a:cubicBezTo>
                  <a:pt x="191923" y="208691"/>
                  <a:pt x="183191" y="168210"/>
                  <a:pt x="153558" y="138841"/>
                </a:cubicBezTo>
                <a:cubicBezTo>
                  <a:pt x="123925" y="109472"/>
                  <a:pt x="20208" y="33801"/>
                  <a:pt x="2746" y="13428"/>
                </a:cubicBezTo>
                <a:cubicBezTo>
                  <a:pt x="-14717" y="-6945"/>
                  <a:pt x="55663" y="-4828"/>
                  <a:pt x="85296" y="24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1CBEF945-1EBF-4F91-A6C1-E27C523C3136}"/>
              </a:ext>
            </a:extLst>
          </p:cNvPr>
          <p:cNvSpPr/>
          <p:nvPr/>
        </p:nvSpPr>
        <p:spPr>
          <a:xfrm>
            <a:off x="2881445" y="2862847"/>
            <a:ext cx="146765" cy="195745"/>
          </a:xfrm>
          <a:custGeom>
            <a:avLst/>
            <a:gdLst>
              <a:gd name="connsiteX0" fmla="*/ 145918 w 146765"/>
              <a:gd name="connsiteY0" fmla="*/ 1003 h 195745"/>
              <a:gd name="connsiteX1" fmla="*/ 66543 w 146765"/>
              <a:gd name="connsiteY1" fmla="*/ 62916 h 195745"/>
              <a:gd name="connsiteX2" fmla="*/ 6218 w 146765"/>
              <a:gd name="connsiteY2" fmla="*/ 191503 h 195745"/>
              <a:gd name="connsiteX3" fmla="*/ 4630 w 146765"/>
              <a:gd name="connsiteY3" fmla="*/ 159753 h 195745"/>
              <a:gd name="connsiteX4" fmla="*/ 12568 w 146765"/>
              <a:gd name="connsiteY4" fmla="*/ 108953 h 195745"/>
              <a:gd name="connsiteX5" fmla="*/ 145918 w 146765"/>
              <a:gd name="connsiteY5" fmla="*/ 1003 h 19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65" h="195745">
                <a:moveTo>
                  <a:pt x="145918" y="1003"/>
                </a:moveTo>
                <a:cubicBezTo>
                  <a:pt x="154914" y="-6670"/>
                  <a:pt x="89826" y="31166"/>
                  <a:pt x="66543" y="62916"/>
                </a:cubicBezTo>
                <a:cubicBezTo>
                  <a:pt x="43260" y="94666"/>
                  <a:pt x="16537" y="175364"/>
                  <a:pt x="6218" y="191503"/>
                </a:cubicBezTo>
                <a:cubicBezTo>
                  <a:pt x="-4101" y="207642"/>
                  <a:pt x="3572" y="173511"/>
                  <a:pt x="4630" y="159753"/>
                </a:cubicBezTo>
                <a:cubicBezTo>
                  <a:pt x="5688" y="145995"/>
                  <a:pt x="-10715" y="134353"/>
                  <a:pt x="12568" y="108953"/>
                </a:cubicBezTo>
                <a:cubicBezTo>
                  <a:pt x="35851" y="83553"/>
                  <a:pt x="136922" y="8676"/>
                  <a:pt x="145918" y="10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009D9751-8D1A-4506-861F-720FE09EA522}"/>
              </a:ext>
            </a:extLst>
          </p:cNvPr>
          <p:cNvSpPr/>
          <p:nvPr/>
        </p:nvSpPr>
        <p:spPr>
          <a:xfrm>
            <a:off x="3339634" y="3872914"/>
            <a:ext cx="311654" cy="280020"/>
          </a:xfrm>
          <a:custGeom>
            <a:avLst/>
            <a:gdLst>
              <a:gd name="connsiteX0" fmla="*/ 311616 w 311654"/>
              <a:gd name="connsiteY0" fmla="*/ 586 h 280020"/>
              <a:gd name="connsiteX1" fmla="*/ 67141 w 311654"/>
              <a:gd name="connsiteY1" fmla="*/ 143461 h 280020"/>
              <a:gd name="connsiteX2" fmla="*/ 3641 w 311654"/>
              <a:gd name="connsiteY2" fmla="*/ 279986 h 280020"/>
              <a:gd name="connsiteX3" fmla="*/ 22691 w 311654"/>
              <a:gd name="connsiteY3" fmla="*/ 156161 h 280020"/>
              <a:gd name="connsiteX4" fmla="*/ 466 w 311654"/>
              <a:gd name="connsiteY4" fmla="*/ 92661 h 280020"/>
              <a:gd name="connsiteX5" fmla="*/ 48091 w 311654"/>
              <a:gd name="connsiteY5" fmla="*/ 92661 h 280020"/>
              <a:gd name="connsiteX6" fmla="*/ 311616 w 311654"/>
              <a:gd name="connsiteY6" fmla="*/ 586 h 28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54" h="280020">
                <a:moveTo>
                  <a:pt x="311616" y="586"/>
                </a:moveTo>
                <a:cubicBezTo>
                  <a:pt x="314791" y="9053"/>
                  <a:pt x="118470" y="96894"/>
                  <a:pt x="67141" y="143461"/>
                </a:cubicBezTo>
                <a:cubicBezTo>
                  <a:pt x="15812" y="190028"/>
                  <a:pt x="11049" y="277869"/>
                  <a:pt x="3641" y="279986"/>
                </a:cubicBezTo>
                <a:cubicBezTo>
                  <a:pt x="-3767" y="282103"/>
                  <a:pt x="23220" y="187382"/>
                  <a:pt x="22691" y="156161"/>
                </a:cubicBezTo>
                <a:cubicBezTo>
                  <a:pt x="22162" y="124940"/>
                  <a:pt x="-3767" y="103244"/>
                  <a:pt x="466" y="92661"/>
                </a:cubicBezTo>
                <a:cubicBezTo>
                  <a:pt x="4699" y="82078"/>
                  <a:pt x="-5884" y="107478"/>
                  <a:pt x="48091" y="92661"/>
                </a:cubicBezTo>
                <a:cubicBezTo>
                  <a:pt x="102066" y="77844"/>
                  <a:pt x="308441" y="-7881"/>
                  <a:pt x="311616" y="5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EED330E9-8964-43B1-BE02-528F1F609BB3}"/>
              </a:ext>
            </a:extLst>
          </p:cNvPr>
          <p:cNvSpPr/>
          <p:nvPr/>
        </p:nvSpPr>
        <p:spPr>
          <a:xfrm>
            <a:off x="3114215" y="3961600"/>
            <a:ext cx="92940" cy="324109"/>
          </a:xfrm>
          <a:custGeom>
            <a:avLst/>
            <a:gdLst>
              <a:gd name="connsiteX0" fmla="*/ 92535 w 92940"/>
              <a:gd name="connsiteY0" fmla="*/ 800 h 324109"/>
              <a:gd name="connsiteX1" fmla="*/ 35385 w 92940"/>
              <a:gd name="connsiteY1" fmla="*/ 105575 h 324109"/>
              <a:gd name="connsiteX2" fmla="*/ 67135 w 92940"/>
              <a:gd name="connsiteY2" fmla="*/ 318300 h 324109"/>
              <a:gd name="connsiteX3" fmla="*/ 48085 w 92940"/>
              <a:gd name="connsiteY3" fmla="*/ 254800 h 324109"/>
              <a:gd name="connsiteX4" fmla="*/ 460 w 92940"/>
              <a:gd name="connsiteY4" fmla="*/ 156375 h 324109"/>
              <a:gd name="connsiteX5" fmla="*/ 92535 w 92940"/>
              <a:gd name="connsiteY5" fmla="*/ 800 h 32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40" h="324109">
                <a:moveTo>
                  <a:pt x="92535" y="800"/>
                </a:moveTo>
                <a:cubicBezTo>
                  <a:pt x="98356" y="-7667"/>
                  <a:pt x="39618" y="52658"/>
                  <a:pt x="35385" y="105575"/>
                </a:cubicBezTo>
                <a:cubicBezTo>
                  <a:pt x="31152" y="158492"/>
                  <a:pt x="65018" y="293429"/>
                  <a:pt x="67135" y="318300"/>
                </a:cubicBezTo>
                <a:cubicBezTo>
                  <a:pt x="69252" y="343171"/>
                  <a:pt x="59197" y="281787"/>
                  <a:pt x="48085" y="254800"/>
                </a:cubicBezTo>
                <a:cubicBezTo>
                  <a:pt x="36973" y="227813"/>
                  <a:pt x="-4832" y="196063"/>
                  <a:pt x="460" y="156375"/>
                </a:cubicBezTo>
                <a:cubicBezTo>
                  <a:pt x="5752" y="116688"/>
                  <a:pt x="86714" y="9267"/>
                  <a:pt x="92535" y="8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4A3E4277-6AA7-481D-B54B-091367CBB64D}"/>
              </a:ext>
            </a:extLst>
          </p:cNvPr>
          <p:cNvSpPr/>
          <p:nvPr/>
        </p:nvSpPr>
        <p:spPr>
          <a:xfrm>
            <a:off x="3009311" y="4251271"/>
            <a:ext cx="1025710" cy="168329"/>
          </a:xfrm>
          <a:custGeom>
            <a:avLst/>
            <a:gdLst>
              <a:gd name="connsiteX0" fmla="*/ 30222 w 1025710"/>
              <a:gd name="connsiteY0" fmla="*/ 168329 h 168329"/>
              <a:gd name="connsiteX1" fmla="*/ 106422 w 1025710"/>
              <a:gd name="connsiteY1" fmla="*/ 134462 h 168329"/>
              <a:gd name="connsiteX2" fmla="*/ 360422 w 1025710"/>
              <a:gd name="connsiteY2" fmla="*/ 24396 h 168329"/>
              <a:gd name="connsiteX3" fmla="*/ 1012356 w 1025710"/>
              <a:gd name="connsiteY3" fmla="*/ 15929 h 168329"/>
              <a:gd name="connsiteX4" fmla="*/ 792222 w 1025710"/>
              <a:gd name="connsiteY4" fmla="*/ 7462 h 168329"/>
              <a:gd name="connsiteX5" fmla="*/ 699089 w 1025710"/>
              <a:gd name="connsiteY5" fmla="*/ 134462 h 168329"/>
              <a:gd name="connsiteX6" fmla="*/ 30222 w 1025710"/>
              <a:gd name="connsiteY6" fmla="*/ 168329 h 16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710" h="168329">
                <a:moveTo>
                  <a:pt x="30222" y="168329"/>
                </a:moveTo>
                <a:cubicBezTo>
                  <a:pt x="-68556" y="168329"/>
                  <a:pt x="106422" y="134462"/>
                  <a:pt x="106422" y="134462"/>
                </a:cubicBezTo>
                <a:cubicBezTo>
                  <a:pt x="161455" y="110473"/>
                  <a:pt x="209433" y="44151"/>
                  <a:pt x="360422" y="24396"/>
                </a:cubicBezTo>
                <a:cubicBezTo>
                  <a:pt x="511411" y="4640"/>
                  <a:pt x="940389" y="18751"/>
                  <a:pt x="1012356" y="15929"/>
                </a:cubicBezTo>
                <a:cubicBezTo>
                  <a:pt x="1084323" y="13107"/>
                  <a:pt x="844433" y="-12293"/>
                  <a:pt x="792222" y="7462"/>
                </a:cubicBezTo>
                <a:cubicBezTo>
                  <a:pt x="740011" y="27217"/>
                  <a:pt x="823267" y="109062"/>
                  <a:pt x="699089" y="134462"/>
                </a:cubicBezTo>
                <a:cubicBezTo>
                  <a:pt x="574911" y="159862"/>
                  <a:pt x="129000" y="168329"/>
                  <a:pt x="30222" y="1683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: 図形 331">
            <a:extLst>
              <a:ext uri="{FF2B5EF4-FFF2-40B4-BE49-F238E27FC236}">
                <a16:creationId xmlns:a16="http://schemas.microsoft.com/office/drawing/2014/main" id="{9A939AA7-544D-4C15-9C70-12558B8C569A}"/>
              </a:ext>
            </a:extLst>
          </p:cNvPr>
          <p:cNvSpPr/>
          <p:nvPr/>
        </p:nvSpPr>
        <p:spPr>
          <a:xfrm>
            <a:off x="2959531" y="1944639"/>
            <a:ext cx="663632" cy="649560"/>
          </a:xfrm>
          <a:custGeom>
            <a:avLst/>
            <a:gdLst>
              <a:gd name="connsiteX0" fmla="*/ 663144 w 663632"/>
              <a:gd name="connsiteY0" fmla="*/ 1636 h 649560"/>
              <a:gd name="connsiteX1" fmla="*/ 367869 w 663632"/>
              <a:gd name="connsiteY1" fmla="*/ 335011 h 649560"/>
              <a:gd name="connsiteX2" fmla="*/ 5919 w 663632"/>
              <a:gd name="connsiteY2" fmla="*/ 639811 h 649560"/>
              <a:gd name="connsiteX3" fmla="*/ 148794 w 663632"/>
              <a:gd name="connsiteY3" fmla="*/ 547736 h 649560"/>
              <a:gd name="connsiteX4" fmla="*/ 224994 w 663632"/>
              <a:gd name="connsiteY4" fmla="*/ 284211 h 649560"/>
              <a:gd name="connsiteX5" fmla="*/ 104344 w 663632"/>
              <a:gd name="connsiteY5" fmla="*/ 449311 h 649560"/>
              <a:gd name="connsiteX6" fmla="*/ 307544 w 663632"/>
              <a:gd name="connsiteY6" fmla="*/ 246111 h 649560"/>
              <a:gd name="connsiteX7" fmla="*/ 434544 w 663632"/>
              <a:gd name="connsiteY7" fmla="*/ 208011 h 649560"/>
              <a:gd name="connsiteX8" fmla="*/ 663144 w 663632"/>
              <a:gd name="connsiteY8" fmla="*/ 1636 h 64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632" h="649560">
                <a:moveTo>
                  <a:pt x="663144" y="1636"/>
                </a:moveTo>
                <a:cubicBezTo>
                  <a:pt x="652031" y="22803"/>
                  <a:pt x="477406" y="228649"/>
                  <a:pt x="367869" y="335011"/>
                </a:cubicBezTo>
                <a:cubicBezTo>
                  <a:pt x="258332" y="441373"/>
                  <a:pt x="42431" y="604357"/>
                  <a:pt x="5919" y="639811"/>
                </a:cubicBezTo>
                <a:cubicBezTo>
                  <a:pt x="-30594" y="675265"/>
                  <a:pt x="112282" y="607003"/>
                  <a:pt x="148794" y="547736"/>
                </a:cubicBezTo>
                <a:cubicBezTo>
                  <a:pt x="185306" y="488469"/>
                  <a:pt x="232402" y="300615"/>
                  <a:pt x="224994" y="284211"/>
                </a:cubicBezTo>
                <a:cubicBezTo>
                  <a:pt x="217586" y="267807"/>
                  <a:pt x="90586" y="455661"/>
                  <a:pt x="104344" y="449311"/>
                </a:cubicBezTo>
                <a:cubicBezTo>
                  <a:pt x="118102" y="442961"/>
                  <a:pt x="252511" y="286328"/>
                  <a:pt x="307544" y="246111"/>
                </a:cubicBezTo>
                <a:cubicBezTo>
                  <a:pt x="362577" y="205894"/>
                  <a:pt x="376336" y="245053"/>
                  <a:pt x="434544" y="208011"/>
                </a:cubicBezTo>
                <a:cubicBezTo>
                  <a:pt x="492752" y="170969"/>
                  <a:pt x="674257" y="-19531"/>
                  <a:pt x="663144" y="16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: 図形 332">
            <a:extLst>
              <a:ext uri="{FF2B5EF4-FFF2-40B4-BE49-F238E27FC236}">
                <a16:creationId xmlns:a16="http://schemas.microsoft.com/office/drawing/2014/main" id="{005875C2-EE25-4EC2-ACDF-994F1F033D87}"/>
              </a:ext>
            </a:extLst>
          </p:cNvPr>
          <p:cNvSpPr/>
          <p:nvPr/>
        </p:nvSpPr>
        <p:spPr>
          <a:xfrm>
            <a:off x="1700627" y="1767840"/>
            <a:ext cx="935893" cy="479267"/>
          </a:xfrm>
          <a:custGeom>
            <a:avLst/>
            <a:gdLst>
              <a:gd name="connsiteX0" fmla="*/ 935893 w 935893"/>
              <a:gd name="connsiteY0" fmla="*/ 0 h 479267"/>
              <a:gd name="connsiteX1" fmla="*/ 361853 w 935893"/>
              <a:gd name="connsiteY1" fmla="*/ 121920 h 479267"/>
              <a:gd name="connsiteX2" fmla="*/ 1173 w 935893"/>
              <a:gd name="connsiteY2" fmla="*/ 477520 h 479267"/>
              <a:gd name="connsiteX3" fmla="*/ 255173 w 935893"/>
              <a:gd name="connsiteY3" fmla="*/ 254000 h 479267"/>
              <a:gd name="connsiteX4" fmla="*/ 499013 w 935893"/>
              <a:gd name="connsiteY4" fmla="*/ 157480 h 479267"/>
              <a:gd name="connsiteX5" fmla="*/ 935893 w 935893"/>
              <a:gd name="connsiteY5" fmla="*/ 0 h 47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893" h="479267">
                <a:moveTo>
                  <a:pt x="935893" y="0"/>
                </a:moveTo>
                <a:cubicBezTo>
                  <a:pt x="726766" y="21166"/>
                  <a:pt x="517640" y="42333"/>
                  <a:pt x="361853" y="121920"/>
                </a:cubicBezTo>
                <a:cubicBezTo>
                  <a:pt x="206066" y="201507"/>
                  <a:pt x="18953" y="455507"/>
                  <a:pt x="1173" y="477520"/>
                </a:cubicBezTo>
                <a:cubicBezTo>
                  <a:pt x="-16607" y="499533"/>
                  <a:pt x="172200" y="307340"/>
                  <a:pt x="255173" y="254000"/>
                </a:cubicBezTo>
                <a:cubicBezTo>
                  <a:pt x="338146" y="200660"/>
                  <a:pt x="499013" y="157480"/>
                  <a:pt x="499013" y="157480"/>
                </a:cubicBezTo>
                <a:lnTo>
                  <a:pt x="9358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: 図形 334">
            <a:extLst>
              <a:ext uri="{FF2B5EF4-FFF2-40B4-BE49-F238E27FC236}">
                <a16:creationId xmlns:a16="http://schemas.microsoft.com/office/drawing/2014/main" id="{2257ED27-BF95-40F5-A514-A51D0E88B078}"/>
              </a:ext>
            </a:extLst>
          </p:cNvPr>
          <p:cNvSpPr/>
          <p:nvPr/>
        </p:nvSpPr>
        <p:spPr>
          <a:xfrm>
            <a:off x="1669615" y="2254247"/>
            <a:ext cx="618174" cy="929235"/>
          </a:xfrm>
          <a:custGeom>
            <a:avLst/>
            <a:gdLst>
              <a:gd name="connsiteX0" fmla="*/ 616385 w 618174"/>
              <a:gd name="connsiteY0" fmla="*/ 3 h 929235"/>
              <a:gd name="connsiteX1" fmla="*/ 216335 w 618174"/>
              <a:gd name="connsiteY1" fmla="*/ 323853 h 929235"/>
              <a:gd name="connsiteX2" fmla="*/ 273485 w 618174"/>
              <a:gd name="connsiteY2" fmla="*/ 920753 h 929235"/>
              <a:gd name="connsiteX3" fmla="*/ 203635 w 618174"/>
              <a:gd name="connsiteY3" fmla="*/ 666753 h 929235"/>
              <a:gd name="connsiteX4" fmla="*/ 311585 w 618174"/>
              <a:gd name="connsiteY4" fmla="*/ 927103 h 929235"/>
              <a:gd name="connsiteX5" fmla="*/ 108385 w 618174"/>
              <a:gd name="connsiteY5" fmla="*/ 488953 h 929235"/>
              <a:gd name="connsiteX6" fmla="*/ 32185 w 618174"/>
              <a:gd name="connsiteY6" fmla="*/ 317503 h 929235"/>
              <a:gd name="connsiteX7" fmla="*/ 616385 w 618174"/>
              <a:gd name="connsiteY7" fmla="*/ 3 h 92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174" h="929235">
                <a:moveTo>
                  <a:pt x="616385" y="3"/>
                </a:moveTo>
                <a:cubicBezTo>
                  <a:pt x="647077" y="1061"/>
                  <a:pt x="273485" y="170395"/>
                  <a:pt x="216335" y="323853"/>
                </a:cubicBezTo>
                <a:cubicBezTo>
                  <a:pt x="159185" y="477311"/>
                  <a:pt x="275602" y="863603"/>
                  <a:pt x="273485" y="920753"/>
                </a:cubicBezTo>
                <a:cubicBezTo>
                  <a:pt x="271368" y="977903"/>
                  <a:pt x="197285" y="665695"/>
                  <a:pt x="203635" y="666753"/>
                </a:cubicBezTo>
                <a:cubicBezTo>
                  <a:pt x="209985" y="667811"/>
                  <a:pt x="327460" y="956736"/>
                  <a:pt x="311585" y="927103"/>
                </a:cubicBezTo>
                <a:cubicBezTo>
                  <a:pt x="295710" y="897470"/>
                  <a:pt x="154952" y="590553"/>
                  <a:pt x="108385" y="488953"/>
                </a:cubicBezTo>
                <a:cubicBezTo>
                  <a:pt x="61818" y="387353"/>
                  <a:pt x="-56715" y="394761"/>
                  <a:pt x="32185" y="317503"/>
                </a:cubicBezTo>
                <a:cubicBezTo>
                  <a:pt x="121085" y="240245"/>
                  <a:pt x="585693" y="-1055"/>
                  <a:pt x="616385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13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CKTの勝ち方 | GACKT |本 | 通販 | Amazon">
            <a:extLst>
              <a:ext uri="{FF2B5EF4-FFF2-40B4-BE49-F238E27FC236}">
                <a16:creationId xmlns:a16="http://schemas.microsoft.com/office/drawing/2014/main" id="{72304B5D-EA76-4DF8-A198-324C05EA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0"/>
            <a:ext cx="8640763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81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2022-01-13T09:58:27Z</dcterms:created>
  <dcterms:modified xsi:type="dcterms:W3CDTF">2022-01-13T17:45:00Z</dcterms:modified>
</cp:coreProperties>
</file>