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0" y="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E9C014-0F10-4F9A-A939-BFFF84307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047D407-6AD6-4B75-9CF6-1BA842AF3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74959F-3753-44AF-8D42-74871DD5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13A9-84EF-4070-9A08-8B5234F9971D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01A2FB-EC1D-41C4-B2FC-C25CFB434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BCBBBD-DCAE-45B6-8FB1-482E089A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717F-D08F-4510-9284-36D5E0E9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10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4D4A9D-B623-4D8D-9AF4-3F398913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6C7F35-3507-402E-BED9-39B591659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10FD6E-7F2B-4B77-8C5F-41F98357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13A9-84EF-4070-9A08-8B5234F9971D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D837EC-35A8-498E-A650-49AC1ECB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7F3DF0-C3F7-4FFE-98B5-CF456BFF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717F-D08F-4510-9284-36D5E0E9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77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5C961F2-895C-4064-86E5-64BA35F82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E6EC645-24AD-4BFC-937D-17A3A872F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E2FA61-EC09-4591-8F20-40AAFE1C4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13A9-84EF-4070-9A08-8B5234F9971D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6B3D3E-1876-4D9C-BA66-22ECA730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EFD85A-699A-4C59-AE2A-A6C2FBBE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717F-D08F-4510-9284-36D5E0E9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8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85AF28-6CA0-4F73-BE34-D9B7AB4B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0120B2-835A-4CCC-B9D1-1E4A6AFCC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8BB349-83D7-476B-B18D-4E1A7C5F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13A9-84EF-4070-9A08-8B5234F9971D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62B7A0-91AD-483C-8BE5-19CC1F24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1AAF44-656C-449C-AB04-73B2510B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717F-D08F-4510-9284-36D5E0E9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8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A5C325-5C83-40C6-B33A-079CBA16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FDA92F-8511-4E07-90DE-1978A3027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DBA6EC-843D-4DDC-BBAD-2634CCE7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13A9-84EF-4070-9A08-8B5234F9971D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B7F890-9416-4425-BB2C-5A5F201E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773A58-4C2A-4E8C-95EC-59040BDB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717F-D08F-4510-9284-36D5E0E9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14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D94D5A-D8BC-469D-AEF2-BBE910E3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DAAC3D-13FF-4DDD-AB4F-BB74AD7F0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89B4415-4BB2-444B-A429-C77E9A39B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F1ED8C-6C82-42F6-8618-07422BE2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13A9-84EF-4070-9A08-8B5234F9971D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14236E-BD95-4ECB-B954-EFB8BD10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67F2B8-C89C-41C2-830C-9388014A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717F-D08F-4510-9284-36D5E0E9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40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45052B-E2F1-4EF3-88FC-E734146E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E993B6-E397-4712-818E-FDB9DF4A8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AA12922-B6AD-4F7F-9A29-C6605FA78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C1CF64B-375D-4F3D-8A7A-733E47D04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75734DE-37BA-4FA5-9DC4-E9E840FCE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7D76F3D-8A5F-4B0E-8C9B-38520E63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13A9-84EF-4070-9A08-8B5234F9971D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2DB6FD1-340D-40A4-833D-C8F2A7B8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3767AB3-F315-4A1B-A3B4-B9602F56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717F-D08F-4510-9284-36D5E0E9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84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9ABE-B76A-42DC-83DC-6FF22F48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3DD60D4-6F12-4A17-B0D3-60E2735B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13A9-84EF-4070-9A08-8B5234F9971D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3B545CB-8A3A-484A-BA51-75A10CDE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567E259-EB15-4B90-A277-AC9575271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717F-D08F-4510-9284-36D5E0E9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70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A2C84C5-5901-4F1E-8623-E54BED6E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13A9-84EF-4070-9A08-8B5234F9971D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1BEAAFB-1A64-4066-AD0C-AC430C09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57F46A-65E0-4B05-B716-A845D395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717F-D08F-4510-9284-36D5E0E9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72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5EA787-4165-491C-BA91-16908237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EE4C79-DF95-42AB-99D5-DAC9A6ADE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0D0D23-BC32-4AAC-AD56-A6B8B1D2F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AF8497-2959-4BAF-B18D-C6ED1068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13A9-84EF-4070-9A08-8B5234F9971D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EEAA57-155B-43F0-B6D1-08F4BC6E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8BD01F-F649-4478-A3C5-7EE625A7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717F-D08F-4510-9284-36D5E0E9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3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4A55DB-5204-40F1-BA29-D3663EBF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445016E-B669-4B6C-B63A-19E3399D8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9C4CD5-BAEC-447B-A1D6-22ED05D33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8FED12-F005-415F-93A3-71DD4AF8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13A9-84EF-4070-9A08-8B5234F9971D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D47DDB-65E1-48F6-9E51-0C4AE918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2DD1BC-29FD-49D1-A295-B0464CF1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717F-D08F-4510-9284-36D5E0E9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5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AF2FA30-2B78-43DC-A8C2-20827F08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E7B097-A4D9-4C28-8BD6-343CA47B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AB7078-F607-4613-B70D-F749405F4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13A9-84EF-4070-9A08-8B5234F9971D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91B20C-BB89-4F6C-BEE8-B22B9806E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46F668-A546-40AE-B2AC-F01EEEFD1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7717F-D08F-4510-9284-36D5E0E9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93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３年B組金八先生』の 全８シリーズ＆スペシャルを Paraviで完全初配信決定‼｜News.Paravi(ニュース ドット パラビ)" hidden="1">
            <a:extLst>
              <a:ext uri="{FF2B5EF4-FFF2-40B4-BE49-F238E27FC236}">
                <a16:creationId xmlns:a16="http://schemas.microsoft.com/office/drawing/2014/main" id="{C39091C4-F9F7-40EF-BDD2-9F362708C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2158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78306601-B985-4248-802F-767B7C672BCB}"/>
              </a:ext>
            </a:extLst>
          </p:cNvPr>
          <p:cNvSpPr/>
          <p:nvPr/>
        </p:nvSpPr>
        <p:spPr>
          <a:xfrm>
            <a:off x="3287676" y="1791799"/>
            <a:ext cx="426255" cy="130843"/>
          </a:xfrm>
          <a:custGeom>
            <a:avLst/>
            <a:gdLst>
              <a:gd name="connsiteX0" fmla="*/ 37 w 426255"/>
              <a:gd name="connsiteY0" fmla="*/ 130664 h 130843"/>
              <a:gd name="connsiteX1" fmla="*/ 142912 w 426255"/>
              <a:gd name="connsiteY1" fmla="*/ 60814 h 130843"/>
              <a:gd name="connsiteX2" fmla="*/ 334999 w 426255"/>
              <a:gd name="connsiteY2" fmla="*/ 16364 h 130843"/>
              <a:gd name="connsiteX3" fmla="*/ 425487 w 426255"/>
              <a:gd name="connsiteY3" fmla="*/ 56051 h 130843"/>
              <a:gd name="connsiteX4" fmla="*/ 373099 w 426255"/>
              <a:gd name="connsiteY4" fmla="*/ 19539 h 130843"/>
              <a:gd name="connsiteX5" fmla="*/ 279437 w 426255"/>
              <a:gd name="connsiteY5" fmla="*/ 489 h 130843"/>
              <a:gd name="connsiteX6" fmla="*/ 155612 w 426255"/>
              <a:gd name="connsiteY6" fmla="*/ 38589 h 130843"/>
              <a:gd name="connsiteX7" fmla="*/ 37 w 426255"/>
              <a:gd name="connsiteY7" fmla="*/ 130664 h 1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255" h="130843">
                <a:moveTo>
                  <a:pt x="37" y="130664"/>
                </a:moveTo>
                <a:cubicBezTo>
                  <a:pt x="-2080" y="134368"/>
                  <a:pt x="87085" y="79864"/>
                  <a:pt x="142912" y="60814"/>
                </a:cubicBezTo>
                <a:cubicBezTo>
                  <a:pt x="198739" y="41764"/>
                  <a:pt x="287903" y="17158"/>
                  <a:pt x="334999" y="16364"/>
                </a:cubicBezTo>
                <a:cubicBezTo>
                  <a:pt x="382095" y="15570"/>
                  <a:pt x="419137" y="55522"/>
                  <a:pt x="425487" y="56051"/>
                </a:cubicBezTo>
                <a:cubicBezTo>
                  <a:pt x="431837" y="56580"/>
                  <a:pt x="397441" y="28799"/>
                  <a:pt x="373099" y="19539"/>
                </a:cubicBezTo>
                <a:cubicBezTo>
                  <a:pt x="348757" y="10279"/>
                  <a:pt x="315685" y="-2686"/>
                  <a:pt x="279437" y="489"/>
                </a:cubicBezTo>
                <a:cubicBezTo>
                  <a:pt x="243189" y="3664"/>
                  <a:pt x="199268" y="21656"/>
                  <a:pt x="155612" y="38589"/>
                </a:cubicBezTo>
                <a:cubicBezTo>
                  <a:pt x="111956" y="55522"/>
                  <a:pt x="2154" y="126960"/>
                  <a:pt x="37" y="130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7F823732-906E-47CE-AC54-4F8FE9E0FB6F}"/>
              </a:ext>
            </a:extLst>
          </p:cNvPr>
          <p:cNvSpPr/>
          <p:nvPr/>
        </p:nvSpPr>
        <p:spPr>
          <a:xfrm>
            <a:off x="3334282" y="1789525"/>
            <a:ext cx="401435" cy="77656"/>
          </a:xfrm>
          <a:custGeom>
            <a:avLst/>
            <a:gdLst>
              <a:gd name="connsiteX0" fmla="*/ 2643 w 401435"/>
              <a:gd name="connsiteY0" fmla="*/ 77375 h 77656"/>
              <a:gd name="connsiteX1" fmla="*/ 132818 w 401435"/>
              <a:gd name="connsiteY1" fmla="*/ 29750 h 77656"/>
              <a:gd name="connsiteX2" fmla="*/ 274106 w 401435"/>
              <a:gd name="connsiteY2" fmla="*/ 2763 h 77656"/>
              <a:gd name="connsiteX3" fmla="*/ 315381 w 401435"/>
              <a:gd name="connsiteY3" fmla="*/ 7525 h 77656"/>
              <a:gd name="connsiteX4" fmla="*/ 399518 w 401435"/>
              <a:gd name="connsiteY4" fmla="*/ 61500 h 77656"/>
              <a:gd name="connsiteX5" fmla="*/ 364593 w 401435"/>
              <a:gd name="connsiteY5" fmla="*/ 39275 h 77656"/>
              <a:gd name="connsiteX6" fmla="*/ 256643 w 401435"/>
              <a:gd name="connsiteY6" fmla="*/ 5938 h 77656"/>
              <a:gd name="connsiteX7" fmla="*/ 2643 w 401435"/>
              <a:gd name="connsiteY7" fmla="*/ 77375 h 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435" h="77656">
                <a:moveTo>
                  <a:pt x="2643" y="77375"/>
                </a:moveTo>
                <a:cubicBezTo>
                  <a:pt x="-17994" y="81344"/>
                  <a:pt x="87574" y="42185"/>
                  <a:pt x="132818" y="29750"/>
                </a:cubicBezTo>
                <a:cubicBezTo>
                  <a:pt x="178062" y="17315"/>
                  <a:pt x="243679" y="6467"/>
                  <a:pt x="274106" y="2763"/>
                </a:cubicBezTo>
                <a:cubicBezTo>
                  <a:pt x="304533" y="-941"/>
                  <a:pt x="294479" y="-2264"/>
                  <a:pt x="315381" y="7525"/>
                </a:cubicBezTo>
                <a:cubicBezTo>
                  <a:pt x="336283" y="17314"/>
                  <a:pt x="399518" y="61500"/>
                  <a:pt x="399518" y="61500"/>
                </a:cubicBezTo>
                <a:cubicBezTo>
                  <a:pt x="407720" y="66792"/>
                  <a:pt x="388405" y="48535"/>
                  <a:pt x="364593" y="39275"/>
                </a:cubicBezTo>
                <a:cubicBezTo>
                  <a:pt x="340781" y="30015"/>
                  <a:pt x="313528" y="-412"/>
                  <a:pt x="256643" y="5938"/>
                </a:cubicBezTo>
                <a:cubicBezTo>
                  <a:pt x="199758" y="12288"/>
                  <a:pt x="23280" y="73406"/>
                  <a:pt x="2643" y="77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3FA8A6A-2E4E-4E3A-97F1-11600946AFD7}"/>
              </a:ext>
            </a:extLst>
          </p:cNvPr>
          <p:cNvSpPr/>
          <p:nvPr/>
        </p:nvSpPr>
        <p:spPr>
          <a:xfrm>
            <a:off x="3280520" y="1855964"/>
            <a:ext cx="188215" cy="130850"/>
          </a:xfrm>
          <a:custGeom>
            <a:avLst/>
            <a:gdLst>
              <a:gd name="connsiteX0" fmla="*/ 188168 w 188215"/>
              <a:gd name="connsiteY0" fmla="*/ 2999 h 130850"/>
              <a:gd name="connsiteX1" fmla="*/ 89743 w 188215"/>
              <a:gd name="connsiteY1" fmla="*/ 47449 h 130850"/>
              <a:gd name="connsiteX2" fmla="*/ 843 w 188215"/>
              <a:gd name="connsiteY2" fmla="*/ 129999 h 130850"/>
              <a:gd name="connsiteX3" fmla="*/ 46880 w 188215"/>
              <a:gd name="connsiteY3" fmla="*/ 87136 h 130850"/>
              <a:gd name="connsiteX4" fmla="*/ 78630 w 188215"/>
              <a:gd name="connsiteY4" fmla="*/ 34749 h 130850"/>
              <a:gd name="connsiteX5" fmla="*/ 102443 w 188215"/>
              <a:gd name="connsiteY5" fmla="*/ 9349 h 130850"/>
              <a:gd name="connsiteX6" fmla="*/ 188168 w 188215"/>
              <a:gd name="connsiteY6" fmla="*/ 2999 h 13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215" h="130850">
                <a:moveTo>
                  <a:pt x="188168" y="2999"/>
                </a:moveTo>
                <a:cubicBezTo>
                  <a:pt x="186051" y="9349"/>
                  <a:pt x="120964" y="26282"/>
                  <a:pt x="89743" y="47449"/>
                </a:cubicBezTo>
                <a:cubicBezTo>
                  <a:pt x="58522" y="68616"/>
                  <a:pt x="843" y="129999"/>
                  <a:pt x="843" y="129999"/>
                </a:cubicBezTo>
                <a:cubicBezTo>
                  <a:pt x="-6301" y="136613"/>
                  <a:pt x="33916" y="103011"/>
                  <a:pt x="46880" y="87136"/>
                </a:cubicBezTo>
                <a:cubicBezTo>
                  <a:pt x="59844" y="71261"/>
                  <a:pt x="69369" y="47714"/>
                  <a:pt x="78630" y="34749"/>
                </a:cubicBezTo>
                <a:cubicBezTo>
                  <a:pt x="87890" y="21785"/>
                  <a:pt x="84187" y="17551"/>
                  <a:pt x="102443" y="9349"/>
                </a:cubicBezTo>
                <a:cubicBezTo>
                  <a:pt x="120699" y="1147"/>
                  <a:pt x="190285" y="-3351"/>
                  <a:pt x="188168" y="2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4C235EC-2D9E-4A29-8663-5EBAE2D5A1EF}"/>
              </a:ext>
            </a:extLst>
          </p:cNvPr>
          <p:cNvSpPr/>
          <p:nvPr/>
        </p:nvSpPr>
        <p:spPr>
          <a:xfrm>
            <a:off x="3400307" y="1813422"/>
            <a:ext cx="349653" cy="115438"/>
          </a:xfrm>
          <a:custGeom>
            <a:avLst/>
            <a:gdLst>
              <a:gd name="connsiteX0" fmla="*/ 155693 w 349653"/>
              <a:gd name="connsiteY0" fmla="*/ 1091 h 115438"/>
              <a:gd name="connsiteX1" fmla="*/ 255706 w 349653"/>
              <a:gd name="connsiteY1" fmla="*/ 42366 h 115438"/>
              <a:gd name="connsiteX2" fmla="*/ 300156 w 349653"/>
              <a:gd name="connsiteY2" fmla="*/ 70941 h 115438"/>
              <a:gd name="connsiteX3" fmla="*/ 323968 w 349653"/>
              <a:gd name="connsiteY3" fmla="*/ 99516 h 115438"/>
              <a:gd name="connsiteX4" fmla="*/ 349368 w 349653"/>
              <a:gd name="connsiteY4" fmla="*/ 115391 h 115438"/>
              <a:gd name="connsiteX5" fmla="*/ 306506 w 349653"/>
              <a:gd name="connsiteY5" fmla="*/ 94753 h 115438"/>
              <a:gd name="connsiteX6" fmla="*/ 260468 w 349653"/>
              <a:gd name="connsiteY6" fmla="*/ 101103 h 115438"/>
              <a:gd name="connsiteX7" fmla="*/ 233481 w 349653"/>
              <a:gd name="connsiteY7" fmla="*/ 70941 h 115438"/>
              <a:gd name="connsiteX8" fmla="*/ 187443 w 349653"/>
              <a:gd name="connsiteY8" fmla="*/ 43953 h 115438"/>
              <a:gd name="connsiteX9" fmla="*/ 3293 w 349653"/>
              <a:gd name="connsiteY9" fmla="*/ 53478 h 115438"/>
              <a:gd name="connsiteX10" fmla="*/ 74731 w 349653"/>
              <a:gd name="connsiteY10" fmla="*/ 15378 h 115438"/>
              <a:gd name="connsiteX11" fmla="*/ 155693 w 349653"/>
              <a:gd name="connsiteY11" fmla="*/ 1091 h 11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653" h="115438">
                <a:moveTo>
                  <a:pt x="155693" y="1091"/>
                </a:moveTo>
                <a:cubicBezTo>
                  <a:pt x="185856" y="5589"/>
                  <a:pt x="231629" y="30724"/>
                  <a:pt x="255706" y="42366"/>
                </a:cubicBezTo>
                <a:cubicBezTo>
                  <a:pt x="279783" y="54008"/>
                  <a:pt x="288779" y="61416"/>
                  <a:pt x="300156" y="70941"/>
                </a:cubicBezTo>
                <a:cubicBezTo>
                  <a:pt x="311533" y="80466"/>
                  <a:pt x="315766" y="92108"/>
                  <a:pt x="323968" y="99516"/>
                </a:cubicBezTo>
                <a:cubicBezTo>
                  <a:pt x="332170" y="106924"/>
                  <a:pt x="352278" y="116185"/>
                  <a:pt x="349368" y="115391"/>
                </a:cubicBezTo>
                <a:cubicBezTo>
                  <a:pt x="346458" y="114597"/>
                  <a:pt x="321323" y="97134"/>
                  <a:pt x="306506" y="94753"/>
                </a:cubicBezTo>
                <a:cubicBezTo>
                  <a:pt x="291689" y="92372"/>
                  <a:pt x="272639" y="105072"/>
                  <a:pt x="260468" y="101103"/>
                </a:cubicBezTo>
                <a:cubicBezTo>
                  <a:pt x="248297" y="97134"/>
                  <a:pt x="245652" y="80466"/>
                  <a:pt x="233481" y="70941"/>
                </a:cubicBezTo>
                <a:cubicBezTo>
                  <a:pt x="221310" y="61416"/>
                  <a:pt x="225808" y="46864"/>
                  <a:pt x="187443" y="43953"/>
                </a:cubicBezTo>
                <a:cubicBezTo>
                  <a:pt x="149078" y="41043"/>
                  <a:pt x="22078" y="58240"/>
                  <a:pt x="3293" y="53478"/>
                </a:cubicBezTo>
                <a:cubicBezTo>
                  <a:pt x="-15492" y="48716"/>
                  <a:pt x="51183" y="23845"/>
                  <a:pt x="74731" y="15378"/>
                </a:cubicBezTo>
                <a:cubicBezTo>
                  <a:pt x="98279" y="6911"/>
                  <a:pt x="125530" y="-3407"/>
                  <a:pt x="155693" y="1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365B0DD-57B5-4761-A9CA-FE93479F1C3D}"/>
              </a:ext>
            </a:extLst>
          </p:cNvPr>
          <p:cNvSpPr/>
          <p:nvPr/>
        </p:nvSpPr>
        <p:spPr>
          <a:xfrm>
            <a:off x="3256384" y="1869544"/>
            <a:ext cx="64670" cy="124442"/>
          </a:xfrm>
          <a:custGeom>
            <a:avLst/>
            <a:gdLst>
              <a:gd name="connsiteX0" fmla="*/ 64666 w 64670"/>
              <a:gd name="connsiteY0" fmla="*/ 531 h 124442"/>
              <a:gd name="connsiteX1" fmla="*/ 7516 w 64670"/>
              <a:gd name="connsiteY1" fmla="*/ 91019 h 124442"/>
              <a:gd name="connsiteX2" fmla="*/ 1166 w 64670"/>
              <a:gd name="connsiteY2" fmla="*/ 124356 h 124442"/>
              <a:gd name="connsiteX3" fmla="*/ 12279 w 64670"/>
              <a:gd name="connsiteY3" fmla="*/ 83081 h 124442"/>
              <a:gd name="connsiteX4" fmla="*/ 4341 w 64670"/>
              <a:gd name="connsiteY4" fmla="*/ 54506 h 124442"/>
              <a:gd name="connsiteX5" fmla="*/ 64666 w 64670"/>
              <a:gd name="connsiteY5" fmla="*/ 531 h 12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70" h="124442">
                <a:moveTo>
                  <a:pt x="64666" y="531"/>
                </a:moveTo>
                <a:cubicBezTo>
                  <a:pt x="65195" y="6616"/>
                  <a:pt x="18099" y="70382"/>
                  <a:pt x="7516" y="91019"/>
                </a:cubicBezTo>
                <a:cubicBezTo>
                  <a:pt x="-3067" y="111657"/>
                  <a:pt x="372" y="125679"/>
                  <a:pt x="1166" y="124356"/>
                </a:cubicBezTo>
                <a:cubicBezTo>
                  <a:pt x="1960" y="123033"/>
                  <a:pt x="11750" y="94723"/>
                  <a:pt x="12279" y="83081"/>
                </a:cubicBezTo>
                <a:cubicBezTo>
                  <a:pt x="12808" y="71439"/>
                  <a:pt x="-4655" y="66677"/>
                  <a:pt x="4341" y="54506"/>
                </a:cubicBezTo>
                <a:cubicBezTo>
                  <a:pt x="13337" y="42335"/>
                  <a:pt x="64137" y="-5554"/>
                  <a:pt x="64666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AB118A4F-657C-4B69-B5E0-EBA949736751}"/>
              </a:ext>
            </a:extLst>
          </p:cNvPr>
          <p:cNvSpPr/>
          <p:nvPr/>
        </p:nvSpPr>
        <p:spPr>
          <a:xfrm>
            <a:off x="3346102" y="1882408"/>
            <a:ext cx="54715" cy="147301"/>
          </a:xfrm>
          <a:custGeom>
            <a:avLst/>
            <a:gdLst>
              <a:gd name="connsiteX0" fmla="*/ 54323 w 54715"/>
              <a:gd name="connsiteY0" fmla="*/ 367 h 147301"/>
              <a:gd name="connsiteX1" fmla="*/ 24161 w 54715"/>
              <a:gd name="connsiteY1" fmla="*/ 62280 h 147301"/>
              <a:gd name="connsiteX2" fmla="*/ 13048 w 54715"/>
              <a:gd name="connsiteY2" fmla="*/ 144830 h 147301"/>
              <a:gd name="connsiteX3" fmla="*/ 13048 w 54715"/>
              <a:gd name="connsiteY3" fmla="*/ 122605 h 147301"/>
              <a:gd name="connsiteX4" fmla="*/ 348 w 54715"/>
              <a:gd name="connsiteY4" fmla="*/ 90855 h 147301"/>
              <a:gd name="connsiteX5" fmla="*/ 54323 w 54715"/>
              <a:gd name="connsiteY5" fmla="*/ 367 h 14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15" h="147301">
                <a:moveTo>
                  <a:pt x="54323" y="367"/>
                </a:moveTo>
                <a:cubicBezTo>
                  <a:pt x="58292" y="-4395"/>
                  <a:pt x="31040" y="38203"/>
                  <a:pt x="24161" y="62280"/>
                </a:cubicBezTo>
                <a:cubicBezTo>
                  <a:pt x="17282" y="86357"/>
                  <a:pt x="14900" y="134776"/>
                  <a:pt x="13048" y="144830"/>
                </a:cubicBezTo>
                <a:cubicBezTo>
                  <a:pt x="11196" y="154884"/>
                  <a:pt x="15165" y="131601"/>
                  <a:pt x="13048" y="122605"/>
                </a:cubicBezTo>
                <a:cubicBezTo>
                  <a:pt x="10931" y="113609"/>
                  <a:pt x="-2298" y="105142"/>
                  <a:pt x="348" y="90855"/>
                </a:cubicBezTo>
                <a:cubicBezTo>
                  <a:pt x="2994" y="76568"/>
                  <a:pt x="50354" y="5129"/>
                  <a:pt x="54323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5CE6C95D-C79B-49BA-9972-B88ED781A667}"/>
              </a:ext>
            </a:extLst>
          </p:cNvPr>
          <p:cNvSpPr/>
          <p:nvPr/>
        </p:nvSpPr>
        <p:spPr>
          <a:xfrm>
            <a:off x="3282934" y="2014322"/>
            <a:ext cx="298489" cy="27307"/>
          </a:xfrm>
          <a:custGeom>
            <a:avLst/>
            <a:gdLst>
              <a:gd name="connsiteX0" fmla="*/ 16 w 298489"/>
              <a:gd name="connsiteY0" fmla="*/ 9741 h 27307"/>
              <a:gd name="connsiteX1" fmla="*/ 160354 w 298489"/>
              <a:gd name="connsiteY1" fmla="*/ 27203 h 27307"/>
              <a:gd name="connsiteX2" fmla="*/ 298466 w 298489"/>
              <a:gd name="connsiteY2" fmla="*/ 216 h 27307"/>
              <a:gd name="connsiteX3" fmla="*/ 169879 w 298489"/>
              <a:gd name="connsiteY3" fmla="*/ 14503 h 27307"/>
              <a:gd name="connsiteX4" fmla="*/ 16 w 298489"/>
              <a:gd name="connsiteY4" fmla="*/ 9741 h 2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89" h="27307">
                <a:moveTo>
                  <a:pt x="16" y="9741"/>
                </a:moveTo>
                <a:cubicBezTo>
                  <a:pt x="-1572" y="11858"/>
                  <a:pt x="110612" y="28791"/>
                  <a:pt x="160354" y="27203"/>
                </a:cubicBezTo>
                <a:cubicBezTo>
                  <a:pt x="210096" y="25616"/>
                  <a:pt x="296878" y="2333"/>
                  <a:pt x="298466" y="216"/>
                </a:cubicBezTo>
                <a:cubicBezTo>
                  <a:pt x="300054" y="-1901"/>
                  <a:pt x="219091" y="12122"/>
                  <a:pt x="169879" y="14503"/>
                </a:cubicBezTo>
                <a:cubicBezTo>
                  <a:pt x="120667" y="16884"/>
                  <a:pt x="1604" y="7624"/>
                  <a:pt x="16" y="9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75E696B-824C-4699-9A0D-F306AA1FDBCB}"/>
              </a:ext>
            </a:extLst>
          </p:cNvPr>
          <p:cNvSpPr/>
          <p:nvPr/>
        </p:nvSpPr>
        <p:spPr>
          <a:xfrm>
            <a:off x="3382963" y="1990725"/>
            <a:ext cx="128881" cy="32397"/>
          </a:xfrm>
          <a:custGeom>
            <a:avLst/>
            <a:gdLst>
              <a:gd name="connsiteX0" fmla="*/ 0 w 128881"/>
              <a:gd name="connsiteY0" fmla="*/ 0 h 32397"/>
              <a:gd name="connsiteX1" fmla="*/ 127000 w 128881"/>
              <a:gd name="connsiteY1" fmla="*/ 30163 h 32397"/>
              <a:gd name="connsiteX2" fmla="*/ 79375 w 128881"/>
              <a:gd name="connsiteY2" fmla="*/ 30163 h 32397"/>
              <a:gd name="connsiteX3" fmla="*/ 0 w 128881"/>
              <a:gd name="connsiteY3" fmla="*/ 0 h 3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881" h="32397">
                <a:moveTo>
                  <a:pt x="0" y="0"/>
                </a:moveTo>
                <a:cubicBezTo>
                  <a:pt x="56885" y="12568"/>
                  <a:pt x="113771" y="25136"/>
                  <a:pt x="127000" y="30163"/>
                </a:cubicBezTo>
                <a:cubicBezTo>
                  <a:pt x="140229" y="35190"/>
                  <a:pt x="79375" y="30163"/>
                  <a:pt x="79375" y="301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1568202D-E1C9-4E80-BFDF-C1BB0259D392}"/>
              </a:ext>
            </a:extLst>
          </p:cNvPr>
          <p:cNvSpPr/>
          <p:nvPr/>
        </p:nvSpPr>
        <p:spPr>
          <a:xfrm>
            <a:off x="3540625" y="1914366"/>
            <a:ext cx="148727" cy="107354"/>
          </a:xfrm>
          <a:custGeom>
            <a:avLst/>
            <a:gdLst>
              <a:gd name="connsiteX0" fmla="*/ 148725 w 148727"/>
              <a:gd name="connsiteY0" fmla="*/ 159 h 107354"/>
              <a:gd name="connsiteX1" fmla="*/ 124913 w 148727"/>
              <a:gd name="connsiteY1" fmla="*/ 52547 h 107354"/>
              <a:gd name="connsiteX2" fmla="*/ 1088 w 148727"/>
              <a:gd name="connsiteY2" fmla="*/ 106522 h 107354"/>
              <a:gd name="connsiteX3" fmla="*/ 67763 w 148727"/>
              <a:gd name="connsiteY3" fmla="*/ 84297 h 107354"/>
              <a:gd name="connsiteX4" fmla="*/ 124913 w 148727"/>
              <a:gd name="connsiteY4" fmla="*/ 70009 h 107354"/>
              <a:gd name="connsiteX5" fmla="*/ 148725 w 148727"/>
              <a:gd name="connsiteY5" fmla="*/ 159 h 10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727" h="107354">
                <a:moveTo>
                  <a:pt x="148725" y="159"/>
                </a:moveTo>
                <a:cubicBezTo>
                  <a:pt x="148725" y="-2751"/>
                  <a:pt x="149519" y="34820"/>
                  <a:pt x="124913" y="52547"/>
                </a:cubicBezTo>
                <a:cubicBezTo>
                  <a:pt x="100307" y="70274"/>
                  <a:pt x="10613" y="101230"/>
                  <a:pt x="1088" y="106522"/>
                </a:cubicBezTo>
                <a:cubicBezTo>
                  <a:pt x="-8437" y="111814"/>
                  <a:pt x="47126" y="90382"/>
                  <a:pt x="67763" y="84297"/>
                </a:cubicBezTo>
                <a:cubicBezTo>
                  <a:pt x="88400" y="78212"/>
                  <a:pt x="109567" y="78476"/>
                  <a:pt x="124913" y="70009"/>
                </a:cubicBezTo>
                <a:cubicBezTo>
                  <a:pt x="140259" y="61542"/>
                  <a:pt x="148725" y="3069"/>
                  <a:pt x="148725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306E039-C12D-48BE-BFDB-EC51DB875295}"/>
              </a:ext>
            </a:extLst>
          </p:cNvPr>
          <p:cNvSpPr/>
          <p:nvPr/>
        </p:nvSpPr>
        <p:spPr>
          <a:xfrm>
            <a:off x="3551063" y="1894737"/>
            <a:ext cx="119358" cy="112227"/>
          </a:xfrm>
          <a:custGeom>
            <a:avLst/>
            <a:gdLst>
              <a:gd name="connsiteX0" fmla="*/ 119237 w 119358"/>
              <a:gd name="connsiteY0" fmla="*/ 738 h 112227"/>
              <a:gd name="connsiteX1" fmla="*/ 98600 w 119358"/>
              <a:gd name="connsiteY1" fmla="*/ 49951 h 112227"/>
              <a:gd name="connsiteX2" fmla="*/ 71612 w 119358"/>
              <a:gd name="connsiteY2" fmla="*/ 78526 h 112227"/>
              <a:gd name="connsiteX3" fmla="*/ 175 w 119358"/>
              <a:gd name="connsiteY3" fmla="*/ 111863 h 112227"/>
              <a:gd name="connsiteX4" fmla="*/ 52562 w 119358"/>
              <a:gd name="connsiteY4" fmla="*/ 95988 h 112227"/>
              <a:gd name="connsiteX5" fmla="*/ 89075 w 119358"/>
              <a:gd name="connsiteY5" fmla="*/ 91226 h 112227"/>
              <a:gd name="connsiteX6" fmla="*/ 119237 w 119358"/>
              <a:gd name="connsiteY6" fmla="*/ 738 h 11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58" h="112227">
                <a:moveTo>
                  <a:pt x="119237" y="738"/>
                </a:moveTo>
                <a:cubicBezTo>
                  <a:pt x="120824" y="-6141"/>
                  <a:pt x="106537" y="36986"/>
                  <a:pt x="98600" y="49951"/>
                </a:cubicBezTo>
                <a:cubicBezTo>
                  <a:pt x="90662" y="62916"/>
                  <a:pt x="88016" y="68207"/>
                  <a:pt x="71612" y="78526"/>
                </a:cubicBezTo>
                <a:cubicBezTo>
                  <a:pt x="55208" y="88845"/>
                  <a:pt x="3350" y="108953"/>
                  <a:pt x="175" y="111863"/>
                </a:cubicBezTo>
                <a:cubicBezTo>
                  <a:pt x="-3000" y="114773"/>
                  <a:pt x="37745" y="99427"/>
                  <a:pt x="52562" y="95988"/>
                </a:cubicBezTo>
                <a:cubicBezTo>
                  <a:pt x="67379" y="92549"/>
                  <a:pt x="78492" y="102603"/>
                  <a:pt x="89075" y="91226"/>
                </a:cubicBezTo>
                <a:cubicBezTo>
                  <a:pt x="99658" y="79849"/>
                  <a:pt x="117650" y="7617"/>
                  <a:pt x="119237" y="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269919CB-4BCA-4D61-9263-5B8CC341AF2E}"/>
              </a:ext>
            </a:extLst>
          </p:cNvPr>
          <p:cNvSpPr/>
          <p:nvPr/>
        </p:nvSpPr>
        <p:spPr>
          <a:xfrm>
            <a:off x="3549004" y="1853612"/>
            <a:ext cx="193200" cy="91077"/>
          </a:xfrm>
          <a:custGeom>
            <a:avLst/>
            <a:gdLst>
              <a:gd name="connsiteX0" fmla="*/ 646 w 193200"/>
              <a:gd name="connsiteY0" fmla="*/ 588 h 91077"/>
              <a:gd name="connsiteX1" fmla="*/ 91134 w 193200"/>
              <a:gd name="connsiteY1" fmla="*/ 13288 h 91077"/>
              <a:gd name="connsiteX2" fmla="*/ 102246 w 193200"/>
              <a:gd name="connsiteY2" fmla="*/ 43451 h 91077"/>
              <a:gd name="connsiteX3" fmla="*/ 146696 w 193200"/>
              <a:gd name="connsiteY3" fmla="*/ 54563 h 91077"/>
              <a:gd name="connsiteX4" fmla="*/ 192734 w 193200"/>
              <a:gd name="connsiteY4" fmla="*/ 91076 h 91077"/>
              <a:gd name="connsiteX5" fmla="*/ 168921 w 193200"/>
              <a:gd name="connsiteY5" fmla="*/ 52976 h 91077"/>
              <a:gd name="connsiteX6" fmla="*/ 143521 w 193200"/>
              <a:gd name="connsiteY6" fmla="*/ 30751 h 91077"/>
              <a:gd name="connsiteX7" fmla="*/ 646 w 193200"/>
              <a:gd name="connsiteY7" fmla="*/ 588 h 9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200" h="91077">
                <a:moveTo>
                  <a:pt x="646" y="588"/>
                </a:moveTo>
                <a:cubicBezTo>
                  <a:pt x="-8085" y="-2322"/>
                  <a:pt x="74201" y="6144"/>
                  <a:pt x="91134" y="13288"/>
                </a:cubicBezTo>
                <a:cubicBezTo>
                  <a:pt x="108067" y="20432"/>
                  <a:pt x="92986" y="36572"/>
                  <a:pt x="102246" y="43451"/>
                </a:cubicBezTo>
                <a:cubicBezTo>
                  <a:pt x="111506" y="50330"/>
                  <a:pt x="131615" y="46626"/>
                  <a:pt x="146696" y="54563"/>
                </a:cubicBezTo>
                <a:cubicBezTo>
                  <a:pt x="161777" y="62501"/>
                  <a:pt x="189030" y="91340"/>
                  <a:pt x="192734" y="91076"/>
                </a:cubicBezTo>
                <a:cubicBezTo>
                  <a:pt x="196438" y="90812"/>
                  <a:pt x="177123" y="63030"/>
                  <a:pt x="168921" y="52976"/>
                </a:cubicBezTo>
                <a:cubicBezTo>
                  <a:pt x="160719" y="42922"/>
                  <a:pt x="166011" y="40276"/>
                  <a:pt x="143521" y="30751"/>
                </a:cubicBezTo>
                <a:cubicBezTo>
                  <a:pt x="121031" y="21226"/>
                  <a:pt x="9377" y="3498"/>
                  <a:pt x="646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37458D2-F17B-4B7B-A150-5CF46E9D082C}"/>
              </a:ext>
            </a:extLst>
          </p:cNvPr>
          <p:cNvSpPr/>
          <p:nvPr/>
        </p:nvSpPr>
        <p:spPr>
          <a:xfrm>
            <a:off x="3404650" y="1831998"/>
            <a:ext cx="201209" cy="173104"/>
          </a:xfrm>
          <a:custGeom>
            <a:avLst/>
            <a:gdLst>
              <a:gd name="connsiteX0" fmla="*/ 143413 w 201209"/>
              <a:gd name="connsiteY0" fmla="*/ 1565 h 173104"/>
              <a:gd name="connsiteX1" fmla="*/ 197388 w 201209"/>
              <a:gd name="connsiteY1" fmla="*/ 50777 h 173104"/>
              <a:gd name="connsiteX2" fmla="*/ 192625 w 201209"/>
              <a:gd name="connsiteY2" fmla="*/ 122215 h 173104"/>
              <a:gd name="connsiteX3" fmla="*/ 159288 w 201209"/>
              <a:gd name="connsiteY3" fmla="*/ 157140 h 173104"/>
              <a:gd name="connsiteX4" fmla="*/ 75150 w 201209"/>
              <a:gd name="connsiteY4" fmla="*/ 173015 h 173104"/>
              <a:gd name="connsiteX5" fmla="*/ 35463 w 201209"/>
              <a:gd name="connsiteY5" fmla="*/ 150790 h 173104"/>
              <a:gd name="connsiteX6" fmla="*/ 13238 w 201209"/>
              <a:gd name="connsiteY6" fmla="*/ 90465 h 173104"/>
              <a:gd name="connsiteX7" fmla="*/ 2125 w 201209"/>
              <a:gd name="connsiteY7" fmla="*/ 39665 h 173104"/>
              <a:gd name="connsiteX8" fmla="*/ 56100 w 201209"/>
              <a:gd name="connsiteY8" fmla="*/ 14265 h 173104"/>
              <a:gd name="connsiteX9" fmla="*/ 143413 w 201209"/>
              <a:gd name="connsiteY9" fmla="*/ 1565 h 17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209" h="173104">
                <a:moveTo>
                  <a:pt x="143413" y="1565"/>
                </a:moveTo>
                <a:cubicBezTo>
                  <a:pt x="166961" y="7650"/>
                  <a:pt x="189186" y="30669"/>
                  <a:pt x="197388" y="50777"/>
                </a:cubicBezTo>
                <a:cubicBezTo>
                  <a:pt x="205590" y="70885"/>
                  <a:pt x="198975" y="104488"/>
                  <a:pt x="192625" y="122215"/>
                </a:cubicBezTo>
                <a:cubicBezTo>
                  <a:pt x="186275" y="139942"/>
                  <a:pt x="178867" y="148673"/>
                  <a:pt x="159288" y="157140"/>
                </a:cubicBezTo>
                <a:cubicBezTo>
                  <a:pt x="139709" y="165607"/>
                  <a:pt x="95787" y="174073"/>
                  <a:pt x="75150" y="173015"/>
                </a:cubicBezTo>
                <a:cubicBezTo>
                  <a:pt x="54513" y="171957"/>
                  <a:pt x="45782" y="164548"/>
                  <a:pt x="35463" y="150790"/>
                </a:cubicBezTo>
                <a:cubicBezTo>
                  <a:pt x="25144" y="137032"/>
                  <a:pt x="18794" y="108986"/>
                  <a:pt x="13238" y="90465"/>
                </a:cubicBezTo>
                <a:cubicBezTo>
                  <a:pt x="7682" y="71944"/>
                  <a:pt x="-5019" y="52365"/>
                  <a:pt x="2125" y="39665"/>
                </a:cubicBezTo>
                <a:cubicBezTo>
                  <a:pt x="9269" y="26965"/>
                  <a:pt x="33610" y="19821"/>
                  <a:pt x="56100" y="14265"/>
                </a:cubicBezTo>
                <a:cubicBezTo>
                  <a:pt x="78590" y="8709"/>
                  <a:pt x="119865" y="-4520"/>
                  <a:pt x="143413" y="1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4BEB6998-5268-4953-9D25-367449CD4346}"/>
              </a:ext>
            </a:extLst>
          </p:cNvPr>
          <p:cNvSpPr/>
          <p:nvPr/>
        </p:nvSpPr>
        <p:spPr>
          <a:xfrm>
            <a:off x="3498850" y="185261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BAB17E4-27C3-486C-A313-0B6CC85D305F}"/>
              </a:ext>
            </a:extLst>
          </p:cNvPr>
          <p:cNvSpPr/>
          <p:nvPr/>
        </p:nvSpPr>
        <p:spPr>
          <a:xfrm>
            <a:off x="3271835" y="1699189"/>
            <a:ext cx="297437" cy="93385"/>
          </a:xfrm>
          <a:custGeom>
            <a:avLst/>
            <a:gdLst>
              <a:gd name="connsiteX0" fmla="*/ 3 w 297437"/>
              <a:gd name="connsiteY0" fmla="*/ 93099 h 93385"/>
              <a:gd name="connsiteX1" fmla="*/ 187328 w 297437"/>
              <a:gd name="connsiteY1" fmla="*/ 34361 h 93385"/>
              <a:gd name="connsiteX2" fmla="*/ 282578 w 297437"/>
              <a:gd name="connsiteY2" fmla="*/ 12136 h 93385"/>
              <a:gd name="connsiteX3" fmla="*/ 292103 w 297437"/>
              <a:gd name="connsiteY3" fmla="*/ 7374 h 93385"/>
              <a:gd name="connsiteX4" fmla="*/ 231778 w 297437"/>
              <a:gd name="connsiteY4" fmla="*/ 5786 h 93385"/>
              <a:gd name="connsiteX5" fmla="*/ 192090 w 297437"/>
              <a:gd name="connsiteY5" fmla="*/ 7374 h 93385"/>
              <a:gd name="connsiteX6" fmla="*/ 3 w 297437"/>
              <a:gd name="connsiteY6" fmla="*/ 93099 h 9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437" h="93385">
                <a:moveTo>
                  <a:pt x="3" y="93099"/>
                </a:moveTo>
                <a:cubicBezTo>
                  <a:pt x="-791" y="97597"/>
                  <a:pt x="140232" y="47855"/>
                  <a:pt x="187328" y="34361"/>
                </a:cubicBezTo>
                <a:cubicBezTo>
                  <a:pt x="234424" y="20867"/>
                  <a:pt x="265116" y="16634"/>
                  <a:pt x="282578" y="12136"/>
                </a:cubicBezTo>
                <a:cubicBezTo>
                  <a:pt x="300040" y="7638"/>
                  <a:pt x="300570" y="8432"/>
                  <a:pt x="292103" y="7374"/>
                </a:cubicBezTo>
                <a:cubicBezTo>
                  <a:pt x="283636" y="6316"/>
                  <a:pt x="248447" y="5786"/>
                  <a:pt x="231778" y="5786"/>
                </a:cubicBezTo>
                <a:cubicBezTo>
                  <a:pt x="215109" y="5786"/>
                  <a:pt x="228073" y="-8236"/>
                  <a:pt x="192090" y="7374"/>
                </a:cubicBezTo>
                <a:cubicBezTo>
                  <a:pt x="156107" y="22984"/>
                  <a:pt x="797" y="88601"/>
                  <a:pt x="3" y="93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D618572F-84AD-4CD9-9A01-871E1677F6EE}"/>
              </a:ext>
            </a:extLst>
          </p:cNvPr>
          <p:cNvSpPr/>
          <p:nvPr/>
        </p:nvSpPr>
        <p:spPr>
          <a:xfrm>
            <a:off x="3113200" y="1781965"/>
            <a:ext cx="72938" cy="115120"/>
          </a:xfrm>
          <a:custGeom>
            <a:avLst/>
            <a:gdLst>
              <a:gd name="connsiteX0" fmla="*/ 72913 w 72938"/>
              <a:gd name="connsiteY0" fmla="*/ 798 h 115120"/>
              <a:gd name="connsiteX1" fmla="*/ 12588 w 72938"/>
              <a:gd name="connsiteY1" fmla="*/ 78585 h 115120"/>
              <a:gd name="connsiteX2" fmla="*/ 9413 w 72938"/>
              <a:gd name="connsiteY2" fmla="*/ 115098 h 115120"/>
              <a:gd name="connsiteX3" fmla="*/ 4650 w 72938"/>
              <a:gd name="connsiteY3" fmla="*/ 83348 h 115120"/>
              <a:gd name="connsiteX4" fmla="*/ 4650 w 72938"/>
              <a:gd name="connsiteY4" fmla="*/ 42073 h 115120"/>
              <a:gd name="connsiteX5" fmla="*/ 72913 w 72938"/>
              <a:gd name="connsiteY5" fmla="*/ 798 h 1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38" h="115120">
                <a:moveTo>
                  <a:pt x="72913" y="798"/>
                </a:moveTo>
                <a:cubicBezTo>
                  <a:pt x="74236" y="6883"/>
                  <a:pt x="23171" y="59535"/>
                  <a:pt x="12588" y="78585"/>
                </a:cubicBezTo>
                <a:cubicBezTo>
                  <a:pt x="2005" y="97635"/>
                  <a:pt x="10736" y="114304"/>
                  <a:pt x="9413" y="115098"/>
                </a:cubicBezTo>
                <a:cubicBezTo>
                  <a:pt x="8090" y="115892"/>
                  <a:pt x="5444" y="95519"/>
                  <a:pt x="4650" y="83348"/>
                </a:cubicBezTo>
                <a:cubicBezTo>
                  <a:pt x="3856" y="71177"/>
                  <a:pt x="-5404" y="59271"/>
                  <a:pt x="4650" y="42073"/>
                </a:cubicBezTo>
                <a:cubicBezTo>
                  <a:pt x="14704" y="24875"/>
                  <a:pt x="71590" y="-5287"/>
                  <a:pt x="72913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763A811F-0232-4D2D-A65B-F0052594ED56}"/>
              </a:ext>
            </a:extLst>
          </p:cNvPr>
          <p:cNvSpPr/>
          <p:nvPr/>
        </p:nvSpPr>
        <p:spPr>
          <a:xfrm>
            <a:off x="3302029" y="1572110"/>
            <a:ext cx="196930" cy="103623"/>
          </a:xfrm>
          <a:custGeom>
            <a:avLst/>
            <a:gdLst>
              <a:gd name="connsiteX0" fmla="*/ 3146 w 196930"/>
              <a:gd name="connsiteY0" fmla="*/ 99528 h 103623"/>
              <a:gd name="connsiteX1" fmla="*/ 193646 w 196930"/>
              <a:gd name="connsiteY1" fmla="*/ 1103 h 103623"/>
              <a:gd name="connsiteX2" fmla="*/ 120621 w 196930"/>
              <a:gd name="connsiteY2" fmla="*/ 48728 h 103623"/>
              <a:gd name="connsiteX3" fmla="*/ 79346 w 196930"/>
              <a:gd name="connsiteY3" fmla="*/ 82065 h 103623"/>
              <a:gd name="connsiteX4" fmla="*/ 3146 w 196930"/>
              <a:gd name="connsiteY4" fmla="*/ 99528 h 10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30" h="103623">
                <a:moveTo>
                  <a:pt x="3146" y="99528"/>
                </a:moveTo>
                <a:cubicBezTo>
                  <a:pt x="22196" y="86034"/>
                  <a:pt x="174067" y="9570"/>
                  <a:pt x="193646" y="1103"/>
                </a:cubicBezTo>
                <a:cubicBezTo>
                  <a:pt x="213225" y="-7364"/>
                  <a:pt x="139671" y="35234"/>
                  <a:pt x="120621" y="48728"/>
                </a:cubicBezTo>
                <a:cubicBezTo>
                  <a:pt x="101571" y="62222"/>
                  <a:pt x="101835" y="74657"/>
                  <a:pt x="79346" y="82065"/>
                </a:cubicBezTo>
                <a:cubicBezTo>
                  <a:pt x="56857" y="89473"/>
                  <a:pt x="-15904" y="113022"/>
                  <a:pt x="3146" y="99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F0BF5E97-119A-4485-93C1-6AD930F5EBA1}"/>
              </a:ext>
            </a:extLst>
          </p:cNvPr>
          <p:cNvSpPr/>
          <p:nvPr/>
        </p:nvSpPr>
        <p:spPr>
          <a:xfrm>
            <a:off x="3563791" y="1622309"/>
            <a:ext cx="245612" cy="78041"/>
          </a:xfrm>
          <a:custGeom>
            <a:avLst/>
            <a:gdLst>
              <a:gd name="connsiteX0" fmla="*/ 147 w 245612"/>
              <a:gd name="connsiteY0" fmla="*/ 62029 h 78041"/>
              <a:gd name="connsiteX1" fmla="*/ 108097 w 245612"/>
              <a:gd name="connsiteY1" fmla="*/ 28691 h 78041"/>
              <a:gd name="connsiteX2" fmla="*/ 144609 w 245612"/>
              <a:gd name="connsiteY2" fmla="*/ 23929 h 78041"/>
              <a:gd name="connsiteX3" fmla="*/ 244622 w 245612"/>
              <a:gd name="connsiteY3" fmla="*/ 77904 h 78041"/>
              <a:gd name="connsiteX4" fmla="*/ 192234 w 245612"/>
              <a:gd name="connsiteY4" fmla="*/ 38216 h 78041"/>
              <a:gd name="connsiteX5" fmla="*/ 133497 w 245612"/>
              <a:gd name="connsiteY5" fmla="*/ 116 h 78041"/>
              <a:gd name="connsiteX6" fmla="*/ 147 w 245612"/>
              <a:gd name="connsiteY6" fmla="*/ 62029 h 7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612" h="78041">
                <a:moveTo>
                  <a:pt x="147" y="62029"/>
                </a:moveTo>
                <a:cubicBezTo>
                  <a:pt x="-4086" y="66791"/>
                  <a:pt x="84020" y="35041"/>
                  <a:pt x="108097" y="28691"/>
                </a:cubicBezTo>
                <a:cubicBezTo>
                  <a:pt x="132174" y="22341"/>
                  <a:pt x="121855" y="15727"/>
                  <a:pt x="144609" y="23929"/>
                </a:cubicBezTo>
                <a:cubicBezTo>
                  <a:pt x="167363" y="32131"/>
                  <a:pt x="236685" y="75523"/>
                  <a:pt x="244622" y="77904"/>
                </a:cubicBezTo>
                <a:cubicBezTo>
                  <a:pt x="252559" y="80285"/>
                  <a:pt x="210755" y="51181"/>
                  <a:pt x="192234" y="38216"/>
                </a:cubicBezTo>
                <a:cubicBezTo>
                  <a:pt x="173713" y="25251"/>
                  <a:pt x="163924" y="-2001"/>
                  <a:pt x="133497" y="116"/>
                </a:cubicBezTo>
                <a:cubicBezTo>
                  <a:pt x="103070" y="2233"/>
                  <a:pt x="4380" y="57267"/>
                  <a:pt x="147" y="62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67D6A7CE-0CE5-428D-84D4-E8ADF8E51EEF}"/>
              </a:ext>
            </a:extLst>
          </p:cNvPr>
          <p:cNvSpPr/>
          <p:nvPr/>
        </p:nvSpPr>
        <p:spPr>
          <a:xfrm>
            <a:off x="3494056" y="1530329"/>
            <a:ext cx="257292" cy="81111"/>
          </a:xfrm>
          <a:custGeom>
            <a:avLst/>
            <a:gdLst>
              <a:gd name="connsiteX0" fmla="*/ 32 w 257292"/>
              <a:gd name="connsiteY0" fmla="*/ 80984 h 81111"/>
              <a:gd name="connsiteX1" fmla="*/ 90519 w 257292"/>
              <a:gd name="connsiteY1" fmla="*/ 22246 h 81111"/>
              <a:gd name="connsiteX2" fmla="*/ 90519 w 257292"/>
              <a:gd name="connsiteY2" fmla="*/ 21 h 81111"/>
              <a:gd name="connsiteX3" fmla="*/ 144494 w 257292"/>
              <a:gd name="connsiteY3" fmla="*/ 25421 h 81111"/>
              <a:gd name="connsiteX4" fmla="*/ 230219 w 257292"/>
              <a:gd name="connsiteY4" fmla="*/ 11134 h 81111"/>
              <a:gd name="connsiteX5" fmla="*/ 254032 w 257292"/>
              <a:gd name="connsiteY5" fmla="*/ 23834 h 81111"/>
              <a:gd name="connsiteX6" fmla="*/ 168307 w 257292"/>
              <a:gd name="connsiteY6" fmla="*/ 33359 h 81111"/>
              <a:gd name="connsiteX7" fmla="*/ 101632 w 257292"/>
              <a:gd name="connsiteY7" fmla="*/ 38121 h 81111"/>
              <a:gd name="connsiteX8" fmla="*/ 32 w 257292"/>
              <a:gd name="connsiteY8" fmla="*/ 80984 h 8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292" h="81111">
                <a:moveTo>
                  <a:pt x="32" y="80984"/>
                </a:moveTo>
                <a:cubicBezTo>
                  <a:pt x="-1820" y="78338"/>
                  <a:pt x="75438" y="35740"/>
                  <a:pt x="90519" y="22246"/>
                </a:cubicBezTo>
                <a:cubicBezTo>
                  <a:pt x="105600" y="8752"/>
                  <a:pt x="81523" y="-508"/>
                  <a:pt x="90519" y="21"/>
                </a:cubicBezTo>
                <a:cubicBezTo>
                  <a:pt x="99515" y="550"/>
                  <a:pt x="121211" y="23569"/>
                  <a:pt x="144494" y="25421"/>
                </a:cubicBezTo>
                <a:cubicBezTo>
                  <a:pt x="167777" y="27273"/>
                  <a:pt x="211963" y="11398"/>
                  <a:pt x="230219" y="11134"/>
                </a:cubicBezTo>
                <a:cubicBezTo>
                  <a:pt x="248475" y="10870"/>
                  <a:pt x="264351" y="20130"/>
                  <a:pt x="254032" y="23834"/>
                </a:cubicBezTo>
                <a:cubicBezTo>
                  <a:pt x="243713" y="27538"/>
                  <a:pt x="193707" y="30978"/>
                  <a:pt x="168307" y="33359"/>
                </a:cubicBezTo>
                <a:cubicBezTo>
                  <a:pt x="142907" y="35740"/>
                  <a:pt x="128355" y="32036"/>
                  <a:pt x="101632" y="38121"/>
                </a:cubicBezTo>
                <a:cubicBezTo>
                  <a:pt x="74909" y="44206"/>
                  <a:pt x="1884" y="83630"/>
                  <a:pt x="32" y="80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2B37A182-E421-4175-B1E7-3DE02CEF14A4}"/>
              </a:ext>
            </a:extLst>
          </p:cNvPr>
          <p:cNvSpPr/>
          <p:nvPr/>
        </p:nvSpPr>
        <p:spPr>
          <a:xfrm>
            <a:off x="3662361" y="1571898"/>
            <a:ext cx="139984" cy="102638"/>
          </a:xfrm>
          <a:custGeom>
            <a:avLst/>
            <a:gdLst>
              <a:gd name="connsiteX0" fmla="*/ 2 w 139984"/>
              <a:gd name="connsiteY0" fmla="*/ 1315 h 102638"/>
              <a:gd name="connsiteX1" fmla="*/ 103189 w 139984"/>
              <a:gd name="connsiteY1" fmla="*/ 17190 h 102638"/>
              <a:gd name="connsiteX2" fmla="*/ 139702 w 139984"/>
              <a:gd name="connsiteY2" fmla="*/ 101327 h 102638"/>
              <a:gd name="connsiteX3" fmla="*/ 119064 w 139984"/>
              <a:gd name="connsiteY3" fmla="*/ 66402 h 102638"/>
              <a:gd name="connsiteX4" fmla="*/ 100014 w 139984"/>
              <a:gd name="connsiteY4" fmla="*/ 37827 h 102638"/>
              <a:gd name="connsiteX5" fmla="*/ 2 w 139984"/>
              <a:gd name="connsiteY5" fmla="*/ 1315 h 10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84" h="102638">
                <a:moveTo>
                  <a:pt x="2" y="1315"/>
                </a:moveTo>
                <a:cubicBezTo>
                  <a:pt x="531" y="-2124"/>
                  <a:pt x="79906" y="521"/>
                  <a:pt x="103189" y="17190"/>
                </a:cubicBezTo>
                <a:cubicBezTo>
                  <a:pt x="126472" y="33859"/>
                  <a:pt x="137056" y="93125"/>
                  <a:pt x="139702" y="101327"/>
                </a:cubicBezTo>
                <a:cubicBezTo>
                  <a:pt x="142348" y="109529"/>
                  <a:pt x="125679" y="76985"/>
                  <a:pt x="119064" y="66402"/>
                </a:cubicBezTo>
                <a:cubicBezTo>
                  <a:pt x="112449" y="55819"/>
                  <a:pt x="117212" y="49204"/>
                  <a:pt x="100014" y="37827"/>
                </a:cubicBezTo>
                <a:cubicBezTo>
                  <a:pt x="82816" y="26450"/>
                  <a:pt x="-527" y="4754"/>
                  <a:pt x="2" y="1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2FB0718E-9F38-4138-B78F-4D224893C6CB}"/>
              </a:ext>
            </a:extLst>
          </p:cNvPr>
          <p:cNvSpPr/>
          <p:nvPr/>
        </p:nvSpPr>
        <p:spPr>
          <a:xfrm>
            <a:off x="3244929" y="1706499"/>
            <a:ext cx="77812" cy="77919"/>
          </a:xfrm>
          <a:custGeom>
            <a:avLst/>
            <a:gdLst>
              <a:gd name="connsiteX0" fmla="*/ 77709 w 77812"/>
              <a:gd name="connsiteY0" fmla="*/ 64 h 77919"/>
              <a:gd name="connsiteX1" fmla="*/ 20559 w 77812"/>
              <a:gd name="connsiteY1" fmla="*/ 46101 h 77919"/>
              <a:gd name="connsiteX2" fmla="*/ 11034 w 77812"/>
              <a:gd name="connsiteY2" fmla="*/ 77851 h 77919"/>
              <a:gd name="connsiteX3" fmla="*/ 9446 w 77812"/>
              <a:gd name="connsiteY3" fmla="*/ 54039 h 77919"/>
              <a:gd name="connsiteX4" fmla="*/ 4684 w 77812"/>
              <a:gd name="connsiteY4" fmla="*/ 36576 h 77919"/>
              <a:gd name="connsiteX5" fmla="*/ 77709 w 77812"/>
              <a:gd name="connsiteY5" fmla="*/ 64 h 7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12" h="77919">
                <a:moveTo>
                  <a:pt x="77709" y="64"/>
                </a:moveTo>
                <a:cubicBezTo>
                  <a:pt x="80355" y="1652"/>
                  <a:pt x="31671" y="33137"/>
                  <a:pt x="20559" y="46101"/>
                </a:cubicBezTo>
                <a:cubicBezTo>
                  <a:pt x="9447" y="59065"/>
                  <a:pt x="12886" y="76528"/>
                  <a:pt x="11034" y="77851"/>
                </a:cubicBezTo>
                <a:cubicBezTo>
                  <a:pt x="9182" y="79174"/>
                  <a:pt x="10504" y="60918"/>
                  <a:pt x="9446" y="54039"/>
                </a:cubicBezTo>
                <a:cubicBezTo>
                  <a:pt x="8388" y="47160"/>
                  <a:pt x="-7751" y="46630"/>
                  <a:pt x="4684" y="36576"/>
                </a:cubicBezTo>
                <a:cubicBezTo>
                  <a:pt x="17119" y="26522"/>
                  <a:pt x="75063" y="-1524"/>
                  <a:pt x="77709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8CBFD679-F2ED-476F-A1ED-254A2ACCF96C}"/>
              </a:ext>
            </a:extLst>
          </p:cNvPr>
          <p:cNvSpPr/>
          <p:nvPr/>
        </p:nvSpPr>
        <p:spPr>
          <a:xfrm>
            <a:off x="3127373" y="1690505"/>
            <a:ext cx="149879" cy="62556"/>
          </a:xfrm>
          <a:custGeom>
            <a:avLst/>
            <a:gdLst>
              <a:gd name="connsiteX0" fmla="*/ 146052 w 149879"/>
              <a:gd name="connsiteY0" fmla="*/ 183 h 62556"/>
              <a:gd name="connsiteX1" fmla="*/ 4765 w 149879"/>
              <a:gd name="connsiteY1" fmla="*/ 60508 h 62556"/>
              <a:gd name="connsiteX2" fmla="*/ 39690 w 149879"/>
              <a:gd name="connsiteY2" fmla="*/ 47808 h 62556"/>
              <a:gd name="connsiteX3" fmla="*/ 103190 w 149879"/>
              <a:gd name="connsiteY3" fmla="*/ 41458 h 62556"/>
              <a:gd name="connsiteX4" fmla="*/ 146052 w 149879"/>
              <a:gd name="connsiteY4" fmla="*/ 183 h 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79" h="62556">
                <a:moveTo>
                  <a:pt x="146052" y="183"/>
                </a:moveTo>
                <a:cubicBezTo>
                  <a:pt x="129648" y="3358"/>
                  <a:pt x="22492" y="52571"/>
                  <a:pt x="4765" y="60508"/>
                </a:cubicBezTo>
                <a:cubicBezTo>
                  <a:pt x="-12962" y="68445"/>
                  <a:pt x="23286" y="50983"/>
                  <a:pt x="39690" y="47808"/>
                </a:cubicBezTo>
                <a:cubicBezTo>
                  <a:pt x="56094" y="44633"/>
                  <a:pt x="84405" y="47014"/>
                  <a:pt x="103190" y="41458"/>
                </a:cubicBezTo>
                <a:cubicBezTo>
                  <a:pt x="121975" y="35902"/>
                  <a:pt x="162456" y="-2992"/>
                  <a:pt x="146052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27450E59-C4D1-4F93-AD16-C4D2A20044B4}"/>
              </a:ext>
            </a:extLst>
          </p:cNvPr>
          <p:cNvSpPr/>
          <p:nvPr/>
        </p:nvSpPr>
        <p:spPr>
          <a:xfrm>
            <a:off x="2179566" y="1900247"/>
            <a:ext cx="585179" cy="221732"/>
          </a:xfrm>
          <a:custGeom>
            <a:avLst/>
            <a:gdLst>
              <a:gd name="connsiteX0" fmla="*/ 72 w 585179"/>
              <a:gd name="connsiteY0" fmla="*/ 120641 h 221732"/>
              <a:gd name="connsiteX1" fmla="*/ 135009 w 585179"/>
              <a:gd name="connsiteY1" fmla="*/ 30153 h 221732"/>
              <a:gd name="connsiteX2" fmla="*/ 357259 w 585179"/>
              <a:gd name="connsiteY2" fmla="*/ 33328 h 221732"/>
              <a:gd name="connsiteX3" fmla="*/ 427109 w 585179"/>
              <a:gd name="connsiteY3" fmla="*/ 41266 h 221732"/>
              <a:gd name="connsiteX4" fmla="*/ 481084 w 585179"/>
              <a:gd name="connsiteY4" fmla="*/ 76191 h 221732"/>
              <a:gd name="connsiteX5" fmla="*/ 579509 w 585179"/>
              <a:gd name="connsiteY5" fmla="*/ 217478 h 221732"/>
              <a:gd name="connsiteX6" fmla="*/ 560459 w 585179"/>
              <a:gd name="connsiteY6" fmla="*/ 171441 h 221732"/>
              <a:gd name="connsiteX7" fmla="*/ 454097 w 585179"/>
              <a:gd name="connsiteY7" fmla="*/ 34916 h 221732"/>
              <a:gd name="connsiteX8" fmla="*/ 389009 w 585179"/>
              <a:gd name="connsiteY8" fmla="*/ 20628 h 221732"/>
              <a:gd name="connsiteX9" fmla="*/ 120722 w 585179"/>
              <a:gd name="connsiteY9" fmla="*/ 3166 h 221732"/>
              <a:gd name="connsiteX10" fmla="*/ 72 w 585179"/>
              <a:gd name="connsiteY10" fmla="*/ 120641 h 22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179" h="221732">
                <a:moveTo>
                  <a:pt x="72" y="120641"/>
                </a:moveTo>
                <a:cubicBezTo>
                  <a:pt x="2453" y="125139"/>
                  <a:pt x="75478" y="44705"/>
                  <a:pt x="135009" y="30153"/>
                </a:cubicBezTo>
                <a:cubicBezTo>
                  <a:pt x="194540" y="15601"/>
                  <a:pt x="308576" y="31476"/>
                  <a:pt x="357259" y="33328"/>
                </a:cubicBezTo>
                <a:cubicBezTo>
                  <a:pt x="405942" y="35180"/>
                  <a:pt x="406472" y="34122"/>
                  <a:pt x="427109" y="41266"/>
                </a:cubicBezTo>
                <a:cubicBezTo>
                  <a:pt x="447746" y="48410"/>
                  <a:pt x="455684" y="46822"/>
                  <a:pt x="481084" y="76191"/>
                </a:cubicBezTo>
                <a:cubicBezTo>
                  <a:pt x="506484" y="105560"/>
                  <a:pt x="566280" y="201603"/>
                  <a:pt x="579509" y="217478"/>
                </a:cubicBezTo>
                <a:cubicBezTo>
                  <a:pt x="592738" y="233353"/>
                  <a:pt x="581361" y="201868"/>
                  <a:pt x="560459" y="171441"/>
                </a:cubicBezTo>
                <a:cubicBezTo>
                  <a:pt x="539557" y="141014"/>
                  <a:pt x="482672" y="60051"/>
                  <a:pt x="454097" y="34916"/>
                </a:cubicBezTo>
                <a:cubicBezTo>
                  <a:pt x="425522" y="9781"/>
                  <a:pt x="444571" y="25920"/>
                  <a:pt x="389009" y="20628"/>
                </a:cubicBezTo>
                <a:cubicBezTo>
                  <a:pt x="333447" y="15336"/>
                  <a:pt x="187132" y="-8476"/>
                  <a:pt x="120722" y="3166"/>
                </a:cubicBezTo>
                <a:cubicBezTo>
                  <a:pt x="54312" y="14808"/>
                  <a:pt x="-2309" y="116143"/>
                  <a:pt x="72" y="120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077A1D65-41DC-4E2C-94A9-2402CE3CB3A5}"/>
              </a:ext>
            </a:extLst>
          </p:cNvPr>
          <p:cNvSpPr/>
          <p:nvPr/>
        </p:nvSpPr>
        <p:spPr>
          <a:xfrm>
            <a:off x="2167271" y="1911342"/>
            <a:ext cx="568107" cy="182736"/>
          </a:xfrm>
          <a:custGeom>
            <a:avLst/>
            <a:gdLst>
              <a:gd name="connsiteX0" fmla="*/ 2842 w 568107"/>
              <a:gd name="connsiteY0" fmla="*/ 182571 h 182736"/>
              <a:gd name="connsiteX1" fmla="*/ 118729 w 568107"/>
              <a:gd name="connsiteY1" fmla="*/ 142883 h 182736"/>
              <a:gd name="connsiteX2" fmla="*/ 209217 w 568107"/>
              <a:gd name="connsiteY2" fmla="*/ 73033 h 182736"/>
              <a:gd name="connsiteX3" fmla="*/ 369554 w 568107"/>
              <a:gd name="connsiteY3" fmla="*/ 53983 h 182736"/>
              <a:gd name="connsiteX4" fmla="*/ 410829 w 568107"/>
              <a:gd name="connsiteY4" fmla="*/ 76208 h 182736"/>
              <a:gd name="connsiteX5" fmla="*/ 501317 w 568107"/>
              <a:gd name="connsiteY5" fmla="*/ 127008 h 182736"/>
              <a:gd name="connsiteX6" fmla="*/ 496554 w 568107"/>
              <a:gd name="connsiteY6" fmla="*/ 153996 h 182736"/>
              <a:gd name="connsiteX7" fmla="*/ 567992 w 568107"/>
              <a:gd name="connsiteY7" fmla="*/ 179396 h 182736"/>
              <a:gd name="connsiteX8" fmla="*/ 477504 w 568107"/>
              <a:gd name="connsiteY8" fmla="*/ 107958 h 182736"/>
              <a:gd name="connsiteX9" fmla="*/ 401304 w 568107"/>
              <a:gd name="connsiteY9" fmla="*/ 23821 h 182736"/>
              <a:gd name="connsiteX10" fmla="*/ 294942 w 568107"/>
              <a:gd name="connsiteY10" fmla="*/ 8 h 182736"/>
              <a:gd name="connsiteX11" fmla="*/ 206042 w 568107"/>
              <a:gd name="connsiteY11" fmla="*/ 25408 h 182736"/>
              <a:gd name="connsiteX12" fmla="*/ 139367 w 568107"/>
              <a:gd name="connsiteY12" fmla="*/ 58746 h 182736"/>
              <a:gd name="connsiteX13" fmla="*/ 94917 w 568107"/>
              <a:gd name="connsiteY13" fmla="*/ 98433 h 182736"/>
              <a:gd name="connsiteX14" fmla="*/ 39354 w 568107"/>
              <a:gd name="connsiteY14" fmla="*/ 128596 h 182736"/>
              <a:gd name="connsiteX15" fmla="*/ 2842 w 568107"/>
              <a:gd name="connsiteY15" fmla="*/ 182571 h 18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8107" h="182736">
                <a:moveTo>
                  <a:pt x="2842" y="182571"/>
                </a:moveTo>
                <a:cubicBezTo>
                  <a:pt x="16071" y="184952"/>
                  <a:pt x="84333" y="161139"/>
                  <a:pt x="118729" y="142883"/>
                </a:cubicBezTo>
                <a:cubicBezTo>
                  <a:pt x="153125" y="124627"/>
                  <a:pt x="167413" y="87850"/>
                  <a:pt x="209217" y="73033"/>
                </a:cubicBezTo>
                <a:cubicBezTo>
                  <a:pt x="251021" y="58216"/>
                  <a:pt x="335952" y="53454"/>
                  <a:pt x="369554" y="53983"/>
                </a:cubicBezTo>
                <a:cubicBezTo>
                  <a:pt x="403156" y="54512"/>
                  <a:pt x="388868" y="64037"/>
                  <a:pt x="410829" y="76208"/>
                </a:cubicBezTo>
                <a:cubicBezTo>
                  <a:pt x="432790" y="88379"/>
                  <a:pt x="487030" y="114043"/>
                  <a:pt x="501317" y="127008"/>
                </a:cubicBezTo>
                <a:cubicBezTo>
                  <a:pt x="515604" y="139973"/>
                  <a:pt x="485442" y="145265"/>
                  <a:pt x="496554" y="153996"/>
                </a:cubicBezTo>
                <a:cubicBezTo>
                  <a:pt x="507666" y="162727"/>
                  <a:pt x="571167" y="187069"/>
                  <a:pt x="567992" y="179396"/>
                </a:cubicBezTo>
                <a:cubicBezTo>
                  <a:pt x="564817" y="171723"/>
                  <a:pt x="505285" y="133887"/>
                  <a:pt x="477504" y="107958"/>
                </a:cubicBezTo>
                <a:cubicBezTo>
                  <a:pt x="449723" y="82029"/>
                  <a:pt x="431731" y="41813"/>
                  <a:pt x="401304" y="23821"/>
                </a:cubicBezTo>
                <a:cubicBezTo>
                  <a:pt x="370877" y="5829"/>
                  <a:pt x="327486" y="-257"/>
                  <a:pt x="294942" y="8"/>
                </a:cubicBezTo>
                <a:cubicBezTo>
                  <a:pt x="262398" y="272"/>
                  <a:pt x="231971" y="15618"/>
                  <a:pt x="206042" y="25408"/>
                </a:cubicBezTo>
                <a:cubicBezTo>
                  <a:pt x="180113" y="35198"/>
                  <a:pt x="157888" y="46575"/>
                  <a:pt x="139367" y="58746"/>
                </a:cubicBezTo>
                <a:cubicBezTo>
                  <a:pt x="120846" y="70917"/>
                  <a:pt x="111586" y="86791"/>
                  <a:pt x="94917" y="98433"/>
                </a:cubicBezTo>
                <a:cubicBezTo>
                  <a:pt x="78248" y="110075"/>
                  <a:pt x="52583" y="118013"/>
                  <a:pt x="39354" y="128596"/>
                </a:cubicBezTo>
                <a:cubicBezTo>
                  <a:pt x="26125" y="139179"/>
                  <a:pt x="-10387" y="180190"/>
                  <a:pt x="2842" y="182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FA92932-1BDE-4700-85A5-A97D79D2E80D}"/>
              </a:ext>
            </a:extLst>
          </p:cNvPr>
          <p:cNvSpPr/>
          <p:nvPr/>
        </p:nvSpPr>
        <p:spPr>
          <a:xfrm>
            <a:off x="2571213" y="1979580"/>
            <a:ext cx="89466" cy="139613"/>
          </a:xfrm>
          <a:custGeom>
            <a:avLst/>
            <a:gdLst>
              <a:gd name="connsiteX0" fmla="*/ 44987 w 89466"/>
              <a:gd name="connsiteY0" fmla="*/ 33 h 139613"/>
              <a:gd name="connsiteX1" fmla="*/ 71975 w 89466"/>
              <a:gd name="connsiteY1" fmla="*/ 79408 h 139613"/>
              <a:gd name="connsiteX2" fmla="*/ 537 w 89466"/>
              <a:gd name="connsiteY2" fmla="*/ 138145 h 139613"/>
              <a:gd name="connsiteX3" fmla="*/ 41812 w 89466"/>
              <a:gd name="connsiteY3" fmla="*/ 117508 h 139613"/>
              <a:gd name="connsiteX4" fmla="*/ 89437 w 89466"/>
              <a:gd name="connsiteY4" fmla="*/ 69883 h 139613"/>
              <a:gd name="connsiteX5" fmla="*/ 44987 w 89466"/>
              <a:gd name="connsiteY5" fmla="*/ 33 h 1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66" h="139613">
                <a:moveTo>
                  <a:pt x="44987" y="33"/>
                </a:moveTo>
                <a:cubicBezTo>
                  <a:pt x="42077" y="1620"/>
                  <a:pt x="79383" y="56390"/>
                  <a:pt x="71975" y="79408"/>
                </a:cubicBezTo>
                <a:cubicBezTo>
                  <a:pt x="64567" y="102426"/>
                  <a:pt x="5564" y="131795"/>
                  <a:pt x="537" y="138145"/>
                </a:cubicBezTo>
                <a:cubicBezTo>
                  <a:pt x="-4490" y="144495"/>
                  <a:pt x="26995" y="128885"/>
                  <a:pt x="41812" y="117508"/>
                </a:cubicBezTo>
                <a:cubicBezTo>
                  <a:pt x="56629" y="106131"/>
                  <a:pt x="88114" y="85229"/>
                  <a:pt x="89437" y="69883"/>
                </a:cubicBezTo>
                <a:cubicBezTo>
                  <a:pt x="90760" y="54537"/>
                  <a:pt x="47897" y="-1554"/>
                  <a:pt x="44987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2D5B49CE-795D-4E86-8DF8-FE0C3C6F1C0A}"/>
              </a:ext>
            </a:extLst>
          </p:cNvPr>
          <p:cNvSpPr/>
          <p:nvPr/>
        </p:nvSpPr>
        <p:spPr>
          <a:xfrm>
            <a:off x="2548410" y="2103849"/>
            <a:ext cx="204315" cy="20066"/>
          </a:xfrm>
          <a:custGeom>
            <a:avLst/>
            <a:gdLst>
              <a:gd name="connsiteX0" fmla="*/ 1115 w 204315"/>
              <a:gd name="connsiteY0" fmla="*/ 17051 h 20066"/>
              <a:gd name="connsiteX1" fmla="*/ 131290 w 204315"/>
              <a:gd name="connsiteY1" fmla="*/ 1176 h 20066"/>
              <a:gd name="connsiteX2" fmla="*/ 204315 w 204315"/>
              <a:gd name="connsiteY2" fmla="*/ 1176 h 20066"/>
              <a:gd name="connsiteX3" fmla="*/ 120178 w 204315"/>
              <a:gd name="connsiteY3" fmla="*/ 2764 h 20066"/>
              <a:gd name="connsiteX4" fmla="*/ 69378 w 204315"/>
              <a:gd name="connsiteY4" fmla="*/ 18639 h 20066"/>
              <a:gd name="connsiteX5" fmla="*/ 1115 w 204315"/>
              <a:gd name="connsiteY5" fmla="*/ 17051 h 2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315" h="20066">
                <a:moveTo>
                  <a:pt x="1115" y="17051"/>
                </a:moveTo>
                <a:cubicBezTo>
                  <a:pt x="11434" y="14141"/>
                  <a:pt x="97423" y="3822"/>
                  <a:pt x="131290" y="1176"/>
                </a:cubicBezTo>
                <a:cubicBezTo>
                  <a:pt x="165157" y="-1470"/>
                  <a:pt x="204315" y="1176"/>
                  <a:pt x="204315" y="1176"/>
                </a:cubicBezTo>
                <a:cubicBezTo>
                  <a:pt x="202463" y="1441"/>
                  <a:pt x="142667" y="-146"/>
                  <a:pt x="120178" y="2764"/>
                </a:cubicBezTo>
                <a:cubicBezTo>
                  <a:pt x="97689" y="5674"/>
                  <a:pt x="83665" y="15993"/>
                  <a:pt x="69378" y="18639"/>
                </a:cubicBezTo>
                <a:cubicBezTo>
                  <a:pt x="55091" y="21285"/>
                  <a:pt x="-9204" y="19961"/>
                  <a:pt x="1115" y="17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FAFE084E-5E0D-4745-AA6F-989CFA3B6BA4}"/>
              </a:ext>
            </a:extLst>
          </p:cNvPr>
          <p:cNvSpPr/>
          <p:nvPr/>
        </p:nvSpPr>
        <p:spPr>
          <a:xfrm>
            <a:off x="2268084" y="2054131"/>
            <a:ext cx="311665" cy="70322"/>
          </a:xfrm>
          <a:custGeom>
            <a:avLst/>
            <a:gdLst>
              <a:gd name="connsiteX0" fmla="*/ 454 w 311665"/>
              <a:gd name="connsiteY0" fmla="*/ 94 h 70322"/>
              <a:gd name="connsiteX1" fmla="*/ 67129 w 311665"/>
              <a:gd name="connsiteY1" fmla="*/ 49307 h 70322"/>
              <a:gd name="connsiteX2" fmla="*/ 179841 w 311665"/>
              <a:gd name="connsiteY2" fmla="*/ 50894 h 70322"/>
              <a:gd name="connsiteX3" fmla="*/ 311604 w 311665"/>
              <a:gd name="connsiteY3" fmla="*/ 69944 h 70322"/>
              <a:gd name="connsiteX4" fmla="*/ 195716 w 311665"/>
              <a:gd name="connsiteY4" fmla="*/ 63594 h 70322"/>
              <a:gd name="connsiteX5" fmla="*/ 98879 w 311665"/>
              <a:gd name="connsiteY5" fmla="*/ 63594 h 70322"/>
              <a:gd name="connsiteX6" fmla="*/ 454 w 311665"/>
              <a:gd name="connsiteY6" fmla="*/ 94 h 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665" h="70322">
                <a:moveTo>
                  <a:pt x="454" y="94"/>
                </a:moveTo>
                <a:cubicBezTo>
                  <a:pt x="-4838" y="-2287"/>
                  <a:pt x="37231" y="40840"/>
                  <a:pt x="67129" y="49307"/>
                </a:cubicBezTo>
                <a:cubicBezTo>
                  <a:pt x="97027" y="57774"/>
                  <a:pt x="139095" y="47455"/>
                  <a:pt x="179841" y="50894"/>
                </a:cubicBezTo>
                <a:cubicBezTo>
                  <a:pt x="220587" y="54333"/>
                  <a:pt x="308958" y="67827"/>
                  <a:pt x="311604" y="69944"/>
                </a:cubicBezTo>
                <a:cubicBezTo>
                  <a:pt x="314250" y="72061"/>
                  <a:pt x="231170" y="64652"/>
                  <a:pt x="195716" y="63594"/>
                </a:cubicBezTo>
                <a:cubicBezTo>
                  <a:pt x="160262" y="62536"/>
                  <a:pt x="128777" y="70208"/>
                  <a:pt x="98879" y="63594"/>
                </a:cubicBezTo>
                <a:cubicBezTo>
                  <a:pt x="68981" y="56980"/>
                  <a:pt x="5746" y="2475"/>
                  <a:pt x="454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A10153EE-79A3-4C3B-9C6E-1B7F2A04DAA3}"/>
              </a:ext>
            </a:extLst>
          </p:cNvPr>
          <p:cNvSpPr/>
          <p:nvPr/>
        </p:nvSpPr>
        <p:spPr>
          <a:xfrm>
            <a:off x="2208130" y="2096390"/>
            <a:ext cx="303846" cy="42134"/>
          </a:xfrm>
          <a:custGeom>
            <a:avLst/>
            <a:gdLst>
              <a:gd name="connsiteX0" fmla="*/ 83 w 303846"/>
              <a:gd name="connsiteY0" fmla="*/ 3873 h 42134"/>
              <a:gd name="connsiteX1" fmla="*/ 82633 w 303846"/>
              <a:gd name="connsiteY1" fmla="*/ 13398 h 42134"/>
              <a:gd name="connsiteX2" fmla="*/ 214395 w 303846"/>
              <a:gd name="connsiteY2" fmla="*/ 24510 h 42134"/>
              <a:gd name="connsiteX3" fmla="*/ 303295 w 303846"/>
              <a:gd name="connsiteY3" fmla="*/ 41973 h 42134"/>
              <a:gd name="connsiteX4" fmla="*/ 173120 w 303846"/>
              <a:gd name="connsiteY4" fmla="*/ 13398 h 42134"/>
              <a:gd name="connsiteX5" fmla="*/ 96920 w 303846"/>
              <a:gd name="connsiteY5" fmla="*/ 698 h 42134"/>
              <a:gd name="connsiteX6" fmla="*/ 83 w 303846"/>
              <a:gd name="connsiteY6" fmla="*/ 3873 h 4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846" h="42134">
                <a:moveTo>
                  <a:pt x="83" y="3873"/>
                </a:moveTo>
                <a:cubicBezTo>
                  <a:pt x="-2298" y="5990"/>
                  <a:pt x="46914" y="9959"/>
                  <a:pt x="82633" y="13398"/>
                </a:cubicBezTo>
                <a:cubicBezTo>
                  <a:pt x="118352" y="16838"/>
                  <a:pt x="177618" y="19748"/>
                  <a:pt x="214395" y="24510"/>
                </a:cubicBezTo>
                <a:cubicBezTo>
                  <a:pt x="251172" y="29273"/>
                  <a:pt x="310174" y="43825"/>
                  <a:pt x="303295" y="41973"/>
                </a:cubicBezTo>
                <a:cubicBezTo>
                  <a:pt x="296416" y="40121"/>
                  <a:pt x="207516" y="20277"/>
                  <a:pt x="173120" y="13398"/>
                </a:cubicBezTo>
                <a:cubicBezTo>
                  <a:pt x="138724" y="6519"/>
                  <a:pt x="127876" y="2815"/>
                  <a:pt x="96920" y="698"/>
                </a:cubicBezTo>
                <a:cubicBezTo>
                  <a:pt x="65964" y="-1419"/>
                  <a:pt x="2464" y="1756"/>
                  <a:pt x="83" y="3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EF00CB56-EC2E-4970-9391-A54F7DE04C31}"/>
              </a:ext>
            </a:extLst>
          </p:cNvPr>
          <p:cNvSpPr/>
          <p:nvPr/>
        </p:nvSpPr>
        <p:spPr>
          <a:xfrm>
            <a:off x="2362810" y="1939874"/>
            <a:ext cx="247359" cy="171693"/>
          </a:xfrm>
          <a:custGeom>
            <a:avLst/>
            <a:gdLst>
              <a:gd name="connsiteX0" fmla="*/ 242278 w 247359"/>
              <a:gd name="connsiteY0" fmla="*/ 38151 h 171693"/>
              <a:gd name="connsiteX1" fmla="*/ 210528 w 247359"/>
              <a:gd name="connsiteY1" fmla="*/ 90539 h 171693"/>
              <a:gd name="connsiteX2" fmla="*/ 183540 w 247359"/>
              <a:gd name="connsiteY2" fmla="*/ 152451 h 171693"/>
              <a:gd name="connsiteX3" fmla="*/ 116865 w 247359"/>
              <a:gd name="connsiteY3" fmla="*/ 171501 h 171693"/>
              <a:gd name="connsiteX4" fmla="*/ 62890 w 247359"/>
              <a:gd name="connsiteY4" fmla="*/ 158801 h 171693"/>
              <a:gd name="connsiteX5" fmla="*/ 13678 w 247359"/>
              <a:gd name="connsiteY5" fmla="*/ 108001 h 171693"/>
              <a:gd name="connsiteX6" fmla="*/ 43840 w 247359"/>
              <a:gd name="connsiteY6" fmla="*/ 60376 h 171693"/>
              <a:gd name="connsiteX7" fmla="*/ 978 w 247359"/>
              <a:gd name="connsiteY7" fmla="*/ 28626 h 171693"/>
              <a:gd name="connsiteX8" fmla="*/ 94640 w 247359"/>
              <a:gd name="connsiteY8" fmla="*/ 51 h 171693"/>
              <a:gd name="connsiteX9" fmla="*/ 242278 w 247359"/>
              <a:gd name="connsiteY9" fmla="*/ 38151 h 1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359" h="171693">
                <a:moveTo>
                  <a:pt x="242278" y="38151"/>
                </a:moveTo>
                <a:cubicBezTo>
                  <a:pt x="261593" y="53232"/>
                  <a:pt x="220318" y="71489"/>
                  <a:pt x="210528" y="90539"/>
                </a:cubicBezTo>
                <a:cubicBezTo>
                  <a:pt x="200738" y="109589"/>
                  <a:pt x="199150" y="138957"/>
                  <a:pt x="183540" y="152451"/>
                </a:cubicBezTo>
                <a:cubicBezTo>
                  <a:pt x="167930" y="165945"/>
                  <a:pt x="136973" y="170443"/>
                  <a:pt x="116865" y="171501"/>
                </a:cubicBezTo>
                <a:cubicBezTo>
                  <a:pt x="96757" y="172559"/>
                  <a:pt x="80088" y="169384"/>
                  <a:pt x="62890" y="158801"/>
                </a:cubicBezTo>
                <a:cubicBezTo>
                  <a:pt x="45692" y="148218"/>
                  <a:pt x="16853" y="124405"/>
                  <a:pt x="13678" y="108001"/>
                </a:cubicBezTo>
                <a:cubicBezTo>
                  <a:pt x="10503" y="91597"/>
                  <a:pt x="45957" y="73605"/>
                  <a:pt x="43840" y="60376"/>
                </a:cubicBezTo>
                <a:cubicBezTo>
                  <a:pt x="41723" y="47147"/>
                  <a:pt x="-7489" y="38680"/>
                  <a:pt x="978" y="28626"/>
                </a:cubicBezTo>
                <a:cubicBezTo>
                  <a:pt x="9445" y="18572"/>
                  <a:pt x="55746" y="1374"/>
                  <a:pt x="94640" y="51"/>
                </a:cubicBezTo>
                <a:cubicBezTo>
                  <a:pt x="133534" y="-1272"/>
                  <a:pt x="222963" y="23070"/>
                  <a:pt x="242278" y="38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FEC31EC3-270C-4BD4-A436-3A161D9E5B43}"/>
              </a:ext>
            </a:extLst>
          </p:cNvPr>
          <p:cNvSpPr/>
          <p:nvPr/>
        </p:nvSpPr>
        <p:spPr>
          <a:xfrm>
            <a:off x="2490788" y="197167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0F496167-D185-4559-90B7-B3C2D4CC27FC}"/>
              </a:ext>
            </a:extLst>
          </p:cNvPr>
          <p:cNvSpPr/>
          <p:nvPr/>
        </p:nvSpPr>
        <p:spPr>
          <a:xfrm>
            <a:off x="2503472" y="2127048"/>
            <a:ext cx="237238" cy="35440"/>
          </a:xfrm>
          <a:custGeom>
            <a:avLst/>
            <a:gdLst>
              <a:gd name="connsiteX0" fmla="*/ 16 w 237238"/>
              <a:gd name="connsiteY0" fmla="*/ 17665 h 35440"/>
              <a:gd name="connsiteX1" fmla="*/ 149241 w 237238"/>
              <a:gd name="connsiteY1" fmla="*/ 35127 h 35440"/>
              <a:gd name="connsiteX2" fmla="*/ 236553 w 237238"/>
              <a:gd name="connsiteY2" fmla="*/ 202 h 35440"/>
              <a:gd name="connsiteX3" fmla="*/ 187341 w 237238"/>
              <a:gd name="connsiteY3" fmla="*/ 20840 h 35440"/>
              <a:gd name="connsiteX4" fmla="*/ 139716 w 237238"/>
              <a:gd name="connsiteY4" fmla="*/ 22427 h 35440"/>
              <a:gd name="connsiteX5" fmla="*/ 16 w 237238"/>
              <a:gd name="connsiteY5" fmla="*/ 17665 h 3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238" h="35440">
                <a:moveTo>
                  <a:pt x="16" y="17665"/>
                </a:moveTo>
                <a:cubicBezTo>
                  <a:pt x="1604" y="19782"/>
                  <a:pt x="109818" y="38037"/>
                  <a:pt x="149241" y="35127"/>
                </a:cubicBezTo>
                <a:cubicBezTo>
                  <a:pt x="188664" y="32217"/>
                  <a:pt x="230203" y="2583"/>
                  <a:pt x="236553" y="202"/>
                </a:cubicBezTo>
                <a:cubicBezTo>
                  <a:pt x="242903" y="-2179"/>
                  <a:pt x="203480" y="17136"/>
                  <a:pt x="187341" y="20840"/>
                </a:cubicBezTo>
                <a:cubicBezTo>
                  <a:pt x="171202" y="24544"/>
                  <a:pt x="170143" y="22956"/>
                  <a:pt x="139716" y="22427"/>
                </a:cubicBezTo>
                <a:cubicBezTo>
                  <a:pt x="109289" y="21898"/>
                  <a:pt x="-1572" y="15548"/>
                  <a:pt x="16" y="17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F8CFF83-C74F-49DE-B80A-C34B05E9E9DF}"/>
              </a:ext>
            </a:extLst>
          </p:cNvPr>
          <p:cNvSpPr/>
          <p:nvPr/>
        </p:nvSpPr>
        <p:spPr>
          <a:xfrm>
            <a:off x="2590339" y="2108192"/>
            <a:ext cx="173795" cy="125494"/>
          </a:xfrm>
          <a:custGeom>
            <a:avLst/>
            <a:gdLst>
              <a:gd name="connsiteX0" fmla="*/ 173499 w 173795"/>
              <a:gd name="connsiteY0" fmla="*/ 8 h 125494"/>
              <a:gd name="connsiteX1" fmla="*/ 83011 w 173795"/>
              <a:gd name="connsiteY1" fmla="*/ 73033 h 125494"/>
              <a:gd name="connsiteX2" fmla="*/ 461 w 173795"/>
              <a:gd name="connsiteY2" fmla="*/ 125421 h 125494"/>
              <a:gd name="connsiteX3" fmla="*/ 49674 w 173795"/>
              <a:gd name="connsiteY3" fmla="*/ 84146 h 125494"/>
              <a:gd name="connsiteX4" fmla="*/ 51261 w 173795"/>
              <a:gd name="connsiteY4" fmla="*/ 68271 h 125494"/>
              <a:gd name="connsiteX5" fmla="*/ 173499 w 173795"/>
              <a:gd name="connsiteY5" fmla="*/ 8 h 1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795" h="125494">
                <a:moveTo>
                  <a:pt x="173499" y="8"/>
                </a:moveTo>
                <a:cubicBezTo>
                  <a:pt x="178791" y="802"/>
                  <a:pt x="111851" y="52131"/>
                  <a:pt x="83011" y="73033"/>
                </a:cubicBezTo>
                <a:cubicBezTo>
                  <a:pt x="54171" y="93935"/>
                  <a:pt x="6017" y="123569"/>
                  <a:pt x="461" y="125421"/>
                </a:cubicBezTo>
                <a:cubicBezTo>
                  <a:pt x="-5095" y="127273"/>
                  <a:pt x="41207" y="93671"/>
                  <a:pt x="49674" y="84146"/>
                </a:cubicBezTo>
                <a:cubicBezTo>
                  <a:pt x="58141" y="74621"/>
                  <a:pt x="33269" y="80971"/>
                  <a:pt x="51261" y="68271"/>
                </a:cubicBezTo>
                <a:cubicBezTo>
                  <a:pt x="69253" y="55571"/>
                  <a:pt x="168207" y="-786"/>
                  <a:pt x="17349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6AC01713-B6DE-4817-99AD-756F2E686066}"/>
              </a:ext>
            </a:extLst>
          </p:cNvPr>
          <p:cNvSpPr/>
          <p:nvPr/>
        </p:nvSpPr>
        <p:spPr>
          <a:xfrm>
            <a:off x="2380796" y="1891262"/>
            <a:ext cx="226718" cy="33893"/>
          </a:xfrm>
          <a:custGeom>
            <a:avLst/>
            <a:gdLst>
              <a:gd name="connsiteX0" fmla="*/ 454 w 226718"/>
              <a:gd name="connsiteY0" fmla="*/ 2626 h 33893"/>
              <a:gd name="connsiteX1" fmla="*/ 151267 w 226718"/>
              <a:gd name="connsiteY1" fmla="*/ 4213 h 33893"/>
              <a:gd name="connsiteX2" fmla="*/ 225879 w 226718"/>
              <a:gd name="connsiteY2" fmla="*/ 32788 h 33893"/>
              <a:gd name="connsiteX3" fmla="*/ 186192 w 226718"/>
              <a:gd name="connsiteY3" fmla="*/ 28026 h 33893"/>
              <a:gd name="connsiteX4" fmla="*/ 106817 w 226718"/>
              <a:gd name="connsiteY4" fmla="*/ 28026 h 33893"/>
              <a:gd name="connsiteX5" fmla="*/ 454 w 226718"/>
              <a:gd name="connsiteY5" fmla="*/ 2626 h 3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718" h="33893">
                <a:moveTo>
                  <a:pt x="454" y="2626"/>
                </a:moveTo>
                <a:cubicBezTo>
                  <a:pt x="7862" y="-1343"/>
                  <a:pt x="113696" y="-814"/>
                  <a:pt x="151267" y="4213"/>
                </a:cubicBezTo>
                <a:cubicBezTo>
                  <a:pt x="188838" y="9240"/>
                  <a:pt x="220058" y="28819"/>
                  <a:pt x="225879" y="32788"/>
                </a:cubicBezTo>
                <a:cubicBezTo>
                  <a:pt x="231700" y="36757"/>
                  <a:pt x="206036" y="28820"/>
                  <a:pt x="186192" y="28026"/>
                </a:cubicBezTo>
                <a:cubicBezTo>
                  <a:pt x="166348" y="27232"/>
                  <a:pt x="135392" y="32259"/>
                  <a:pt x="106817" y="28026"/>
                </a:cubicBezTo>
                <a:cubicBezTo>
                  <a:pt x="78242" y="23793"/>
                  <a:pt x="-6954" y="6595"/>
                  <a:pt x="454" y="2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F044342B-2370-43CD-93C7-E8829FA86BEB}"/>
              </a:ext>
            </a:extLst>
          </p:cNvPr>
          <p:cNvSpPr/>
          <p:nvPr/>
        </p:nvSpPr>
        <p:spPr>
          <a:xfrm>
            <a:off x="2557371" y="1918191"/>
            <a:ext cx="191271" cy="183361"/>
          </a:xfrm>
          <a:custGeom>
            <a:avLst/>
            <a:gdLst>
              <a:gd name="connsiteX0" fmla="*/ 92 w 191271"/>
              <a:gd name="connsiteY0" fmla="*/ 9034 h 183361"/>
              <a:gd name="connsiteX1" fmla="*/ 73117 w 191271"/>
              <a:gd name="connsiteY1" fmla="*/ 23322 h 183361"/>
              <a:gd name="connsiteX2" fmla="*/ 187417 w 191271"/>
              <a:gd name="connsiteY2" fmla="*/ 175722 h 183361"/>
              <a:gd name="connsiteX3" fmla="*/ 157254 w 191271"/>
              <a:gd name="connsiteY3" fmla="*/ 155084 h 183361"/>
              <a:gd name="connsiteX4" fmla="*/ 87404 w 191271"/>
              <a:gd name="connsiteY4" fmla="*/ 107459 h 183361"/>
              <a:gd name="connsiteX5" fmla="*/ 92 w 191271"/>
              <a:gd name="connsiteY5" fmla="*/ 9034 h 18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271" h="183361">
                <a:moveTo>
                  <a:pt x="92" y="9034"/>
                </a:moveTo>
                <a:cubicBezTo>
                  <a:pt x="-2289" y="-4989"/>
                  <a:pt x="41896" y="-4459"/>
                  <a:pt x="73117" y="23322"/>
                </a:cubicBezTo>
                <a:cubicBezTo>
                  <a:pt x="104338" y="51103"/>
                  <a:pt x="173394" y="153762"/>
                  <a:pt x="187417" y="175722"/>
                </a:cubicBezTo>
                <a:cubicBezTo>
                  <a:pt x="201440" y="197682"/>
                  <a:pt x="173923" y="166461"/>
                  <a:pt x="157254" y="155084"/>
                </a:cubicBezTo>
                <a:cubicBezTo>
                  <a:pt x="140585" y="143707"/>
                  <a:pt x="112010" y="129684"/>
                  <a:pt x="87404" y="107459"/>
                </a:cubicBezTo>
                <a:cubicBezTo>
                  <a:pt x="62798" y="85234"/>
                  <a:pt x="2473" y="23057"/>
                  <a:pt x="92" y="9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DB05E6D7-CB45-4C65-9368-CC5D7F159495}"/>
              </a:ext>
            </a:extLst>
          </p:cNvPr>
          <p:cNvSpPr/>
          <p:nvPr/>
        </p:nvSpPr>
        <p:spPr>
          <a:xfrm>
            <a:off x="2266906" y="1647584"/>
            <a:ext cx="329903" cy="61784"/>
          </a:xfrm>
          <a:custGeom>
            <a:avLst/>
            <a:gdLst>
              <a:gd name="connsiteX0" fmla="*/ 44 w 329903"/>
              <a:gd name="connsiteY0" fmla="*/ 6591 h 61784"/>
              <a:gd name="connsiteX1" fmla="*/ 168319 w 329903"/>
              <a:gd name="connsiteY1" fmla="*/ 5004 h 61784"/>
              <a:gd name="connsiteX2" fmla="*/ 328657 w 329903"/>
              <a:gd name="connsiteY2" fmla="*/ 60566 h 61784"/>
              <a:gd name="connsiteX3" fmla="*/ 239757 w 329903"/>
              <a:gd name="connsiteY3" fmla="*/ 43104 h 61784"/>
              <a:gd name="connsiteX4" fmla="*/ 184194 w 329903"/>
              <a:gd name="connsiteY4" fmla="*/ 39929 h 61784"/>
              <a:gd name="connsiteX5" fmla="*/ 44 w 329903"/>
              <a:gd name="connsiteY5" fmla="*/ 6591 h 6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903" h="61784">
                <a:moveTo>
                  <a:pt x="44" y="6591"/>
                </a:moveTo>
                <a:cubicBezTo>
                  <a:pt x="-2602" y="770"/>
                  <a:pt x="113550" y="-3992"/>
                  <a:pt x="168319" y="5004"/>
                </a:cubicBezTo>
                <a:cubicBezTo>
                  <a:pt x="223088" y="14000"/>
                  <a:pt x="316751" y="54216"/>
                  <a:pt x="328657" y="60566"/>
                </a:cubicBezTo>
                <a:cubicBezTo>
                  <a:pt x="340563" y="66916"/>
                  <a:pt x="263834" y="46543"/>
                  <a:pt x="239757" y="43104"/>
                </a:cubicBezTo>
                <a:cubicBezTo>
                  <a:pt x="215680" y="39665"/>
                  <a:pt x="219119" y="46808"/>
                  <a:pt x="184194" y="39929"/>
                </a:cubicBezTo>
                <a:cubicBezTo>
                  <a:pt x="149269" y="33050"/>
                  <a:pt x="2690" y="12412"/>
                  <a:pt x="44" y="6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FE0FAF3-9295-4349-9950-62EC706D9019}"/>
              </a:ext>
            </a:extLst>
          </p:cNvPr>
          <p:cNvSpPr/>
          <p:nvPr/>
        </p:nvSpPr>
        <p:spPr>
          <a:xfrm>
            <a:off x="2135188" y="1633436"/>
            <a:ext cx="237447" cy="92210"/>
          </a:xfrm>
          <a:custGeom>
            <a:avLst/>
            <a:gdLst>
              <a:gd name="connsiteX0" fmla="*/ 0 w 237447"/>
              <a:gd name="connsiteY0" fmla="*/ 92177 h 92210"/>
              <a:gd name="connsiteX1" fmla="*/ 182562 w 237447"/>
              <a:gd name="connsiteY1" fmla="*/ 44552 h 92210"/>
              <a:gd name="connsiteX2" fmla="*/ 236537 w 237447"/>
              <a:gd name="connsiteY2" fmla="*/ 44552 h 92210"/>
              <a:gd name="connsiteX3" fmla="*/ 149225 w 237447"/>
              <a:gd name="connsiteY3" fmla="*/ 36614 h 92210"/>
              <a:gd name="connsiteX4" fmla="*/ 57150 w 237447"/>
              <a:gd name="connsiteY4" fmla="*/ 102 h 92210"/>
              <a:gd name="connsiteX5" fmla="*/ 153987 w 237447"/>
              <a:gd name="connsiteY5" fmla="*/ 49314 h 92210"/>
              <a:gd name="connsiteX6" fmla="*/ 180975 w 237447"/>
              <a:gd name="connsiteY6" fmla="*/ 52489 h 92210"/>
              <a:gd name="connsiteX7" fmla="*/ 0 w 237447"/>
              <a:gd name="connsiteY7" fmla="*/ 92177 h 9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447" h="92210">
                <a:moveTo>
                  <a:pt x="0" y="92177"/>
                </a:moveTo>
                <a:cubicBezTo>
                  <a:pt x="264" y="90854"/>
                  <a:pt x="143139" y="52489"/>
                  <a:pt x="182562" y="44552"/>
                </a:cubicBezTo>
                <a:cubicBezTo>
                  <a:pt x="221985" y="36615"/>
                  <a:pt x="242093" y="45875"/>
                  <a:pt x="236537" y="44552"/>
                </a:cubicBezTo>
                <a:cubicBezTo>
                  <a:pt x="230981" y="43229"/>
                  <a:pt x="179123" y="44022"/>
                  <a:pt x="149225" y="36614"/>
                </a:cubicBezTo>
                <a:cubicBezTo>
                  <a:pt x="119327" y="29206"/>
                  <a:pt x="56356" y="-2015"/>
                  <a:pt x="57150" y="102"/>
                </a:cubicBezTo>
                <a:cubicBezTo>
                  <a:pt x="57944" y="2219"/>
                  <a:pt x="133350" y="40583"/>
                  <a:pt x="153987" y="49314"/>
                </a:cubicBezTo>
                <a:cubicBezTo>
                  <a:pt x="174624" y="58045"/>
                  <a:pt x="200290" y="50108"/>
                  <a:pt x="180975" y="52489"/>
                </a:cubicBezTo>
                <a:cubicBezTo>
                  <a:pt x="161661" y="54870"/>
                  <a:pt x="-264" y="93500"/>
                  <a:pt x="0" y="92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22E9143B-A5B8-49D7-BED1-0865F81D747C}"/>
              </a:ext>
            </a:extLst>
          </p:cNvPr>
          <p:cNvSpPr/>
          <p:nvPr/>
        </p:nvSpPr>
        <p:spPr>
          <a:xfrm>
            <a:off x="2548758" y="1701753"/>
            <a:ext cx="211362" cy="120761"/>
          </a:xfrm>
          <a:custGeom>
            <a:avLst/>
            <a:gdLst>
              <a:gd name="connsiteX0" fmla="*/ 767 w 211362"/>
              <a:gd name="connsiteY0" fmla="*/ 47 h 120761"/>
              <a:gd name="connsiteX1" fmla="*/ 188092 w 211362"/>
              <a:gd name="connsiteY1" fmla="*/ 73072 h 120761"/>
              <a:gd name="connsiteX2" fmla="*/ 203967 w 211362"/>
              <a:gd name="connsiteY2" fmla="*/ 88947 h 120761"/>
              <a:gd name="connsiteX3" fmla="*/ 146817 w 211362"/>
              <a:gd name="connsiteY3" fmla="*/ 74660 h 120761"/>
              <a:gd name="connsiteX4" fmla="*/ 102367 w 211362"/>
              <a:gd name="connsiteY4" fmla="*/ 120697 h 120761"/>
              <a:gd name="connsiteX5" fmla="*/ 121417 w 211362"/>
              <a:gd name="connsiteY5" fmla="*/ 84185 h 120761"/>
              <a:gd name="connsiteX6" fmla="*/ 121417 w 211362"/>
              <a:gd name="connsiteY6" fmla="*/ 61960 h 120761"/>
              <a:gd name="connsiteX7" fmla="*/ 767 w 211362"/>
              <a:gd name="connsiteY7" fmla="*/ 47 h 12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362" h="120761">
                <a:moveTo>
                  <a:pt x="767" y="47"/>
                </a:moveTo>
                <a:cubicBezTo>
                  <a:pt x="11880" y="1899"/>
                  <a:pt x="154225" y="58255"/>
                  <a:pt x="188092" y="73072"/>
                </a:cubicBezTo>
                <a:cubicBezTo>
                  <a:pt x="221959" y="87889"/>
                  <a:pt x="210846" y="88682"/>
                  <a:pt x="203967" y="88947"/>
                </a:cubicBezTo>
                <a:cubicBezTo>
                  <a:pt x="197088" y="89212"/>
                  <a:pt x="163750" y="69368"/>
                  <a:pt x="146817" y="74660"/>
                </a:cubicBezTo>
                <a:cubicBezTo>
                  <a:pt x="129884" y="79952"/>
                  <a:pt x="106600" y="119110"/>
                  <a:pt x="102367" y="120697"/>
                </a:cubicBezTo>
                <a:cubicBezTo>
                  <a:pt x="98134" y="122284"/>
                  <a:pt x="118242" y="93974"/>
                  <a:pt x="121417" y="84185"/>
                </a:cubicBezTo>
                <a:cubicBezTo>
                  <a:pt x="124592" y="74396"/>
                  <a:pt x="140202" y="73073"/>
                  <a:pt x="121417" y="61960"/>
                </a:cubicBezTo>
                <a:cubicBezTo>
                  <a:pt x="102632" y="50848"/>
                  <a:pt x="-10346" y="-1805"/>
                  <a:pt x="767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4E4C5C7C-A345-446F-86F3-81099DC0BF0A}"/>
              </a:ext>
            </a:extLst>
          </p:cNvPr>
          <p:cNvSpPr/>
          <p:nvPr/>
        </p:nvSpPr>
        <p:spPr>
          <a:xfrm>
            <a:off x="2101918" y="1699604"/>
            <a:ext cx="261873" cy="105448"/>
          </a:xfrm>
          <a:custGeom>
            <a:avLst/>
            <a:gdLst>
              <a:gd name="connsiteX0" fmla="*/ 261870 w 261873"/>
              <a:gd name="connsiteY0" fmla="*/ 105384 h 105448"/>
              <a:gd name="connsiteX1" fmla="*/ 98357 w 261873"/>
              <a:gd name="connsiteY1" fmla="*/ 18071 h 105448"/>
              <a:gd name="connsiteX2" fmla="*/ 112645 w 261873"/>
              <a:gd name="connsiteY2" fmla="*/ 46646 h 105448"/>
              <a:gd name="connsiteX3" fmla="*/ 17395 w 261873"/>
              <a:gd name="connsiteY3" fmla="*/ 33946 h 105448"/>
              <a:gd name="connsiteX4" fmla="*/ 7870 w 261873"/>
              <a:gd name="connsiteY4" fmla="*/ 30771 h 105448"/>
              <a:gd name="connsiteX5" fmla="*/ 103120 w 261873"/>
              <a:gd name="connsiteY5" fmla="*/ 2196 h 105448"/>
              <a:gd name="connsiteX6" fmla="*/ 261870 w 261873"/>
              <a:gd name="connsiteY6" fmla="*/ 105384 h 10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873" h="105448">
                <a:moveTo>
                  <a:pt x="261870" y="105384"/>
                </a:moveTo>
                <a:cubicBezTo>
                  <a:pt x="261076" y="108030"/>
                  <a:pt x="123228" y="27861"/>
                  <a:pt x="98357" y="18071"/>
                </a:cubicBezTo>
                <a:cubicBezTo>
                  <a:pt x="73486" y="8281"/>
                  <a:pt x="126139" y="44000"/>
                  <a:pt x="112645" y="46646"/>
                </a:cubicBezTo>
                <a:cubicBezTo>
                  <a:pt x="99151" y="49292"/>
                  <a:pt x="34858" y="36592"/>
                  <a:pt x="17395" y="33946"/>
                </a:cubicBezTo>
                <a:cubicBezTo>
                  <a:pt x="-68" y="31300"/>
                  <a:pt x="-6417" y="36063"/>
                  <a:pt x="7870" y="30771"/>
                </a:cubicBezTo>
                <a:cubicBezTo>
                  <a:pt x="22157" y="25479"/>
                  <a:pt x="62110" y="-8916"/>
                  <a:pt x="103120" y="2196"/>
                </a:cubicBezTo>
                <a:cubicBezTo>
                  <a:pt x="144130" y="13308"/>
                  <a:pt x="262664" y="102738"/>
                  <a:pt x="261870" y="105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5FADBA83-94E3-4483-94B7-9D3CA917632C}"/>
              </a:ext>
            </a:extLst>
          </p:cNvPr>
          <p:cNvSpPr/>
          <p:nvPr/>
        </p:nvSpPr>
        <p:spPr>
          <a:xfrm>
            <a:off x="2336798" y="1752507"/>
            <a:ext cx="223844" cy="75456"/>
          </a:xfrm>
          <a:custGeom>
            <a:avLst/>
            <a:gdLst>
              <a:gd name="connsiteX0" fmla="*/ 2 w 223844"/>
              <a:gd name="connsiteY0" fmla="*/ 93 h 75456"/>
              <a:gd name="connsiteX1" fmla="*/ 131765 w 223844"/>
              <a:gd name="connsiteY1" fmla="*/ 66768 h 75456"/>
              <a:gd name="connsiteX2" fmla="*/ 223840 w 223844"/>
              <a:gd name="connsiteY2" fmla="*/ 73118 h 75456"/>
              <a:gd name="connsiteX3" fmla="*/ 134940 w 223844"/>
              <a:gd name="connsiteY3" fmla="*/ 52481 h 75456"/>
              <a:gd name="connsiteX4" fmla="*/ 2 w 223844"/>
              <a:gd name="connsiteY4" fmla="*/ 93 h 7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44" h="75456">
                <a:moveTo>
                  <a:pt x="2" y="93"/>
                </a:moveTo>
                <a:cubicBezTo>
                  <a:pt x="-527" y="2474"/>
                  <a:pt x="94459" y="54597"/>
                  <a:pt x="131765" y="66768"/>
                </a:cubicBezTo>
                <a:cubicBezTo>
                  <a:pt x="169071" y="78939"/>
                  <a:pt x="223311" y="75499"/>
                  <a:pt x="223840" y="73118"/>
                </a:cubicBezTo>
                <a:cubicBezTo>
                  <a:pt x="224369" y="70737"/>
                  <a:pt x="175157" y="63329"/>
                  <a:pt x="134940" y="52481"/>
                </a:cubicBezTo>
                <a:cubicBezTo>
                  <a:pt x="94723" y="41633"/>
                  <a:pt x="531" y="-2288"/>
                  <a:pt x="2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836B1F61-AB8D-459A-ABD7-BE2E675C6E9B}"/>
              </a:ext>
            </a:extLst>
          </p:cNvPr>
          <p:cNvSpPr/>
          <p:nvPr/>
        </p:nvSpPr>
        <p:spPr>
          <a:xfrm>
            <a:off x="2766990" y="1792143"/>
            <a:ext cx="125680" cy="165316"/>
          </a:xfrm>
          <a:custGeom>
            <a:avLst/>
            <a:gdLst>
              <a:gd name="connsiteX0" fmla="*/ 23 w 125680"/>
              <a:gd name="connsiteY0" fmla="*/ 145 h 165316"/>
              <a:gd name="connsiteX1" fmla="*/ 100035 w 125680"/>
              <a:gd name="connsiteY1" fmla="*/ 93807 h 165316"/>
              <a:gd name="connsiteX2" fmla="*/ 125435 w 125680"/>
              <a:gd name="connsiteY2" fmla="*/ 165245 h 165316"/>
              <a:gd name="connsiteX3" fmla="*/ 112735 w 125680"/>
              <a:gd name="connsiteY3" fmla="*/ 106507 h 165316"/>
              <a:gd name="connsiteX4" fmla="*/ 109560 w 125680"/>
              <a:gd name="connsiteY4" fmla="*/ 73170 h 165316"/>
              <a:gd name="connsiteX5" fmla="*/ 23 w 125680"/>
              <a:gd name="connsiteY5" fmla="*/ 145 h 16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680" h="165316">
                <a:moveTo>
                  <a:pt x="23" y="145"/>
                </a:moveTo>
                <a:cubicBezTo>
                  <a:pt x="-1564" y="3584"/>
                  <a:pt x="79133" y="66290"/>
                  <a:pt x="100035" y="93807"/>
                </a:cubicBezTo>
                <a:cubicBezTo>
                  <a:pt x="120937" y="121324"/>
                  <a:pt x="123318" y="163128"/>
                  <a:pt x="125435" y="165245"/>
                </a:cubicBezTo>
                <a:cubicBezTo>
                  <a:pt x="127552" y="167362"/>
                  <a:pt x="115381" y="121853"/>
                  <a:pt x="112735" y="106507"/>
                </a:cubicBezTo>
                <a:cubicBezTo>
                  <a:pt x="110089" y="91161"/>
                  <a:pt x="128081" y="91162"/>
                  <a:pt x="109560" y="73170"/>
                </a:cubicBezTo>
                <a:cubicBezTo>
                  <a:pt x="91039" y="55178"/>
                  <a:pt x="1610" y="-3294"/>
                  <a:pt x="23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1D066525-F212-490D-93A1-EA8B77690822}"/>
              </a:ext>
            </a:extLst>
          </p:cNvPr>
          <p:cNvSpPr/>
          <p:nvPr/>
        </p:nvSpPr>
        <p:spPr>
          <a:xfrm>
            <a:off x="2590799" y="1856588"/>
            <a:ext cx="270142" cy="113508"/>
          </a:xfrm>
          <a:custGeom>
            <a:avLst/>
            <a:gdLst>
              <a:gd name="connsiteX0" fmla="*/ 1 w 270142"/>
              <a:gd name="connsiteY0" fmla="*/ 787 h 113508"/>
              <a:gd name="connsiteX1" fmla="*/ 196851 w 270142"/>
              <a:gd name="connsiteY1" fmla="*/ 34125 h 113508"/>
              <a:gd name="connsiteX2" fmla="*/ 269876 w 270142"/>
              <a:gd name="connsiteY2" fmla="*/ 113500 h 113508"/>
              <a:gd name="connsiteX3" fmla="*/ 220664 w 270142"/>
              <a:gd name="connsiteY3" fmla="*/ 38887 h 113508"/>
              <a:gd name="connsiteX4" fmla="*/ 200026 w 270142"/>
              <a:gd name="connsiteY4" fmla="*/ 11900 h 113508"/>
              <a:gd name="connsiteX5" fmla="*/ 1 w 270142"/>
              <a:gd name="connsiteY5" fmla="*/ 787 h 11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142" h="113508">
                <a:moveTo>
                  <a:pt x="1" y="787"/>
                </a:moveTo>
                <a:cubicBezTo>
                  <a:pt x="-528" y="4491"/>
                  <a:pt x="151872" y="15340"/>
                  <a:pt x="196851" y="34125"/>
                </a:cubicBezTo>
                <a:cubicBezTo>
                  <a:pt x="241830" y="52910"/>
                  <a:pt x="265907" y="112706"/>
                  <a:pt x="269876" y="113500"/>
                </a:cubicBezTo>
                <a:cubicBezTo>
                  <a:pt x="273845" y="114294"/>
                  <a:pt x="232306" y="55820"/>
                  <a:pt x="220664" y="38887"/>
                </a:cubicBezTo>
                <a:cubicBezTo>
                  <a:pt x="209022" y="21954"/>
                  <a:pt x="230189" y="16398"/>
                  <a:pt x="200026" y="11900"/>
                </a:cubicBezTo>
                <a:cubicBezTo>
                  <a:pt x="169864" y="7402"/>
                  <a:pt x="530" y="-2917"/>
                  <a:pt x="1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A84C49D2-26FD-4A8F-92AA-A9CB6CDC9F3A}"/>
              </a:ext>
            </a:extLst>
          </p:cNvPr>
          <p:cNvSpPr/>
          <p:nvPr/>
        </p:nvSpPr>
        <p:spPr>
          <a:xfrm>
            <a:off x="3045979" y="1552741"/>
            <a:ext cx="67982" cy="293620"/>
          </a:xfrm>
          <a:custGeom>
            <a:avLst/>
            <a:gdLst>
              <a:gd name="connsiteX0" fmla="*/ 67638 w 67982"/>
              <a:gd name="connsiteY0" fmla="*/ 892 h 293620"/>
              <a:gd name="connsiteX1" fmla="*/ 27421 w 67982"/>
              <a:gd name="connsiteY1" fmla="*/ 125776 h 293620"/>
              <a:gd name="connsiteX2" fmla="*/ 16838 w 67982"/>
              <a:gd name="connsiteY2" fmla="*/ 187159 h 293620"/>
              <a:gd name="connsiteX3" fmla="*/ 35888 w 67982"/>
              <a:gd name="connsiteY3" fmla="*/ 292992 h 293620"/>
              <a:gd name="connsiteX4" fmla="*/ 12604 w 67982"/>
              <a:gd name="connsiteY4" fmla="*/ 229492 h 293620"/>
              <a:gd name="connsiteX5" fmla="*/ 2021 w 67982"/>
              <a:gd name="connsiteY5" fmla="*/ 195626 h 293620"/>
              <a:gd name="connsiteX6" fmla="*/ 67638 w 67982"/>
              <a:gd name="connsiteY6" fmla="*/ 892 h 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82" h="293620">
                <a:moveTo>
                  <a:pt x="67638" y="892"/>
                </a:moveTo>
                <a:cubicBezTo>
                  <a:pt x="71871" y="-10750"/>
                  <a:pt x="35888" y="94732"/>
                  <a:pt x="27421" y="125776"/>
                </a:cubicBezTo>
                <a:cubicBezTo>
                  <a:pt x="18954" y="156820"/>
                  <a:pt x="15427" y="159290"/>
                  <a:pt x="16838" y="187159"/>
                </a:cubicBezTo>
                <a:cubicBezTo>
                  <a:pt x="18249" y="215028"/>
                  <a:pt x="36594" y="285937"/>
                  <a:pt x="35888" y="292992"/>
                </a:cubicBezTo>
                <a:cubicBezTo>
                  <a:pt x="35182" y="300047"/>
                  <a:pt x="18248" y="245720"/>
                  <a:pt x="12604" y="229492"/>
                </a:cubicBezTo>
                <a:cubicBezTo>
                  <a:pt x="6959" y="213264"/>
                  <a:pt x="-4682" y="228434"/>
                  <a:pt x="2021" y="195626"/>
                </a:cubicBezTo>
                <a:cubicBezTo>
                  <a:pt x="8724" y="162818"/>
                  <a:pt x="63405" y="12534"/>
                  <a:pt x="67638" y="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F9A40F93-B616-49BB-A9FF-D70A87275922}"/>
              </a:ext>
            </a:extLst>
          </p:cNvPr>
          <p:cNvSpPr/>
          <p:nvPr/>
        </p:nvSpPr>
        <p:spPr>
          <a:xfrm>
            <a:off x="2677421" y="1610757"/>
            <a:ext cx="269894" cy="282661"/>
          </a:xfrm>
          <a:custGeom>
            <a:avLst/>
            <a:gdLst>
              <a:gd name="connsiteX0" fmla="*/ 162 w 269894"/>
              <a:gd name="connsiteY0" fmla="*/ 26 h 282661"/>
              <a:gd name="connsiteX1" fmla="*/ 182196 w 269894"/>
              <a:gd name="connsiteY1" fmla="*/ 131260 h 282661"/>
              <a:gd name="connsiteX2" fmla="*/ 266862 w 269894"/>
              <a:gd name="connsiteY2" fmla="*/ 281543 h 282661"/>
              <a:gd name="connsiteX3" fmla="*/ 247812 w 269894"/>
              <a:gd name="connsiteY3" fmla="*/ 196876 h 282661"/>
              <a:gd name="connsiteX4" fmla="*/ 216062 w 269894"/>
              <a:gd name="connsiteY4" fmla="*/ 141843 h 282661"/>
              <a:gd name="connsiteX5" fmla="*/ 162 w 269894"/>
              <a:gd name="connsiteY5" fmla="*/ 26 h 28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94" h="282661">
                <a:moveTo>
                  <a:pt x="162" y="26"/>
                </a:moveTo>
                <a:cubicBezTo>
                  <a:pt x="-5482" y="-1738"/>
                  <a:pt x="137746" y="84341"/>
                  <a:pt x="182196" y="131260"/>
                </a:cubicBezTo>
                <a:cubicBezTo>
                  <a:pt x="226646" y="178179"/>
                  <a:pt x="255926" y="270607"/>
                  <a:pt x="266862" y="281543"/>
                </a:cubicBezTo>
                <a:cubicBezTo>
                  <a:pt x="277798" y="292479"/>
                  <a:pt x="256279" y="220159"/>
                  <a:pt x="247812" y="196876"/>
                </a:cubicBezTo>
                <a:cubicBezTo>
                  <a:pt x="239345" y="173593"/>
                  <a:pt x="254162" y="170771"/>
                  <a:pt x="216062" y="141843"/>
                </a:cubicBezTo>
                <a:cubicBezTo>
                  <a:pt x="177962" y="112915"/>
                  <a:pt x="5806" y="1790"/>
                  <a:pt x="162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D74A1543-84C9-4444-A0E0-9C898B436B4D}"/>
              </a:ext>
            </a:extLst>
          </p:cNvPr>
          <p:cNvSpPr/>
          <p:nvPr/>
        </p:nvSpPr>
        <p:spPr>
          <a:xfrm>
            <a:off x="2897672" y="1955094"/>
            <a:ext cx="40330" cy="250473"/>
          </a:xfrm>
          <a:custGeom>
            <a:avLst/>
            <a:gdLst>
              <a:gd name="connsiteX0" fmla="*/ 4278 w 40330"/>
              <a:gd name="connsiteY0" fmla="*/ 2823 h 250473"/>
              <a:gd name="connsiteX1" fmla="*/ 29678 w 40330"/>
              <a:gd name="connsiteY1" fmla="*/ 174273 h 250473"/>
              <a:gd name="connsiteX2" fmla="*/ 45 w 40330"/>
              <a:gd name="connsiteY2" fmla="*/ 250473 h 250473"/>
              <a:gd name="connsiteX3" fmla="*/ 23328 w 40330"/>
              <a:gd name="connsiteY3" fmla="*/ 174273 h 250473"/>
              <a:gd name="connsiteX4" fmla="*/ 40261 w 40330"/>
              <a:gd name="connsiteY4" fmla="*/ 74789 h 250473"/>
              <a:gd name="connsiteX5" fmla="*/ 4278 w 40330"/>
              <a:gd name="connsiteY5" fmla="*/ 2823 h 25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30" h="250473">
                <a:moveTo>
                  <a:pt x="4278" y="2823"/>
                </a:moveTo>
                <a:cubicBezTo>
                  <a:pt x="2514" y="19404"/>
                  <a:pt x="30384" y="132998"/>
                  <a:pt x="29678" y="174273"/>
                </a:cubicBezTo>
                <a:cubicBezTo>
                  <a:pt x="28973" y="215548"/>
                  <a:pt x="1103" y="250473"/>
                  <a:pt x="45" y="250473"/>
                </a:cubicBezTo>
                <a:cubicBezTo>
                  <a:pt x="-1013" y="250473"/>
                  <a:pt x="16625" y="203554"/>
                  <a:pt x="23328" y="174273"/>
                </a:cubicBezTo>
                <a:cubicBezTo>
                  <a:pt x="30031" y="144992"/>
                  <a:pt x="41319" y="102658"/>
                  <a:pt x="40261" y="74789"/>
                </a:cubicBezTo>
                <a:cubicBezTo>
                  <a:pt x="39203" y="46920"/>
                  <a:pt x="6042" y="-13758"/>
                  <a:pt x="4278" y="2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5977F5E7-B12C-40F5-BE93-D66C806D0317}"/>
              </a:ext>
            </a:extLst>
          </p:cNvPr>
          <p:cNvSpPr/>
          <p:nvPr/>
        </p:nvSpPr>
        <p:spPr>
          <a:xfrm>
            <a:off x="3069166" y="1932307"/>
            <a:ext cx="114631" cy="182670"/>
          </a:xfrm>
          <a:custGeom>
            <a:avLst/>
            <a:gdLst>
              <a:gd name="connsiteX0" fmla="*/ 1 w 114631"/>
              <a:gd name="connsiteY0" fmla="*/ 210 h 182670"/>
              <a:gd name="connsiteX1" fmla="*/ 95251 w 114631"/>
              <a:gd name="connsiteY1" fmla="*/ 97576 h 182670"/>
              <a:gd name="connsiteX2" fmla="*/ 114301 w 114631"/>
              <a:gd name="connsiteY2" fmla="*/ 182243 h 182670"/>
              <a:gd name="connsiteX3" fmla="*/ 97367 w 114631"/>
              <a:gd name="connsiteY3" fmla="*/ 125093 h 182670"/>
              <a:gd name="connsiteX4" fmla="*/ 1 w 114631"/>
              <a:gd name="connsiteY4" fmla="*/ 210 h 18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31" h="182670">
                <a:moveTo>
                  <a:pt x="1" y="210"/>
                </a:moveTo>
                <a:cubicBezTo>
                  <a:pt x="-352" y="-4376"/>
                  <a:pt x="76201" y="67237"/>
                  <a:pt x="95251" y="97576"/>
                </a:cubicBezTo>
                <a:cubicBezTo>
                  <a:pt x="114301" y="127915"/>
                  <a:pt x="113948" y="177657"/>
                  <a:pt x="114301" y="182243"/>
                </a:cubicBezTo>
                <a:cubicBezTo>
                  <a:pt x="114654" y="186829"/>
                  <a:pt x="117475" y="153668"/>
                  <a:pt x="97367" y="125093"/>
                </a:cubicBezTo>
                <a:cubicBezTo>
                  <a:pt x="77259" y="96518"/>
                  <a:pt x="354" y="4796"/>
                  <a:pt x="1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A7A63164-43EB-49BC-A50B-B690174F0D7B}"/>
              </a:ext>
            </a:extLst>
          </p:cNvPr>
          <p:cNvSpPr/>
          <p:nvPr/>
        </p:nvSpPr>
        <p:spPr>
          <a:xfrm>
            <a:off x="2986466" y="1917308"/>
            <a:ext cx="125512" cy="354828"/>
          </a:xfrm>
          <a:custGeom>
            <a:avLst/>
            <a:gdLst>
              <a:gd name="connsiteX0" fmla="*/ 48834 w 125512"/>
              <a:gd name="connsiteY0" fmla="*/ 392 h 354828"/>
              <a:gd name="connsiteX1" fmla="*/ 25551 w 125512"/>
              <a:gd name="connsiteY1" fmla="*/ 150675 h 354828"/>
              <a:gd name="connsiteX2" fmla="*/ 125034 w 125512"/>
              <a:gd name="connsiteY2" fmla="*/ 351759 h 354828"/>
              <a:gd name="connsiteX3" fmla="*/ 65767 w 125512"/>
              <a:gd name="connsiteY3" fmla="*/ 277675 h 354828"/>
              <a:gd name="connsiteX4" fmla="*/ 151 w 125512"/>
              <a:gd name="connsiteY4" fmla="*/ 195125 h 354828"/>
              <a:gd name="connsiteX5" fmla="*/ 48834 w 125512"/>
              <a:gd name="connsiteY5" fmla="*/ 392 h 35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12" h="354828">
                <a:moveTo>
                  <a:pt x="48834" y="392"/>
                </a:moveTo>
                <a:cubicBezTo>
                  <a:pt x="53067" y="-7016"/>
                  <a:pt x="12851" y="92114"/>
                  <a:pt x="25551" y="150675"/>
                </a:cubicBezTo>
                <a:cubicBezTo>
                  <a:pt x="38251" y="209236"/>
                  <a:pt x="118331" y="330592"/>
                  <a:pt x="125034" y="351759"/>
                </a:cubicBezTo>
                <a:cubicBezTo>
                  <a:pt x="131737" y="372926"/>
                  <a:pt x="65767" y="277675"/>
                  <a:pt x="65767" y="277675"/>
                </a:cubicBezTo>
                <a:cubicBezTo>
                  <a:pt x="44953" y="251569"/>
                  <a:pt x="3326" y="236047"/>
                  <a:pt x="151" y="195125"/>
                </a:cubicBezTo>
                <a:cubicBezTo>
                  <a:pt x="-3024" y="154203"/>
                  <a:pt x="44601" y="7800"/>
                  <a:pt x="48834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7A678F54-33B7-4C30-B1DD-203019E4608E}"/>
              </a:ext>
            </a:extLst>
          </p:cNvPr>
          <p:cNvSpPr/>
          <p:nvPr/>
        </p:nvSpPr>
        <p:spPr>
          <a:xfrm>
            <a:off x="2751663" y="2247587"/>
            <a:ext cx="140660" cy="292445"/>
          </a:xfrm>
          <a:custGeom>
            <a:avLst/>
            <a:gdLst>
              <a:gd name="connsiteX0" fmla="*/ 107954 w 140660"/>
              <a:gd name="connsiteY0" fmla="*/ 48996 h 292445"/>
              <a:gd name="connsiteX1" fmla="*/ 38104 w 140660"/>
              <a:gd name="connsiteY1" fmla="*/ 216213 h 292445"/>
              <a:gd name="connsiteX2" fmla="*/ 4 w 140660"/>
              <a:gd name="connsiteY2" fmla="*/ 292413 h 292445"/>
              <a:gd name="connsiteX3" fmla="*/ 35987 w 140660"/>
              <a:gd name="connsiteY3" fmla="*/ 224680 h 292445"/>
              <a:gd name="connsiteX4" fmla="*/ 101604 w 140660"/>
              <a:gd name="connsiteY4" fmla="*/ 146363 h 292445"/>
              <a:gd name="connsiteX5" fmla="*/ 139704 w 140660"/>
              <a:gd name="connsiteY5" fmla="*/ 6663 h 292445"/>
              <a:gd name="connsiteX6" fmla="*/ 107954 w 140660"/>
              <a:gd name="connsiteY6" fmla="*/ 48996 h 29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660" h="292445">
                <a:moveTo>
                  <a:pt x="107954" y="48996"/>
                </a:moveTo>
                <a:cubicBezTo>
                  <a:pt x="91021" y="83921"/>
                  <a:pt x="56096" y="175644"/>
                  <a:pt x="38104" y="216213"/>
                </a:cubicBezTo>
                <a:cubicBezTo>
                  <a:pt x="20112" y="256782"/>
                  <a:pt x="357" y="291002"/>
                  <a:pt x="4" y="292413"/>
                </a:cubicBezTo>
                <a:cubicBezTo>
                  <a:pt x="-349" y="293824"/>
                  <a:pt x="19054" y="249022"/>
                  <a:pt x="35987" y="224680"/>
                </a:cubicBezTo>
                <a:cubicBezTo>
                  <a:pt x="52920" y="200338"/>
                  <a:pt x="84318" y="182699"/>
                  <a:pt x="101604" y="146363"/>
                </a:cubicBezTo>
                <a:cubicBezTo>
                  <a:pt x="118890" y="110027"/>
                  <a:pt x="134060" y="26419"/>
                  <a:pt x="139704" y="6663"/>
                </a:cubicBezTo>
                <a:cubicBezTo>
                  <a:pt x="145348" y="-13093"/>
                  <a:pt x="124887" y="14071"/>
                  <a:pt x="107954" y="48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4253C9AA-7505-4A1C-8D19-04E94B60DF57}"/>
              </a:ext>
            </a:extLst>
          </p:cNvPr>
          <p:cNvSpPr/>
          <p:nvPr/>
        </p:nvSpPr>
        <p:spPr>
          <a:xfrm>
            <a:off x="3187573" y="2177942"/>
            <a:ext cx="167582" cy="245668"/>
          </a:xfrm>
          <a:custGeom>
            <a:avLst/>
            <a:gdLst>
              <a:gd name="connsiteX0" fmla="*/ 127 w 167582"/>
              <a:gd name="connsiteY0" fmla="*/ 108 h 245668"/>
              <a:gd name="connsiteX1" fmla="*/ 127127 w 167582"/>
              <a:gd name="connsiteY1" fmla="*/ 78425 h 245668"/>
              <a:gd name="connsiteX2" fmla="*/ 167344 w 167582"/>
              <a:gd name="connsiteY2" fmla="*/ 243525 h 245668"/>
              <a:gd name="connsiteX3" fmla="*/ 141944 w 167582"/>
              <a:gd name="connsiteY3" fmla="*/ 167325 h 245668"/>
              <a:gd name="connsiteX4" fmla="*/ 103844 w 167582"/>
              <a:gd name="connsiteY4" fmla="*/ 93241 h 245668"/>
              <a:gd name="connsiteX5" fmla="*/ 127 w 167582"/>
              <a:gd name="connsiteY5" fmla="*/ 108 h 2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582" h="245668">
                <a:moveTo>
                  <a:pt x="127" y="108"/>
                </a:moveTo>
                <a:cubicBezTo>
                  <a:pt x="4007" y="-2361"/>
                  <a:pt x="99258" y="37856"/>
                  <a:pt x="127127" y="78425"/>
                </a:cubicBezTo>
                <a:cubicBezTo>
                  <a:pt x="154996" y="118994"/>
                  <a:pt x="164874" y="228708"/>
                  <a:pt x="167344" y="243525"/>
                </a:cubicBezTo>
                <a:cubicBezTo>
                  <a:pt x="169814" y="258342"/>
                  <a:pt x="152527" y="192372"/>
                  <a:pt x="141944" y="167325"/>
                </a:cubicBezTo>
                <a:cubicBezTo>
                  <a:pt x="131361" y="142278"/>
                  <a:pt x="125716" y="116172"/>
                  <a:pt x="103844" y="93241"/>
                </a:cubicBezTo>
                <a:cubicBezTo>
                  <a:pt x="81972" y="70310"/>
                  <a:pt x="-3753" y="2577"/>
                  <a:pt x="127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541BA9D-A794-4BA9-814F-FC32E34A4E7C}"/>
              </a:ext>
            </a:extLst>
          </p:cNvPr>
          <p:cNvSpPr/>
          <p:nvPr/>
        </p:nvSpPr>
        <p:spPr>
          <a:xfrm>
            <a:off x="2933493" y="2272238"/>
            <a:ext cx="112395" cy="369961"/>
          </a:xfrm>
          <a:custGeom>
            <a:avLst/>
            <a:gdLst>
              <a:gd name="connsiteX0" fmla="*/ 207 w 112395"/>
              <a:gd name="connsiteY0" fmla="*/ 1062 h 369961"/>
              <a:gd name="connsiteX1" fmla="*/ 44657 w 112395"/>
              <a:gd name="connsiteY1" fmla="*/ 170395 h 369961"/>
              <a:gd name="connsiteX2" fmla="*/ 27724 w 112395"/>
              <a:gd name="connsiteY2" fmla="*/ 303745 h 369961"/>
              <a:gd name="connsiteX3" fmla="*/ 112390 w 112395"/>
              <a:gd name="connsiteY3" fmla="*/ 369362 h 369961"/>
              <a:gd name="connsiteX4" fmla="*/ 31957 w 112395"/>
              <a:gd name="connsiteY4" fmla="*/ 331262 h 369961"/>
              <a:gd name="connsiteX5" fmla="*/ 8674 w 112395"/>
              <a:gd name="connsiteY5" fmla="*/ 248712 h 369961"/>
              <a:gd name="connsiteX6" fmla="*/ 27724 w 112395"/>
              <a:gd name="connsiteY6" fmla="*/ 104779 h 369961"/>
              <a:gd name="connsiteX7" fmla="*/ 207 w 112395"/>
              <a:gd name="connsiteY7" fmla="*/ 1062 h 36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95" h="369961">
                <a:moveTo>
                  <a:pt x="207" y="1062"/>
                </a:moveTo>
                <a:cubicBezTo>
                  <a:pt x="3029" y="11998"/>
                  <a:pt x="40071" y="119948"/>
                  <a:pt x="44657" y="170395"/>
                </a:cubicBezTo>
                <a:cubicBezTo>
                  <a:pt x="49243" y="220842"/>
                  <a:pt x="16435" y="270584"/>
                  <a:pt x="27724" y="303745"/>
                </a:cubicBezTo>
                <a:cubicBezTo>
                  <a:pt x="39013" y="336906"/>
                  <a:pt x="111685" y="364776"/>
                  <a:pt x="112390" y="369362"/>
                </a:cubicBezTo>
                <a:cubicBezTo>
                  <a:pt x="113096" y="373948"/>
                  <a:pt x="49243" y="351370"/>
                  <a:pt x="31957" y="331262"/>
                </a:cubicBezTo>
                <a:cubicBezTo>
                  <a:pt x="14671" y="311154"/>
                  <a:pt x="9379" y="286459"/>
                  <a:pt x="8674" y="248712"/>
                </a:cubicBezTo>
                <a:cubicBezTo>
                  <a:pt x="7969" y="210965"/>
                  <a:pt x="31252" y="143232"/>
                  <a:pt x="27724" y="104779"/>
                </a:cubicBezTo>
                <a:cubicBezTo>
                  <a:pt x="24196" y="66326"/>
                  <a:pt x="-2615" y="-9874"/>
                  <a:pt x="207" y="1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4A3BA91A-4DCA-4650-B90C-214293694BF3}"/>
              </a:ext>
            </a:extLst>
          </p:cNvPr>
          <p:cNvSpPr/>
          <p:nvPr/>
        </p:nvSpPr>
        <p:spPr>
          <a:xfrm>
            <a:off x="3077571" y="2304928"/>
            <a:ext cx="84729" cy="328264"/>
          </a:xfrm>
          <a:custGeom>
            <a:avLst/>
            <a:gdLst>
              <a:gd name="connsiteX0" fmla="*/ 38162 w 84729"/>
              <a:gd name="connsiteY0" fmla="*/ 122 h 328264"/>
              <a:gd name="connsiteX1" fmla="*/ 23346 w 84729"/>
              <a:gd name="connsiteY1" fmla="*/ 146172 h 328264"/>
              <a:gd name="connsiteX2" fmla="*/ 84729 w 84729"/>
              <a:gd name="connsiteY2" fmla="*/ 262589 h 328264"/>
              <a:gd name="connsiteX3" fmla="*/ 23346 w 84729"/>
              <a:gd name="connsiteY3" fmla="*/ 328205 h 328264"/>
              <a:gd name="connsiteX4" fmla="*/ 67796 w 84729"/>
              <a:gd name="connsiteY4" fmla="*/ 273172 h 328264"/>
              <a:gd name="connsiteX5" fmla="*/ 46629 w 84729"/>
              <a:gd name="connsiteY5" fmla="*/ 216022 h 328264"/>
              <a:gd name="connsiteX6" fmla="*/ 62 w 84729"/>
              <a:gd name="connsiteY6" fmla="*/ 171572 h 328264"/>
              <a:gd name="connsiteX7" fmla="*/ 38162 w 84729"/>
              <a:gd name="connsiteY7" fmla="*/ 122 h 32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29" h="328264">
                <a:moveTo>
                  <a:pt x="38162" y="122"/>
                </a:moveTo>
                <a:cubicBezTo>
                  <a:pt x="42043" y="-4111"/>
                  <a:pt x="15585" y="102428"/>
                  <a:pt x="23346" y="146172"/>
                </a:cubicBezTo>
                <a:cubicBezTo>
                  <a:pt x="31107" y="189916"/>
                  <a:pt x="84729" y="232250"/>
                  <a:pt x="84729" y="262589"/>
                </a:cubicBezTo>
                <a:cubicBezTo>
                  <a:pt x="84729" y="292928"/>
                  <a:pt x="26168" y="326441"/>
                  <a:pt x="23346" y="328205"/>
                </a:cubicBezTo>
                <a:cubicBezTo>
                  <a:pt x="20524" y="329969"/>
                  <a:pt x="63916" y="291869"/>
                  <a:pt x="67796" y="273172"/>
                </a:cubicBezTo>
                <a:cubicBezTo>
                  <a:pt x="71676" y="254475"/>
                  <a:pt x="57918" y="232955"/>
                  <a:pt x="46629" y="216022"/>
                </a:cubicBezTo>
                <a:cubicBezTo>
                  <a:pt x="35340" y="199089"/>
                  <a:pt x="1826" y="202969"/>
                  <a:pt x="62" y="171572"/>
                </a:cubicBezTo>
                <a:cubicBezTo>
                  <a:pt x="-1702" y="140175"/>
                  <a:pt x="34281" y="4355"/>
                  <a:pt x="38162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F11A28A8-A992-4456-A05B-AC6CCDAF038B}"/>
              </a:ext>
            </a:extLst>
          </p:cNvPr>
          <p:cNvSpPr/>
          <p:nvPr/>
        </p:nvSpPr>
        <p:spPr>
          <a:xfrm>
            <a:off x="2737098" y="2533321"/>
            <a:ext cx="37984" cy="260943"/>
          </a:xfrm>
          <a:custGeom>
            <a:avLst/>
            <a:gdLst>
              <a:gd name="connsiteX0" fmla="*/ 37852 w 37984"/>
              <a:gd name="connsiteY0" fmla="*/ 329 h 260943"/>
              <a:gd name="connsiteX1" fmla="*/ 1869 w 37984"/>
              <a:gd name="connsiteY1" fmla="*/ 106162 h 260943"/>
              <a:gd name="connsiteX2" fmla="*/ 6102 w 37984"/>
              <a:gd name="connsiteY2" fmla="*/ 260679 h 260943"/>
              <a:gd name="connsiteX3" fmla="*/ 14569 w 37984"/>
              <a:gd name="connsiteY3" fmla="*/ 140029 h 260943"/>
              <a:gd name="connsiteX4" fmla="*/ 37852 w 37984"/>
              <a:gd name="connsiteY4" fmla="*/ 329 h 26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4" h="260943">
                <a:moveTo>
                  <a:pt x="37852" y="329"/>
                </a:moveTo>
                <a:cubicBezTo>
                  <a:pt x="35735" y="-5315"/>
                  <a:pt x="7161" y="62770"/>
                  <a:pt x="1869" y="106162"/>
                </a:cubicBezTo>
                <a:cubicBezTo>
                  <a:pt x="-3423" y="149554"/>
                  <a:pt x="3985" y="255035"/>
                  <a:pt x="6102" y="260679"/>
                </a:cubicBezTo>
                <a:cubicBezTo>
                  <a:pt x="8219" y="266323"/>
                  <a:pt x="13158" y="180246"/>
                  <a:pt x="14569" y="140029"/>
                </a:cubicBezTo>
                <a:cubicBezTo>
                  <a:pt x="15980" y="99812"/>
                  <a:pt x="39969" y="5973"/>
                  <a:pt x="37852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ECD3AE78-C72F-4285-8AB0-9B2EEEF5835C}"/>
              </a:ext>
            </a:extLst>
          </p:cNvPr>
          <p:cNvSpPr/>
          <p:nvPr/>
        </p:nvSpPr>
        <p:spPr>
          <a:xfrm>
            <a:off x="3280568" y="2520935"/>
            <a:ext cx="118998" cy="166226"/>
          </a:xfrm>
          <a:custGeom>
            <a:avLst/>
            <a:gdLst>
              <a:gd name="connsiteX0" fmla="*/ 265 w 118998"/>
              <a:gd name="connsiteY0" fmla="*/ 15 h 166226"/>
              <a:gd name="connsiteX1" fmla="*/ 82815 w 118998"/>
              <a:gd name="connsiteY1" fmla="*/ 50815 h 166226"/>
              <a:gd name="connsiteX2" fmla="*/ 118799 w 118998"/>
              <a:gd name="connsiteY2" fmla="*/ 165115 h 166226"/>
              <a:gd name="connsiteX3" fmla="*/ 95515 w 118998"/>
              <a:gd name="connsiteY3" fmla="*/ 105848 h 166226"/>
              <a:gd name="connsiteX4" fmla="*/ 57415 w 118998"/>
              <a:gd name="connsiteY4" fmla="*/ 55048 h 166226"/>
              <a:gd name="connsiteX5" fmla="*/ 265 w 118998"/>
              <a:gd name="connsiteY5" fmla="*/ 15 h 16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98" h="166226">
                <a:moveTo>
                  <a:pt x="265" y="15"/>
                </a:moveTo>
                <a:cubicBezTo>
                  <a:pt x="4498" y="-691"/>
                  <a:pt x="63059" y="23298"/>
                  <a:pt x="82815" y="50815"/>
                </a:cubicBezTo>
                <a:cubicBezTo>
                  <a:pt x="102571" y="78332"/>
                  <a:pt x="116682" y="155943"/>
                  <a:pt x="118799" y="165115"/>
                </a:cubicBezTo>
                <a:cubicBezTo>
                  <a:pt x="120916" y="174287"/>
                  <a:pt x="105746" y="124192"/>
                  <a:pt x="95515" y="105848"/>
                </a:cubicBezTo>
                <a:cubicBezTo>
                  <a:pt x="85284" y="87504"/>
                  <a:pt x="71173" y="70217"/>
                  <a:pt x="57415" y="55048"/>
                </a:cubicBezTo>
                <a:cubicBezTo>
                  <a:pt x="43657" y="39879"/>
                  <a:pt x="-3968" y="721"/>
                  <a:pt x="26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E7DFFE61-DECB-4B32-B306-F8F80761A808}"/>
              </a:ext>
            </a:extLst>
          </p:cNvPr>
          <p:cNvSpPr/>
          <p:nvPr/>
        </p:nvSpPr>
        <p:spPr>
          <a:xfrm>
            <a:off x="2787616" y="2709114"/>
            <a:ext cx="190942" cy="72510"/>
          </a:xfrm>
          <a:custGeom>
            <a:avLst/>
            <a:gdLst>
              <a:gd name="connsiteX0" fmla="*/ 34 w 190942"/>
              <a:gd name="connsiteY0" fmla="*/ 72186 h 72510"/>
              <a:gd name="connsiteX1" fmla="*/ 99517 w 190942"/>
              <a:gd name="connsiteY1" fmla="*/ 29853 h 72510"/>
              <a:gd name="connsiteX2" fmla="*/ 190534 w 190942"/>
              <a:gd name="connsiteY2" fmla="*/ 63719 h 72510"/>
              <a:gd name="connsiteX3" fmla="*/ 131267 w 190942"/>
              <a:gd name="connsiteY3" fmla="*/ 19269 h 72510"/>
              <a:gd name="connsiteX4" fmla="*/ 88934 w 190942"/>
              <a:gd name="connsiteY4" fmla="*/ 2336 h 72510"/>
              <a:gd name="connsiteX5" fmla="*/ 34 w 190942"/>
              <a:gd name="connsiteY5" fmla="*/ 72186 h 7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42" h="72510">
                <a:moveTo>
                  <a:pt x="34" y="72186"/>
                </a:moveTo>
                <a:cubicBezTo>
                  <a:pt x="1798" y="76772"/>
                  <a:pt x="67767" y="31264"/>
                  <a:pt x="99517" y="29853"/>
                </a:cubicBezTo>
                <a:cubicBezTo>
                  <a:pt x="131267" y="28442"/>
                  <a:pt x="185242" y="65483"/>
                  <a:pt x="190534" y="63719"/>
                </a:cubicBezTo>
                <a:cubicBezTo>
                  <a:pt x="195826" y="61955"/>
                  <a:pt x="148200" y="29500"/>
                  <a:pt x="131267" y="19269"/>
                </a:cubicBezTo>
                <a:cubicBezTo>
                  <a:pt x="114334" y="9038"/>
                  <a:pt x="113276" y="-5778"/>
                  <a:pt x="88934" y="2336"/>
                </a:cubicBezTo>
                <a:cubicBezTo>
                  <a:pt x="64592" y="10450"/>
                  <a:pt x="-1730" y="67600"/>
                  <a:pt x="34" y="72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E2C2FCE0-799A-48D6-8476-C41477C296EA}"/>
              </a:ext>
            </a:extLst>
          </p:cNvPr>
          <p:cNvSpPr/>
          <p:nvPr/>
        </p:nvSpPr>
        <p:spPr>
          <a:xfrm>
            <a:off x="3103243" y="2690104"/>
            <a:ext cx="260419" cy="128036"/>
          </a:xfrm>
          <a:custGeom>
            <a:avLst/>
            <a:gdLst>
              <a:gd name="connsiteX0" fmla="*/ 1907 w 260419"/>
              <a:gd name="connsiteY0" fmla="*/ 122946 h 128036"/>
              <a:gd name="connsiteX1" fmla="*/ 128907 w 260419"/>
              <a:gd name="connsiteY1" fmla="*/ 21346 h 128036"/>
              <a:gd name="connsiteX2" fmla="*/ 260140 w 260419"/>
              <a:gd name="connsiteY2" fmla="*/ 17113 h 128036"/>
              <a:gd name="connsiteX3" fmla="*/ 160657 w 260419"/>
              <a:gd name="connsiteY3" fmla="*/ 4413 h 128036"/>
              <a:gd name="connsiteX4" fmla="*/ 59057 w 260419"/>
              <a:gd name="connsiteY4" fmla="*/ 101779 h 128036"/>
              <a:gd name="connsiteX5" fmla="*/ 1907 w 260419"/>
              <a:gd name="connsiteY5" fmla="*/ 122946 h 12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419" h="128036">
                <a:moveTo>
                  <a:pt x="1907" y="122946"/>
                </a:moveTo>
                <a:cubicBezTo>
                  <a:pt x="13549" y="109541"/>
                  <a:pt x="85868" y="38985"/>
                  <a:pt x="128907" y="21346"/>
                </a:cubicBezTo>
                <a:cubicBezTo>
                  <a:pt x="171946" y="3707"/>
                  <a:pt x="254848" y="19935"/>
                  <a:pt x="260140" y="17113"/>
                </a:cubicBezTo>
                <a:cubicBezTo>
                  <a:pt x="265432" y="14291"/>
                  <a:pt x="194171" y="-9698"/>
                  <a:pt x="160657" y="4413"/>
                </a:cubicBezTo>
                <a:cubicBezTo>
                  <a:pt x="127143" y="18524"/>
                  <a:pt x="83399" y="82376"/>
                  <a:pt x="59057" y="101779"/>
                </a:cubicBezTo>
                <a:cubicBezTo>
                  <a:pt x="34715" y="121182"/>
                  <a:pt x="-9735" y="136351"/>
                  <a:pt x="1907" y="122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0D3DB3E3-F5D3-4780-AAFF-40143986B397}"/>
              </a:ext>
            </a:extLst>
          </p:cNvPr>
          <p:cNvSpPr/>
          <p:nvPr/>
        </p:nvSpPr>
        <p:spPr>
          <a:xfrm>
            <a:off x="3190381" y="1887531"/>
            <a:ext cx="81460" cy="268740"/>
          </a:xfrm>
          <a:custGeom>
            <a:avLst/>
            <a:gdLst>
              <a:gd name="connsiteX0" fmla="*/ 75107 w 81460"/>
              <a:gd name="connsiteY0" fmla="*/ 7 h 268740"/>
              <a:gd name="connsiteX1" fmla="*/ 22719 w 81460"/>
              <a:gd name="connsiteY1" fmla="*/ 142882 h 268740"/>
              <a:gd name="connsiteX2" fmla="*/ 17957 w 81460"/>
              <a:gd name="connsiteY2" fmla="*/ 209557 h 268740"/>
              <a:gd name="connsiteX3" fmla="*/ 81457 w 81460"/>
              <a:gd name="connsiteY3" fmla="*/ 268294 h 268740"/>
              <a:gd name="connsiteX4" fmla="*/ 14782 w 81460"/>
              <a:gd name="connsiteY4" fmla="*/ 177807 h 268740"/>
              <a:gd name="connsiteX5" fmla="*/ 3669 w 81460"/>
              <a:gd name="connsiteY5" fmla="*/ 136532 h 268740"/>
              <a:gd name="connsiteX6" fmla="*/ 75107 w 81460"/>
              <a:gd name="connsiteY6" fmla="*/ 7 h 2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60" h="268740">
                <a:moveTo>
                  <a:pt x="75107" y="7"/>
                </a:moveTo>
                <a:cubicBezTo>
                  <a:pt x="78282" y="1065"/>
                  <a:pt x="32244" y="107957"/>
                  <a:pt x="22719" y="142882"/>
                </a:cubicBezTo>
                <a:cubicBezTo>
                  <a:pt x="13194" y="177807"/>
                  <a:pt x="8167" y="188655"/>
                  <a:pt x="17957" y="209557"/>
                </a:cubicBezTo>
                <a:cubicBezTo>
                  <a:pt x="27747" y="230459"/>
                  <a:pt x="81986" y="273586"/>
                  <a:pt x="81457" y="268294"/>
                </a:cubicBezTo>
                <a:cubicBezTo>
                  <a:pt x="80928" y="263002"/>
                  <a:pt x="27747" y="199767"/>
                  <a:pt x="14782" y="177807"/>
                </a:cubicBezTo>
                <a:cubicBezTo>
                  <a:pt x="1817" y="155847"/>
                  <a:pt x="-4533" y="163520"/>
                  <a:pt x="3669" y="136532"/>
                </a:cubicBezTo>
                <a:cubicBezTo>
                  <a:pt x="11871" y="109545"/>
                  <a:pt x="71932" y="-1051"/>
                  <a:pt x="7510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36047B69-39CF-4CE0-A871-726A7C668ECE}"/>
              </a:ext>
            </a:extLst>
          </p:cNvPr>
          <p:cNvSpPr/>
          <p:nvPr/>
        </p:nvSpPr>
        <p:spPr>
          <a:xfrm>
            <a:off x="2818707" y="1951560"/>
            <a:ext cx="98355" cy="288716"/>
          </a:xfrm>
          <a:custGeom>
            <a:avLst/>
            <a:gdLst>
              <a:gd name="connsiteX0" fmla="*/ 21860 w 98355"/>
              <a:gd name="connsiteY0" fmla="*/ 7 h 288716"/>
              <a:gd name="connsiteX1" fmla="*/ 70543 w 98355"/>
              <a:gd name="connsiteY1" fmla="*/ 137590 h 288716"/>
              <a:gd name="connsiteX2" fmla="*/ 40910 w 98355"/>
              <a:gd name="connsiteY2" fmla="*/ 213790 h 288716"/>
              <a:gd name="connsiteX3" fmla="*/ 693 w 98355"/>
              <a:gd name="connsiteY3" fmla="*/ 287873 h 288716"/>
              <a:gd name="connsiteX4" fmla="*/ 76893 w 98355"/>
              <a:gd name="connsiteY4" fmla="*/ 162990 h 288716"/>
              <a:gd name="connsiteX5" fmla="*/ 95943 w 98355"/>
              <a:gd name="connsiteY5" fmla="*/ 131240 h 288716"/>
              <a:gd name="connsiteX6" fmla="*/ 21860 w 98355"/>
              <a:gd name="connsiteY6" fmla="*/ 7 h 28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55" h="288716">
                <a:moveTo>
                  <a:pt x="21860" y="7"/>
                </a:moveTo>
                <a:cubicBezTo>
                  <a:pt x="17627" y="1065"/>
                  <a:pt x="67368" y="101960"/>
                  <a:pt x="70543" y="137590"/>
                </a:cubicBezTo>
                <a:cubicBezTo>
                  <a:pt x="73718" y="173220"/>
                  <a:pt x="52552" y="188743"/>
                  <a:pt x="40910" y="213790"/>
                </a:cubicBezTo>
                <a:cubicBezTo>
                  <a:pt x="29268" y="238837"/>
                  <a:pt x="-5304" y="296340"/>
                  <a:pt x="693" y="287873"/>
                </a:cubicBezTo>
                <a:cubicBezTo>
                  <a:pt x="6690" y="279406"/>
                  <a:pt x="61018" y="189095"/>
                  <a:pt x="76893" y="162990"/>
                </a:cubicBezTo>
                <a:cubicBezTo>
                  <a:pt x="92768" y="136885"/>
                  <a:pt x="103351" y="154523"/>
                  <a:pt x="95943" y="131240"/>
                </a:cubicBezTo>
                <a:cubicBezTo>
                  <a:pt x="88535" y="107957"/>
                  <a:pt x="26093" y="-1051"/>
                  <a:pt x="2186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DDDD8719-B2B4-413A-921E-30E02E01F9E2}"/>
              </a:ext>
            </a:extLst>
          </p:cNvPr>
          <p:cNvSpPr/>
          <p:nvPr/>
        </p:nvSpPr>
        <p:spPr>
          <a:xfrm>
            <a:off x="3235279" y="1992226"/>
            <a:ext cx="94314" cy="141850"/>
          </a:xfrm>
          <a:custGeom>
            <a:avLst/>
            <a:gdLst>
              <a:gd name="connsiteX0" fmla="*/ 55609 w 94314"/>
              <a:gd name="connsiteY0" fmla="*/ 87 h 141850"/>
              <a:gd name="connsiteX1" fmla="*/ 22271 w 94314"/>
              <a:gd name="connsiteY1" fmla="*/ 50887 h 141850"/>
              <a:gd name="connsiteX2" fmla="*/ 38146 w 94314"/>
              <a:gd name="connsiteY2" fmla="*/ 95337 h 141850"/>
              <a:gd name="connsiteX3" fmla="*/ 93709 w 94314"/>
              <a:gd name="connsiteY3" fmla="*/ 141374 h 141850"/>
              <a:gd name="connsiteX4" fmla="*/ 63546 w 94314"/>
              <a:gd name="connsiteY4" fmla="*/ 115974 h 141850"/>
              <a:gd name="connsiteX5" fmla="*/ 46 w 94314"/>
              <a:gd name="connsiteY5" fmla="*/ 63587 h 141850"/>
              <a:gd name="connsiteX6" fmla="*/ 55609 w 94314"/>
              <a:gd name="connsiteY6" fmla="*/ 87 h 1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314" h="141850">
                <a:moveTo>
                  <a:pt x="55609" y="87"/>
                </a:moveTo>
                <a:cubicBezTo>
                  <a:pt x="59313" y="-2030"/>
                  <a:pt x="25181" y="35012"/>
                  <a:pt x="22271" y="50887"/>
                </a:cubicBezTo>
                <a:cubicBezTo>
                  <a:pt x="19361" y="66762"/>
                  <a:pt x="26240" y="80256"/>
                  <a:pt x="38146" y="95337"/>
                </a:cubicBezTo>
                <a:cubicBezTo>
                  <a:pt x="50052" y="110418"/>
                  <a:pt x="89476" y="137935"/>
                  <a:pt x="93709" y="141374"/>
                </a:cubicBezTo>
                <a:cubicBezTo>
                  <a:pt x="97942" y="144813"/>
                  <a:pt x="79156" y="128938"/>
                  <a:pt x="63546" y="115974"/>
                </a:cubicBezTo>
                <a:cubicBezTo>
                  <a:pt x="47936" y="103010"/>
                  <a:pt x="1898" y="81579"/>
                  <a:pt x="46" y="63587"/>
                </a:cubicBezTo>
                <a:cubicBezTo>
                  <a:pt x="-1806" y="45595"/>
                  <a:pt x="51905" y="2204"/>
                  <a:pt x="55609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76494189-3B9E-4212-B768-4F9513AAE003}"/>
              </a:ext>
            </a:extLst>
          </p:cNvPr>
          <p:cNvSpPr/>
          <p:nvPr/>
        </p:nvSpPr>
        <p:spPr>
          <a:xfrm>
            <a:off x="2546349" y="1617047"/>
            <a:ext cx="258836" cy="126579"/>
          </a:xfrm>
          <a:custGeom>
            <a:avLst/>
            <a:gdLst>
              <a:gd name="connsiteX0" fmla="*/ 1 w 258836"/>
              <a:gd name="connsiteY0" fmla="*/ 86 h 126579"/>
              <a:gd name="connsiteX1" fmla="*/ 97368 w 258836"/>
              <a:gd name="connsiteY1" fmla="*/ 84753 h 126579"/>
              <a:gd name="connsiteX2" fmla="*/ 256118 w 258836"/>
              <a:gd name="connsiteY2" fmla="*/ 124970 h 126579"/>
              <a:gd name="connsiteX3" fmla="*/ 194734 w 258836"/>
              <a:gd name="connsiteY3" fmla="*/ 118620 h 126579"/>
              <a:gd name="connsiteX4" fmla="*/ 156634 w 258836"/>
              <a:gd name="connsiteY4" fmla="*/ 118620 h 126579"/>
              <a:gd name="connsiteX5" fmla="*/ 95251 w 258836"/>
              <a:gd name="connsiteY5" fmla="*/ 101686 h 126579"/>
              <a:gd name="connsiteX6" fmla="*/ 1 w 258836"/>
              <a:gd name="connsiteY6" fmla="*/ 86 h 1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836" h="126579">
                <a:moveTo>
                  <a:pt x="1" y="86"/>
                </a:moveTo>
                <a:cubicBezTo>
                  <a:pt x="354" y="-2736"/>
                  <a:pt x="54682" y="63939"/>
                  <a:pt x="97368" y="84753"/>
                </a:cubicBezTo>
                <a:cubicBezTo>
                  <a:pt x="140054" y="105567"/>
                  <a:pt x="239890" y="119326"/>
                  <a:pt x="256118" y="124970"/>
                </a:cubicBezTo>
                <a:cubicBezTo>
                  <a:pt x="272346" y="130615"/>
                  <a:pt x="211315" y="119678"/>
                  <a:pt x="194734" y="118620"/>
                </a:cubicBezTo>
                <a:cubicBezTo>
                  <a:pt x="178153" y="117562"/>
                  <a:pt x="173214" y="121442"/>
                  <a:pt x="156634" y="118620"/>
                </a:cubicBezTo>
                <a:cubicBezTo>
                  <a:pt x="140054" y="115798"/>
                  <a:pt x="119240" y="116503"/>
                  <a:pt x="95251" y="101686"/>
                </a:cubicBezTo>
                <a:cubicBezTo>
                  <a:pt x="71262" y="86869"/>
                  <a:pt x="-352" y="2908"/>
                  <a:pt x="1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BBFF4092-2F19-4684-968C-87830BBE141B}"/>
              </a:ext>
            </a:extLst>
          </p:cNvPr>
          <p:cNvSpPr/>
          <p:nvPr/>
        </p:nvSpPr>
        <p:spPr>
          <a:xfrm>
            <a:off x="3270169" y="1720843"/>
            <a:ext cx="237161" cy="122786"/>
          </a:xfrm>
          <a:custGeom>
            <a:avLst/>
            <a:gdLst>
              <a:gd name="connsiteX0" fmla="*/ 237148 w 237161"/>
              <a:gd name="connsiteY0" fmla="*/ 7 h 122786"/>
              <a:gd name="connsiteX1" fmla="*/ 156714 w 237161"/>
              <a:gd name="connsiteY1" fmla="*/ 63507 h 122786"/>
              <a:gd name="connsiteX2" fmla="*/ 110148 w 237161"/>
              <a:gd name="connsiteY2" fmla="*/ 84674 h 122786"/>
              <a:gd name="connsiteX3" fmla="*/ 81 w 237161"/>
              <a:gd name="connsiteY3" fmla="*/ 122774 h 122786"/>
              <a:gd name="connsiteX4" fmla="*/ 93214 w 237161"/>
              <a:gd name="connsiteY4" fmla="*/ 80440 h 122786"/>
              <a:gd name="connsiteX5" fmla="*/ 150364 w 237161"/>
              <a:gd name="connsiteY5" fmla="*/ 59274 h 122786"/>
              <a:gd name="connsiteX6" fmla="*/ 237148 w 237161"/>
              <a:gd name="connsiteY6" fmla="*/ 7 h 12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61" h="122786">
                <a:moveTo>
                  <a:pt x="237148" y="7"/>
                </a:moveTo>
                <a:cubicBezTo>
                  <a:pt x="238206" y="712"/>
                  <a:pt x="177881" y="49396"/>
                  <a:pt x="156714" y="63507"/>
                </a:cubicBezTo>
                <a:cubicBezTo>
                  <a:pt x="135547" y="77618"/>
                  <a:pt x="136254" y="74796"/>
                  <a:pt x="110148" y="84674"/>
                </a:cubicBezTo>
                <a:cubicBezTo>
                  <a:pt x="84042" y="94552"/>
                  <a:pt x="2903" y="123480"/>
                  <a:pt x="81" y="122774"/>
                </a:cubicBezTo>
                <a:cubicBezTo>
                  <a:pt x="-2741" y="122068"/>
                  <a:pt x="68167" y="91023"/>
                  <a:pt x="93214" y="80440"/>
                </a:cubicBezTo>
                <a:cubicBezTo>
                  <a:pt x="118261" y="69857"/>
                  <a:pt x="130609" y="69857"/>
                  <a:pt x="150364" y="59274"/>
                </a:cubicBezTo>
                <a:cubicBezTo>
                  <a:pt x="170119" y="48691"/>
                  <a:pt x="236090" y="-698"/>
                  <a:pt x="23714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B65A8070-98C2-43B9-B43B-88A37EC71EE8}"/>
              </a:ext>
            </a:extLst>
          </p:cNvPr>
          <p:cNvSpPr/>
          <p:nvPr/>
        </p:nvSpPr>
        <p:spPr>
          <a:xfrm>
            <a:off x="3316544" y="2090877"/>
            <a:ext cx="234768" cy="49176"/>
          </a:xfrm>
          <a:custGeom>
            <a:avLst/>
            <a:gdLst>
              <a:gd name="connsiteX0" fmla="*/ 273 w 234768"/>
              <a:gd name="connsiteY0" fmla="*/ 390 h 49176"/>
              <a:gd name="connsiteX1" fmla="*/ 129389 w 234768"/>
              <a:gd name="connsiteY1" fmla="*/ 42723 h 49176"/>
              <a:gd name="connsiteX2" fmla="*/ 233106 w 234768"/>
              <a:gd name="connsiteY2" fmla="*/ 49073 h 49176"/>
              <a:gd name="connsiteX3" fmla="*/ 186539 w 234768"/>
              <a:gd name="connsiteY3" fmla="*/ 44840 h 49176"/>
              <a:gd name="connsiteX4" fmla="*/ 97639 w 234768"/>
              <a:gd name="connsiteY4" fmla="*/ 23673 h 49176"/>
              <a:gd name="connsiteX5" fmla="*/ 273 w 234768"/>
              <a:gd name="connsiteY5" fmla="*/ 390 h 4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768" h="49176">
                <a:moveTo>
                  <a:pt x="273" y="390"/>
                </a:moveTo>
                <a:cubicBezTo>
                  <a:pt x="5565" y="3565"/>
                  <a:pt x="90584" y="34609"/>
                  <a:pt x="129389" y="42723"/>
                </a:cubicBezTo>
                <a:cubicBezTo>
                  <a:pt x="168194" y="50837"/>
                  <a:pt x="223581" y="48720"/>
                  <a:pt x="233106" y="49073"/>
                </a:cubicBezTo>
                <a:cubicBezTo>
                  <a:pt x="242631" y="49426"/>
                  <a:pt x="209117" y="49073"/>
                  <a:pt x="186539" y="44840"/>
                </a:cubicBezTo>
                <a:cubicBezTo>
                  <a:pt x="163961" y="40607"/>
                  <a:pt x="127272" y="33198"/>
                  <a:pt x="97639" y="23673"/>
                </a:cubicBezTo>
                <a:cubicBezTo>
                  <a:pt x="68006" y="14148"/>
                  <a:pt x="-5019" y="-2785"/>
                  <a:pt x="273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BEC799B0-1060-448F-A0E7-5D7DE50856C2}"/>
              </a:ext>
            </a:extLst>
          </p:cNvPr>
          <p:cNvSpPr/>
          <p:nvPr/>
        </p:nvSpPr>
        <p:spPr>
          <a:xfrm>
            <a:off x="2751134" y="1968496"/>
            <a:ext cx="108660" cy="253430"/>
          </a:xfrm>
          <a:custGeom>
            <a:avLst/>
            <a:gdLst>
              <a:gd name="connsiteX0" fmla="*/ 2649 w 108660"/>
              <a:gd name="connsiteY0" fmla="*/ 4 h 253430"/>
              <a:gd name="connsiteX1" fmla="*/ 87316 w 108660"/>
              <a:gd name="connsiteY1" fmla="*/ 120654 h 253430"/>
              <a:gd name="connsiteX2" fmla="*/ 533 w 108660"/>
              <a:gd name="connsiteY2" fmla="*/ 251887 h 253430"/>
              <a:gd name="connsiteX3" fmla="*/ 53449 w 108660"/>
              <a:gd name="connsiteY3" fmla="*/ 188387 h 253430"/>
              <a:gd name="connsiteX4" fmla="*/ 108483 w 108660"/>
              <a:gd name="connsiteY4" fmla="*/ 124887 h 253430"/>
              <a:gd name="connsiteX5" fmla="*/ 2649 w 108660"/>
              <a:gd name="connsiteY5" fmla="*/ 4 h 25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60" h="253430">
                <a:moveTo>
                  <a:pt x="2649" y="4"/>
                </a:moveTo>
                <a:cubicBezTo>
                  <a:pt x="-879" y="-701"/>
                  <a:pt x="87669" y="78674"/>
                  <a:pt x="87316" y="120654"/>
                </a:cubicBezTo>
                <a:cubicBezTo>
                  <a:pt x="86963" y="162634"/>
                  <a:pt x="6177" y="240598"/>
                  <a:pt x="533" y="251887"/>
                </a:cubicBezTo>
                <a:cubicBezTo>
                  <a:pt x="-5111" y="263176"/>
                  <a:pt x="35457" y="209554"/>
                  <a:pt x="53449" y="188387"/>
                </a:cubicBezTo>
                <a:cubicBezTo>
                  <a:pt x="71441" y="167220"/>
                  <a:pt x="111658" y="151345"/>
                  <a:pt x="108483" y="124887"/>
                </a:cubicBezTo>
                <a:cubicBezTo>
                  <a:pt x="105308" y="98429"/>
                  <a:pt x="6177" y="709"/>
                  <a:pt x="264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7B99691B-0E8B-4EF3-9D42-6E163402D788}"/>
              </a:ext>
            </a:extLst>
          </p:cNvPr>
          <p:cNvSpPr/>
          <p:nvPr/>
        </p:nvSpPr>
        <p:spPr>
          <a:xfrm>
            <a:off x="2201299" y="2154205"/>
            <a:ext cx="300453" cy="81883"/>
          </a:xfrm>
          <a:custGeom>
            <a:avLst/>
            <a:gdLst>
              <a:gd name="connsiteX0" fmla="*/ 34 w 300453"/>
              <a:gd name="connsiteY0" fmla="*/ 562 h 81883"/>
              <a:gd name="connsiteX1" fmla="*/ 179951 w 300453"/>
              <a:gd name="connsiteY1" fmla="*/ 72528 h 81883"/>
              <a:gd name="connsiteX2" fmla="*/ 298484 w 300453"/>
              <a:gd name="connsiteY2" fmla="*/ 80995 h 81883"/>
              <a:gd name="connsiteX3" fmla="*/ 249801 w 300453"/>
              <a:gd name="connsiteY3" fmla="*/ 72528 h 81883"/>
              <a:gd name="connsiteX4" fmla="*/ 194768 w 300453"/>
              <a:gd name="connsiteY4" fmla="*/ 40778 h 81883"/>
              <a:gd name="connsiteX5" fmla="*/ 34 w 300453"/>
              <a:gd name="connsiteY5" fmla="*/ 562 h 8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453" h="81883">
                <a:moveTo>
                  <a:pt x="34" y="562"/>
                </a:moveTo>
                <a:cubicBezTo>
                  <a:pt x="-2436" y="5854"/>
                  <a:pt x="130209" y="59123"/>
                  <a:pt x="179951" y="72528"/>
                </a:cubicBezTo>
                <a:cubicBezTo>
                  <a:pt x="229693" y="85934"/>
                  <a:pt x="286842" y="80995"/>
                  <a:pt x="298484" y="80995"/>
                </a:cubicBezTo>
                <a:cubicBezTo>
                  <a:pt x="310126" y="80995"/>
                  <a:pt x="267087" y="79231"/>
                  <a:pt x="249801" y="72528"/>
                </a:cubicBezTo>
                <a:cubicBezTo>
                  <a:pt x="232515" y="65825"/>
                  <a:pt x="231104" y="52772"/>
                  <a:pt x="194768" y="40778"/>
                </a:cubicBezTo>
                <a:cubicBezTo>
                  <a:pt x="158432" y="28784"/>
                  <a:pt x="2504" y="-4730"/>
                  <a:pt x="34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5FD7432E-4115-4527-9CE5-35DF0C7E4E66}"/>
              </a:ext>
            </a:extLst>
          </p:cNvPr>
          <p:cNvSpPr/>
          <p:nvPr/>
        </p:nvSpPr>
        <p:spPr>
          <a:xfrm>
            <a:off x="2757236" y="2696170"/>
            <a:ext cx="650630" cy="220312"/>
          </a:xfrm>
          <a:custGeom>
            <a:avLst/>
            <a:gdLst>
              <a:gd name="connsiteX0" fmla="*/ 1839 w 650630"/>
              <a:gd name="connsiteY0" fmla="*/ 97830 h 220312"/>
              <a:gd name="connsiteX1" fmla="*/ 132014 w 650630"/>
              <a:gd name="connsiteY1" fmla="*/ 34330 h 220312"/>
              <a:gd name="connsiteX2" fmla="*/ 316164 w 650630"/>
              <a:gd name="connsiteY2" fmla="*/ 123230 h 220312"/>
              <a:gd name="connsiteX3" fmla="*/ 362202 w 650630"/>
              <a:gd name="connsiteY3" fmla="*/ 123230 h 220312"/>
              <a:gd name="connsiteX4" fmla="*/ 413002 w 650630"/>
              <a:gd name="connsiteY4" fmla="*/ 67668 h 220312"/>
              <a:gd name="connsiteX5" fmla="*/ 497139 w 650630"/>
              <a:gd name="connsiteY5" fmla="*/ 16868 h 220312"/>
              <a:gd name="connsiteX6" fmla="*/ 571752 w 650630"/>
              <a:gd name="connsiteY6" fmla="*/ 2580 h 220312"/>
              <a:gd name="connsiteX7" fmla="*/ 633664 w 650630"/>
              <a:gd name="connsiteY7" fmla="*/ 23218 h 220312"/>
              <a:gd name="connsiteX8" fmla="*/ 647952 w 650630"/>
              <a:gd name="connsiteY8" fmla="*/ 993 h 220312"/>
              <a:gd name="connsiteX9" fmla="*/ 589214 w 650630"/>
              <a:gd name="connsiteY9" fmla="*/ 62905 h 220312"/>
              <a:gd name="connsiteX10" fmla="*/ 427289 w 650630"/>
              <a:gd name="connsiteY10" fmla="*/ 134343 h 220312"/>
              <a:gd name="connsiteX11" fmla="*/ 324102 w 650630"/>
              <a:gd name="connsiteY11" fmla="*/ 216893 h 220312"/>
              <a:gd name="connsiteX12" fmla="*/ 228852 w 650630"/>
              <a:gd name="connsiteY12" fmla="*/ 197843 h 220312"/>
              <a:gd name="connsiteX13" fmla="*/ 1839 w 650630"/>
              <a:gd name="connsiteY13" fmla="*/ 97830 h 22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630" h="220312">
                <a:moveTo>
                  <a:pt x="1839" y="97830"/>
                </a:moveTo>
                <a:cubicBezTo>
                  <a:pt x="-14301" y="70578"/>
                  <a:pt x="79627" y="30097"/>
                  <a:pt x="132014" y="34330"/>
                </a:cubicBezTo>
                <a:cubicBezTo>
                  <a:pt x="184401" y="38563"/>
                  <a:pt x="277799" y="108413"/>
                  <a:pt x="316164" y="123230"/>
                </a:cubicBezTo>
                <a:cubicBezTo>
                  <a:pt x="354529" y="138047"/>
                  <a:pt x="346062" y="132490"/>
                  <a:pt x="362202" y="123230"/>
                </a:cubicBezTo>
                <a:cubicBezTo>
                  <a:pt x="378342" y="113970"/>
                  <a:pt x="390513" y="85395"/>
                  <a:pt x="413002" y="67668"/>
                </a:cubicBezTo>
                <a:cubicBezTo>
                  <a:pt x="435491" y="49941"/>
                  <a:pt x="470681" y="27716"/>
                  <a:pt x="497139" y="16868"/>
                </a:cubicBezTo>
                <a:cubicBezTo>
                  <a:pt x="523597" y="6020"/>
                  <a:pt x="548998" y="1522"/>
                  <a:pt x="571752" y="2580"/>
                </a:cubicBezTo>
                <a:cubicBezTo>
                  <a:pt x="594506" y="3638"/>
                  <a:pt x="620964" y="23482"/>
                  <a:pt x="633664" y="23218"/>
                </a:cubicBezTo>
                <a:cubicBezTo>
                  <a:pt x="646364" y="22953"/>
                  <a:pt x="655360" y="-5621"/>
                  <a:pt x="647952" y="993"/>
                </a:cubicBezTo>
                <a:cubicBezTo>
                  <a:pt x="640544" y="7607"/>
                  <a:pt x="625991" y="40680"/>
                  <a:pt x="589214" y="62905"/>
                </a:cubicBezTo>
                <a:cubicBezTo>
                  <a:pt x="552437" y="85130"/>
                  <a:pt x="471474" y="108678"/>
                  <a:pt x="427289" y="134343"/>
                </a:cubicBezTo>
                <a:cubicBezTo>
                  <a:pt x="383104" y="160008"/>
                  <a:pt x="357175" y="206310"/>
                  <a:pt x="324102" y="216893"/>
                </a:cubicBezTo>
                <a:cubicBezTo>
                  <a:pt x="291029" y="227476"/>
                  <a:pt x="278329" y="211337"/>
                  <a:pt x="228852" y="197843"/>
                </a:cubicBezTo>
                <a:cubicBezTo>
                  <a:pt x="179375" y="184349"/>
                  <a:pt x="17979" y="125082"/>
                  <a:pt x="1839" y="978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0CD19001-8F5E-4DBD-AA24-DB426C4D6844}"/>
              </a:ext>
            </a:extLst>
          </p:cNvPr>
          <p:cNvSpPr/>
          <p:nvPr/>
        </p:nvSpPr>
        <p:spPr>
          <a:xfrm>
            <a:off x="2758613" y="3098412"/>
            <a:ext cx="398269" cy="230006"/>
          </a:xfrm>
          <a:custGeom>
            <a:avLst/>
            <a:gdLst>
              <a:gd name="connsiteX0" fmla="*/ 397337 w 398269"/>
              <a:gd name="connsiteY0" fmla="*/ 11501 h 230006"/>
              <a:gd name="connsiteX1" fmla="*/ 310025 w 398269"/>
              <a:gd name="connsiteY1" fmla="*/ 1976 h 230006"/>
              <a:gd name="connsiteX2" fmla="*/ 189375 w 398269"/>
              <a:gd name="connsiteY2" fmla="*/ 46426 h 230006"/>
              <a:gd name="connsiteX3" fmla="*/ 141750 w 398269"/>
              <a:gd name="connsiteY3" fmla="*/ 76588 h 230006"/>
              <a:gd name="connsiteX4" fmla="*/ 3637 w 398269"/>
              <a:gd name="connsiteY4" fmla="*/ 227401 h 230006"/>
              <a:gd name="connsiteX5" fmla="*/ 51262 w 398269"/>
              <a:gd name="connsiteY5" fmla="*/ 165488 h 230006"/>
              <a:gd name="connsiteX6" fmla="*/ 170325 w 398269"/>
              <a:gd name="connsiteY6" fmla="*/ 79763 h 230006"/>
              <a:gd name="connsiteX7" fmla="*/ 254462 w 398269"/>
              <a:gd name="connsiteY7" fmla="*/ 44838 h 230006"/>
              <a:gd name="connsiteX8" fmla="*/ 397337 w 398269"/>
              <a:gd name="connsiteY8" fmla="*/ 11501 h 23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269" h="230006">
                <a:moveTo>
                  <a:pt x="397337" y="11501"/>
                </a:moveTo>
                <a:cubicBezTo>
                  <a:pt x="406597" y="4357"/>
                  <a:pt x="344685" y="-3845"/>
                  <a:pt x="310025" y="1976"/>
                </a:cubicBezTo>
                <a:cubicBezTo>
                  <a:pt x="275365" y="7797"/>
                  <a:pt x="217421" y="33991"/>
                  <a:pt x="189375" y="46426"/>
                </a:cubicBezTo>
                <a:cubicBezTo>
                  <a:pt x="161329" y="58861"/>
                  <a:pt x="172706" y="46426"/>
                  <a:pt x="141750" y="76588"/>
                </a:cubicBezTo>
                <a:cubicBezTo>
                  <a:pt x="110794" y="106750"/>
                  <a:pt x="18718" y="212584"/>
                  <a:pt x="3637" y="227401"/>
                </a:cubicBezTo>
                <a:cubicBezTo>
                  <a:pt x="-11444" y="242218"/>
                  <a:pt x="23481" y="190094"/>
                  <a:pt x="51262" y="165488"/>
                </a:cubicBezTo>
                <a:cubicBezTo>
                  <a:pt x="79043" y="140882"/>
                  <a:pt x="136458" y="99871"/>
                  <a:pt x="170325" y="79763"/>
                </a:cubicBezTo>
                <a:cubicBezTo>
                  <a:pt x="204192" y="59655"/>
                  <a:pt x="219802" y="55686"/>
                  <a:pt x="254462" y="44838"/>
                </a:cubicBezTo>
                <a:cubicBezTo>
                  <a:pt x="289122" y="33990"/>
                  <a:pt x="388077" y="18645"/>
                  <a:pt x="397337" y="11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B407A65B-FF85-4577-AFD9-965AF35593A8}"/>
              </a:ext>
            </a:extLst>
          </p:cNvPr>
          <p:cNvSpPr/>
          <p:nvPr/>
        </p:nvSpPr>
        <p:spPr>
          <a:xfrm>
            <a:off x="3144604" y="3086013"/>
            <a:ext cx="322395" cy="60713"/>
          </a:xfrm>
          <a:custGeom>
            <a:avLst/>
            <a:gdLst>
              <a:gd name="connsiteX0" fmla="*/ 1821 w 322395"/>
              <a:gd name="connsiteY0" fmla="*/ 23900 h 60713"/>
              <a:gd name="connsiteX1" fmla="*/ 109771 w 322395"/>
              <a:gd name="connsiteY1" fmla="*/ 87 h 60713"/>
              <a:gd name="connsiteX2" fmla="*/ 209784 w 322395"/>
              <a:gd name="connsiteY2" fmla="*/ 17550 h 60713"/>
              <a:gd name="connsiteX3" fmla="*/ 319321 w 322395"/>
              <a:gd name="connsiteY3" fmla="*/ 58825 h 60713"/>
              <a:gd name="connsiteX4" fmla="*/ 284396 w 322395"/>
              <a:gd name="connsiteY4" fmla="*/ 50887 h 60713"/>
              <a:gd name="connsiteX5" fmla="*/ 203434 w 322395"/>
              <a:gd name="connsiteY5" fmla="*/ 25487 h 60713"/>
              <a:gd name="connsiteX6" fmla="*/ 1821 w 322395"/>
              <a:gd name="connsiteY6" fmla="*/ 23900 h 6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95" h="60713">
                <a:moveTo>
                  <a:pt x="1821" y="23900"/>
                </a:moveTo>
                <a:cubicBezTo>
                  <a:pt x="-13790" y="19667"/>
                  <a:pt x="75111" y="1145"/>
                  <a:pt x="109771" y="87"/>
                </a:cubicBezTo>
                <a:cubicBezTo>
                  <a:pt x="144431" y="-971"/>
                  <a:pt x="174859" y="7760"/>
                  <a:pt x="209784" y="17550"/>
                </a:cubicBezTo>
                <a:cubicBezTo>
                  <a:pt x="244709" y="27340"/>
                  <a:pt x="306886" y="53269"/>
                  <a:pt x="319321" y="58825"/>
                </a:cubicBezTo>
                <a:cubicBezTo>
                  <a:pt x="331756" y="64381"/>
                  <a:pt x="303710" y="56443"/>
                  <a:pt x="284396" y="50887"/>
                </a:cubicBezTo>
                <a:cubicBezTo>
                  <a:pt x="265082" y="45331"/>
                  <a:pt x="244180" y="31837"/>
                  <a:pt x="203434" y="25487"/>
                </a:cubicBezTo>
                <a:cubicBezTo>
                  <a:pt x="162688" y="19137"/>
                  <a:pt x="17432" y="28133"/>
                  <a:pt x="1821" y="23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DA72CD6B-DF70-49FE-B4B8-364D19154DC3}"/>
              </a:ext>
            </a:extLst>
          </p:cNvPr>
          <p:cNvSpPr/>
          <p:nvPr/>
        </p:nvSpPr>
        <p:spPr>
          <a:xfrm>
            <a:off x="2770122" y="3165475"/>
            <a:ext cx="395527" cy="232011"/>
          </a:xfrm>
          <a:custGeom>
            <a:avLst/>
            <a:gdLst>
              <a:gd name="connsiteX0" fmla="*/ 395353 w 395527"/>
              <a:gd name="connsiteY0" fmla="*/ 19050 h 232011"/>
              <a:gd name="connsiteX1" fmla="*/ 269941 w 395527"/>
              <a:gd name="connsiteY1" fmla="*/ 7938 h 232011"/>
              <a:gd name="connsiteX2" fmla="*/ 309628 w 395527"/>
              <a:gd name="connsiteY2" fmla="*/ 17463 h 232011"/>
              <a:gd name="connsiteX3" fmla="*/ 225491 w 395527"/>
              <a:gd name="connsiteY3" fmla="*/ 15875 h 232011"/>
              <a:gd name="connsiteX4" fmla="*/ 154053 w 395527"/>
              <a:gd name="connsiteY4" fmla="*/ 69850 h 232011"/>
              <a:gd name="connsiteX5" fmla="*/ 101666 w 395527"/>
              <a:gd name="connsiteY5" fmla="*/ 115888 h 232011"/>
              <a:gd name="connsiteX6" fmla="*/ 52453 w 395527"/>
              <a:gd name="connsiteY6" fmla="*/ 180975 h 232011"/>
              <a:gd name="connsiteX7" fmla="*/ 66 w 395527"/>
              <a:gd name="connsiteY7" fmla="*/ 231775 h 232011"/>
              <a:gd name="connsiteX8" fmla="*/ 63566 w 395527"/>
              <a:gd name="connsiteY8" fmla="*/ 160338 h 232011"/>
              <a:gd name="connsiteX9" fmla="*/ 101666 w 395527"/>
              <a:gd name="connsiteY9" fmla="*/ 93663 h 232011"/>
              <a:gd name="connsiteX10" fmla="*/ 182628 w 395527"/>
              <a:gd name="connsiteY10" fmla="*/ 25400 h 232011"/>
              <a:gd name="connsiteX11" fmla="*/ 238191 w 395527"/>
              <a:gd name="connsiteY11" fmla="*/ 0 h 232011"/>
              <a:gd name="connsiteX12" fmla="*/ 395353 w 395527"/>
              <a:gd name="connsiteY12" fmla="*/ 19050 h 23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5527" h="232011">
                <a:moveTo>
                  <a:pt x="395353" y="19050"/>
                </a:moveTo>
                <a:cubicBezTo>
                  <a:pt x="400645" y="20373"/>
                  <a:pt x="284228" y="8202"/>
                  <a:pt x="269941" y="7938"/>
                </a:cubicBezTo>
                <a:cubicBezTo>
                  <a:pt x="255654" y="7674"/>
                  <a:pt x="317036" y="16140"/>
                  <a:pt x="309628" y="17463"/>
                </a:cubicBezTo>
                <a:cubicBezTo>
                  <a:pt x="302220" y="18786"/>
                  <a:pt x="251420" y="7144"/>
                  <a:pt x="225491" y="15875"/>
                </a:cubicBezTo>
                <a:cubicBezTo>
                  <a:pt x="199562" y="24606"/>
                  <a:pt x="174691" y="53181"/>
                  <a:pt x="154053" y="69850"/>
                </a:cubicBezTo>
                <a:cubicBezTo>
                  <a:pt x="133415" y="86519"/>
                  <a:pt x="118599" y="97367"/>
                  <a:pt x="101666" y="115888"/>
                </a:cubicBezTo>
                <a:cubicBezTo>
                  <a:pt x="84733" y="134409"/>
                  <a:pt x="69386" y="161661"/>
                  <a:pt x="52453" y="180975"/>
                </a:cubicBezTo>
                <a:cubicBezTo>
                  <a:pt x="35520" y="200289"/>
                  <a:pt x="-1786" y="235214"/>
                  <a:pt x="66" y="231775"/>
                </a:cubicBezTo>
                <a:cubicBezTo>
                  <a:pt x="1918" y="228336"/>
                  <a:pt x="46633" y="183357"/>
                  <a:pt x="63566" y="160338"/>
                </a:cubicBezTo>
                <a:cubicBezTo>
                  <a:pt x="80499" y="137319"/>
                  <a:pt x="81822" y="116153"/>
                  <a:pt x="101666" y="93663"/>
                </a:cubicBezTo>
                <a:cubicBezTo>
                  <a:pt x="121510" y="71173"/>
                  <a:pt x="159874" y="41010"/>
                  <a:pt x="182628" y="25400"/>
                </a:cubicBezTo>
                <a:cubicBezTo>
                  <a:pt x="205382" y="9790"/>
                  <a:pt x="205383" y="3969"/>
                  <a:pt x="238191" y="0"/>
                </a:cubicBezTo>
                <a:lnTo>
                  <a:pt x="395353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C614BE95-42B2-4C6E-89FC-1CE422AEE184}"/>
              </a:ext>
            </a:extLst>
          </p:cNvPr>
          <p:cNvSpPr/>
          <p:nvPr/>
        </p:nvSpPr>
        <p:spPr>
          <a:xfrm>
            <a:off x="3132039" y="3125785"/>
            <a:ext cx="305468" cy="61304"/>
          </a:xfrm>
          <a:custGeom>
            <a:avLst/>
            <a:gdLst>
              <a:gd name="connsiteX0" fmla="*/ 99 w 305468"/>
              <a:gd name="connsiteY0" fmla="*/ 50803 h 61304"/>
              <a:gd name="connsiteX1" fmla="*/ 100111 w 305468"/>
              <a:gd name="connsiteY1" fmla="*/ 26990 h 61304"/>
              <a:gd name="connsiteX2" fmla="*/ 135036 w 305468"/>
              <a:gd name="connsiteY2" fmla="*/ 19053 h 61304"/>
              <a:gd name="connsiteX3" fmla="*/ 301724 w 305468"/>
              <a:gd name="connsiteY3" fmla="*/ 60328 h 61304"/>
              <a:gd name="connsiteX4" fmla="*/ 242986 w 305468"/>
              <a:gd name="connsiteY4" fmla="*/ 44453 h 61304"/>
              <a:gd name="connsiteX5" fmla="*/ 149324 w 305468"/>
              <a:gd name="connsiteY5" fmla="*/ 1590 h 61304"/>
              <a:gd name="connsiteX6" fmla="*/ 82649 w 305468"/>
              <a:gd name="connsiteY6" fmla="*/ 12703 h 61304"/>
              <a:gd name="connsiteX7" fmla="*/ 99 w 305468"/>
              <a:gd name="connsiteY7" fmla="*/ 50803 h 6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468" h="61304">
                <a:moveTo>
                  <a:pt x="99" y="50803"/>
                </a:moveTo>
                <a:cubicBezTo>
                  <a:pt x="3009" y="53184"/>
                  <a:pt x="77622" y="32282"/>
                  <a:pt x="100111" y="26990"/>
                </a:cubicBezTo>
                <a:cubicBezTo>
                  <a:pt x="122600" y="21698"/>
                  <a:pt x="101434" y="13497"/>
                  <a:pt x="135036" y="19053"/>
                </a:cubicBezTo>
                <a:cubicBezTo>
                  <a:pt x="168638" y="24609"/>
                  <a:pt x="283732" y="56095"/>
                  <a:pt x="301724" y="60328"/>
                </a:cubicBezTo>
                <a:cubicBezTo>
                  <a:pt x="319716" y="64561"/>
                  <a:pt x="268386" y="54243"/>
                  <a:pt x="242986" y="44453"/>
                </a:cubicBezTo>
                <a:cubicBezTo>
                  <a:pt x="217586" y="34663"/>
                  <a:pt x="176047" y="6882"/>
                  <a:pt x="149324" y="1590"/>
                </a:cubicBezTo>
                <a:cubicBezTo>
                  <a:pt x="122601" y="-3702"/>
                  <a:pt x="106726" y="5295"/>
                  <a:pt x="82649" y="12703"/>
                </a:cubicBezTo>
                <a:cubicBezTo>
                  <a:pt x="58572" y="20111"/>
                  <a:pt x="-2811" y="48422"/>
                  <a:pt x="99" y="50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7E4420D7-FA09-4B0B-BD9E-924E62769038}"/>
              </a:ext>
            </a:extLst>
          </p:cNvPr>
          <p:cNvSpPr/>
          <p:nvPr/>
        </p:nvSpPr>
        <p:spPr>
          <a:xfrm>
            <a:off x="2774310" y="3440219"/>
            <a:ext cx="436229" cy="78824"/>
          </a:xfrm>
          <a:custGeom>
            <a:avLst/>
            <a:gdLst>
              <a:gd name="connsiteX0" fmla="*/ 640 w 436229"/>
              <a:gd name="connsiteY0" fmla="*/ 18944 h 78824"/>
              <a:gd name="connsiteX1" fmla="*/ 111765 w 436229"/>
              <a:gd name="connsiteY1" fmla="*/ 1481 h 78824"/>
              <a:gd name="connsiteX2" fmla="*/ 218128 w 436229"/>
              <a:gd name="connsiteY2" fmla="*/ 64981 h 78824"/>
              <a:gd name="connsiteX3" fmla="*/ 357828 w 436229"/>
              <a:gd name="connsiteY3" fmla="*/ 77681 h 78824"/>
              <a:gd name="connsiteX4" fmla="*/ 435615 w 436229"/>
              <a:gd name="connsiteY4" fmla="*/ 77681 h 78824"/>
              <a:gd name="connsiteX5" fmla="*/ 318140 w 436229"/>
              <a:gd name="connsiteY5" fmla="*/ 72919 h 78824"/>
              <a:gd name="connsiteX6" fmla="*/ 229240 w 436229"/>
              <a:gd name="connsiteY6" fmla="*/ 57044 h 78824"/>
              <a:gd name="connsiteX7" fmla="*/ 72078 w 436229"/>
              <a:gd name="connsiteY7" fmla="*/ 4656 h 78824"/>
              <a:gd name="connsiteX8" fmla="*/ 640 w 436229"/>
              <a:gd name="connsiteY8" fmla="*/ 18944 h 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229" h="78824">
                <a:moveTo>
                  <a:pt x="640" y="18944"/>
                </a:moveTo>
                <a:cubicBezTo>
                  <a:pt x="7254" y="18415"/>
                  <a:pt x="75517" y="-6192"/>
                  <a:pt x="111765" y="1481"/>
                </a:cubicBezTo>
                <a:cubicBezTo>
                  <a:pt x="148013" y="9154"/>
                  <a:pt x="177117" y="52281"/>
                  <a:pt x="218128" y="64981"/>
                </a:cubicBezTo>
                <a:cubicBezTo>
                  <a:pt x="259139" y="77681"/>
                  <a:pt x="321580" y="75564"/>
                  <a:pt x="357828" y="77681"/>
                </a:cubicBezTo>
                <a:cubicBezTo>
                  <a:pt x="394076" y="79798"/>
                  <a:pt x="442230" y="78475"/>
                  <a:pt x="435615" y="77681"/>
                </a:cubicBezTo>
                <a:cubicBezTo>
                  <a:pt x="429000" y="76887"/>
                  <a:pt x="352536" y="76358"/>
                  <a:pt x="318140" y="72919"/>
                </a:cubicBezTo>
                <a:cubicBezTo>
                  <a:pt x="283744" y="69480"/>
                  <a:pt x="270250" y="68421"/>
                  <a:pt x="229240" y="57044"/>
                </a:cubicBezTo>
                <a:cubicBezTo>
                  <a:pt x="188230" y="45667"/>
                  <a:pt x="104093" y="13387"/>
                  <a:pt x="72078" y="4656"/>
                </a:cubicBezTo>
                <a:cubicBezTo>
                  <a:pt x="40063" y="-4075"/>
                  <a:pt x="-5974" y="19473"/>
                  <a:pt x="640" y="18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CFEC4CD4-1AB9-450D-8257-EE8923C5BCD0}"/>
              </a:ext>
            </a:extLst>
          </p:cNvPr>
          <p:cNvSpPr/>
          <p:nvPr/>
        </p:nvSpPr>
        <p:spPr>
          <a:xfrm>
            <a:off x="2831312" y="3473176"/>
            <a:ext cx="238916" cy="85753"/>
          </a:xfrm>
          <a:custGeom>
            <a:avLst/>
            <a:gdLst>
              <a:gd name="connsiteX0" fmla="*/ 788 w 238916"/>
              <a:gd name="connsiteY0" fmla="*/ 274 h 85753"/>
              <a:gd name="connsiteX1" fmla="*/ 102388 w 238916"/>
              <a:gd name="connsiteY1" fmla="*/ 30437 h 85753"/>
              <a:gd name="connsiteX2" fmla="*/ 164301 w 238916"/>
              <a:gd name="connsiteY2" fmla="*/ 73299 h 85753"/>
              <a:gd name="connsiteX3" fmla="*/ 238913 w 238916"/>
              <a:gd name="connsiteY3" fmla="*/ 84412 h 85753"/>
              <a:gd name="connsiteX4" fmla="*/ 161126 w 238916"/>
              <a:gd name="connsiteY4" fmla="*/ 47899 h 85753"/>
              <a:gd name="connsiteX5" fmla="*/ 788 w 238916"/>
              <a:gd name="connsiteY5" fmla="*/ 274 h 8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916" h="85753">
                <a:moveTo>
                  <a:pt x="788" y="274"/>
                </a:moveTo>
                <a:cubicBezTo>
                  <a:pt x="-9002" y="-2636"/>
                  <a:pt x="75136" y="18266"/>
                  <a:pt x="102388" y="30437"/>
                </a:cubicBezTo>
                <a:cubicBezTo>
                  <a:pt x="129640" y="42608"/>
                  <a:pt x="141547" y="64303"/>
                  <a:pt x="164301" y="73299"/>
                </a:cubicBezTo>
                <a:cubicBezTo>
                  <a:pt x="187055" y="82295"/>
                  <a:pt x="239442" y="88645"/>
                  <a:pt x="238913" y="84412"/>
                </a:cubicBezTo>
                <a:cubicBezTo>
                  <a:pt x="238384" y="80179"/>
                  <a:pt x="198432" y="63774"/>
                  <a:pt x="161126" y="47899"/>
                </a:cubicBezTo>
                <a:cubicBezTo>
                  <a:pt x="123820" y="32024"/>
                  <a:pt x="10578" y="3184"/>
                  <a:pt x="788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CAC6AD26-9A73-4875-BA2F-BEC8F330DF8C}"/>
              </a:ext>
            </a:extLst>
          </p:cNvPr>
          <p:cNvSpPr/>
          <p:nvPr/>
        </p:nvSpPr>
        <p:spPr>
          <a:xfrm>
            <a:off x="3095360" y="2868605"/>
            <a:ext cx="130739" cy="147840"/>
          </a:xfrm>
          <a:custGeom>
            <a:avLst/>
            <a:gdLst>
              <a:gd name="connsiteX0" fmla="*/ 265 w 130739"/>
              <a:gd name="connsiteY0" fmla="*/ 8 h 147840"/>
              <a:gd name="connsiteX1" fmla="*/ 92340 w 130739"/>
              <a:gd name="connsiteY1" fmla="*/ 74620 h 147840"/>
              <a:gd name="connsiteX2" fmla="*/ 85990 w 130739"/>
              <a:gd name="connsiteY2" fmla="*/ 147645 h 147840"/>
              <a:gd name="connsiteX3" fmla="*/ 109803 w 130739"/>
              <a:gd name="connsiteY3" fmla="*/ 95258 h 147840"/>
              <a:gd name="connsiteX4" fmla="*/ 125678 w 130739"/>
              <a:gd name="connsiteY4" fmla="*/ 69858 h 147840"/>
              <a:gd name="connsiteX5" fmla="*/ 265 w 130739"/>
              <a:gd name="connsiteY5" fmla="*/ 8 h 14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739" h="147840">
                <a:moveTo>
                  <a:pt x="265" y="8"/>
                </a:moveTo>
                <a:cubicBezTo>
                  <a:pt x="-5291" y="802"/>
                  <a:pt x="78052" y="50014"/>
                  <a:pt x="92340" y="74620"/>
                </a:cubicBezTo>
                <a:cubicBezTo>
                  <a:pt x="106628" y="99226"/>
                  <a:pt x="83080" y="144205"/>
                  <a:pt x="85990" y="147645"/>
                </a:cubicBezTo>
                <a:cubicBezTo>
                  <a:pt x="88901" y="151085"/>
                  <a:pt x="103188" y="108223"/>
                  <a:pt x="109803" y="95258"/>
                </a:cubicBezTo>
                <a:cubicBezTo>
                  <a:pt x="116418" y="82293"/>
                  <a:pt x="141288" y="83881"/>
                  <a:pt x="125678" y="69858"/>
                </a:cubicBezTo>
                <a:cubicBezTo>
                  <a:pt x="110068" y="55835"/>
                  <a:pt x="5821" y="-786"/>
                  <a:pt x="26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939A02F1-71CC-4B27-B16C-1CF4B8760D1E}"/>
              </a:ext>
            </a:extLst>
          </p:cNvPr>
          <p:cNvSpPr/>
          <p:nvPr/>
        </p:nvSpPr>
        <p:spPr>
          <a:xfrm>
            <a:off x="3043327" y="2877282"/>
            <a:ext cx="71080" cy="168730"/>
          </a:xfrm>
          <a:custGeom>
            <a:avLst/>
            <a:gdLst>
              <a:gd name="connsiteX0" fmla="*/ 23723 w 71080"/>
              <a:gd name="connsiteY0" fmla="*/ 856 h 168730"/>
              <a:gd name="connsiteX1" fmla="*/ 4673 w 71080"/>
              <a:gd name="connsiteY1" fmla="*/ 51656 h 168730"/>
              <a:gd name="connsiteX2" fmla="*/ 64998 w 71080"/>
              <a:gd name="connsiteY2" fmla="*/ 162781 h 168730"/>
              <a:gd name="connsiteX3" fmla="*/ 61823 w 71080"/>
              <a:gd name="connsiteY3" fmla="*/ 146906 h 168730"/>
              <a:gd name="connsiteX4" fmla="*/ 1498 w 71080"/>
              <a:gd name="connsiteY4" fmla="*/ 89756 h 168730"/>
              <a:gd name="connsiteX5" fmla="*/ 23723 w 71080"/>
              <a:gd name="connsiteY5" fmla="*/ 856 h 16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80" h="168730">
                <a:moveTo>
                  <a:pt x="23723" y="856"/>
                </a:moveTo>
                <a:cubicBezTo>
                  <a:pt x="24252" y="-5494"/>
                  <a:pt x="-2206" y="24669"/>
                  <a:pt x="4673" y="51656"/>
                </a:cubicBezTo>
                <a:cubicBezTo>
                  <a:pt x="11552" y="78643"/>
                  <a:pt x="55473" y="146906"/>
                  <a:pt x="64998" y="162781"/>
                </a:cubicBezTo>
                <a:cubicBezTo>
                  <a:pt x="74523" y="178656"/>
                  <a:pt x="72406" y="159077"/>
                  <a:pt x="61823" y="146906"/>
                </a:cubicBezTo>
                <a:cubicBezTo>
                  <a:pt x="51240" y="134735"/>
                  <a:pt x="9965" y="111981"/>
                  <a:pt x="1498" y="89756"/>
                </a:cubicBezTo>
                <a:cubicBezTo>
                  <a:pt x="-6969" y="67531"/>
                  <a:pt x="23194" y="7206"/>
                  <a:pt x="23723" y="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2F468F2D-E4B5-4295-A5C3-05B478CE8328}"/>
              </a:ext>
            </a:extLst>
          </p:cNvPr>
          <p:cNvSpPr/>
          <p:nvPr/>
        </p:nvSpPr>
        <p:spPr>
          <a:xfrm>
            <a:off x="2651392" y="2442952"/>
            <a:ext cx="202268" cy="432461"/>
          </a:xfrm>
          <a:custGeom>
            <a:avLst/>
            <a:gdLst>
              <a:gd name="connsiteX0" fmla="*/ 158483 w 202268"/>
              <a:gd name="connsiteY0" fmla="*/ 14498 h 432461"/>
              <a:gd name="connsiteX1" fmla="*/ 87046 w 202268"/>
              <a:gd name="connsiteY1" fmla="*/ 179598 h 432461"/>
              <a:gd name="connsiteX2" fmla="*/ 82283 w 202268"/>
              <a:gd name="connsiteY2" fmla="*/ 254211 h 432461"/>
              <a:gd name="connsiteX3" fmla="*/ 141021 w 202268"/>
              <a:gd name="connsiteY3" fmla="*/ 411373 h 432461"/>
              <a:gd name="connsiteX4" fmla="*/ 201346 w 202268"/>
              <a:gd name="connsiteY4" fmla="*/ 428836 h 432461"/>
              <a:gd name="connsiteX5" fmla="*/ 91808 w 202268"/>
              <a:gd name="connsiteY5" fmla="*/ 392323 h 432461"/>
              <a:gd name="connsiteX6" fmla="*/ 1321 w 202268"/>
              <a:gd name="connsiteY6" fmla="*/ 374861 h 432461"/>
              <a:gd name="connsiteX7" fmla="*/ 39421 w 202268"/>
              <a:gd name="connsiteY7" fmla="*/ 300248 h 432461"/>
              <a:gd name="connsiteX8" fmla="*/ 60058 w 202268"/>
              <a:gd name="connsiteY8" fmla="*/ 173248 h 432461"/>
              <a:gd name="connsiteX9" fmla="*/ 29896 w 202268"/>
              <a:gd name="connsiteY9" fmla="*/ 43073 h 432461"/>
              <a:gd name="connsiteX10" fmla="*/ 28308 w 202268"/>
              <a:gd name="connsiteY10" fmla="*/ 1798 h 432461"/>
              <a:gd name="connsiteX11" fmla="*/ 63233 w 202268"/>
              <a:gd name="connsiteY11" fmla="*/ 92286 h 432461"/>
              <a:gd name="connsiteX12" fmla="*/ 158483 w 202268"/>
              <a:gd name="connsiteY12" fmla="*/ 14498 h 43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268" h="432461">
                <a:moveTo>
                  <a:pt x="158483" y="14498"/>
                </a:moveTo>
                <a:cubicBezTo>
                  <a:pt x="162452" y="29050"/>
                  <a:pt x="99746" y="139646"/>
                  <a:pt x="87046" y="179598"/>
                </a:cubicBezTo>
                <a:cubicBezTo>
                  <a:pt x="74346" y="219550"/>
                  <a:pt x="73287" y="215582"/>
                  <a:pt x="82283" y="254211"/>
                </a:cubicBezTo>
                <a:cubicBezTo>
                  <a:pt x="91279" y="292840"/>
                  <a:pt x="121177" y="382269"/>
                  <a:pt x="141021" y="411373"/>
                </a:cubicBezTo>
                <a:cubicBezTo>
                  <a:pt x="160865" y="440477"/>
                  <a:pt x="209548" y="432011"/>
                  <a:pt x="201346" y="428836"/>
                </a:cubicBezTo>
                <a:cubicBezTo>
                  <a:pt x="193144" y="425661"/>
                  <a:pt x="125145" y="401319"/>
                  <a:pt x="91808" y="392323"/>
                </a:cubicBezTo>
                <a:cubicBezTo>
                  <a:pt x="58471" y="383327"/>
                  <a:pt x="10052" y="390207"/>
                  <a:pt x="1321" y="374861"/>
                </a:cubicBezTo>
                <a:cubicBezTo>
                  <a:pt x="-7410" y="359515"/>
                  <a:pt x="29631" y="333850"/>
                  <a:pt x="39421" y="300248"/>
                </a:cubicBezTo>
                <a:cubicBezTo>
                  <a:pt x="49211" y="266646"/>
                  <a:pt x="61645" y="216110"/>
                  <a:pt x="60058" y="173248"/>
                </a:cubicBezTo>
                <a:cubicBezTo>
                  <a:pt x="58471" y="130386"/>
                  <a:pt x="35188" y="71648"/>
                  <a:pt x="29896" y="43073"/>
                </a:cubicBezTo>
                <a:cubicBezTo>
                  <a:pt x="24604" y="14498"/>
                  <a:pt x="22752" y="-6404"/>
                  <a:pt x="28308" y="1798"/>
                </a:cubicBezTo>
                <a:cubicBezTo>
                  <a:pt x="33864" y="10000"/>
                  <a:pt x="46300" y="84878"/>
                  <a:pt x="63233" y="92286"/>
                </a:cubicBezTo>
                <a:cubicBezTo>
                  <a:pt x="80166" y="99694"/>
                  <a:pt x="154514" y="-54"/>
                  <a:pt x="158483" y="1449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41FDD1F3-43D5-4E28-9655-2E1079220B58}"/>
              </a:ext>
            </a:extLst>
          </p:cNvPr>
          <p:cNvSpPr/>
          <p:nvPr/>
        </p:nvSpPr>
        <p:spPr>
          <a:xfrm>
            <a:off x="2048339" y="340291"/>
            <a:ext cx="815878" cy="406955"/>
          </a:xfrm>
          <a:custGeom>
            <a:avLst/>
            <a:gdLst>
              <a:gd name="connsiteX0" fmla="*/ 815511 w 815878"/>
              <a:gd name="connsiteY0" fmla="*/ 406892 h 406955"/>
              <a:gd name="connsiteX1" fmla="*/ 641944 w 815878"/>
              <a:gd name="connsiteY1" fmla="*/ 119026 h 406955"/>
              <a:gd name="connsiteX2" fmla="*/ 366778 w 815878"/>
              <a:gd name="connsiteY2" fmla="*/ 19542 h 406955"/>
              <a:gd name="connsiteX3" fmla="*/ 2711 w 815878"/>
              <a:gd name="connsiteY3" fmla="*/ 23776 h 406955"/>
              <a:gd name="connsiteX4" fmla="*/ 212261 w 815878"/>
              <a:gd name="connsiteY4" fmla="*/ 492 h 406955"/>
              <a:gd name="connsiteX5" fmla="*/ 428161 w 815878"/>
              <a:gd name="connsiteY5" fmla="*/ 49176 h 406955"/>
              <a:gd name="connsiteX6" fmla="*/ 597494 w 815878"/>
              <a:gd name="connsiteY6" fmla="*/ 144426 h 406955"/>
              <a:gd name="connsiteX7" fmla="*/ 815511 w 815878"/>
              <a:gd name="connsiteY7" fmla="*/ 406892 h 40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878" h="406955">
                <a:moveTo>
                  <a:pt x="815511" y="406892"/>
                </a:moveTo>
                <a:cubicBezTo>
                  <a:pt x="822919" y="402659"/>
                  <a:pt x="716733" y="183584"/>
                  <a:pt x="641944" y="119026"/>
                </a:cubicBezTo>
                <a:cubicBezTo>
                  <a:pt x="567155" y="54468"/>
                  <a:pt x="473317" y="35417"/>
                  <a:pt x="366778" y="19542"/>
                </a:cubicBezTo>
                <a:cubicBezTo>
                  <a:pt x="260239" y="3667"/>
                  <a:pt x="28464" y="26951"/>
                  <a:pt x="2711" y="23776"/>
                </a:cubicBezTo>
                <a:cubicBezTo>
                  <a:pt x="-23042" y="20601"/>
                  <a:pt x="141353" y="-3741"/>
                  <a:pt x="212261" y="492"/>
                </a:cubicBezTo>
                <a:cubicBezTo>
                  <a:pt x="283169" y="4725"/>
                  <a:pt x="363956" y="25187"/>
                  <a:pt x="428161" y="49176"/>
                </a:cubicBezTo>
                <a:cubicBezTo>
                  <a:pt x="492366" y="73165"/>
                  <a:pt x="534347" y="87276"/>
                  <a:pt x="597494" y="144426"/>
                </a:cubicBezTo>
                <a:cubicBezTo>
                  <a:pt x="660641" y="201576"/>
                  <a:pt x="808103" y="411125"/>
                  <a:pt x="815511" y="406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143E6E40-39BE-412E-BFB1-D34E5B3294FD}"/>
              </a:ext>
            </a:extLst>
          </p:cNvPr>
          <p:cNvSpPr/>
          <p:nvPr/>
        </p:nvSpPr>
        <p:spPr>
          <a:xfrm>
            <a:off x="1802753" y="463550"/>
            <a:ext cx="936215" cy="258311"/>
          </a:xfrm>
          <a:custGeom>
            <a:avLst/>
            <a:gdLst>
              <a:gd name="connsiteX0" fmla="*/ 936214 w 936215"/>
              <a:gd name="connsiteY0" fmla="*/ 258233 h 258311"/>
              <a:gd name="connsiteX1" fmla="*/ 612364 w 936215"/>
              <a:gd name="connsiteY1" fmla="*/ 57150 h 258311"/>
              <a:gd name="connsiteX2" fmla="*/ 453614 w 936215"/>
              <a:gd name="connsiteY2" fmla="*/ 0 h 258311"/>
              <a:gd name="connsiteX3" fmla="*/ 11230 w 936215"/>
              <a:gd name="connsiteY3" fmla="*/ 57150 h 258311"/>
              <a:gd name="connsiteX4" fmla="*/ 161514 w 936215"/>
              <a:gd name="connsiteY4" fmla="*/ 27517 h 258311"/>
              <a:gd name="connsiteX5" fmla="*/ 481130 w 936215"/>
              <a:gd name="connsiteY5" fmla="*/ 27517 h 258311"/>
              <a:gd name="connsiteX6" fmla="*/ 608130 w 936215"/>
              <a:gd name="connsiteY6" fmla="*/ 80433 h 258311"/>
              <a:gd name="connsiteX7" fmla="*/ 936214 w 936215"/>
              <a:gd name="connsiteY7" fmla="*/ 258233 h 25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6215" h="258311">
                <a:moveTo>
                  <a:pt x="936214" y="258233"/>
                </a:moveTo>
                <a:cubicBezTo>
                  <a:pt x="936920" y="254353"/>
                  <a:pt x="692797" y="100189"/>
                  <a:pt x="612364" y="57150"/>
                </a:cubicBezTo>
                <a:cubicBezTo>
                  <a:pt x="531931" y="14111"/>
                  <a:pt x="553803" y="0"/>
                  <a:pt x="453614" y="0"/>
                </a:cubicBezTo>
                <a:cubicBezTo>
                  <a:pt x="353425" y="0"/>
                  <a:pt x="59913" y="52564"/>
                  <a:pt x="11230" y="57150"/>
                </a:cubicBezTo>
                <a:cubicBezTo>
                  <a:pt x="-37453" y="61736"/>
                  <a:pt x="83197" y="32456"/>
                  <a:pt x="161514" y="27517"/>
                </a:cubicBezTo>
                <a:cubicBezTo>
                  <a:pt x="239831" y="22578"/>
                  <a:pt x="406694" y="18698"/>
                  <a:pt x="481130" y="27517"/>
                </a:cubicBezTo>
                <a:cubicBezTo>
                  <a:pt x="555566" y="36336"/>
                  <a:pt x="532988" y="39864"/>
                  <a:pt x="608130" y="80433"/>
                </a:cubicBezTo>
                <a:cubicBezTo>
                  <a:pt x="683272" y="121002"/>
                  <a:pt x="935508" y="262113"/>
                  <a:pt x="936214" y="258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3DAEC30A-6007-4DAC-B60F-1E5E04FD746A}"/>
              </a:ext>
            </a:extLst>
          </p:cNvPr>
          <p:cNvSpPr/>
          <p:nvPr/>
        </p:nvSpPr>
        <p:spPr>
          <a:xfrm>
            <a:off x="1585584" y="513733"/>
            <a:ext cx="1054058" cy="258908"/>
          </a:xfrm>
          <a:custGeom>
            <a:avLst/>
            <a:gdLst>
              <a:gd name="connsiteX0" fmla="*/ 1051783 w 1054058"/>
              <a:gd name="connsiteY0" fmla="*/ 258850 h 258908"/>
              <a:gd name="connsiteX1" fmla="*/ 531083 w 1054058"/>
              <a:gd name="connsiteY1" fmla="*/ 42950 h 258908"/>
              <a:gd name="connsiteX2" fmla="*/ 268616 w 1054058"/>
              <a:gd name="connsiteY2" fmla="*/ 40834 h 258908"/>
              <a:gd name="connsiteX3" fmla="*/ 4033 w 1054058"/>
              <a:gd name="connsiteY3" fmla="*/ 214400 h 258908"/>
              <a:gd name="connsiteX4" fmla="*/ 114099 w 1054058"/>
              <a:gd name="connsiteY4" fmla="*/ 112800 h 258908"/>
              <a:gd name="connsiteX5" fmla="*/ 190299 w 1054058"/>
              <a:gd name="connsiteY5" fmla="*/ 36600 h 258908"/>
              <a:gd name="connsiteX6" fmla="*/ 524733 w 1054058"/>
              <a:gd name="connsiteY6" fmla="*/ 617 h 258908"/>
              <a:gd name="connsiteX7" fmla="*/ 713116 w 1054058"/>
              <a:gd name="connsiteY7" fmla="*/ 64117 h 258908"/>
              <a:gd name="connsiteX8" fmla="*/ 1051783 w 1054058"/>
              <a:gd name="connsiteY8" fmla="*/ 258850 h 25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058" h="258908">
                <a:moveTo>
                  <a:pt x="1051783" y="258850"/>
                </a:moveTo>
                <a:cubicBezTo>
                  <a:pt x="1021444" y="255322"/>
                  <a:pt x="661611" y="79286"/>
                  <a:pt x="531083" y="42950"/>
                </a:cubicBezTo>
                <a:cubicBezTo>
                  <a:pt x="400555" y="6614"/>
                  <a:pt x="356458" y="12259"/>
                  <a:pt x="268616" y="40834"/>
                </a:cubicBezTo>
                <a:cubicBezTo>
                  <a:pt x="180774" y="69409"/>
                  <a:pt x="29786" y="202406"/>
                  <a:pt x="4033" y="214400"/>
                </a:cubicBezTo>
                <a:cubicBezTo>
                  <a:pt x="-21720" y="226394"/>
                  <a:pt x="83055" y="142433"/>
                  <a:pt x="114099" y="112800"/>
                </a:cubicBezTo>
                <a:cubicBezTo>
                  <a:pt x="145143" y="83167"/>
                  <a:pt x="121860" y="55297"/>
                  <a:pt x="190299" y="36600"/>
                </a:cubicBezTo>
                <a:cubicBezTo>
                  <a:pt x="258738" y="17903"/>
                  <a:pt x="437597" y="-3969"/>
                  <a:pt x="524733" y="617"/>
                </a:cubicBezTo>
                <a:cubicBezTo>
                  <a:pt x="611869" y="5203"/>
                  <a:pt x="625627" y="22137"/>
                  <a:pt x="713116" y="64117"/>
                </a:cubicBezTo>
                <a:cubicBezTo>
                  <a:pt x="800605" y="106097"/>
                  <a:pt x="1082122" y="262378"/>
                  <a:pt x="1051783" y="258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EFF8BD01-C02A-41C9-A117-A0ECA8A08965}"/>
              </a:ext>
            </a:extLst>
          </p:cNvPr>
          <p:cNvSpPr/>
          <p:nvPr/>
        </p:nvSpPr>
        <p:spPr>
          <a:xfrm>
            <a:off x="2768056" y="143209"/>
            <a:ext cx="480364" cy="542580"/>
          </a:xfrm>
          <a:custGeom>
            <a:avLst/>
            <a:gdLst>
              <a:gd name="connsiteX0" fmla="*/ 478911 w 480364"/>
              <a:gd name="connsiteY0" fmla="*/ 108674 h 542580"/>
              <a:gd name="connsiteX1" fmla="*/ 146594 w 480364"/>
              <a:gd name="connsiteY1" fmla="*/ 95974 h 542580"/>
              <a:gd name="connsiteX2" fmla="*/ 61927 w 480364"/>
              <a:gd name="connsiteY2" fmla="*/ 525658 h 542580"/>
              <a:gd name="connsiteX3" fmla="*/ 53461 w 480364"/>
              <a:gd name="connsiteY3" fmla="*/ 440991 h 542580"/>
              <a:gd name="connsiteX4" fmla="*/ 30177 w 480364"/>
              <a:gd name="connsiteY4" fmla="*/ 299174 h 542580"/>
              <a:gd name="connsiteX5" fmla="*/ 4777 w 480364"/>
              <a:gd name="connsiteY5" fmla="*/ 195458 h 542580"/>
              <a:gd name="connsiteX6" fmla="*/ 133894 w 480364"/>
              <a:gd name="connsiteY6" fmla="*/ 15541 h 542580"/>
              <a:gd name="connsiteX7" fmla="*/ 263011 w 480364"/>
              <a:gd name="connsiteY7" fmla="*/ 19774 h 542580"/>
              <a:gd name="connsiteX8" fmla="*/ 478911 w 480364"/>
              <a:gd name="connsiteY8" fmla="*/ 108674 h 54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364" h="542580">
                <a:moveTo>
                  <a:pt x="478911" y="108674"/>
                </a:moveTo>
                <a:cubicBezTo>
                  <a:pt x="459508" y="121374"/>
                  <a:pt x="216091" y="26477"/>
                  <a:pt x="146594" y="95974"/>
                </a:cubicBezTo>
                <a:cubicBezTo>
                  <a:pt x="77097" y="165471"/>
                  <a:pt x="77449" y="468155"/>
                  <a:pt x="61927" y="525658"/>
                </a:cubicBezTo>
                <a:cubicBezTo>
                  <a:pt x="46405" y="583161"/>
                  <a:pt x="58753" y="478738"/>
                  <a:pt x="53461" y="440991"/>
                </a:cubicBezTo>
                <a:cubicBezTo>
                  <a:pt x="48169" y="403244"/>
                  <a:pt x="38291" y="340096"/>
                  <a:pt x="30177" y="299174"/>
                </a:cubicBezTo>
                <a:cubicBezTo>
                  <a:pt x="22063" y="258252"/>
                  <a:pt x="-12509" y="242730"/>
                  <a:pt x="4777" y="195458"/>
                </a:cubicBezTo>
                <a:cubicBezTo>
                  <a:pt x="22063" y="148186"/>
                  <a:pt x="90855" y="44822"/>
                  <a:pt x="133894" y="15541"/>
                </a:cubicBezTo>
                <a:cubicBezTo>
                  <a:pt x="176933" y="-13740"/>
                  <a:pt x="207978" y="4605"/>
                  <a:pt x="263011" y="19774"/>
                </a:cubicBezTo>
                <a:cubicBezTo>
                  <a:pt x="318044" y="34943"/>
                  <a:pt x="498314" y="95974"/>
                  <a:pt x="478911" y="108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A46A8C01-4256-4A45-9C5C-E3CD2B400FF9}"/>
              </a:ext>
            </a:extLst>
          </p:cNvPr>
          <p:cNvSpPr/>
          <p:nvPr/>
        </p:nvSpPr>
        <p:spPr>
          <a:xfrm>
            <a:off x="2218916" y="169014"/>
            <a:ext cx="629163" cy="523963"/>
          </a:xfrm>
          <a:custGeom>
            <a:avLst/>
            <a:gdLst>
              <a:gd name="connsiteX0" fmla="*/ 3584 w 629163"/>
              <a:gd name="connsiteY0" fmla="*/ 36303 h 523963"/>
              <a:gd name="connsiteX1" fmla="*/ 67084 w 629163"/>
              <a:gd name="connsiteY1" fmla="*/ 36303 h 523963"/>
              <a:gd name="connsiteX2" fmla="*/ 327434 w 629163"/>
              <a:gd name="connsiteY2" fmla="*/ 34186 h 523963"/>
              <a:gd name="connsiteX3" fmla="*/ 615301 w 629163"/>
              <a:gd name="connsiteY3" fmla="*/ 504086 h 523963"/>
              <a:gd name="connsiteX4" fmla="*/ 568734 w 629163"/>
              <a:gd name="connsiteY4" fmla="*/ 415186 h 523963"/>
              <a:gd name="connsiteX5" fmla="*/ 437501 w 629163"/>
              <a:gd name="connsiteY5" fmla="*/ 218336 h 523963"/>
              <a:gd name="connsiteX6" fmla="*/ 321084 w 629163"/>
              <a:gd name="connsiteY6" fmla="*/ 93453 h 523963"/>
              <a:gd name="connsiteX7" fmla="*/ 198317 w 629163"/>
              <a:gd name="connsiteY7" fmla="*/ 53236 h 523963"/>
              <a:gd name="connsiteX8" fmla="*/ 3584 w 629163"/>
              <a:gd name="connsiteY8" fmla="*/ 36303 h 5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163" h="523963">
                <a:moveTo>
                  <a:pt x="3584" y="36303"/>
                </a:moveTo>
                <a:cubicBezTo>
                  <a:pt x="-18288" y="33481"/>
                  <a:pt x="67084" y="36303"/>
                  <a:pt x="67084" y="36303"/>
                </a:cubicBezTo>
                <a:cubicBezTo>
                  <a:pt x="121059" y="35950"/>
                  <a:pt x="236065" y="-43778"/>
                  <a:pt x="327434" y="34186"/>
                </a:cubicBezTo>
                <a:cubicBezTo>
                  <a:pt x="418803" y="112150"/>
                  <a:pt x="575084" y="440586"/>
                  <a:pt x="615301" y="504086"/>
                </a:cubicBezTo>
                <a:cubicBezTo>
                  <a:pt x="655518" y="567586"/>
                  <a:pt x="598367" y="462811"/>
                  <a:pt x="568734" y="415186"/>
                </a:cubicBezTo>
                <a:cubicBezTo>
                  <a:pt x="539101" y="367561"/>
                  <a:pt x="478776" y="271958"/>
                  <a:pt x="437501" y="218336"/>
                </a:cubicBezTo>
                <a:cubicBezTo>
                  <a:pt x="396226" y="164714"/>
                  <a:pt x="360948" y="120970"/>
                  <a:pt x="321084" y="93453"/>
                </a:cubicBezTo>
                <a:cubicBezTo>
                  <a:pt x="281220" y="65936"/>
                  <a:pt x="244531" y="63819"/>
                  <a:pt x="198317" y="53236"/>
                </a:cubicBezTo>
                <a:cubicBezTo>
                  <a:pt x="152103" y="42653"/>
                  <a:pt x="25456" y="39125"/>
                  <a:pt x="3584" y="36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B81FB7F6-7812-4D97-9267-919667D32B8C}"/>
              </a:ext>
            </a:extLst>
          </p:cNvPr>
          <p:cNvSpPr/>
          <p:nvPr/>
        </p:nvSpPr>
        <p:spPr>
          <a:xfrm>
            <a:off x="1368455" y="640332"/>
            <a:ext cx="1024327" cy="186476"/>
          </a:xfrm>
          <a:custGeom>
            <a:avLst/>
            <a:gdLst>
              <a:gd name="connsiteX0" fmla="*/ 1019145 w 1024327"/>
              <a:gd name="connsiteY0" fmla="*/ 181993 h 186476"/>
              <a:gd name="connsiteX1" fmla="*/ 828645 w 1024327"/>
              <a:gd name="connsiteY1" fmla="*/ 74043 h 186476"/>
              <a:gd name="connsiteX2" fmla="*/ 650845 w 1024327"/>
              <a:gd name="connsiteY2" fmla="*/ 51818 h 186476"/>
              <a:gd name="connsiteX3" fmla="*/ 3145 w 1024327"/>
              <a:gd name="connsiteY3" fmla="*/ 166118 h 186476"/>
              <a:gd name="connsiteX4" fmla="*/ 406370 w 1024327"/>
              <a:gd name="connsiteY4" fmla="*/ 80393 h 186476"/>
              <a:gd name="connsiteX5" fmla="*/ 463520 w 1024327"/>
              <a:gd name="connsiteY5" fmla="*/ 32768 h 186476"/>
              <a:gd name="connsiteX6" fmla="*/ 685770 w 1024327"/>
              <a:gd name="connsiteY6" fmla="*/ 7368 h 186476"/>
              <a:gd name="connsiteX7" fmla="*/ 771495 w 1024327"/>
              <a:gd name="connsiteY7" fmla="*/ 13718 h 186476"/>
              <a:gd name="connsiteX8" fmla="*/ 955645 w 1024327"/>
              <a:gd name="connsiteY8" fmla="*/ 153418 h 186476"/>
              <a:gd name="connsiteX9" fmla="*/ 1019145 w 1024327"/>
              <a:gd name="connsiteY9" fmla="*/ 181993 h 18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4327" h="186476">
                <a:moveTo>
                  <a:pt x="1019145" y="181993"/>
                </a:moveTo>
                <a:cubicBezTo>
                  <a:pt x="997978" y="168764"/>
                  <a:pt x="890028" y="95739"/>
                  <a:pt x="828645" y="74043"/>
                </a:cubicBezTo>
                <a:cubicBezTo>
                  <a:pt x="767262" y="52347"/>
                  <a:pt x="788428" y="36472"/>
                  <a:pt x="650845" y="51818"/>
                </a:cubicBezTo>
                <a:cubicBezTo>
                  <a:pt x="513262" y="67164"/>
                  <a:pt x="43891" y="161356"/>
                  <a:pt x="3145" y="166118"/>
                </a:cubicBezTo>
                <a:cubicBezTo>
                  <a:pt x="-37601" y="170880"/>
                  <a:pt x="329641" y="102618"/>
                  <a:pt x="406370" y="80393"/>
                </a:cubicBezTo>
                <a:cubicBezTo>
                  <a:pt x="483099" y="58168"/>
                  <a:pt x="416953" y="44939"/>
                  <a:pt x="463520" y="32768"/>
                </a:cubicBezTo>
                <a:cubicBezTo>
                  <a:pt x="510087" y="20597"/>
                  <a:pt x="634441" y="10543"/>
                  <a:pt x="685770" y="7368"/>
                </a:cubicBezTo>
                <a:cubicBezTo>
                  <a:pt x="737099" y="4193"/>
                  <a:pt x="726516" y="-10624"/>
                  <a:pt x="771495" y="13718"/>
                </a:cubicBezTo>
                <a:cubicBezTo>
                  <a:pt x="816474" y="38060"/>
                  <a:pt x="919133" y="129606"/>
                  <a:pt x="955645" y="153418"/>
                </a:cubicBezTo>
                <a:cubicBezTo>
                  <a:pt x="992157" y="177230"/>
                  <a:pt x="1040312" y="195222"/>
                  <a:pt x="1019145" y="181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05B38C80-D63F-4D4D-81FF-855B155D9145}"/>
              </a:ext>
            </a:extLst>
          </p:cNvPr>
          <p:cNvSpPr/>
          <p:nvPr/>
        </p:nvSpPr>
        <p:spPr>
          <a:xfrm>
            <a:off x="2913125" y="216861"/>
            <a:ext cx="1038172" cy="533671"/>
          </a:xfrm>
          <a:custGeom>
            <a:avLst/>
            <a:gdLst>
              <a:gd name="connsiteX0" fmla="*/ 30100 w 1038172"/>
              <a:gd name="connsiteY0" fmla="*/ 526089 h 533671"/>
              <a:gd name="connsiteX1" fmla="*/ 1525 w 1038172"/>
              <a:gd name="connsiteY1" fmla="*/ 389564 h 533671"/>
              <a:gd name="connsiteX2" fmla="*/ 65025 w 1038172"/>
              <a:gd name="connsiteY2" fmla="*/ 167314 h 533671"/>
              <a:gd name="connsiteX3" fmla="*/ 306325 w 1038172"/>
              <a:gd name="connsiteY3" fmla="*/ 14914 h 533671"/>
              <a:gd name="connsiteX4" fmla="*/ 500000 w 1038172"/>
              <a:gd name="connsiteY4" fmla="*/ 43489 h 533671"/>
              <a:gd name="connsiteX5" fmla="*/ 1008000 w 1038172"/>
              <a:gd name="connsiteY5" fmla="*/ 348289 h 533671"/>
              <a:gd name="connsiteX6" fmla="*/ 982600 w 1038172"/>
              <a:gd name="connsiteY6" fmla="*/ 335589 h 533671"/>
              <a:gd name="connsiteX7" fmla="*/ 684150 w 1038172"/>
              <a:gd name="connsiteY7" fmla="*/ 176839 h 533671"/>
              <a:gd name="connsiteX8" fmla="*/ 319025 w 1038172"/>
              <a:gd name="connsiteY8" fmla="*/ 56189 h 533671"/>
              <a:gd name="connsiteX9" fmla="*/ 141225 w 1038172"/>
              <a:gd name="connsiteY9" fmla="*/ 160964 h 533671"/>
              <a:gd name="connsiteX10" fmla="*/ 30100 w 1038172"/>
              <a:gd name="connsiteY10" fmla="*/ 526089 h 53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8172" h="533671">
                <a:moveTo>
                  <a:pt x="30100" y="526089"/>
                </a:moveTo>
                <a:cubicBezTo>
                  <a:pt x="6817" y="564189"/>
                  <a:pt x="-4296" y="449360"/>
                  <a:pt x="1525" y="389564"/>
                </a:cubicBezTo>
                <a:cubicBezTo>
                  <a:pt x="7346" y="329768"/>
                  <a:pt x="14225" y="229756"/>
                  <a:pt x="65025" y="167314"/>
                </a:cubicBezTo>
                <a:cubicBezTo>
                  <a:pt x="115825" y="104872"/>
                  <a:pt x="233829" y="35551"/>
                  <a:pt x="306325" y="14914"/>
                </a:cubicBezTo>
                <a:cubicBezTo>
                  <a:pt x="378821" y="-5723"/>
                  <a:pt x="383054" y="-12073"/>
                  <a:pt x="500000" y="43489"/>
                </a:cubicBezTo>
                <a:cubicBezTo>
                  <a:pt x="616946" y="99051"/>
                  <a:pt x="1008000" y="348289"/>
                  <a:pt x="1008000" y="348289"/>
                </a:cubicBezTo>
                <a:cubicBezTo>
                  <a:pt x="1088433" y="396972"/>
                  <a:pt x="982600" y="335589"/>
                  <a:pt x="982600" y="335589"/>
                </a:cubicBezTo>
                <a:cubicBezTo>
                  <a:pt x="928625" y="307014"/>
                  <a:pt x="794746" y="223406"/>
                  <a:pt x="684150" y="176839"/>
                </a:cubicBezTo>
                <a:cubicBezTo>
                  <a:pt x="573554" y="130272"/>
                  <a:pt x="409512" y="58835"/>
                  <a:pt x="319025" y="56189"/>
                </a:cubicBezTo>
                <a:cubicBezTo>
                  <a:pt x="228538" y="53543"/>
                  <a:pt x="193083" y="88997"/>
                  <a:pt x="141225" y="160964"/>
                </a:cubicBezTo>
                <a:cubicBezTo>
                  <a:pt x="89367" y="232931"/>
                  <a:pt x="53383" y="487989"/>
                  <a:pt x="30100" y="526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A94C030F-58EF-4D2E-AF2E-533B177301AA}"/>
              </a:ext>
            </a:extLst>
          </p:cNvPr>
          <p:cNvSpPr/>
          <p:nvPr/>
        </p:nvSpPr>
        <p:spPr>
          <a:xfrm>
            <a:off x="1212216" y="696920"/>
            <a:ext cx="934167" cy="598862"/>
          </a:xfrm>
          <a:custGeom>
            <a:avLst/>
            <a:gdLst>
              <a:gd name="connsiteX0" fmla="*/ 934084 w 934167"/>
              <a:gd name="connsiteY0" fmla="*/ 176205 h 598862"/>
              <a:gd name="connsiteX1" fmla="*/ 511809 w 934167"/>
              <a:gd name="connsiteY1" fmla="*/ 100005 h 598862"/>
              <a:gd name="connsiteX2" fmla="*/ 19684 w 934167"/>
              <a:gd name="connsiteY2" fmla="*/ 585780 h 598862"/>
              <a:gd name="connsiteX3" fmla="*/ 108584 w 934167"/>
              <a:gd name="connsiteY3" fmla="*/ 439730 h 598862"/>
              <a:gd name="connsiteX4" fmla="*/ 213359 w 934167"/>
              <a:gd name="connsiteY4" fmla="*/ 220655 h 598862"/>
              <a:gd name="connsiteX5" fmla="*/ 238759 w 934167"/>
              <a:gd name="connsiteY5" fmla="*/ 150805 h 598862"/>
              <a:gd name="connsiteX6" fmla="*/ 362584 w 934167"/>
              <a:gd name="connsiteY6" fmla="*/ 33330 h 598862"/>
              <a:gd name="connsiteX7" fmla="*/ 546734 w 934167"/>
              <a:gd name="connsiteY7" fmla="*/ 7930 h 598862"/>
              <a:gd name="connsiteX8" fmla="*/ 934084 w 934167"/>
              <a:gd name="connsiteY8" fmla="*/ 176205 h 59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4167" h="598862">
                <a:moveTo>
                  <a:pt x="934084" y="176205"/>
                </a:moveTo>
                <a:cubicBezTo>
                  <a:pt x="928263" y="191551"/>
                  <a:pt x="664209" y="31742"/>
                  <a:pt x="511809" y="100005"/>
                </a:cubicBezTo>
                <a:cubicBezTo>
                  <a:pt x="359409" y="168267"/>
                  <a:pt x="86888" y="529159"/>
                  <a:pt x="19684" y="585780"/>
                </a:cubicBezTo>
                <a:cubicBezTo>
                  <a:pt x="-47520" y="642401"/>
                  <a:pt x="76305" y="500584"/>
                  <a:pt x="108584" y="439730"/>
                </a:cubicBezTo>
                <a:cubicBezTo>
                  <a:pt x="140863" y="378876"/>
                  <a:pt x="191663" y="268809"/>
                  <a:pt x="213359" y="220655"/>
                </a:cubicBezTo>
                <a:cubicBezTo>
                  <a:pt x="235055" y="172501"/>
                  <a:pt x="213888" y="182026"/>
                  <a:pt x="238759" y="150805"/>
                </a:cubicBezTo>
                <a:cubicBezTo>
                  <a:pt x="263630" y="119584"/>
                  <a:pt x="311255" y="57142"/>
                  <a:pt x="362584" y="33330"/>
                </a:cubicBezTo>
                <a:cubicBezTo>
                  <a:pt x="413913" y="9518"/>
                  <a:pt x="454659" y="-12178"/>
                  <a:pt x="546734" y="7930"/>
                </a:cubicBezTo>
                <a:cubicBezTo>
                  <a:pt x="638809" y="28038"/>
                  <a:pt x="939905" y="160859"/>
                  <a:pt x="934084" y="176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AD77ACAE-A495-4AA7-8C09-7DFC7F852F29}"/>
              </a:ext>
            </a:extLst>
          </p:cNvPr>
          <p:cNvSpPr/>
          <p:nvPr/>
        </p:nvSpPr>
        <p:spPr>
          <a:xfrm>
            <a:off x="3026715" y="290819"/>
            <a:ext cx="924270" cy="425621"/>
          </a:xfrm>
          <a:custGeom>
            <a:avLst/>
            <a:gdLst>
              <a:gd name="connsiteX0" fmla="*/ 118 w 924270"/>
              <a:gd name="connsiteY0" fmla="*/ 342064 h 425621"/>
              <a:gd name="connsiteX1" fmla="*/ 355718 w 924270"/>
              <a:gd name="connsiteY1" fmla="*/ 98648 h 425621"/>
              <a:gd name="connsiteX2" fmla="*/ 901818 w 924270"/>
              <a:gd name="connsiteY2" fmla="*/ 407681 h 425621"/>
              <a:gd name="connsiteX3" fmla="*/ 802335 w 924270"/>
              <a:gd name="connsiteY3" fmla="*/ 363231 h 425621"/>
              <a:gd name="connsiteX4" fmla="*/ 643585 w 924270"/>
              <a:gd name="connsiteY4" fmla="*/ 151564 h 425621"/>
              <a:gd name="connsiteX5" fmla="*/ 319735 w 924270"/>
              <a:gd name="connsiteY5" fmla="*/ 5514 h 425621"/>
              <a:gd name="connsiteX6" fmla="*/ 118 w 924270"/>
              <a:gd name="connsiteY6" fmla="*/ 342064 h 42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270" h="425621">
                <a:moveTo>
                  <a:pt x="118" y="342064"/>
                </a:moveTo>
                <a:cubicBezTo>
                  <a:pt x="6115" y="357586"/>
                  <a:pt x="205435" y="87712"/>
                  <a:pt x="355718" y="98648"/>
                </a:cubicBezTo>
                <a:cubicBezTo>
                  <a:pt x="506001" y="109584"/>
                  <a:pt x="827382" y="363584"/>
                  <a:pt x="901818" y="407681"/>
                </a:cubicBezTo>
                <a:cubicBezTo>
                  <a:pt x="976254" y="451778"/>
                  <a:pt x="845374" y="405917"/>
                  <a:pt x="802335" y="363231"/>
                </a:cubicBezTo>
                <a:cubicBezTo>
                  <a:pt x="759296" y="320545"/>
                  <a:pt x="724018" y="211183"/>
                  <a:pt x="643585" y="151564"/>
                </a:cubicBezTo>
                <a:cubicBezTo>
                  <a:pt x="563152" y="91945"/>
                  <a:pt x="422040" y="-26942"/>
                  <a:pt x="319735" y="5514"/>
                </a:cubicBezTo>
                <a:cubicBezTo>
                  <a:pt x="217430" y="37970"/>
                  <a:pt x="-5879" y="326542"/>
                  <a:pt x="118" y="342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F95CF3CE-0610-4F4F-852A-12A5B3F313B4}"/>
              </a:ext>
            </a:extLst>
          </p:cNvPr>
          <p:cNvSpPr/>
          <p:nvPr/>
        </p:nvSpPr>
        <p:spPr>
          <a:xfrm>
            <a:off x="3182148" y="533180"/>
            <a:ext cx="1048018" cy="293258"/>
          </a:xfrm>
          <a:custGeom>
            <a:avLst/>
            <a:gdLst>
              <a:gd name="connsiteX0" fmla="*/ 11902 w 1048018"/>
              <a:gd name="connsiteY0" fmla="*/ 167437 h 293258"/>
              <a:gd name="connsiteX1" fmla="*/ 102919 w 1048018"/>
              <a:gd name="connsiteY1" fmla="*/ 150503 h 293258"/>
              <a:gd name="connsiteX2" fmla="*/ 488152 w 1048018"/>
              <a:gd name="connsiteY2" fmla="*/ 2337 h 293258"/>
              <a:gd name="connsiteX3" fmla="*/ 1023669 w 1048018"/>
              <a:gd name="connsiteY3" fmla="*/ 283853 h 293258"/>
              <a:gd name="connsiteX4" fmla="*/ 926302 w 1048018"/>
              <a:gd name="connsiteY4" fmla="*/ 214003 h 293258"/>
              <a:gd name="connsiteX5" fmla="*/ 653252 w 1048018"/>
              <a:gd name="connsiteY5" fmla="*/ 91237 h 293258"/>
              <a:gd name="connsiteX6" fmla="*/ 314585 w 1048018"/>
              <a:gd name="connsiteY6" fmla="*/ 103937 h 293258"/>
              <a:gd name="connsiteX7" fmla="*/ 11902 w 1048018"/>
              <a:gd name="connsiteY7" fmla="*/ 167437 h 29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8018" h="293258">
                <a:moveTo>
                  <a:pt x="11902" y="167437"/>
                </a:moveTo>
                <a:cubicBezTo>
                  <a:pt x="-23376" y="175198"/>
                  <a:pt x="23544" y="178020"/>
                  <a:pt x="102919" y="150503"/>
                </a:cubicBezTo>
                <a:cubicBezTo>
                  <a:pt x="182294" y="122986"/>
                  <a:pt x="334694" y="-19888"/>
                  <a:pt x="488152" y="2337"/>
                </a:cubicBezTo>
                <a:cubicBezTo>
                  <a:pt x="641610" y="24562"/>
                  <a:pt x="950644" y="248575"/>
                  <a:pt x="1023669" y="283853"/>
                </a:cubicBezTo>
                <a:cubicBezTo>
                  <a:pt x="1096694" y="319131"/>
                  <a:pt x="988038" y="246106"/>
                  <a:pt x="926302" y="214003"/>
                </a:cubicBezTo>
                <a:cubicBezTo>
                  <a:pt x="864566" y="181900"/>
                  <a:pt x="755205" y="109581"/>
                  <a:pt x="653252" y="91237"/>
                </a:cubicBezTo>
                <a:cubicBezTo>
                  <a:pt x="551299" y="72893"/>
                  <a:pt x="419360" y="90531"/>
                  <a:pt x="314585" y="103937"/>
                </a:cubicBezTo>
                <a:cubicBezTo>
                  <a:pt x="209810" y="117342"/>
                  <a:pt x="47180" y="159676"/>
                  <a:pt x="11902" y="167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8BB3D392-C594-4FC9-8CF5-9CBE849C1020}"/>
              </a:ext>
            </a:extLst>
          </p:cNvPr>
          <p:cNvSpPr/>
          <p:nvPr/>
        </p:nvSpPr>
        <p:spPr>
          <a:xfrm>
            <a:off x="3452687" y="674631"/>
            <a:ext cx="832966" cy="475656"/>
          </a:xfrm>
          <a:custGeom>
            <a:avLst/>
            <a:gdLst>
              <a:gd name="connsiteX0" fmla="*/ 8063 w 832966"/>
              <a:gd name="connsiteY0" fmla="*/ 93719 h 475656"/>
              <a:gd name="connsiteX1" fmla="*/ 477963 w 832966"/>
              <a:gd name="connsiteY1" fmla="*/ 93719 h 475656"/>
              <a:gd name="connsiteX2" fmla="*/ 824038 w 832966"/>
              <a:gd name="connsiteY2" fmla="*/ 468369 h 475656"/>
              <a:gd name="connsiteX3" fmla="*/ 725613 w 832966"/>
              <a:gd name="connsiteY3" fmla="*/ 331844 h 475656"/>
              <a:gd name="connsiteX4" fmla="*/ 668463 w 832966"/>
              <a:gd name="connsiteY4" fmla="*/ 211194 h 475656"/>
              <a:gd name="connsiteX5" fmla="*/ 541463 w 832966"/>
              <a:gd name="connsiteY5" fmla="*/ 23869 h 475656"/>
              <a:gd name="connsiteX6" fmla="*/ 204913 w 832966"/>
              <a:gd name="connsiteY6" fmla="*/ 11169 h 475656"/>
              <a:gd name="connsiteX7" fmla="*/ 8063 w 832966"/>
              <a:gd name="connsiteY7" fmla="*/ 93719 h 47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966" h="475656">
                <a:moveTo>
                  <a:pt x="8063" y="93719"/>
                </a:moveTo>
                <a:cubicBezTo>
                  <a:pt x="53571" y="107477"/>
                  <a:pt x="341967" y="31277"/>
                  <a:pt x="477963" y="93719"/>
                </a:cubicBezTo>
                <a:cubicBezTo>
                  <a:pt x="613959" y="156161"/>
                  <a:pt x="782763" y="428682"/>
                  <a:pt x="824038" y="468369"/>
                </a:cubicBezTo>
                <a:cubicBezTo>
                  <a:pt x="865313" y="508056"/>
                  <a:pt x="751542" y="374707"/>
                  <a:pt x="725613" y="331844"/>
                </a:cubicBezTo>
                <a:cubicBezTo>
                  <a:pt x="699684" y="288982"/>
                  <a:pt x="699155" y="262523"/>
                  <a:pt x="668463" y="211194"/>
                </a:cubicBezTo>
                <a:cubicBezTo>
                  <a:pt x="637771" y="159865"/>
                  <a:pt x="618721" y="57206"/>
                  <a:pt x="541463" y="23869"/>
                </a:cubicBezTo>
                <a:cubicBezTo>
                  <a:pt x="464205" y="-9469"/>
                  <a:pt x="289051" y="-2060"/>
                  <a:pt x="204913" y="11169"/>
                </a:cubicBezTo>
                <a:cubicBezTo>
                  <a:pt x="120776" y="24398"/>
                  <a:pt x="-37445" y="79961"/>
                  <a:pt x="8063" y="93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2F56AFB0-1FFB-43D4-B764-2926AAFE4318}"/>
              </a:ext>
            </a:extLst>
          </p:cNvPr>
          <p:cNvSpPr/>
          <p:nvPr/>
        </p:nvSpPr>
        <p:spPr>
          <a:xfrm>
            <a:off x="3654236" y="850110"/>
            <a:ext cx="867586" cy="750805"/>
          </a:xfrm>
          <a:custGeom>
            <a:avLst/>
            <a:gdLst>
              <a:gd name="connsiteX0" fmla="*/ 189 w 867586"/>
              <a:gd name="connsiteY0" fmla="*/ 76990 h 750805"/>
              <a:gd name="connsiteX1" fmla="*/ 409764 w 867586"/>
              <a:gd name="connsiteY1" fmla="*/ 102390 h 750805"/>
              <a:gd name="connsiteX2" fmla="*/ 841564 w 867586"/>
              <a:gd name="connsiteY2" fmla="*/ 724690 h 750805"/>
              <a:gd name="connsiteX3" fmla="*/ 800289 w 867586"/>
              <a:gd name="connsiteY3" fmla="*/ 604040 h 750805"/>
              <a:gd name="connsiteX4" fmla="*/ 644714 w 867586"/>
              <a:gd name="connsiteY4" fmla="*/ 327815 h 750805"/>
              <a:gd name="connsiteX5" fmla="*/ 460564 w 867586"/>
              <a:gd name="connsiteY5" fmla="*/ 10315 h 750805"/>
              <a:gd name="connsiteX6" fmla="*/ 189 w 867586"/>
              <a:gd name="connsiteY6" fmla="*/ 76990 h 7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586" h="750805">
                <a:moveTo>
                  <a:pt x="189" y="76990"/>
                </a:moveTo>
                <a:cubicBezTo>
                  <a:pt x="-8278" y="92336"/>
                  <a:pt x="269535" y="-5560"/>
                  <a:pt x="409764" y="102390"/>
                </a:cubicBezTo>
                <a:cubicBezTo>
                  <a:pt x="549993" y="210340"/>
                  <a:pt x="776477" y="641082"/>
                  <a:pt x="841564" y="724690"/>
                </a:cubicBezTo>
                <a:cubicBezTo>
                  <a:pt x="906651" y="808298"/>
                  <a:pt x="833097" y="670186"/>
                  <a:pt x="800289" y="604040"/>
                </a:cubicBezTo>
                <a:cubicBezTo>
                  <a:pt x="767481" y="537894"/>
                  <a:pt x="701335" y="426769"/>
                  <a:pt x="644714" y="327815"/>
                </a:cubicBezTo>
                <a:cubicBezTo>
                  <a:pt x="588093" y="228861"/>
                  <a:pt x="563751" y="51061"/>
                  <a:pt x="460564" y="10315"/>
                </a:cubicBezTo>
                <a:cubicBezTo>
                  <a:pt x="357377" y="-30431"/>
                  <a:pt x="8656" y="61644"/>
                  <a:pt x="189" y="76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E2057392-B824-44A7-BD99-5368EABC9CD4}"/>
              </a:ext>
            </a:extLst>
          </p:cNvPr>
          <p:cNvSpPr/>
          <p:nvPr/>
        </p:nvSpPr>
        <p:spPr>
          <a:xfrm>
            <a:off x="3773424" y="1138339"/>
            <a:ext cx="226650" cy="294250"/>
          </a:xfrm>
          <a:custGeom>
            <a:avLst/>
            <a:gdLst>
              <a:gd name="connsiteX0" fmla="*/ 1651 w 226650"/>
              <a:gd name="connsiteY0" fmla="*/ 1486 h 294250"/>
              <a:gd name="connsiteX1" fmla="*/ 122301 w 226650"/>
              <a:gd name="connsiteY1" fmla="*/ 64986 h 294250"/>
              <a:gd name="connsiteX2" fmla="*/ 160401 w 226650"/>
              <a:gd name="connsiteY2" fmla="*/ 198336 h 294250"/>
              <a:gd name="connsiteX3" fmla="*/ 182626 w 226650"/>
              <a:gd name="connsiteY3" fmla="*/ 293586 h 294250"/>
              <a:gd name="connsiteX4" fmla="*/ 173101 w 226650"/>
              <a:gd name="connsiteY4" fmla="*/ 150711 h 294250"/>
              <a:gd name="connsiteX5" fmla="*/ 220726 w 226650"/>
              <a:gd name="connsiteY5" fmla="*/ 30061 h 294250"/>
              <a:gd name="connsiteX6" fmla="*/ 1651 w 226650"/>
              <a:gd name="connsiteY6" fmla="*/ 1486 h 29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50" h="294250">
                <a:moveTo>
                  <a:pt x="1651" y="1486"/>
                </a:moveTo>
                <a:cubicBezTo>
                  <a:pt x="-14753" y="7307"/>
                  <a:pt x="95843" y="32178"/>
                  <a:pt x="122301" y="64986"/>
                </a:cubicBezTo>
                <a:cubicBezTo>
                  <a:pt x="148759" y="97794"/>
                  <a:pt x="150347" y="160236"/>
                  <a:pt x="160401" y="198336"/>
                </a:cubicBezTo>
                <a:cubicBezTo>
                  <a:pt x="170455" y="236436"/>
                  <a:pt x="180509" y="301523"/>
                  <a:pt x="182626" y="293586"/>
                </a:cubicBezTo>
                <a:cubicBezTo>
                  <a:pt x="184743" y="285649"/>
                  <a:pt x="166751" y="194632"/>
                  <a:pt x="173101" y="150711"/>
                </a:cubicBezTo>
                <a:cubicBezTo>
                  <a:pt x="179451" y="106790"/>
                  <a:pt x="246655" y="52815"/>
                  <a:pt x="220726" y="30061"/>
                </a:cubicBezTo>
                <a:cubicBezTo>
                  <a:pt x="194797" y="7307"/>
                  <a:pt x="18055" y="-4335"/>
                  <a:pt x="1651" y="1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A9C37A35-CC79-49CF-A360-DC786FE3779E}"/>
              </a:ext>
            </a:extLst>
          </p:cNvPr>
          <p:cNvSpPr/>
          <p:nvPr/>
        </p:nvSpPr>
        <p:spPr>
          <a:xfrm>
            <a:off x="3726455" y="978532"/>
            <a:ext cx="801429" cy="743595"/>
          </a:xfrm>
          <a:custGeom>
            <a:avLst/>
            <a:gdLst>
              <a:gd name="connsiteX0" fmla="*/ 995 w 801429"/>
              <a:gd name="connsiteY0" fmla="*/ 2543 h 743595"/>
              <a:gd name="connsiteX1" fmla="*/ 254995 w 801429"/>
              <a:gd name="connsiteY1" fmla="*/ 40643 h 743595"/>
              <a:gd name="connsiteX2" fmla="*/ 404220 w 801429"/>
              <a:gd name="connsiteY2" fmla="*/ 148593 h 743595"/>
              <a:gd name="connsiteX3" fmla="*/ 778870 w 801429"/>
              <a:gd name="connsiteY3" fmla="*/ 710568 h 743595"/>
              <a:gd name="connsiteX4" fmla="*/ 743945 w 801429"/>
              <a:gd name="connsiteY4" fmla="*/ 659768 h 743595"/>
              <a:gd name="connsiteX5" fmla="*/ 616945 w 801429"/>
              <a:gd name="connsiteY5" fmla="*/ 510543 h 743595"/>
              <a:gd name="connsiteX6" fmla="*/ 486770 w 801429"/>
              <a:gd name="connsiteY6" fmla="*/ 351793 h 743595"/>
              <a:gd name="connsiteX7" fmla="*/ 356595 w 801429"/>
              <a:gd name="connsiteY7" fmla="*/ 104143 h 743595"/>
              <a:gd name="connsiteX8" fmla="*/ 995 w 801429"/>
              <a:gd name="connsiteY8" fmla="*/ 2543 h 74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1429" h="743595">
                <a:moveTo>
                  <a:pt x="995" y="2543"/>
                </a:moveTo>
                <a:cubicBezTo>
                  <a:pt x="-15938" y="-8040"/>
                  <a:pt x="187791" y="16301"/>
                  <a:pt x="254995" y="40643"/>
                </a:cubicBezTo>
                <a:cubicBezTo>
                  <a:pt x="322199" y="64985"/>
                  <a:pt x="316908" y="36939"/>
                  <a:pt x="404220" y="148593"/>
                </a:cubicBezTo>
                <a:cubicBezTo>
                  <a:pt x="491532" y="260247"/>
                  <a:pt x="722249" y="625372"/>
                  <a:pt x="778870" y="710568"/>
                </a:cubicBezTo>
                <a:cubicBezTo>
                  <a:pt x="835491" y="795764"/>
                  <a:pt x="770933" y="693106"/>
                  <a:pt x="743945" y="659768"/>
                </a:cubicBezTo>
                <a:cubicBezTo>
                  <a:pt x="716958" y="626431"/>
                  <a:pt x="659807" y="561872"/>
                  <a:pt x="616945" y="510543"/>
                </a:cubicBezTo>
                <a:cubicBezTo>
                  <a:pt x="574083" y="459214"/>
                  <a:pt x="530162" y="419526"/>
                  <a:pt x="486770" y="351793"/>
                </a:cubicBezTo>
                <a:cubicBezTo>
                  <a:pt x="443378" y="284060"/>
                  <a:pt x="438616" y="163939"/>
                  <a:pt x="356595" y="104143"/>
                </a:cubicBezTo>
                <a:cubicBezTo>
                  <a:pt x="274574" y="44347"/>
                  <a:pt x="17928" y="13126"/>
                  <a:pt x="995" y="2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B991B693-03F5-4A8B-9522-BE2335525873}"/>
              </a:ext>
            </a:extLst>
          </p:cNvPr>
          <p:cNvSpPr/>
          <p:nvPr/>
        </p:nvSpPr>
        <p:spPr>
          <a:xfrm>
            <a:off x="3774879" y="1066919"/>
            <a:ext cx="797634" cy="1044458"/>
          </a:xfrm>
          <a:custGeom>
            <a:avLst/>
            <a:gdLst>
              <a:gd name="connsiteX0" fmla="*/ 196 w 797634"/>
              <a:gd name="connsiteY0" fmla="*/ 6231 h 1044458"/>
              <a:gd name="connsiteX1" fmla="*/ 282771 w 797634"/>
              <a:gd name="connsiteY1" fmla="*/ 136406 h 1044458"/>
              <a:gd name="connsiteX2" fmla="*/ 438346 w 797634"/>
              <a:gd name="connsiteY2" fmla="*/ 444381 h 1044458"/>
              <a:gd name="connsiteX3" fmla="*/ 771721 w 797634"/>
              <a:gd name="connsiteY3" fmla="*/ 860306 h 1044458"/>
              <a:gd name="connsiteX4" fmla="*/ 771721 w 797634"/>
              <a:gd name="connsiteY4" fmla="*/ 1044456 h 1044458"/>
              <a:gd name="connsiteX5" fmla="*/ 739971 w 797634"/>
              <a:gd name="connsiteY5" fmla="*/ 857131 h 1044458"/>
              <a:gd name="connsiteX6" fmla="*/ 511371 w 797634"/>
              <a:gd name="connsiteY6" fmla="*/ 596781 h 1044458"/>
              <a:gd name="connsiteX7" fmla="*/ 435171 w 797634"/>
              <a:gd name="connsiteY7" fmla="*/ 301506 h 1044458"/>
              <a:gd name="connsiteX8" fmla="*/ 241496 w 797634"/>
              <a:gd name="connsiteY8" fmla="*/ 50681 h 1044458"/>
              <a:gd name="connsiteX9" fmla="*/ 196 w 797634"/>
              <a:gd name="connsiteY9" fmla="*/ 6231 h 104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634" h="1044458">
                <a:moveTo>
                  <a:pt x="196" y="6231"/>
                </a:moveTo>
                <a:cubicBezTo>
                  <a:pt x="7075" y="20519"/>
                  <a:pt x="209746" y="63381"/>
                  <a:pt x="282771" y="136406"/>
                </a:cubicBezTo>
                <a:cubicBezTo>
                  <a:pt x="355796" y="209431"/>
                  <a:pt x="356854" y="323731"/>
                  <a:pt x="438346" y="444381"/>
                </a:cubicBezTo>
                <a:cubicBezTo>
                  <a:pt x="519838" y="565031"/>
                  <a:pt x="716159" y="760294"/>
                  <a:pt x="771721" y="860306"/>
                </a:cubicBezTo>
                <a:cubicBezTo>
                  <a:pt x="827284" y="960319"/>
                  <a:pt x="777013" y="1044985"/>
                  <a:pt x="771721" y="1044456"/>
                </a:cubicBezTo>
                <a:cubicBezTo>
                  <a:pt x="766429" y="1043927"/>
                  <a:pt x="783363" y="931744"/>
                  <a:pt x="739971" y="857131"/>
                </a:cubicBezTo>
                <a:cubicBezTo>
                  <a:pt x="696579" y="782519"/>
                  <a:pt x="562171" y="689385"/>
                  <a:pt x="511371" y="596781"/>
                </a:cubicBezTo>
                <a:cubicBezTo>
                  <a:pt x="460571" y="504177"/>
                  <a:pt x="480150" y="392523"/>
                  <a:pt x="435171" y="301506"/>
                </a:cubicBezTo>
                <a:cubicBezTo>
                  <a:pt x="390192" y="210489"/>
                  <a:pt x="313992" y="100952"/>
                  <a:pt x="241496" y="50681"/>
                </a:cubicBezTo>
                <a:cubicBezTo>
                  <a:pt x="169000" y="410"/>
                  <a:pt x="-6683" y="-8057"/>
                  <a:pt x="196" y="6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451D7D78-85D3-458C-8CDA-A1FD9E400812}"/>
              </a:ext>
            </a:extLst>
          </p:cNvPr>
          <p:cNvSpPr/>
          <p:nvPr/>
        </p:nvSpPr>
        <p:spPr>
          <a:xfrm>
            <a:off x="3921065" y="1515983"/>
            <a:ext cx="179766" cy="648111"/>
          </a:xfrm>
          <a:custGeom>
            <a:avLst/>
            <a:gdLst>
              <a:gd name="connsiteX0" fmla="*/ 34985 w 179766"/>
              <a:gd name="connsiteY0" fmla="*/ 1667 h 648111"/>
              <a:gd name="connsiteX1" fmla="*/ 38160 w 179766"/>
              <a:gd name="connsiteY1" fmla="*/ 147717 h 648111"/>
              <a:gd name="connsiteX2" fmla="*/ 168335 w 179766"/>
              <a:gd name="connsiteY2" fmla="*/ 620792 h 648111"/>
              <a:gd name="connsiteX3" fmla="*/ 158810 w 179766"/>
              <a:gd name="connsiteY3" fmla="*/ 563642 h 648111"/>
              <a:gd name="connsiteX4" fmla="*/ 41335 w 179766"/>
              <a:gd name="connsiteY4" fmla="*/ 335042 h 648111"/>
              <a:gd name="connsiteX5" fmla="*/ 60 w 179766"/>
              <a:gd name="connsiteY5" fmla="*/ 220742 h 648111"/>
              <a:gd name="connsiteX6" fmla="*/ 34985 w 179766"/>
              <a:gd name="connsiteY6" fmla="*/ 1667 h 64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66" h="648111">
                <a:moveTo>
                  <a:pt x="34985" y="1667"/>
                </a:moveTo>
                <a:cubicBezTo>
                  <a:pt x="41335" y="-10504"/>
                  <a:pt x="15935" y="44530"/>
                  <a:pt x="38160" y="147717"/>
                </a:cubicBezTo>
                <a:cubicBezTo>
                  <a:pt x="60385" y="250904"/>
                  <a:pt x="148227" y="551471"/>
                  <a:pt x="168335" y="620792"/>
                </a:cubicBezTo>
                <a:cubicBezTo>
                  <a:pt x="188443" y="690113"/>
                  <a:pt x="179977" y="611267"/>
                  <a:pt x="158810" y="563642"/>
                </a:cubicBezTo>
                <a:cubicBezTo>
                  <a:pt x="137643" y="516017"/>
                  <a:pt x="67793" y="392192"/>
                  <a:pt x="41335" y="335042"/>
                </a:cubicBezTo>
                <a:cubicBezTo>
                  <a:pt x="14877" y="277892"/>
                  <a:pt x="1647" y="277363"/>
                  <a:pt x="60" y="220742"/>
                </a:cubicBezTo>
                <a:cubicBezTo>
                  <a:pt x="-1527" y="164121"/>
                  <a:pt x="28635" y="13838"/>
                  <a:pt x="34985" y="1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2A531373-3394-4DD9-8CD8-DB1897475891}"/>
              </a:ext>
            </a:extLst>
          </p:cNvPr>
          <p:cNvSpPr/>
          <p:nvPr/>
        </p:nvSpPr>
        <p:spPr>
          <a:xfrm>
            <a:off x="4044550" y="2063107"/>
            <a:ext cx="102957" cy="622095"/>
          </a:xfrm>
          <a:custGeom>
            <a:avLst/>
            <a:gdLst>
              <a:gd name="connsiteX0" fmla="*/ 102000 w 102957"/>
              <a:gd name="connsiteY0" fmla="*/ 643 h 622095"/>
              <a:gd name="connsiteX1" fmla="*/ 57550 w 102957"/>
              <a:gd name="connsiteY1" fmla="*/ 267343 h 622095"/>
              <a:gd name="connsiteX2" fmla="*/ 16275 w 102957"/>
              <a:gd name="connsiteY2" fmla="*/ 607068 h 622095"/>
              <a:gd name="connsiteX3" fmla="*/ 400 w 102957"/>
              <a:gd name="connsiteY3" fmla="*/ 540393 h 622095"/>
              <a:gd name="connsiteX4" fmla="*/ 13100 w 102957"/>
              <a:gd name="connsiteY4" fmla="*/ 343543 h 622095"/>
              <a:gd name="connsiteX5" fmla="*/ 102000 w 102957"/>
              <a:gd name="connsiteY5" fmla="*/ 643 h 62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7" h="622095">
                <a:moveTo>
                  <a:pt x="102000" y="643"/>
                </a:moveTo>
                <a:cubicBezTo>
                  <a:pt x="109408" y="-12057"/>
                  <a:pt x="71837" y="166272"/>
                  <a:pt x="57550" y="267343"/>
                </a:cubicBezTo>
                <a:cubicBezTo>
                  <a:pt x="43263" y="368414"/>
                  <a:pt x="25800" y="561560"/>
                  <a:pt x="16275" y="607068"/>
                </a:cubicBezTo>
                <a:cubicBezTo>
                  <a:pt x="6750" y="652576"/>
                  <a:pt x="929" y="584314"/>
                  <a:pt x="400" y="540393"/>
                </a:cubicBezTo>
                <a:cubicBezTo>
                  <a:pt x="-129" y="496472"/>
                  <a:pt x="-2246" y="428739"/>
                  <a:pt x="13100" y="343543"/>
                </a:cubicBezTo>
                <a:cubicBezTo>
                  <a:pt x="28446" y="258347"/>
                  <a:pt x="94592" y="13343"/>
                  <a:pt x="102000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934D1021-2056-4527-B53B-ABDA6D0BE49A}"/>
              </a:ext>
            </a:extLst>
          </p:cNvPr>
          <p:cNvSpPr/>
          <p:nvPr/>
        </p:nvSpPr>
        <p:spPr>
          <a:xfrm>
            <a:off x="1375922" y="954401"/>
            <a:ext cx="657880" cy="764861"/>
          </a:xfrm>
          <a:custGeom>
            <a:avLst/>
            <a:gdLst>
              <a:gd name="connsiteX0" fmla="*/ 656078 w 657880"/>
              <a:gd name="connsiteY0" fmla="*/ 13974 h 764861"/>
              <a:gd name="connsiteX1" fmla="*/ 268728 w 657880"/>
              <a:gd name="connsiteY1" fmla="*/ 90174 h 764861"/>
              <a:gd name="connsiteX2" fmla="*/ 5203 w 657880"/>
              <a:gd name="connsiteY2" fmla="*/ 753749 h 764861"/>
              <a:gd name="connsiteX3" fmla="*/ 97278 w 657880"/>
              <a:gd name="connsiteY3" fmla="*/ 490224 h 764861"/>
              <a:gd name="connsiteX4" fmla="*/ 144903 w 657880"/>
              <a:gd name="connsiteY4" fmla="*/ 283849 h 764861"/>
              <a:gd name="connsiteX5" fmla="*/ 100453 w 657880"/>
              <a:gd name="connsiteY5" fmla="*/ 163199 h 764861"/>
              <a:gd name="connsiteX6" fmla="*/ 656078 w 657880"/>
              <a:gd name="connsiteY6" fmla="*/ 13974 h 76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880" h="764861">
                <a:moveTo>
                  <a:pt x="656078" y="13974"/>
                </a:moveTo>
                <a:cubicBezTo>
                  <a:pt x="684124" y="1803"/>
                  <a:pt x="377207" y="-33122"/>
                  <a:pt x="268728" y="90174"/>
                </a:cubicBezTo>
                <a:cubicBezTo>
                  <a:pt x="160249" y="213470"/>
                  <a:pt x="33778" y="687074"/>
                  <a:pt x="5203" y="753749"/>
                </a:cubicBezTo>
                <a:cubicBezTo>
                  <a:pt x="-23372" y="820424"/>
                  <a:pt x="73995" y="568541"/>
                  <a:pt x="97278" y="490224"/>
                </a:cubicBezTo>
                <a:cubicBezTo>
                  <a:pt x="120561" y="411907"/>
                  <a:pt x="144374" y="338353"/>
                  <a:pt x="144903" y="283849"/>
                </a:cubicBezTo>
                <a:cubicBezTo>
                  <a:pt x="145432" y="229345"/>
                  <a:pt x="18961" y="208178"/>
                  <a:pt x="100453" y="163199"/>
                </a:cubicBezTo>
                <a:cubicBezTo>
                  <a:pt x="181945" y="118220"/>
                  <a:pt x="628032" y="26145"/>
                  <a:pt x="656078" y="13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824BD254-AF24-44A8-A423-1A92B5B04CA8}"/>
              </a:ext>
            </a:extLst>
          </p:cNvPr>
          <p:cNvSpPr/>
          <p:nvPr/>
        </p:nvSpPr>
        <p:spPr>
          <a:xfrm>
            <a:off x="1712028" y="1076929"/>
            <a:ext cx="259669" cy="461578"/>
          </a:xfrm>
          <a:custGeom>
            <a:avLst/>
            <a:gdLst>
              <a:gd name="connsiteX0" fmla="*/ 259647 w 259669"/>
              <a:gd name="connsiteY0" fmla="*/ 2571 h 461578"/>
              <a:gd name="connsiteX1" fmla="*/ 97722 w 259669"/>
              <a:gd name="connsiteY1" fmla="*/ 237521 h 461578"/>
              <a:gd name="connsiteX2" fmla="*/ 158047 w 259669"/>
              <a:gd name="connsiteY2" fmla="*/ 453421 h 461578"/>
              <a:gd name="connsiteX3" fmla="*/ 126297 w 259669"/>
              <a:gd name="connsiteY3" fmla="*/ 405796 h 461578"/>
              <a:gd name="connsiteX4" fmla="*/ 31047 w 259669"/>
              <a:gd name="connsiteY4" fmla="*/ 307371 h 461578"/>
              <a:gd name="connsiteX5" fmla="*/ 2472 w 259669"/>
              <a:gd name="connsiteY5" fmla="*/ 266096 h 461578"/>
              <a:gd name="connsiteX6" fmla="*/ 85022 w 259669"/>
              <a:gd name="connsiteY6" fmla="*/ 120046 h 461578"/>
              <a:gd name="connsiteX7" fmla="*/ 259647 w 259669"/>
              <a:gd name="connsiteY7" fmla="*/ 2571 h 4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669" h="461578">
                <a:moveTo>
                  <a:pt x="259647" y="2571"/>
                </a:moveTo>
                <a:cubicBezTo>
                  <a:pt x="261764" y="22150"/>
                  <a:pt x="114655" y="162379"/>
                  <a:pt x="97722" y="237521"/>
                </a:cubicBezTo>
                <a:cubicBezTo>
                  <a:pt x="80789" y="312663"/>
                  <a:pt x="153285" y="425375"/>
                  <a:pt x="158047" y="453421"/>
                </a:cubicBezTo>
                <a:cubicBezTo>
                  <a:pt x="162809" y="481467"/>
                  <a:pt x="147464" y="430138"/>
                  <a:pt x="126297" y="405796"/>
                </a:cubicBezTo>
                <a:cubicBezTo>
                  <a:pt x="105130" y="381454"/>
                  <a:pt x="51684" y="330654"/>
                  <a:pt x="31047" y="307371"/>
                </a:cubicBezTo>
                <a:cubicBezTo>
                  <a:pt x="10410" y="284088"/>
                  <a:pt x="-6524" y="297317"/>
                  <a:pt x="2472" y="266096"/>
                </a:cubicBezTo>
                <a:cubicBezTo>
                  <a:pt x="11468" y="234875"/>
                  <a:pt x="45864" y="159734"/>
                  <a:pt x="85022" y="120046"/>
                </a:cubicBezTo>
                <a:cubicBezTo>
                  <a:pt x="124180" y="80359"/>
                  <a:pt x="257530" y="-17008"/>
                  <a:pt x="259647" y="2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BCC60BD2-DC50-4364-8DAF-DEA973A66972}"/>
              </a:ext>
            </a:extLst>
          </p:cNvPr>
          <p:cNvSpPr/>
          <p:nvPr/>
        </p:nvSpPr>
        <p:spPr>
          <a:xfrm>
            <a:off x="1601397" y="1492217"/>
            <a:ext cx="222413" cy="478495"/>
          </a:xfrm>
          <a:custGeom>
            <a:avLst/>
            <a:gdLst>
              <a:gd name="connsiteX0" fmla="*/ 221053 w 222413"/>
              <a:gd name="connsiteY0" fmla="*/ 33 h 478495"/>
              <a:gd name="connsiteX1" fmla="*/ 94053 w 222413"/>
              <a:gd name="connsiteY1" fmla="*/ 130208 h 478495"/>
              <a:gd name="connsiteX2" fmla="*/ 81353 w 222413"/>
              <a:gd name="connsiteY2" fmla="*/ 209583 h 478495"/>
              <a:gd name="connsiteX3" fmla="*/ 109928 w 222413"/>
              <a:gd name="connsiteY3" fmla="*/ 469933 h 478495"/>
              <a:gd name="connsiteX4" fmla="*/ 94053 w 222413"/>
              <a:gd name="connsiteY4" fmla="*/ 390558 h 478495"/>
              <a:gd name="connsiteX5" fmla="*/ 1978 w 222413"/>
              <a:gd name="connsiteY5" fmla="*/ 142908 h 478495"/>
              <a:gd name="connsiteX6" fmla="*/ 221053 w 222413"/>
              <a:gd name="connsiteY6" fmla="*/ 33 h 47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413" h="478495">
                <a:moveTo>
                  <a:pt x="221053" y="33"/>
                </a:moveTo>
                <a:cubicBezTo>
                  <a:pt x="236399" y="-2084"/>
                  <a:pt x="117336" y="95283"/>
                  <a:pt x="94053" y="130208"/>
                </a:cubicBezTo>
                <a:cubicBezTo>
                  <a:pt x="70770" y="165133"/>
                  <a:pt x="78707" y="152962"/>
                  <a:pt x="81353" y="209583"/>
                </a:cubicBezTo>
                <a:cubicBezTo>
                  <a:pt x="83999" y="266204"/>
                  <a:pt x="107811" y="439771"/>
                  <a:pt x="109928" y="469933"/>
                </a:cubicBezTo>
                <a:cubicBezTo>
                  <a:pt x="112045" y="500095"/>
                  <a:pt x="112045" y="445062"/>
                  <a:pt x="94053" y="390558"/>
                </a:cubicBezTo>
                <a:cubicBezTo>
                  <a:pt x="76061" y="336054"/>
                  <a:pt x="-14426" y="203762"/>
                  <a:pt x="1978" y="142908"/>
                </a:cubicBezTo>
                <a:cubicBezTo>
                  <a:pt x="18382" y="82054"/>
                  <a:pt x="205707" y="2150"/>
                  <a:pt x="221053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89CB36EE-AE08-49F6-B387-D0BEBE762F6F}"/>
              </a:ext>
            </a:extLst>
          </p:cNvPr>
          <p:cNvSpPr/>
          <p:nvPr/>
        </p:nvSpPr>
        <p:spPr>
          <a:xfrm>
            <a:off x="978655" y="1269938"/>
            <a:ext cx="280507" cy="971889"/>
          </a:xfrm>
          <a:custGeom>
            <a:avLst/>
            <a:gdLst>
              <a:gd name="connsiteX0" fmla="*/ 278645 w 280507"/>
              <a:gd name="connsiteY0" fmla="*/ 62 h 971889"/>
              <a:gd name="connsiteX1" fmla="*/ 134712 w 280507"/>
              <a:gd name="connsiteY1" fmla="*/ 368362 h 971889"/>
              <a:gd name="connsiteX2" fmla="*/ 96612 w 280507"/>
              <a:gd name="connsiteY2" fmla="*/ 508062 h 971889"/>
              <a:gd name="connsiteX3" fmla="*/ 71212 w 280507"/>
              <a:gd name="connsiteY3" fmla="*/ 965262 h 971889"/>
              <a:gd name="connsiteX4" fmla="*/ 62745 w 280507"/>
              <a:gd name="connsiteY4" fmla="*/ 762062 h 971889"/>
              <a:gd name="connsiteX5" fmla="*/ 28878 w 280507"/>
              <a:gd name="connsiteY5" fmla="*/ 520762 h 971889"/>
              <a:gd name="connsiteX6" fmla="*/ 20412 w 280507"/>
              <a:gd name="connsiteY6" fmla="*/ 397995 h 971889"/>
              <a:gd name="connsiteX7" fmla="*/ 278645 w 280507"/>
              <a:gd name="connsiteY7" fmla="*/ 62 h 97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507" h="971889">
                <a:moveTo>
                  <a:pt x="278645" y="62"/>
                </a:moveTo>
                <a:cubicBezTo>
                  <a:pt x="297695" y="-4877"/>
                  <a:pt x="165051" y="283695"/>
                  <a:pt x="134712" y="368362"/>
                </a:cubicBezTo>
                <a:cubicBezTo>
                  <a:pt x="104373" y="453029"/>
                  <a:pt x="107195" y="408579"/>
                  <a:pt x="96612" y="508062"/>
                </a:cubicBezTo>
                <a:cubicBezTo>
                  <a:pt x="86029" y="607545"/>
                  <a:pt x="76857" y="922929"/>
                  <a:pt x="71212" y="965262"/>
                </a:cubicBezTo>
                <a:cubicBezTo>
                  <a:pt x="65567" y="1007595"/>
                  <a:pt x="69801" y="836145"/>
                  <a:pt x="62745" y="762062"/>
                </a:cubicBezTo>
                <a:cubicBezTo>
                  <a:pt x="55689" y="687979"/>
                  <a:pt x="35933" y="581440"/>
                  <a:pt x="28878" y="520762"/>
                </a:cubicBezTo>
                <a:cubicBezTo>
                  <a:pt x="21823" y="460084"/>
                  <a:pt x="-26860" y="481956"/>
                  <a:pt x="20412" y="397995"/>
                </a:cubicBezTo>
                <a:cubicBezTo>
                  <a:pt x="67684" y="314034"/>
                  <a:pt x="259595" y="5001"/>
                  <a:pt x="278645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F4C8C5CA-4CB3-430B-84EA-FC5837FDEC45}"/>
              </a:ext>
            </a:extLst>
          </p:cNvPr>
          <p:cNvSpPr/>
          <p:nvPr/>
        </p:nvSpPr>
        <p:spPr>
          <a:xfrm>
            <a:off x="1326145" y="1119593"/>
            <a:ext cx="613604" cy="638786"/>
          </a:xfrm>
          <a:custGeom>
            <a:avLst/>
            <a:gdLst>
              <a:gd name="connsiteX0" fmla="*/ 612722 w 613604"/>
              <a:gd name="connsiteY0" fmla="*/ 124 h 638786"/>
              <a:gd name="connsiteX1" fmla="*/ 316388 w 613604"/>
              <a:gd name="connsiteY1" fmla="*/ 99607 h 638786"/>
              <a:gd name="connsiteX2" fmla="*/ 7355 w 613604"/>
              <a:gd name="connsiteY2" fmla="*/ 620307 h 638786"/>
              <a:gd name="connsiteX3" fmla="*/ 100488 w 613604"/>
              <a:gd name="connsiteY3" fmla="*/ 495424 h 638786"/>
              <a:gd name="connsiteX4" fmla="*/ 142822 w 613604"/>
              <a:gd name="connsiteY4" fmla="*/ 237190 h 638786"/>
              <a:gd name="connsiteX5" fmla="*/ 219022 w 613604"/>
              <a:gd name="connsiteY5" fmla="*/ 82674 h 638786"/>
              <a:gd name="connsiteX6" fmla="*/ 612722 w 613604"/>
              <a:gd name="connsiteY6" fmla="*/ 124 h 63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604" h="638786">
                <a:moveTo>
                  <a:pt x="612722" y="124"/>
                </a:moveTo>
                <a:cubicBezTo>
                  <a:pt x="628950" y="2946"/>
                  <a:pt x="417282" y="-3757"/>
                  <a:pt x="316388" y="99607"/>
                </a:cubicBezTo>
                <a:cubicBezTo>
                  <a:pt x="215494" y="202971"/>
                  <a:pt x="43338" y="554337"/>
                  <a:pt x="7355" y="620307"/>
                </a:cubicBezTo>
                <a:cubicBezTo>
                  <a:pt x="-28628" y="686277"/>
                  <a:pt x="77910" y="559277"/>
                  <a:pt x="100488" y="495424"/>
                </a:cubicBezTo>
                <a:cubicBezTo>
                  <a:pt x="123066" y="431571"/>
                  <a:pt x="123066" y="305982"/>
                  <a:pt x="142822" y="237190"/>
                </a:cubicBezTo>
                <a:cubicBezTo>
                  <a:pt x="162578" y="168398"/>
                  <a:pt x="142822" y="122538"/>
                  <a:pt x="219022" y="82674"/>
                </a:cubicBezTo>
                <a:cubicBezTo>
                  <a:pt x="295222" y="42810"/>
                  <a:pt x="596494" y="-2698"/>
                  <a:pt x="612722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2E389343-6F6D-4EFE-88B1-3503D9CF1077}"/>
              </a:ext>
            </a:extLst>
          </p:cNvPr>
          <p:cNvSpPr/>
          <p:nvPr/>
        </p:nvSpPr>
        <p:spPr>
          <a:xfrm>
            <a:off x="1175468" y="1250499"/>
            <a:ext cx="254690" cy="935769"/>
          </a:xfrm>
          <a:custGeom>
            <a:avLst/>
            <a:gdLst>
              <a:gd name="connsiteX0" fmla="*/ 253282 w 254690"/>
              <a:gd name="connsiteY0" fmla="*/ 2568 h 935769"/>
              <a:gd name="connsiteX1" fmla="*/ 111465 w 254690"/>
              <a:gd name="connsiteY1" fmla="*/ 205768 h 935769"/>
              <a:gd name="connsiteX2" fmla="*/ 77599 w 254690"/>
              <a:gd name="connsiteY2" fmla="*/ 904268 h 935769"/>
              <a:gd name="connsiteX3" fmla="*/ 69132 w 254690"/>
              <a:gd name="connsiteY3" fmla="*/ 789968 h 935769"/>
              <a:gd name="connsiteX4" fmla="*/ 28915 w 254690"/>
              <a:gd name="connsiteY4" fmla="*/ 559251 h 935769"/>
              <a:gd name="connsiteX5" fmla="*/ 14099 w 254690"/>
              <a:gd name="connsiteY5" fmla="*/ 309484 h 935769"/>
              <a:gd name="connsiteX6" fmla="*/ 253282 w 254690"/>
              <a:gd name="connsiteY6" fmla="*/ 2568 h 93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690" h="935769">
                <a:moveTo>
                  <a:pt x="253282" y="2568"/>
                </a:moveTo>
                <a:cubicBezTo>
                  <a:pt x="269510" y="-14718"/>
                  <a:pt x="140746" y="55485"/>
                  <a:pt x="111465" y="205768"/>
                </a:cubicBezTo>
                <a:cubicBezTo>
                  <a:pt x="82184" y="356051"/>
                  <a:pt x="84655" y="806901"/>
                  <a:pt x="77599" y="904268"/>
                </a:cubicBezTo>
                <a:cubicBezTo>
                  <a:pt x="70543" y="1001635"/>
                  <a:pt x="77246" y="847471"/>
                  <a:pt x="69132" y="789968"/>
                </a:cubicBezTo>
                <a:cubicBezTo>
                  <a:pt x="61018" y="732465"/>
                  <a:pt x="38087" y="639332"/>
                  <a:pt x="28915" y="559251"/>
                </a:cubicBezTo>
                <a:cubicBezTo>
                  <a:pt x="19743" y="479170"/>
                  <a:pt x="-21179" y="401206"/>
                  <a:pt x="14099" y="309484"/>
                </a:cubicBezTo>
                <a:cubicBezTo>
                  <a:pt x="49377" y="217762"/>
                  <a:pt x="237054" y="19854"/>
                  <a:pt x="253282" y="2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E6B18293-D195-42B9-873A-45FD88118E22}"/>
              </a:ext>
            </a:extLst>
          </p:cNvPr>
          <p:cNvSpPr/>
          <p:nvPr/>
        </p:nvSpPr>
        <p:spPr>
          <a:xfrm>
            <a:off x="1374053" y="1832913"/>
            <a:ext cx="269688" cy="925770"/>
          </a:xfrm>
          <a:custGeom>
            <a:avLst/>
            <a:gdLst>
              <a:gd name="connsiteX0" fmla="*/ 268480 w 269688"/>
              <a:gd name="connsiteY0" fmla="*/ 120 h 925770"/>
              <a:gd name="connsiteX1" fmla="*/ 103380 w 269688"/>
              <a:gd name="connsiteY1" fmla="*/ 343020 h 925770"/>
              <a:gd name="connsiteX2" fmla="*/ 133014 w 269688"/>
              <a:gd name="connsiteY2" fmla="*/ 903937 h 925770"/>
              <a:gd name="connsiteX3" fmla="*/ 118197 w 269688"/>
              <a:gd name="connsiteY3" fmla="*/ 789637 h 925770"/>
              <a:gd name="connsiteX4" fmla="*/ 109730 w 269688"/>
              <a:gd name="connsiteY4" fmla="*/ 584320 h 925770"/>
              <a:gd name="connsiteX5" fmla="*/ 3897 w 269688"/>
              <a:gd name="connsiteY5" fmla="*/ 307037 h 925770"/>
              <a:gd name="connsiteX6" fmla="*/ 268480 w 269688"/>
              <a:gd name="connsiteY6" fmla="*/ 120 h 92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688" h="925770">
                <a:moveTo>
                  <a:pt x="268480" y="120"/>
                </a:moveTo>
                <a:cubicBezTo>
                  <a:pt x="285060" y="6117"/>
                  <a:pt x="125958" y="192384"/>
                  <a:pt x="103380" y="343020"/>
                </a:cubicBezTo>
                <a:cubicBezTo>
                  <a:pt x="80802" y="493656"/>
                  <a:pt x="130544" y="829501"/>
                  <a:pt x="133014" y="903937"/>
                </a:cubicBezTo>
                <a:cubicBezTo>
                  <a:pt x="135483" y="978373"/>
                  <a:pt x="122078" y="842907"/>
                  <a:pt x="118197" y="789637"/>
                </a:cubicBezTo>
                <a:cubicBezTo>
                  <a:pt x="114316" y="736367"/>
                  <a:pt x="128780" y="664753"/>
                  <a:pt x="109730" y="584320"/>
                </a:cubicBezTo>
                <a:cubicBezTo>
                  <a:pt x="90680" y="503887"/>
                  <a:pt x="-22209" y="400876"/>
                  <a:pt x="3897" y="307037"/>
                </a:cubicBezTo>
                <a:cubicBezTo>
                  <a:pt x="30003" y="213198"/>
                  <a:pt x="251900" y="-5877"/>
                  <a:pt x="26848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6B8511C3-32D8-4A79-9552-14F6B6C6A1DE}"/>
              </a:ext>
            </a:extLst>
          </p:cNvPr>
          <p:cNvSpPr/>
          <p:nvPr/>
        </p:nvSpPr>
        <p:spPr>
          <a:xfrm>
            <a:off x="865554" y="1906896"/>
            <a:ext cx="316152" cy="1118569"/>
          </a:xfrm>
          <a:custGeom>
            <a:avLst/>
            <a:gdLst>
              <a:gd name="connsiteX0" fmla="*/ 236171 w 316152"/>
              <a:gd name="connsiteY0" fmla="*/ 33029 h 1118569"/>
              <a:gd name="connsiteX1" fmla="*/ 118696 w 316152"/>
              <a:gd name="connsiteY1" fmla="*/ 318779 h 1118569"/>
              <a:gd name="connsiteX2" fmla="*/ 198071 w 316152"/>
              <a:gd name="connsiteY2" fmla="*/ 1093479 h 1118569"/>
              <a:gd name="connsiteX3" fmla="*/ 179021 w 316152"/>
              <a:gd name="connsiteY3" fmla="*/ 902979 h 1118569"/>
              <a:gd name="connsiteX4" fmla="*/ 128221 w 316152"/>
              <a:gd name="connsiteY4" fmla="*/ 639454 h 1118569"/>
              <a:gd name="connsiteX5" fmla="*/ 4396 w 316152"/>
              <a:gd name="connsiteY5" fmla="*/ 318779 h 1118569"/>
              <a:gd name="connsiteX6" fmla="*/ 302846 w 316152"/>
              <a:gd name="connsiteY6" fmla="*/ 39379 h 1118569"/>
              <a:gd name="connsiteX7" fmla="*/ 236171 w 316152"/>
              <a:gd name="connsiteY7" fmla="*/ 33029 h 111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152" h="1118569">
                <a:moveTo>
                  <a:pt x="236171" y="33029"/>
                </a:moveTo>
                <a:cubicBezTo>
                  <a:pt x="205479" y="79596"/>
                  <a:pt x="125046" y="142037"/>
                  <a:pt x="118696" y="318779"/>
                </a:cubicBezTo>
                <a:cubicBezTo>
                  <a:pt x="112346" y="495521"/>
                  <a:pt x="188017" y="996112"/>
                  <a:pt x="198071" y="1093479"/>
                </a:cubicBezTo>
                <a:cubicBezTo>
                  <a:pt x="208125" y="1190846"/>
                  <a:pt x="190663" y="978650"/>
                  <a:pt x="179021" y="902979"/>
                </a:cubicBezTo>
                <a:cubicBezTo>
                  <a:pt x="167379" y="827308"/>
                  <a:pt x="157325" y="736821"/>
                  <a:pt x="128221" y="639454"/>
                </a:cubicBezTo>
                <a:cubicBezTo>
                  <a:pt x="99117" y="542087"/>
                  <a:pt x="-24708" y="418792"/>
                  <a:pt x="4396" y="318779"/>
                </a:cubicBezTo>
                <a:cubicBezTo>
                  <a:pt x="33500" y="218766"/>
                  <a:pt x="257867" y="89121"/>
                  <a:pt x="302846" y="39379"/>
                </a:cubicBezTo>
                <a:cubicBezTo>
                  <a:pt x="347825" y="-10363"/>
                  <a:pt x="266863" y="-13538"/>
                  <a:pt x="236171" y="33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79F5DBD9-F23C-4614-B641-63D59EF3CD53}"/>
              </a:ext>
            </a:extLst>
          </p:cNvPr>
          <p:cNvSpPr/>
          <p:nvPr/>
        </p:nvSpPr>
        <p:spPr>
          <a:xfrm>
            <a:off x="4071696" y="1291275"/>
            <a:ext cx="466712" cy="768826"/>
          </a:xfrm>
          <a:custGeom>
            <a:avLst/>
            <a:gdLst>
              <a:gd name="connsiteX0" fmla="*/ 34637 w 466712"/>
              <a:gd name="connsiteY0" fmla="*/ 8358 h 768826"/>
              <a:gd name="connsiteX1" fmla="*/ 5004 w 466712"/>
              <a:gd name="connsiteY1" fmla="*/ 232725 h 768826"/>
              <a:gd name="connsiteX2" fmla="*/ 153171 w 466712"/>
              <a:gd name="connsiteY2" fmla="*/ 495192 h 768826"/>
              <a:gd name="connsiteX3" fmla="*/ 453737 w 466712"/>
              <a:gd name="connsiteY3" fmla="*/ 759775 h 768826"/>
              <a:gd name="connsiteX4" fmla="*/ 392354 w 466712"/>
              <a:gd name="connsiteY4" fmla="*/ 700508 h 768826"/>
              <a:gd name="connsiteX5" fmla="*/ 212437 w 466712"/>
              <a:gd name="connsiteY5" fmla="*/ 632775 h 768826"/>
              <a:gd name="connsiteX6" fmla="*/ 32521 w 466712"/>
              <a:gd name="connsiteY6" fmla="*/ 537525 h 768826"/>
              <a:gd name="connsiteX7" fmla="*/ 34637 w 466712"/>
              <a:gd name="connsiteY7" fmla="*/ 8358 h 76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712" h="768826">
                <a:moveTo>
                  <a:pt x="34637" y="8358"/>
                </a:moveTo>
                <a:cubicBezTo>
                  <a:pt x="30051" y="-42442"/>
                  <a:pt x="-14752" y="151586"/>
                  <a:pt x="5004" y="232725"/>
                </a:cubicBezTo>
                <a:cubicBezTo>
                  <a:pt x="24760" y="313864"/>
                  <a:pt x="78382" y="407350"/>
                  <a:pt x="153171" y="495192"/>
                </a:cubicBezTo>
                <a:cubicBezTo>
                  <a:pt x="227960" y="583034"/>
                  <a:pt x="413873" y="725556"/>
                  <a:pt x="453737" y="759775"/>
                </a:cubicBezTo>
                <a:cubicBezTo>
                  <a:pt x="493601" y="793994"/>
                  <a:pt x="432571" y="721675"/>
                  <a:pt x="392354" y="700508"/>
                </a:cubicBezTo>
                <a:cubicBezTo>
                  <a:pt x="352137" y="679341"/>
                  <a:pt x="272409" y="659939"/>
                  <a:pt x="212437" y="632775"/>
                </a:cubicBezTo>
                <a:cubicBezTo>
                  <a:pt x="152465" y="605611"/>
                  <a:pt x="61801" y="639478"/>
                  <a:pt x="32521" y="537525"/>
                </a:cubicBezTo>
                <a:cubicBezTo>
                  <a:pt x="3241" y="435572"/>
                  <a:pt x="39223" y="59158"/>
                  <a:pt x="34637" y="8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5A391991-E6BC-405C-94F6-EB2239F2D0D9}"/>
              </a:ext>
            </a:extLst>
          </p:cNvPr>
          <p:cNvSpPr/>
          <p:nvPr/>
        </p:nvSpPr>
        <p:spPr>
          <a:xfrm>
            <a:off x="4472890" y="1789047"/>
            <a:ext cx="167145" cy="712400"/>
          </a:xfrm>
          <a:custGeom>
            <a:avLst/>
            <a:gdLst>
              <a:gd name="connsiteX0" fmla="*/ 61010 w 167145"/>
              <a:gd name="connsiteY0" fmla="*/ 4828 h 712400"/>
              <a:gd name="connsiteX1" fmla="*/ 29260 w 167145"/>
              <a:gd name="connsiteY1" fmla="*/ 271528 h 712400"/>
              <a:gd name="connsiteX2" fmla="*/ 159435 w 167145"/>
              <a:gd name="connsiteY2" fmla="*/ 687453 h 712400"/>
              <a:gd name="connsiteX3" fmla="*/ 146735 w 167145"/>
              <a:gd name="connsiteY3" fmla="*/ 655703 h 712400"/>
              <a:gd name="connsiteX4" fmla="*/ 102285 w 167145"/>
              <a:gd name="connsiteY4" fmla="*/ 576328 h 712400"/>
              <a:gd name="connsiteX5" fmla="*/ 685 w 167145"/>
              <a:gd name="connsiteY5" fmla="*/ 496953 h 712400"/>
              <a:gd name="connsiteX6" fmla="*/ 61010 w 167145"/>
              <a:gd name="connsiteY6" fmla="*/ 4828 h 7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145" h="712400">
                <a:moveTo>
                  <a:pt x="61010" y="4828"/>
                </a:moveTo>
                <a:cubicBezTo>
                  <a:pt x="65772" y="-32743"/>
                  <a:pt x="12856" y="157757"/>
                  <a:pt x="29260" y="271528"/>
                </a:cubicBezTo>
                <a:cubicBezTo>
                  <a:pt x="45664" y="385299"/>
                  <a:pt x="139856" y="623424"/>
                  <a:pt x="159435" y="687453"/>
                </a:cubicBezTo>
                <a:cubicBezTo>
                  <a:pt x="179014" y="751482"/>
                  <a:pt x="156260" y="674224"/>
                  <a:pt x="146735" y="655703"/>
                </a:cubicBezTo>
                <a:cubicBezTo>
                  <a:pt x="137210" y="637182"/>
                  <a:pt x="126627" y="602786"/>
                  <a:pt x="102285" y="576328"/>
                </a:cubicBezTo>
                <a:cubicBezTo>
                  <a:pt x="77943" y="549870"/>
                  <a:pt x="8623" y="587970"/>
                  <a:pt x="685" y="496953"/>
                </a:cubicBezTo>
                <a:cubicBezTo>
                  <a:pt x="-7253" y="405936"/>
                  <a:pt x="56248" y="42399"/>
                  <a:pt x="61010" y="4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FC1EEC63-6AE8-4846-BEE7-6F9C9ACB47CE}"/>
              </a:ext>
            </a:extLst>
          </p:cNvPr>
          <p:cNvSpPr/>
          <p:nvPr/>
        </p:nvSpPr>
        <p:spPr>
          <a:xfrm>
            <a:off x="4223155" y="1717579"/>
            <a:ext cx="191861" cy="905027"/>
          </a:xfrm>
          <a:custGeom>
            <a:avLst/>
            <a:gdLst>
              <a:gd name="connsiteX0" fmla="*/ 190095 w 191861"/>
              <a:gd name="connsiteY0" fmla="*/ 96 h 905027"/>
              <a:gd name="connsiteX1" fmla="*/ 101195 w 191861"/>
              <a:gd name="connsiteY1" fmla="*/ 301721 h 905027"/>
              <a:gd name="connsiteX2" fmla="*/ 177395 w 191861"/>
              <a:gd name="connsiteY2" fmla="*/ 870046 h 905027"/>
              <a:gd name="connsiteX3" fmla="*/ 171045 w 191861"/>
              <a:gd name="connsiteY3" fmla="*/ 819246 h 905027"/>
              <a:gd name="connsiteX4" fmla="*/ 78970 w 191861"/>
              <a:gd name="connsiteY4" fmla="*/ 619221 h 905027"/>
              <a:gd name="connsiteX5" fmla="*/ 2770 w 191861"/>
              <a:gd name="connsiteY5" fmla="*/ 273146 h 905027"/>
              <a:gd name="connsiteX6" fmla="*/ 190095 w 191861"/>
              <a:gd name="connsiteY6" fmla="*/ 96 h 90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861" h="905027">
                <a:moveTo>
                  <a:pt x="190095" y="96"/>
                </a:moveTo>
                <a:cubicBezTo>
                  <a:pt x="206499" y="4859"/>
                  <a:pt x="103312" y="156729"/>
                  <a:pt x="101195" y="301721"/>
                </a:cubicBezTo>
                <a:cubicBezTo>
                  <a:pt x="99078" y="446713"/>
                  <a:pt x="165753" y="783792"/>
                  <a:pt x="177395" y="870046"/>
                </a:cubicBezTo>
                <a:cubicBezTo>
                  <a:pt x="189037" y="956300"/>
                  <a:pt x="187449" y="861050"/>
                  <a:pt x="171045" y="819246"/>
                </a:cubicBezTo>
                <a:cubicBezTo>
                  <a:pt x="154641" y="777442"/>
                  <a:pt x="107016" y="710238"/>
                  <a:pt x="78970" y="619221"/>
                </a:cubicBezTo>
                <a:cubicBezTo>
                  <a:pt x="50924" y="528204"/>
                  <a:pt x="-14163" y="377921"/>
                  <a:pt x="2770" y="273146"/>
                </a:cubicBezTo>
                <a:cubicBezTo>
                  <a:pt x="19703" y="168371"/>
                  <a:pt x="173691" y="-4667"/>
                  <a:pt x="190095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D544A5B2-1A5E-4C38-86A2-E8C6EACF1477}"/>
              </a:ext>
            </a:extLst>
          </p:cNvPr>
          <p:cNvSpPr/>
          <p:nvPr/>
        </p:nvSpPr>
        <p:spPr>
          <a:xfrm>
            <a:off x="1285754" y="1408485"/>
            <a:ext cx="415177" cy="1190902"/>
          </a:xfrm>
          <a:custGeom>
            <a:avLst/>
            <a:gdLst>
              <a:gd name="connsiteX0" fmla="*/ 409696 w 415177"/>
              <a:gd name="connsiteY0" fmla="*/ 4390 h 1190902"/>
              <a:gd name="connsiteX1" fmla="*/ 244596 w 415177"/>
              <a:gd name="connsiteY1" fmla="*/ 188540 h 1190902"/>
              <a:gd name="connsiteX2" fmla="*/ 82671 w 415177"/>
              <a:gd name="connsiteY2" fmla="*/ 467940 h 1190902"/>
              <a:gd name="connsiteX3" fmla="*/ 66796 w 415177"/>
              <a:gd name="connsiteY3" fmla="*/ 1172790 h 1190902"/>
              <a:gd name="connsiteX4" fmla="*/ 60446 w 415177"/>
              <a:gd name="connsiteY4" fmla="*/ 950540 h 1190902"/>
              <a:gd name="connsiteX5" fmla="*/ 25521 w 415177"/>
              <a:gd name="connsiteY5" fmla="*/ 604465 h 1190902"/>
              <a:gd name="connsiteX6" fmla="*/ 31871 w 415177"/>
              <a:gd name="connsiteY6" fmla="*/ 372690 h 1190902"/>
              <a:gd name="connsiteX7" fmla="*/ 409696 w 415177"/>
              <a:gd name="connsiteY7" fmla="*/ 4390 h 119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177" h="1190902">
                <a:moveTo>
                  <a:pt x="409696" y="4390"/>
                </a:moveTo>
                <a:cubicBezTo>
                  <a:pt x="445150" y="-26302"/>
                  <a:pt x="299100" y="111282"/>
                  <a:pt x="244596" y="188540"/>
                </a:cubicBezTo>
                <a:cubicBezTo>
                  <a:pt x="190092" y="265798"/>
                  <a:pt x="112304" y="303899"/>
                  <a:pt x="82671" y="467940"/>
                </a:cubicBezTo>
                <a:cubicBezTo>
                  <a:pt x="53038" y="631981"/>
                  <a:pt x="70500" y="1092357"/>
                  <a:pt x="66796" y="1172790"/>
                </a:cubicBezTo>
                <a:cubicBezTo>
                  <a:pt x="63092" y="1253223"/>
                  <a:pt x="67325" y="1045261"/>
                  <a:pt x="60446" y="950540"/>
                </a:cubicBezTo>
                <a:cubicBezTo>
                  <a:pt x="53567" y="855819"/>
                  <a:pt x="30283" y="700773"/>
                  <a:pt x="25521" y="604465"/>
                </a:cubicBezTo>
                <a:cubicBezTo>
                  <a:pt x="20759" y="508157"/>
                  <a:pt x="-33216" y="477994"/>
                  <a:pt x="31871" y="372690"/>
                </a:cubicBezTo>
                <a:cubicBezTo>
                  <a:pt x="96958" y="267386"/>
                  <a:pt x="374242" y="35082"/>
                  <a:pt x="409696" y="4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9046AAD1-8C6C-4884-B987-0EDA3130E84F}"/>
              </a:ext>
            </a:extLst>
          </p:cNvPr>
          <p:cNvSpPr/>
          <p:nvPr/>
        </p:nvSpPr>
        <p:spPr>
          <a:xfrm>
            <a:off x="995083" y="1806454"/>
            <a:ext cx="431141" cy="1189958"/>
          </a:xfrm>
          <a:custGeom>
            <a:avLst/>
            <a:gdLst>
              <a:gd name="connsiteX0" fmla="*/ 430492 w 431141"/>
              <a:gd name="connsiteY0" fmla="*/ 121 h 1189958"/>
              <a:gd name="connsiteX1" fmla="*/ 122517 w 431141"/>
              <a:gd name="connsiteY1" fmla="*/ 473196 h 1189958"/>
              <a:gd name="connsiteX2" fmla="*/ 166967 w 431141"/>
              <a:gd name="connsiteY2" fmla="*/ 1165346 h 1189958"/>
              <a:gd name="connsiteX3" fmla="*/ 147917 w 431141"/>
              <a:gd name="connsiteY3" fmla="*/ 990721 h 1189958"/>
              <a:gd name="connsiteX4" fmla="*/ 49492 w 431141"/>
              <a:gd name="connsiteY4" fmla="*/ 562096 h 1189958"/>
              <a:gd name="connsiteX5" fmla="*/ 27267 w 431141"/>
              <a:gd name="connsiteY5" fmla="*/ 428746 h 1189958"/>
              <a:gd name="connsiteX6" fmla="*/ 430492 w 431141"/>
              <a:gd name="connsiteY6" fmla="*/ 121 h 118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141" h="1189958">
                <a:moveTo>
                  <a:pt x="430492" y="121"/>
                </a:moveTo>
                <a:cubicBezTo>
                  <a:pt x="446367" y="7529"/>
                  <a:pt x="166438" y="278992"/>
                  <a:pt x="122517" y="473196"/>
                </a:cubicBezTo>
                <a:cubicBezTo>
                  <a:pt x="78596" y="667400"/>
                  <a:pt x="162734" y="1079092"/>
                  <a:pt x="166967" y="1165346"/>
                </a:cubicBezTo>
                <a:cubicBezTo>
                  <a:pt x="171200" y="1251600"/>
                  <a:pt x="167496" y="1091263"/>
                  <a:pt x="147917" y="990721"/>
                </a:cubicBezTo>
                <a:cubicBezTo>
                  <a:pt x="128338" y="890179"/>
                  <a:pt x="69600" y="655758"/>
                  <a:pt x="49492" y="562096"/>
                </a:cubicBezTo>
                <a:cubicBezTo>
                  <a:pt x="29384" y="468434"/>
                  <a:pt x="-36762" y="530346"/>
                  <a:pt x="27267" y="428746"/>
                </a:cubicBezTo>
                <a:cubicBezTo>
                  <a:pt x="91296" y="327146"/>
                  <a:pt x="414617" y="-7287"/>
                  <a:pt x="430492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2AE5270C-AD95-4E0D-8936-CE44EB88C97C}"/>
              </a:ext>
            </a:extLst>
          </p:cNvPr>
          <p:cNvSpPr/>
          <p:nvPr/>
        </p:nvSpPr>
        <p:spPr>
          <a:xfrm>
            <a:off x="879293" y="2498138"/>
            <a:ext cx="322154" cy="1215788"/>
          </a:xfrm>
          <a:custGeom>
            <a:avLst/>
            <a:gdLst>
              <a:gd name="connsiteX0" fmla="*/ 162107 w 322154"/>
              <a:gd name="connsiteY0" fmla="*/ 587 h 1215788"/>
              <a:gd name="connsiteX1" fmla="*/ 60507 w 322154"/>
              <a:gd name="connsiteY1" fmla="*/ 254587 h 1215788"/>
              <a:gd name="connsiteX2" fmla="*/ 85907 w 322154"/>
              <a:gd name="connsiteY2" fmla="*/ 518112 h 1215788"/>
              <a:gd name="connsiteX3" fmla="*/ 314507 w 322154"/>
              <a:gd name="connsiteY3" fmla="*/ 1200737 h 1215788"/>
              <a:gd name="connsiteX4" fmla="*/ 247832 w 322154"/>
              <a:gd name="connsiteY4" fmla="*/ 953087 h 1215788"/>
              <a:gd name="connsiteX5" fmla="*/ 50982 w 322154"/>
              <a:gd name="connsiteY5" fmla="*/ 521287 h 1215788"/>
              <a:gd name="connsiteX6" fmla="*/ 6532 w 322154"/>
              <a:gd name="connsiteY6" fmla="*/ 327612 h 1215788"/>
              <a:gd name="connsiteX7" fmla="*/ 162107 w 322154"/>
              <a:gd name="connsiteY7" fmla="*/ 587 h 121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154" h="1215788">
                <a:moveTo>
                  <a:pt x="162107" y="587"/>
                </a:moveTo>
                <a:cubicBezTo>
                  <a:pt x="171103" y="-11584"/>
                  <a:pt x="73207" y="168333"/>
                  <a:pt x="60507" y="254587"/>
                </a:cubicBezTo>
                <a:cubicBezTo>
                  <a:pt x="47807" y="340841"/>
                  <a:pt x="43574" y="360420"/>
                  <a:pt x="85907" y="518112"/>
                </a:cubicBezTo>
                <a:cubicBezTo>
                  <a:pt x="128240" y="675804"/>
                  <a:pt x="287520" y="1128241"/>
                  <a:pt x="314507" y="1200737"/>
                </a:cubicBezTo>
                <a:cubicBezTo>
                  <a:pt x="341494" y="1273233"/>
                  <a:pt x="291753" y="1066329"/>
                  <a:pt x="247832" y="953087"/>
                </a:cubicBezTo>
                <a:cubicBezTo>
                  <a:pt x="203911" y="839845"/>
                  <a:pt x="91199" y="625533"/>
                  <a:pt x="50982" y="521287"/>
                </a:cubicBezTo>
                <a:cubicBezTo>
                  <a:pt x="10765" y="417041"/>
                  <a:pt x="-11989" y="415983"/>
                  <a:pt x="6532" y="327612"/>
                </a:cubicBezTo>
                <a:cubicBezTo>
                  <a:pt x="25053" y="239241"/>
                  <a:pt x="153111" y="12758"/>
                  <a:pt x="162107" y="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AA431AA7-3076-4611-80CC-0F2EE03AB34C}"/>
              </a:ext>
            </a:extLst>
          </p:cNvPr>
          <p:cNvSpPr/>
          <p:nvPr/>
        </p:nvSpPr>
        <p:spPr>
          <a:xfrm>
            <a:off x="1552558" y="2406613"/>
            <a:ext cx="328957" cy="598881"/>
          </a:xfrm>
          <a:custGeom>
            <a:avLst/>
            <a:gdLst>
              <a:gd name="connsiteX0" fmla="*/ 4780 w 328957"/>
              <a:gd name="connsiteY0" fmla="*/ 37 h 598881"/>
              <a:gd name="connsiteX1" fmla="*/ 4780 w 328957"/>
              <a:gd name="connsiteY1" fmla="*/ 150850 h 598881"/>
              <a:gd name="connsiteX2" fmla="*/ 47642 w 328957"/>
              <a:gd name="connsiteY2" fmla="*/ 244512 h 598881"/>
              <a:gd name="connsiteX3" fmla="*/ 84155 w 328957"/>
              <a:gd name="connsiteY3" fmla="*/ 317537 h 598881"/>
              <a:gd name="connsiteX4" fmla="*/ 122255 w 328957"/>
              <a:gd name="connsiteY4" fmla="*/ 396912 h 598881"/>
              <a:gd name="connsiteX5" fmla="*/ 174642 w 328957"/>
              <a:gd name="connsiteY5" fmla="*/ 481050 h 598881"/>
              <a:gd name="connsiteX6" fmla="*/ 323867 w 328957"/>
              <a:gd name="connsiteY6" fmla="*/ 593762 h 598881"/>
              <a:gd name="connsiteX7" fmla="*/ 296880 w 328957"/>
              <a:gd name="connsiteY7" fmla="*/ 581062 h 598881"/>
              <a:gd name="connsiteX8" fmla="*/ 139717 w 328957"/>
              <a:gd name="connsiteY8" fmla="*/ 504862 h 598881"/>
              <a:gd name="connsiteX9" fmla="*/ 73042 w 328957"/>
              <a:gd name="connsiteY9" fmla="*/ 274675 h 598881"/>
              <a:gd name="connsiteX10" fmla="*/ 38117 w 328957"/>
              <a:gd name="connsiteY10" fmla="*/ 165137 h 598881"/>
              <a:gd name="connsiteX11" fmla="*/ 4780 w 328957"/>
              <a:gd name="connsiteY11" fmla="*/ 37 h 59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957" h="598881">
                <a:moveTo>
                  <a:pt x="4780" y="37"/>
                </a:moveTo>
                <a:cubicBezTo>
                  <a:pt x="-776" y="-2344"/>
                  <a:pt x="-2364" y="110104"/>
                  <a:pt x="4780" y="150850"/>
                </a:cubicBezTo>
                <a:cubicBezTo>
                  <a:pt x="11924" y="191596"/>
                  <a:pt x="34413" y="216731"/>
                  <a:pt x="47642" y="244512"/>
                </a:cubicBezTo>
                <a:cubicBezTo>
                  <a:pt x="60871" y="272293"/>
                  <a:pt x="71720" y="292137"/>
                  <a:pt x="84155" y="317537"/>
                </a:cubicBezTo>
                <a:cubicBezTo>
                  <a:pt x="96591" y="342937"/>
                  <a:pt x="107174" y="369660"/>
                  <a:pt x="122255" y="396912"/>
                </a:cubicBezTo>
                <a:cubicBezTo>
                  <a:pt x="137336" y="424164"/>
                  <a:pt x="141040" y="448242"/>
                  <a:pt x="174642" y="481050"/>
                </a:cubicBezTo>
                <a:cubicBezTo>
                  <a:pt x="208244" y="513858"/>
                  <a:pt x="303494" y="577093"/>
                  <a:pt x="323867" y="593762"/>
                </a:cubicBezTo>
                <a:cubicBezTo>
                  <a:pt x="344240" y="610431"/>
                  <a:pt x="296880" y="581062"/>
                  <a:pt x="296880" y="581062"/>
                </a:cubicBezTo>
                <a:cubicBezTo>
                  <a:pt x="266188" y="566245"/>
                  <a:pt x="177023" y="555926"/>
                  <a:pt x="139717" y="504862"/>
                </a:cubicBezTo>
                <a:cubicBezTo>
                  <a:pt x="102411" y="453798"/>
                  <a:pt x="89975" y="331296"/>
                  <a:pt x="73042" y="274675"/>
                </a:cubicBezTo>
                <a:cubicBezTo>
                  <a:pt x="56109" y="218054"/>
                  <a:pt x="49494" y="207999"/>
                  <a:pt x="38117" y="165137"/>
                </a:cubicBezTo>
                <a:cubicBezTo>
                  <a:pt x="26740" y="122275"/>
                  <a:pt x="10336" y="2418"/>
                  <a:pt x="4780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228FBFC8-220B-438B-A85C-EBE54ECDC910}"/>
              </a:ext>
            </a:extLst>
          </p:cNvPr>
          <p:cNvSpPr/>
          <p:nvPr/>
        </p:nvSpPr>
        <p:spPr>
          <a:xfrm>
            <a:off x="1675287" y="2612616"/>
            <a:ext cx="215030" cy="386726"/>
          </a:xfrm>
          <a:custGeom>
            <a:avLst/>
            <a:gdLst>
              <a:gd name="connsiteX0" fmla="*/ 1113 w 215030"/>
              <a:gd name="connsiteY0" fmla="*/ 409 h 386726"/>
              <a:gd name="connsiteX1" fmla="*/ 75726 w 215030"/>
              <a:gd name="connsiteY1" fmla="*/ 35334 h 386726"/>
              <a:gd name="connsiteX2" fmla="*/ 124938 w 215030"/>
              <a:gd name="connsiteY2" fmla="*/ 135347 h 386726"/>
              <a:gd name="connsiteX3" fmla="*/ 213838 w 215030"/>
              <a:gd name="connsiteY3" fmla="*/ 379822 h 386726"/>
              <a:gd name="connsiteX4" fmla="*/ 175738 w 215030"/>
              <a:gd name="connsiteY4" fmla="*/ 302034 h 386726"/>
              <a:gd name="connsiteX5" fmla="*/ 169388 w 215030"/>
              <a:gd name="connsiteY5" fmla="*/ 119472 h 386726"/>
              <a:gd name="connsiteX6" fmla="*/ 137638 w 215030"/>
              <a:gd name="connsiteY6" fmla="*/ 54384 h 386726"/>
              <a:gd name="connsiteX7" fmla="*/ 1113 w 215030"/>
              <a:gd name="connsiteY7" fmla="*/ 409 h 38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030" h="386726">
                <a:moveTo>
                  <a:pt x="1113" y="409"/>
                </a:moveTo>
                <a:cubicBezTo>
                  <a:pt x="-9206" y="-2766"/>
                  <a:pt x="55089" y="12844"/>
                  <a:pt x="75726" y="35334"/>
                </a:cubicBezTo>
                <a:cubicBezTo>
                  <a:pt x="96363" y="57824"/>
                  <a:pt x="101919" y="77932"/>
                  <a:pt x="124938" y="135347"/>
                </a:cubicBezTo>
                <a:cubicBezTo>
                  <a:pt x="147957" y="192762"/>
                  <a:pt x="205371" y="352041"/>
                  <a:pt x="213838" y="379822"/>
                </a:cubicBezTo>
                <a:cubicBezTo>
                  <a:pt x="222305" y="407603"/>
                  <a:pt x="183146" y="345426"/>
                  <a:pt x="175738" y="302034"/>
                </a:cubicBezTo>
                <a:cubicBezTo>
                  <a:pt x="168330" y="258642"/>
                  <a:pt x="175738" y="160747"/>
                  <a:pt x="169388" y="119472"/>
                </a:cubicBezTo>
                <a:cubicBezTo>
                  <a:pt x="163038" y="78197"/>
                  <a:pt x="169388" y="71582"/>
                  <a:pt x="137638" y="54384"/>
                </a:cubicBezTo>
                <a:cubicBezTo>
                  <a:pt x="105888" y="37186"/>
                  <a:pt x="11432" y="3584"/>
                  <a:pt x="1113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E48EF42B-59BB-44B0-A930-16E30926A2E6}"/>
              </a:ext>
            </a:extLst>
          </p:cNvPr>
          <p:cNvSpPr/>
          <p:nvPr/>
        </p:nvSpPr>
        <p:spPr>
          <a:xfrm>
            <a:off x="1683788" y="1597305"/>
            <a:ext cx="156655" cy="639394"/>
          </a:xfrm>
          <a:custGeom>
            <a:avLst/>
            <a:gdLst>
              <a:gd name="connsiteX0" fmla="*/ 145012 w 156655"/>
              <a:gd name="connsiteY0" fmla="*/ 13478 h 639394"/>
              <a:gd name="connsiteX1" fmla="*/ 138662 w 156655"/>
              <a:gd name="connsiteY1" fmla="*/ 64278 h 639394"/>
              <a:gd name="connsiteX2" fmla="*/ 49762 w 156655"/>
              <a:gd name="connsiteY2" fmla="*/ 318278 h 639394"/>
              <a:gd name="connsiteX3" fmla="*/ 98445 w 156655"/>
              <a:gd name="connsiteY3" fmla="*/ 633662 h 639394"/>
              <a:gd name="connsiteX4" fmla="*/ 81512 w 156655"/>
              <a:gd name="connsiteY4" fmla="*/ 508778 h 639394"/>
              <a:gd name="connsiteX5" fmla="*/ 26479 w 156655"/>
              <a:gd name="connsiteY5" fmla="*/ 343678 h 639394"/>
              <a:gd name="connsiteX6" fmla="*/ 9545 w 156655"/>
              <a:gd name="connsiteY6" fmla="*/ 265362 h 639394"/>
              <a:gd name="connsiteX7" fmla="*/ 145012 w 156655"/>
              <a:gd name="connsiteY7" fmla="*/ 13478 h 63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655" h="639394">
                <a:moveTo>
                  <a:pt x="145012" y="13478"/>
                </a:moveTo>
                <a:cubicBezTo>
                  <a:pt x="166531" y="-20036"/>
                  <a:pt x="154537" y="13478"/>
                  <a:pt x="138662" y="64278"/>
                </a:cubicBezTo>
                <a:cubicBezTo>
                  <a:pt x="122787" y="115078"/>
                  <a:pt x="56465" y="223381"/>
                  <a:pt x="49762" y="318278"/>
                </a:cubicBezTo>
                <a:cubicBezTo>
                  <a:pt x="43059" y="413175"/>
                  <a:pt x="93153" y="601912"/>
                  <a:pt x="98445" y="633662"/>
                </a:cubicBezTo>
                <a:cubicBezTo>
                  <a:pt x="103737" y="665412"/>
                  <a:pt x="93506" y="557109"/>
                  <a:pt x="81512" y="508778"/>
                </a:cubicBezTo>
                <a:cubicBezTo>
                  <a:pt x="69518" y="460447"/>
                  <a:pt x="38473" y="384247"/>
                  <a:pt x="26479" y="343678"/>
                </a:cubicBezTo>
                <a:cubicBezTo>
                  <a:pt x="14485" y="303109"/>
                  <a:pt x="-15149" y="317220"/>
                  <a:pt x="9545" y="265362"/>
                </a:cubicBezTo>
                <a:cubicBezTo>
                  <a:pt x="34239" y="213504"/>
                  <a:pt x="123493" y="46992"/>
                  <a:pt x="145012" y="13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DBCDF409-9654-49CB-8476-87166059559A}"/>
              </a:ext>
            </a:extLst>
          </p:cNvPr>
          <p:cNvSpPr/>
          <p:nvPr/>
        </p:nvSpPr>
        <p:spPr>
          <a:xfrm>
            <a:off x="1730663" y="2203555"/>
            <a:ext cx="104388" cy="499796"/>
          </a:xfrm>
          <a:custGeom>
            <a:avLst/>
            <a:gdLst>
              <a:gd name="connsiteX0" fmla="*/ 55804 w 104388"/>
              <a:gd name="connsiteY0" fmla="*/ 4128 h 499796"/>
              <a:gd name="connsiteX1" fmla="*/ 28287 w 104388"/>
              <a:gd name="connsiteY1" fmla="*/ 118428 h 499796"/>
              <a:gd name="connsiteX2" fmla="*/ 100254 w 104388"/>
              <a:gd name="connsiteY2" fmla="*/ 488845 h 499796"/>
              <a:gd name="connsiteX3" fmla="*/ 85437 w 104388"/>
              <a:gd name="connsiteY3" fmla="*/ 387245 h 499796"/>
              <a:gd name="connsiteX4" fmla="*/ 770 w 104388"/>
              <a:gd name="connsiteY4" fmla="*/ 236962 h 499796"/>
              <a:gd name="connsiteX5" fmla="*/ 55804 w 104388"/>
              <a:gd name="connsiteY5" fmla="*/ 4128 h 49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388" h="499796">
                <a:moveTo>
                  <a:pt x="55804" y="4128"/>
                </a:moveTo>
                <a:cubicBezTo>
                  <a:pt x="60390" y="-15628"/>
                  <a:pt x="20879" y="37642"/>
                  <a:pt x="28287" y="118428"/>
                </a:cubicBezTo>
                <a:cubicBezTo>
                  <a:pt x="35695" y="199214"/>
                  <a:pt x="90729" y="444042"/>
                  <a:pt x="100254" y="488845"/>
                </a:cubicBezTo>
                <a:cubicBezTo>
                  <a:pt x="109779" y="533648"/>
                  <a:pt x="102018" y="429226"/>
                  <a:pt x="85437" y="387245"/>
                </a:cubicBezTo>
                <a:cubicBezTo>
                  <a:pt x="68856" y="345265"/>
                  <a:pt x="8884" y="299403"/>
                  <a:pt x="770" y="236962"/>
                </a:cubicBezTo>
                <a:cubicBezTo>
                  <a:pt x="-7344" y="174521"/>
                  <a:pt x="51218" y="23884"/>
                  <a:pt x="55804" y="4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5EFEDA8E-428C-4703-AA46-75C1A2E3D176}"/>
              </a:ext>
            </a:extLst>
          </p:cNvPr>
          <p:cNvSpPr/>
          <p:nvPr/>
        </p:nvSpPr>
        <p:spPr>
          <a:xfrm>
            <a:off x="1906744" y="3019409"/>
            <a:ext cx="283149" cy="504553"/>
          </a:xfrm>
          <a:custGeom>
            <a:avLst/>
            <a:gdLst>
              <a:gd name="connsiteX0" fmla="*/ 373 w 283149"/>
              <a:gd name="connsiteY0" fmla="*/ 3191 h 504553"/>
              <a:gd name="connsiteX1" fmla="*/ 34239 w 283149"/>
              <a:gd name="connsiteY1" fmla="*/ 119608 h 504553"/>
              <a:gd name="connsiteX2" fmla="*/ 91389 w 283149"/>
              <a:gd name="connsiteY2" fmla="*/ 216974 h 504553"/>
              <a:gd name="connsiteX3" fmla="*/ 277656 w 283149"/>
              <a:gd name="connsiteY3" fmla="*/ 494258 h 504553"/>
              <a:gd name="connsiteX4" fmla="*/ 224739 w 283149"/>
              <a:gd name="connsiteY4" fmla="*/ 434991 h 504553"/>
              <a:gd name="connsiteX5" fmla="*/ 131606 w 283149"/>
              <a:gd name="connsiteY5" fmla="*/ 337624 h 504553"/>
              <a:gd name="connsiteX6" fmla="*/ 55406 w 283149"/>
              <a:gd name="connsiteY6" fmla="*/ 255074 h 504553"/>
              <a:gd name="connsiteX7" fmla="*/ 373 w 283149"/>
              <a:gd name="connsiteY7" fmla="*/ 3191 h 50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149" h="504553">
                <a:moveTo>
                  <a:pt x="373" y="3191"/>
                </a:moveTo>
                <a:cubicBezTo>
                  <a:pt x="-3155" y="-19387"/>
                  <a:pt x="19070" y="83978"/>
                  <a:pt x="34239" y="119608"/>
                </a:cubicBezTo>
                <a:cubicBezTo>
                  <a:pt x="49408" y="155239"/>
                  <a:pt x="50820" y="154532"/>
                  <a:pt x="91389" y="216974"/>
                </a:cubicBezTo>
                <a:cubicBezTo>
                  <a:pt x="131958" y="279416"/>
                  <a:pt x="255431" y="457922"/>
                  <a:pt x="277656" y="494258"/>
                </a:cubicBezTo>
                <a:cubicBezTo>
                  <a:pt x="299881" y="530594"/>
                  <a:pt x="249081" y="461097"/>
                  <a:pt x="224739" y="434991"/>
                </a:cubicBezTo>
                <a:cubicBezTo>
                  <a:pt x="200397" y="408885"/>
                  <a:pt x="159828" y="367610"/>
                  <a:pt x="131606" y="337624"/>
                </a:cubicBezTo>
                <a:cubicBezTo>
                  <a:pt x="103384" y="307638"/>
                  <a:pt x="76573" y="311871"/>
                  <a:pt x="55406" y="255074"/>
                </a:cubicBezTo>
                <a:cubicBezTo>
                  <a:pt x="34239" y="198277"/>
                  <a:pt x="3901" y="25769"/>
                  <a:pt x="373" y="3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0D1B1C57-7012-4F93-A3CC-CD0DCAA0891A}"/>
              </a:ext>
            </a:extLst>
          </p:cNvPr>
          <p:cNvSpPr/>
          <p:nvPr/>
        </p:nvSpPr>
        <p:spPr>
          <a:xfrm>
            <a:off x="2192037" y="3542426"/>
            <a:ext cx="325477" cy="311692"/>
          </a:xfrm>
          <a:custGeom>
            <a:avLst/>
            <a:gdLst>
              <a:gd name="connsiteX0" fmla="*/ 2946 w 325477"/>
              <a:gd name="connsiteY0" fmla="*/ 874 h 311692"/>
              <a:gd name="connsiteX1" fmla="*/ 117246 w 325477"/>
              <a:gd name="connsiteY1" fmla="*/ 123641 h 311692"/>
              <a:gd name="connsiteX2" fmla="*/ 320446 w 325477"/>
              <a:gd name="connsiteY2" fmla="*/ 307791 h 311692"/>
              <a:gd name="connsiteX3" fmla="*/ 261180 w 325477"/>
              <a:gd name="connsiteY3" fmla="*/ 244291 h 311692"/>
              <a:gd name="connsiteX4" fmla="*/ 233663 w 325477"/>
              <a:gd name="connsiteY4" fmla="*/ 185024 h 311692"/>
              <a:gd name="connsiteX5" fmla="*/ 2946 w 325477"/>
              <a:gd name="connsiteY5" fmla="*/ 874 h 3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477" h="311692">
                <a:moveTo>
                  <a:pt x="2946" y="874"/>
                </a:moveTo>
                <a:cubicBezTo>
                  <a:pt x="-16457" y="-9357"/>
                  <a:pt x="64329" y="72488"/>
                  <a:pt x="117246" y="123641"/>
                </a:cubicBezTo>
                <a:cubicBezTo>
                  <a:pt x="170163" y="174794"/>
                  <a:pt x="296457" y="287683"/>
                  <a:pt x="320446" y="307791"/>
                </a:cubicBezTo>
                <a:cubicBezTo>
                  <a:pt x="344435" y="327899"/>
                  <a:pt x="275644" y="264752"/>
                  <a:pt x="261180" y="244291"/>
                </a:cubicBezTo>
                <a:cubicBezTo>
                  <a:pt x="246716" y="223830"/>
                  <a:pt x="278466" y="224888"/>
                  <a:pt x="233663" y="185024"/>
                </a:cubicBezTo>
                <a:cubicBezTo>
                  <a:pt x="188860" y="145160"/>
                  <a:pt x="22349" y="11105"/>
                  <a:pt x="2946" y="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2C392FF7-D7B5-46BF-B9C3-6DA236AD8EF1}"/>
              </a:ext>
            </a:extLst>
          </p:cNvPr>
          <p:cNvSpPr/>
          <p:nvPr/>
        </p:nvSpPr>
        <p:spPr>
          <a:xfrm>
            <a:off x="2505033" y="2755896"/>
            <a:ext cx="189665" cy="298938"/>
          </a:xfrm>
          <a:custGeom>
            <a:avLst/>
            <a:gdLst>
              <a:gd name="connsiteX0" fmla="*/ 189484 w 189665"/>
              <a:gd name="connsiteY0" fmla="*/ 4 h 298938"/>
              <a:gd name="connsiteX1" fmla="*/ 45550 w 189665"/>
              <a:gd name="connsiteY1" fmla="*/ 105837 h 298938"/>
              <a:gd name="connsiteX2" fmla="*/ 56134 w 189665"/>
              <a:gd name="connsiteY2" fmla="*/ 296337 h 298938"/>
              <a:gd name="connsiteX3" fmla="*/ 39200 w 189665"/>
              <a:gd name="connsiteY3" fmla="*/ 211671 h 298938"/>
              <a:gd name="connsiteX4" fmla="*/ 15917 w 189665"/>
              <a:gd name="connsiteY4" fmla="*/ 143937 h 298938"/>
              <a:gd name="connsiteX5" fmla="*/ 11684 w 189665"/>
              <a:gd name="connsiteY5" fmla="*/ 101604 h 298938"/>
              <a:gd name="connsiteX6" fmla="*/ 189484 w 189665"/>
              <a:gd name="connsiteY6" fmla="*/ 4 h 29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665" h="298938">
                <a:moveTo>
                  <a:pt x="189484" y="4"/>
                </a:moveTo>
                <a:cubicBezTo>
                  <a:pt x="195128" y="710"/>
                  <a:pt x="67775" y="56448"/>
                  <a:pt x="45550" y="105837"/>
                </a:cubicBezTo>
                <a:cubicBezTo>
                  <a:pt x="23325" y="155226"/>
                  <a:pt x="57192" y="278698"/>
                  <a:pt x="56134" y="296337"/>
                </a:cubicBezTo>
                <a:cubicBezTo>
                  <a:pt x="55076" y="313976"/>
                  <a:pt x="45903" y="237071"/>
                  <a:pt x="39200" y="211671"/>
                </a:cubicBezTo>
                <a:cubicBezTo>
                  <a:pt x="32497" y="186271"/>
                  <a:pt x="20503" y="162281"/>
                  <a:pt x="15917" y="143937"/>
                </a:cubicBezTo>
                <a:cubicBezTo>
                  <a:pt x="11331" y="125593"/>
                  <a:pt x="-14774" y="124534"/>
                  <a:pt x="11684" y="101604"/>
                </a:cubicBezTo>
                <a:cubicBezTo>
                  <a:pt x="38142" y="78674"/>
                  <a:pt x="183840" y="-702"/>
                  <a:pt x="18948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C36ABDC6-7690-4A4D-8B78-1814028549AD}"/>
              </a:ext>
            </a:extLst>
          </p:cNvPr>
          <p:cNvSpPr/>
          <p:nvPr/>
        </p:nvSpPr>
        <p:spPr>
          <a:xfrm>
            <a:off x="2565304" y="2875134"/>
            <a:ext cx="180082" cy="202572"/>
          </a:xfrm>
          <a:custGeom>
            <a:avLst/>
            <a:gdLst>
              <a:gd name="connsiteX0" fmla="*/ 180013 w 180082"/>
              <a:gd name="connsiteY0" fmla="*/ 1416 h 202572"/>
              <a:gd name="connsiteX1" fmla="*/ 29729 w 180082"/>
              <a:gd name="connsiteY1" fmla="*/ 111483 h 202572"/>
              <a:gd name="connsiteX2" fmla="*/ 96 w 180082"/>
              <a:gd name="connsiteY2" fmla="*/ 202499 h 202572"/>
              <a:gd name="connsiteX3" fmla="*/ 21263 w 180082"/>
              <a:gd name="connsiteY3" fmla="*/ 96666 h 202572"/>
              <a:gd name="connsiteX4" fmla="*/ 48779 w 180082"/>
              <a:gd name="connsiteY4" fmla="*/ 52216 h 202572"/>
              <a:gd name="connsiteX5" fmla="*/ 180013 w 180082"/>
              <a:gd name="connsiteY5" fmla="*/ 1416 h 20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082" h="202572">
                <a:moveTo>
                  <a:pt x="180013" y="1416"/>
                </a:moveTo>
                <a:cubicBezTo>
                  <a:pt x="176838" y="11294"/>
                  <a:pt x="59715" y="77969"/>
                  <a:pt x="29729" y="111483"/>
                </a:cubicBezTo>
                <a:cubicBezTo>
                  <a:pt x="-257" y="144997"/>
                  <a:pt x="1507" y="204968"/>
                  <a:pt x="96" y="202499"/>
                </a:cubicBezTo>
                <a:cubicBezTo>
                  <a:pt x="-1315" y="200030"/>
                  <a:pt x="13149" y="121713"/>
                  <a:pt x="21263" y="96666"/>
                </a:cubicBezTo>
                <a:cubicBezTo>
                  <a:pt x="29377" y="71619"/>
                  <a:pt x="20557" y="68444"/>
                  <a:pt x="48779" y="52216"/>
                </a:cubicBezTo>
                <a:cubicBezTo>
                  <a:pt x="77001" y="35988"/>
                  <a:pt x="183188" y="-8462"/>
                  <a:pt x="180013" y="1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B94F8E8D-B230-4196-B31A-9DB491B40B8B}"/>
              </a:ext>
            </a:extLst>
          </p:cNvPr>
          <p:cNvSpPr/>
          <p:nvPr/>
        </p:nvSpPr>
        <p:spPr>
          <a:xfrm>
            <a:off x="3384465" y="2338350"/>
            <a:ext cx="251511" cy="319088"/>
          </a:xfrm>
          <a:custGeom>
            <a:avLst/>
            <a:gdLst>
              <a:gd name="connsiteX0" fmla="*/ 38185 w 251511"/>
              <a:gd name="connsiteY0" fmla="*/ 567 h 319088"/>
              <a:gd name="connsiteX1" fmla="*/ 85 w 251511"/>
              <a:gd name="connsiteY1" fmla="*/ 97933 h 319088"/>
              <a:gd name="connsiteX2" fmla="*/ 50885 w 251511"/>
              <a:gd name="connsiteY2" fmla="*/ 146617 h 319088"/>
              <a:gd name="connsiteX3" fmla="*/ 247735 w 251511"/>
              <a:gd name="connsiteY3" fmla="*/ 315950 h 319088"/>
              <a:gd name="connsiteX4" fmla="*/ 171535 w 251511"/>
              <a:gd name="connsiteY4" fmla="*/ 248217 h 319088"/>
              <a:gd name="connsiteX5" fmla="*/ 61468 w 251511"/>
              <a:gd name="connsiteY5" fmla="*/ 142383 h 319088"/>
              <a:gd name="connsiteX6" fmla="*/ 14902 w 251511"/>
              <a:gd name="connsiteY6" fmla="*/ 59833 h 319088"/>
              <a:gd name="connsiteX7" fmla="*/ 38185 w 251511"/>
              <a:gd name="connsiteY7" fmla="*/ 567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511" h="319088">
                <a:moveTo>
                  <a:pt x="38185" y="567"/>
                </a:moveTo>
                <a:cubicBezTo>
                  <a:pt x="35716" y="6917"/>
                  <a:pt x="-2032" y="73591"/>
                  <a:pt x="85" y="97933"/>
                </a:cubicBezTo>
                <a:cubicBezTo>
                  <a:pt x="2202" y="122275"/>
                  <a:pt x="9610" y="110281"/>
                  <a:pt x="50885" y="146617"/>
                </a:cubicBezTo>
                <a:cubicBezTo>
                  <a:pt x="92160" y="182953"/>
                  <a:pt x="227627" y="299017"/>
                  <a:pt x="247735" y="315950"/>
                </a:cubicBezTo>
                <a:cubicBezTo>
                  <a:pt x="267843" y="332883"/>
                  <a:pt x="202580" y="277145"/>
                  <a:pt x="171535" y="248217"/>
                </a:cubicBezTo>
                <a:cubicBezTo>
                  <a:pt x="140491" y="219289"/>
                  <a:pt x="87574" y="173780"/>
                  <a:pt x="61468" y="142383"/>
                </a:cubicBezTo>
                <a:cubicBezTo>
                  <a:pt x="35362" y="110986"/>
                  <a:pt x="22663" y="76766"/>
                  <a:pt x="14902" y="59833"/>
                </a:cubicBezTo>
                <a:cubicBezTo>
                  <a:pt x="7141" y="42900"/>
                  <a:pt x="40654" y="-5783"/>
                  <a:pt x="38185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4AB6322C-B34D-4E68-994C-A9DEDBF2D2CE}"/>
              </a:ext>
            </a:extLst>
          </p:cNvPr>
          <p:cNvSpPr/>
          <p:nvPr/>
        </p:nvSpPr>
        <p:spPr>
          <a:xfrm>
            <a:off x="2108936" y="2495521"/>
            <a:ext cx="263167" cy="727998"/>
          </a:xfrm>
          <a:custGeom>
            <a:avLst/>
            <a:gdLst>
              <a:gd name="connsiteX0" fmla="*/ 262789 w 263167"/>
              <a:gd name="connsiteY0" fmla="*/ 29 h 727998"/>
              <a:gd name="connsiteX1" fmla="*/ 84989 w 263167"/>
              <a:gd name="connsiteY1" fmla="*/ 238154 h 727998"/>
              <a:gd name="connsiteX2" fmla="*/ 65939 w 263167"/>
              <a:gd name="connsiteY2" fmla="*/ 390554 h 727998"/>
              <a:gd name="connsiteX3" fmla="*/ 164364 w 263167"/>
              <a:gd name="connsiteY3" fmla="*/ 723929 h 727998"/>
              <a:gd name="connsiteX4" fmla="*/ 107214 w 263167"/>
              <a:gd name="connsiteY4" fmla="*/ 562004 h 727998"/>
              <a:gd name="connsiteX5" fmla="*/ 8789 w 263167"/>
              <a:gd name="connsiteY5" fmla="*/ 355629 h 727998"/>
              <a:gd name="connsiteX6" fmla="*/ 31014 w 263167"/>
              <a:gd name="connsiteY6" fmla="*/ 254029 h 727998"/>
              <a:gd name="connsiteX7" fmla="*/ 262789 w 263167"/>
              <a:gd name="connsiteY7" fmla="*/ 29 h 72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167" h="727998">
                <a:moveTo>
                  <a:pt x="262789" y="29"/>
                </a:moveTo>
                <a:cubicBezTo>
                  <a:pt x="271785" y="-2617"/>
                  <a:pt x="117797" y="173067"/>
                  <a:pt x="84989" y="238154"/>
                </a:cubicBezTo>
                <a:cubicBezTo>
                  <a:pt x="52181" y="303242"/>
                  <a:pt x="52710" y="309592"/>
                  <a:pt x="65939" y="390554"/>
                </a:cubicBezTo>
                <a:cubicBezTo>
                  <a:pt x="79168" y="471516"/>
                  <a:pt x="157485" y="695354"/>
                  <a:pt x="164364" y="723929"/>
                </a:cubicBezTo>
                <a:cubicBezTo>
                  <a:pt x="171243" y="752504"/>
                  <a:pt x="133143" y="623387"/>
                  <a:pt x="107214" y="562004"/>
                </a:cubicBezTo>
                <a:cubicBezTo>
                  <a:pt x="81285" y="500621"/>
                  <a:pt x="21489" y="406958"/>
                  <a:pt x="8789" y="355629"/>
                </a:cubicBezTo>
                <a:cubicBezTo>
                  <a:pt x="-3911" y="304300"/>
                  <a:pt x="-7615" y="308004"/>
                  <a:pt x="31014" y="254029"/>
                </a:cubicBezTo>
                <a:cubicBezTo>
                  <a:pt x="69643" y="200054"/>
                  <a:pt x="253793" y="2675"/>
                  <a:pt x="262789" y="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8C1DE26A-A77B-4A95-B0AA-76AF0B51B6A2}"/>
              </a:ext>
            </a:extLst>
          </p:cNvPr>
          <p:cNvSpPr/>
          <p:nvPr/>
        </p:nvSpPr>
        <p:spPr>
          <a:xfrm>
            <a:off x="2240027" y="684036"/>
            <a:ext cx="550982" cy="164361"/>
          </a:xfrm>
          <a:custGeom>
            <a:avLst/>
            <a:gdLst>
              <a:gd name="connsiteX0" fmla="*/ 550798 w 550982"/>
              <a:gd name="connsiteY0" fmla="*/ 119239 h 164361"/>
              <a:gd name="connsiteX1" fmla="*/ 249173 w 550982"/>
              <a:gd name="connsiteY1" fmla="*/ 81139 h 164361"/>
              <a:gd name="connsiteX2" fmla="*/ 1523 w 550982"/>
              <a:gd name="connsiteY2" fmla="*/ 163689 h 164361"/>
              <a:gd name="connsiteX3" fmla="*/ 147573 w 550982"/>
              <a:gd name="connsiteY3" fmla="*/ 27164 h 164361"/>
              <a:gd name="connsiteX4" fmla="*/ 204723 w 550982"/>
              <a:gd name="connsiteY4" fmla="*/ 8114 h 164361"/>
              <a:gd name="connsiteX5" fmla="*/ 550798 w 550982"/>
              <a:gd name="connsiteY5" fmla="*/ 119239 h 16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982" h="164361">
                <a:moveTo>
                  <a:pt x="550798" y="119239"/>
                </a:moveTo>
                <a:cubicBezTo>
                  <a:pt x="558206" y="131410"/>
                  <a:pt x="340719" y="73731"/>
                  <a:pt x="249173" y="81139"/>
                </a:cubicBezTo>
                <a:cubicBezTo>
                  <a:pt x="157627" y="88547"/>
                  <a:pt x="18456" y="172685"/>
                  <a:pt x="1523" y="163689"/>
                </a:cubicBezTo>
                <a:cubicBezTo>
                  <a:pt x="-15410" y="154693"/>
                  <a:pt x="113706" y="53093"/>
                  <a:pt x="147573" y="27164"/>
                </a:cubicBezTo>
                <a:cubicBezTo>
                  <a:pt x="181440" y="1235"/>
                  <a:pt x="139636" y="-8290"/>
                  <a:pt x="204723" y="8114"/>
                </a:cubicBezTo>
                <a:cubicBezTo>
                  <a:pt x="269810" y="24518"/>
                  <a:pt x="543390" y="107068"/>
                  <a:pt x="550798" y="119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40CBB29E-9258-44F6-9506-337871835643}"/>
              </a:ext>
            </a:extLst>
          </p:cNvPr>
          <p:cNvSpPr/>
          <p:nvPr/>
        </p:nvSpPr>
        <p:spPr>
          <a:xfrm>
            <a:off x="1993725" y="725663"/>
            <a:ext cx="343610" cy="409692"/>
          </a:xfrm>
          <a:custGeom>
            <a:avLst/>
            <a:gdLst>
              <a:gd name="connsiteX0" fmla="*/ 339900 w 343610"/>
              <a:gd name="connsiteY0" fmla="*/ 4587 h 409692"/>
              <a:gd name="connsiteX1" fmla="*/ 181150 w 343610"/>
              <a:gd name="connsiteY1" fmla="*/ 93487 h 409692"/>
              <a:gd name="connsiteX2" fmla="*/ 19225 w 343610"/>
              <a:gd name="connsiteY2" fmla="*/ 398287 h 409692"/>
              <a:gd name="connsiteX3" fmla="*/ 35100 w 343610"/>
              <a:gd name="connsiteY3" fmla="*/ 337962 h 409692"/>
              <a:gd name="connsiteX4" fmla="*/ 35100 w 343610"/>
              <a:gd name="connsiteY4" fmla="*/ 271287 h 409692"/>
              <a:gd name="connsiteX5" fmla="*/ 16050 w 343610"/>
              <a:gd name="connsiteY5" fmla="*/ 207787 h 409692"/>
              <a:gd name="connsiteX6" fmla="*/ 339900 w 343610"/>
              <a:gd name="connsiteY6" fmla="*/ 4587 h 40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610" h="409692">
                <a:moveTo>
                  <a:pt x="339900" y="4587"/>
                </a:moveTo>
                <a:cubicBezTo>
                  <a:pt x="367417" y="-14463"/>
                  <a:pt x="234596" y="27870"/>
                  <a:pt x="181150" y="93487"/>
                </a:cubicBezTo>
                <a:cubicBezTo>
                  <a:pt x="127704" y="159104"/>
                  <a:pt x="43567" y="357541"/>
                  <a:pt x="19225" y="398287"/>
                </a:cubicBezTo>
                <a:cubicBezTo>
                  <a:pt x="-5117" y="439033"/>
                  <a:pt x="32454" y="359129"/>
                  <a:pt x="35100" y="337962"/>
                </a:cubicBezTo>
                <a:cubicBezTo>
                  <a:pt x="37746" y="316795"/>
                  <a:pt x="38275" y="292983"/>
                  <a:pt x="35100" y="271287"/>
                </a:cubicBezTo>
                <a:cubicBezTo>
                  <a:pt x="31925" y="249591"/>
                  <a:pt x="-27871" y="253825"/>
                  <a:pt x="16050" y="207787"/>
                </a:cubicBezTo>
                <a:cubicBezTo>
                  <a:pt x="59971" y="161750"/>
                  <a:pt x="312383" y="23637"/>
                  <a:pt x="339900" y="4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CFAFC29D-DE6F-4613-9E5E-20CAE22CE014}"/>
              </a:ext>
            </a:extLst>
          </p:cNvPr>
          <p:cNvSpPr/>
          <p:nvPr/>
        </p:nvSpPr>
        <p:spPr>
          <a:xfrm>
            <a:off x="2659922" y="638038"/>
            <a:ext cx="694016" cy="96376"/>
          </a:xfrm>
          <a:custGeom>
            <a:avLst/>
            <a:gdLst>
              <a:gd name="connsiteX0" fmla="*/ 728 w 694016"/>
              <a:gd name="connsiteY0" fmla="*/ 92212 h 96376"/>
              <a:gd name="connsiteX1" fmla="*/ 353153 w 694016"/>
              <a:gd name="connsiteY1" fmla="*/ 137 h 96376"/>
              <a:gd name="connsiteX2" fmla="*/ 686528 w 694016"/>
              <a:gd name="connsiteY2" fmla="*/ 69987 h 96376"/>
              <a:gd name="connsiteX3" fmla="*/ 569053 w 694016"/>
              <a:gd name="connsiteY3" fmla="*/ 6487 h 96376"/>
              <a:gd name="connsiteX4" fmla="*/ 381728 w 694016"/>
              <a:gd name="connsiteY4" fmla="*/ 63637 h 96376"/>
              <a:gd name="connsiteX5" fmla="*/ 264253 w 694016"/>
              <a:gd name="connsiteY5" fmla="*/ 82687 h 96376"/>
              <a:gd name="connsiteX6" fmla="*/ 728 w 694016"/>
              <a:gd name="connsiteY6" fmla="*/ 92212 h 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016" h="96376">
                <a:moveTo>
                  <a:pt x="728" y="92212"/>
                </a:moveTo>
                <a:cubicBezTo>
                  <a:pt x="15545" y="78454"/>
                  <a:pt x="238853" y="3841"/>
                  <a:pt x="353153" y="137"/>
                </a:cubicBezTo>
                <a:cubicBezTo>
                  <a:pt x="467453" y="-3567"/>
                  <a:pt x="650545" y="68929"/>
                  <a:pt x="686528" y="69987"/>
                </a:cubicBezTo>
                <a:cubicBezTo>
                  <a:pt x="722511" y="71045"/>
                  <a:pt x="619853" y="7545"/>
                  <a:pt x="569053" y="6487"/>
                </a:cubicBezTo>
                <a:cubicBezTo>
                  <a:pt x="518253" y="5429"/>
                  <a:pt x="432528" y="50937"/>
                  <a:pt x="381728" y="63637"/>
                </a:cubicBezTo>
                <a:cubicBezTo>
                  <a:pt x="330928" y="76337"/>
                  <a:pt x="327224" y="84274"/>
                  <a:pt x="264253" y="82687"/>
                </a:cubicBezTo>
                <a:cubicBezTo>
                  <a:pt x="201282" y="81100"/>
                  <a:pt x="-14089" y="105970"/>
                  <a:pt x="728" y="92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50C5A797-F111-461A-9445-59FB8BE9B34C}"/>
              </a:ext>
            </a:extLst>
          </p:cNvPr>
          <p:cNvSpPr/>
          <p:nvPr/>
        </p:nvSpPr>
        <p:spPr>
          <a:xfrm>
            <a:off x="3384525" y="643767"/>
            <a:ext cx="402691" cy="460653"/>
          </a:xfrm>
          <a:custGeom>
            <a:avLst/>
            <a:gdLst>
              <a:gd name="connsiteX0" fmla="*/ 25 w 402691"/>
              <a:gd name="connsiteY0" fmla="*/ 3933 h 460653"/>
              <a:gd name="connsiteX1" fmla="*/ 196875 w 402691"/>
              <a:gd name="connsiteY1" fmla="*/ 115058 h 460653"/>
              <a:gd name="connsiteX2" fmla="*/ 396900 w 402691"/>
              <a:gd name="connsiteY2" fmla="*/ 451608 h 460653"/>
              <a:gd name="connsiteX3" fmla="*/ 336575 w 402691"/>
              <a:gd name="connsiteY3" fmla="*/ 353183 h 460653"/>
              <a:gd name="connsiteX4" fmla="*/ 209575 w 402691"/>
              <a:gd name="connsiteY4" fmla="*/ 232533 h 460653"/>
              <a:gd name="connsiteX5" fmla="*/ 25 w 402691"/>
              <a:gd name="connsiteY5" fmla="*/ 3933 h 46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691" h="460653">
                <a:moveTo>
                  <a:pt x="25" y="3933"/>
                </a:moveTo>
                <a:cubicBezTo>
                  <a:pt x="-2092" y="-15646"/>
                  <a:pt x="130729" y="40445"/>
                  <a:pt x="196875" y="115058"/>
                </a:cubicBezTo>
                <a:cubicBezTo>
                  <a:pt x="263021" y="189671"/>
                  <a:pt x="373617" y="411921"/>
                  <a:pt x="396900" y="451608"/>
                </a:cubicBezTo>
                <a:cubicBezTo>
                  <a:pt x="420183" y="491296"/>
                  <a:pt x="367796" y="389696"/>
                  <a:pt x="336575" y="353183"/>
                </a:cubicBezTo>
                <a:cubicBezTo>
                  <a:pt x="305354" y="316671"/>
                  <a:pt x="266725" y="292858"/>
                  <a:pt x="209575" y="232533"/>
                </a:cubicBezTo>
                <a:cubicBezTo>
                  <a:pt x="152425" y="172208"/>
                  <a:pt x="2142" y="23512"/>
                  <a:pt x="25" y="3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2057CE96-42F9-4E35-B6E6-916563056350}"/>
              </a:ext>
            </a:extLst>
          </p:cNvPr>
          <p:cNvSpPr/>
          <p:nvPr/>
        </p:nvSpPr>
        <p:spPr>
          <a:xfrm>
            <a:off x="3735278" y="1092009"/>
            <a:ext cx="213002" cy="448867"/>
          </a:xfrm>
          <a:custGeom>
            <a:avLst/>
            <a:gdLst>
              <a:gd name="connsiteX0" fmla="*/ 1697 w 213002"/>
              <a:gd name="connsiteY0" fmla="*/ 191 h 448867"/>
              <a:gd name="connsiteX1" fmla="*/ 112822 w 213002"/>
              <a:gd name="connsiteY1" fmla="*/ 136716 h 448867"/>
              <a:gd name="connsiteX2" fmla="*/ 163622 w 213002"/>
              <a:gd name="connsiteY2" fmla="*/ 444691 h 448867"/>
              <a:gd name="connsiteX3" fmla="*/ 160447 w 213002"/>
              <a:gd name="connsiteY3" fmla="*/ 304991 h 448867"/>
              <a:gd name="connsiteX4" fmla="*/ 208072 w 213002"/>
              <a:gd name="connsiteY4" fmla="*/ 162116 h 448867"/>
              <a:gd name="connsiteX5" fmla="*/ 1697 w 213002"/>
              <a:gd name="connsiteY5" fmla="*/ 191 h 44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02" h="448867">
                <a:moveTo>
                  <a:pt x="1697" y="191"/>
                </a:moveTo>
                <a:cubicBezTo>
                  <a:pt x="-14178" y="-4042"/>
                  <a:pt x="85835" y="62633"/>
                  <a:pt x="112822" y="136716"/>
                </a:cubicBezTo>
                <a:cubicBezTo>
                  <a:pt x="139810" y="210799"/>
                  <a:pt x="155685" y="416645"/>
                  <a:pt x="163622" y="444691"/>
                </a:cubicBezTo>
                <a:cubicBezTo>
                  <a:pt x="171560" y="472737"/>
                  <a:pt x="153039" y="352087"/>
                  <a:pt x="160447" y="304991"/>
                </a:cubicBezTo>
                <a:cubicBezTo>
                  <a:pt x="167855" y="257895"/>
                  <a:pt x="230826" y="213445"/>
                  <a:pt x="208072" y="162116"/>
                </a:cubicBezTo>
                <a:cubicBezTo>
                  <a:pt x="185318" y="110787"/>
                  <a:pt x="17572" y="4424"/>
                  <a:pt x="1697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01E32242-993B-456A-9E8B-2A972CAAF192}"/>
              </a:ext>
            </a:extLst>
          </p:cNvPr>
          <p:cNvSpPr/>
          <p:nvPr/>
        </p:nvSpPr>
        <p:spPr>
          <a:xfrm>
            <a:off x="2154212" y="943986"/>
            <a:ext cx="437278" cy="365919"/>
          </a:xfrm>
          <a:custGeom>
            <a:avLst/>
            <a:gdLst>
              <a:gd name="connsiteX0" fmla="*/ 436588 w 437278"/>
              <a:gd name="connsiteY0" fmla="*/ 47 h 365919"/>
              <a:gd name="connsiteX1" fmla="*/ 119088 w 437278"/>
              <a:gd name="connsiteY1" fmla="*/ 182081 h 365919"/>
              <a:gd name="connsiteX2" fmla="*/ 80988 w 437278"/>
              <a:gd name="connsiteY2" fmla="*/ 364114 h 365919"/>
              <a:gd name="connsiteX3" fmla="*/ 55588 w 437278"/>
              <a:gd name="connsiteY3" fmla="*/ 270981 h 365919"/>
              <a:gd name="connsiteX4" fmla="*/ 21721 w 437278"/>
              <a:gd name="connsiteY4" fmla="*/ 199014 h 365919"/>
              <a:gd name="connsiteX5" fmla="*/ 436588 w 437278"/>
              <a:gd name="connsiteY5" fmla="*/ 47 h 36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278" h="365919">
                <a:moveTo>
                  <a:pt x="436588" y="47"/>
                </a:moveTo>
                <a:cubicBezTo>
                  <a:pt x="452816" y="-2775"/>
                  <a:pt x="178354" y="121403"/>
                  <a:pt x="119088" y="182081"/>
                </a:cubicBezTo>
                <a:cubicBezTo>
                  <a:pt x="59822" y="242759"/>
                  <a:pt x="91571" y="349297"/>
                  <a:pt x="80988" y="364114"/>
                </a:cubicBezTo>
                <a:cubicBezTo>
                  <a:pt x="70405" y="378931"/>
                  <a:pt x="65466" y="298498"/>
                  <a:pt x="55588" y="270981"/>
                </a:cubicBezTo>
                <a:cubicBezTo>
                  <a:pt x="45710" y="243464"/>
                  <a:pt x="-38957" y="241347"/>
                  <a:pt x="21721" y="199014"/>
                </a:cubicBezTo>
                <a:cubicBezTo>
                  <a:pt x="82399" y="156681"/>
                  <a:pt x="420360" y="2869"/>
                  <a:pt x="436588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F11134C7-970B-40AD-813A-7D41E7DAAF39}"/>
              </a:ext>
            </a:extLst>
          </p:cNvPr>
          <p:cNvSpPr/>
          <p:nvPr/>
        </p:nvSpPr>
        <p:spPr>
          <a:xfrm>
            <a:off x="3035212" y="917557"/>
            <a:ext cx="411777" cy="217139"/>
          </a:xfrm>
          <a:custGeom>
            <a:avLst/>
            <a:gdLst>
              <a:gd name="connsiteX0" fmla="*/ 88 w 411777"/>
              <a:gd name="connsiteY0" fmla="*/ 51876 h 217139"/>
              <a:gd name="connsiteX1" fmla="*/ 266788 w 411777"/>
              <a:gd name="connsiteY1" fmla="*/ 47643 h 217139"/>
              <a:gd name="connsiteX2" fmla="*/ 410721 w 411777"/>
              <a:gd name="connsiteY2" fmla="*/ 216976 h 217139"/>
              <a:gd name="connsiteX3" fmla="*/ 330288 w 411777"/>
              <a:gd name="connsiteY3" fmla="*/ 77276 h 217139"/>
              <a:gd name="connsiteX4" fmla="*/ 296421 w 411777"/>
              <a:gd name="connsiteY4" fmla="*/ 1076 h 217139"/>
              <a:gd name="connsiteX5" fmla="*/ 88 w 411777"/>
              <a:gd name="connsiteY5" fmla="*/ 51876 h 21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777" h="217139">
                <a:moveTo>
                  <a:pt x="88" y="51876"/>
                </a:moveTo>
                <a:cubicBezTo>
                  <a:pt x="-4851" y="59637"/>
                  <a:pt x="198349" y="20126"/>
                  <a:pt x="266788" y="47643"/>
                </a:cubicBezTo>
                <a:cubicBezTo>
                  <a:pt x="335227" y="75160"/>
                  <a:pt x="400138" y="212037"/>
                  <a:pt x="410721" y="216976"/>
                </a:cubicBezTo>
                <a:cubicBezTo>
                  <a:pt x="421304" y="221915"/>
                  <a:pt x="349338" y="113259"/>
                  <a:pt x="330288" y="77276"/>
                </a:cubicBezTo>
                <a:cubicBezTo>
                  <a:pt x="311238" y="41293"/>
                  <a:pt x="357099" y="10248"/>
                  <a:pt x="296421" y="1076"/>
                </a:cubicBezTo>
                <a:cubicBezTo>
                  <a:pt x="235743" y="-8096"/>
                  <a:pt x="5027" y="44115"/>
                  <a:pt x="88" y="51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30D0B734-B653-469D-AB18-C15C254DE709}"/>
              </a:ext>
            </a:extLst>
          </p:cNvPr>
          <p:cNvSpPr/>
          <p:nvPr/>
        </p:nvSpPr>
        <p:spPr>
          <a:xfrm>
            <a:off x="1056601" y="3331625"/>
            <a:ext cx="587899" cy="509837"/>
          </a:xfrm>
          <a:custGeom>
            <a:avLst/>
            <a:gdLst>
              <a:gd name="connsiteX0" fmla="*/ 357332 w 587899"/>
              <a:gd name="connsiteY0" fmla="*/ 8 h 509837"/>
              <a:gd name="connsiteX1" fmla="*/ 507616 w 587899"/>
              <a:gd name="connsiteY1" fmla="*/ 220142 h 509837"/>
              <a:gd name="connsiteX2" fmla="*/ 484332 w 587899"/>
              <a:gd name="connsiteY2" fmla="*/ 287875 h 509837"/>
              <a:gd name="connsiteX3" fmla="*/ 12316 w 587899"/>
              <a:gd name="connsiteY3" fmla="*/ 503775 h 509837"/>
              <a:gd name="connsiteX4" fmla="*/ 168949 w 587899"/>
              <a:gd name="connsiteY4" fmla="*/ 442392 h 509837"/>
              <a:gd name="connsiteX5" fmla="*/ 501266 w 587899"/>
              <a:gd name="connsiteY5" fmla="*/ 359842 h 509837"/>
              <a:gd name="connsiteX6" fmla="*/ 566882 w 587899"/>
              <a:gd name="connsiteY6" fmla="*/ 298458 h 509837"/>
              <a:gd name="connsiteX7" fmla="*/ 571116 w 587899"/>
              <a:gd name="connsiteY7" fmla="*/ 211675 h 509837"/>
              <a:gd name="connsiteX8" fmla="*/ 357332 w 587899"/>
              <a:gd name="connsiteY8" fmla="*/ 8 h 50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7899" h="509837">
                <a:moveTo>
                  <a:pt x="357332" y="8"/>
                </a:moveTo>
                <a:cubicBezTo>
                  <a:pt x="346749" y="1419"/>
                  <a:pt x="486449" y="172164"/>
                  <a:pt x="507616" y="220142"/>
                </a:cubicBezTo>
                <a:cubicBezTo>
                  <a:pt x="528783" y="268120"/>
                  <a:pt x="566882" y="240603"/>
                  <a:pt x="484332" y="287875"/>
                </a:cubicBezTo>
                <a:cubicBezTo>
                  <a:pt x="401782" y="335147"/>
                  <a:pt x="64880" y="478022"/>
                  <a:pt x="12316" y="503775"/>
                </a:cubicBezTo>
                <a:cubicBezTo>
                  <a:pt x="-40248" y="529528"/>
                  <a:pt x="87457" y="466381"/>
                  <a:pt x="168949" y="442392"/>
                </a:cubicBezTo>
                <a:cubicBezTo>
                  <a:pt x="250441" y="418403"/>
                  <a:pt x="434944" y="383831"/>
                  <a:pt x="501266" y="359842"/>
                </a:cubicBezTo>
                <a:cubicBezTo>
                  <a:pt x="567588" y="335853"/>
                  <a:pt x="555240" y="323153"/>
                  <a:pt x="566882" y="298458"/>
                </a:cubicBezTo>
                <a:cubicBezTo>
                  <a:pt x="578524" y="273764"/>
                  <a:pt x="605335" y="257183"/>
                  <a:pt x="571116" y="211675"/>
                </a:cubicBezTo>
                <a:cubicBezTo>
                  <a:pt x="536897" y="166167"/>
                  <a:pt x="367915" y="-1403"/>
                  <a:pt x="35733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42092B49-7FC4-4AEF-84AF-84C966ED5F39}"/>
              </a:ext>
            </a:extLst>
          </p:cNvPr>
          <p:cNvSpPr/>
          <p:nvPr/>
        </p:nvSpPr>
        <p:spPr>
          <a:xfrm>
            <a:off x="727007" y="3811625"/>
            <a:ext cx="523498" cy="95369"/>
          </a:xfrm>
          <a:custGeom>
            <a:avLst/>
            <a:gdLst>
              <a:gd name="connsiteX0" fmla="*/ 68 w 523498"/>
              <a:gd name="connsiteY0" fmla="*/ 95213 h 95369"/>
              <a:gd name="connsiteX1" fmla="*/ 249306 w 523498"/>
              <a:gd name="connsiteY1" fmla="*/ 4725 h 95369"/>
              <a:gd name="connsiteX2" fmla="*/ 471556 w 523498"/>
              <a:gd name="connsiteY2" fmla="*/ 14250 h 95369"/>
              <a:gd name="connsiteX3" fmla="*/ 517593 w 523498"/>
              <a:gd name="connsiteY3" fmla="*/ 26950 h 95369"/>
              <a:gd name="connsiteX4" fmla="*/ 374718 w 523498"/>
              <a:gd name="connsiteY4" fmla="*/ 22188 h 95369"/>
              <a:gd name="connsiteX5" fmla="*/ 225493 w 523498"/>
              <a:gd name="connsiteY5" fmla="*/ 26950 h 95369"/>
              <a:gd name="connsiteX6" fmla="*/ 68 w 523498"/>
              <a:gd name="connsiteY6" fmla="*/ 95213 h 9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498" h="95369">
                <a:moveTo>
                  <a:pt x="68" y="95213"/>
                </a:moveTo>
                <a:cubicBezTo>
                  <a:pt x="4037" y="91509"/>
                  <a:pt x="170725" y="18219"/>
                  <a:pt x="249306" y="4725"/>
                </a:cubicBezTo>
                <a:cubicBezTo>
                  <a:pt x="327887" y="-8769"/>
                  <a:pt x="426842" y="10546"/>
                  <a:pt x="471556" y="14250"/>
                </a:cubicBezTo>
                <a:cubicBezTo>
                  <a:pt x="516270" y="17954"/>
                  <a:pt x="533733" y="25627"/>
                  <a:pt x="517593" y="26950"/>
                </a:cubicBezTo>
                <a:cubicBezTo>
                  <a:pt x="501453" y="28273"/>
                  <a:pt x="423401" y="22188"/>
                  <a:pt x="374718" y="22188"/>
                </a:cubicBezTo>
                <a:cubicBezTo>
                  <a:pt x="326035" y="22188"/>
                  <a:pt x="286347" y="18219"/>
                  <a:pt x="225493" y="26950"/>
                </a:cubicBezTo>
                <a:cubicBezTo>
                  <a:pt x="164639" y="35681"/>
                  <a:pt x="-3901" y="98917"/>
                  <a:pt x="68" y="95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92B95E96-E84A-46B2-99F8-A3850DEC9E4D}"/>
              </a:ext>
            </a:extLst>
          </p:cNvPr>
          <p:cNvSpPr/>
          <p:nvPr/>
        </p:nvSpPr>
        <p:spPr>
          <a:xfrm>
            <a:off x="220425" y="3881934"/>
            <a:ext cx="679303" cy="329900"/>
          </a:xfrm>
          <a:custGeom>
            <a:avLst/>
            <a:gdLst>
              <a:gd name="connsiteX0" fmla="*/ 679158 w 679303"/>
              <a:gd name="connsiteY0" fmla="*/ 52949 h 329900"/>
              <a:gd name="connsiteX1" fmla="*/ 482308 w 679303"/>
              <a:gd name="connsiteY1" fmla="*/ 19083 h 329900"/>
              <a:gd name="connsiteX2" fmla="*/ 306625 w 679303"/>
              <a:gd name="connsiteY2" fmla="*/ 55066 h 329900"/>
              <a:gd name="connsiteX3" fmla="*/ 1825 w 679303"/>
              <a:gd name="connsiteY3" fmla="*/ 328116 h 329900"/>
              <a:gd name="connsiteX4" fmla="*/ 179625 w 679303"/>
              <a:gd name="connsiteY4" fmla="*/ 167249 h 329900"/>
              <a:gd name="connsiteX5" fmla="*/ 179625 w 679303"/>
              <a:gd name="connsiteY5" fmla="*/ 50833 h 329900"/>
              <a:gd name="connsiteX6" fmla="*/ 450558 w 679303"/>
              <a:gd name="connsiteY6" fmla="*/ 33 h 329900"/>
              <a:gd name="connsiteX7" fmla="*/ 679158 w 679303"/>
              <a:gd name="connsiteY7" fmla="*/ 52949 h 32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303" h="329900">
                <a:moveTo>
                  <a:pt x="679158" y="52949"/>
                </a:moveTo>
                <a:cubicBezTo>
                  <a:pt x="684450" y="56124"/>
                  <a:pt x="544397" y="18730"/>
                  <a:pt x="482308" y="19083"/>
                </a:cubicBezTo>
                <a:cubicBezTo>
                  <a:pt x="420219" y="19436"/>
                  <a:pt x="386705" y="3560"/>
                  <a:pt x="306625" y="55066"/>
                </a:cubicBezTo>
                <a:cubicBezTo>
                  <a:pt x="226544" y="106572"/>
                  <a:pt x="22992" y="309419"/>
                  <a:pt x="1825" y="328116"/>
                </a:cubicBezTo>
                <a:cubicBezTo>
                  <a:pt x="-19342" y="346813"/>
                  <a:pt x="149992" y="213463"/>
                  <a:pt x="179625" y="167249"/>
                </a:cubicBezTo>
                <a:cubicBezTo>
                  <a:pt x="209258" y="121035"/>
                  <a:pt x="134470" y="78702"/>
                  <a:pt x="179625" y="50833"/>
                </a:cubicBezTo>
                <a:cubicBezTo>
                  <a:pt x="224780" y="22964"/>
                  <a:pt x="370830" y="-1025"/>
                  <a:pt x="450558" y="33"/>
                </a:cubicBezTo>
                <a:cubicBezTo>
                  <a:pt x="530286" y="1091"/>
                  <a:pt x="673866" y="49774"/>
                  <a:pt x="679158" y="52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5EAF8014-D970-4015-94CC-38CD57565A92}"/>
              </a:ext>
            </a:extLst>
          </p:cNvPr>
          <p:cNvSpPr/>
          <p:nvPr/>
        </p:nvSpPr>
        <p:spPr>
          <a:xfrm>
            <a:off x="694267" y="3977987"/>
            <a:ext cx="396804" cy="148074"/>
          </a:xfrm>
          <a:custGeom>
            <a:avLst/>
            <a:gdLst>
              <a:gd name="connsiteX0" fmla="*/ 0 w 396804"/>
              <a:gd name="connsiteY0" fmla="*/ 3463 h 148074"/>
              <a:gd name="connsiteX1" fmla="*/ 247650 w 396804"/>
              <a:gd name="connsiteY1" fmla="*/ 39446 h 148074"/>
              <a:gd name="connsiteX2" fmla="*/ 395816 w 396804"/>
              <a:gd name="connsiteY2" fmla="*/ 147396 h 148074"/>
              <a:gd name="connsiteX3" fmla="*/ 309033 w 396804"/>
              <a:gd name="connsiteY3" fmla="*/ 81780 h 148074"/>
              <a:gd name="connsiteX4" fmla="*/ 245533 w 396804"/>
              <a:gd name="connsiteY4" fmla="*/ 9813 h 148074"/>
              <a:gd name="connsiteX5" fmla="*/ 0 w 396804"/>
              <a:gd name="connsiteY5" fmla="*/ 3463 h 14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804" h="148074">
                <a:moveTo>
                  <a:pt x="0" y="3463"/>
                </a:moveTo>
                <a:cubicBezTo>
                  <a:pt x="353" y="8402"/>
                  <a:pt x="181681" y="15457"/>
                  <a:pt x="247650" y="39446"/>
                </a:cubicBezTo>
                <a:cubicBezTo>
                  <a:pt x="313619" y="63435"/>
                  <a:pt x="385586" y="140340"/>
                  <a:pt x="395816" y="147396"/>
                </a:cubicBezTo>
                <a:cubicBezTo>
                  <a:pt x="406046" y="154452"/>
                  <a:pt x="334080" y="104710"/>
                  <a:pt x="309033" y="81780"/>
                </a:cubicBezTo>
                <a:cubicBezTo>
                  <a:pt x="283986" y="58850"/>
                  <a:pt x="294922" y="22160"/>
                  <a:pt x="245533" y="9813"/>
                </a:cubicBezTo>
                <a:cubicBezTo>
                  <a:pt x="196144" y="-2534"/>
                  <a:pt x="-353" y="-1476"/>
                  <a:pt x="0" y="3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A4F9D890-ED8F-4EE5-B8F1-BCC1410AC5BF}"/>
              </a:ext>
            </a:extLst>
          </p:cNvPr>
          <p:cNvSpPr/>
          <p:nvPr/>
        </p:nvSpPr>
        <p:spPr>
          <a:xfrm>
            <a:off x="144126" y="3943076"/>
            <a:ext cx="524832" cy="533394"/>
          </a:xfrm>
          <a:custGeom>
            <a:avLst/>
            <a:gdLst>
              <a:gd name="connsiteX0" fmla="*/ 524741 w 524832"/>
              <a:gd name="connsiteY0" fmla="*/ 274 h 533394"/>
              <a:gd name="connsiteX1" fmla="*/ 118341 w 524832"/>
              <a:gd name="connsiteY1" fmla="*/ 262741 h 533394"/>
              <a:gd name="connsiteX2" fmla="*/ 1924 w 524832"/>
              <a:gd name="connsiteY2" fmla="*/ 529441 h 533394"/>
              <a:gd name="connsiteX3" fmla="*/ 46374 w 524832"/>
              <a:gd name="connsiteY3" fmla="*/ 413024 h 533394"/>
              <a:gd name="connsiteX4" fmla="*/ 54841 w 524832"/>
              <a:gd name="connsiteY4" fmla="*/ 283907 h 533394"/>
              <a:gd name="connsiteX5" fmla="*/ 80241 w 524832"/>
              <a:gd name="connsiteY5" fmla="*/ 214057 h 533394"/>
              <a:gd name="connsiteX6" fmla="*/ 524741 w 524832"/>
              <a:gd name="connsiteY6" fmla="*/ 274 h 53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832" h="533394">
                <a:moveTo>
                  <a:pt x="524741" y="274"/>
                </a:moveTo>
                <a:cubicBezTo>
                  <a:pt x="531091" y="8388"/>
                  <a:pt x="205477" y="174547"/>
                  <a:pt x="118341" y="262741"/>
                </a:cubicBezTo>
                <a:cubicBezTo>
                  <a:pt x="31205" y="350935"/>
                  <a:pt x="13918" y="504394"/>
                  <a:pt x="1924" y="529441"/>
                </a:cubicBezTo>
                <a:cubicBezTo>
                  <a:pt x="-10070" y="554488"/>
                  <a:pt x="37554" y="453946"/>
                  <a:pt x="46374" y="413024"/>
                </a:cubicBezTo>
                <a:cubicBezTo>
                  <a:pt x="55193" y="372102"/>
                  <a:pt x="49197" y="317068"/>
                  <a:pt x="54841" y="283907"/>
                </a:cubicBezTo>
                <a:cubicBezTo>
                  <a:pt x="60485" y="250746"/>
                  <a:pt x="3688" y="261682"/>
                  <a:pt x="80241" y="214057"/>
                </a:cubicBezTo>
                <a:cubicBezTo>
                  <a:pt x="156794" y="166432"/>
                  <a:pt x="518391" y="-7840"/>
                  <a:pt x="524741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5EF5634C-28E4-49FB-9B02-28AADCDFCCB9}"/>
              </a:ext>
            </a:extLst>
          </p:cNvPr>
          <p:cNvSpPr/>
          <p:nvPr/>
        </p:nvSpPr>
        <p:spPr>
          <a:xfrm>
            <a:off x="215952" y="4263610"/>
            <a:ext cx="977904" cy="252466"/>
          </a:xfrm>
          <a:custGeom>
            <a:avLst/>
            <a:gdLst>
              <a:gd name="connsiteX0" fmla="*/ 6298 w 977904"/>
              <a:gd name="connsiteY0" fmla="*/ 221607 h 252466"/>
              <a:gd name="connsiteX1" fmla="*/ 131181 w 977904"/>
              <a:gd name="connsiteY1" fmla="*/ 177157 h 252466"/>
              <a:gd name="connsiteX2" fmla="*/ 486781 w 977904"/>
              <a:gd name="connsiteY2" fmla="*/ 79790 h 252466"/>
              <a:gd name="connsiteX3" fmla="*/ 967265 w 977904"/>
              <a:gd name="connsiteY3" fmla="*/ 251240 h 252466"/>
              <a:gd name="connsiteX4" fmla="*/ 793698 w 977904"/>
              <a:gd name="connsiteY4" fmla="*/ 149640 h 252466"/>
              <a:gd name="connsiteX5" fmla="*/ 493131 w 977904"/>
              <a:gd name="connsiteY5" fmla="*/ 16290 h 252466"/>
              <a:gd name="connsiteX6" fmla="*/ 302631 w 977904"/>
              <a:gd name="connsiteY6" fmla="*/ 22640 h 252466"/>
              <a:gd name="connsiteX7" fmla="*/ 6298 w 977904"/>
              <a:gd name="connsiteY7" fmla="*/ 221607 h 25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904" h="252466">
                <a:moveTo>
                  <a:pt x="6298" y="221607"/>
                </a:moveTo>
                <a:cubicBezTo>
                  <a:pt x="-22277" y="247360"/>
                  <a:pt x="51101" y="200793"/>
                  <a:pt x="131181" y="177157"/>
                </a:cubicBezTo>
                <a:cubicBezTo>
                  <a:pt x="211261" y="153521"/>
                  <a:pt x="347434" y="67443"/>
                  <a:pt x="486781" y="79790"/>
                </a:cubicBezTo>
                <a:cubicBezTo>
                  <a:pt x="626128" y="92137"/>
                  <a:pt x="916112" y="239598"/>
                  <a:pt x="967265" y="251240"/>
                </a:cubicBezTo>
                <a:cubicBezTo>
                  <a:pt x="1018418" y="262882"/>
                  <a:pt x="872720" y="188798"/>
                  <a:pt x="793698" y="149640"/>
                </a:cubicBezTo>
                <a:cubicBezTo>
                  <a:pt x="714676" y="110482"/>
                  <a:pt x="574975" y="37457"/>
                  <a:pt x="493131" y="16290"/>
                </a:cubicBezTo>
                <a:cubicBezTo>
                  <a:pt x="411287" y="-4877"/>
                  <a:pt x="379184" y="-8052"/>
                  <a:pt x="302631" y="22640"/>
                </a:cubicBezTo>
                <a:cubicBezTo>
                  <a:pt x="226078" y="53332"/>
                  <a:pt x="34873" y="195854"/>
                  <a:pt x="6298" y="22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C72F5506-63D5-47B4-BCFA-BACE682AD566}"/>
              </a:ext>
            </a:extLst>
          </p:cNvPr>
          <p:cNvSpPr/>
          <p:nvPr/>
        </p:nvSpPr>
        <p:spPr>
          <a:xfrm>
            <a:off x="16851" y="4319860"/>
            <a:ext cx="246788" cy="417541"/>
          </a:xfrm>
          <a:custGeom>
            <a:avLst/>
            <a:gdLst>
              <a:gd name="connsiteX0" fmla="*/ 246674 w 246788"/>
              <a:gd name="connsiteY0" fmla="*/ 1315 h 417541"/>
              <a:gd name="connsiteX1" fmla="*/ 65699 w 246788"/>
              <a:gd name="connsiteY1" fmla="*/ 255315 h 417541"/>
              <a:gd name="connsiteX2" fmla="*/ 2199 w 246788"/>
              <a:gd name="connsiteY2" fmla="*/ 417240 h 417541"/>
              <a:gd name="connsiteX3" fmla="*/ 14899 w 246788"/>
              <a:gd name="connsiteY3" fmla="*/ 293415 h 417541"/>
              <a:gd name="connsiteX4" fmla="*/ 18074 w 246788"/>
              <a:gd name="connsiteY4" fmla="*/ 210865 h 417541"/>
              <a:gd name="connsiteX5" fmla="*/ 37124 w 246788"/>
              <a:gd name="connsiteY5" fmla="*/ 156890 h 417541"/>
              <a:gd name="connsiteX6" fmla="*/ 246674 w 246788"/>
              <a:gd name="connsiteY6" fmla="*/ 1315 h 41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788" h="417541">
                <a:moveTo>
                  <a:pt x="246674" y="1315"/>
                </a:moveTo>
                <a:cubicBezTo>
                  <a:pt x="251437" y="17719"/>
                  <a:pt x="106445" y="185994"/>
                  <a:pt x="65699" y="255315"/>
                </a:cubicBezTo>
                <a:cubicBezTo>
                  <a:pt x="24953" y="324636"/>
                  <a:pt x="10666" y="410890"/>
                  <a:pt x="2199" y="417240"/>
                </a:cubicBezTo>
                <a:cubicBezTo>
                  <a:pt x="-6268" y="423590"/>
                  <a:pt x="12253" y="327811"/>
                  <a:pt x="14899" y="293415"/>
                </a:cubicBezTo>
                <a:cubicBezTo>
                  <a:pt x="17545" y="259019"/>
                  <a:pt x="14370" y="233619"/>
                  <a:pt x="18074" y="210865"/>
                </a:cubicBezTo>
                <a:cubicBezTo>
                  <a:pt x="21778" y="188111"/>
                  <a:pt x="611" y="187053"/>
                  <a:pt x="37124" y="156890"/>
                </a:cubicBezTo>
                <a:cubicBezTo>
                  <a:pt x="73637" y="126727"/>
                  <a:pt x="241911" y="-15089"/>
                  <a:pt x="246674" y="1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5BDC20AC-0BF8-4C19-B4BC-624D8FDB5456}"/>
              </a:ext>
            </a:extLst>
          </p:cNvPr>
          <p:cNvSpPr/>
          <p:nvPr/>
        </p:nvSpPr>
        <p:spPr>
          <a:xfrm>
            <a:off x="124934" y="4393888"/>
            <a:ext cx="1174413" cy="529850"/>
          </a:xfrm>
          <a:custGeom>
            <a:avLst/>
            <a:gdLst>
              <a:gd name="connsiteX0" fmla="*/ 56041 w 1174413"/>
              <a:gd name="connsiteY0" fmla="*/ 152712 h 529850"/>
              <a:gd name="connsiteX1" fmla="*/ 535466 w 1174413"/>
              <a:gd name="connsiteY1" fmla="*/ 312 h 529850"/>
              <a:gd name="connsiteX2" fmla="*/ 881541 w 1174413"/>
              <a:gd name="connsiteY2" fmla="*/ 114612 h 529850"/>
              <a:gd name="connsiteX3" fmla="*/ 1170466 w 1174413"/>
              <a:gd name="connsiteY3" fmla="*/ 171762 h 529850"/>
              <a:gd name="connsiteX4" fmla="*/ 665641 w 1174413"/>
              <a:gd name="connsiteY4" fmla="*/ 263837 h 529850"/>
              <a:gd name="connsiteX5" fmla="*/ 811691 w 1174413"/>
              <a:gd name="connsiteY5" fmla="*/ 197162 h 529850"/>
              <a:gd name="connsiteX6" fmla="*/ 430691 w 1174413"/>
              <a:gd name="connsiteY6" fmla="*/ 311462 h 529850"/>
              <a:gd name="connsiteX7" fmla="*/ 316391 w 1174413"/>
              <a:gd name="connsiteY7" fmla="*/ 416237 h 529850"/>
              <a:gd name="connsiteX8" fmla="*/ 465616 w 1174413"/>
              <a:gd name="connsiteY8" fmla="*/ 181287 h 529850"/>
              <a:gd name="connsiteX9" fmla="*/ 306866 w 1174413"/>
              <a:gd name="connsiteY9" fmla="*/ 340037 h 529850"/>
              <a:gd name="connsiteX10" fmla="*/ 2066 w 1174413"/>
              <a:gd name="connsiteY10" fmla="*/ 527362 h 529850"/>
              <a:gd name="connsiteX11" fmla="*/ 471966 w 1174413"/>
              <a:gd name="connsiteY11" fmla="*/ 197162 h 529850"/>
              <a:gd name="connsiteX12" fmla="*/ 27466 w 1174413"/>
              <a:gd name="connsiteY12" fmla="*/ 241612 h 529850"/>
              <a:gd name="connsiteX13" fmla="*/ 430691 w 1174413"/>
              <a:gd name="connsiteY13" fmla="*/ 143187 h 529850"/>
              <a:gd name="connsiteX14" fmla="*/ 56041 w 1174413"/>
              <a:gd name="connsiteY14" fmla="*/ 152712 h 52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4413" h="529850">
                <a:moveTo>
                  <a:pt x="56041" y="152712"/>
                </a:moveTo>
                <a:cubicBezTo>
                  <a:pt x="73503" y="128900"/>
                  <a:pt x="397883" y="6662"/>
                  <a:pt x="535466" y="312"/>
                </a:cubicBezTo>
                <a:cubicBezTo>
                  <a:pt x="673049" y="-6038"/>
                  <a:pt x="775708" y="86037"/>
                  <a:pt x="881541" y="114612"/>
                </a:cubicBezTo>
                <a:cubicBezTo>
                  <a:pt x="987374" y="143187"/>
                  <a:pt x="1206449" y="146891"/>
                  <a:pt x="1170466" y="171762"/>
                </a:cubicBezTo>
                <a:cubicBezTo>
                  <a:pt x="1134483" y="196633"/>
                  <a:pt x="725437" y="259604"/>
                  <a:pt x="665641" y="263837"/>
                </a:cubicBezTo>
                <a:cubicBezTo>
                  <a:pt x="605845" y="268070"/>
                  <a:pt x="850849" y="189225"/>
                  <a:pt x="811691" y="197162"/>
                </a:cubicBezTo>
                <a:cubicBezTo>
                  <a:pt x="772533" y="205099"/>
                  <a:pt x="513241" y="274950"/>
                  <a:pt x="430691" y="311462"/>
                </a:cubicBezTo>
                <a:cubicBezTo>
                  <a:pt x="348141" y="347974"/>
                  <a:pt x="310570" y="437933"/>
                  <a:pt x="316391" y="416237"/>
                </a:cubicBezTo>
                <a:cubicBezTo>
                  <a:pt x="322212" y="394541"/>
                  <a:pt x="467203" y="193987"/>
                  <a:pt x="465616" y="181287"/>
                </a:cubicBezTo>
                <a:cubicBezTo>
                  <a:pt x="464029" y="168587"/>
                  <a:pt x="384124" y="282358"/>
                  <a:pt x="306866" y="340037"/>
                </a:cubicBezTo>
                <a:cubicBezTo>
                  <a:pt x="229608" y="397716"/>
                  <a:pt x="-25451" y="551174"/>
                  <a:pt x="2066" y="527362"/>
                </a:cubicBezTo>
                <a:cubicBezTo>
                  <a:pt x="29583" y="503550"/>
                  <a:pt x="467733" y="244787"/>
                  <a:pt x="471966" y="197162"/>
                </a:cubicBezTo>
                <a:cubicBezTo>
                  <a:pt x="476199" y="149537"/>
                  <a:pt x="34345" y="250608"/>
                  <a:pt x="27466" y="241612"/>
                </a:cubicBezTo>
                <a:cubicBezTo>
                  <a:pt x="20587" y="232616"/>
                  <a:pt x="424341" y="155358"/>
                  <a:pt x="430691" y="143187"/>
                </a:cubicBezTo>
                <a:cubicBezTo>
                  <a:pt x="437041" y="131016"/>
                  <a:pt x="38579" y="176524"/>
                  <a:pt x="56041" y="152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0D229D67-E82E-424E-B442-48D4A8CAF93A}"/>
              </a:ext>
            </a:extLst>
          </p:cNvPr>
          <p:cNvSpPr/>
          <p:nvPr/>
        </p:nvSpPr>
        <p:spPr>
          <a:xfrm>
            <a:off x="1253170" y="4147812"/>
            <a:ext cx="808446" cy="581551"/>
          </a:xfrm>
          <a:custGeom>
            <a:avLst/>
            <a:gdLst>
              <a:gd name="connsiteX0" fmla="*/ 807405 w 808446"/>
              <a:gd name="connsiteY0" fmla="*/ 1913 h 581551"/>
              <a:gd name="connsiteX1" fmla="*/ 401005 w 808446"/>
              <a:gd name="connsiteY1" fmla="*/ 173363 h 581551"/>
              <a:gd name="connsiteX2" fmla="*/ 178755 w 808446"/>
              <a:gd name="connsiteY2" fmla="*/ 287663 h 581551"/>
              <a:gd name="connsiteX3" fmla="*/ 955 w 808446"/>
              <a:gd name="connsiteY3" fmla="*/ 579763 h 581551"/>
              <a:gd name="connsiteX4" fmla="*/ 115255 w 808446"/>
              <a:gd name="connsiteY4" fmla="*/ 405138 h 581551"/>
              <a:gd name="connsiteX5" fmla="*/ 270830 w 808446"/>
              <a:gd name="connsiteY5" fmla="*/ 294013 h 581551"/>
              <a:gd name="connsiteX6" fmla="*/ 807405 w 808446"/>
              <a:gd name="connsiteY6" fmla="*/ 1913 h 58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446" h="581551">
                <a:moveTo>
                  <a:pt x="807405" y="1913"/>
                </a:moveTo>
                <a:cubicBezTo>
                  <a:pt x="829101" y="-18195"/>
                  <a:pt x="505780" y="125738"/>
                  <a:pt x="401005" y="173363"/>
                </a:cubicBezTo>
                <a:cubicBezTo>
                  <a:pt x="296230" y="220988"/>
                  <a:pt x="245430" y="219930"/>
                  <a:pt x="178755" y="287663"/>
                </a:cubicBezTo>
                <a:cubicBezTo>
                  <a:pt x="112080" y="355396"/>
                  <a:pt x="11538" y="560184"/>
                  <a:pt x="955" y="579763"/>
                </a:cubicBezTo>
                <a:cubicBezTo>
                  <a:pt x="-9628" y="599342"/>
                  <a:pt x="70276" y="452763"/>
                  <a:pt x="115255" y="405138"/>
                </a:cubicBezTo>
                <a:cubicBezTo>
                  <a:pt x="160234" y="357513"/>
                  <a:pt x="158117" y="356984"/>
                  <a:pt x="270830" y="294013"/>
                </a:cubicBezTo>
                <a:cubicBezTo>
                  <a:pt x="383542" y="231042"/>
                  <a:pt x="785709" y="22021"/>
                  <a:pt x="807405" y="1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0592A624-EB0E-4C28-A5AB-F8D1FA973888}"/>
              </a:ext>
            </a:extLst>
          </p:cNvPr>
          <p:cNvSpPr/>
          <p:nvPr/>
        </p:nvSpPr>
        <p:spPr>
          <a:xfrm>
            <a:off x="1505704" y="4219556"/>
            <a:ext cx="561070" cy="825196"/>
          </a:xfrm>
          <a:custGeom>
            <a:avLst/>
            <a:gdLst>
              <a:gd name="connsiteX0" fmla="*/ 558046 w 561070"/>
              <a:gd name="connsiteY0" fmla="*/ 3194 h 825196"/>
              <a:gd name="connsiteX1" fmla="*/ 313571 w 561070"/>
              <a:gd name="connsiteY1" fmla="*/ 212744 h 825196"/>
              <a:gd name="connsiteX2" fmla="*/ 5596 w 561070"/>
              <a:gd name="connsiteY2" fmla="*/ 815994 h 825196"/>
              <a:gd name="connsiteX3" fmla="*/ 116721 w 561070"/>
              <a:gd name="connsiteY3" fmla="*/ 561994 h 825196"/>
              <a:gd name="connsiteX4" fmla="*/ 142121 w 561070"/>
              <a:gd name="connsiteY4" fmla="*/ 346094 h 825196"/>
              <a:gd name="connsiteX5" fmla="*/ 558046 w 561070"/>
              <a:gd name="connsiteY5" fmla="*/ 3194 h 82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070" h="825196">
                <a:moveTo>
                  <a:pt x="558046" y="3194"/>
                </a:moveTo>
                <a:cubicBezTo>
                  <a:pt x="586621" y="-19031"/>
                  <a:pt x="405646" y="77277"/>
                  <a:pt x="313571" y="212744"/>
                </a:cubicBezTo>
                <a:cubicBezTo>
                  <a:pt x="221496" y="348211"/>
                  <a:pt x="38404" y="757786"/>
                  <a:pt x="5596" y="815994"/>
                </a:cubicBezTo>
                <a:cubicBezTo>
                  <a:pt x="-27212" y="874202"/>
                  <a:pt x="93967" y="640311"/>
                  <a:pt x="116721" y="561994"/>
                </a:cubicBezTo>
                <a:cubicBezTo>
                  <a:pt x="139475" y="483677"/>
                  <a:pt x="68567" y="442402"/>
                  <a:pt x="142121" y="346094"/>
                </a:cubicBezTo>
                <a:cubicBezTo>
                  <a:pt x="215675" y="249786"/>
                  <a:pt x="529471" y="25419"/>
                  <a:pt x="558046" y="3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0446835C-7749-45ED-BD7D-06E0B46AB005}"/>
              </a:ext>
            </a:extLst>
          </p:cNvPr>
          <p:cNvSpPr/>
          <p:nvPr/>
        </p:nvSpPr>
        <p:spPr>
          <a:xfrm>
            <a:off x="233419" y="4679423"/>
            <a:ext cx="666142" cy="480464"/>
          </a:xfrm>
          <a:custGeom>
            <a:avLst/>
            <a:gdLst>
              <a:gd name="connsiteX0" fmla="*/ 576206 w 666142"/>
              <a:gd name="connsiteY0" fmla="*/ 35452 h 480464"/>
              <a:gd name="connsiteX1" fmla="*/ 128531 w 666142"/>
              <a:gd name="connsiteY1" fmla="*/ 270402 h 480464"/>
              <a:gd name="connsiteX2" fmla="*/ 1531 w 666142"/>
              <a:gd name="connsiteY2" fmla="*/ 479952 h 480464"/>
              <a:gd name="connsiteX3" fmla="*/ 58681 w 666142"/>
              <a:gd name="connsiteY3" fmla="*/ 327552 h 480464"/>
              <a:gd name="connsiteX4" fmla="*/ 65031 w 666142"/>
              <a:gd name="connsiteY4" fmla="*/ 264052 h 480464"/>
              <a:gd name="connsiteX5" fmla="*/ 144406 w 666142"/>
              <a:gd name="connsiteY5" fmla="*/ 213252 h 480464"/>
              <a:gd name="connsiteX6" fmla="*/ 627006 w 666142"/>
              <a:gd name="connsiteY6" fmla="*/ 19577 h 480464"/>
              <a:gd name="connsiteX7" fmla="*/ 576206 w 666142"/>
              <a:gd name="connsiteY7" fmla="*/ 35452 h 48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142" h="480464">
                <a:moveTo>
                  <a:pt x="576206" y="35452"/>
                </a:moveTo>
                <a:cubicBezTo>
                  <a:pt x="493127" y="77256"/>
                  <a:pt x="224310" y="196319"/>
                  <a:pt x="128531" y="270402"/>
                </a:cubicBezTo>
                <a:cubicBezTo>
                  <a:pt x="32752" y="344485"/>
                  <a:pt x="13173" y="470427"/>
                  <a:pt x="1531" y="479952"/>
                </a:cubicBezTo>
                <a:cubicBezTo>
                  <a:pt x="-10111" y="489477"/>
                  <a:pt x="48098" y="363535"/>
                  <a:pt x="58681" y="327552"/>
                </a:cubicBezTo>
                <a:cubicBezTo>
                  <a:pt x="69264" y="291569"/>
                  <a:pt x="50743" y="283102"/>
                  <a:pt x="65031" y="264052"/>
                </a:cubicBezTo>
                <a:cubicBezTo>
                  <a:pt x="79318" y="245002"/>
                  <a:pt x="50743" y="253998"/>
                  <a:pt x="144406" y="213252"/>
                </a:cubicBezTo>
                <a:cubicBezTo>
                  <a:pt x="238068" y="172506"/>
                  <a:pt x="551335" y="49740"/>
                  <a:pt x="627006" y="19577"/>
                </a:cubicBezTo>
                <a:cubicBezTo>
                  <a:pt x="702677" y="-10586"/>
                  <a:pt x="659285" y="-6352"/>
                  <a:pt x="576206" y="35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84FCD235-B897-410E-93B1-7B57E5ECF30B}"/>
              </a:ext>
            </a:extLst>
          </p:cNvPr>
          <p:cNvSpPr/>
          <p:nvPr/>
        </p:nvSpPr>
        <p:spPr>
          <a:xfrm>
            <a:off x="762054" y="4781511"/>
            <a:ext cx="460790" cy="236019"/>
          </a:xfrm>
          <a:custGeom>
            <a:avLst/>
            <a:gdLst>
              <a:gd name="connsiteX0" fmla="*/ 460321 w 460790"/>
              <a:gd name="connsiteY0" fmla="*/ 39 h 236019"/>
              <a:gd name="connsiteX1" fmla="*/ 126946 w 460790"/>
              <a:gd name="connsiteY1" fmla="*/ 120689 h 236019"/>
              <a:gd name="connsiteX2" fmla="*/ 3121 w 460790"/>
              <a:gd name="connsiteY2" fmla="*/ 234989 h 236019"/>
              <a:gd name="connsiteX3" fmla="*/ 38046 w 460790"/>
              <a:gd name="connsiteY3" fmla="*/ 174664 h 236019"/>
              <a:gd name="connsiteX4" fmla="*/ 47571 w 460790"/>
              <a:gd name="connsiteY4" fmla="*/ 133389 h 236019"/>
              <a:gd name="connsiteX5" fmla="*/ 460321 w 460790"/>
              <a:gd name="connsiteY5" fmla="*/ 39 h 23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790" h="236019">
                <a:moveTo>
                  <a:pt x="460321" y="39"/>
                </a:moveTo>
                <a:cubicBezTo>
                  <a:pt x="473550" y="-2078"/>
                  <a:pt x="203146" y="81531"/>
                  <a:pt x="126946" y="120689"/>
                </a:cubicBezTo>
                <a:cubicBezTo>
                  <a:pt x="50746" y="159847"/>
                  <a:pt x="17938" y="225993"/>
                  <a:pt x="3121" y="234989"/>
                </a:cubicBezTo>
                <a:cubicBezTo>
                  <a:pt x="-11696" y="243985"/>
                  <a:pt x="30638" y="191597"/>
                  <a:pt x="38046" y="174664"/>
                </a:cubicBezTo>
                <a:cubicBezTo>
                  <a:pt x="45454" y="157731"/>
                  <a:pt x="-22808" y="162493"/>
                  <a:pt x="47571" y="133389"/>
                </a:cubicBezTo>
                <a:cubicBezTo>
                  <a:pt x="117950" y="104285"/>
                  <a:pt x="447092" y="2156"/>
                  <a:pt x="460321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2AB788F5-47E5-4AD4-AB03-3BDF6B6A6453}"/>
              </a:ext>
            </a:extLst>
          </p:cNvPr>
          <p:cNvSpPr/>
          <p:nvPr/>
        </p:nvSpPr>
        <p:spPr>
          <a:xfrm>
            <a:off x="308724" y="4958110"/>
            <a:ext cx="507889" cy="848256"/>
          </a:xfrm>
          <a:custGeom>
            <a:avLst/>
            <a:gdLst>
              <a:gd name="connsiteX0" fmla="*/ 424701 w 507889"/>
              <a:gd name="connsiteY0" fmla="*/ 99665 h 848256"/>
              <a:gd name="connsiteX1" fmla="*/ 132601 w 507889"/>
              <a:gd name="connsiteY1" fmla="*/ 515590 h 848256"/>
              <a:gd name="connsiteX2" fmla="*/ 2426 w 507889"/>
              <a:gd name="connsiteY2" fmla="*/ 845790 h 848256"/>
              <a:gd name="connsiteX3" fmla="*/ 50051 w 507889"/>
              <a:gd name="connsiteY3" fmla="*/ 658465 h 848256"/>
              <a:gd name="connsiteX4" fmla="*/ 78626 w 507889"/>
              <a:gd name="connsiteY4" fmla="*/ 509240 h 848256"/>
              <a:gd name="connsiteX5" fmla="*/ 173876 w 507889"/>
              <a:gd name="connsiteY5" fmla="*/ 328265 h 848256"/>
              <a:gd name="connsiteX6" fmla="*/ 272301 w 507889"/>
              <a:gd name="connsiteY6" fmla="*/ 169515 h 848256"/>
              <a:gd name="connsiteX7" fmla="*/ 256426 w 507889"/>
              <a:gd name="connsiteY7" fmla="*/ 277465 h 848256"/>
              <a:gd name="connsiteX8" fmla="*/ 348501 w 507889"/>
              <a:gd name="connsiteY8" fmla="*/ 118715 h 848256"/>
              <a:gd name="connsiteX9" fmla="*/ 504076 w 507889"/>
              <a:gd name="connsiteY9" fmla="*/ 1240 h 848256"/>
              <a:gd name="connsiteX10" fmla="*/ 459626 w 507889"/>
              <a:gd name="connsiteY10" fmla="*/ 58390 h 848256"/>
              <a:gd name="connsiteX11" fmla="*/ 424701 w 507889"/>
              <a:gd name="connsiteY11" fmla="*/ 99665 h 84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7889" h="848256">
                <a:moveTo>
                  <a:pt x="424701" y="99665"/>
                </a:moveTo>
                <a:cubicBezTo>
                  <a:pt x="370197" y="175865"/>
                  <a:pt x="202980" y="391236"/>
                  <a:pt x="132601" y="515590"/>
                </a:cubicBezTo>
                <a:cubicBezTo>
                  <a:pt x="62222" y="639944"/>
                  <a:pt x="16184" y="821978"/>
                  <a:pt x="2426" y="845790"/>
                </a:cubicBezTo>
                <a:cubicBezTo>
                  <a:pt x="-11332" y="869602"/>
                  <a:pt x="37351" y="714557"/>
                  <a:pt x="50051" y="658465"/>
                </a:cubicBezTo>
                <a:cubicBezTo>
                  <a:pt x="62751" y="602373"/>
                  <a:pt x="57989" y="564273"/>
                  <a:pt x="78626" y="509240"/>
                </a:cubicBezTo>
                <a:cubicBezTo>
                  <a:pt x="99263" y="454207"/>
                  <a:pt x="141597" y="384886"/>
                  <a:pt x="173876" y="328265"/>
                </a:cubicBezTo>
                <a:cubicBezTo>
                  <a:pt x="206155" y="271644"/>
                  <a:pt x="258543" y="177982"/>
                  <a:pt x="272301" y="169515"/>
                </a:cubicBezTo>
                <a:cubicBezTo>
                  <a:pt x="286059" y="161048"/>
                  <a:pt x="243726" y="285932"/>
                  <a:pt x="256426" y="277465"/>
                </a:cubicBezTo>
                <a:cubicBezTo>
                  <a:pt x="269126" y="268998"/>
                  <a:pt x="307226" y="164752"/>
                  <a:pt x="348501" y="118715"/>
                </a:cubicBezTo>
                <a:cubicBezTo>
                  <a:pt x="389776" y="72678"/>
                  <a:pt x="485555" y="11294"/>
                  <a:pt x="504076" y="1240"/>
                </a:cubicBezTo>
                <a:cubicBezTo>
                  <a:pt x="522597" y="-8814"/>
                  <a:pt x="468093" y="45161"/>
                  <a:pt x="459626" y="58390"/>
                </a:cubicBezTo>
                <a:cubicBezTo>
                  <a:pt x="451159" y="71619"/>
                  <a:pt x="479205" y="23465"/>
                  <a:pt x="424701" y="99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D7FF0536-04DB-4965-8568-7AACD5FFB300}"/>
              </a:ext>
            </a:extLst>
          </p:cNvPr>
          <p:cNvSpPr/>
          <p:nvPr/>
        </p:nvSpPr>
        <p:spPr>
          <a:xfrm>
            <a:off x="138078" y="5229174"/>
            <a:ext cx="329355" cy="588652"/>
          </a:xfrm>
          <a:custGeom>
            <a:avLst/>
            <a:gdLst>
              <a:gd name="connsiteX0" fmla="*/ 328647 w 329355"/>
              <a:gd name="connsiteY0" fmla="*/ 51 h 588652"/>
              <a:gd name="connsiteX1" fmla="*/ 204822 w 329355"/>
              <a:gd name="connsiteY1" fmla="*/ 209601 h 588652"/>
              <a:gd name="connsiteX2" fmla="*/ 80997 w 329355"/>
              <a:gd name="connsiteY2" fmla="*/ 330251 h 588652"/>
              <a:gd name="connsiteX3" fmla="*/ 1622 w 329355"/>
              <a:gd name="connsiteY3" fmla="*/ 587426 h 588652"/>
              <a:gd name="connsiteX4" fmla="*/ 36547 w 329355"/>
              <a:gd name="connsiteY4" fmla="*/ 422326 h 588652"/>
              <a:gd name="connsiteX5" fmla="*/ 141322 w 329355"/>
              <a:gd name="connsiteY5" fmla="*/ 301676 h 588652"/>
              <a:gd name="connsiteX6" fmla="*/ 249272 w 329355"/>
              <a:gd name="connsiteY6" fmla="*/ 190551 h 588652"/>
              <a:gd name="connsiteX7" fmla="*/ 328647 w 329355"/>
              <a:gd name="connsiteY7" fmla="*/ 51 h 58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355" h="588652">
                <a:moveTo>
                  <a:pt x="328647" y="51"/>
                </a:moveTo>
                <a:cubicBezTo>
                  <a:pt x="321239" y="3226"/>
                  <a:pt x="246097" y="154568"/>
                  <a:pt x="204822" y="209601"/>
                </a:cubicBezTo>
                <a:cubicBezTo>
                  <a:pt x="163547" y="264634"/>
                  <a:pt x="114864" y="267280"/>
                  <a:pt x="80997" y="330251"/>
                </a:cubicBezTo>
                <a:cubicBezTo>
                  <a:pt x="47130" y="393222"/>
                  <a:pt x="9030" y="572080"/>
                  <a:pt x="1622" y="587426"/>
                </a:cubicBezTo>
                <a:cubicBezTo>
                  <a:pt x="-5786" y="602772"/>
                  <a:pt x="13264" y="469951"/>
                  <a:pt x="36547" y="422326"/>
                </a:cubicBezTo>
                <a:cubicBezTo>
                  <a:pt x="59830" y="374701"/>
                  <a:pt x="105868" y="340305"/>
                  <a:pt x="141322" y="301676"/>
                </a:cubicBezTo>
                <a:cubicBezTo>
                  <a:pt x="176776" y="263047"/>
                  <a:pt x="214876" y="240293"/>
                  <a:pt x="249272" y="190551"/>
                </a:cubicBezTo>
                <a:cubicBezTo>
                  <a:pt x="283668" y="140809"/>
                  <a:pt x="336055" y="-3124"/>
                  <a:pt x="328647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D1E73BDA-7D5D-4116-AEAE-A315C90D076A}"/>
              </a:ext>
            </a:extLst>
          </p:cNvPr>
          <p:cNvSpPr/>
          <p:nvPr/>
        </p:nvSpPr>
        <p:spPr>
          <a:xfrm>
            <a:off x="725018" y="4886492"/>
            <a:ext cx="279407" cy="435203"/>
          </a:xfrm>
          <a:custGeom>
            <a:avLst/>
            <a:gdLst>
              <a:gd name="connsiteX0" fmla="*/ 278282 w 279407"/>
              <a:gd name="connsiteY0" fmla="*/ 9358 h 435203"/>
              <a:gd name="connsiteX1" fmla="*/ 21107 w 279407"/>
              <a:gd name="connsiteY1" fmla="*/ 396708 h 435203"/>
              <a:gd name="connsiteX2" fmla="*/ 27457 w 279407"/>
              <a:gd name="connsiteY2" fmla="*/ 409408 h 435203"/>
              <a:gd name="connsiteX3" fmla="*/ 129057 w 279407"/>
              <a:gd name="connsiteY3" fmla="*/ 291933 h 435203"/>
              <a:gd name="connsiteX4" fmla="*/ 94132 w 279407"/>
              <a:gd name="connsiteY4" fmla="*/ 180808 h 435203"/>
              <a:gd name="connsiteX5" fmla="*/ 113182 w 279407"/>
              <a:gd name="connsiteY5" fmla="*/ 123658 h 435203"/>
              <a:gd name="connsiteX6" fmla="*/ 278282 w 279407"/>
              <a:gd name="connsiteY6" fmla="*/ 9358 h 4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7" h="435203">
                <a:moveTo>
                  <a:pt x="278282" y="9358"/>
                </a:moveTo>
                <a:cubicBezTo>
                  <a:pt x="262936" y="54866"/>
                  <a:pt x="62911" y="330033"/>
                  <a:pt x="21107" y="396708"/>
                </a:cubicBezTo>
                <a:cubicBezTo>
                  <a:pt x="-20697" y="463383"/>
                  <a:pt x="9465" y="426870"/>
                  <a:pt x="27457" y="409408"/>
                </a:cubicBezTo>
                <a:cubicBezTo>
                  <a:pt x="45449" y="391946"/>
                  <a:pt x="117945" y="330033"/>
                  <a:pt x="129057" y="291933"/>
                </a:cubicBezTo>
                <a:cubicBezTo>
                  <a:pt x="140169" y="253833"/>
                  <a:pt x="96778" y="208854"/>
                  <a:pt x="94132" y="180808"/>
                </a:cubicBezTo>
                <a:cubicBezTo>
                  <a:pt x="91486" y="152762"/>
                  <a:pt x="78786" y="149587"/>
                  <a:pt x="113182" y="123658"/>
                </a:cubicBezTo>
                <a:cubicBezTo>
                  <a:pt x="147578" y="97729"/>
                  <a:pt x="293628" y="-36150"/>
                  <a:pt x="278282" y="9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BD555BFF-FE10-48FC-8246-D9AD6E59BD9C}"/>
              </a:ext>
            </a:extLst>
          </p:cNvPr>
          <p:cNvSpPr/>
          <p:nvPr/>
        </p:nvSpPr>
        <p:spPr>
          <a:xfrm>
            <a:off x="1134061" y="4666934"/>
            <a:ext cx="435463" cy="763287"/>
          </a:xfrm>
          <a:custGeom>
            <a:avLst/>
            <a:gdLst>
              <a:gd name="connsiteX0" fmla="*/ 434389 w 435463"/>
              <a:gd name="connsiteY0" fmla="*/ 316 h 763287"/>
              <a:gd name="connsiteX1" fmla="*/ 304214 w 435463"/>
              <a:gd name="connsiteY1" fmla="*/ 228916 h 763287"/>
              <a:gd name="connsiteX2" fmla="*/ 145464 w 435463"/>
              <a:gd name="connsiteY2" fmla="*/ 441641 h 763287"/>
              <a:gd name="connsiteX3" fmla="*/ 2589 w 435463"/>
              <a:gd name="connsiteY3" fmla="*/ 762316 h 763287"/>
              <a:gd name="connsiteX4" fmla="*/ 56564 w 435463"/>
              <a:gd name="connsiteY4" fmla="*/ 536891 h 763287"/>
              <a:gd name="connsiteX5" fmla="*/ 97839 w 435463"/>
              <a:gd name="connsiteY5" fmla="*/ 413066 h 763287"/>
              <a:gd name="connsiteX6" fmla="*/ 231189 w 435463"/>
              <a:gd name="connsiteY6" fmla="*/ 279716 h 763287"/>
              <a:gd name="connsiteX7" fmla="*/ 434389 w 435463"/>
              <a:gd name="connsiteY7" fmla="*/ 316 h 76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463" h="763287">
                <a:moveTo>
                  <a:pt x="434389" y="316"/>
                </a:moveTo>
                <a:cubicBezTo>
                  <a:pt x="446560" y="-8151"/>
                  <a:pt x="352368" y="155362"/>
                  <a:pt x="304214" y="228916"/>
                </a:cubicBezTo>
                <a:cubicBezTo>
                  <a:pt x="256060" y="302470"/>
                  <a:pt x="195735" y="352741"/>
                  <a:pt x="145464" y="441641"/>
                </a:cubicBezTo>
                <a:cubicBezTo>
                  <a:pt x="95193" y="530541"/>
                  <a:pt x="17406" y="746441"/>
                  <a:pt x="2589" y="762316"/>
                </a:cubicBezTo>
                <a:cubicBezTo>
                  <a:pt x="-12228" y="778191"/>
                  <a:pt x="40689" y="595099"/>
                  <a:pt x="56564" y="536891"/>
                </a:cubicBezTo>
                <a:cubicBezTo>
                  <a:pt x="72439" y="478683"/>
                  <a:pt x="68735" y="455928"/>
                  <a:pt x="97839" y="413066"/>
                </a:cubicBezTo>
                <a:cubicBezTo>
                  <a:pt x="126943" y="370204"/>
                  <a:pt x="179860" y="343745"/>
                  <a:pt x="231189" y="279716"/>
                </a:cubicBezTo>
                <a:cubicBezTo>
                  <a:pt x="282518" y="215687"/>
                  <a:pt x="422218" y="8783"/>
                  <a:pt x="434389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698C2088-72D8-41C1-92F2-999A4D61FD27}"/>
              </a:ext>
            </a:extLst>
          </p:cNvPr>
          <p:cNvSpPr/>
          <p:nvPr/>
        </p:nvSpPr>
        <p:spPr>
          <a:xfrm>
            <a:off x="946348" y="4797290"/>
            <a:ext cx="336379" cy="936636"/>
          </a:xfrm>
          <a:custGeom>
            <a:avLst/>
            <a:gdLst>
              <a:gd name="connsiteX0" fmla="*/ 336352 w 336379"/>
              <a:gd name="connsiteY0" fmla="*/ 135 h 936636"/>
              <a:gd name="connsiteX1" fmla="*/ 101402 w 336379"/>
              <a:gd name="connsiteY1" fmla="*/ 390660 h 936636"/>
              <a:gd name="connsiteX2" fmla="*/ 15677 w 336379"/>
              <a:gd name="connsiteY2" fmla="*/ 593860 h 936636"/>
              <a:gd name="connsiteX3" fmla="*/ 2977 w 336379"/>
              <a:gd name="connsiteY3" fmla="*/ 930410 h 936636"/>
              <a:gd name="connsiteX4" fmla="*/ 15677 w 336379"/>
              <a:gd name="connsiteY4" fmla="*/ 790710 h 936636"/>
              <a:gd name="connsiteX5" fmla="*/ 152202 w 336379"/>
              <a:gd name="connsiteY5" fmla="*/ 520835 h 936636"/>
              <a:gd name="connsiteX6" fmla="*/ 104577 w 336379"/>
              <a:gd name="connsiteY6" fmla="*/ 673235 h 936636"/>
              <a:gd name="connsiteX7" fmla="*/ 117277 w 336379"/>
              <a:gd name="connsiteY7" fmla="*/ 435110 h 936636"/>
              <a:gd name="connsiteX8" fmla="*/ 336352 w 336379"/>
              <a:gd name="connsiteY8" fmla="*/ 135 h 93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379" h="936636">
                <a:moveTo>
                  <a:pt x="336352" y="135"/>
                </a:moveTo>
                <a:cubicBezTo>
                  <a:pt x="333706" y="-7273"/>
                  <a:pt x="154848" y="291706"/>
                  <a:pt x="101402" y="390660"/>
                </a:cubicBezTo>
                <a:cubicBezTo>
                  <a:pt x="47956" y="489614"/>
                  <a:pt x="32081" y="503902"/>
                  <a:pt x="15677" y="593860"/>
                </a:cubicBezTo>
                <a:cubicBezTo>
                  <a:pt x="-727" y="683818"/>
                  <a:pt x="2977" y="897602"/>
                  <a:pt x="2977" y="930410"/>
                </a:cubicBezTo>
                <a:cubicBezTo>
                  <a:pt x="2977" y="963218"/>
                  <a:pt x="-9194" y="858973"/>
                  <a:pt x="15677" y="790710"/>
                </a:cubicBezTo>
                <a:cubicBezTo>
                  <a:pt x="40548" y="722448"/>
                  <a:pt x="137385" y="540414"/>
                  <a:pt x="152202" y="520835"/>
                </a:cubicBezTo>
                <a:cubicBezTo>
                  <a:pt x="167019" y="501256"/>
                  <a:pt x="110398" y="687522"/>
                  <a:pt x="104577" y="673235"/>
                </a:cubicBezTo>
                <a:cubicBezTo>
                  <a:pt x="98756" y="658948"/>
                  <a:pt x="82352" y="544118"/>
                  <a:pt x="117277" y="435110"/>
                </a:cubicBezTo>
                <a:cubicBezTo>
                  <a:pt x="152202" y="326102"/>
                  <a:pt x="338998" y="7543"/>
                  <a:pt x="336352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4302B814-F3F5-45CF-AB30-9DB4369CF6BB}"/>
              </a:ext>
            </a:extLst>
          </p:cNvPr>
          <p:cNvSpPr/>
          <p:nvPr/>
        </p:nvSpPr>
        <p:spPr>
          <a:xfrm>
            <a:off x="844401" y="4769348"/>
            <a:ext cx="405778" cy="580743"/>
          </a:xfrm>
          <a:custGeom>
            <a:avLst/>
            <a:gdLst>
              <a:gd name="connsiteX0" fmla="*/ 397024 w 405778"/>
              <a:gd name="connsiteY0" fmla="*/ 5852 h 580743"/>
              <a:gd name="connsiteX1" fmla="*/ 79524 w 405778"/>
              <a:gd name="connsiteY1" fmla="*/ 456702 h 580743"/>
              <a:gd name="connsiteX2" fmla="*/ 149 w 405778"/>
              <a:gd name="connsiteY2" fmla="*/ 580527 h 580743"/>
              <a:gd name="connsiteX3" fmla="*/ 60474 w 405778"/>
              <a:gd name="connsiteY3" fmla="*/ 437652 h 580743"/>
              <a:gd name="connsiteX4" fmla="*/ 92224 w 405778"/>
              <a:gd name="connsiteY4" fmla="*/ 386852 h 580743"/>
              <a:gd name="connsiteX5" fmla="*/ 295424 w 405778"/>
              <a:gd name="connsiteY5" fmla="*/ 212227 h 580743"/>
              <a:gd name="connsiteX6" fmla="*/ 397024 w 405778"/>
              <a:gd name="connsiteY6" fmla="*/ 5852 h 58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778" h="580743">
                <a:moveTo>
                  <a:pt x="397024" y="5852"/>
                </a:moveTo>
                <a:cubicBezTo>
                  <a:pt x="361041" y="46598"/>
                  <a:pt x="145670" y="360923"/>
                  <a:pt x="79524" y="456702"/>
                </a:cubicBezTo>
                <a:cubicBezTo>
                  <a:pt x="13378" y="552481"/>
                  <a:pt x="3324" y="583702"/>
                  <a:pt x="149" y="580527"/>
                </a:cubicBezTo>
                <a:cubicBezTo>
                  <a:pt x="-3026" y="577352"/>
                  <a:pt x="45128" y="469931"/>
                  <a:pt x="60474" y="437652"/>
                </a:cubicBezTo>
                <a:cubicBezTo>
                  <a:pt x="75820" y="405373"/>
                  <a:pt x="53066" y="424423"/>
                  <a:pt x="92224" y="386852"/>
                </a:cubicBezTo>
                <a:cubicBezTo>
                  <a:pt x="131382" y="349281"/>
                  <a:pt x="240920" y="276256"/>
                  <a:pt x="295424" y="212227"/>
                </a:cubicBezTo>
                <a:cubicBezTo>
                  <a:pt x="349928" y="148198"/>
                  <a:pt x="433007" y="-34894"/>
                  <a:pt x="397024" y="5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5A5D4544-5F99-46E0-B188-76FE188D3C00}"/>
              </a:ext>
            </a:extLst>
          </p:cNvPr>
          <p:cNvSpPr/>
          <p:nvPr/>
        </p:nvSpPr>
        <p:spPr>
          <a:xfrm>
            <a:off x="696139" y="5371044"/>
            <a:ext cx="179691" cy="533337"/>
          </a:xfrm>
          <a:custGeom>
            <a:avLst/>
            <a:gdLst>
              <a:gd name="connsiteX0" fmla="*/ 2361 w 179691"/>
              <a:gd name="connsiteY0" fmla="*/ 1056 h 533337"/>
              <a:gd name="connsiteX1" fmla="*/ 119836 w 179691"/>
              <a:gd name="connsiteY1" fmla="*/ 220131 h 533337"/>
              <a:gd name="connsiteX2" fmla="*/ 176986 w 179691"/>
              <a:gd name="connsiteY2" fmla="*/ 528106 h 533337"/>
              <a:gd name="connsiteX3" fmla="*/ 157936 w 179691"/>
              <a:gd name="connsiteY3" fmla="*/ 394756 h 533337"/>
              <a:gd name="connsiteX4" fmla="*/ 49986 w 179691"/>
              <a:gd name="connsiteY4" fmla="*/ 147106 h 533337"/>
              <a:gd name="connsiteX5" fmla="*/ 2361 w 179691"/>
              <a:gd name="connsiteY5" fmla="*/ 1056 h 5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91" h="533337">
                <a:moveTo>
                  <a:pt x="2361" y="1056"/>
                </a:moveTo>
                <a:cubicBezTo>
                  <a:pt x="14003" y="13227"/>
                  <a:pt x="90732" y="132289"/>
                  <a:pt x="119836" y="220131"/>
                </a:cubicBezTo>
                <a:cubicBezTo>
                  <a:pt x="148940" y="307973"/>
                  <a:pt x="170636" y="499002"/>
                  <a:pt x="176986" y="528106"/>
                </a:cubicBezTo>
                <a:cubicBezTo>
                  <a:pt x="183336" y="557210"/>
                  <a:pt x="179103" y="458256"/>
                  <a:pt x="157936" y="394756"/>
                </a:cubicBezTo>
                <a:cubicBezTo>
                  <a:pt x="136769" y="331256"/>
                  <a:pt x="75386" y="209548"/>
                  <a:pt x="49986" y="147106"/>
                </a:cubicBezTo>
                <a:cubicBezTo>
                  <a:pt x="24586" y="84664"/>
                  <a:pt x="-9281" y="-11115"/>
                  <a:pt x="2361" y="1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17D103C9-296A-45E7-AD40-68FC80470617}"/>
              </a:ext>
            </a:extLst>
          </p:cNvPr>
          <p:cNvSpPr/>
          <p:nvPr/>
        </p:nvSpPr>
        <p:spPr>
          <a:xfrm>
            <a:off x="503776" y="5448299"/>
            <a:ext cx="128187" cy="686879"/>
          </a:xfrm>
          <a:custGeom>
            <a:avLst/>
            <a:gdLst>
              <a:gd name="connsiteX0" fmla="*/ 105824 w 128187"/>
              <a:gd name="connsiteY0" fmla="*/ 1 h 686879"/>
              <a:gd name="connsiteX1" fmla="*/ 128049 w 128187"/>
              <a:gd name="connsiteY1" fmla="*/ 177801 h 686879"/>
              <a:gd name="connsiteX2" fmla="*/ 93124 w 128187"/>
              <a:gd name="connsiteY2" fmla="*/ 346076 h 686879"/>
              <a:gd name="connsiteX3" fmla="*/ 7399 w 128187"/>
              <a:gd name="connsiteY3" fmla="*/ 555626 h 686879"/>
              <a:gd name="connsiteX4" fmla="*/ 7399 w 128187"/>
              <a:gd name="connsiteY4" fmla="*/ 685801 h 686879"/>
              <a:gd name="connsiteX5" fmla="*/ 32799 w 128187"/>
              <a:gd name="connsiteY5" fmla="*/ 485776 h 686879"/>
              <a:gd name="connsiteX6" fmla="*/ 58199 w 128187"/>
              <a:gd name="connsiteY6" fmla="*/ 336551 h 686879"/>
              <a:gd name="connsiteX7" fmla="*/ 118524 w 128187"/>
              <a:gd name="connsiteY7" fmla="*/ 174626 h 686879"/>
              <a:gd name="connsiteX8" fmla="*/ 105824 w 128187"/>
              <a:gd name="connsiteY8" fmla="*/ 1 h 68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187" h="686879">
                <a:moveTo>
                  <a:pt x="105824" y="1"/>
                </a:moveTo>
                <a:cubicBezTo>
                  <a:pt x="107411" y="530"/>
                  <a:pt x="130166" y="120122"/>
                  <a:pt x="128049" y="177801"/>
                </a:cubicBezTo>
                <a:cubicBezTo>
                  <a:pt x="125932" y="235480"/>
                  <a:pt x="113232" y="283105"/>
                  <a:pt x="93124" y="346076"/>
                </a:cubicBezTo>
                <a:cubicBezTo>
                  <a:pt x="73016" y="409047"/>
                  <a:pt x="21687" y="499005"/>
                  <a:pt x="7399" y="555626"/>
                </a:cubicBezTo>
                <a:cubicBezTo>
                  <a:pt x="-6889" y="612247"/>
                  <a:pt x="3166" y="697443"/>
                  <a:pt x="7399" y="685801"/>
                </a:cubicBezTo>
                <a:cubicBezTo>
                  <a:pt x="11632" y="674159"/>
                  <a:pt x="24332" y="543984"/>
                  <a:pt x="32799" y="485776"/>
                </a:cubicBezTo>
                <a:cubicBezTo>
                  <a:pt x="41266" y="427568"/>
                  <a:pt x="43912" y="388409"/>
                  <a:pt x="58199" y="336551"/>
                </a:cubicBezTo>
                <a:cubicBezTo>
                  <a:pt x="72486" y="284693"/>
                  <a:pt x="104236" y="227543"/>
                  <a:pt x="118524" y="174626"/>
                </a:cubicBezTo>
                <a:cubicBezTo>
                  <a:pt x="132812" y="121709"/>
                  <a:pt x="104237" y="-528"/>
                  <a:pt x="10582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844FEB04-39D5-4933-8CA9-4E838BF37124}"/>
              </a:ext>
            </a:extLst>
          </p:cNvPr>
          <p:cNvSpPr/>
          <p:nvPr/>
        </p:nvSpPr>
        <p:spPr>
          <a:xfrm>
            <a:off x="1794129" y="3536927"/>
            <a:ext cx="1474092" cy="870682"/>
          </a:xfrm>
          <a:custGeom>
            <a:avLst/>
            <a:gdLst>
              <a:gd name="connsiteX0" fmla="*/ 123571 w 1474092"/>
              <a:gd name="connsiteY0" fmla="*/ 785306 h 870682"/>
              <a:gd name="connsiteX1" fmla="*/ 398738 w 1474092"/>
              <a:gd name="connsiteY1" fmla="*/ 582106 h 870682"/>
              <a:gd name="connsiteX2" fmla="*/ 682371 w 1474092"/>
              <a:gd name="connsiteY2" fmla="*/ 349273 h 870682"/>
              <a:gd name="connsiteX3" fmla="*/ 974471 w 1474092"/>
              <a:gd name="connsiteY3" fmla="*/ 163006 h 870682"/>
              <a:gd name="connsiteX4" fmla="*/ 1131104 w 1474092"/>
              <a:gd name="connsiteY4" fmla="*/ 74106 h 870682"/>
              <a:gd name="connsiteX5" fmla="*/ 1474004 w 1474092"/>
              <a:gd name="connsiteY5" fmla="*/ 2140 h 870682"/>
              <a:gd name="connsiteX6" fmla="*/ 1097238 w 1474092"/>
              <a:gd name="connsiteY6" fmla="*/ 158773 h 870682"/>
              <a:gd name="connsiteX7" fmla="*/ 678138 w 1474092"/>
              <a:gd name="connsiteY7" fmla="*/ 340806 h 870682"/>
              <a:gd name="connsiteX8" fmla="*/ 335238 w 1474092"/>
              <a:gd name="connsiteY8" fmla="*/ 700640 h 870682"/>
              <a:gd name="connsiteX9" fmla="*/ 9271 w 1474092"/>
              <a:gd name="connsiteY9" fmla="*/ 865740 h 870682"/>
              <a:gd name="connsiteX10" fmla="*/ 123571 w 1474092"/>
              <a:gd name="connsiteY10" fmla="*/ 785306 h 87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4092" h="870682">
                <a:moveTo>
                  <a:pt x="123571" y="785306"/>
                </a:moveTo>
                <a:cubicBezTo>
                  <a:pt x="188482" y="738034"/>
                  <a:pt x="305605" y="654778"/>
                  <a:pt x="398738" y="582106"/>
                </a:cubicBezTo>
                <a:cubicBezTo>
                  <a:pt x="491871" y="509434"/>
                  <a:pt x="586416" y="419123"/>
                  <a:pt x="682371" y="349273"/>
                </a:cubicBezTo>
                <a:cubicBezTo>
                  <a:pt x="778327" y="279423"/>
                  <a:pt x="899682" y="208867"/>
                  <a:pt x="974471" y="163006"/>
                </a:cubicBezTo>
                <a:cubicBezTo>
                  <a:pt x="1049260" y="117145"/>
                  <a:pt x="1047849" y="100917"/>
                  <a:pt x="1131104" y="74106"/>
                </a:cubicBezTo>
                <a:cubicBezTo>
                  <a:pt x="1214359" y="47295"/>
                  <a:pt x="1479648" y="-11971"/>
                  <a:pt x="1474004" y="2140"/>
                </a:cubicBezTo>
                <a:cubicBezTo>
                  <a:pt x="1468360" y="16251"/>
                  <a:pt x="1097238" y="158773"/>
                  <a:pt x="1097238" y="158773"/>
                </a:cubicBezTo>
                <a:cubicBezTo>
                  <a:pt x="964594" y="215217"/>
                  <a:pt x="805138" y="250495"/>
                  <a:pt x="678138" y="340806"/>
                </a:cubicBezTo>
                <a:cubicBezTo>
                  <a:pt x="551138" y="431117"/>
                  <a:pt x="446716" y="613151"/>
                  <a:pt x="335238" y="700640"/>
                </a:cubicBezTo>
                <a:cubicBezTo>
                  <a:pt x="223760" y="788129"/>
                  <a:pt x="47371" y="843868"/>
                  <a:pt x="9271" y="865740"/>
                </a:cubicBezTo>
                <a:cubicBezTo>
                  <a:pt x="-28829" y="887612"/>
                  <a:pt x="58660" y="832578"/>
                  <a:pt x="123571" y="785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27808811-C209-423C-BDF9-D6F4A3F53F62}"/>
              </a:ext>
            </a:extLst>
          </p:cNvPr>
          <p:cNvSpPr/>
          <p:nvPr/>
        </p:nvSpPr>
        <p:spPr>
          <a:xfrm>
            <a:off x="2442626" y="3645044"/>
            <a:ext cx="594935" cy="546152"/>
          </a:xfrm>
          <a:custGeom>
            <a:avLst/>
            <a:gdLst>
              <a:gd name="connsiteX0" fmla="*/ 491074 w 594935"/>
              <a:gd name="connsiteY0" fmla="*/ 67589 h 546152"/>
              <a:gd name="connsiteX1" fmla="*/ 186274 w 594935"/>
              <a:gd name="connsiteY1" fmla="*/ 245389 h 546152"/>
              <a:gd name="connsiteX2" fmla="*/ 55041 w 594935"/>
              <a:gd name="connsiteY2" fmla="*/ 537489 h 546152"/>
              <a:gd name="connsiteX3" fmla="*/ 55041 w 594935"/>
              <a:gd name="connsiteY3" fmla="*/ 461289 h 546152"/>
              <a:gd name="connsiteX4" fmla="*/ 42341 w 594935"/>
              <a:gd name="connsiteY4" fmla="*/ 380856 h 546152"/>
              <a:gd name="connsiteX5" fmla="*/ 38107 w 594935"/>
              <a:gd name="connsiteY5" fmla="*/ 334289 h 546152"/>
              <a:gd name="connsiteX6" fmla="*/ 563041 w 594935"/>
              <a:gd name="connsiteY6" fmla="*/ 16789 h 546152"/>
              <a:gd name="connsiteX7" fmla="*/ 491074 w 594935"/>
              <a:gd name="connsiteY7" fmla="*/ 67589 h 54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935" h="546152">
                <a:moveTo>
                  <a:pt x="491074" y="67589"/>
                </a:moveTo>
                <a:cubicBezTo>
                  <a:pt x="428279" y="105689"/>
                  <a:pt x="258946" y="167072"/>
                  <a:pt x="186274" y="245389"/>
                </a:cubicBezTo>
                <a:cubicBezTo>
                  <a:pt x="113602" y="323706"/>
                  <a:pt x="76913" y="501506"/>
                  <a:pt x="55041" y="537489"/>
                </a:cubicBezTo>
                <a:cubicBezTo>
                  <a:pt x="33169" y="573472"/>
                  <a:pt x="57158" y="487394"/>
                  <a:pt x="55041" y="461289"/>
                </a:cubicBezTo>
                <a:cubicBezTo>
                  <a:pt x="52924" y="435184"/>
                  <a:pt x="45163" y="402023"/>
                  <a:pt x="42341" y="380856"/>
                </a:cubicBezTo>
                <a:cubicBezTo>
                  <a:pt x="39519" y="359689"/>
                  <a:pt x="-48676" y="394967"/>
                  <a:pt x="38107" y="334289"/>
                </a:cubicBezTo>
                <a:cubicBezTo>
                  <a:pt x="124890" y="273611"/>
                  <a:pt x="482608" y="62650"/>
                  <a:pt x="563041" y="16789"/>
                </a:cubicBezTo>
                <a:cubicBezTo>
                  <a:pt x="643474" y="-29072"/>
                  <a:pt x="553869" y="29489"/>
                  <a:pt x="491074" y="67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23B1E2A2-379B-4C76-8655-CD09F82E4D7D}"/>
              </a:ext>
            </a:extLst>
          </p:cNvPr>
          <p:cNvSpPr/>
          <p:nvPr/>
        </p:nvSpPr>
        <p:spPr>
          <a:xfrm>
            <a:off x="2369179" y="4143414"/>
            <a:ext cx="147045" cy="570817"/>
          </a:xfrm>
          <a:custGeom>
            <a:avLst/>
            <a:gdLst>
              <a:gd name="connsiteX0" fmla="*/ 147009 w 147045"/>
              <a:gd name="connsiteY0" fmla="*/ 3136 h 570817"/>
              <a:gd name="connsiteX1" fmla="*/ 73984 w 147045"/>
              <a:gd name="connsiteY1" fmla="*/ 176174 h 570817"/>
              <a:gd name="connsiteX2" fmla="*/ 959 w 147045"/>
              <a:gd name="connsiteY2" fmla="*/ 560349 h 570817"/>
              <a:gd name="connsiteX3" fmla="*/ 34296 w 147045"/>
              <a:gd name="connsiteY3" fmla="*/ 449224 h 570817"/>
              <a:gd name="connsiteX4" fmla="*/ 64459 w 147045"/>
              <a:gd name="connsiteY4" fmla="*/ 311111 h 570817"/>
              <a:gd name="connsiteX5" fmla="*/ 147009 w 147045"/>
              <a:gd name="connsiteY5" fmla="*/ 3136 h 57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45" h="570817">
                <a:moveTo>
                  <a:pt x="147009" y="3136"/>
                </a:moveTo>
                <a:cubicBezTo>
                  <a:pt x="148596" y="-19353"/>
                  <a:pt x="98326" y="83305"/>
                  <a:pt x="73984" y="176174"/>
                </a:cubicBezTo>
                <a:cubicBezTo>
                  <a:pt x="49642" y="269043"/>
                  <a:pt x="7574" y="514841"/>
                  <a:pt x="959" y="560349"/>
                </a:cubicBezTo>
                <a:cubicBezTo>
                  <a:pt x="-5656" y="605857"/>
                  <a:pt x="23713" y="490764"/>
                  <a:pt x="34296" y="449224"/>
                </a:cubicBezTo>
                <a:cubicBezTo>
                  <a:pt x="44879" y="407684"/>
                  <a:pt x="50701" y="381490"/>
                  <a:pt x="64459" y="311111"/>
                </a:cubicBezTo>
                <a:cubicBezTo>
                  <a:pt x="78217" y="240732"/>
                  <a:pt x="145422" y="25625"/>
                  <a:pt x="147009" y="3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80C38C36-5B87-473B-9480-516F38E2D895}"/>
              </a:ext>
            </a:extLst>
          </p:cNvPr>
          <p:cNvSpPr/>
          <p:nvPr/>
        </p:nvSpPr>
        <p:spPr>
          <a:xfrm>
            <a:off x="2338750" y="4116763"/>
            <a:ext cx="163194" cy="671103"/>
          </a:xfrm>
          <a:custGeom>
            <a:avLst/>
            <a:gdLst>
              <a:gd name="connsiteX0" fmla="*/ 163150 w 163194"/>
              <a:gd name="connsiteY0" fmla="*/ 2270 h 671103"/>
              <a:gd name="connsiteX1" fmla="*/ 67900 w 163194"/>
              <a:gd name="connsiteY1" fmla="*/ 258387 h 671103"/>
              <a:gd name="connsiteX2" fmla="*/ 25567 w 163194"/>
              <a:gd name="connsiteY2" fmla="*/ 463704 h 671103"/>
              <a:gd name="connsiteX3" fmla="*/ 46733 w 163194"/>
              <a:gd name="connsiteY3" fmla="*/ 666904 h 671103"/>
              <a:gd name="connsiteX4" fmla="*/ 42500 w 163194"/>
              <a:gd name="connsiteY4" fmla="*/ 588587 h 671103"/>
              <a:gd name="connsiteX5" fmla="*/ 12867 w 163194"/>
              <a:gd name="connsiteY5" fmla="*/ 440420 h 671103"/>
              <a:gd name="connsiteX6" fmla="*/ 2283 w 163194"/>
              <a:gd name="connsiteY6" fmla="*/ 355754 h 671103"/>
              <a:gd name="connsiteX7" fmla="*/ 55200 w 163194"/>
              <a:gd name="connsiteY7" fmla="*/ 144087 h 671103"/>
              <a:gd name="connsiteX8" fmla="*/ 163150 w 163194"/>
              <a:gd name="connsiteY8" fmla="*/ 2270 h 67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194" h="671103">
                <a:moveTo>
                  <a:pt x="163150" y="2270"/>
                </a:moveTo>
                <a:cubicBezTo>
                  <a:pt x="165267" y="21320"/>
                  <a:pt x="90830" y="181481"/>
                  <a:pt x="67900" y="258387"/>
                </a:cubicBezTo>
                <a:cubicBezTo>
                  <a:pt x="44970" y="335293"/>
                  <a:pt x="29095" y="395618"/>
                  <a:pt x="25567" y="463704"/>
                </a:cubicBezTo>
                <a:cubicBezTo>
                  <a:pt x="22039" y="531790"/>
                  <a:pt x="43911" y="646090"/>
                  <a:pt x="46733" y="666904"/>
                </a:cubicBezTo>
                <a:cubicBezTo>
                  <a:pt x="49555" y="687718"/>
                  <a:pt x="48144" y="626334"/>
                  <a:pt x="42500" y="588587"/>
                </a:cubicBezTo>
                <a:cubicBezTo>
                  <a:pt x="36856" y="550840"/>
                  <a:pt x="19570" y="479225"/>
                  <a:pt x="12867" y="440420"/>
                </a:cubicBezTo>
                <a:cubicBezTo>
                  <a:pt x="6164" y="401615"/>
                  <a:pt x="-4773" y="405143"/>
                  <a:pt x="2283" y="355754"/>
                </a:cubicBezTo>
                <a:cubicBezTo>
                  <a:pt x="9338" y="306365"/>
                  <a:pt x="28036" y="199473"/>
                  <a:pt x="55200" y="144087"/>
                </a:cubicBezTo>
                <a:cubicBezTo>
                  <a:pt x="82364" y="88701"/>
                  <a:pt x="161033" y="-16780"/>
                  <a:pt x="163150" y="2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165F4B80-8317-44D1-B674-DA468F432F4F}"/>
              </a:ext>
            </a:extLst>
          </p:cNvPr>
          <p:cNvSpPr/>
          <p:nvPr/>
        </p:nvSpPr>
        <p:spPr>
          <a:xfrm>
            <a:off x="2328815" y="4722952"/>
            <a:ext cx="88825" cy="458379"/>
          </a:xfrm>
          <a:custGeom>
            <a:avLst/>
            <a:gdLst>
              <a:gd name="connsiteX0" fmla="*/ 86302 w 88825"/>
              <a:gd name="connsiteY0" fmla="*/ 1448 h 458379"/>
              <a:gd name="connsiteX1" fmla="*/ 65135 w 88825"/>
              <a:gd name="connsiteY1" fmla="*/ 168665 h 458379"/>
              <a:gd name="connsiteX2" fmla="*/ 50318 w 88825"/>
              <a:gd name="connsiteY2" fmla="*/ 452298 h 458379"/>
              <a:gd name="connsiteX3" fmla="*/ 37618 w 88825"/>
              <a:gd name="connsiteY3" fmla="*/ 354931 h 458379"/>
              <a:gd name="connsiteX4" fmla="*/ 1635 w 88825"/>
              <a:gd name="connsiteY4" fmla="*/ 259681 h 458379"/>
              <a:gd name="connsiteX5" fmla="*/ 86302 w 88825"/>
              <a:gd name="connsiteY5" fmla="*/ 1448 h 45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25" h="458379">
                <a:moveTo>
                  <a:pt x="86302" y="1448"/>
                </a:moveTo>
                <a:cubicBezTo>
                  <a:pt x="96885" y="-13721"/>
                  <a:pt x="71132" y="93523"/>
                  <a:pt x="65135" y="168665"/>
                </a:cubicBezTo>
                <a:cubicBezTo>
                  <a:pt x="59138" y="243807"/>
                  <a:pt x="54904" y="421254"/>
                  <a:pt x="50318" y="452298"/>
                </a:cubicBezTo>
                <a:cubicBezTo>
                  <a:pt x="45732" y="483342"/>
                  <a:pt x="45732" y="387034"/>
                  <a:pt x="37618" y="354931"/>
                </a:cubicBezTo>
                <a:cubicBezTo>
                  <a:pt x="29504" y="322828"/>
                  <a:pt x="-8243" y="315420"/>
                  <a:pt x="1635" y="259681"/>
                </a:cubicBezTo>
                <a:cubicBezTo>
                  <a:pt x="11513" y="203942"/>
                  <a:pt x="75719" y="16617"/>
                  <a:pt x="86302" y="1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CEB4B4E6-03D8-4E2F-A1C5-4182C08479E7}"/>
              </a:ext>
            </a:extLst>
          </p:cNvPr>
          <p:cNvSpPr/>
          <p:nvPr/>
        </p:nvSpPr>
        <p:spPr>
          <a:xfrm>
            <a:off x="1559443" y="5160275"/>
            <a:ext cx="820695" cy="391743"/>
          </a:xfrm>
          <a:custGeom>
            <a:avLst/>
            <a:gdLst>
              <a:gd name="connsiteX0" fmla="*/ 819690 w 820695"/>
              <a:gd name="connsiteY0" fmla="*/ 158 h 391743"/>
              <a:gd name="connsiteX1" fmla="*/ 785824 w 820695"/>
              <a:gd name="connsiteY1" fmla="*/ 207592 h 391743"/>
              <a:gd name="connsiteX2" fmla="*/ 696924 w 820695"/>
              <a:gd name="connsiteY2" fmla="*/ 247808 h 391743"/>
              <a:gd name="connsiteX3" fmla="*/ 500074 w 820695"/>
              <a:gd name="connsiteY3" fmla="*/ 302842 h 391743"/>
              <a:gd name="connsiteX4" fmla="*/ 540 w 820695"/>
              <a:gd name="connsiteY4" fmla="*/ 391742 h 391743"/>
              <a:gd name="connsiteX5" fmla="*/ 409057 w 820695"/>
              <a:gd name="connsiteY5" fmla="*/ 304958 h 391743"/>
              <a:gd name="connsiteX6" fmla="*/ 694807 w 820695"/>
              <a:gd name="connsiteY6" fmla="*/ 220292 h 391743"/>
              <a:gd name="connsiteX7" fmla="*/ 751957 w 820695"/>
              <a:gd name="connsiteY7" fmla="*/ 173725 h 391743"/>
              <a:gd name="connsiteX8" fmla="*/ 819690 w 820695"/>
              <a:gd name="connsiteY8" fmla="*/ 158 h 3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695" h="391743">
                <a:moveTo>
                  <a:pt x="819690" y="158"/>
                </a:moveTo>
                <a:cubicBezTo>
                  <a:pt x="825334" y="5802"/>
                  <a:pt x="806285" y="166317"/>
                  <a:pt x="785824" y="207592"/>
                </a:cubicBezTo>
                <a:cubicBezTo>
                  <a:pt x="765363" y="248867"/>
                  <a:pt x="744549" y="231933"/>
                  <a:pt x="696924" y="247808"/>
                </a:cubicBezTo>
                <a:cubicBezTo>
                  <a:pt x="649299" y="263683"/>
                  <a:pt x="616138" y="278853"/>
                  <a:pt x="500074" y="302842"/>
                </a:cubicBezTo>
                <a:cubicBezTo>
                  <a:pt x="384010" y="326831"/>
                  <a:pt x="15709" y="391389"/>
                  <a:pt x="540" y="391742"/>
                </a:cubicBezTo>
                <a:cubicBezTo>
                  <a:pt x="-14629" y="392095"/>
                  <a:pt x="293346" y="333533"/>
                  <a:pt x="409057" y="304958"/>
                </a:cubicBezTo>
                <a:cubicBezTo>
                  <a:pt x="524768" y="276383"/>
                  <a:pt x="637657" y="242164"/>
                  <a:pt x="694807" y="220292"/>
                </a:cubicBezTo>
                <a:cubicBezTo>
                  <a:pt x="751957" y="198420"/>
                  <a:pt x="729379" y="206533"/>
                  <a:pt x="751957" y="173725"/>
                </a:cubicBezTo>
                <a:cubicBezTo>
                  <a:pt x="774535" y="140917"/>
                  <a:pt x="814046" y="-5486"/>
                  <a:pt x="81969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62D11A2C-7720-447C-A0E7-7ED86FCC8862}"/>
              </a:ext>
            </a:extLst>
          </p:cNvPr>
          <p:cNvSpPr/>
          <p:nvPr/>
        </p:nvSpPr>
        <p:spPr>
          <a:xfrm>
            <a:off x="1623197" y="4317891"/>
            <a:ext cx="383562" cy="602058"/>
          </a:xfrm>
          <a:custGeom>
            <a:avLst/>
            <a:gdLst>
              <a:gd name="connsiteX0" fmla="*/ 383403 w 383562"/>
              <a:gd name="connsiteY0" fmla="*/ 109 h 602058"/>
              <a:gd name="connsiteX1" fmla="*/ 97653 w 383562"/>
              <a:gd name="connsiteY1" fmla="*/ 364176 h 602058"/>
              <a:gd name="connsiteX2" fmla="*/ 2403 w 383562"/>
              <a:gd name="connsiteY2" fmla="*/ 599126 h 602058"/>
              <a:gd name="connsiteX3" fmla="*/ 29920 w 383562"/>
              <a:gd name="connsiteY3" fmla="*/ 489059 h 602058"/>
              <a:gd name="connsiteX4" fmla="*/ 44736 w 383562"/>
              <a:gd name="connsiteY4" fmla="*/ 387459 h 602058"/>
              <a:gd name="connsiteX5" fmla="*/ 55320 w 383562"/>
              <a:gd name="connsiteY5" fmla="*/ 326076 h 602058"/>
              <a:gd name="connsiteX6" fmla="*/ 383403 w 383562"/>
              <a:gd name="connsiteY6" fmla="*/ 109 h 60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562" h="602058">
                <a:moveTo>
                  <a:pt x="383403" y="109"/>
                </a:moveTo>
                <a:cubicBezTo>
                  <a:pt x="390458" y="6459"/>
                  <a:pt x="161153" y="264340"/>
                  <a:pt x="97653" y="364176"/>
                </a:cubicBezTo>
                <a:cubicBezTo>
                  <a:pt x="34153" y="464012"/>
                  <a:pt x="13692" y="578312"/>
                  <a:pt x="2403" y="599126"/>
                </a:cubicBezTo>
                <a:cubicBezTo>
                  <a:pt x="-8886" y="619940"/>
                  <a:pt x="22865" y="524337"/>
                  <a:pt x="29920" y="489059"/>
                </a:cubicBezTo>
                <a:cubicBezTo>
                  <a:pt x="36975" y="453781"/>
                  <a:pt x="40503" y="414623"/>
                  <a:pt x="44736" y="387459"/>
                </a:cubicBezTo>
                <a:cubicBezTo>
                  <a:pt x="48969" y="360295"/>
                  <a:pt x="2403" y="387459"/>
                  <a:pt x="55320" y="326076"/>
                </a:cubicBezTo>
                <a:cubicBezTo>
                  <a:pt x="108237" y="264693"/>
                  <a:pt x="376348" y="-6241"/>
                  <a:pt x="383403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52584A2E-46B3-4F5F-A0C3-99784C738225}"/>
              </a:ext>
            </a:extLst>
          </p:cNvPr>
          <p:cNvSpPr/>
          <p:nvPr/>
        </p:nvSpPr>
        <p:spPr>
          <a:xfrm>
            <a:off x="3282620" y="2719502"/>
            <a:ext cx="995248" cy="830113"/>
          </a:xfrm>
          <a:custGeom>
            <a:avLst/>
            <a:gdLst>
              <a:gd name="connsiteX0" fmla="*/ 10913 w 995248"/>
              <a:gd name="connsiteY0" fmla="*/ 823798 h 830113"/>
              <a:gd name="connsiteX1" fmla="*/ 222580 w 995248"/>
              <a:gd name="connsiteY1" fmla="*/ 468198 h 830113"/>
              <a:gd name="connsiteX2" fmla="*/ 887213 w 995248"/>
              <a:gd name="connsiteY2" fmla="*/ 40631 h 830113"/>
              <a:gd name="connsiteX3" fmla="*/ 980347 w 995248"/>
              <a:gd name="connsiteY3" fmla="*/ 19465 h 830113"/>
              <a:gd name="connsiteX4" fmla="*/ 739047 w 995248"/>
              <a:gd name="connsiteY4" fmla="*/ 57565 h 830113"/>
              <a:gd name="connsiteX5" fmla="*/ 506213 w 995248"/>
              <a:gd name="connsiteY5" fmla="*/ 159165 h 830113"/>
              <a:gd name="connsiteX6" fmla="*/ 10913 w 995248"/>
              <a:gd name="connsiteY6" fmla="*/ 823798 h 83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248" h="830113">
                <a:moveTo>
                  <a:pt x="10913" y="823798"/>
                </a:moveTo>
                <a:cubicBezTo>
                  <a:pt x="-36359" y="875304"/>
                  <a:pt x="76530" y="598726"/>
                  <a:pt x="222580" y="468198"/>
                </a:cubicBezTo>
                <a:cubicBezTo>
                  <a:pt x="368630" y="337670"/>
                  <a:pt x="760919" y="115420"/>
                  <a:pt x="887213" y="40631"/>
                </a:cubicBezTo>
                <a:cubicBezTo>
                  <a:pt x="1013507" y="-34158"/>
                  <a:pt x="1005041" y="16643"/>
                  <a:pt x="980347" y="19465"/>
                </a:cubicBezTo>
                <a:cubicBezTo>
                  <a:pt x="955653" y="22287"/>
                  <a:pt x="818069" y="34282"/>
                  <a:pt x="739047" y="57565"/>
                </a:cubicBezTo>
                <a:cubicBezTo>
                  <a:pt x="660025" y="80848"/>
                  <a:pt x="628980" y="33576"/>
                  <a:pt x="506213" y="159165"/>
                </a:cubicBezTo>
                <a:cubicBezTo>
                  <a:pt x="383446" y="284754"/>
                  <a:pt x="58185" y="772292"/>
                  <a:pt x="10913" y="823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C1BB1F81-AC63-4AE4-B72C-85C467C64C92}"/>
              </a:ext>
            </a:extLst>
          </p:cNvPr>
          <p:cNvSpPr/>
          <p:nvPr/>
        </p:nvSpPr>
        <p:spPr>
          <a:xfrm>
            <a:off x="4190952" y="2406386"/>
            <a:ext cx="729251" cy="392113"/>
          </a:xfrm>
          <a:custGeom>
            <a:avLst/>
            <a:gdLst>
              <a:gd name="connsiteX0" fmla="*/ 48 w 729251"/>
              <a:gd name="connsiteY0" fmla="*/ 391847 h 392113"/>
              <a:gd name="connsiteX1" fmla="*/ 389515 w 729251"/>
              <a:gd name="connsiteY1" fmla="*/ 82814 h 392113"/>
              <a:gd name="connsiteX2" fmla="*/ 715481 w 729251"/>
              <a:gd name="connsiteY2" fmla="*/ 87047 h 392113"/>
              <a:gd name="connsiteX3" fmla="*/ 643515 w 729251"/>
              <a:gd name="connsiteY3" fmla="*/ 40481 h 392113"/>
              <a:gd name="connsiteX4" fmla="*/ 414915 w 729251"/>
              <a:gd name="connsiteY4" fmla="*/ 23547 h 392113"/>
              <a:gd name="connsiteX5" fmla="*/ 48 w 729251"/>
              <a:gd name="connsiteY5" fmla="*/ 391847 h 3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251" h="392113">
                <a:moveTo>
                  <a:pt x="48" y="391847"/>
                </a:moveTo>
                <a:cubicBezTo>
                  <a:pt x="-4185" y="401725"/>
                  <a:pt x="270276" y="133614"/>
                  <a:pt x="389515" y="82814"/>
                </a:cubicBezTo>
                <a:cubicBezTo>
                  <a:pt x="508754" y="32014"/>
                  <a:pt x="673148" y="94102"/>
                  <a:pt x="715481" y="87047"/>
                </a:cubicBezTo>
                <a:cubicBezTo>
                  <a:pt x="757814" y="79992"/>
                  <a:pt x="693609" y="51064"/>
                  <a:pt x="643515" y="40481"/>
                </a:cubicBezTo>
                <a:cubicBezTo>
                  <a:pt x="593421" y="29898"/>
                  <a:pt x="520748" y="-33603"/>
                  <a:pt x="414915" y="23547"/>
                </a:cubicBezTo>
                <a:cubicBezTo>
                  <a:pt x="309082" y="80697"/>
                  <a:pt x="4281" y="381969"/>
                  <a:pt x="48" y="391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6AAE8654-6F7E-4BAB-9F60-6F94D95A169B}"/>
              </a:ext>
            </a:extLst>
          </p:cNvPr>
          <p:cNvSpPr/>
          <p:nvPr/>
        </p:nvSpPr>
        <p:spPr>
          <a:xfrm>
            <a:off x="5062827" y="2394992"/>
            <a:ext cx="593003" cy="455844"/>
          </a:xfrm>
          <a:custGeom>
            <a:avLst/>
            <a:gdLst>
              <a:gd name="connsiteX0" fmla="*/ 240 w 593003"/>
              <a:gd name="connsiteY0" fmla="*/ 85741 h 455844"/>
              <a:gd name="connsiteX1" fmla="*/ 241540 w 593003"/>
              <a:gd name="connsiteY1" fmla="*/ 1075 h 455844"/>
              <a:gd name="connsiteX2" fmla="*/ 457440 w 593003"/>
              <a:gd name="connsiteY2" fmla="*/ 47641 h 455844"/>
              <a:gd name="connsiteX3" fmla="*/ 499773 w 593003"/>
              <a:gd name="connsiteY3" fmla="*/ 183108 h 455844"/>
              <a:gd name="connsiteX4" fmla="*/ 448973 w 593003"/>
              <a:gd name="connsiteY4" fmla="*/ 432875 h 455844"/>
              <a:gd name="connsiteX5" fmla="*/ 448973 w 593003"/>
              <a:gd name="connsiteY5" fmla="*/ 420175 h 455844"/>
              <a:gd name="connsiteX6" fmla="*/ 559040 w 593003"/>
              <a:gd name="connsiteY6" fmla="*/ 216975 h 455844"/>
              <a:gd name="connsiteX7" fmla="*/ 563273 w 593003"/>
              <a:gd name="connsiteY7" fmla="*/ 77275 h 455844"/>
              <a:gd name="connsiteX8" fmla="*/ 203440 w 593003"/>
              <a:gd name="connsiteY8" fmla="*/ 22241 h 455844"/>
              <a:gd name="connsiteX9" fmla="*/ 240 w 593003"/>
              <a:gd name="connsiteY9" fmla="*/ 85741 h 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3003" h="455844">
                <a:moveTo>
                  <a:pt x="240" y="85741"/>
                </a:moveTo>
                <a:cubicBezTo>
                  <a:pt x="6590" y="82213"/>
                  <a:pt x="165340" y="7425"/>
                  <a:pt x="241540" y="1075"/>
                </a:cubicBezTo>
                <a:cubicBezTo>
                  <a:pt x="317740" y="-5275"/>
                  <a:pt x="414401" y="17302"/>
                  <a:pt x="457440" y="47641"/>
                </a:cubicBezTo>
                <a:cubicBezTo>
                  <a:pt x="500479" y="77980"/>
                  <a:pt x="501184" y="118902"/>
                  <a:pt x="499773" y="183108"/>
                </a:cubicBezTo>
                <a:cubicBezTo>
                  <a:pt x="498362" y="247314"/>
                  <a:pt x="448973" y="432875"/>
                  <a:pt x="448973" y="432875"/>
                </a:cubicBezTo>
                <a:cubicBezTo>
                  <a:pt x="440506" y="472386"/>
                  <a:pt x="430628" y="456158"/>
                  <a:pt x="448973" y="420175"/>
                </a:cubicBezTo>
                <a:cubicBezTo>
                  <a:pt x="467318" y="384192"/>
                  <a:pt x="539990" y="274125"/>
                  <a:pt x="559040" y="216975"/>
                </a:cubicBezTo>
                <a:cubicBezTo>
                  <a:pt x="578090" y="159825"/>
                  <a:pt x="622540" y="109731"/>
                  <a:pt x="563273" y="77275"/>
                </a:cubicBezTo>
                <a:cubicBezTo>
                  <a:pt x="504006" y="44819"/>
                  <a:pt x="292340" y="21535"/>
                  <a:pt x="203440" y="22241"/>
                </a:cubicBezTo>
                <a:cubicBezTo>
                  <a:pt x="114540" y="22946"/>
                  <a:pt x="-6110" y="89269"/>
                  <a:pt x="240" y="85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6E0767C1-2DEE-4D7B-8FA7-3A496C77C4E2}"/>
              </a:ext>
            </a:extLst>
          </p:cNvPr>
          <p:cNvSpPr/>
          <p:nvPr/>
        </p:nvSpPr>
        <p:spPr>
          <a:xfrm>
            <a:off x="4889213" y="2367383"/>
            <a:ext cx="583142" cy="75818"/>
          </a:xfrm>
          <a:custGeom>
            <a:avLst/>
            <a:gdLst>
              <a:gd name="connsiteX0" fmla="*/ 287 w 583142"/>
              <a:gd name="connsiteY0" fmla="*/ 75250 h 75818"/>
              <a:gd name="connsiteX1" fmla="*/ 195020 w 583142"/>
              <a:gd name="connsiteY1" fmla="*/ 3284 h 75818"/>
              <a:gd name="connsiteX2" fmla="*/ 499820 w 583142"/>
              <a:gd name="connsiteY2" fmla="*/ 15984 h 75818"/>
              <a:gd name="connsiteX3" fmla="*/ 576020 w 583142"/>
              <a:gd name="connsiteY3" fmla="*/ 49850 h 75818"/>
              <a:gd name="connsiteX4" fmla="*/ 360120 w 583142"/>
              <a:gd name="connsiteY4" fmla="*/ 49850 h 75818"/>
              <a:gd name="connsiteX5" fmla="*/ 156920 w 583142"/>
              <a:gd name="connsiteY5" fmla="*/ 37150 h 75818"/>
              <a:gd name="connsiteX6" fmla="*/ 287 w 583142"/>
              <a:gd name="connsiteY6" fmla="*/ 75250 h 7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142" h="75818">
                <a:moveTo>
                  <a:pt x="287" y="75250"/>
                </a:moveTo>
                <a:cubicBezTo>
                  <a:pt x="6637" y="69606"/>
                  <a:pt x="111765" y="13162"/>
                  <a:pt x="195020" y="3284"/>
                </a:cubicBezTo>
                <a:cubicBezTo>
                  <a:pt x="278276" y="-6594"/>
                  <a:pt x="436320" y="8223"/>
                  <a:pt x="499820" y="15984"/>
                </a:cubicBezTo>
                <a:cubicBezTo>
                  <a:pt x="563320" y="23745"/>
                  <a:pt x="599303" y="44206"/>
                  <a:pt x="576020" y="49850"/>
                </a:cubicBezTo>
                <a:cubicBezTo>
                  <a:pt x="552737" y="55494"/>
                  <a:pt x="429970" y="51967"/>
                  <a:pt x="360120" y="49850"/>
                </a:cubicBezTo>
                <a:cubicBezTo>
                  <a:pt x="290270" y="47733"/>
                  <a:pt x="219714" y="31505"/>
                  <a:pt x="156920" y="37150"/>
                </a:cubicBezTo>
                <a:cubicBezTo>
                  <a:pt x="94126" y="42794"/>
                  <a:pt x="-6063" y="80894"/>
                  <a:pt x="287" y="75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46BBEAF2-798A-4CB5-B91A-56FD67872746}"/>
              </a:ext>
            </a:extLst>
          </p:cNvPr>
          <p:cNvSpPr/>
          <p:nvPr/>
        </p:nvSpPr>
        <p:spPr>
          <a:xfrm>
            <a:off x="5151740" y="2446539"/>
            <a:ext cx="350659" cy="463283"/>
          </a:xfrm>
          <a:custGeom>
            <a:avLst/>
            <a:gdLst>
              <a:gd name="connsiteX0" fmla="*/ 114527 w 350659"/>
              <a:gd name="connsiteY0" fmla="*/ 328 h 463283"/>
              <a:gd name="connsiteX1" fmla="*/ 17160 w 350659"/>
              <a:gd name="connsiteY1" fmla="*/ 131561 h 463283"/>
              <a:gd name="connsiteX2" fmla="*/ 21393 w 350659"/>
              <a:gd name="connsiteY2" fmla="*/ 178128 h 463283"/>
              <a:gd name="connsiteX3" fmla="*/ 228827 w 350659"/>
              <a:gd name="connsiteY3" fmla="*/ 258561 h 463283"/>
              <a:gd name="connsiteX4" fmla="*/ 343127 w 350659"/>
              <a:gd name="connsiteY4" fmla="*/ 461761 h 463283"/>
              <a:gd name="connsiteX5" fmla="*/ 309260 w 350659"/>
              <a:gd name="connsiteY5" fmla="*/ 343228 h 463283"/>
              <a:gd name="connsiteX6" fmla="*/ 63727 w 350659"/>
              <a:gd name="connsiteY6" fmla="*/ 190828 h 463283"/>
              <a:gd name="connsiteX7" fmla="*/ 25627 w 350659"/>
              <a:gd name="connsiteY7" fmla="*/ 173894 h 463283"/>
              <a:gd name="connsiteX8" fmla="*/ 114527 w 350659"/>
              <a:gd name="connsiteY8" fmla="*/ 328 h 46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659" h="463283">
                <a:moveTo>
                  <a:pt x="114527" y="328"/>
                </a:moveTo>
                <a:cubicBezTo>
                  <a:pt x="113116" y="-6728"/>
                  <a:pt x="32682" y="101928"/>
                  <a:pt x="17160" y="131561"/>
                </a:cubicBezTo>
                <a:cubicBezTo>
                  <a:pt x="1638" y="161194"/>
                  <a:pt x="-13885" y="156961"/>
                  <a:pt x="21393" y="178128"/>
                </a:cubicBezTo>
                <a:cubicBezTo>
                  <a:pt x="56671" y="199295"/>
                  <a:pt x="175205" y="211289"/>
                  <a:pt x="228827" y="258561"/>
                </a:cubicBezTo>
                <a:cubicBezTo>
                  <a:pt x="282449" y="305833"/>
                  <a:pt x="329722" y="447650"/>
                  <a:pt x="343127" y="461761"/>
                </a:cubicBezTo>
                <a:cubicBezTo>
                  <a:pt x="356532" y="475872"/>
                  <a:pt x="355827" y="388383"/>
                  <a:pt x="309260" y="343228"/>
                </a:cubicBezTo>
                <a:cubicBezTo>
                  <a:pt x="262693" y="298073"/>
                  <a:pt x="110999" y="219050"/>
                  <a:pt x="63727" y="190828"/>
                </a:cubicBezTo>
                <a:cubicBezTo>
                  <a:pt x="16455" y="162606"/>
                  <a:pt x="10810" y="201411"/>
                  <a:pt x="25627" y="173894"/>
                </a:cubicBezTo>
                <a:cubicBezTo>
                  <a:pt x="40444" y="146377"/>
                  <a:pt x="115938" y="7384"/>
                  <a:pt x="114527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92109E6C-8C15-4654-9411-D6622624AB07}"/>
              </a:ext>
            </a:extLst>
          </p:cNvPr>
          <p:cNvSpPr/>
          <p:nvPr/>
        </p:nvSpPr>
        <p:spPr>
          <a:xfrm>
            <a:off x="4870702" y="2720170"/>
            <a:ext cx="365999" cy="150070"/>
          </a:xfrm>
          <a:custGeom>
            <a:avLst/>
            <a:gdLst>
              <a:gd name="connsiteX0" fmla="*/ 365931 w 365999"/>
              <a:gd name="connsiteY0" fmla="*/ 14563 h 150070"/>
              <a:gd name="connsiteX1" fmla="*/ 116165 w 365999"/>
              <a:gd name="connsiteY1" fmla="*/ 48430 h 150070"/>
              <a:gd name="connsiteX2" fmla="*/ 1865 w 365999"/>
              <a:gd name="connsiteY2" fmla="*/ 150030 h 150070"/>
              <a:gd name="connsiteX3" fmla="*/ 48431 w 365999"/>
              <a:gd name="connsiteY3" fmla="*/ 35730 h 150070"/>
              <a:gd name="connsiteX4" fmla="*/ 90765 w 365999"/>
              <a:gd name="connsiteY4" fmla="*/ 1863 h 150070"/>
              <a:gd name="connsiteX5" fmla="*/ 365931 w 365999"/>
              <a:gd name="connsiteY5" fmla="*/ 14563 h 15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999" h="150070">
                <a:moveTo>
                  <a:pt x="365931" y="14563"/>
                </a:moveTo>
                <a:cubicBezTo>
                  <a:pt x="370164" y="22324"/>
                  <a:pt x="176842" y="25852"/>
                  <a:pt x="116165" y="48430"/>
                </a:cubicBezTo>
                <a:cubicBezTo>
                  <a:pt x="55488" y="71008"/>
                  <a:pt x="13154" y="152147"/>
                  <a:pt x="1865" y="150030"/>
                </a:cubicBezTo>
                <a:cubicBezTo>
                  <a:pt x="-9424" y="147913"/>
                  <a:pt x="33614" y="60425"/>
                  <a:pt x="48431" y="35730"/>
                </a:cubicBezTo>
                <a:cubicBezTo>
                  <a:pt x="63248" y="11035"/>
                  <a:pt x="30793" y="8213"/>
                  <a:pt x="90765" y="1863"/>
                </a:cubicBezTo>
                <a:cubicBezTo>
                  <a:pt x="150737" y="-4487"/>
                  <a:pt x="361698" y="6802"/>
                  <a:pt x="365931" y="14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5F1521BB-684F-48BC-9D6D-2A891B4A00C7}"/>
              </a:ext>
            </a:extLst>
          </p:cNvPr>
          <p:cNvSpPr/>
          <p:nvPr/>
        </p:nvSpPr>
        <p:spPr>
          <a:xfrm>
            <a:off x="4787859" y="2823584"/>
            <a:ext cx="546148" cy="131283"/>
          </a:xfrm>
          <a:custGeom>
            <a:avLst/>
            <a:gdLst>
              <a:gd name="connsiteX0" fmla="*/ 546141 w 546148"/>
              <a:gd name="connsiteY0" fmla="*/ 49 h 131283"/>
              <a:gd name="connsiteX1" fmla="*/ 448774 w 546148"/>
              <a:gd name="connsiteY1" fmla="*/ 80483 h 131283"/>
              <a:gd name="connsiteX2" fmla="*/ 262508 w 546148"/>
              <a:gd name="connsiteY2" fmla="*/ 72016 h 131283"/>
              <a:gd name="connsiteX3" fmla="*/ 135508 w 546148"/>
              <a:gd name="connsiteY3" fmla="*/ 72016 h 131283"/>
              <a:gd name="connsiteX4" fmla="*/ 41 w 546148"/>
              <a:gd name="connsiteY4" fmla="*/ 131283 h 131283"/>
              <a:gd name="connsiteX5" fmla="*/ 122808 w 546148"/>
              <a:gd name="connsiteY5" fmla="*/ 72016 h 131283"/>
              <a:gd name="connsiteX6" fmla="*/ 270974 w 546148"/>
              <a:gd name="connsiteY6" fmla="*/ 38149 h 131283"/>
              <a:gd name="connsiteX7" fmla="*/ 444541 w 546148"/>
              <a:gd name="connsiteY7" fmla="*/ 67783 h 131283"/>
              <a:gd name="connsiteX8" fmla="*/ 546141 w 546148"/>
              <a:gd name="connsiteY8" fmla="*/ 49 h 13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148" h="131283">
                <a:moveTo>
                  <a:pt x="546141" y="49"/>
                </a:moveTo>
                <a:cubicBezTo>
                  <a:pt x="546847" y="2166"/>
                  <a:pt x="496046" y="68489"/>
                  <a:pt x="448774" y="80483"/>
                </a:cubicBezTo>
                <a:cubicBezTo>
                  <a:pt x="401502" y="92477"/>
                  <a:pt x="314719" y="73427"/>
                  <a:pt x="262508" y="72016"/>
                </a:cubicBezTo>
                <a:cubicBezTo>
                  <a:pt x="210297" y="70605"/>
                  <a:pt x="179252" y="62138"/>
                  <a:pt x="135508" y="72016"/>
                </a:cubicBezTo>
                <a:cubicBezTo>
                  <a:pt x="91764" y="81894"/>
                  <a:pt x="2158" y="131283"/>
                  <a:pt x="41" y="131283"/>
                </a:cubicBezTo>
                <a:cubicBezTo>
                  <a:pt x="-2076" y="131283"/>
                  <a:pt x="77653" y="87538"/>
                  <a:pt x="122808" y="72016"/>
                </a:cubicBezTo>
                <a:cubicBezTo>
                  <a:pt x="167963" y="56494"/>
                  <a:pt x="217352" y="38855"/>
                  <a:pt x="270974" y="38149"/>
                </a:cubicBezTo>
                <a:cubicBezTo>
                  <a:pt x="324596" y="37444"/>
                  <a:pt x="399385" y="71311"/>
                  <a:pt x="444541" y="67783"/>
                </a:cubicBezTo>
                <a:cubicBezTo>
                  <a:pt x="489697" y="64255"/>
                  <a:pt x="545435" y="-2068"/>
                  <a:pt x="546141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CE8293C4-FDC6-4841-BCBF-4054C2B5B13C}"/>
              </a:ext>
            </a:extLst>
          </p:cNvPr>
          <p:cNvSpPr/>
          <p:nvPr/>
        </p:nvSpPr>
        <p:spPr>
          <a:xfrm>
            <a:off x="4819258" y="2889648"/>
            <a:ext cx="612192" cy="295778"/>
          </a:xfrm>
          <a:custGeom>
            <a:avLst/>
            <a:gdLst>
              <a:gd name="connsiteX0" fmla="*/ 612109 w 612192"/>
              <a:gd name="connsiteY0" fmla="*/ 1719 h 295778"/>
              <a:gd name="connsiteX1" fmla="*/ 121042 w 612192"/>
              <a:gd name="connsiteY1" fmla="*/ 145652 h 295778"/>
              <a:gd name="connsiteX2" fmla="*/ 10975 w 612192"/>
              <a:gd name="connsiteY2" fmla="*/ 293819 h 295778"/>
              <a:gd name="connsiteX3" fmla="*/ 10975 w 612192"/>
              <a:gd name="connsiteY3" fmla="*/ 234552 h 295778"/>
              <a:gd name="connsiteX4" fmla="*/ 10975 w 612192"/>
              <a:gd name="connsiteY4" fmla="*/ 175285 h 295778"/>
              <a:gd name="connsiteX5" fmla="*/ 159142 w 612192"/>
              <a:gd name="connsiteY5" fmla="*/ 73685 h 295778"/>
              <a:gd name="connsiteX6" fmla="*/ 612109 w 612192"/>
              <a:gd name="connsiteY6" fmla="*/ 1719 h 29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192" h="295778">
                <a:moveTo>
                  <a:pt x="612109" y="1719"/>
                </a:moveTo>
                <a:cubicBezTo>
                  <a:pt x="605759" y="13714"/>
                  <a:pt x="221231" y="96969"/>
                  <a:pt x="121042" y="145652"/>
                </a:cubicBezTo>
                <a:cubicBezTo>
                  <a:pt x="20853" y="194335"/>
                  <a:pt x="29319" y="279002"/>
                  <a:pt x="10975" y="293819"/>
                </a:cubicBezTo>
                <a:cubicBezTo>
                  <a:pt x="-7370" y="308636"/>
                  <a:pt x="10975" y="234552"/>
                  <a:pt x="10975" y="234552"/>
                </a:cubicBezTo>
                <a:cubicBezTo>
                  <a:pt x="10975" y="214796"/>
                  <a:pt x="-13719" y="202096"/>
                  <a:pt x="10975" y="175285"/>
                </a:cubicBezTo>
                <a:cubicBezTo>
                  <a:pt x="35669" y="148474"/>
                  <a:pt x="55425" y="104024"/>
                  <a:pt x="159142" y="73685"/>
                </a:cubicBezTo>
                <a:cubicBezTo>
                  <a:pt x="262859" y="43346"/>
                  <a:pt x="618459" y="-10276"/>
                  <a:pt x="612109" y="1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7581DEF3-93F1-46A0-B7F3-8D2C2A95D697}"/>
              </a:ext>
            </a:extLst>
          </p:cNvPr>
          <p:cNvSpPr/>
          <p:nvPr/>
        </p:nvSpPr>
        <p:spPr>
          <a:xfrm>
            <a:off x="4135018" y="3041558"/>
            <a:ext cx="536060" cy="529374"/>
          </a:xfrm>
          <a:custGeom>
            <a:avLst/>
            <a:gdLst>
              <a:gd name="connsiteX0" fmla="*/ 55982 w 536060"/>
              <a:gd name="connsiteY0" fmla="*/ 2209 h 529374"/>
              <a:gd name="connsiteX1" fmla="*/ 339615 w 536060"/>
              <a:gd name="connsiteY1" fmla="*/ 298542 h 529374"/>
              <a:gd name="connsiteX2" fmla="*/ 534349 w 536060"/>
              <a:gd name="connsiteY2" fmla="*/ 323942 h 529374"/>
              <a:gd name="connsiteX3" fmla="*/ 432749 w 536060"/>
              <a:gd name="connsiteY3" fmla="*/ 315475 h 529374"/>
              <a:gd name="connsiteX4" fmla="*/ 398882 w 536060"/>
              <a:gd name="connsiteY4" fmla="*/ 527142 h 529374"/>
              <a:gd name="connsiteX5" fmla="*/ 339615 w 536060"/>
              <a:gd name="connsiteY5" fmla="*/ 421309 h 529374"/>
              <a:gd name="connsiteX6" fmla="*/ 182982 w 536060"/>
              <a:gd name="connsiteY6" fmla="*/ 336642 h 529374"/>
              <a:gd name="connsiteX7" fmla="*/ 60215 w 536060"/>
              <a:gd name="connsiteY7" fmla="*/ 247742 h 529374"/>
              <a:gd name="connsiteX8" fmla="*/ 216849 w 536060"/>
              <a:gd name="connsiteY8" fmla="*/ 247742 h 529374"/>
              <a:gd name="connsiteX9" fmla="*/ 13649 w 536060"/>
              <a:gd name="connsiteY9" fmla="*/ 167309 h 529374"/>
              <a:gd name="connsiteX10" fmla="*/ 55982 w 536060"/>
              <a:gd name="connsiteY10" fmla="*/ 2209 h 52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060" h="529374">
                <a:moveTo>
                  <a:pt x="55982" y="2209"/>
                </a:moveTo>
                <a:cubicBezTo>
                  <a:pt x="110309" y="24081"/>
                  <a:pt x="259887" y="244920"/>
                  <a:pt x="339615" y="298542"/>
                </a:cubicBezTo>
                <a:cubicBezTo>
                  <a:pt x="419343" y="352164"/>
                  <a:pt x="518827" y="321120"/>
                  <a:pt x="534349" y="323942"/>
                </a:cubicBezTo>
                <a:cubicBezTo>
                  <a:pt x="549871" y="326764"/>
                  <a:pt x="455327" y="281608"/>
                  <a:pt x="432749" y="315475"/>
                </a:cubicBezTo>
                <a:cubicBezTo>
                  <a:pt x="410171" y="349342"/>
                  <a:pt x="414404" y="509503"/>
                  <a:pt x="398882" y="527142"/>
                </a:cubicBezTo>
                <a:cubicBezTo>
                  <a:pt x="383360" y="544781"/>
                  <a:pt x="375598" y="453059"/>
                  <a:pt x="339615" y="421309"/>
                </a:cubicBezTo>
                <a:cubicBezTo>
                  <a:pt x="303632" y="389559"/>
                  <a:pt x="229549" y="365570"/>
                  <a:pt x="182982" y="336642"/>
                </a:cubicBezTo>
                <a:cubicBezTo>
                  <a:pt x="136415" y="307714"/>
                  <a:pt x="54571" y="262558"/>
                  <a:pt x="60215" y="247742"/>
                </a:cubicBezTo>
                <a:cubicBezTo>
                  <a:pt x="65859" y="232926"/>
                  <a:pt x="224610" y="261147"/>
                  <a:pt x="216849" y="247742"/>
                </a:cubicBezTo>
                <a:cubicBezTo>
                  <a:pt x="209088" y="234337"/>
                  <a:pt x="41871" y="207526"/>
                  <a:pt x="13649" y="167309"/>
                </a:cubicBezTo>
                <a:cubicBezTo>
                  <a:pt x="-14573" y="127092"/>
                  <a:pt x="1655" y="-19663"/>
                  <a:pt x="55982" y="2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B7FB81AA-E125-4728-AB9F-F29D05EADC8A}"/>
              </a:ext>
            </a:extLst>
          </p:cNvPr>
          <p:cNvSpPr/>
          <p:nvPr/>
        </p:nvSpPr>
        <p:spPr>
          <a:xfrm>
            <a:off x="3461178" y="3300819"/>
            <a:ext cx="570183" cy="137689"/>
          </a:xfrm>
          <a:custGeom>
            <a:avLst/>
            <a:gdLst>
              <a:gd name="connsiteX0" fmla="*/ 65189 w 570183"/>
              <a:gd name="connsiteY0" fmla="*/ 73148 h 137689"/>
              <a:gd name="connsiteX1" fmla="*/ 314955 w 570183"/>
              <a:gd name="connsiteY1" fmla="*/ 1181 h 137689"/>
              <a:gd name="connsiteX2" fmla="*/ 564722 w 570183"/>
              <a:gd name="connsiteY2" fmla="*/ 136648 h 137689"/>
              <a:gd name="connsiteX3" fmla="*/ 467355 w 570183"/>
              <a:gd name="connsiteY3" fmla="*/ 64681 h 137689"/>
              <a:gd name="connsiteX4" fmla="*/ 238755 w 570183"/>
              <a:gd name="connsiteY4" fmla="*/ 81614 h 137689"/>
              <a:gd name="connsiteX5" fmla="*/ 10155 w 570183"/>
              <a:gd name="connsiteY5" fmla="*/ 115481 h 137689"/>
              <a:gd name="connsiteX6" fmla="*/ 65189 w 570183"/>
              <a:gd name="connsiteY6" fmla="*/ 73148 h 1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183" h="137689">
                <a:moveTo>
                  <a:pt x="65189" y="73148"/>
                </a:moveTo>
                <a:cubicBezTo>
                  <a:pt x="115989" y="54098"/>
                  <a:pt x="231700" y="-9402"/>
                  <a:pt x="314955" y="1181"/>
                </a:cubicBezTo>
                <a:cubicBezTo>
                  <a:pt x="398210" y="11764"/>
                  <a:pt x="539322" y="126065"/>
                  <a:pt x="564722" y="136648"/>
                </a:cubicBezTo>
                <a:cubicBezTo>
                  <a:pt x="590122" y="147231"/>
                  <a:pt x="521683" y="73853"/>
                  <a:pt x="467355" y="64681"/>
                </a:cubicBezTo>
                <a:cubicBezTo>
                  <a:pt x="413027" y="55509"/>
                  <a:pt x="314955" y="73147"/>
                  <a:pt x="238755" y="81614"/>
                </a:cubicBezTo>
                <a:cubicBezTo>
                  <a:pt x="162555" y="90081"/>
                  <a:pt x="37672" y="111953"/>
                  <a:pt x="10155" y="115481"/>
                </a:cubicBezTo>
                <a:cubicBezTo>
                  <a:pt x="-17362" y="119009"/>
                  <a:pt x="14389" y="92198"/>
                  <a:pt x="65189" y="73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5AD4A7A9-85D7-4941-8D1D-B3E5674C4419}"/>
              </a:ext>
            </a:extLst>
          </p:cNvPr>
          <p:cNvSpPr/>
          <p:nvPr/>
        </p:nvSpPr>
        <p:spPr>
          <a:xfrm>
            <a:off x="4855502" y="3215949"/>
            <a:ext cx="606534" cy="209136"/>
          </a:xfrm>
          <a:custGeom>
            <a:avLst/>
            <a:gdLst>
              <a:gd name="connsiteX0" fmla="*/ 131 w 606534"/>
              <a:gd name="connsiteY0" fmla="*/ 1384 h 209136"/>
              <a:gd name="connsiteX1" fmla="*/ 275298 w 606534"/>
              <a:gd name="connsiteY1" fmla="*/ 111451 h 209136"/>
              <a:gd name="connsiteX2" fmla="*/ 334565 w 606534"/>
              <a:gd name="connsiteY2" fmla="*/ 98751 h 209136"/>
              <a:gd name="connsiteX3" fmla="*/ 605498 w 606534"/>
              <a:gd name="connsiteY3" fmla="*/ 196118 h 209136"/>
              <a:gd name="connsiteX4" fmla="*/ 423465 w 606534"/>
              <a:gd name="connsiteY4" fmla="*/ 183418 h 209136"/>
              <a:gd name="connsiteX5" fmla="*/ 313398 w 606534"/>
              <a:gd name="connsiteY5" fmla="*/ 200351 h 209136"/>
              <a:gd name="connsiteX6" fmla="*/ 131 w 606534"/>
              <a:gd name="connsiteY6" fmla="*/ 1384 h 20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534" h="209136">
                <a:moveTo>
                  <a:pt x="131" y="1384"/>
                </a:moveTo>
                <a:cubicBezTo>
                  <a:pt x="-6219" y="-13433"/>
                  <a:pt x="219559" y="95223"/>
                  <a:pt x="275298" y="111451"/>
                </a:cubicBezTo>
                <a:cubicBezTo>
                  <a:pt x="331037" y="127679"/>
                  <a:pt x="279532" y="84640"/>
                  <a:pt x="334565" y="98751"/>
                </a:cubicBezTo>
                <a:cubicBezTo>
                  <a:pt x="389598" y="112862"/>
                  <a:pt x="590681" y="182007"/>
                  <a:pt x="605498" y="196118"/>
                </a:cubicBezTo>
                <a:cubicBezTo>
                  <a:pt x="620315" y="210229"/>
                  <a:pt x="472148" y="182713"/>
                  <a:pt x="423465" y="183418"/>
                </a:cubicBezTo>
                <a:cubicBezTo>
                  <a:pt x="374782" y="184124"/>
                  <a:pt x="381131" y="227162"/>
                  <a:pt x="313398" y="200351"/>
                </a:cubicBezTo>
                <a:cubicBezTo>
                  <a:pt x="245665" y="173540"/>
                  <a:pt x="6481" y="16201"/>
                  <a:pt x="131" y="1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10DC1E7A-D2DA-46B2-970E-87B01424EC0B}"/>
              </a:ext>
            </a:extLst>
          </p:cNvPr>
          <p:cNvSpPr/>
          <p:nvPr/>
        </p:nvSpPr>
        <p:spPr>
          <a:xfrm>
            <a:off x="5617632" y="3445318"/>
            <a:ext cx="410870" cy="543299"/>
          </a:xfrm>
          <a:custGeom>
            <a:avLst/>
            <a:gdLst>
              <a:gd name="connsiteX0" fmla="*/ 1 w 410870"/>
              <a:gd name="connsiteY0" fmla="*/ 615 h 543299"/>
              <a:gd name="connsiteX1" fmla="*/ 283635 w 410870"/>
              <a:gd name="connsiteY1" fmla="*/ 153015 h 543299"/>
              <a:gd name="connsiteX2" fmla="*/ 296335 w 410870"/>
              <a:gd name="connsiteY2" fmla="*/ 305415 h 543299"/>
              <a:gd name="connsiteX3" fmla="*/ 215901 w 410870"/>
              <a:gd name="connsiteY3" fmla="*/ 542482 h 543299"/>
              <a:gd name="connsiteX4" fmla="*/ 309035 w 410870"/>
              <a:gd name="connsiteY4" fmla="*/ 381615 h 543299"/>
              <a:gd name="connsiteX5" fmla="*/ 410635 w 410870"/>
              <a:gd name="connsiteY5" fmla="*/ 335049 h 543299"/>
              <a:gd name="connsiteX6" fmla="*/ 279401 w 410870"/>
              <a:gd name="connsiteY6" fmla="*/ 212282 h 543299"/>
              <a:gd name="connsiteX7" fmla="*/ 1 w 410870"/>
              <a:gd name="connsiteY7" fmla="*/ 615 h 54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870" h="543299">
                <a:moveTo>
                  <a:pt x="1" y="615"/>
                </a:moveTo>
                <a:cubicBezTo>
                  <a:pt x="707" y="-9263"/>
                  <a:pt x="234246" y="102215"/>
                  <a:pt x="283635" y="153015"/>
                </a:cubicBezTo>
                <a:cubicBezTo>
                  <a:pt x="333024" y="203815"/>
                  <a:pt x="307624" y="240504"/>
                  <a:pt x="296335" y="305415"/>
                </a:cubicBezTo>
                <a:cubicBezTo>
                  <a:pt x="285046" y="370326"/>
                  <a:pt x="213784" y="529782"/>
                  <a:pt x="215901" y="542482"/>
                </a:cubicBezTo>
                <a:cubicBezTo>
                  <a:pt x="218018" y="555182"/>
                  <a:pt x="276579" y="416187"/>
                  <a:pt x="309035" y="381615"/>
                </a:cubicBezTo>
                <a:cubicBezTo>
                  <a:pt x="341491" y="347043"/>
                  <a:pt x="415574" y="363271"/>
                  <a:pt x="410635" y="335049"/>
                </a:cubicBezTo>
                <a:cubicBezTo>
                  <a:pt x="405696" y="306827"/>
                  <a:pt x="347840" y="268726"/>
                  <a:pt x="279401" y="212282"/>
                </a:cubicBezTo>
                <a:cubicBezTo>
                  <a:pt x="210962" y="155838"/>
                  <a:pt x="-705" y="10493"/>
                  <a:pt x="1" y="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5DBE1402-E44E-4514-BB68-67AB62E407FD}"/>
              </a:ext>
            </a:extLst>
          </p:cNvPr>
          <p:cNvSpPr/>
          <p:nvPr/>
        </p:nvSpPr>
        <p:spPr>
          <a:xfrm>
            <a:off x="5128431" y="3615071"/>
            <a:ext cx="248827" cy="287957"/>
          </a:xfrm>
          <a:custGeom>
            <a:avLst/>
            <a:gdLst>
              <a:gd name="connsiteX0" fmla="*/ 247902 w 248827"/>
              <a:gd name="connsiteY0" fmla="*/ 196 h 287957"/>
              <a:gd name="connsiteX1" fmla="*/ 133602 w 248827"/>
              <a:gd name="connsiteY1" fmla="*/ 152596 h 287957"/>
              <a:gd name="connsiteX2" fmla="*/ 218269 w 248827"/>
              <a:gd name="connsiteY2" fmla="*/ 283829 h 287957"/>
              <a:gd name="connsiteX3" fmla="*/ 175936 w 248827"/>
              <a:gd name="connsiteY3" fmla="*/ 254196 h 287957"/>
              <a:gd name="connsiteX4" fmla="*/ 6602 w 248827"/>
              <a:gd name="connsiteY4" fmla="*/ 245729 h 287957"/>
              <a:gd name="connsiteX5" fmla="*/ 57402 w 248827"/>
              <a:gd name="connsiteY5" fmla="*/ 122962 h 287957"/>
              <a:gd name="connsiteX6" fmla="*/ 247902 w 248827"/>
              <a:gd name="connsiteY6" fmla="*/ 196 h 28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827" h="287957">
                <a:moveTo>
                  <a:pt x="247902" y="196"/>
                </a:moveTo>
                <a:cubicBezTo>
                  <a:pt x="260602" y="5135"/>
                  <a:pt x="138541" y="105324"/>
                  <a:pt x="133602" y="152596"/>
                </a:cubicBezTo>
                <a:cubicBezTo>
                  <a:pt x="128663" y="199868"/>
                  <a:pt x="211213" y="266896"/>
                  <a:pt x="218269" y="283829"/>
                </a:cubicBezTo>
                <a:cubicBezTo>
                  <a:pt x="225325" y="300762"/>
                  <a:pt x="211214" y="260546"/>
                  <a:pt x="175936" y="254196"/>
                </a:cubicBezTo>
                <a:cubicBezTo>
                  <a:pt x="140658" y="247846"/>
                  <a:pt x="26358" y="267601"/>
                  <a:pt x="6602" y="245729"/>
                </a:cubicBezTo>
                <a:cubicBezTo>
                  <a:pt x="-13154" y="223857"/>
                  <a:pt x="13657" y="161062"/>
                  <a:pt x="57402" y="122962"/>
                </a:cubicBezTo>
                <a:cubicBezTo>
                  <a:pt x="101146" y="84862"/>
                  <a:pt x="235202" y="-4743"/>
                  <a:pt x="247902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30681F0B-AEDB-4156-88A8-74D91E158749}"/>
              </a:ext>
            </a:extLst>
          </p:cNvPr>
          <p:cNvSpPr/>
          <p:nvPr/>
        </p:nvSpPr>
        <p:spPr>
          <a:xfrm>
            <a:off x="5368065" y="3797268"/>
            <a:ext cx="280082" cy="472254"/>
          </a:xfrm>
          <a:custGeom>
            <a:avLst/>
            <a:gdLst>
              <a:gd name="connsiteX0" fmla="*/ 279202 w 280082"/>
              <a:gd name="connsiteY0" fmla="*/ 32 h 472254"/>
              <a:gd name="connsiteX1" fmla="*/ 131035 w 280082"/>
              <a:gd name="connsiteY1" fmla="*/ 143965 h 472254"/>
              <a:gd name="connsiteX2" fmla="*/ 84468 w 280082"/>
              <a:gd name="connsiteY2" fmla="*/ 258265 h 472254"/>
              <a:gd name="connsiteX3" fmla="*/ 203002 w 280082"/>
              <a:gd name="connsiteY3" fmla="*/ 469932 h 472254"/>
              <a:gd name="connsiteX4" fmla="*/ 126802 w 280082"/>
              <a:gd name="connsiteY4" fmla="*/ 364099 h 472254"/>
              <a:gd name="connsiteX5" fmla="*/ 4035 w 280082"/>
              <a:gd name="connsiteY5" fmla="*/ 254032 h 472254"/>
              <a:gd name="connsiteX6" fmla="*/ 54835 w 280082"/>
              <a:gd name="connsiteY6" fmla="*/ 156665 h 472254"/>
              <a:gd name="connsiteX7" fmla="*/ 279202 w 280082"/>
              <a:gd name="connsiteY7" fmla="*/ 32 h 47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082" h="472254">
                <a:moveTo>
                  <a:pt x="279202" y="32"/>
                </a:moveTo>
                <a:cubicBezTo>
                  <a:pt x="291902" y="-2085"/>
                  <a:pt x="163491" y="100926"/>
                  <a:pt x="131035" y="143965"/>
                </a:cubicBezTo>
                <a:cubicBezTo>
                  <a:pt x="98579" y="187004"/>
                  <a:pt x="72474" y="203937"/>
                  <a:pt x="84468" y="258265"/>
                </a:cubicBezTo>
                <a:cubicBezTo>
                  <a:pt x="96462" y="312593"/>
                  <a:pt x="195946" y="452293"/>
                  <a:pt x="203002" y="469932"/>
                </a:cubicBezTo>
                <a:cubicBezTo>
                  <a:pt x="210058" y="487571"/>
                  <a:pt x="159963" y="400082"/>
                  <a:pt x="126802" y="364099"/>
                </a:cubicBezTo>
                <a:cubicBezTo>
                  <a:pt x="93641" y="328116"/>
                  <a:pt x="16029" y="288604"/>
                  <a:pt x="4035" y="254032"/>
                </a:cubicBezTo>
                <a:cubicBezTo>
                  <a:pt x="-7959" y="219460"/>
                  <a:pt x="6152" y="199704"/>
                  <a:pt x="54835" y="156665"/>
                </a:cubicBezTo>
                <a:cubicBezTo>
                  <a:pt x="103518" y="113626"/>
                  <a:pt x="266502" y="2149"/>
                  <a:pt x="279202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140ED00B-1626-4258-8E5F-928380D8C3E8}"/>
              </a:ext>
            </a:extLst>
          </p:cNvPr>
          <p:cNvSpPr/>
          <p:nvPr/>
        </p:nvSpPr>
        <p:spPr>
          <a:xfrm>
            <a:off x="5680947" y="3854817"/>
            <a:ext cx="176063" cy="183743"/>
          </a:xfrm>
          <a:custGeom>
            <a:avLst/>
            <a:gdLst>
              <a:gd name="connsiteX0" fmla="*/ 186 w 176063"/>
              <a:gd name="connsiteY0" fmla="*/ 10216 h 183743"/>
              <a:gd name="connsiteX1" fmla="*/ 118720 w 176063"/>
              <a:gd name="connsiteY1" fmla="*/ 149916 h 183743"/>
              <a:gd name="connsiteX2" fmla="*/ 173753 w 176063"/>
              <a:gd name="connsiteY2" fmla="*/ 175316 h 183743"/>
              <a:gd name="connsiteX3" fmla="*/ 148353 w 176063"/>
              <a:gd name="connsiteY3" fmla="*/ 31383 h 183743"/>
              <a:gd name="connsiteX4" fmla="*/ 186 w 176063"/>
              <a:gd name="connsiteY4" fmla="*/ 10216 h 1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63" h="183743">
                <a:moveTo>
                  <a:pt x="186" y="10216"/>
                </a:moveTo>
                <a:cubicBezTo>
                  <a:pt x="-4753" y="29972"/>
                  <a:pt x="89792" y="122400"/>
                  <a:pt x="118720" y="149916"/>
                </a:cubicBezTo>
                <a:cubicBezTo>
                  <a:pt x="147648" y="177432"/>
                  <a:pt x="168814" y="195072"/>
                  <a:pt x="173753" y="175316"/>
                </a:cubicBezTo>
                <a:cubicBezTo>
                  <a:pt x="178692" y="155560"/>
                  <a:pt x="177986" y="62427"/>
                  <a:pt x="148353" y="31383"/>
                </a:cubicBezTo>
                <a:cubicBezTo>
                  <a:pt x="118720" y="339"/>
                  <a:pt x="5125" y="-9540"/>
                  <a:pt x="186" y="10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BB5A8FFF-C1F4-4337-8142-35BBD54AED84}"/>
              </a:ext>
            </a:extLst>
          </p:cNvPr>
          <p:cNvSpPr/>
          <p:nvPr/>
        </p:nvSpPr>
        <p:spPr>
          <a:xfrm>
            <a:off x="5692701" y="3973962"/>
            <a:ext cx="111823" cy="449871"/>
          </a:xfrm>
          <a:custGeom>
            <a:avLst/>
            <a:gdLst>
              <a:gd name="connsiteX0" fmla="*/ 111199 w 111823"/>
              <a:gd name="connsiteY0" fmla="*/ 1138 h 449871"/>
              <a:gd name="connsiteX1" fmla="*/ 47699 w 111823"/>
              <a:gd name="connsiteY1" fmla="*/ 162005 h 449871"/>
              <a:gd name="connsiteX2" fmla="*/ 85799 w 111823"/>
              <a:gd name="connsiteY2" fmla="*/ 327105 h 449871"/>
              <a:gd name="connsiteX3" fmla="*/ 30766 w 111823"/>
              <a:gd name="connsiteY3" fmla="*/ 449871 h 449871"/>
              <a:gd name="connsiteX4" fmla="*/ 39232 w 111823"/>
              <a:gd name="connsiteY4" fmla="*/ 327105 h 449871"/>
              <a:gd name="connsiteX5" fmla="*/ 1132 w 111823"/>
              <a:gd name="connsiteY5" fmla="*/ 246671 h 449871"/>
              <a:gd name="connsiteX6" fmla="*/ 111199 w 111823"/>
              <a:gd name="connsiteY6" fmla="*/ 1138 h 44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823" h="449871">
                <a:moveTo>
                  <a:pt x="111199" y="1138"/>
                </a:moveTo>
                <a:cubicBezTo>
                  <a:pt x="118960" y="-12973"/>
                  <a:pt x="51932" y="107677"/>
                  <a:pt x="47699" y="162005"/>
                </a:cubicBezTo>
                <a:cubicBezTo>
                  <a:pt x="43466" y="216333"/>
                  <a:pt x="88621" y="279127"/>
                  <a:pt x="85799" y="327105"/>
                </a:cubicBezTo>
                <a:cubicBezTo>
                  <a:pt x="82977" y="375083"/>
                  <a:pt x="38527" y="449871"/>
                  <a:pt x="30766" y="449871"/>
                </a:cubicBezTo>
                <a:cubicBezTo>
                  <a:pt x="23005" y="449871"/>
                  <a:pt x="44171" y="360972"/>
                  <a:pt x="39232" y="327105"/>
                </a:cubicBezTo>
                <a:cubicBezTo>
                  <a:pt x="34293" y="293238"/>
                  <a:pt x="-7335" y="296060"/>
                  <a:pt x="1132" y="246671"/>
                </a:cubicBezTo>
                <a:cubicBezTo>
                  <a:pt x="9599" y="197282"/>
                  <a:pt x="103438" y="15249"/>
                  <a:pt x="111199" y="1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E4BE3C3B-2F25-4179-A795-22909A52120F}"/>
              </a:ext>
            </a:extLst>
          </p:cNvPr>
          <p:cNvSpPr/>
          <p:nvPr/>
        </p:nvSpPr>
        <p:spPr>
          <a:xfrm>
            <a:off x="4773701" y="3527248"/>
            <a:ext cx="344953" cy="651639"/>
          </a:xfrm>
          <a:custGeom>
            <a:avLst/>
            <a:gdLst>
              <a:gd name="connsiteX0" fmla="*/ 9966 w 344953"/>
              <a:gd name="connsiteY0" fmla="*/ 28752 h 651639"/>
              <a:gd name="connsiteX1" fmla="*/ 251266 w 344953"/>
              <a:gd name="connsiteY1" fmla="*/ 350485 h 651639"/>
              <a:gd name="connsiteX2" fmla="*/ 344399 w 344953"/>
              <a:gd name="connsiteY2" fmla="*/ 651052 h 651639"/>
              <a:gd name="connsiteX3" fmla="*/ 289366 w 344953"/>
              <a:gd name="connsiteY3" fmla="*/ 422452 h 651639"/>
              <a:gd name="connsiteX4" fmla="*/ 276666 w 344953"/>
              <a:gd name="connsiteY4" fmla="*/ 257352 h 651639"/>
              <a:gd name="connsiteX5" fmla="*/ 69232 w 344953"/>
              <a:gd name="connsiteY5" fmla="*/ 41452 h 651639"/>
              <a:gd name="connsiteX6" fmla="*/ 9966 w 344953"/>
              <a:gd name="connsiteY6" fmla="*/ 28752 h 65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953" h="651639">
                <a:moveTo>
                  <a:pt x="9966" y="28752"/>
                </a:moveTo>
                <a:cubicBezTo>
                  <a:pt x="40305" y="80257"/>
                  <a:pt x="195527" y="246768"/>
                  <a:pt x="251266" y="350485"/>
                </a:cubicBezTo>
                <a:cubicBezTo>
                  <a:pt x="307005" y="454202"/>
                  <a:pt x="338049" y="639058"/>
                  <a:pt x="344399" y="651052"/>
                </a:cubicBezTo>
                <a:cubicBezTo>
                  <a:pt x="350749" y="663047"/>
                  <a:pt x="300655" y="488069"/>
                  <a:pt x="289366" y="422452"/>
                </a:cubicBezTo>
                <a:cubicBezTo>
                  <a:pt x="278077" y="356835"/>
                  <a:pt x="313355" y="320852"/>
                  <a:pt x="276666" y="257352"/>
                </a:cubicBezTo>
                <a:cubicBezTo>
                  <a:pt x="239977" y="193852"/>
                  <a:pt x="114388" y="79552"/>
                  <a:pt x="69232" y="41452"/>
                </a:cubicBezTo>
                <a:cubicBezTo>
                  <a:pt x="24076" y="3352"/>
                  <a:pt x="-20373" y="-22753"/>
                  <a:pt x="9966" y="28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2D52D322-24B8-41C1-B720-F4A690A338A1}"/>
              </a:ext>
            </a:extLst>
          </p:cNvPr>
          <p:cNvSpPr/>
          <p:nvPr/>
        </p:nvSpPr>
        <p:spPr>
          <a:xfrm>
            <a:off x="4184895" y="3799250"/>
            <a:ext cx="882423" cy="458220"/>
          </a:xfrm>
          <a:custGeom>
            <a:avLst/>
            <a:gdLst>
              <a:gd name="connsiteX0" fmla="*/ 1872 w 882423"/>
              <a:gd name="connsiteY0" fmla="*/ 6517 h 458220"/>
              <a:gd name="connsiteX1" fmla="*/ 56905 w 882423"/>
              <a:gd name="connsiteY1" fmla="*/ 6517 h 458220"/>
              <a:gd name="connsiteX2" fmla="*/ 378638 w 882423"/>
              <a:gd name="connsiteY2" fmla="*/ 74250 h 458220"/>
              <a:gd name="connsiteX3" fmla="*/ 628405 w 882423"/>
              <a:gd name="connsiteY3" fmla="*/ 455250 h 458220"/>
              <a:gd name="connsiteX4" fmla="*/ 882405 w 882423"/>
              <a:gd name="connsiteY4" fmla="*/ 256283 h 458220"/>
              <a:gd name="connsiteX5" fmla="*/ 641105 w 882423"/>
              <a:gd name="connsiteY5" fmla="*/ 349417 h 458220"/>
              <a:gd name="connsiteX6" fmla="*/ 480238 w 882423"/>
              <a:gd name="connsiteY6" fmla="*/ 218183 h 458220"/>
              <a:gd name="connsiteX7" fmla="*/ 387105 w 882423"/>
              <a:gd name="connsiteY7" fmla="*/ 175850 h 458220"/>
              <a:gd name="connsiteX8" fmla="*/ 1872 w 882423"/>
              <a:gd name="connsiteY8" fmla="*/ 6517 h 45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423" h="458220">
                <a:moveTo>
                  <a:pt x="1872" y="6517"/>
                </a:moveTo>
                <a:cubicBezTo>
                  <a:pt x="-2009" y="872"/>
                  <a:pt x="-5889" y="-4772"/>
                  <a:pt x="56905" y="6517"/>
                </a:cubicBezTo>
                <a:cubicBezTo>
                  <a:pt x="119699" y="17806"/>
                  <a:pt x="283388" y="-539"/>
                  <a:pt x="378638" y="74250"/>
                </a:cubicBezTo>
                <a:cubicBezTo>
                  <a:pt x="473888" y="149039"/>
                  <a:pt x="544444" y="424911"/>
                  <a:pt x="628405" y="455250"/>
                </a:cubicBezTo>
                <a:cubicBezTo>
                  <a:pt x="712366" y="485589"/>
                  <a:pt x="880288" y="273922"/>
                  <a:pt x="882405" y="256283"/>
                </a:cubicBezTo>
                <a:cubicBezTo>
                  <a:pt x="884522" y="238644"/>
                  <a:pt x="708133" y="355767"/>
                  <a:pt x="641105" y="349417"/>
                </a:cubicBezTo>
                <a:cubicBezTo>
                  <a:pt x="574077" y="343067"/>
                  <a:pt x="522571" y="247111"/>
                  <a:pt x="480238" y="218183"/>
                </a:cubicBezTo>
                <a:cubicBezTo>
                  <a:pt x="437905" y="189255"/>
                  <a:pt x="387105" y="175850"/>
                  <a:pt x="387105" y="175850"/>
                </a:cubicBezTo>
                <a:lnTo>
                  <a:pt x="1872" y="65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7909EFA8-C589-47D1-B635-68DC6F1132E8}"/>
              </a:ext>
            </a:extLst>
          </p:cNvPr>
          <p:cNvSpPr/>
          <p:nvPr/>
        </p:nvSpPr>
        <p:spPr>
          <a:xfrm>
            <a:off x="3994879" y="3944322"/>
            <a:ext cx="843922" cy="679043"/>
          </a:xfrm>
          <a:custGeom>
            <a:avLst/>
            <a:gdLst>
              <a:gd name="connsiteX0" fmla="*/ 22554 w 843922"/>
              <a:gd name="connsiteY0" fmla="*/ 1145 h 679043"/>
              <a:gd name="connsiteX1" fmla="*/ 568654 w 843922"/>
              <a:gd name="connsiteY1" fmla="*/ 322878 h 679043"/>
              <a:gd name="connsiteX2" fmla="*/ 750688 w 843922"/>
              <a:gd name="connsiteY2" fmla="*/ 530311 h 679043"/>
              <a:gd name="connsiteX3" fmla="*/ 843821 w 843922"/>
              <a:gd name="connsiteY3" fmla="*/ 678478 h 679043"/>
              <a:gd name="connsiteX4" fmla="*/ 763388 w 843922"/>
              <a:gd name="connsiteY4" fmla="*/ 576878 h 679043"/>
              <a:gd name="connsiteX5" fmla="*/ 534788 w 843922"/>
              <a:gd name="connsiteY5" fmla="*/ 466811 h 679043"/>
              <a:gd name="connsiteX6" fmla="*/ 187654 w 843922"/>
              <a:gd name="connsiteY6" fmla="*/ 272078 h 679043"/>
              <a:gd name="connsiteX7" fmla="*/ 522088 w 843922"/>
              <a:gd name="connsiteY7" fmla="*/ 437178 h 679043"/>
              <a:gd name="connsiteX8" fmla="*/ 234221 w 843922"/>
              <a:gd name="connsiteY8" fmla="*/ 280545 h 679043"/>
              <a:gd name="connsiteX9" fmla="*/ 115688 w 843922"/>
              <a:gd name="connsiteY9" fmla="*/ 217045 h 679043"/>
              <a:gd name="connsiteX10" fmla="*/ 22554 w 843922"/>
              <a:gd name="connsiteY10" fmla="*/ 1145 h 67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3922" h="679043">
                <a:moveTo>
                  <a:pt x="22554" y="1145"/>
                </a:moveTo>
                <a:cubicBezTo>
                  <a:pt x="98048" y="18784"/>
                  <a:pt x="447298" y="234684"/>
                  <a:pt x="568654" y="322878"/>
                </a:cubicBezTo>
                <a:cubicBezTo>
                  <a:pt x="690010" y="411072"/>
                  <a:pt x="704827" y="471044"/>
                  <a:pt x="750688" y="530311"/>
                </a:cubicBezTo>
                <a:cubicBezTo>
                  <a:pt x="796549" y="589578"/>
                  <a:pt x="841704" y="670717"/>
                  <a:pt x="843821" y="678478"/>
                </a:cubicBezTo>
                <a:cubicBezTo>
                  <a:pt x="845938" y="686239"/>
                  <a:pt x="814893" y="612156"/>
                  <a:pt x="763388" y="576878"/>
                </a:cubicBezTo>
                <a:cubicBezTo>
                  <a:pt x="711883" y="541600"/>
                  <a:pt x="630744" y="517611"/>
                  <a:pt x="534788" y="466811"/>
                </a:cubicBezTo>
                <a:cubicBezTo>
                  <a:pt x="438832" y="416011"/>
                  <a:pt x="189771" y="277017"/>
                  <a:pt x="187654" y="272078"/>
                </a:cubicBezTo>
                <a:cubicBezTo>
                  <a:pt x="185537" y="267139"/>
                  <a:pt x="514327" y="435767"/>
                  <a:pt x="522088" y="437178"/>
                </a:cubicBezTo>
                <a:cubicBezTo>
                  <a:pt x="529849" y="438589"/>
                  <a:pt x="301954" y="317234"/>
                  <a:pt x="234221" y="280545"/>
                </a:cubicBezTo>
                <a:cubicBezTo>
                  <a:pt x="166488" y="243856"/>
                  <a:pt x="148849" y="259378"/>
                  <a:pt x="115688" y="217045"/>
                </a:cubicBezTo>
                <a:cubicBezTo>
                  <a:pt x="82527" y="174712"/>
                  <a:pt x="-52940" y="-16494"/>
                  <a:pt x="22554" y="1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9AEDA15D-3FD6-4C4F-8D1D-D07DD1D98873}"/>
              </a:ext>
            </a:extLst>
          </p:cNvPr>
          <p:cNvSpPr/>
          <p:nvPr/>
        </p:nvSpPr>
        <p:spPr>
          <a:xfrm>
            <a:off x="4851076" y="4343052"/>
            <a:ext cx="432494" cy="419448"/>
          </a:xfrm>
          <a:custGeom>
            <a:avLst/>
            <a:gdLst>
              <a:gd name="connsiteX0" fmla="*/ 343224 w 432494"/>
              <a:gd name="connsiteY0" fmla="*/ 348 h 419448"/>
              <a:gd name="connsiteX1" fmla="*/ 351691 w 432494"/>
              <a:gd name="connsiteY1" fmla="*/ 279748 h 419448"/>
              <a:gd name="connsiteX2" fmla="*/ 106157 w 432494"/>
              <a:gd name="connsiteY2" fmla="*/ 372881 h 419448"/>
              <a:gd name="connsiteX3" fmla="*/ 324 w 432494"/>
              <a:gd name="connsiteY3" fmla="*/ 419448 h 419448"/>
              <a:gd name="connsiteX4" fmla="*/ 135791 w 432494"/>
              <a:gd name="connsiteY4" fmla="*/ 372881 h 419448"/>
              <a:gd name="connsiteX5" fmla="*/ 372857 w 432494"/>
              <a:gd name="connsiteY5" fmla="*/ 355948 h 419448"/>
              <a:gd name="connsiteX6" fmla="*/ 432124 w 432494"/>
              <a:gd name="connsiteY6" fmla="*/ 224715 h 419448"/>
              <a:gd name="connsiteX7" fmla="*/ 343224 w 432494"/>
              <a:gd name="connsiteY7" fmla="*/ 348 h 41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494" h="419448">
                <a:moveTo>
                  <a:pt x="343224" y="348"/>
                </a:moveTo>
                <a:cubicBezTo>
                  <a:pt x="329819" y="9520"/>
                  <a:pt x="391202" y="217659"/>
                  <a:pt x="351691" y="279748"/>
                </a:cubicBezTo>
                <a:cubicBezTo>
                  <a:pt x="312180" y="341837"/>
                  <a:pt x="164718" y="349598"/>
                  <a:pt x="106157" y="372881"/>
                </a:cubicBezTo>
                <a:cubicBezTo>
                  <a:pt x="47596" y="396164"/>
                  <a:pt x="-4615" y="419448"/>
                  <a:pt x="324" y="419448"/>
                </a:cubicBezTo>
                <a:cubicBezTo>
                  <a:pt x="5263" y="419448"/>
                  <a:pt x="73702" y="383464"/>
                  <a:pt x="135791" y="372881"/>
                </a:cubicBezTo>
                <a:cubicBezTo>
                  <a:pt x="197880" y="362298"/>
                  <a:pt x="323468" y="380642"/>
                  <a:pt x="372857" y="355948"/>
                </a:cubicBezTo>
                <a:cubicBezTo>
                  <a:pt x="422246" y="331254"/>
                  <a:pt x="434946" y="283981"/>
                  <a:pt x="432124" y="224715"/>
                </a:cubicBezTo>
                <a:cubicBezTo>
                  <a:pt x="429302" y="165449"/>
                  <a:pt x="356629" y="-8824"/>
                  <a:pt x="343224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663ECCF6-52C4-4F5D-BF82-BCFA8B0D13B9}"/>
              </a:ext>
            </a:extLst>
          </p:cNvPr>
          <p:cNvSpPr/>
          <p:nvPr/>
        </p:nvSpPr>
        <p:spPr>
          <a:xfrm>
            <a:off x="3280491" y="3921165"/>
            <a:ext cx="552772" cy="243171"/>
          </a:xfrm>
          <a:custGeom>
            <a:avLst/>
            <a:gdLst>
              <a:gd name="connsiteX0" fmla="*/ 342 w 552772"/>
              <a:gd name="connsiteY0" fmla="*/ 37002 h 243171"/>
              <a:gd name="connsiteX1" fmla="*/ 182376 w 552772"/>
              <a:gd name="connsiteY1" fmla="*/ 15835 h 243171"/>
              <a:gd name="connsiteX2" fmla="*/ 546442 w 552772"/>
              <a:gd name="connsiteY2" fmla="*/ 240202 h 243171"/>
              <a:gd name="connsiteX3" fmla="*/ 394042 w 552772"/>
              <a:gd name="connsiteY3" fmla="*/ 147068 h 243171"/>
              <a:gd name="connsiteX4" fmla="*/ 144276 w 552772"/>
              <a:gd name="connsiteY4" fmla="*/ 185168 h 243171"/>
              <a:gd name="connsiteX5" fmla="*/ 342 w 552772"/>
              <a:gd name="connsiteY5" fmla="*/ 37002 h 24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772" h="243171">
                <a:moveTo>
                  <a:pt x="342" y="37002"/>
                </a:moveTo>
                <a:cubicBezTo>
                  <a:pt x="6692" y="8780"/>
                  <a:pt x="91359" y="-18032"/>
                  <a:pt x="182376" y="15835"/>
                </a:cubicBezTo>
                <a:cubicBezTo>
                  <a:pt x="273393" y="49702"/>
                  <a:pt x="511164" y="218330"/>
                  <a:pt x="546442" y="240202"/>
                </a:cubicBezTo>
                <a:cubicBezTo>
                  <a:pt x="581720" y="262074"/>
                  <a:pt x="461070" y="156240"/>
                  <a:pt x="394042" y="147068"/>
                </a:cubicBezTo>
                <a:cubicBezTo>
                  <a:pt x="327014" y="137896"/>
                  <a:pt x="211304" y="201396"/>
                  <a:pt x="144276" y="185168"/>
                </a:cubicBezTo>
                <a:cubicBezTo>
                  <a:pt x="77248" y="168940"/>
                  <a:pt x="-6008" y="65224"/>
                  <a:pt x="342" y="37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66324815-C150-4BD4-B242-122AD2C552A9}"/>
              </a:ext>
            </a:extLst>
          </p:cNvPr>
          <p:cNvSpPr/>
          <p:nvPr/>
        </p:nvSpPr>
        <p:spPr>
          <a:xfrm>
            <a:off x="3766794" y="4406775"/>
            <a:ext cx="739539" cy="533702"/>
          </a:xfrm>
          <a:custGeom>
            <a:avLst/>
            <a:gdLst>
              <a:gd name="connsiteX0" fmla="*/ 873 w 739539"/>
              <a:gd name="connsiteY0" fmla="*/ 125 h 533702"/>
              <a:gd name="connsiteX1" fmla="*/ 187139 w 739539"/>
              <a:gd name="connsiteY1" fmla="*/ 224492 h 533702"/>
              <a:gd name="connsiteX2" fmla="*/ 720539 w 739539"/>
              <a:gd name="connsiteY2" fmla="*/ 525058 h 533702"/>
              <a:gd name="connsiteX3" fmla="*/ 589306 w 739539"/>
              <a:gd name="connsiteY3" fmla="*/ 444625 h 533702"/>
              <a:gd name="connsiteX4" fmla="*/ 288739 w 739539"/>
              <a:gd name="connsiteY4" fmla="*/ 364192 h 533702"/>
              <a:gd name="connsiteX5" fmla="*/ 123639 w 739539"/>
              <a:gd name="connsiteY5" fmla="*/ 254125 h 533702"/>
              <a:gd name="connsiteX6" fmla="*/ 873 w 739539"/>
              <a:gd name="connsiteY6" fmla="*/ 125 h 53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539" h="533702">
                <a:moveTo>
                  <a:pt x="873" y="125"/>
                </a:moveTo>
                <a:cubicBezTo>
                  <a:pt x="11456" y="-4814"/>
                  <a:pt x="67195" y="137003"/>
                  <a:pt x="187139" y="224492"/>
                </a:cubicBezTo>
                <a:cubicBezTo>
                  <a:pt x="307083" y="311981"/>
                  <a:pt x="653511" y="488369"/>
                  <a:pt x="720539" y="525058"/>
                </a:cubicBezTo>
                <a:cubicBezTo>
                  <a:pt x="787567" y="561747"/>
                  <a:pt x="661272" y="471436"/>
                  <a:pt x="589306" y="444625"/>
                </a:cubicBezTo>
                <a:cubicBezTo>
                  <a:pt x="517340" y="417814"/>
                  <a:pt x="366350" y="395942"/>
                  <a:pt x="288739" y="364192"/>
                </a:cubicBezTo>
                <a:cubicBezTo>
                  <a:pt x="211128" y="332442"/>
                  <a:pt x="168795" y="309158"/>
                  <a:pt x="123639" y="254125"/>
                </a:cubicBezTo>
                <a:cubicBezTo>
                  <a:pt x="78484" y="199092"/>
                  <a:pt x="-9710" y="5064"/>
                  <a:pt x="873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0AF96B47-5ED6-4502-B21D-5B52DC859567}"/>
              </a:ext>
            </a:extLst>
          </p:cNvPr>
          <p:cNvSpPr/>
          <p:nvPr/>
        </p:nvSpPr>
        <p:spPr>
          <a:xfrm>
            <a:off x="4493818" y="4533880"/>
            <a:ext cx="310788" cy="433216"/>
          </a:xfrm>
          <a:custGeom>
            <a:avLst/>
            <a:gdLst>
              <a:gd name="connsiteX0" fmla="*/ 251749 w 310788"/>
              <a:gd name="connsiteY0" fmla="*/ 20 h 433216"/>
              <a:gd name="connsiteX1" fmla="*/ 298315 w 310788"/>
              <a:gd name="connsiteY1" fmla="*/ 228620 h 433216"/>
              <a:gd name="connsiteX2" fmla="*/ 1982 w 310788"/>
              <a:gd name="connsiteY2" fmla="*/ 431820 h 433216"/>
              <a:gd name="connsiteX3" fmla="*/ 171315 w 310788"/>
              <a:gd name="connsiteY3" fmla="*/ 313287 h 433216"/>
              <a:gd name="connsiteX4" fmla="*/ 217882 w 310788"/>
              <a:gd name="connsiteY4" fmla="*/ 215920 h 433216"/>
              <a:gd name="connsiteX5" fmla="*/ 251749 w 310788"/>
              <a:gd name="connsiteY5" fmla="*/ 20 h 43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788" h="433216">
                <a:moveTo>
                  <a:pt x="251749" y="20"/>
                </a:moveTo>
                <a:cubicBezTo>
                  <a:pt x="265155" y="2137"/>
                  <a:pt x="339943" y="156653"/>
                  <a:pt x="298315" y="228620"/>
                </a:cubicBezTo>
                <a:cubicBezTo>
                  <a:pt x="256687" y="300587"/>
                  <a:pt x="23149" y="417709"/>
                  <a:pt x="1982" y="431820"/>
                </a:cubicBezTo>
                <a:cubicBezTo>
                  <a:pt x="-19185" y="445931"/>
                  <a:pt x="135332" y="349270"/>
                  <a:pt x="171315" y="313287"/>
                </a:cubicBezTo>
                <a:cubicBezTo>
                  <a:pt x="207298" y="277304"/>
                  <a:pt x="200243" y="268836"/>
                  <a:pt x="217882" y="215920"/>
                </a:cubicBezTo>
                <a:cubicBezTo>
                  <a:pt x="235521" y="163004"/>
                  <a:pt x="238343" y="-2097"/>
                  <a:pt x="251749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EE477CBB-E503-4E71-BEF1-0DDD584F204A}"/>
              </a:ext>
            </a:extLst>
          </p:cNvPr>
          <p:cNvSpPr/>
          <p:nvPr/>
        </p:nvSpPr>
        <p:spPr>
          <a:xfrm>
            <a:off x="4211362" y="4305155"/>
            <a:ext cx="297975" cy="398078"/>
          </a:xfrm>
          <a:custGeom>
            <a:avLst/>
            <a:gdLst>
              <a:gd name="connsiteX0" fmla="*/ 5038 w 297975"/>
              <a:gd name="connsiteY0" fmla="*/ 145 h 398078"/>
              <a:gd name="connsiteX1" fmla="*/ 89705 w 297975"/>
              <a:gd name="connsiteY1" fmla="*/ 262612 h 398078"/>
              <a:gd name="connsiteX2" fmla="*/ 297138 w 297975"/>
              <a:gd name="connsiteY2" fmla="*/ 393845 h 398078"/>
              <a:gd name="connsiteX3" fmla="*/ 157438 w 297975"/>
              <a:gd name="connsiteY3" fmla="*/ 359978 h 398078"/>
              <a:gd name="connsiteX4" fmla="*/ 26205 w 297975"/>
              <a:gd name="connsiteY4" fmla="*/ 300712 h 398078"/>
              <a:gd name="connsiteX5" fmla="*/ 5038 w 297975"/>
              <a:gd name="connsiteY5" fmla="*/ 145 h 39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975" h="398078">
                <a:moveTo>
                  <a:pt x="5038" y="145"/>
                </a:moveTo>
                <a:cubicBezTo>
                  <a:pt x="15621" y="-6205"/>
                  <a:pt x="41022" y="196995"/>
                  <a:pt x="89705" y="262612"/>
                </a:cubicBezTo>
                <a:cubicBezTo>
                  <a:pt x="138388" y="328229"/>
                  <a:pt x="285849" y="377618"/>
                  <a:pt x="297138" y="393845"/>
                </a:cubicBezTo>
                <a:cubicBezTo>
                  <a:pt x="308427" y="410072"/>
                  <a:pt x="202593" y="375500"/>
                  <a:pt x="157438" y="359978"/>
                </a:cubicBezTo>
                <a:cubicBezTo>
                  <a:pt x="112283" y="344456"/>
                  <a:pt x="52310" y="358567"/>
                  <a:pt x="26205" y="300712"/>
                </a:cubicBezTo>
                <a:cubicBezTo>
                  <a:pt x="100" y="242857"/>
                  <a:pt x="-5545" y="6495"/>
                  <a:pt x="5038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CCBFC80F-5D1C-4A30-BF32-B6D41BB0DB6F}"/>
              </a:ext>
            </a:extLst>
          </p:cNvPr>
          <p:cNvSpPr/>
          <p:nvPr/>
        </p:nvSpPr>
        <p:spPr>
          <a:xfrm>
            <a:off x="4669257" y="2568068"/>
            <a:ext cx="168393" cy="372330"/>
          </a:xfrm>
          <a:custGeom>
            <a:avLst/>
            <a:gdLst>
              <a:gd name="connsiteX0" fmla="*/ 167326 w 168393"/>
              <a:gd name="connsiteY0" fmla="*/ 1565 h 372330"/>
              <a:gd name="connsiteX1" fmla="*/ 74193 w 168393"/>
              <a:gd name="connsiteY1" fmla="*/ 132799 h 372330"/>
              <a:gd name="connsiteX2" fmla="*/ 29743 w 168393"/>
              <a:gd name="connsiteY2" fmla="*/ 367749 h 372330"/>
              <a:gd name="connsiteX3" fmla="*/ 27626 w 168393"/>
              <a:gd name="connsiteY3" fmla="*/ 283082 h 372330"/>
              <a:gd name="connsiteX4" fmla="*/ 6460 w 168393"/>
              <a:gd name="connsiteY4" fmla="*/ 217465 h 372330"/>
              <a:gd name="connsiteX5" fmla="*/ 167326 w 168393"/>
              <a:gd name="connsiteY5" fmla="*/ 1565 h 37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93" h="372330">
                <a:moveTo>
                  <a:pt x="167326" y="1565"/>
                </a:moveTo>
                <a:cubicBezTo>
                  <a:pt x="178615" y="-12546"/>
                  <a:pt x="97124" y="71768"/>
                  <a:pt x="74193" y="132799"/>
                </a:cubicBezTo>
                <a:cubicBezTo>
                  <a:pt x="51262" y="193830"/>
                  <a:pt x="37504" y="342702"/>
                  <a:pt x="29743" y="367749"/>
                </a:cubicBezTo>
                <a:cubicBezTo>
                  <a:pt x="21982" y="392796"/>
                  <a:pt x="31506" y="308129"/>
                  <a:pt x="27626" y="283082"/>
                </a:cubicBezTo>
                <a:cubicBezTo>
                  <a:pt x="23746" y="258035"/>
                  <a:pt x="-15059" y="260151"/>
                  <a:pt x="6460" y="217465"/>
                </a:cubicBezTo>
                <a:cubicBezTo>
                  <a:pt x="27979" y="174779"/>
                  <a:pt x="156037" y="15676"/>
                  <a:pt x="167326" y="1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B5EF32D0-4893-4696-9337-644A9D69AF88}"/>
              </a:ext>
            </a:extLst>
          </p:cNvPr>
          <p:cNvSpPr/>
          <p:nvPr/>
        </p:nvSpPr>
        <p:spPr>
          <a:xfrm>
            <a:off x="4402597" y="2797483"/>
            <a:ext cx="257520" cy="321596"/>
          </a:xfrm>
          <a:custGeom>
            <a:avLst/>
            <a:gdLst>
              <a:gd name="connsiteX0" fmla="*/ 247720 w 257520"/>
              <a:gd name="connsiteY0" fmla="*/ 316134 h 321596"/>
              <a:gd name="connsiteX1" fmla="*/ 105903 w 257520"/>
              <a:gd name="connsiteY1" fmla="*/ 64250 h 321596"/>
              <a:gd name="connsiteX2" fmla="*/ 25470 w 257520"/>
              <a:gd name="connsiteY2" fmla="*/ 136217 h 321596"/>
              <a:gd name="connsiteX3" fmla="*/ 2186 w 257520"/>
              <a:gd name="connsiteY3" fmla="*/ 301317 h 321596"/>
              <a:gd name="connsiteX4" fmla="*/ 2186 w 257520"/>
              <a:gd name="connsiteY4" fmla="*/ 193367 h 321596"/>
              <a:gd name="connsiteX5" fmla="*/ 12770 w 257520"/>
              <a:gd name="connsiteY5" fmla="*/ 30384 h 321596"/>
              <a:gd name="connsiteX6" fmla="*/ 78386 w 257520"/>
              <a:gd name="connsiteY6" fmla="*/ 17684 h 321596"/>
              <a:gd name="connsiteX7" fmla="*/ 224436 w 257520"/>
              <a:gd name="connsiteY7" fmla="*/ 220884 h 321596"/>
              <a:gd name="connsiteX8" fmla="*/ 247720 w 257520"/>
              <a:gd name="connsiteY8" fmla="*/ 316134 h 32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520" h="321596">
                <a:moveTo>
                  <a:pt x="247720" y="316134"/>
                </a:moveTo>
                <a:cubicBezTo>
                  <a:pt x="227964" y="290028"/>
                  <a:pt x="142945" y="94236"/>
                  <a:pt x="105903" y="64250"/>
                </a:cubicBezTo>
                <a:cubicBezTo>
                  <a:pt x="68861" y="34264"/>
                  <a:pt x="42756" y="96706"/>
                  <a:pt x="25470" y="136217"/>
                </a:cubicBezTo>
                <a:cubicBezTo>
                  <a:pt x="8184" y="175728"/>
                  <a:pt x="6067" y="291792"/>
                  <a:pt x="2186" y="301317"/>
                </a:cubicBezTo>
                <a:cubicBezTo>
                  <a:pt x="-1695" y="310842"/>
                  <a:pt x="422" y="238522"/>
                  <a:pt x="2186" y="193367"/>
                </a:cubicBezTo>
                <a:cubicBezTo>
                  <a:pt x="3950" y="148212"/>
                  <a:pt x="70" y="59664"/>
                  <a:pt x="12770" y="30384"/>
                </a:cubicBezTo>
                <a:cubicBezTo>
                  <a:pt x="25470" y="1104"/>
                  <a:pt x="43108" y="-14066"/>
                  <a:pt x="78386" y="17684"/>
                </a:cubicBezTo>
                <a:cubicBezTo>
                  <a:pt x="113664" y="49434"/>
                  <a:pt x="192686" y="172906"/>
                  <a:pt x="224436" y="220884"/>
                </a:cubicBezTo>
                <a:cubicBezTo>
                  <a:pt x="256186" y="268862"/>
                  <a:pt x="267476" y="342240"/>
                  <a:pt x="247720" y="316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E07AF0AA-0FF6-4F78-8576-7DBACBD5BA54}"/>
              </a:ext>
            </a:extLst>
          </p:cNvPr>
          <p:cNvSpPr/>
          <p:nvPr/>
        </p:nvSpPr>
        <p:spPr>
          <a:xfrm>
            <a:off x="3423807" y="3530223"/>
            <a:ext cx="264373" cy="144589"/>
          </a:xfrm>
          <a:custGeom>
            <a:avLst/>
            <a:gdLst>
              <a:gd name="connsiteX0" fmla="*/ 960 w 264373"/>
              <a:gd name="connsiteY0" fmla="*/ 377 h 144589"/>
              <a:gd name="connsiteX1" fmla="*/ 111026 w 264373"/>
              <a:gd name="connsiteY1" fmla="*/ 93510 h 144589"/>
              <a:gd name="connsiteX2" fmla="*/ 263426 w 264373"/>
              <a:gd name="connsiteY2" fmla="*/ 144310 h 144589"/>
              <a:gd name="connsiteX3" fmla="*/ 170293 w 264373"/>
              <a:gd name="connsiteY3" fmla="*/ 114677 h 144589"/>
              <a:gd name="connsiteX4" fmla="*/ 64460 w 264373"/>
              <a:gd name="connsiteY4" fmla="*/ 131610 h 144589"/>
              <a:gd name="connsiteX5" fmla="*/ 960 w 264373"/>
              <a:gd name="connsiteY5" fmla="*/ 377 h 14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73" h="144589">
                <a:moveTo>
                  <a:pt x="960" y="377"/>
                </a:moveTo>
                <a:cubicBezTo>
                  <a:pt x="8721" y="-5973"/>
                  <a:pt x="67282" y="69521"/>
                  <a:pt x="111026" y="93510"/>
                </a:cubicBezTo>
                <a:cubicBezTo>
                  <a:pt x="154770" y="117499"/>
                  <a:pt x="263426" y="144310"/>
                  <a:pt x="263426" y="144310"/>
                </a:cubicBezTo>
                <a:cubicBezTo>
                  <a:pt x="273304" y="147838"/>
                  <a:pt x="203454" y="116794"/>
                  <a:pt x="170293" y="114677"/>
                </a:cubicBezTo>
                <a:cubicBezTo>
                  <a:pt x="137132" y="112560"/>
                  <a:pt x="94799" y="149249"/>
                  <a:pt x="64460" y="131610"/>
                </a:cubicBezTo>
                <a:cubicBezTo>
                  <a:pt x="34121" y="113971"/>
                  <a:pt x="-6801" y="6727"/>
                  <a:pt x="960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B547CCDE-8F56-4A7F-BD73-A3790D50BA9D}"/>
              </a:ext>
            </a:extLst>
          </p:cNvPr>
          <p:cNvSpPr/>
          <p:nvPr/>
        </p:nvSpPr>
        <p:spPr>
          <a:xfrm>
            <a:off x="2451776" y="4594825"/>
            <a:ext cx="993596" cy="574172"/>
          </a:xfrm>
          <a:custGeom>
            <a:avLst/>
            <a:gdLst>
              <a:gd name="connsiteX0" fmla="*/ 5674 w 993596"/>
              <a:gd name="connsiteY0" fmla="*/ 2575 h 574172"/>
              <a:gd name="connsiteX1" fmla="*/ 373974 w 993596"/>
              <a:gd name="connsiteY1" fmla="*/ 91475 h 574172"/>
              <a:gd name="connsiteX2" fmla="*/ 554949 w 993596"/>
              <a:gd name="connsiteY2" fmla="*/ 440725 h 574172"/>
              <a:gd name="connsiteX3" fmla="*/ 983574 w 993596"/>
              <a:gd name="connsiteY3" fmla="*/ 545500 h 574172"/>
              <a:gd name="connsiteX4" fmla="*/ 834349 w 993596"/>
              <a:gd name="connsiteY4" fmla="*/ 574075 h 574172"/>
              <a:gd name="connsiteX5" fmla="*/ 570824 w 993596"/>
              <a:gd name="connsiteY5" fmla="*/ 539150 h 574172"/>
              <a:gd name="connsiteX6" fmla="*/ 319999 w 993596"/>
              <a:gd name="connsiteY6" fmla="*/ 424850 h 574172"/>
              <a:gd name="connsiteX7" fmla="*/ 180299 w 993596"/>
              <a:gd name="connsiteY7" fmla="*/ 313725 h 574172"/>
              <a:gd name="connsiteX8" fmla="*/ 154899 w 993596"/>
              <a:gd name="connsiteY8" fmla="*/ 161325 h 574172"/>
              <a:gd name="connsiteX9" fmla="*/ 5674 w 993596"/>
              <a:gd name="connsiteY9" fmla="*/ 2575 h 5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3596" h="574172">
                <a:moveTo>
                  <a:pt x="5674" y="2575"/>
                </a:moveTo>
                <a:cubicBezTo>
                  <a:pt x="42186" y="-9067"/>
                  <a:pt x="282428" y="18450"/>
                  <a:pt x="373974" y="91475"/>
                </a:cubicBezTo>
                <a:cubicBezTo>
                  <a:pt x="465520" y="164500"/>
                  <a:pt x="453349" y="365054"/>
                  <a:pt x="554949" y="440725"/>
                </a:cubicBezTo>
                <a:cubicBezTo>
                  <a:pt x="656549" y="516396"/>
                  <a:pt x="937007" y="523275"/>
                  <a:pt x="983574" y="545500"/>
                </a:cubicBezTo>
                <a:cubicBezTo>
                  <a:pt x="1030141" y="567725"/>
                  <a:pt x="903141" y="575133"/>
                  <a:pt x="834349" y="574075"/>
                </a:cubicBezTo>
                <a:cubicBezTo>
                  <a:pt x="765557" y="573017"/>
                  <a:pt x="656549" y="564021"/>
                  <a:pt x="570824" y="539150"/>
                </a:cubicBezTo>
                <a:cubicBezTo>
                  <a:pt x="485099" y="514279"/>
                  <a:pt x="385086" y="462421"/>
                  <a:pt x="319999" y="424850"/>
                </a:cubicBezTo>
                <a:cubicBezTo>
                  <a:pt x="254912" y="387279"/>
                  <a:pt x="207816" y="357646"/>
                  <a:pt x="180299" y="313725"/>
                </a:cubicBezTo>
                <a:cubicBezTo>
                  <a:pt x="152782" y="269804"/>
                  <a:pt x="190353" y="211067"/>
                  <a:pt x="154899" y="161325"/>
                </a:cubicBezTo>
                <a:cubicBezTo>
                  <a:pt x="119445" y="111583"/>
                  <a:pt x="-30838" y="14217"/>
                  <a:pt x="5674" y="2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89B8BDB3-26EB-4299-B47D-7AB3EA88C906}"/>
              </a:ext>
            </a:extLst>
          </p:cNvPr>
          <p:cNvSpPr/>
          <p:nvPr/>
        </p:nvSpPr>
        <p:spPr>
          <a:xfrm>
            <a:off x="3415810" y="5064302"/>
            <a:ext cx="1049845" cy="231910"/>
          </a:xfrm>
          <a:custGeom>
            <a:avLst/>
            <a:gdLst>
              <a:gd name="connsiteX0" fmla="*/ 1048240 w 1049845"/>
              <a:gd name="connsiteY0" fmla="*/ 2998 h 231910"/>
              <a:gd name="connsiteX1" fmla="*/ 813290 w 1049845"/>
              <a:gd name="connsiteY1" fmla="*/ 212548 h 231910"/>
              <a:gd name="connsiteX2" fmla="*/ 571990 w 1049845"/>
              <a:gd name="connsiteY2" fmla="*/ 212548 h 231910"/>
              <a:gd name="connsiteX3" fmla="*/ 490 w 1049845"/>
              <a:gd name="connsiteY3" fmla="*/ 123648 h 231910"/>
              <a:gd name="connsiteX4" fmla="*/ 676765 w 1049845"/>
              <a:gd name="connsiteY4" fmla="*/ 196673 h 231910"/>
              <a:gd name="connsiteX5" fmla="*/ 800590 w 1049845"/>
              <a:gd name="connsiteY5" fmla="*/ 164923 h 231910"/>
              <a:gd name="connsiteX6" fmla="*/ 911715 w 1049845"/>
              <a:gd name="connsiteY6" fmla="*/ 91898 h 231910"/>
              <a:gd name="connsiteX7" fmla="*/ 1048240 w 1049845"/>
              <a:gd name="connsiteY7" fmla="*/ 2998 h 23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9845" h="231910">
                <a:moveTo>
                  <a:pt x="1048240" y="2998"/>
                </a:moveTo>
                <a:cubicBezTo>
                  <a:pt x="1031836" y="23106"/>
                  <a:pt x="892665" y="177623"/>
                  <a:pt x="813290" y="212548"/>
                </a:cubicBezTo>
                <a:cubicBezTo>
                  <a:pt x="733915" y="247473"/>
                  <a:pt x="707457" y="227365"/>
                  <a:pt x="571990" y="212548"/>
                </a:cubicBezTo>
                <a:cubicBezTo>
                  <a:pt x="436523" y="197731"/>
                  <a:pt x="-16973" y="126294"/>
                  <a:pt x="490" y="123648"/>
                </a:cubicBezTo>
                <a:cubicBezTo>
                  <a:pt x="17953" y="121002"/>
                  <a:pt x="543415" y="189794"/>
                  <a:pt x="676765" y="196673"/>
                </a:cubicBezTo>
                <a:cubicBezTo>
                  <a:pt x="810115" y="203552"/>
                  <a:pt x="761432" y="182385"/>
                  <a:pt x="800590" y="164923"/>
                </a:cubicBezTo>
                <a:cubicBezTo>
                  <a:pt x="839748" y="147461"/>
                  <a:pt x="872557" y="114123"/>
                  <a:pt x="911715" y="91898"/>
                </a:cubicBezTo>
                <a:cubicBezTo>
                  <a:pt x="950873" y="69673"/>
                  <a:pt x="1064644" y="-17110"/>
                  <a:pt x="1048240" y="2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6BD04459-216D-4EB4-93D2-1F5F6D3014C9}"/>
              </a:ext>
            </a:extLst>
          </p:cNvPr>
          <p:cNvSpPr/>
          <p:nvPr/>
        </p:nvSpPr>
        <p:spPr>
          <a:xfrm>
            <a:off x="3598104" y="4410656"/>
            <a:ext cx="880121" cy="564194"/>
          </a:xfrm>
          <a:custGeom>
            <a:avLst/>
            <a:gdLst>
              <a:gd name="connsiteX0" fmla="*/ 229 w 880121"/>
              <a:gd name="connsiteY0" fmla="*/ 477 h 564194"/>
              <a:gd name="connsiteX1" fmla="*/ 338896 w 880121"/>
              <a:gd name="connsiteY1" fmla="*/ 271411 h 564194"/>
              <a:gd name="connsiteX2" fmla="*/ 825729 w 880121"/>
              <a:gd name="connsiteY2" fmla="*/ 542344 h 564194"/>
              <a:gd name="connsiteX3" fmla="*/ 834196 w 880121"/>
              <a:gd name="connsiteY3" fmla="*/ 529644 h 564194"/>
              <a:gd name="connsiteX4" fmla="*/ 520929 w 880121"/>
              <a:gd name="connsiteY4" fmla="*/ 415344 h 564194"/>
              <a:gd name="connsiteX5" fmla="*/ 770696 w 880121"/>
              <a:gd name="connsiteY5" fmla="*/ 559277 h 564194"/>
              <a:gd name="connsiteX6" fmla="*/ 614063 w 880121"/>
              <a:gd name="connsiteY6" fmla="*/ 512711 h 564194"/>
              <a:gd name="connsiteX7" fmla="*/ 292329 w 880121"/>
              <a:gd name="connsiteY7" fmla="*/ 339144 h 564194"/>
              <a:gd name="connsiteX8" fmla="*/ 229 w 880121"/>
              <a:gd name="connsiteY8" fmla="*/ 477 h 56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121" h="564194">
                <a:moveTo>
                  <a:pt x="229" y="477"/>
                </a:moveTo>
                <a:cubicBezTo>
                  <a:pt x="7990" y="-10812"/>
                  <a:pt x="201313" y="181100"/>
                  <a:pt x="338896" y="271411"/>
                </a:cubicBezTo>
                <a:cubicBezTo>
                  <a:pt x="476479" y="361722"/>
                  <a:pt x="743179" y="499305"/>
                  <a:pt x="825729" y="542344"/>
                </a:cubicBezTo>
                <a:cubicBezTo>
                  <a:pt x="908279" y="585383"/>
                  <a:pt x="884996" y="550811"/>
                  <a:pt x="834196" y="529644"/>
                </a:cubicBezTo>
                <a:cubicBezTo>
                  <a:pt x="783396" y="508477"/>
                  <a:pt x="531512" y="410405"/>
                  <a:pt x="520929" y="415344"/>
                </a:cubicBezTo>
                <a:cubicBezTo>
                  <a:pt x="510346" y="420283"/>
                  <a:pt x="755174" y="543049"/>
                  <a:pt x="770696" y="559277"/>
                </a:cubicBezTo>
                <a:cubicBezTo>
                  <a:pt x="786218" y="575505"/>
                  <a:pt x="693791" y="549400"/>
                  <a:pt x="614063" y="512711"/>
                </a:cubicBezTo>
                <a:cubicBezTo>
                  <a:pt x="534335" y="476022"/>
                  <a:pt x="400985" y="422400"/>
                  <a:pt x="292329" y="339144"/>
                </a:cubicBezTo>
                <a:cubicBezTo>
                  <a:pt x="183673" y="255888"/>
                  <a:pt x="-7532" y="11766"/>
                  <a:pt x="229" y="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E64F094F-B428-49AD-9FB0-E04B70D2FA13}"/>
              </a:ext>
            </a:extLst>
          </p:cNvPr>
          <p:cNvSpPr/>
          <p:nvPr/>
        </p:nvSpPr>
        <p:spPr>
          <a:xfrm>
            <a:off x="3071253" y="4153147"/>
            <a:ext cx="539974" cy="198876"/>
          </a:xfrm>
          <a:custGeom>
            <a:avLst/>
            <a:gdLst>
              <a:gd name="connsiteX0" fmla="*/ 2147 w 539974"/>
              <a:gd name="connsiteY0" fmla="*/ 139453 h 198876"/>
              <a:gd name="connsiteX1" fmla="*/ 336580 w 539974"/>
              <a:gd name="connsiteY1" fmla="*/ 80186 h 198876"/>
              <a:gd name="connsiteX2" fmla="*/ 539780 w 539974"/>
              <a:gd name="connsiteY2" fmla="*/ 198720 h 198876"/>
              <a:gd name="connsiteX3" fmla="*/ 370447 w 539974"/>
              <a:gd name="connsiteY3" fmla="*/ 50553 h 198876"/>
              <a:gd name="connsiteX4" fmla="*/ 201114 w 539974"/>
              <a:gd name="connsiteY4" fmla="*/ 3986 h 198876"/>
              <a:gd name="connsiteX5" fmla="*/ 2147 w 539974"/>
              <a:gd name="connsiteY5" fmla="*/ 139453 h 19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974" h="198876">
                <a:moveTo>
                  <a:pt x="2147" y="139453"/>
                </a:moveTo>
                <a:cubicBezTo>
                  <a:pt x="24725" y="152153"/>
                  <a:pt x="246974" y="70308"/>
                  <a:pt x="336580" y="80186"/>
                </a:cubicBezTo>
                <a:cubicBezTo>
                  <a:pt x="426186" y="90064"/>
                  <a:pt x="534136" y="203659"/>
                  <a:pt x="539780" y="198720"/>
                </a:cubicBezTo>
                <a:cubicBezTo>
                  <a:pt x="545424" y="193781"/>
                  <a:pt x="426891" y="83009"/>
                  <a:pt x="370447" y="50553"/>
                </a:cubicBezTo>
                <a:cubicBezTo>
                  <a:pt x="314003" y="18097"/>
                  <a:pt x="261086" y="-10831"/>
                  <a:pt x="201114" y="3986"/>
                </a:cubicBezTo>
                <a:cubicBezTo>
                  <a:pt x="141142" y="18803"/>
                  <a:pt x="-20431" y="126753"/>
                  <a:pt x="2147" y="139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A789D4FC-47A5-4DAA-943E-91032AE10C98}"/>
              </a:ext>
            </a:extLst>
          </p:cNvPr>
          <p:cNvSpPr/>
          <p:nvPr/>
        </p:nvSpPr>
        <p:spPr>
          <a:xfrm>
            <a:off x="3209263" y="4470386"/>
            <a:ext cx="225876" cy="403627"/>
          </a:xfrm>
          <a:custGeom>
            <a:avLst/>
            <a:gdLst>
              <a:gd name="connsiteX0" fmla="*/ 12304 w 225876"/>
              <a:gd name="connsiteY0" fmla="*/ 14 h 403627"/>
              <a:gd name="connsiteX1" fmla="*/ 71570 w 225876"/>
              <a:gd name="connsiteY1" fmla="*/ 300581 h 403627"/>
              <a:gd name="connsiteX2" fmla="*/ 223970 w 225876"/>
              <a:gd name="connsiteY2" fmla="*/ 402181 h 403627"/>
              <a:gd name="connsiteX3" fmla="*/ 147770 w 225876"/>
              <a:gd name="connsiteY3" fmla="*/ 355614 h 403627"/>
              <a:gd name="connsiteX4" fmla="*/ 12304 w 225876"/>
              <a:gd name="connsiteY4" fmla="*/ 287881 h 403627"/>
              <a:gd name="connsiteX5" fmla="*/ 12304 w 225876"/>
              <a:gd name="connsiteY5" fmla="*/ 14 h 40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76" h="403627">
                <a:moveTo>
                  <a:pt x="12304" y="14"/>
                </a:moveTo>
                <a:cubicBezTo>
                  <a:pt x="22182" y="2131"/>
                  <a:pt x="36292" y="233553"/>
                  <a:pt x="71570" y="300581"/>
                </a:cubicBezTo>
                <a:cubicBezTo>
                  <a:pt x="106848" y="367609"/>
                  <a:pt x="211270" y="393009"/>
                  <a:pt x="223970" y="402181"/>
                </a:cubicBezTo>
                <a:cubicBezTo>
                  <a:pt x="236670" y="411353"/>
                  <a:pt x="183048" y="374664"/>
                  <a:pt x="147770" y="355614"/>
                </a:cubicBezTo>
                <a:cubicBezTo>
                  <a:pt x="112492" y="336564"/>
                  <a:pt x="34176" y="346442"/>
                  <a:pt x="12304" y="287881"/>
                </a:cubicBezTo>
                <a:cubicBezTo>
                  <a:pt x="-9568" y="229320"/>
                  <a:pt x="2426" y="-2103"/>
                  <a:pt x="12304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47DA8939-50FA-412B-8540-B9E1EF6A5B64}"/>
              </a:ext>
            </a:extLst>
          </p:cNvPr>
          <p:cNvSpPr/>
          <p:nvPr/>
        </p:nvSpPr>
        <p:spPr>
          <a:xfrm>
            <a:off x="2599145" y="4302265"/>
            <a:ext cx="301639" cy="353418"/>
          </a:xfrm>
          <a:custGeom>
            <a:avLst/>
            <a:gdLst>
              <a:gd name="connsiteX0" fmla="*/ 122 w 301639"/>
              <a:gd name="connsiteY0" fmla="*/ 176602 h 353418"/>
              <a:gd name="connsiteX1" fmla="*/ 211788 w 301639"/>
              <a:gd name="connsiteY1" fmla="*/ 3035 h 353418"/>
              <a:gd name="connsiteX2" fmla="*/ 300688 w 301639"/>
              <a:gd name="connsiteY2" fmla="*/ 350168 h 353418"/>
              <a:gd name="connsiteX3" fmla="*/ 254122 w 301639"/>
              <a:gd name="connsiteY3" fmla="*/ 172368 h 353418"/>
              <a:gd name="connsiteX4" fmla="*/ 182155 w 301639"/>
              <a:gd name="connsiteY4" fmla="*/ 96168 h 353418"/>
              <a:gd name="connsiteX5" fmla="*/ 122 w 301639"/>
              <a:gd name="connsiteY5" fmla="*/ 176602 h 35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639" h="353418">
                <a:moveTo>
                  <a:pt x="122" y="176602"/>
                </a:moveTo>
                <a:cubicBezTo>
                  <a:pt x="5061" y="161080"/>
                  <a:pt x="161694" y="-25893"/>
                  <a:pt x="211788" y="3035"/>
                </a:cubicBezTo>
                <a:cubicBezTo>
                  <a:pt x="261882" y="31963"/>
                  <a:pt x="293632" y="321946"/>
                  <a:pt x="300688" y="350168"/>
                </a:cubicBezTo>
                <a:cubicBezTo>
                  <a:pt x="307744" y="378390"/>
                  <a:pt x="273878" y="214701"/>
                  <a:pt x="254122" y="172368"/>
                </a:cubicBezTo>
                <a:cubicBezTo>
                  <a:pt x="234367" y="130035"/>
                  <a:pt x="223783" y="96873"/>
                  <a:pt x="182155" y="96168"/>
                </a:cubicBezTo>
                <a:cubicBezTo>
                  <a:pt x="140527" y="95462"/>
                  <a:pt x="-4817" y="192124"/>
                  <a:pt x="122" y="176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B10A6F4C-F001-492A-AE08-CAB00E8B7B43}"/>
              </a:ext>
            </a:extLst>
          </p:cNvPr>
          <p:cNvSpPr/>
          <p:nvPr/>
        </p:nvSpPr>
        <p:spPr>
          <a:xfrm>
            <a:off x="4247080" y="2582301"/>
            <a:ext cx="325312" cy="340664"/>
          </a:xfrm>
          <a:custGeom>
            <a:avLst/>
            <a:gdLst>
              <a:gd name="connsiteX0" fmla="*/ 324920 w 325312"/>
              <a:gd name="connsiteY0" fmla="*/ 32 h 340664"/>
              <a:gd name="connsiteX1" fmla="*/ 83620 w 325312"/>
              <a:gd name="connsiteY1" fmla="*/ 156666 h 340664"/>
              <a:gd name="connsiteX2" fmla="*/ 53987 w 325312"/>
              <a:gd name="connsiteY2" fmla="*/ 334466 h 340664"/>
              <a:gd name="connsiteX3" fmla="*/ 28587 w 325312"/>
              <a:gd name="connsiteY3" fmla="*/ 287899 h 340664"/>
              <a:gd name="connsiteX4" fmla="*/ 20120 w 325312"/>
              <a:gd name="connsiteY4" fmla="*/ 169366 h 340664"/>
              <a:gd name="connsiteX5" fmla="*/ 324920 w 325312"/>
              <a:gd name="connsiteY5" fmla="*/ 32 h 34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312" h="340664">
                <a:moveTo>
                  <a:pt x="324920" y="32"/>
                </a:moveTo>
                <a:cubicBezTo>
                  <a:pt x="335503" y="-2085"/>
                  <a:pt x="128776" y="100927"/>
                  <a:pt x="83620" y="156666"/>
                </a:cubicBezTo>
                <a:cubicBezTo>
                  <a:pt x="38464" y="212405"/>
                  <a:pt x="63159" y="312594"/>
                  <a:pt x="53987" y="334466"/>
                </a:cubicBezTo>
                <a:cubicBezTo>
                  <a:pt x="44815" y="356338"/>
                  <a:pt x="34231" y="315416"/>
                  <a:pt x="28587" y="287899"/>
                </a:cubicBezTo>
                <a:cubicBezTo>
                  <a:pt x="22943" y="260382"/>
                  <a:pt x="-27152" y="213816"/>
                  <a:pt x="20120" y="169366"/>
                </a:cubicBezTo>
                <a:cubicBezTo>
                  <a:pt x="67392" y="124916"/>
                  <a:pt x="314337" y="2149"/>
                  <a:pt x="32492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4C882052-6C1F-4FD4-89E0-8BAF274A53E8}"/>
              </a:ext>
            </a:extLst>
          </p:cNvPr>
          <p:cNvSpPr/>
          <p:nvPr/>
        </p:nvSpPr>
        <p:spPr>
          <a:xfrm>
            <a:off x="2931073" y="3555957"/>
            <a:ext cx="484387" cy="448861"/>
          </a:xfrm>
          <a:custGeom>
            <a:avLst/>
            <a:gdLst>
              <a:gd name="connsiteX0" fmla="*/ 482687 w 484387"/>
              <a:gd name="connsiteY0" fmla="*/ 43 h 448861"/>
              <a:gd name="connsiteX1" fmla="*/ 284567 w 484387"/>
              <a:gd name="connsiteY1" fmla="*/ 259123 h 448861"/>
              <a:gd name="connsiteX2" fmla="*/ 193127 w 484387"/>
              <a:gd name="connsiteY2" fmla="*/ 396283 h 448861"/>
              <a:gd name="connsiteX3" fmla="*/ 87 w 484387"/>
              <a:gd name="connsiteY3" fmla="*/ 447083 h 448861"/>
              <a:gd name="connsiteX4" fmla="*/ 218527 w 484387"/>
              <a:gd name="connsiteY4" fmla="*/ 340403 h 448861"/>
              <a:gd name="connsiteX5" fmla="*/ 370927 w 484387"/>
              <a:gd name="connsiteY5" fmla="*/ 279443 h 448861"/>
              <a:gd name="connsiteX6" fmla="*/ 482687 w 484387"/>
              <a:gd name="connsiteY6" fmla="*/ 43 h 44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387" h="448861">
                <a:moveTo>
                  <a:pt x="482687" y="43"/>
                </a:moveTo>
                <a:cubicBezTo>
                  <a:pt x="468294" y="-3344"/>
                  <a:pt x="332827" y="193083"/>
                  <a:pt x="284567" y="259123"/>
                </a:cubicBezTo>
                <a:cubicBezTo>
                  <a:pt x="236307" y="325163"/>
                  <a:pt x="240540" y="364956"/>
                  <a:pt x="193127" y="396283"/>
                </a:cubicBezTo>
                <a:cubicBezTo>
                  <a:pt x="145714" y="427610"/>
                  <a:pt x="-4146" y="456396"/>
                  <a:pt x="87" y="447083"/>
                </a:cubicBezTo>
                <a:cubicBezTo>
                  <a:pt x="4320" y="437770"/>
                  <a:pt x="156720" y="368343"/>
                  <a:pt x="218527" y="340403"/>
                </a:cubicBezTo>
                <a:cubicBezTo>
                  <a:pt x="280334" y="312463"/>
                  <a:pt x="325207" y="331936"/>
                  <a:pt x="370927" y="279443"/>
                </a:cubicBezTo>
                <a:cubicBezTo>
                  <a:pt x="416647" y="226950"/>
                  <a:pt x="497080" y="3430"/>
                  <a:pt x="482687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72B4FB72-57D6-4B83-BCCB-4CB9B8D83856}"/>
              </a:ext>
            </a:extLst>
          </p:cNvPr>
          <p:cNvSpPr/>
          <p:nvPr/>
        </p:nvSpPr>
        <p:spPr>
          <a:xfrm>
            <a:off x="3949650" y="3161100"/>
            <a:ext cx="618305" cy="518398"/>
          </a:xfrm>
          <a:custGeom>
            <a:avLst/>
            <a:gdLst>
              <a:gd name="connsiteX0" fmla="*/ 50 w 618305"/>
              <a:gd name="connsiteY0" fmla="*/ 13900 h 518398"/>
              <a:gd name="connsiteX1" fmla="*/ 359883 w 618305"/>
              <a:gd name="connsiteY1" fmla="*/ 47767 h 518398"/>
              <a:gd name="connsiteX2" fmla="*/ 609650 w 618305"/>
              <a:gd name="connsiteY2" fmla="*/ 212867 h 518398"/>
              <a:gd name="connsiteX3" fmla="*/ 558850 w 618305"/>
              <a:gd name="connsiteY3" fmla="*/ 322933 h 518398"/>
              <a:gd name="connsiteX4" fmla="*/ 537683 w 618305"/>
              <a:gd name="connsiteY4" fmla="*/ 517667 h 518398"/>
              <a:gd name="connsiteX5" fmla="*/ 436083 w 618305"/>
              <a:gd name="connsiteY5" fmla="*/ 386433 h 518398"/>
              <a:gd name="connsiteX6" fmla="*/ 122817 w 618305"/>
              <a:gd name="connsiteY6" fmla="*/ 310233 h 518398"/>
              <a:gd name="connsiteX7" fmla="*/ 46617 w 618305"/>
              <a:gd name="connsiteY7" fmla="*/ 289067 h 518398"/>
              <a:gd name="connsiteX8" fmla="*/ 385283 w 618305"/>
              <a:gd name="connsiteY8" fmla="*/ 250967 h 518398"/>
              <a:gd name="connsiteX9" fmla="*/ 50 w 618305"/>
              <a:gd name="connsiteY9" fmla="*/ 13900 h 51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305" h="518398">
                <a:moveTo>
                  <a:pt x="50" y="13900"/>
                </a:moveTo>
                <a:cubicBezTo>
                  <a:pt x="-4183" y="-19967"/>
                  <a:pt x="258283" y="14606"/>
                  <a:pt x="359883" y="47767"/>
                </a:cubicBezTo>
                <a:cubicBezTo>
                  <a:pt x="461483" y="80928"/>
                  <a:pt x="576489" y="167006"/>
                  <a:pt x="609650" y="212867"/>
                </a:cubicBezTo>
                <a:cubicBezTo>
                  <a:pt x="642811" y="258728"/>
                  <a:pt x="570844" y="272133"/>
                  <a:pt x="558850" y="322933"/>
                </a:cubicBezTo>
                <a:cubicBezTo>
                  <a:pt x="546856" y="373733"/>
                  <a:pt x="558144" y="507084"/>
                  <a:pt x="537683" y="517667"/>
                </a:cubicBezTo>
                <a:cubicBezTo>
                  <a:pt x="517222" y="528250"/>
                  <a:pt x="505227" y="421005"/>
                  <a:pt x="436083" y="386433"/>
                </a:cubicBezTo>
                <a:cubicBezTo>
                  <a:pt x="366939" y="351861"/>
                  <a:pt x="122817" y="310233"/>
                  <a:pt x="122817" y="310233"/>
                </a:cubicBezTo>
                <a:cubicBezTo>
                  <a:pt x="57906" y="294005"/>
                  <a:pt x="2873" y="298945"/>
                  <a:pt x="46617" y="289067"/>
                </a:cubicBezTo>
                <a:cubicBezTo>
                  <a:pt x="90361" y="279189"/>
                  <a:pt x="391633" y="295417"/>
                  <a:pt x="385283" y="250967"/>
                </a:cubicBezTo>
                <a:cubicBezTo>
                  <a:pt x="378933" y="206517"/>
                  <a:pt x="4283" y="47767"/>
                  <a:pt x="50" y="13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A58B6F9B-646C-4460-A182-C6AA00A01AED}"/>
              </a:ext>
            </a:extLst>
          </p:cNvPr>
          <p:cNvSpPr/>
          <p:nvPr/>
        </p:nvSpPr>
        <p:spPr>
          <a:xfrm>
            <a:off x="4981865" y="3474647"/>
            <a:ext cx="162137" cy="485879"/>
          </a:xfrm>
          <a:custGeom>
            <a:avLst/>
            <a:gdLst>
              <a:gd name="connsiteX0" fmla="*/ 119302 w 162137"/>
              <a:gd name="connsiteY0" fmla="*/ 920 h 485879"/>
              <a:gd name="connsiteX1" fmla="*/ 30402 w 162137"/>
              <a:gd name="connsiteY1" fmla="*/ 153320 h 485879"/>
              <a:gd name="connsiteX2" fmla="*/ 161635 w 162137"/>
              <a:gd name="connsiteY2" fmla="*/ 483520 h 485879"/>
              <a:gd name="connsiteX3" fmla="*/ 72735 w 162137"/>
              <a:gd name="connsiteY3" fmla="*/ 297253 h 485879"/>
              <a:gd name="connsiteX4" fmla="*/ 768 w 162137"/>
              <a:gd name="connsiteY4" fmla="*/ 216820 h 485879"/>
              <a:gd name="connsiteX5" fmla="*/ 119302 w 162137"/>
              <a:gd name="connsiteY5" fmla="*/ 920 h 48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37" h="485879">
                <a:moveTo>
                  <a:pt x="119302" y="920"/>
                </a:moveTo>
                <a:cubicBezTo>
                  <a:pt x="124241" y="-9663"/>
                  <a:pt x="23347" y="72887"/>
                  <a:pt x="30402" y="153320"/>
                </a:cubicBezTo>
                <a:cubicBezTo>
                  <a:pt x="37457" y="233753"/>
                  <a:pt x="154580" y="459531"/>
                  <a:pt x="161635" y="483520"/>
                </a:cubicBezTo>
                <a:cubicBezTo>
                  <a:pt x="168690" y="507509"/>
                  <a:pt x="99546" y="341703"/>
                  <a:pt x="72735" y="297253"/>
                </a:cubicBezTo>
                <a:cubicBezTo>
                  <a:pt x="45924" y="252803"/>
                  <a:pt x="-6993" y="273970"/>
                  <a:pt x="768" y="216820"/>
                </a:cubicBezTo>
                <a:cubicBezTo>
                  <a:pt x="8529" y="159670"/>
                  <a:pt x="114363" y="11503"/>
                  <a:pt x="119302" y="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7BFF20DC-75A2-4082-917E-A1888620B354}"/>
              </a:ext>
            </a:extLst>
          </p:cNvPr>
          <p:cNvSpPr/>
          <p:nvPr/>
        </p:nvSpPr>
        <p:spPr>
          <a:xfrm>
            <a:off x="3894063" y="3911169"/>
            <a:ext cx="102210" cy="269362"/>
          </a:xfrm>
          <a:custGeom>
            <a:avLst/>
            <a:gdLst>
              <a:gd name="connsiteX0" fmla="*/ 81037 w 102210"/>
              <a:gd name="connsiteY0" fmla="*/ 431 h 269362"/>
              <a:gd name="connsiteX1" fmla="*/ 42937 w 102210"/>
              <a:gd name="connsiteY1" fmla="*/ 118964 h 269362"/>
              <a:gd name="connsiteX2" fmla="*/ 102204 w 102210"/>
              <a:gd name="connsiteY2" fmla="*/ 267131 h 269362"/>
              <a:gd name="connsiteX3" fmla="*/ 47170 w 102210"/>
              <a:gd name="connsiteY3" fmla="*/ 212098 h 269362"/>
              <a:gd name="connsiteX4" fmla="*/ 604 w 102210"/>
              <a:gd name="connsiteY4" fmla="*/ 161298 h 269362"/>
              <a:gd name="connsiteX5" fmla="*/ 81037 w 102210"/>
              <a:gd name="connsiteY5" fmla="*/ 431 h 26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210" h="269362">
                <a:moveTo>
                  <a:pt x="81037" y="431"/>
                </a:moveTo>
                <a:cubicBezTo>
                  <a:pt x="88092" y="-6625"/>
                  <a:pt x="39409" y="74514"/>
                  <a:pt x="42937" y="118964"/>
                </a:cubicBezTo>
                <a:cubicBezTo>
                  <a:pt x="46465" y="163414"/>
                  <a:pt x="101499" y="251609"/>
                  <a:pt x="102204" y="267131"/>
                </a:cubicBezTo>
                <a:cubicBezTo>
                  <a:pt x="102910" y="282653"/>
                  <a:pt x="47170" y="212098"/>
                  <a:pt x="47170" y="212098"/>
                </a:cubicBezTo>
                <a:cubicBezTo>
                  <a:pt x="30237" y="194459"/>
                  <a:pt x="-5040" y="193754"/>
                  <a:pt x="604" y="161298"/>
                </a:cubicBezTo>
                <a:cubicBezTo>
                  <a:pt x="6248" y="128842"/>
                  <a:pt x="73982" y="7487"/>
                  <a:pt x="81037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740C682D-642F-4C43-82B1-14D4B72D2E18}"/>
              </a:ext>
            </a:extLst>
          </p:cNvPr>
          <p:cNvSpPr/>
          <p:nvPr/>
        </p:nvSpPr>
        <p:spPr>
          <a:xfrm>
            <a:off x="3356515" y="4471940"/>
            <a:ext cx="636059" cy="578778"/>
          </a:xfrm>
          <a:custGeom>
            <a:avLst/>
            <a:gdLst>
              <a:gd name="connsiteX0" fmla="*/ 127518 w 636059"/>
              <a:gd name="connsiteY0" fmla="*/ 15393 h 578778"/>
              <a:gd name="connsiteX1" fmla="*/ 76718 w 636059"/>
              <a:gd name="connsiteY1" fmla="*/ 70427 h 578778"/>
              <a:gd name="connsiteX2" fmla="*/ 93652 w 636059"/>
              <a:gd name="connsiteY2" fmla="*/ 184727 h 578778"/>
              <a:gd name="connsiteX3" fmla="*/ 174085 w 636059"/>
              <a:gd name="connsiteY3" fmla="*/ 307493 h 578778"/>
              <a:gd name="connsiteX4" fmla="*/ 508518 w 636059"/>
              <a:gd name="connsiteY4" fmla="*/ 485293 h 578778"/>
              <a:gd name="connsiteX5" fmla="*/ 119052 w 636059"/>
              <a:gd name="connsiteY5" fmla="*/ 328660 h 578778"/>
              <a:gd name="connsiteX6" fmla="*/ 212185 w 636059"/>
              <a:gd name="connsiteY6" fmla="*/ 379460 h 578778"/>
              <a:gd name="connsiteX7" fmla="*/ 635518 w 636059"/>
              <a:gd name="connsiteY7" fmla="*/ 578427 h 578778"/>
              <a:gd name="connsiteX8" fmla="*/ 114818 w 636059"/>
              <a:gd name="connsiteY8" fmla="*/ 426027 h 578778"/>
              <a:gd name="connsiteX9" fmla="*/ 518 w 636059"/>
              <a:gd name="connsiteY9" fmla="*/ 354060 h 578778"/>
              <a:gd name="connsiteX10" fmla="*/ 127518 w 636059"/>
              <a:gd name="connsiteY10" fmla="*/ 15393 h 5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059" h="578778">
                <a:moveTo>
                  <a:pt x="127518" y="15393"/>
                </a:moveTo>
                <a:cubicBezTo>
                  <a:pt x="140218" y="-31879"/>
                  <a:pt x="82362" y="42205"/>
                  <a:pt x="76718" y="70427"/>
                </a:cubicBezTo>
                <a:cubicBezTo>
                  <a:pt x="71074" y="98649"/>
                  <a:pt x="77424" y="145216"/>
                  <a:pt x="93652" y="184727"/>
                </a:cubicBezTo>
                <a:cubicBezTo>
                  <a:pt x="109880" y="224238"/>
                  <a:pt x="104941" y="257399"/>
                  <a:pt x="174085" y="307493"/>
                </a:cubicBezTo>
                <a:cubicBezTo>
                  <a:pt x="243229" y="357587"/>
                  <a:pt x="517690" y="481765"/>
                  <a:pt x="508518" y="485293"/>
                </a:cubicBezTo>
                <a:cubicBezTo>
                  <a:pt x="499346" y="488821"/>
                  <a:pt x="168441" y="346299"/>
                  <a:pt x="119052" y="328660"/>
                </a:cubicBezTo>
                <a:cubicBezTo>
                  <a:pt x="69663" y="311021"/>
                  <a:pt x="126107" y="337832"/>
                  <a:pt x="212185" y="379460"/>
                </a:cubicBezTo>
                <a:cubicBezTo>
                  <a:pt x="298263" y="421088"/>
                  <a:pt x="651746" y="570666"/>
                  <a:pt x="635518" y="578427"/>
                </a:cubicBezTo>
                <a:cubicBezTo>
                  <a:pt x="619290" y="586188"/>
                  <a:pt x="220651" y="463421"/>
                  <a:pt x="114818" y="426027"/>
                </a:cubicBezTo>
                <a:cubicBezTo>
                  <a:pt x="8985" y="388633"/>
                  <a:pt x="-3010" y="422499"/>
                  <a:pt x="518" y="354060"/>
                </a:cubicBezTo>
                <a:cubicBezTo>
                  <a:pt x="4046" y="285621"/>
                  <a:pt x="114818" y="62665"/>
                  <a:pt x="127518" y="15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E4DEFFEE-8CF1-4773-AA62-25E4D9F02998}"/>
              </a:ext>
            </a:extLst>
          </p:cNvPr>
          <p:cNvSpPr/>
          <p:nvPr/>
        </p:nvSpPr>
        <p:spPr>
          <a:xfrm>
            <a:off x="5819667" y="4279206"/>
            <a:ext cx="347958" cy="337889"/>
          </a:xfrm>
          <a:custGeom>
            <a:avLst/>
            <a:gdLst>
              <a:gd name="connsiteX0" fmla="*/ 108 w 347958"/>
              <a:gd name="connsiteY0" fmla="*/ 694 h 337889"/>
              <a:gd name="connsiteX1" fmla="*/ 241408 w 347958"/>
              <a:gd name="connsiteY1" fmla="*/ 222944 h 337889"/>
              <a:gd name="connsiteX2" fmla="*/ 346183 w 347958"/>
              <a:gd name="connsiteY2" fmla="*/ 337244 h 337889"/>
              <a:gd name="connsiteX3" fmla="*/ 304908 w 347958"/>
              <a:gd name="connsiteY3" fmla="*/ 264219 h 337889"/>
              <a:gd name="connsiteX4" fmla="*/ 273158 w 347958"/>
              <a:gd name="connsiteY4" fmla="*/ 156269 h 337889"/>
              <a:gd name="connsiteX5" fmla="*/ 108 w 347958"/>
              <a:gd name="connsiteY5" fmla="*/ 694 h 33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958" h="337889">
                <a:moveTo>
                  <a:pt x="108" y="694"/>
                </a:moveTo>
                <a:cubicBezTo>
                  <a:pt x="-5184" y="11807"/>
                  <a:pt x="183729" y="166852"/>
                  <a:pt x="241408" y="222944"/>
                </a:cubicBezTo>
                <a:cubicBezTo>
                  <a:pt x="299087" y="279036"/>
                  <a:pt x="335600" y="330365"/>
                  <a:pt x="346183" y="337244"/>
                </a:cubicBezTo>
                <a:cubicBezTo>
                  <a:pt x="356766" y="344123"/>
                  <a:pt x="317079" y="294381"/>
                  <a:pt x="304908" y="264219"/>
                </a:cubicBezTo>
                <a:cubicBezTo>
                  <a:pt x="292737" y="234057"/>
                  <a:pt x="319195" y="197544"/>
                  <a:pt x="273158" y="156269"/>
                </a:cubicBezTo>
                <a:cubicBezTo>
                  <a:pt x="227121" y="114994"/>
                  <a:pt x="5400" y="-10419"/>
                  <a:pt x="108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5707E0E5-8AE0-4168-B687-27154A0F3769}"/>
              </a:ext>
            </a:extLst>
          </p:cNvPr>
          <p:cNvSpPr/>
          <p:nvPr/>
        </p:nvSpPr>
        <p:spPr>
          <a:xfrm>
            <a:off x="5325133" y="3962989"/>
            <a:ext cx="550190" cy="758516"/>
          </a:xfrm>
          <a:custGeom>
            <a:avLst/>
            <a:gdLst>
              <a:gd name="connsiteX0" fmla="*/ 5692 w 550190"/>
              <a:gd name="connsiteY0" fmla="*/ 2586 h 758516"/>
              <a:gd name="connsiteX1" fmla="*/ 37442 w 550190"/>
              <a:gd name="connsiteY1" fmla="*/ 189911 h 758516"/>
              <a:gd name="connsiteX2" fmla="*/ 218417 w 550190"/>
              <a:gd name="connsiteY2" fmla="*/ 307386 h 758516"/>
              <a:gd name="connsiteX3" fmla="*/ 313667 w 550190"/>
              <a:gd name="connsiteY3" fmla="*/ 399461 h 758516"/>
              <a:gd name="connsiteX4" fmla="*/ 545442 w 550190"/>
              <a:gd name="connsiteY4" fmla="*/ 748711 h 758516"/>
              <a:gd name="connsiteX5" fmla="*/ 475592 w 550190"/>
              <a:gd name="connsiteY5" fmla="*/ 669336 h 758516"/>
              <a:gd name="connsiteX6" fmla="*/ 373992 w 550190"/>
              <a:gd name="connsiteY6" fmla="*/ 551861 h 758516"/>
              <a:gd name="connsiteX7" fmla="*/ 116817 w 550190"/>
              <a:gd name="connsiteY7" fmla="*/ 339136 h 758516"/>
              <a:gd name="connsiteX8" fmla="*/ 5692 w 550190"/>
              <a:gd name="connsiteY8" fmla="*/ 2586 h 75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90" h="758516">
                <a:moveTo>
                  <a:pt x="5692" y="2586"/>
                </a:moveTo>
                <a:cubicBezTo>
                  <a:pt x="-7537" y="-22285"/>
                  <a:pt x="1988" y="139111"/>
                  <a:pt x="37442" y="189911"/>
                </a:cubicBezTo>
                <a:cubicBezTo>
                  <a:pt x="72896" y="240711"/>
                  <a:pt x="172380" y="272461"/>
                  <a:pt x="218417" y="307386"/>
                </a:cubicBezTo>
                <a:cubicBezTo>
                  <a:pt x="264454" y="342311"/>
                  <a:pt x="259163" y="325907"/>
                  <a:pt x="313667" y="399461"/>
                </a:cubicBezTo>
                <a:cubicBezTo>
                  <a:pt x="368171" y="473015"/>
                  <a:pt x="518455" y="703732"/>
                  <a:pt x="545442" y="748711"/>
                </a:cubicBezTo>
                <a:cubicBezTo>
                  <a:pt x="572429" y="793690"/>
                  <a:pt x="475592" y="669336"/>
                  <a:pt x="475592" y="669336"/>
                </a:cubicBezTo>
                <a:cubicBezTo>
                  <a:pt x="447017" y="636528"/>
                  <a:pt x="433788" y="606894"/>
                  <a:pt x="373992" y="551861"/>
                </a:cubicBezTo>
                <a:cubicBezTo>
                  <a:pt x="314196" y="496828"/>
                  <a:pt x="181905" y="429094"/>
                  <a:pt x="116817" y="339136"/>
                </a:cubicBezTo>
                <a:cubicBezTo>
                  <a:pt x="51730" y="249178"/>
                  <a:pt x="18921" y="27457"/>
                  <a:pt x="5692" y="2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A88C181F-7CA5-4B5F-BFDF-A90F5759D3D5}"/>
              </a:ext>
            </a:extLst>
          </p:cNvPr>
          <p:cNvSpPr/>
          <p:nvPr/>
        </p:nvSpPr>
        <p:spPr>
          <a:xfrm>
            <a:off x="5099050" y="3917949"/>
            <a:ext cx="456709" cy="1037651"/>
          </a:xfrm>
          <a:custGeom>
            <a:avLst/>
            <a:gdLst>
              <a:gd name="connsiteX0" fmla="*/ 25400 w 456709"/>
              <a:gd name="connsiteY0" fmla="*/ 1 h 1037651"/>
              <a:gd name="connsiteX1" fmla="*/ 28575 w 456709"/>
              <a:gd name="connsiteY1" fmla="*/ 196851 h 1037651"/>
              <a:gd name="connsiteX2" fmla="*/ 117475 w 456709"/>
              <a:gd name="connsiteY2" fmla="*/ 400051 h 1037651"/>
              <a:gd name="connsiteX3" fmla="*/ 228600 w 456709"/>
              <a:gd name="connsiteY3" fmla="*/ 615951 h 1037651"/>
              <a:gd name="connsiteX4" fmla="*/ 454025 w 456709"/>
              <a:gd name="connsiteY4" fmla="*/ 1031876 h 1037651"/>
              <a:gd name="connsiteX5" fmla="*/ 358775 w 456709"/>
              <a:gd name="connsiteY5" fmla="*/ 869951 h 1037651"/>
              <a:gd name="connsiteX6" fmla="*/ 127000 w 456709"/>
              <a:gd name="connsiteY6" fmla="*/ 469901 h 1037651"/>
              <a:gd name="connsiteX7" fmla="*/ 25400 w 456709"/>
              <a:gd name="connsiteY7" fmla="*/ 301626 h 1037651"/>
              <a:gd name="connsiteX8" fmla="*/ 0 w 456709"/>
              <a:gd name="connsiteY8" fmla="*/ 200026 h 1037651"/>
              <a:gd name="connsiteX9" fmla="*/ 25400 w 456709"/>
              <a:gd name="connsiteY9" fmla="*/ 1 h 103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709" h="1037651">
                <a:moveTo>
                  <a:pt x="25400" y="1"/>
                </a:moveTo>
                <a:cubicBezTo>
                  <a:pt x="30163" y="-528"/>
                  <a:pt x="13229" y="130176"/>
                  <a:pt x="28575" y="196851"/>
                </a:cubicBezTo>
                <a:cubicBezTo>
                  <a:pt x="43921" y="263526"/>
                  <a:pt x="84138" y="330201"/>
                  <a:pt x="117475" y="400051"/>
                </a:cubicBezTo>
                <a:cubicBezTo>
                  <a:pt x="150812" y="469901"/>
                  <a:pt x="172508" y="510647"/>
                  <a:pt x="228600" y="615951"/>
                </a:cubicBezTo>
                <a:cubicBezTo>
                  <a:pt x="284692" y="721255"/>
                  <a:pt x="432329" y="989543"/>
                  <a:pt x="454025" y="1031876"/>
                </a:cubicBezTo>
                <a:cubicBezTo>
                  <a:pt x="475721" y="1074209"/>
                  <a:pt x="358775" y="869951"/>
                  <a:pt x="358775" y="869951"/>
                </a:cubicBezTo>
                <a:lnTo>
                  <a:pt x="127000" y="469901"/>
                </a:lnTo>
                <a:cubicBezTo>
                  <a:pt x="71438" y="375180"/>
                  <a:pt x="46567" y="346605"/>
                  <a:pt x="25400" y="301626"/>
                </a:cubicBezTo>
                <a:cubicBezTo>
                  <a:pt x="4233" y="256647"/>
                  <a:pt x="0" y="246063"/>
                  <a:pt x="0" y="200026"/>
                </a:cubicBezTo>
                <a:cubicBezTo>
                  <a:pt x="0" y="153989"/>
                  <a:pt x="20637" y="530"/>
                  <a:pt x="2540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17CE4E72-30F9-4AAC-97EC-6C999392856C}"/>
              </a:ext>
            </a:extLst>
          </p:cNvPr>
          <p:cNvSpPr/>
          <p:nvPr/>
        </p:nvSpPr>
        <p:spPr>
          <a:xfrm>
            <a:off x="5593053" y="4730550"/>
            <a:ext cx="322375" cy="232479"/>
          </a:xfrm>
          <a:custGeom>
            <a:avLst/>
            <a:gdLst>
              <a:gd name="connsiteX0" fmla="*/ 1297 w 322375"/>
              <a:gd name="connsiteY0" fmla="*/ 231975 h 232479"/>
              <a:gd name="connsiteX1" fmla="*/ 77497 w 322375"/>
              <a:gd name="connsiteY1" fmla="*/ 114500 h 232479"/>
              <a:gd name="connsiteX2" fmla="*/ 109247 w 322375"/>
              <a:gd name="connsiteY2" fmla="*/ 79575 h 232479"/>
              <a:gd name="connsiteX3" fmla="*/ 309272 w 322375"/>
              <a:gd name="connsiteY3" fmla="*/ 73225 h 232479"/>
              <a:gd name="connsiteX4" fmla="*/ 290222 w 322375"/>
              <a:gd name="connsiteY4" fmla="*/ 44650 h 232479"/>
              <a:gd name="connsiteX5" fmla="*/ 185447 w 322375"/>
              <a:gd name="connsiteY5" fmla="*/ 200 h 232479"/>
              <a:gd name="connsiteX6" fmla="*/ 42572 w 322375"/>
              <a:gd name="connsiteY6" fmla="*/ 63700 h 232479"/>
              <a:gd name="connsiteX7" fmla="*/ 1297 w 322375"/>
              <a:gd name="connsiteY7" fmla="*/ 231975 h 23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375" h="232479">
                <a:moveTo>
                  <a:pt x="1297" y="231975"/>
                </a:moveTo>
                <a:cubicBezTo>
                  <a:pt x="7118" y="240442"/>
                  <a:pt x="59505" y="139900"/>
                  <a:pt x="77497" y="114500"/>
                </a:cubicBezTo>
                <a:cubicBezTo>
                  <a:pt x="95489" y="89100"/>
                  <a:pt x="70618" y="86454"/>
                  <a:pt x="109247" y="79575"/>
                </a:cubicBezTo>
                <a:cubicBezTo>
                  <a:pt x="147876" y="72696"/>
                  <a:pt x="279109" y="79046"/>
                  <a:pt x="309272" y="73225"/>
                </a:cubicBezTo>
                <a:cubicBezTo>
                  <a:pt x="339435" y="67404"/>
                  <a:pt x="310859" y="56821"/>
                  <a:pt x="290222" y="44650"/>
                </a:cubicBezTo>
                <a:cubicBezTo>
                  <a:pt x="269585" y="32479"/>
                  <a:pt x="226722" y="-2975"/>
                  <a:pt x="185447" y="200"/>
                </a:cubicBezTo>
                <a:cubicBezTo>
                  <a:pt x="144172" y="3375"/>
                  <a:pt x="75909" y="26129"/>
                  <a:pt x="42572" y="63700"/>
                </a:cubicBezTo>
                <a:cubicBezTo>
                  <a:pt x="9235" y="101271"/>
                  <a:pt x="-4524" y="223508"/>
                  <a:pt x="1297" y="231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FF5F6AEA-66A6-45C1-BD11-DF0E73F139CC}"/>
              </a:ext>
            </a:extLst>
          </p:cNvPr>
          <p:cNvSpPr/>
          <p:nvPr/>
        </p:nvSpPr>
        <p:spPr>
          <a:xfrm>
            <a:off x="5564666" y="4741702"/>
            <a:ext cx="329250" cy="252582"/>
          </a:xfrm>
          <a:custGeom>
            <a:avLst/>
            <a:gdLst>
              <a:gd name="connsiteX0" fmla="*/ 309084 w 329250"/>
              <a:gd name="connsiteY0" fmla="*/ 1748 h 252582"/>
              <a:gd name="connsiteX1" fmla="*/ 328134 w 329250"/>
              <a:gd name="connsiteY1" fmla="*/ 116048 h 252582"/>
              <a:gd name="connsiteX2" fmla="*/ 274159 w 329250"/>
              <a:gd name="connsiteY2" fmla="*/ 163673 h 252582"/>
              <a:gd name="connsiteX3" fmla="*/ 1109 w 329250"/>
              <a:gd name="connsiteY3" fmla="*/ 217648 h 252582"/>
              <a:gd name="connsiteX4" fmla="*/ 182084 w 329250"/>
              <a:gd name="connsiteY4" fmla="*/ 252573 h 252582"/>
              <a:gd name="connsiteX5" fmla="*/ 290034 w 329250"/>
              <a:gd name="connsiteY5" fmla="*/ 214473 h 252582"/>
              <a:gd name="connsiteX6" fmla="*/ 309084 w 329250"/>
              <a:gd name="connsiteY6" fmla="*/ 1748 h 25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250" h="252582">
                <a:moveTo>
                  <a:pt x="309084" y="1748"/>
                </a:moveTo>
                <a:cubicBezTo>
                  <a:pt x="315434" y="-14656"/>
                  <a:pt x="333955" y="89060"/>
                  <a:pt x="328134" y="116048"/>
                </a:cubicBezTo>
                <a:cubicBezTo>
                  <a:pt x="322313" y="143036"/>
                  <a:pt x="328663" y="146740"/>
                  <a:pt x="274159" y="163673"/>
                </a:cubicBezTo>
                <a:cubicBezTo>
                  <a:pt x="219655" y="180606"/>
                  <a:pt x="16455" y="202831"/>
                  <a:pt x="1109" y="217648"/>
                </a:cubicBezTo>
                <a:cubicBezTo>
                  <a:pt x="-14237" y="232465"/>
                  <a:pt x="133930" y="253102"/>
                  <a:pt x="182084" y="252573"/>
                </a:cubicBezTo>
                <a:cubicBezTo>
                  <a:pt x="230238" y="252044"/>
                  <a:pt x="270984" y="254690"/>
                  <a:pt x="290034" y="214473"/>
                </a:cubicBezTo>
                <a:cubicBezTo>
                  <a:pt x="309084" y="174256"/>
                  <a:pt x="302734" y="18152"/>
                  <a:pt x="309084" y="1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0E4F0617-7901-4E1C-9619-DE0CF8737EE9}"/>
              </a:ext>
            </a:extLst>
          </p:cNvPr>
          <p:cNvSpPr/>
          <p:nvPr/>
        </p:nvSpPr>
        <p:spPr>
          <a:xfrm>
            <a:off x="5913876" y="4629147"/>
            <a:ext cx="314169" cy="242017"/>
          </a:xfrm>
          <a:custGeom>
            <a:avLst/>
            <a:gdLst>
              <a:gd name="connsiteX0" fmla="*/ 313357 w 314169"/>
              <a:gd name="connsiteY0" fmla="*/ 3 h 242017"/>
              <a:gd name="connsiteX1" fmla="*/ 69941 w 314169"/>
              <a:gd name="connsiteY1" fmla="*/ 133353 h 242017"/>
              <a:gd name="connsiteX2" fmla="*/ 91 w 314169"/>
              <a:gd name="connsiteY2" fmla="*/ 241303 h 242017"/>
              <a:gd name="connsiteX3" fmla="*/ 57241 w 314169"/>
              <a:gd name="connsiteY3" fmla="*/ 177803 h 242017"/>
              <a:gd name="connsiteX4" fmla="*/ 146141 w 314169"/>
              <a:gd name="connsiteY4" fmla="*/ 129120 h 242017"/>
              <a:gd name="connsiteX5" fmla="*/ 313357 w 314169"/>
              <a:gd name="connsiteY5" fmla="*/ 3 h 24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169" h="242017">
                <a:moveTo>
                  <a:pt x="313357" y="3"/>
                </a:moveTo>
                <a:cubicBezTo>
                  <a:pt x="300657" y="708"/>
                  <a:pt x="122152" y="93136"/>
                  <a:pt x="69941" y="133353"/>
                </a:cubicBezTo>
                <a:cubicBezTo>
                  <a:pt x="17730" y="173570"/>
                  <a:pt x="2208" y="233895"/>
                  <a:pt x="91" y="241303"/>
                </a:cubicBezTo>
                <a:cubicBezTo>
                  <a:pt x="-2026" y="248711"/>
                  <a:pt x="32899" y="196500"/>
                  <a:pt x="57241" y="177803"/>
                </a:cubicBezTo>
                <a:cubicBezTo>
                  <a:pt x="81583" y="159106"/>
                  <a:pt x="105924" y="156637"/>
                  <a:pt x="146141" y="129120"/>
                </a:cubicBezTo>
                <a:cubicBezTo>
                  <a:pt x="186358" y="101603"/>
                  <a:pt x="326057" y="-702"/>
                  <a:pt x="31335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5C2F5D01-9B61-4ECC-A48E-1BBE6D94FDE6}"/>
              </a:ext>
            </a:extLst>
          </p:cNvPr>
          <p:cNvSpPr/>
          <p:nvPr/>
        </p:nvSpPr>
        <p:spPr>
          <a:xfrm>
            <a:off x="6271570" y="4716590"/>
            <a:ext cx="474936" cy="475826"/>
          </a:xfrm>
          <a:custGeom>
            <a:avLst/>
            <a:gdLst>
              <a:gd name="connsiteX0" fmla="*/ 84780 w 474936"/>
              <a:gd name="connsiteY0" fmla="*/ 1460 h 475826"/>
              <a:gd name="connsiteX1" fmla="*/ 59380 w 474936"/>
              <a:gd name="connsiteY1" fmla="*/ 118935 h 475826"/>
              <a:gd name="connsiteX2" fmla="*/ 126055 w 474936"/>
              <a:gd name="connsiteY2" fmla="*/ 182435 h 475826"/>
              <a:gd name="connsiteX3" fmla="*/ 446730 w 474936"/>
              <a:gd name="connsiteY3" fmla="*/ 433260 h 475826"/>
              <a:gd name="connsiteX4" fmla="*/ 456255 w 474936"/>
              <a:gd name="connsiteY4" fmla="*/ 474535 h 475826"/>
              <a:gd name="connsiteX5" fmla="*/ 424505 w 474936"/>
              <a:gd name="connsiteY5" fmla="*/ 420560 h 475826"/>
              <a:gd name="connsiteX6" fmla="*/ 183205 w 474936"/>
              <a:gd name="connsiteY6" fmla="*/ 280860 h 475826"/>
              <a:gd name="connsiteX7" fmla="*/ 2230 w 474936"/>
              <a:gd name="connsiteY7" fmla="*/ 207835 h 475826"/>
              <a:gd name="connsiteX8" fmla="*/ 84780 w 474936"/>
              <a:gd name="connsiteY8" fmla="*/ 1460 h 47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936" h="475826">
                <a:moveTo>
                  <a:pt x="84780" y="1460"/>
                </a:moveTo>
                <a:cubicBezTo>
                  <a:pt x="94305" y="-13357"/>
                  <a:pt x="52501" y="88773"/>
                  <a:pt x="59380" y="118935"/>
                </a:cubicBezTo>
                <a:cubicBezTo>
                  <a:pt x="66259" y="149097"/>
                  <a:pt x="61497" y="130048"/>
                  <a:pt x="126055" y="182435"/>
                </a:cubicBezTo>
                <a:cubicBezTo>
                  <a:pt x="190613" y="234822"/>
                  <a:pt x="391697" y="384577"/>
                  <a:pt x="446730" y="433260"/>
                </a:cubicBezTo>
                <a:cubicBezTo>
                  <a:pt x="501763" y="481943"/>
                  <a:pt x="459959" y="476652"/>
                  <a:pt x="456255" y="474535"/>
                </a:cubicBezTo>
                <a:cubicBezTo>
                  <a:pt x="452551" y="472418"/>
                  <a:pt x="470013" y="452839"/>
                  <a:pt x="424505" y="420560"/>
                </a:cubicBezTo>
                <a:cubicBezTo>
                  <a:pt x="378997" y="388281"/>
                  <a:pt x="253584" y="316314"/>
                  <a:pt x="183205" y="280860"/>
                </a:cubicBezTo>
                <a:cubicBezTo>
                  <a:pt x="112826" y="245406"/>
                  <a:pt x="19692" y="251227"/>
                  <a:pt x="2230" y="207835"/>
                </a:cubicBezTo>
                <a:cubicBezTo>
                  <a:pt x="-15232" y="164443"/>
                  <a:pt x="75255" y="16277"/>
                  <a:pt x="84780" y="1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261F4AC0-BE01-489C-9D02-84700CB2D49C}"/>
              </a:ext>
            </a:extLst>
          </p:cNvPr>
          <p:cNvSpPr/>
          <p:nvPr/>
        </p:nvSpPr>
        <p:spPr>
          <a:xfrm>
            <a:off x="5485906" y="5119727"/>
            <a:ext cx="603751" cy="1014424"/>
          </a:xfrm>
          <a:custGeom>
            <a:avLst/>
            <a:gdLst>
              <a:gd name="connsiteX0" fmla="*/ 603744 w 603751"/>
              <a:gd name="connsiteY0" fmla="*/ 112673 h 1014424"/>
              <a:gd name="connsiteX1" fmla="*/ 305294 w 603751"/>
              <a:gd name="connsiteY1" fmla="*/ 52348 h 1014424"/>
              <a:gd name="connsiteX2" fmla="*/ 270369 w 603751"/>
              <a:gd name="connsiteY2" fmla="*/ 115848 h 1014424"/>
              <a:gd name="connsiteX3" fmla="*/ 60819 w 603751"/>
              <a:gd name="connsiteY3" fmla="*/ 484148 h 1014424"/>
              <a:gd name="connsiteX4" fmla="*/ 51294 w 603751"/>
              <a:gd name="connsiteY4" fmla="*/ 779423 h 1014424"/>
              <a:gd name="connsiteX5" fmla="*/ 6844 w 603751"/>
              <a:gd name="connsiteY5" fmla="*/ 1014373 h 1014424"/>
              <a:gd name="connsiteX6" fmla="*/ 29069 w 603751"/>
              <a:gd name="connsiteY6" fmla="*/ 798473 h 1014424"/>
              <a:gd name="connsiteX7" fmla="*/ 3669 w 603751"/>
              <a:gd name="connsiteY7" fmla="*/ 573048 h 1014424"/>
              <a:gd name="connsiteX8" fmla="*/ 124319 w 603751"/>
              <a:gd name="connsiteY8" fmla="*/ 220623 h 1014424"/>
              <a:gd name="connsiteX9" fmla="*/ 276719 w 603751"/>
              <a:gd name="connsiteY9" fmla="*/ 30123 h 1014424"/>
              <a:gd name="connsiteX10" fmla="*/ 314819 w 603751"/>
              <a:gd name="connsiteY10" fmla="*/ 7898 h 1014424"/>
              <a:gd name="connsiteX11" fmla="*/ 603744 w 603751"/>
              <a:gd name="connsiteY11" fmla="*/ 112673 h 101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751" h="1014424">
                <a:moveTo>
                  <a:pt x="603744" y="112673"/>
                </a:moveTo>
                <a:cubicBezTo>
                  <a:pt x="602157" y="120081"/>
                  <a:pt x="360856" y="51819"/>
                  <a:pt x="305294" y="52348"/>
                </a:cubicBezTo>
                <a:cubicBezTo>
                  <a:pt x="249732" y="52877"/>
                  <a:pt x="270369" y="115848"/>
                  <a:pt x="270369" y="115848"/>
                </a:cubicBezTo>
                <a:cubicBezTo>
                  <a:pt x="229623" y="187815"/>
                  <a:pt x="97331" y="373552"/>
                  <a:pt x="60819" y="484148"/>
                </a:cubicBezTo>
                <a:cubicBezTo>
                  <a:pt x="24307" y="594744"/>
                  <a:pt x="60290" y="691052"/>
                  <a:pt x="51294" y="779423"/>
                </a:cubicBezTo>
                <a:cubicBezTo>
                  <a:pt x="42298" y="867794"/>
                  <a:pt x="10548" y="1011198"/>
                  <a:pt x="6844" y="1014373"/>
                </a:cubicBezTo>
                <a:cubicBezTo>
                  <a:pt x="3140" y="1017548"/>
                  <a:pt x="29598" y="872027"/>
                  <a:pt x="29069" y="798473"/>
                </a:cubicBezTo>
                <a:cubicBezTo>
                  <a:pt x="28540" y="724919"/>
                  <a:pt x="-12206" y="669356"/>
                  <a:pt x="3669" y="573048"/>
                </a:cubicBezTo>
                <a:cubicBezTo>
                  <a:pt x="19544" y="476740"/>
                  <a:pt x="78811" y="311110"/>
                  <a:pt x="124319" y="220623"/>
                </a:cubicBezTo>
                <a:cubicBezTo>
                  <a:pt x="169827" y="130136"/>
                  <a:pt x="244969" y="65577"/>
                  <a:pt x="276719" y="30123"/>
                </a:cubicBezTo>
                <a:cubicBezTo>
                  <a:pt x="308469" y="-5331"/>
                  <a:pt x="260315" y="-4802"/>
                  <a:pt x="314819" y="7898"/>
                </a:cubicBezTo>
                <a:cubicBezTo>
                  <a:pt x="369323" y="20598"/>
                  <a:pt x="605331" y="105265"/>
                  <a:pt x="603744" y="112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0F761E15-F7B9-498B-BE80-8AF87161D46D}"/>
              </a:ext>
            </a:extLst>
          </p:cNvPr>
          <p:cNvSpPr/>
          <p:nvPr/>
        </p:nvSpPr>
        <p:spPr>
          <a:xfrm>
            <a:off x="6698853" y="5177301"/>
            <a:ext cx="55034" cy="308439"/>
          </a:xfrm>
          <a:custGeom>
            <a:avLst/>
            <a:gdLst>
              <a:gd name="connsiteX0" fmla="*/ 25797 w 55034"/>
              <a:gd name="connsiteY0" fmla="*/ 66 h 308439"/>
              <a:gd name="connsiteX1" fmla="*/ 397 w 55034"/>
              <a:gd name="connsiteY1" fmla="*/ 97432 h 308439"/>
              <a:gd name="connsiteX2" fmla="*/ 49080 w 55034"/>
              <a:gd name="connsiteY2" fmla="*/ 304866 h 308439"/>
              <a:gd name="connsiteX3" fmla="*/ 51197 w 55034"/>
              <a:gd name="connsiteY3" fmla="*/ 220199 h 308439"/>
              <a:gd name="connsiteX4" fmla="*/ 21564 w 55034"/>
              <a:gd name="connsiteY4" fmla="*/ 110132 h 308439"/>
              <a:gd name="connsiteX5" fmla="*/ 25797 w 55034"/>
              <a:gd name="connsiteY5" fmla="*/ 66 h 30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34" h="308439">
                <a:moveTo>
                  <a:pt x="25797" y="66"/>
                </a:moveTo>
                <a:cubicBezTo>
                  <a:pt x="22269" y="-2051"/>
                  <a:pt x="-3483" y="46632"/>
                  <a:pt x="397" y="97432"/>
                </a:cubicBezTo>
                <a:cubicBezTo>
                  <a:pt x="4277" y="148232"/>
                  <a:pt x="40613" y="284405"/>
                  <a:pt x="49080" y="304866"/>
                </a:cubicBezTo>
                <a:cubicBezTo>
                  <a:pt x="57547" y="325327"/>
                  <a:pt x="55783" y="252655"/>
                  <a:pt x="51197" y="220199"/>
                </a:cubicBezTo>
                <a:cubicBezTo>
                  <a:pt x="46611" y="187743"/>
                  <a:pt x="26503" y="143293"/>
                  <a:pt x="21564" y="110132"/>
                </a:cubicBezTo>
                <a:cubicBezTo>
                  <a:pt x="16625" y="76971"/>
                  <a:pt x="29325" y="2183"/>
                  <a:pt x="25797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99EB7D14-3EB3-4E2D-93EE-9B59DD083F1F}"/>
              </a:ext>
            </a:extLst>
          </p:cNvPr>
          <p:cNvSpPr/>
          <p:nvPr/>
        </p:nvSpPr>
        <p:spPr>
          <a:xfrm>
            <a:off x="5880455" y="5279742"/>
            <a:ext cx="241284" cy="518870"/>
          </a:xfrm>
          <a:custGeom>
            <a:avLst/>
            <a:gdLst>
              <a:gd name="connsiteX0" fmla="*/ 240945 w 241284"/>
              <a:gd name="connsiteY0" fmla="*/ 132575 h 518870"/>
              <a:gd name="connsiteX1" fmla="*/ 113945 w 241284"/>
              <a:gd name="connsiteY1" fmla="*/ 219358 h 518870"/>
              <a:gd name="connsiteX2" fmla="*/ 3878 w 241284"/>
              <a:gd name="connsiteY2" fmla="*/ 433141 h 518870"/>
              <a:gd name="connsiteX3" fmla="*/ 22928 w 241284"/>
              <a:gd name="connsiteY3" fmla="*/ 517808 h 518870"/>
              <a:gd name="connsiteX4" fmla="*/ 3878 w 241284"/>
              <a:gd name="connsiteY4" fmla="*/ 382341 h 518870"/>
              <a:gd name="connsiteX5" fmla="*/ 75845 w 241284"/>
              <a:gd name="connsiteY5" fmla="*/ 7691 h 518870"/>
              <a:gd name="connsiteX6" fmla="*/ 73728 w 241284"/>
              <a:gd name="connsiteY6" fmla="*/ 130458 h 518870"/>
              <a:gd name="connsiteX7" fmla="*/ 240945 w 241284"/>
              <a:gd name="connsiteY7" fmla="*/ 132575 h 51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84" h="518870">
                <a:moveTo>
                  <a:pt x="240945" y="132575"/>
                </a:moveTo>
                <a:cubicBezTo>
                  <a:pt x="247648" y="147392"/>
                  <a:pt x="153456" y="169264"/>
                  <a:pt x="113945" y="219358"/>
                </a:cubicBezTo>
                <a:cubicBezTo>
                  <a:pt x="74434" y="269452"/>
                  <a:pt x="19048" y="383399"/>
                  <a:pt x="3878" y="433141"/>
                </a:cubicBezTo>
                <a:cubicBezTo>
                  <a:pt x="-11292" y="482883"/>
                  <a:pt x="22928" y="526275"/>
                  <a:pt x="22928" y="517808"/>
                </a:cubicBezTo>
                <a:cubicBezTo>
                  <a:pt x="22928" y="509341"/>
                  <a:pt x="-4942" y="467361"/>
                  <a:pt x="3878" y="382341"/>
                </a:cubicBezTo>
                <a:cubicBezTo>
                  <a:pt x="12697" y="297322"/>
                  <a:pt x="64203" y="49671"/>
                  <a:pt x="75845" y="7691"/>
                </a:cubicBezTo>
                <a:cubicBezTo>
                  <a:pt x="87487" y="-34289"/>
                  <a:pt x="47975" y="108233"/>
                  <a:pt x="73728" y="130458"/>
                </a:cubicBezTo>
                <a:cubicBezTo>
                  <a:pt x="99481" y="152683"/>
                  <a:pt x="234242" y="117758"/>
                  <a:pt x="240945" y="132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3A6A73D2-A5EA-435F-A553-26EB173E1585}"/>
              </a:ext>
            </a:extLst>
          </p:cNvPr>
          <p:cNvSpPr/>
          <p:nvPr/>
        </p:nvSpPr>
        <p:spPr>
          <a:xfrm>
            <a:off x="6031552" y="6009069"/>
            <a:ext cx="952934" cy="407857"/>
          </a:xfrm>
          <a:custGeom>
            <a:avLst/>
            <a:gdLst>
              <a:gd name="connsiteX0" fmla="*/ 13648 w 952934"/>
              <a:gd name="connsiteY0" fmla="*/ 334581 h 407857"/>
              <a:gd name="connsiteX1" fmla="*/ 358665 w 952934"/>
              <a:gd name="connsiteY1" fmla="*/ 129264 h 407857"/>
              <a:gd name="connsiteX2" fmla="*/ 733315 w 952934"/>
              <a:gd name="connsiteY2" fmla="*/ 34014 h 407857"/>
              <a:gd name="connsiteX3" fmla="*/ 951331 w 952934"/>
              <a:gd name="connsiteY3" fmla="*/ 148 h 407857"/>
              <a:gd name="connsiteX4" fmla="*/ 625365 w 952934"/>
              <a:gd name="connsiteY4" fmla="*/ 44598 h 407857"/>
              <a:gd name="connsiteX5" fmla="*/ 210498 w 952934"/>
              <a:gd name="connsiteY5" fmla="*/ 222398 h 407857"/>
              <a:gd name="connsiteX6" fmla="*/ 34815 w 952934"/>
              <a:gd name="connsiteY6" fmla="*/ 404431 h 407857"/>
              <a:gd name="connsiteX7" fmla="*/ 64448 w 952934"/>
              <a:gd name="connsiteY7" fmla="*/ 340931 h 407857"/>
              <a:gd name="connsiteX8" fmla="*/ 13648 w 952934"/>
              <a:gd name="connsiteY8" fmla="*/ 334581 h 40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934" h="407857">
                <a:moveTo>
                  <a:pt x="13648" y="334581"/>
                </a:moveTo>
                <a:cubicBezTo>
                  <a:pt x="62684" y="299303"/>
                  <a:pt x="238721" y="179358"/>
                  <a:pt x="358665" y="129264"/>
                </a:cubicBezTo>
                <a:cubicBezTo>
                  <a:pt x="478609" y="79170"/>
                  <a:pt x="634537" y="55533"/>
                  <a:pt x="733315" y="34014"/>
                </a:cubicBezTo>
                <a:cubicBezTo>
                  <a:pt x="832093" y="12495"/>
                  <a:pt x="969322" y="-1616"/>
                  <a:pt x="951331" y="148"/>
                </a:cubicBezTo>
                <a:cubicBezTo>
                  <a:pt x="933340" y="1912"/>
                  <a:pt x="748837" y="7556"/>
                  <a:pt x="625365" y="44598"/>
                </a:cubicBezTo>
                <a:cubicBezTo>
                  <a:pt x="501893" y="81640"/>
                  <a:pt x="308923" y="162426"/>
                  <a:pt x="210498" y="222398"/>
                </a:cubicBezTo>
                <a:cubicBezTo>
                  <a:pt x="112073" y="282370"/>
                  <a:pt x="59157" y="384676"/>
                  <a:pt x="34815" y="404431"/>
                </a:cubicBezTo>
                <a:cubicBezTo>
                  <a:pt x="10473" y="424186"/>
                  <a:pt x="65506" y="352573"/>
                  <a:pt x="64448" y="340931"/>
                </a:cubicBezTo>
                <a:cubicBezTo>
                  <a:pt x="63390" y="329289"/>
                  <a:pt x="-35388" y="369859"/>
                  <a:pt x="13648" y="334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757DE0F0-E0C0-4F4D-B3CA-1E45F4DDBD32}"/>
              </a:ext>
            </a:extLst>
          </p:cNvPr>
          <p:cNvSpPr/>
          <p:nvPr/>
        </p:nvSpPr>
        <p:spPr>
          <a:xfrm>
            <a:off x="5420734" y="6139845"/>
            <a:ext cx="645532" cy="497164"/>
          </a:xfrm>
          <a:custGeom>
            <a:avLst/>
            <a:gdLst>
              <a:gd name="connsiteX0" fmla="*/ 50849 w 645532"/>
              <a:gd name="connsiteY0" fmla="*/ 605 h 497164"/>
              <a:gd name="connsiteX1" fmla="*/ 381049 w 645532"/>
              <a:gd name="connsiteY1" fmla="*/ 216505 h 497164"/>
              <a:gd name="connsiteX2" fmla="*/ 643516 w 645532"/>
              <a:gd name="connsiteY2" fmla="*/ 485322 h 497164"/>
              <a:gd name="connsiteX3" fmla="*/ 488999 w 645532"/>
              <a:gd name="connsiteY3" fmla="*/ 449338 h 497164"/>
              <a:gd name="connsiteX4" fmla="*/ 247699 w 645532"/>
              <a:gd name="connsiteY4" fmla="*/ 447222 h 497164"/>
              <a:gd name="connsiteX5" fmla="*/ 182083 w 645532"/>
              <a:gd name="connsiteY5" fmla="*/ 282122 h 497164"/>
              <a:gd name="connsiteX6" fmla="*/ 99533 w 645532"/>
              <a:gd name="connsiteY6" fmla="*/ 144538 h 497164"/>
              <a:gd name="connsiteX7" fmla="*/ 44499 w 645532"/>
              <a:gd name="connsiteY7" fmla="*/ 117022 h 497164"/>
              <a:gd name="connsiteX8" fmla="*/ 49 w 645532"/>
              <a:gd name="connsiteY8" fmla="*/ 383722 h 497164"/>
              <a:gd name="connsiteX9" fmla="*/ 52966 w 645532"/>
              <a:gd name="connsiteY9" fmla="*/ 159355 h 497164"/>
              <a:gd name="connsiteX10" fmla="*/ 50849 w 645532"/>
              <a:gd name="connsiteY10" fmla="*/ 605 h 49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5532" h="497164">
                <a:moveTo>
                  <a:pt x="50849" y="605"/>
                </a:moveTo>
                <a:cubicBezTo>
                  <a:pt x="105529" y="10130"/>
                  <a:pt x="282271" y="135719"/>
                  <a:pt x="381049" y="216505"/>
                </a:cubicBezTo>
                <a:cubicBezTo>
                  <a:pt x="479827" y="297291"/>
                  <a:pt x="625524" y="446517"/>
                  <a:pt x="643516" y="485322"/>
                </a:cubicBezTo>
                <a:cubicBezTo>
                  <a:pt x="661508" y="524127"/>
                  <a:pt x="554968" y="455688"/>
                  <a:pt x="488999" y="449338"/>
                </a:cubicBezTo>
                <a:cubicBezTo>
                  <a:pt x="423030" y="442988"/>
                  <a:pt x="298852" y="475091"/>
                  <a:pt x="247699" y="447222"/>
                </a:cubicBezTo>
                <a:cubicBezTo>
                  <a:pt x="196546" y="419353"/>
                  <a:pt x="206777" y="332569"/>
                  <a:pt x="182083" y="282122"/>
                </a:cubicBezTo>
                <a:cubicBezTo>
                  <a:pt x="157389" y="231675"/>
                  <a:pt x="122464" y="172055"/>
                  <a:pt x="99533" y="144538"/>
                </a:cubicBezTo>
                <a:cubicBezTo>
                  <a:pt x="76602" y="117021"/>
                  <a:pt x="61080" y="77158"/>
                  <a:pt x="44499" y="117022"/>
                </a:cubicBezTo>
                <a:cubicBezTo>
                  <a:pt x="27918" y="156886"/>
                  <a:pt x="-1362" y="376667"/>
                  <a:pt x="49" y="383722"/>
                </a:cubicBezTo>
                <a:cubicBezTo>
                  <a:pt x="1460" y="390778"/>
                  <a:pt x="44499" y="222502"/>
                  <a:pt x="52966" y="159355"/>
                </a:cubicBezTo>
                <a:cubicBezTo>
                  <a:pt x="61433" y="96208"/>
                  <a:pt x="-3831" y="-8920"/>
                  <a:pt x="50849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4B22E60F-CA5D-44FA-A48F-F5CA504DDFF4}"/>
              </a:ext>
            </a:extLst>
          </p:cNvPr>
          <p:cNvSpPr/>
          <p:nvPr/>
        </p:nvSpPr>
        <p:spPr>
          <a:xfrm>
            <a:off x="5321774" y="6532271"/>
            <a:ext cx="113971" cy="329011"/>
          </a:xfrm>
          <a:custGeom>
            <a:avLst/>
            <a:gdLst>
              <a:gd name="connsiteX0" fmla="*/ 113826 w 113971"/>
              <a:gd name="connsiteY0" fmla="*/ 3996 h 329011"/>
              <a:gd name="connsiteX1" fmla="*/ 27043 w 113971"/>
              <a:gd name="connsiteY1" fmla="*/ 319379 h 329011"/>
              <a:gd name="connsiteX2" fmla="*/ 20693 w 113971"/>
              <a:gd name="connsiteY2" fmla="*/ 238946 h 329011"/>
              <a:gd name="connsiteX3" fmla="*/ 3759 w 113971"/>
              <a:gd name="connsiteY3" fmla="*/ 147929 h 329011"/>
              <a:gd name="connsiteX4" fmla="*/ 113826 w 113971"/>
              <a:gd name="connsiteY4" fmla="*/ 3996 h 32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71" h="329011">
                <a:moveTo>
                  <a:pt x="113826" y="3996"/>
                </a:moveTo>
                <a:cubicBezTo>
                  <a:pt x="117707" y="32571"/>
                  <a:pt x="42565" y="280221"/>
                  <a:pt x="27043" y="319379"/>
                </a:cubicBezTo>
                <a:cubicBezTo>
                  <a:pt x="11521" y="358537"/>
                  <a:pt x="24574" y="267521"/>
                  <a:pt x="20693" y="238946"/>
                </a:cubicBezTo>
                <a:cubicBezTo>
                  <a:pt x="16812" y="210371"/>
                  <a:pt x="-9647" y="187793"/>
                  <a:pt x="3759" y="147929"/>
                </a:cubicBezTo>
                <a:cubicBezTo>
                  <a:pt x="17164" y="108065"/>
                  <a:pt x="109945" y="-24579"/>
                  <a:pt x="113826" y="3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B819CB82-7B07-4D5C-9D0E-445D400FBCF7}"/>
              </a:ext>
            </a:extLst>
          </p:cNvPr>
          <p:cNvSpPr/>
          <p:nvPr/>
        </p:nvSpPr>
        <p:spPr>
          <a:xfrm>
            <a:off x="6723907" y="5482161"/>
            <a:ext cx="346701" cy="417167"/>
          </a:xfrm>
          <a:custGeom>
            <a:avLst/>
            <a:gdLst>
              <a:gd name="connsiteX0" fmla="*/ 743 w 346701"/>
              <a:gd name="connsiteY0" fmla="*/ 6 h 417167"/>
              <a:gd name="connsiteX1" fmla="*/ 104460 w 346701"/>
              <a:gd name="connsiteY1" fmla="*/ 84672 h 417167"/>
              <a:gd name="connsiteX2" fmla="*/ 172193 w 346701"/>
              <a:gd name="connsiteY2" fmla="*/ 194739 h 417167"/>
              <a:gd name="connsiteX3" fmla="*/ 237810 w 346701"/>
              <a:gd name="connsiteY3" fmla="*/ 268822 h 417167"/>
              <a:gd name="connsiteX4" fmla="*/ 339410 w 346701"/>
              <a:gd name="connsiteY4" fmla="*/ 414872 h 417167"/>
              <a:gd name="connsiteX5" fmla="*/ 335176 w 346701"/>
              <a:gd name="connsiteY5" fmla="*/ 351372 h 417167"/>
              <a:gd name="connsiteX6" fmla="*/ 307660 w 346701"/>
              <a:gd name="connsiteY6" fmla="*/ 260356 h 417167"/>
              <a:gd name="connsiteX7" fmla="*/ 161610 w 346701"/>
              <a:gd name="connsiteY7" fmla="*/ 88906 h 417167"/>
              <a:gd name="connsiteX8" fmla="*/ 743 w 346701"/>
              <a:gd name="connsiteY8" fmla="*/ 6 h 41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701" h="417167">
                <a:moveTo>
                  <a:pt x="743" y="6"/>
                </a:moveTo>
                <a:cubicBezTo>
                  <a:pt x="-8782" y="-700"/>
                  <a:pt x="75885" y="52217"/>
                  <a:pt x="104460" y="84672"/>
                </a:cubicBezTo>
                <a:cubicBezTo>
                  <a:pt x="133035" y="117127"/>
                  <a:pt x="149968" y="164047"/>
                  <a:pt x="172193" y="194739"/>
                </a:cubicBezTo>
                <a:cubicBezTo>
                  <a:pt x="194418" y="225431"/>
                  <a:pt x="209941" y="232133"/>
                  <a:pt x="237810" y="268822"/>
                </a:cubicBezTo>
                <a:cubicBezTo>
                  <a:pt x="265680" y="305511"/>
                  <a:pt x="323182" y="401114"/>
                  <a:pt x="339410" y="414872"/>
                </a:cubicBezTo>
                <a:cubicBezTo>
                  <a:pt x="355638" y="428630"/>
                  <a:pt x="340468" y="377125"/>
                  <a:pt x="335176" y="351372"/>
                </a:cubicBezTo>
                <a:cubicBezTo>
                  <a:pt x="329884" y="325619"/>
                  <a:pt x="336588" y="304100"/>
                  <a:pt x="307660" y="260356"/>
                </a:cubicBezTo>
                <a:cubicBezTo>
                  <a:pt x="278732" y="216612"/>
                  <a:pt x="208882" y="128770"/>
                  <a:pt x="161610" y="88906"/>
                </a:cubicBezTo>
                <a:cubicBezTo>
                  <a:pt x="114338" y="49042"/>
                  <a:pt x="10268" y="712"/>
                  <a:pt x="74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F30A17CB-BB70-49C2-A2E3-F7B404C8CCC6}"/>
              </a:ext>
            </a:extLst>
          </p:cNvPr>
          <p:cNvSpPr/>
          <p:nvPr/>
        </p:nvSpPr>
        <p:spPr>
          <a:xfrm>
            <a:off x="7057161" y="5800351"/>
            <a:ext cx="293218" cy="306687"/>
          </a:xfrm>
          <a:custGeom>
            <a:avLst/>
            <a:gdLst>
              <a:gd name="connsiteX0" fmla="*/ 18856 w 293218"/>
              <a:gd name="connsiteY0" fmla="*/ 88216 h 306687"/>
              <a:gd name="connsiteX1" fmla="*/ 200889 w 293218"/>
              <a:gd name="connsiteY1" fmla="*/ 219449 h 306687"/>
              <a:gd name="connsiteX2" fmla="*/ 289789 w 293218"/>
              <a:gd name="connsiteY2" fmla="*/ 306232 h 306687"/>
              <a:gd name="connsiteX3" fmla="*/ 258039 w 293218"/>
              <a:gd name="connsiteY3" fmla="*/ 249082 h 306687"/>
              <a:gd name="connsiteX4" fmla="*/ 103522 w 293218"/>
              <a:gd name="connsiteY4" fmla="*/ 151716 h 306687"/>
              <a:gd name="connsiteX5" fmla="*/ 16739 w 293218"/>
              <a:gd name="connsiteY5" fmla="*/ 1432 h 306687"/>
              <a:gd name="connsiteX6" fmla="*/ 18856 w 293218"/>
              <a:gd name="connsiteY6" fmla="*/ 88216 h 30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218" h="306687">
                <a:moveTo>
                  <a:pt x="18856" y="88216"/>
                </a:moveTo>
                <a:cubicBezTo>
                  <a:pt x="49548" y="124552"/>
                  <a:pt x="155734" y="183113"/>
                  <a:pt x="200889" y="219449"/>
                </a:cubicBezTo>
                <a:cubicBezTo>
                  <a:pt x="246045" y="255785"/>
                  <a:pt x="280264" y="301293"/>
                  <a:pt x="289789" y="306232"/>
                </a:cubicBezTo>
                <a:cubicBezTo>
                  <a:pt x="299314" y="311171"/>
                  <a:pt x="289084" y="274835"/>
                  <a:pt x="258039" y="249082"/>
                </a:cubicBezTo>
                <a:cubicBezTo>
                  <a:pt x="226995" y="223329"/>
                  <a:pt x="143739" y="192991"/>
                  <a:pt x="103522" y="151716"/>
                </a:cubicBezTo>
                <a:cubicBezTo>
                  <a:pt x="63305" y="110441"/>
                  <a:pt x="32967" y="13074"/>
                  <a:pt x="16739" y="1432"/>
                </a:cubicBezTo>
                <a:cubicBezTo>
                  <a:pt x="511" y="-10210"/>
                  <a:pt x="-11836" y="51880"/>
                  <a:pt x="18856" y="88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3A382D3A-6A4E-4DA0-993B-3EB9E5AB5079}"/>
              </a:ext>
            </a:extLst>
          </p:cNvPr>
          <p:cNvSpPr/>
          <p:nvPr/>
        </p:nvSpPr>
        <p:spPr>
          <a:xfrm>
            <a:off x="7385045" y="6050782"/>
            <a:ext cx="561366" cy="699311"/>
          </a:xfrm>
          <a:custGeom>
            <a:avLst/>
            <a:gdLst>
              <a:gd name="connsiteX0" fmla="*/ 5 w 561366"/>
              <a:gd name="connsiteY0" fmla="*/ 768 h 699311"/>
              <a:gd name="connsiteX1" fmla="*/ 203205 w 561366"/>
              <a:gd name="connsiteY1" fmla="*/ 225135 h 699311"/>
              <a:gd name="connsiteX2" fmla="*/ 546105 w 561366"/>
              <a:gd name="connsiteY2" fmla="*/ 680218 h 699311"/>
              <a:gd name="connsiteX3" fmla="*/ 482605 w 561366"/>
              <a:gd name="connsiteY3" fmla="*/ 595551 h 699311"/>
              <a:gd name="connsiteX4" fmla="*/ 313272 w 561366"/>
              <a:gd name="connsiteY4" fmla="*/ 426218 h 699311"/>
              <a:gd name="connsiteX5" fmla="*/ 196855 w 561366"/>
              <a:gd name="connsiteY5" fmla="*/ 294985 h 699311"/>
              <a:gd name="connsiteX6" fmla="*/ 5 w 561366"/>
              <a:gd name="connsiteY6" fmla="*/ 768 h 6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366" h="699311">
                <a:moveTo>
                  <a:pt x="5" y="768"/>
                </a:moveTo>
                <a:cubicBezTo>
                  <a:pt x="1063" y="-10874"/>
                  <a:pt x="112188" y="111893"/>
                  <a:pt x="203205" y="225135"/>
                </a:cubicBezTo>
                <a:cubicBezTo>
                  <a:pt x="294222" y="338377"/>
                  <a:pt x="499538" y="618482"/>
                  <a:pt x="546105" y="680218"/>
                </a:cubicBezTo>
                <a:cubicBezTo>
                  <a:pt x="592672" y="741954"/>
                  <a:pt x="521410" y="637884"/>
                  <a:pt x="482605" y="595551"/>
                </a:cubicBezTo>
                <a:cubicBezTo>
                  <a:pt x="443800" y="553218"/>
                  <a:pt x="360897" y="476312"/>
                  <a:pt x="313272" y="426218"/>
                </a:cubicBezTo>
                <a:cubicBezTo>
                  <a:pt x="265647" y="376124"/>
                  <a:pt x="248008" y="361660"/>
                  <a:pt x="196855" y="294985"/>
                </a:cubicBezTo>
                <a:cubicBezTo>
                  <a:pt x="145702" y="228310"/>
                  <a:pt x="-1053" y="12410"/>
                  <a:pt x="5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131ED91F-9028-4345-8D1C-0C4C5EB322E3}"/>
              </a:ext>
            </a:extLst>
          </p:cNvPr>
          <p:cNvSpPr/>
          <p:nvPr/>
        </p:nvSpPr>
        <p:spPr>
          <a:xfrm>
            <a:off x="6599459" y="6572151"/>
            <a:ext cx="466162" cy="318195"/>
          </a:xfrm>
          <a:custGeom>
            <a:avLst/>
            <a:gdLst>
              <a:gd name="connsiteX0" fmla="*/ 308 w 466162"/>
              <a:gd name="connsiteY0" fmla="*/ 317599 h 318195"/>
              <a:gd name="connsiteX1" fmla="*/ 104024 w 466162"/>
              <a:gd name="connsiteY1" fmla="*/ 141916 h 318195"/>
              <a:gd name="connsiteX2" fmla="*/ 465974 w 466162"/>
              <a:gd name="connsiteY2" fmla="*/ 99 h 318195"/>
              <a:gd name="connsiteX3" fmla="*/ 152708 w 466162"/>
              <a:gd name="connsiteY3" fmla="*/ 120749 h 318195"/>
              <a:gd name="connsiteX4" fmla="*/ 74391 w 466162"/>
              <a:gd name="connsiteY4" fmla="*/ 196949 h 318195"/>
              <a:gd name="connsiteX5" fmla="*/ 308 w 466162"/>
              <a:gd name="connsiteY5" fmla="*/ 317599 h 31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162" h="318195">
                <a:moveTo>
                  <a:pt x="308" y="317599"/>
                </a:moveTo>
                <a:cubicBezTo>
                  <a:pt x="5247" y="308427"/>
                  <a:pt x="26413" y="194833"/>
                  <a:pt x="104024" y="141916"/>
                </a:cubicBezTo>
                <a:cubicBezTo>
                  <a:pt x="181635" y="88999"/>
                  <a:pt x="457860" y="3627"/>
                  <a:pt x="465974" y="99"/>
                </a:cubicBezTo>
                <a:cubicBezTo>
                  <a:pt x="474088" y="-3429"/>
                  <a:pt x="217972" y="87941"/>
                  <a:pt x="152708" y="120749"/>
                </a:cubicBezTo>
                <a:cubicBezTo>
                  <a:pt x="87444" y="153557"/>
                  <a:pt x="97674" y="166257"/>
                  <a:pt x="74391" y="196949"/>
                </a:cubicBezTo>
                <a:cubicBezTo>
                  <a:pt x="51108" y="227641"/>
                  <a:pt x="-4631" y="326771"/>
                  <a:pt x="308" y="317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EC17D02F-760B-4556-AE95-293C4A96A2E7}"/>
              </a:ext>
            </a:extLst>
          </p:cNvPr>
          <p:cNvSpPr/>
          <p:nvPr/>
        </p:nvSpPr>
        <p:spPr>
          <a:xfrm>
            <a:off x="7274403" y="6493933"/>
            <a:ext cx="508402" cy="231817"/>
          </a:xfrm>
          <a:custGeom>
            <a:avLst/>
            <a:gdLst>
              <a:gd name="connsiteX0" fmla="*/ 580 w 508402"/>
              <a:gd name="connsiteY0" fmla="*/ 19050 h 231817"/>
              <a:gd name="connsiteX1" fmla="*/ 250347 w 508402"/>
              <a:gd name="connsiteY1" fmla="*/ 33867 h 231817"/>
              <a:gd name="connsiteX2" fmla="*/ 504347 w 508402"/>
              <a:gd name="connsiteY2" fmla="*/ 230717 h 231817"/>
              <a:gd name="connsiteX3" fmla="*/ 413330 w 508402"/>
              <a:gd name="connsiteY3" fmla="*/ 118534 h 231817"/>
              <a:gd name="connsiteX4" fmla="*/ 326547 w 508402"/>
              <a:gd name="connsiteY4" fmla="*/ 25400 h 231817"/>
              <a:gd name="connsiteX5" fmla="*/ 186847 w 508402"/>
              <a:gd name="connsiteY5" fmla="*/ 0 h 231817"/>
              <a:gd name="connsiteX6" fmla="*/ 580 w 508402"/>
              <a:gd name="connsiteY6" fmla="*/ 19050 h 23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402" h="231817">
                <a:moveTo>
                  <a:pt x="580" y="19050"/>
                </a:moveTo>
                <a:cubicBezTo>
                  <a:pt x="11163" y="24694"/>
                  <a:pt x="166386" y="-1411"/>
                  <a:pt x="250347" y="33867"/>
                </a:cubicBezTo>
                <a:cubicBezTo>
                  <a:pt x="334308" y="69145"/>
                  <a:pt x="477183" y="216606"/>
                  <a:pt x="504347" y="230717"/>
                </a:cubicBezTo>
                <a:cubicBezTo>
                  <a:pt x="531511" y="244828"/>
                  <a:pt x="413330" y="118534"/>
                  <a:pt x="413330" y="118534"/>
                </a:cubicBezTo>
                <a:cubicBezTo>
                  <a:pt x="383697" y="84315"/>
                  <a:pt x="364294" y="45156"/>
                  <a:pt x="326547" y="25400"/>
                </a:cubicBezTo>
                <a:cubicBezTo>
                  <a:pt x="288800" y="5644"/>
                  <a:pt x="246819" y="0"/>
                  <a:pt x="186847" y="0"/>
                </a:cubicBezTo>
                <a:cubicBezTo>
                  <a:pt x="126875" y="0"/>
                  <a:pt x="-10003" y="13406"/>
                  <a:pt x="580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F30C0237-2DF1-4063-9155-0C4490EBAC6C}"/>
              </a:ext>
            </a:extLst>
          </p:cNvPr>
          <p:cNvSpPr/>
          <p:nvPr/>
        </p:nvSpPr>
        <p:spPr>
          <a:xfrm>
            <a:off x="6729291" y="6595458"/>
            <a:ext cx="349314" cy="289917"/>
          </a:xfrm>
          <a:custGeom>
            <a:avLst/>
            <a:gdLst>
              <a:gd name="connsiteX0" fmla="*/ 348842 w 349314"/>
              <a:gd name="connsiteY0" fmla="*/ 75 h 289917"/>
              <a:gd name="connsiteX1" fmla="*/ 90609 w 349314"/>
              <a:gd name="connsiteY1" fmla="*/ 165175 h 289917"/>
              <a:gd name="connsiteX2" fmla="*/ 46159 w 349314"/>
              <a:gd name="connsiteY2" fmla="*/ 287942 h 289917"/>
              <a:gd name="connsiteX3" fmla="*/ 37692 w 349314"/>
              <a:gd name="connsiteY3" fmla="*/ 237142 h 289917"/>
              <a:gd name="connsiteX4" fmla="*/ 18642 w 349314"/>
              <a:gd name="connsiteY4" fmla="*/ 186342 h 289917"/>
              <a:gd name="connsiteX5" fmla="*/ 348842 w 349314"/>
              <a:gd name="connsiteY5" fmla="*/ 75 h 28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314" h="289917">
                <a:moveTo>
                  <a:pt x="348842" y="75"/>
                </a:moveTo>
                <a:cubicBezTo>
                  <a:pt x="360837" y="-3453"/>
                  <a:pt x="141056" y="117197"/>
                  <a:pt x="90609" y="165175"/>
                </a:cubicBezTo>
                <a:cubicBezTo>
                  <a:pt x="40162" y="213153"/>
                  <a:pt x="54978" y="275948"/>
                  <a:pt x="46159" y="287942"/>
                </a:cubicBezTo>
                <a:cubicBezTo>
                  <a:pt x="37339" y="299937"/>
                  <a:pt x="42278" y="254075"/>
                  <a:pt x="37692" y="237142"/>
                </a:cubicBezTo>
                <a:cubicBezTo>
                  <a:pt x="33106" y="220209"/>
                  <a:pt x="-30747" y="225500"/>
                  <a:pt x="18642" y="186342"/>
                </a:cubicBezTo>
                <a:cubicBezTo>
                  <a:pt x="68031" y="147184"/>
                  <a:pt x="336847" y="3603"/>
                  <a:pt x="348842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E86215CC-B145-40BC-AF9F-D66211DB595A}"/>
              </a:ext>
            </a:extLst>
          </p:cNvPr>
          <p:cNvSpPr/>
          <p:nvPr/>
        </p:nvSpPr>
        <p:spPr>
          <a:xfrm>
            <a:off x="1291693" y="2258157"/>
            <a:ext cx="690713" cy="1237471"/>
          </a:xfrm>
          <a:custGeom>
            <a:avLst/>
            <a:gdLst>
              <a:gd name="connsiteX0" fmla="*/ 356132 w 690713"/>
              <a:gd name="connsiteY0" fmla="*/ 5618 h 1237471"/>
              <a:gd name="connsiteX1" fmla="*/ 200557 w 690713"/>
              <a:gd name="connsiteY1" fmla="*/ 392968 h 1237471"/>
              <a:gd name="connsiteX2" fmla="*/ 279932 w 690713"/>
              <a:gd name="connsiteY2" fmla="*/ 793018 h 1237471"/>
              <a:gd name="connsiteX3" fmla="*/ 676807 w 690713"/>
              <a:gd name="connsiteY3" fmla="*/ 1224818 h 1237471"/>
              <a:gd name="connsiteX4" fmla="*/ 559332 w 690713"/>
              <a:gd name="connsiteY4" fmla="*/ 1094643 h 1237471"/>
              <a:gd name="connsiteX5" fmla="*/ 162457 w 690713"/>
              <a:gd name="connsiteY5" fmla="*/ 808893 h 1237471"/>
              <a:gd name="connsiteX6" fmla="*/ 6882 w 690713"/>
              <a:gd name="connsiteY6" fmla="*/ 697768 h 1237471"/>
              <a:gd name="connsiteX7" fmla="*/ 356132 w 690713"/>
              <a:gd name="connsiteY7" fmla="*/ 5618 h 123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0713" h="1237471">
                <a:moveTo>
                  <a:pt x="356132" y="5618"/>
                </a:moveTo>
                <a:cubicBezTo>
                  <a:pt x="388411" y="-45182"/>
                  <a:pt x="213257" y="261735"/>
                  <a:pt x="200557" y="392968"/>
                </a:cubicBezTo>
                <a:cubicBezTo>
                  <a:pt x="187857" y="524201"/>
                  <a:pt x="200557" y="654376"/>
                  <a:pt x="279932" y="793018"/>
                </a:cubicBezTo>
                <a:cubicBezTo>
                  <a:pt x="359307" y="931660"/>
                  <a:pt x="630240" y="1174547"/>
                  <a:pt x="676807" y="1224818"/>
                </a:cubicBezTo>
                <a:cubicBezTo>
                  <a:pt x="723374" y="1275089"/>
                  <a:pt x="645057" y="1163964"/>
                  <a:pt x="559332" y="1094643"/>
                </a:cubicBezTo>
                <a:cubicBezTo>
                  <a:pt x="473607" y="1025322"/>
                  <a:pt x="254532" y="875039"/>
                  <a:pt x="162457" y="808893"/>
                </a:cubicBezTo>
                <a:cubicBezTo>
                  <a:pt x="70382" y="742747"/>
                  <a:pt x="-26985" y="826356"/>
                  <a:pt x="6882" y="697768"/>
                </a:cubicBezTo>
                <a:cubicBezTo>
                  <a:pt x="40749" y="569181"/>
                  <a:pt x="323853" y="56418"/>
                  <a:pt x="356132" y="5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05F0F741-62E1-4B73-BE70-EA07929F62E2}"/>
              </a:ext>
            </a:extLst>
          </p:cNvPr>
          <p:cNvSpPr/>
          <p:nvPr/>
        </p:nvSpPr>
        <p:spPr>
          <a:xfrm>
            <a:off x="1184014" y="1647085"/>
            <a:ext cx="319556" cy="1161690"/>
          </a:xfrm>
          <a:custGeom>
            <a:avLst/>
            <a:gdLst>
              <a:gd name="connsiteX0" fmla="*/ 318819 w 319556"/>
              <a:gd name="connsiteY0" fmla="*/ 12382 h 1161690"/>
              <a:gd name="connsiteX1" fmla="*/ 98686 w 319556"/>
              <a:gd name="connsiteY1" fmla="*/ 528848 h 1161690"/>
              <a:gd name="connsiteX2" fmla="*/ 30953 w 319556"/>
              <a:gd name="connsiteY2" fmla="*/ 1142682 h 1161690"/>
              <a:gd name="connsiteX3" fmla="*/ 30953 w 319556"/>
              <a:gd name="connsiteY3" fmla="*/ 986048 h 1161690"/>
              <a:gd name="connsiteX4" fmla="*/ 14019 w 319556"/>
              <a:gd name="connsiteY4" fmla="*/ 787082 h 1161690"/>
              <a:gd name="connsiteX5" fmla="*/ 5553 w 319556"/>
              <a:gd name="connsiteY5" fmla="*/ 685482 h 1161690"/>
              <a:gd name="connsiteX6" fmla="*/ 102919 w 319556"/>
              <a:gd name="connsiteY6" fmla="*/ 329882 h 1161690"/>
              <a:gd name="connsiteX7" fmla="*/ 166419 w 319556"/>
              <a:gd name="connsiteY7" fmla="*/ 173248 h 1161690"/>
              <a:gd name="connsiteX8" fmla="*/ 318819 w 319556"/>
              <a:gd name="connsiteY8" fmla="*/ 12382 h 116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556" h="1161690">
                <a:moveTo>
                  <a:pt x="318819" y="12382"/>
                </a:moveTo>
                <a:cubicBezTo>
                  <a:pt x="307530" y="71649"/>
                  <a:pt x="146664" y="340465"/>
                  <a:pt x="98686" y="528848"/>
                </a:cubicBezTo>
                <a:cubicBezTo>
                  <a:pt x="50708" y="717231"/>
                  <a:pt x="42242" y="1066482"/>
                  <a:pt x="30953" y="1142682"/>
                </a:cubicBezTo>
                <a:cubicBezTo>
                  <a:pt x="19664" y="1218882"/>
                  <a:pt x="33775" y="1045314"/>
                  <a:pt x="30953" y="986048"/>
                </a:cubicBezTo>
                <a:cubicBezTo>
                  <a:pt x="28131" y="926782"/>
                  <a:pt x="18252" y="837176"/>
                  <a:pt x="14019" y="787082"/>
                </a:cubicBezTo>
                <a:cubicBezTo>
                  <a:pt x="9786" y="736988"/>
                  <a:pt x="-9264" y="761682"/>
                  <a:pt x="5553" y="685482"/>
                </a:cubicBezTo>
                <a:cubicBezTo>
                  <a:pt x="20370" y="609282"/>
                  <a:pt x="76108" y="415254"/>
                  <a:pt x="102919" y="329882"/>
                </a:cubicBezTo>
                <a:cubicBezTo>
                  <a:pt x="129730" y="244510"/>
                  <a:pt x="124086" y="223343"/>
                  <a:pt x="166419" y="173248"/>
                </a:cubicBezTo>
                <a:cubicBezTo>
                  <a:pt x="208752" y="123154"/>
                  <a:pt x="330108" y="-46885"/>
                  <a:pt x="318819" y="12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CB403071-4F59-458B-BFE8-40451BE903BC}"/>
              </a:ext>
            </a:extLst>
          </p:cNvPr>
          <p:cNvSpPr/>
          <p:nvPr/>
        </p:nvSpPr>
        <p:spPr>
          <a:xfrm>
            <a:off x="1100531" y="2619735"/>
            <a:ext cx="546748" cy="1012366"/>
          </a:xfrm>
          <a:custGeom>
            <a:avLst/>
            <a:gdLst>
              <a:gd name="connsiteX0" fmla="*/ 144069 w 546748"/>
              <a:gd name="connsiteY0" fmla="*/ 698 h 1012366"/>
              <a:gd name="connsiteX1" fmla="*/ 110202 w 546748"/>
              <a:gd name="connsiteY1" fmla="*/ 432498 h 1012366"/>
              <a:gd name="connsiteX2" fmla="*/ 381136 w 546748"/>
              <a:gd name="connsiteY2" fmla="*/ 923565 h 1012366"/>
              <a:gd name="connsiteX3" fmla="*/ 546236 w 546748"/>
              <a:gd name="connsiteY3" fmla="*/ 1008232 h 1012366"/>
              <a:gd name="connsiteX4" fmla="*/ 423469 w 546748"/>
              <a:gd name="connsiteY4" fmla="*/ 868532 h 1012366"/>
              <a:gd name="connsiteX5" fmla="*/ 169469 w 546748"/>
              <a:gd name="connsiteY5" fmla="*/ 699198 h 1012366"/>
              <a:gd name="connsiteX6" fmla="*/ 136 w 546748"/>
              <a:gd name="connsiteY6" fmla="*/ 534098 h 1012366"/>
              <a:gd name="connsiteX7" fmla="*/ 144069 w 546748"/>
              <a:gd name="connsiteY7" fmla="*/ 698 h 101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748" h="1012366">
                <a:moveTo>
                  <a:pt x="144069" y="698"/>
                </a:moveTo>
                <a:cubicBezTo>
                  <a:pt x="162413" y="-16235"/>
                  <a:pt x="70691" y="278687"/>
                  <a:pt x="110202" y="432498"/>
                </a:cubicBezTo>
                <a:cubicBezTo>
                  <a:pt x="149713" y="586309"/>
                  <a:pt x="308464" y="827609"/>
                  <a:pt x="381136" y="923565"/>
                </a:cubicBezTo>
                <a:cubicBezTo>
                  <a:pt x="453808" y="1019521"/>
                  <a:pt x="539181" y="1017404"/>
                  <a:pt x="546236" y="1008232"/>
                </a:cubicBezTo>
                <a:cubicBezTo>
                  <a:pt x="553291" y="999060"/>
                  <a:pt x="486263" y="920038"/>
                  <a:pt x="423469" y="868532"/>
                </a:cubicBezTo>
                <a:cubicBezTo>
                  <a:pt x="360675" y="817026"/>
                  <a:pt x="240024" y="754937"/>
                  <a:pt x="169469" y="699198"/>
                </a:cubicBezTo>
                <a:cubicBezTo>
                  <a:pt x="98914" y="643459"/>
                  <a:pt x="5075" y="647692"/>
                  <a:pt x="136" y="534098"/>
                </a:cubicBezTo>
                <a:cubicBezTo>
                  <a:pt x="-4803" y="420504"/>
                  <a:pt x="125725" y="17631"/>
                  <a:pt x="144069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82F33171-E9F2-40A0-8C33-7643E7DB9E72}"/>
              </a:ext>
            </a:extLst>
          </p:cNvPr>
          <p:cNvSpPr/>
          <p:nvPr/>
        </p:nvSpPr>
        <p:spPr>
          <a:xfrm>
            <a:off x="2489959" y="556493"/>
            <a:ext cx="1425475" cy="909768"/>
          </a:xfrm>
          <a:custGeom>
            <a:avLst/>
            <a:gdLst>
              <a:gd name="connsiteX0" fmla="*/ 221491 w 1425475"/>
              <a:gd name="connsiteY0" fmla="*/ 49932 h 909768"/>
              <a:gd name="connsiteX1" fmla="*/ 792991 w 1425475"/>
              <a:gd name="connsiteY1" fmla="*/ 5482 h 909768"/>
              <a:gd name="connsiteX2" fmla="*/ 1021591 w 1425475"/>
              <a:gd name="connsiteY2" fmla="*/ 138832 h 909768"/>
              <a:gd name="connsiteX3" fmla="*/ 1393066 w 1425475"/>
              <a:gd name="connsiteY3" fmla="*/ 751607 h 909768"/>
              <a:gd name="connsiteX4" fmla="*/ 1240666 w 1425475"/>
              <a:gd name="connsiteY4" fmla="*/ 526182 h 909768"/>
              <a:gd name="connsiteX5" fmla="*/ 1415291 w 1425475"/>
              <a:gd name="connsiteY5" fmla="*/ 538882 h 909768"/>
              <a:gd name="connsiteX6" fmla="*/ 1085091 w 1425475"/>
              <a:gd name="connsiteY6" fmla="*/ 183282 h 909768"/>
              <a:gd name="connsiteX7" fmla="*/ 1424816 w 1425475"/>
              <a:gd name="connsiteY7" fmla="*/ 907182 h 909768"/>
              <a:gd name="connsiteX8" fmla="*/ 977141 w 1425475"/>
              <a:gd name="connsiteY8" fmla="*/ 415057 h 909768"/>
              <a:gd name="connsiteX9" fmla="*/ 612016 w 1425475"/>
              <a:gd name="connsiteY9" fmla="*/ 151532 h 909768"/>
              <a:gd name="connsiteX10" fmla="*/ 11941 w 1425475"/>
              <a:gd name="connsiteY10" fmla="*/ 154707 h 909768"/>
              <a:gd name="connsiteX11" fmla="*/ 1202566 w 1425475"/>
              <a:gd name="connsiteY11" fmla="*/ 440457 h 909768"/>
              <a:gd name="connsiteX12" fmla="*/ 862841 w 1425475"/>
              <a:gd name="connsiteY12" fmla="*/ 269007 h 909768"/>
              <a:gd name="connsiteX13" fmla="*/ 221491 w 1425475"/>
              <a:gd name="connsiteY13" fmla="*/ 49932 h 90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5475" h="909768">
                <a:moveTo>
                  <a:pt x="221491" y="49932"/>
                </a:moveTo>
                <a:cubicBezTo>
                  <a:pt x="209849" y="6011"/>
                  <a:pt x="659641" y="-9335"/>
                  <a:pt x="792991" y="5482"/>
                </a:cubicBezTo>
                <a:cubicBezTo>
                  <a:pt x="926341" y="20299"/>
                  <a:pt x="921579" y="14478"/>
                  <a:pt x="1021591" y="138832"/>
                </a:cubicBezTo>
                <a:cubicBezTo>
                  <a:pt x="1121604" y="263186"/>
                  <a:pt x="1356554" y="687049"/>
                  <a:pt x="1393066" y="751607"/>
                </a:cubicBezTo>
                <a:cubicBezTo>
                  <a:pt x="1429578" y="816165"/>
                  <a:pt x="1236962" y="561636"/>
                  <a:pt x="1240666" y="526182"/>
                </a:cubicBezTo>
                <a:cubicBezTo>
                  <a:pt x="1244370" y="490728"/>
                  <a:pt x="1441220" y="596032"/>
                  <a:pt x="1415291" y="538882"/>
                </a:cubicBezTo>
                <a:cubicBezTo>
                  <a:pt x="1389362" y="481732"/>
                  <a:pt x="1083504" y="121899"/>
                  <a:pt x="1085091" y="183282"/>
                </a:cubicBezTo>
                <a:cubicBezTo>
                  <a:pt x="1086678" y="244665"/>
                  <a:pt x="1442808" y="868553"/>
                  <a:pt x="1424816" y="907182"/>
                </a:cubicBezTo>
                <a:cubicBezTo>
                  <a:pt x="1406824" y="945811"/>
                  <a:pt x="1112608" y="540999"/>
                  <a:pt x="977141" y="415057"/>
                </a:cubicBezTo>
                <a:cubicBezTo>
                  <a:pt x="841674" y="289115"/>
                  <a:pt x="772883" y="194924"/>
                  <a:pt x="612016" y="151532"/>
                </a:cubicBezTo>
                <a:cubicBezTo>
                  <a:pt x="451149" y="108140"/>
                  <a:pt x="-86484" y="106553"/>
                  <a:pt x="11941" y="154707"/>
                </a:cubicBezTo>
                <a:cubicBezTo>
                  <a:pt x="110366" y="202861"/>
                  <a:pt x="1060749" y="421407"/>
                  <a:pt x="1202566" y="440457"/>
                </a:cubicBezTo>
                <a:cubicBezTo>
                  <a:pt x="1344383" y="459507"/>
                  <a:pt x="1022120" y="334624"/>
                  <a:pt x="862841" y="269007"/>
                </a:cubicBezTo>
                <a:cubicBezTo>
                  <a:pt x="703562" y="203390"/>
                  <a:pt x="233133" y="93853"/>
                  <a:pt x="221491" y="4993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8970760B-B768-488E-837D-762C6446CD92}"/>
              </a:ext>
            </a:extLst>
          </p:cNvPr>
          <p:cNvSpPr/>
          <p:nvPr/>
        </p:nvSpPr>
        <p:spPr>
          <a:xfrm>
            <a:off x="1698625" y="606199"/>
            <a:ext cx="1604610" cy="930695"/>
          </a:xfrm>
          <a:custGeom>
            <a:avLst/>
            <a:gdLst>
              <a:gd name="connsiteX0" fmla="*/ 1089025 w 1604610"/>
              <a:gd name="connsiteY0" fmla="*/ 184376 h 930695"/>
              <a:gd name="connsiteX1" fmla="*/ 619125 w 1604610"/>
              <a:gd name="connsiteY1" fmla="*/ 336776 h 930695"/>
              <a:gd name="connsiteX2" fmla="*/ 431800 w 1604610"/>
              <a:gd name="connsiteY2" fmla="*/ 803501 h 930695"/>
              <a:gd name="connsiteX3" fmla="*/ 447675 w 1604610"/>
              <a:gd name="connsiteY3" fmla="*/ 635226 h 930695"/>
              <a:gd name="connsiteX4" fmla="*/ 180975 w 1604610"/>
              <a:gd name="connsiteY4" fmla="*/ 930501 h 930695"/>
              <a:gd name="connsiteX5" fmla="*/ 387350 w 1604610"/>
              <a:gd name="connsiteY5" fmla="*/ 682851 h 930695"/>
              <a:gd name="connsiteX6" fmla="*/ 0 w 1604610"/>
              <a:gd name="connsiteY6" fmla="*/ 819376 h 930695"/>
              <a:gd name="connsiteX7" fmla="*/ 225425 w 1604610"/>
              <a:gd name="connsiteY7" fmla="*/ 333601 h 930695"/>
              <a:gd name="connsiteX8" fmla="*/ 285750 w 1604610"/>
              <a:gd name="connsiteY8" fmla="*/ 200251 h 930695"/>
              <a:gd name="connsiteX9" fmla="*/ 1114425 w 1604610"/>
              <a:gd name="connsiteY9" fmla="*/ 226 h 930695"/>
              <a:gd name="connsiteX10" fmla="*/ 584200 w 1604610"/>
              <a:gd name="connsiteY10" fmla="*/ 241526 h 930695"/>
              <a:gd name="connsiteX11" fmla="*/ 1593850 w 1604610"/>
              <a:gd name="connsiteY11" fmla="*/ 76426 h 930695"/>
              <a:gd name="connsiteX12" fmla="*/ 1089025 w 1604610"/>
              <a:gd name="connsiteY12" fmla="*/ 184376 h 93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4610" h="930695">
                <a:moveTo>
                  <a:pt x="1089025" y="184376"/>
                </a:moveTo>
                <a:cubicBezTo>
                  <a:pt x="926571" y="227768"/>
                  <a:pt x="728662" y="233589"/>
                  <a:pt x="619125" y="336776"/>
                </a:cubicBezTo>
                <a:cubicBezTo>
                  <a:pt x="509588" y="439963"/>
                  <a:pt x="460375" y="753759"/>
                  <a:pt x="431800" y="803501"/>
                </a:cubicBezTo>
                <a:cubicBezTo>
                  <a:pt x="403225" y="853243"/>
                  <a:pt x="489479" y="614059"/>
                  <a:pt x="447675" y="635226"/>
                </a:cubicBezTo>
                <a:cubicBezTo>
                  <a:pt x="405871" y="656393"/>
                  <a:pt x="191029" y="922564"/>
                  <a:pt x="180975" y="930501"/>
                </a:cubicBezTo>
                <a:cubicBezTo>
                  <a:pt x="170921" y="938438"/>
                  <a:pt x="417512" y="701372"/>
                  <a:pt x="387350" y="682851"/>
                </a:cubicBezTo>
                <a:cubicBezTo>
                  <a:pt x="357187" y="664330"/>
                  <a:pt x="26987" y="877584"/>
                  <a:pt x="0" y="819376"/>
                </a:cubicBezTo>
                <a:lnTo>
                  <a:pt x="225425" y="333601"/>
                </a:lnTo>
                <a:cubicBezTo>
                  <a:pt x="273050" y="230414"/>
                  <a:pt x="137583" y="255813"/>
                  <a:pt x="285750" y="200251"/>
                </a:cubicBezTo>
                <a:cubicBezTo>
                  <a:pt x="433917" y="144689"/>
                  <a:pt x="1064683" y="-6653"/>
                  <a:pt x="1114425" y="226"/>
                </a:cubicBezTo>
                <a:cubicBezTo>
                  <a:pt x="1164167" y="7105"/>
                  <a:pt x="504296" y="228826"/>
                  <a:pt x="584200" y="241526"/>
                </a:cubicBezTo>
                <a:lnTo>
                  <a:pt x="1593850" y="76426"/>
                </a:lnTo>
                <a:cubicBezTo>
                  <a:pt x="1677458" y="67959"/>
                  <a:pt x="1251479" y="140984"/>
                  <a:pt x="1089025" y="18437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06B1F49E-A8D5-41E1-8D8E-509AFC964FA7}"/>
              </a:ext>
            </a:extLst>
          </p:cNvPr>
          <p:cNvSpPr/>
          <p:nvPr/>
        </p:nvSpPr>
        <p:spPr>
          <a:xfrm>
            <a:off x="1533022" y="1101442"/>
            <a:ext cx="504380" cy="1755487"/>
          </a:xfrm>
          <a:custGeom>
            <a:avLst/>
            <a:gdLst>
              <a:gd name="connsiteX0" fmla="*/ 493898 w 504380"/>
              <a:gd name="connsiteY0" fmla="*/ 270158 h 1755487"/>
              <a:gd name="connsiteX1" fmla="*/ 295778 w 504380"/>
              <a:gd name="connsiteY1" fmla="*/ 544478 h 1755487"/>
              <a:gd name="connsiteX2" fmla="*/ 239898 w 504380"/>
              <a:gd name="connsiteY2" fmla="*/ 910238 h 1755487"/>
              <a:gd name="connsiteX3" fmla="*/ 504058 w 504380"/>
              <a:gd name="connsiteY3" fmla="*/ 1748438 h 1755487"/>
              <a:gd name="connsiteX4" fmla="*/ 295778 w 504380"/>
              <a:gd name="connsiteY4" fmla="*/ 1326798 h 1755487"/>
              <a:gd name="connsiteX5" fmla="*/ 371978 w 504380"/>
              <a:gd name="connsiteY5" fmla="*/ 1596038 h 1755487"/>
              <a:gd name="connsiteX6" fmla="*/ 87498 w 504380"/>
              <a:gd name="connsiteY6" fmla="*/ 1159158 h 1755487"/>
              <a:gd name="connsiteX7" fmla="*/ 1138 w 504380"/>
              <a:gd name="connsiteY7" fmla="*/ 839118 h 1755487"/>
              <a:gd name="connsiteX8" fmla="*/ 72258 w 504380"/>
              <a:gd name="connsiteY8" fmla="*/ 498758 h 1755487"/>
              <a:gd name="connsiteX9" fmla="*/ 473578 w 504380"/>
              <a:gd name="connsiteY9" fmla="*/ 918 h 1755487"/>
              <a:gd name="connsiteX10" fmla="*/ 290698 w 504380"/>
              <a:gd name="connsiteY10" fmla="*/ 371758 h 1755487"/>
              <a:gd name="connsiteX11" fmla="*/ 493898 w 504380"/>
              <a:gd name="connsiteY11" fmla="*/ 270158 h 175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380" h="1755487">
                <a:moveTo>
                  <a:pt x="493898" y="270158"/>
                </a:moveTo>
                <a:cubicBezTo>
                  <a:pt x="494745" y="298945"/>
                  <a:pt x="338111" y="437798"/>
                  <a:pt x="295778" y="544478"/>
                </a:cubicBezTo>
                <a:cubicBezTo>
                  <a:pt x="253445" y="651158"/>
                  <a:pt x="205185" y="709578"/>
                  <a:pt x="239898" y="910238"/>
                </a:cubicBezTo>
                <a:cubicBezTo>
                  <a:pt x="274611" y="1110898"/>
                  <a:pt x="494745" y="1679011"/>
                  <a:pt x="504058" y="1748438"/>
                </a:cubicBezTo>
                <a:cubicBezTo>
                  <a:pt x="513371" y="1817865"/>
                  <a:pt x="317791" y="1352198"/>
                  <a:pt x="295778" y="1326798"/>
                </a:cubicBezTo>
                <a:cubicBezTo>
                  <a:pt x="273765" y="1301398"/>
                  <a:pt x="406691" y="1623978"/>
                  <a:pt x="371978" y="1596038"/>
                </a:cubicBezTo>
                <a:cubicBezTo>
                  <a:pt x="337265" y="1568098"/>
                  <a:pt x="149305" y="1285311"/>
                  <a:pt x="87498" y="1159158"/>
                </a:cubicBezTo>
                <a:cubicBezTo>
                  <a:pt x="25691" y="1033005"/>
                  <a:pt x="3678" y="949185"/>
                  <a:pt x="1138" y="839118"/>
                </a:cubicBezTo>
                <a:cubicBezTo>
                  <a:pt x="-1402" y="729051"/>
                  <a:pt x="-6482" y="638458"/>
                  <a:pt x="72258" y="498758"/>
                </a:cubicBezTo>
                <a:cubicBezTo>
                  <a:pt x="150998" y="359058"/>
                  <a:pt x="437171" y="22085"/>
                  <a:pt x="473578" y="918"/>
                </a:cubicBezTo>
                <a:cubicBezTo>
                  <a:pt x="509985" y="-20249"/>
                  <a:pt x="282231" y="331118"/>
                  <a:pt x="290698" y="371758"/>
                </a:cubicBezTo>
                <a:cubicBezTo>
                  <a:pt x="299165" y="412398"/>
                  <a:pt x="493051" y="241371"/>
                  <a:pt x="493898" y="2701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E321E6E6-B2BC-4F3C-8C69-E7190DCDD047}"/>
              </a:ext>
            </a:extLst>
          </p:cNvPr>
          <p:cNvSpPr/>
          <p:nvPr/>
        </p:nvSpPr>
        <p:spPr>
          <a:xfrm>
            <a:off x="1764933" y="2298682"/>
            <a:ext cx="893242" cy="1541799"/>
          </a:xfrm>
          <a:custGeom>
            <a:avLst/>
            <a:gdLst>
              <a:gd name="connsiteX0" fmla="*/ 150227 w 893242"/>
              <a:gd name="connsiteY0" fmla="*/ 480078 h 1541799"/>
              <a:gd name="connsiteX1" fmla="*/ 119747 w 893242"/>
              <a:gd name="connsiteY1" fmla="*/ 652798 h 1541799"/>
              <a:gd name="connsiteX2" fmla="*/ 282307 w 893242"/>
              <a:gd name="connsiteY2" fmla="*/ 932198 h 1541799"/>
              <a:gd name="connsiteX3" fmla="*/ 836027 w 893242"/>
              <a:gd name="connsiteY3" fmla="*/ 1445278 h 1541799"/>
              <a:gd name="connsiteX4" fmla="*/ 465187 w 893242"/>
              <a:gd name="connsiteY4" fmla="*/ 1257318 h 1541799"/>
              <a:gd name="connsiteX5" fmla="*/ 891907 w 893242"/>
              <a:gd name="connsiteY5" fmla="*/ 1541798 h 1541799"/>
              <a:gd name="connsiteX6" fmla="*/ 292467 w 893242"/>
              <a:gd name="connsiteY6" fmla="*/ 1252238 h 1541799"/>
              <a:gd name="connsiteX7" fmla="*/ 2907 w 893242"/>
              <a:gd name="connsiteY7" fmla="*/ 810278 h 1541799"/>
              <a:gd name="connsiteX8" fmla="*/ 140067 w 893242"/>
              <a:gd name="connsiteY8" fmla="*/ 12718 h 1541799"/>
              <a:gd name="connsiteX9" fmla="*/ 84187 w 893242"/>
              <a:gd name="connsiteY9" fmla="*/ 332758 h 1541799"/>
              <a:gd name="connsiteX10" fmla="*/ 150227 w 893242"/>
              <a:gd name="connsiteY10" fmla="*/ 480078 h 154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3242" h="1541799">
                <a:moveTo>
                  <a:pt x="150227" y="480078"/>
                </a:moveTo>
                <a:cubicBezTo>
                  <a:pt x="156154" y="533418"/>
                  <a:pt x="97734" y="577445"/>
                  <a:pt x="119747" y="652798"/>
                </a:cubicBezTo>
                <a:cubicBezTo>
                  <a:pt x="141760" y="728151"/>
                  <a:pt x="162927" y="800118"/>
                  <a:pt x="282307" y="932198"/>
                </a:cubicBezTo>
                <a:cubicBezTo>
                  <a:pt x="401687" y="1064278"/>
                  <a:pt x="805547" y="1391091"/>
                  <a:pt x="836027" y="1445278"/>
                </a:cubicBezTo>
                <a:cubicBezTo>
                  <a:pt x="866507" y="1499465"/>
                  <a:pt x="455874" y="1241231"/>
                  <a:pt x="465187" y="1257318"/>
                </a:cubicBezTo>
                <a:cubicBezTo>
                  <a:pt x="474500" y="1273405"/>
                  <a:pt x="920694" y="1542645"/>
                  <a:pt x="891907" y="1541798"/>
                </a:cubicBezTo>
                <a:cubicBezTo>
                  <a:pt x="863120" y="1540951"/>
                  <a:pt x="440634" y="1374158"/>
                  <a:pt x="292467" y="1252238"/>
                </a:cubicBezTo>
                <a:cubicBezTo>
                  <a:pt x="144300" y="1130318"/>
                  <a:pt x="28307" y="1016864"/>
                  <a:pt x="2907" y="810278"/>
                </a:cubicBezTo>
                <a:cubicBezTo>
                  <a:pt x="-22493" y="603692"/>
                  <a:pt x="126520" y="92305"/>
                  <a:pt x="140067" y="12718"/>
                </a:cubicBezTo>
                <a:cubicBezTo>
                  <a:pt x="153614" y="-66869"/>
                  <a:pt x="79107" y="249785"/>
                  <a:pt x="84187" y="332758"/>
                </a:cubicBezTo>
                <a:cubicBezTo>
                  <a:pt x="89267" y="415731"/>
                  <a:pt x="144300" y="426738"/>
                  <a:pt x="150227" y="48007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A1558467-C38E-4C8E-BCA5-298805D0C7AB}"/>
              </a:ext>
            </a:extLst>
          </p:cNvPr>
          <p:cNvSpPr/>
          <p:nvPr/>
        </p:nvSpPr>
        <p:spPr>
          <a:xfrm>
            <a:off x="3726683" y="1045470"/>
            <a:ext cx="454875" cy="1283861"/>
          </a:xfrm>
          <a:custGeom>
            <a:avLst/>
            <a:gdLst>
              <a:gd name="connsiteX0" fmla="*/ 245877 w 454875"/>
              <a:gd name="connsiteY0" fmla="*/ 300730 h 1283861"/>
              <a:gd name="connsiteX1" fmla="*/ 250957 w 454875"/>
              <a:gd name="connsiteY1" fmla="*/ 641090 h 1283861"/>
              <a:gd name="connsiteX2" fmla="*/ 454157 w 454875"/>
              <a:gd name="connsiteY2" fmla="*/ 1138930 h 1283861"/>
              <a:gd name="connsiteX3" fmla="*/ 169677 w 454875"/>
              <a:gd name="connsiteY3" fmla="*/ 900170 h 1283861"/>
              <a:gd name="connsiteX4" fmla="*/ 337317 w 454875"/>
              <a:gd name="connsiteY4" fmla="*/ 1281170 h 1283861"/>
              <a:gd name="connsiteX5" fmla="*/ 250957 w 454875"/>
              <a:gd name="connsiteY5" fmla="*/ 666490 h 1283861"/>
              <a:gd name="connsiteX6" fmla="*/ 129037 w 454875"/>
              <a:gd name="connsiteY6" fmla="*/ 239770 h 1283861"/>
              <a:gd name="connsiteX7" fmla="*/ 2037 w 454875"/>
              <a:gd name="connsiteY7" fmla="*/ 1010 h 1283861"/>
              <a:gd name="connsiteX8" fmla="*/ 245877 w 454875"/>
              <a:gd name="connsiteY8" fmla="*/ 300730 h 128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875" h="1283861">
                <a:moveTo>
                  <a:pt x="245877" y="300730"/>
                </a:moveTo>
                <a:cubicBezTo>
                  <a:pt x="287364" y="407410"/>
                  <a:pt x="216244" y="501390"/>
                  <a:pt x="250957" y="641090"/>
                </a:cubicBezTo>
                <a:cubicBezTo>
                  <a:pt x="285670" y="780790"/>
                  <a:pt x="467704" y="1095750"/>
                  <a:pt x="454157" y="1138930"/>
                </a:cubicBezTo>
                <a:cubicBezTo>
                  <a:pt x="440610" y="1182110"/>
                  <a:pt x="189150" y="876463"/>
                  <a:pt x="169677" y="900170"/>
                </a:cubicBezTo>
                <a:cubicBezTo>
                  <a:pt x="150204" y="923877"/>
                  <a:pt x="323770" y="1320117"/>
                  <a:pt x="337317" y="1281170"/>
                </a:cubicBezTo>
                <a:cubicBezTo>
                  <a:pt x="350864" y="1242223"/>
                  <a:pt x="285670" y="840057"/>
                  <a:pt x="250957" y="666490"/>
                </a:cubicBezTo>
                <a:cubicBezTo>
                  <a:pt x="216244" y="492923"/>
                  <a:pt x="170524" y="350683"/>
                  <a:pt x="129037" y="239770"/>
                </a:cubicBezTo>
                <a:cubicBezTo>
                  <a:pt x="87550" y="128857"/>
                  <a:pt x="-15743" y="-13383"/>
                  <a:pt x="2037" y="1010"/>
                </a:cubicBezTo>
                <a:cubicBezTo>
                  <a:pt x="19817" y="15403"/>
                  <a:pt x="204390" y="194050"/>
                  <a:pt x="245877" y="3007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930734A3-D739-4257-85F7-37F1D96F2A70}"/>
              </a:ext>
            </a:extLst>
          </p:cNvPr>
          <p:cNvSpPr/>
          <p:nvPr/>
        </p:nvSpPr>
        <p:spPr>
          <a:xfrm>
            <a:off x="3728720" y="1306163"/>
            <a:ext cx="477613" cy="1541053"/>
          </a:xfrm>
          <a:custGeom>
            <a:avLst/>
            <a:gdLst>
              <a:gd name="connsiteX0" fmla="*/ 477520 w 477613"/>
              <a:gd name="connsiteY0" fmla="*/ 583597 h 1541053"/>
              <a:gd name="connsiteX1" fmla="*/ 381000 w 477613"/>
              <a:gd name="connsiteY1" fmla="*/ 1086517 h 1541053"/>
              <a:gd name="connsiteX2" fmla="*/ 416560 w 477613"/>
              <a:gd name="connsiteY2" fmla="*/ 1497997 h 1541053"/>
              <a:gd name="connsiteX3" fmla="*/ 0 w 477613"/>
              <a:gd name="connsiteY3" fmla="*/ 1528477 h 1541053"/>
              <a:gd name="connsiteX4" fmla="*/ 0 w 477613"/>
              <a:gd name="connsiteY4" fmla="*/ 1528477 h 1541053"/>
              <a:gd name="connsiteX5" fmla="*/ 269240 w 477613"/>
              <a:gd name="connsiteY5" fmla="*/ 1264317 h 1541053"/>
              <a:gd name="connsiteX6" fmla="*/ 345440 w 477613"/>
              <a:gd name="connsiteY6" fmla="*/ 888397 h 1541053"/>
              <a:gd name="connsiteX7" fmla="*/ 269240 w 477613"/>
              <a:gd name="connsiteY7" fmla="*/ 918877 h 1541053"/>
              <a:gd name="connsiteX8" fmla="*/ 157480 w 477613"/>
              <a:gd name="connsiteY8" fmla="*/ 4477 h 1541053"/>
              <a:gd name="connsiteX9" fmla="*/ 294640 w 477613"/>
              <a:gd name="connsiteY9" fmla="*/ 568357 h 1541053"/>
              <a:gd name="connsiteX10" fmla="*/ 360680 w 477613"/>
              <a:gd name="connsiteY10" fmla="*/ 553117 h 1541053"/>
              <a:gd name="connsiteX11" fmla="*/ 477520 w 477613"/>
              <a:gd name="connsiteY11" fmla="*/ 583597 h 154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613" h="1541053">
                <a:moveTo>
                  <a:pt x="477520" y="583597"/>
                </a:moveTo>
                <a:cubicBezTo>
                  <a:pt x="480907" y="672497"/>
                  <a:pt x="391160" y="934117"/>
                  <a:pt x="381000" y="1086517"/>
                </a:cubicBezTo>
                <a:cubicBezTo>
                  <a:pt x="370840" y="1238917"/>
                  <a:pt x="480060" y="1424337"/>
                  <a:pt x="416560" y="1497997"/>
                </a:cubicBezTo>
                <a:cubicBezTo>
                  <a:pt x="353060" y="1571657"/>
                  <a:pt x="0" y="1528477"/>
                  <a:pt x="0" y="1528477"/>
                </a:cubicBezTo>
                <a:lnTo>
                  <a:pt x="0" y="1528477"/>
                </a:lnTo>
                <a:cubicBezTo>
                  <a:pt x="44873" y="1484450"/>
                  <a:pt x="211667" y="1370997"/>
                  <a:pt x="269240" y="1264317"/>
                </a:cubicBezTo>
                <a:cubicBezTo>
                  <a:pt x="326813" y="1157637"/>
                  <a:pt x="345440" y="945970"/>
                  <a:pt x="345440" y="888397"/>
                </a:cubicBezTo>
                <a:cubicBezTo>
                  <a:pt x="345440" y="830824"/>
                  <a:pt x="300567" y="1066197"/>
                  <a:pt x="269240" y="918877"/>
                </a:cubicBezTo>
                <a:cubicBezTo>
                  <a:pt x="237913" y="771557"/>
                  <a:pt x="153247" y="62897"/>
                  <a:pt x="157480" y="4477"/>
                </a:cubicBezTo>
                <a:cubicBezTo>
                  <a:pt x="161713" y="-53943"/>
                  <a:pt x="260773" y="476917"/>
                  <a:pt x="294640" y="568357"/>
                </a:cubicBezTo>
                <a:cubicBezTo>
                  <a:pt x="328507" y="659797"/>
                  <a:pt x="331893" y="548884"/>
                  <a:pt x="360680" y="553117"/>
                </a:cubicBezTo>
                <a:cubicBezTo>
                  <a:pt x="389467" y="557350"/>
                  <a:pt x="474133" y="494697"/>
                  <a:pt x="477520" y="58359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F5D9EA8C-62B1-4D77-A8C2-DFD928371595}"/>
              </a:ext>
            </a:extLst>
          </p:cNvPr>
          <p:cNvSpPr/>
          <p:nvPr/>
        </p:nvSpPr>
        <p:spPr>
          <a:xfrm>
            <a:off x="1785222" y="1319418"/>
            <a:ext cx="595956" cy="1019791"/>
          </a:xfrm>
          <a:custGeom>
            <a:avLst/>
            <a:gdLst>
              <a:gd name="connsiteX0" fmla="*/ 592218 w 595956"/>
              <a:gd name="connsiteY0" fmla="*/ 1382 h 1019791"/>
              <a:gd name="connsiteX1" fmla="*/ 282338 w 595956"/>
              <a:gd name="connsiteY1" fmla="*/ 306182 h 1019791"/>
              <a:gd name="connsiteX2" fmla="*/ 307738 w 595956"/>
              <a:gd name="connsiteY2" fmla="*/ 997062 h 1019791"/>
              <a:gd name="connsiteX3" fmla="*/ 272178 w 595956"/>
              <a:gd name="connsiteY3" fmla="*/ 829422 h 1019791"/>
              <a:gd name="connsiteX4" fmla="*/ 160418 w 595956"/>
              <a:gd name="connsiteY4" fmla="*/ 590662 h 1019791"/>
              <a:gd name="connsiteX5" fmla="*/ 322978 w 595956"/>
              <a:gd name="connsiteY5" fmla="*/ 1002142 h 1019791"/>
              <a:gd name="connsiteX6" fmla="*/ 84218 w 595956"/>
              <a:gd name="connsiteY6" fmla="*/ 595742 h 1019791"/>
              <a:gd name="connsiteX7" fmla="*/ 58818 w 595956"/>
              <a:gd name="connsiteY7" fmla="*/ 489062 h 1019791"/>
              <a:gd name="connsiteX8" fmla="*/ 38498 w 595956"/>
              <a:gd name="connsiteY8" fmla="*/ 412862 h 1019791"/>
              <a:gd name="connsiteX9" fmla="*/ 592218 w 595956"/>
              <a:gd name="connsiteY9" fmla="*/ 1382 h 101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956" h="1019791">
                <a:moveTo>
                  <a:pt x="592218" y="1382"/>
                </a:moveTo>
                <a:cubicBezTo>
                  <a:pt x="632858" y="-16398"/>
                  <a:pt x="329751" y="140235"/>
                  <a:pt x="282338" y="306182"/>
                </a:cubicBezTo>
                <a:cubicBezTo>
                  <a:pt x="234925" y="472129"/>
                  <a:pt x="309431" y="909855"/>
                  <a:pt x="307738" y="997062"/>
                </a:cubicBezTo>
                <a:cubicBezTo>
                  <a:pt x="306045" y="1084269"/>
                  <a:pt x="296731" y="897155"/>
                  <a:pt x="272178" y="829422"/>
                </a:cubicBezTo>
                <a:cubicBezTo>
                  <a:pt x="247625" y="761689"/>
                  <a:pt x="151951" y="561875"/>
                  <a:pt x="160418" y="590662"/>
                </a:cubicBezTo>
                <a:cubicBezTo>
                  <a:pt x="168885" y="619449"/>
                  <a:pt x="335678" y="1001295"/>
                  <a:pt x="322978" y="1002142"/>
                </a:cubicBezTo>
                <a:cubicBezTo>
                  <a:pt x="310278" y="1002989"/>
                  <a:pt x="128245" y="681255"/>
                  <a:pt x="84218" y="595742"/>
                </a:cubicBezTo>
                <a:cubicBezTo>
                  <a:pt x="40191" y="510229"/>
                  <a:pt x="66438" y="519542"/>
                  <a:pt x="58818" y="489062"/>
                </a:cubicBezTo>
                <a:cubicBezTo>
                  <a:pt x="51198" y="458582"/>
                  <a:pt x="-55482" y="489909"/>
                  <a:pt x="38498" y="412862"/>
                </a:cubicBezTo>
                <a:cubicBezTo>
                  <a:pt x="132478" y="335815"/>
                  <a:pt x="551578" y="19162"/>
                  <a:pt x="592218" y="13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6D06B2AF-B28D-4965-A9F7-3ADF181A0CA4}"/>
              </a:ext>
            </a:extLst>
          </p:cNvPr>
          <p:cNvSpPr/>
          <p:nvPr/>
        </p:nvSpPr>
        <p:spPr>
          <a:xfrm>
            <a:off x="2440001" y="1069305"/>
            <a:ext cx="1290666" cy="302534"/>
          </a:xfrm>
          <a:custGeom>
            <a:avLst/>
            <a:gdLst>
              <a:gd name="connsiteX0" fmla="*/ 4749 w 1290666"/>
              <a:gd name="connsiteY0" fmla="*/ 156245 h 302534"/>
              <a:gd name="connsiteX1" fmla="*/ 792149 w 1290666"/>
              <a:gd name="connsiteY1" fmla="*/ 162595 h 302534"/>
              <a:gd name="connsiteX2" fmla="*/ 1287449 w 1290666"/>
              <a:gd name="connsiteY2" fmla="*/ 302295 h 302534"/>
              <a:gd name="connsiteX3" fmla="*/ 988999 w 1290666"/>
              <a:gd name="connsiteY3" fmla="*/ 124495 h 302534"/>
              <a:gd name="connsiteX4" fmla="*/ 658799 w 1290666"/>
              <a:gd name="connsiteY4" fmla="*/ 3845 h 302534"/>
              <a:gd name="connsiteX5" fmla="*/ 328599 w 1290666"/>
              <a:gd name="connsiteY5" fmla="*/ 35595 h 302534"/>
              <a:gd name="connsiteX6" fmla="*/ 455599 w 1290666"/>
              <a:gd name="connsiteY6" fmla="*/ 92745 h 302534"/>
              <a:gd name="connsiteX7" fmla="*/ 4749 w 1290666"/>
              <a:gd name="connsiteY7" fmla="*/ 156245 h 30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666" h="302534">
                <a:moveTo>
                  <a:pt x="4749" y="156245"/>
                </a:moveTo>
                <a:cubicBezTo>
                  <a:pt x="60841" y="167887"/>
                  <a:pt x="578366" y="138253"/>
                  <a:pt x="792149" y="162595"/>
                </a:cubicBezTo>
                <a:cubicBezTo>
                  <a:pt x="1005932" y="186937"/>
                  <a:pt x="1254641" y="308645"/>
                  <a:pt x="1287449" y="302295"/>
                </a:cubicBezTo>
                <a:cubicBezTo>
                  <a:pt x="1320257" y="295945"/>
                  <a:pt x="1093774" y="174237"/>
                  <a:pt x="988999" y="124495"/>
                </a:cubicBezTo>
                <a:cubicBezTo>
                  <a:pt x="884224" y="74753"/>
                  <a:pt x="768866" y="18662"/>
                  <a:pt x="658799" y="3845"/>
                </a:cubicBezTo>
                <a:cubicBezTo>
                  <a:pt x="548732" y="-10972"/>
                  <a:pt x="362466" y="20778"/>
                  <a:pt x="328599" y="35595"/>
                </a:cubicBezTo>
                <a:cubicBezTo>
                  <a:pt x="294732" y="50412"/>
                  <a:pt x="504282" y="71578"/>
                  <a:pt x="455599" y="92745"/>
                </a:cubicBezTo>
                <a:cubicBezTo>
                  <a:pt x="406916" y="113912"/>
                  <a:pt x="-51343" y="144603"/>
                  <a:pt x="4749" y="1562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C763773E-9462-4C98-88BE-C9F01C6DEE1E}"/>
              </a:ext>
            </a:extLst>
          </p:cNvPr>
          <p:cNvSpPr/>
          <p:nvPr/>
        </p:nvSpPr>
        <p:spPr>
          <a:xfrm>
            <a:off x="2913766" y="3198989"/>
            <a:ext cx="458881" cy="81523"/>
          </a:xfrm>
          <a:custGeom>
            <a:avLst/>
            <a:gdLst>
              <a:gd name="connsiteX0" fmla="*/ 7234 w 458881"/>
              <a:gd name="connsiteY0" fmla="*/ 79199 h 81523"/>
              <a:gd name="connsiteX1" fmla="*/ 104072 w 458881"/>
              <a:gd name="connsiteY1" fmla="*/ 71261 h 81523"/>
              <a:gd name="connsiteX2" fmla="*/ 246947 w 458881"/>
              <a:gd name="connsiteY2" fmla="*/ 60149 h 81523"/>
              <a:gd name="connsiteX3" fmla="*/ 373947 w 458881"/>
              <a:gd name="connsiteY3" fmla="*/ 26811 h 81523"/>
              <a:gd name="connsiteX4" fmla="*/ 458084 w 458881"/>
              <a:gd name="connsiteY4" fmla="*/ 4586 h 81523"/>
              <a:gd name="connsiteX5" fmla="*/ 412047 w 458881"/>
              <a:gd name="connsiteY5" fmla="*/ 1411 h 81523"/>
              <a:gd name="connsiteX6" fmla="*/ 342197 w 458881"/>
              <a:gd name="connsiteY6" fmla="*/ 22049 h 81523"/>
              <a:gd name="connsiteX7" fmla="*/ 7234 w 458881"/>
              <a:gd name="connsiteY7" fmla="*/ 79199 h 8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881" h="81523">
                <a:moveTo>
                  <a:pt x="7234" y="79199"/>
                </a:moveTo>
                <a:cubicBezTo>
                  <a:pt x="-32453" y="87401"/>
                  <a:pt x="104072" y="71261"/>
                  <a:pt x="104072" y="71261"/>
                </a:cubicBezTo>
                <a:cubicBezTo>
                  <a:pt x="144024" y="68086"/>
                  <a:pt x="201968" y="67557"/>
                  <a:pt x="246947" y="60149"/>
                </a:cubicBezTo>
                <a:cubicBezTo>
                  <a:pt x="291926" y="52741"/>
                  <a:pt x="373947" y="26811"/>
                  <a:pt x="373947" y="26811"/>
                </a:cubicBezTo>
                <a:cubicBezTo>
                  <a:pt x="409137" y="17550"/>
                  <a:pt x="451734" y="8819"/>
                  <a:pt x="458084" y="4586"/>
                </a:cubicBezTo>
                <a:cubicBezTo>
                  <a:pt x="464434" y="353"/>
                  <a:pt x="431362" y="-1500"/>
                  <a:pt x="412047" y="1411"/>
                </a:cubicBezTo>
                <a:cubicBezTo>
                  <a:pt x="392733" y="4321"/>
                  <a:pt x="403845" y="11466"/>
                  <a:pt x="342197" y="22049"/>
                </a:cubicBezTo>
                <a:lnTo>
                  <a:pt x="7234" y="791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A62AFF81-618A-4706-824F-7F1C31E03EB2}"/>
              </a:ext>
            </a:extLst>
          </p:cNvPr>
          <p:cNvSpPr/>
          <p:nvPr/>
        </p:nvSpPr>
        <p:spPr>
          <a:xfrm>
            <a:off x="2912552" y="3336524"/>
            <a:ext cx="426544" cy="76621"/>
          </a:xfrm>
          <a:custGeom>
            <a:avLst/>
            <a:gdLst>
              <a:gd name="connsiteX0" fmla="*/ 3686 w 426544"/>
              <a:gd name="connsiteY0" fmla="*/ 22626 h 76621"/>
              <a:gd name="connsiteX1" fmla="*/ 90998 w 426544"/>
              <a:gd name="connsiteY1" fmla="*/ 36914 h 76621"/>
              <a:gd name="connsiteX2" fmla="*/ 178311 w 426544"/>
              <a:gd name="connsiteY2" fmla="*/ 44851 h 76621"/>
              <a:gd name="connsiteX3" fmla="*/ 275148 w 426544"/>
              <a:gd name="connsiteY3" fmla="*/ 44851 h 76621"/>
              <a:gd name="connsiteX4" fmla="*/ 394211 w 426544"/>
              <a:gd name="connsiteY4" fmla="*/ 401 h 76621"/>
              <a:gd name="connsiteX5" fmla="*/ 421198 w 426544"/>
              <a:gd name="connsiteY5" fmla="*/ 24214 h 76621"/>
              <a:gd name="connsiteX6" fmla="*/ 306898 w 426544"/>
              <a:gd name="connsiteY6" fmla="*/ 46439 h 76621"/>
              <a:gd name="connsiteX7" fmla="*/ 221173 w 426544"/>
              <a:gd name="connsiteY7" fmla="*/ 76601 h 76621"/>
              <a:gd name="connsiteX8" fmla="*/ 3686 w 426544"/>
              <a:gd name="connsiteY8" fmla="*/ 22626 h 7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544" h="76621">
                <a:moveTo>
                  <a:pt x="3686" y="22626"/>
                </a:moveTo>
                <a:cubicBezTo>
                  <a:pt x="-18010" y="16011"/>
                  <a:pt x="61894" y="33210"/>
                  <a:pt x="90998" y="36914"/>
                </a:cubicBezTo>
                <a:cubicBezTo>
                  <a:pt x="120102" y="40618"/>
                  <a:pt x="147619" y="43528"/>
                  <a:pt x="178311" y="44851"/>
                </a:cubicBezTo>
                <a:cubicBezTo>
                  <a:pt x="209003" y="46174"/>
                  <a:pt x="239165" y="52259"/>
                  <a:pt x="275148" y="44851"/>
                </a:cubicBezTo>
                <a:cubicBezTo>
                  <a:pt x="311131" y="37443"/>
                  <a:pt x="369869" y="3840"/>
                  <a:pt x="394211" y="401"/>
                </a:cubicBezTo>
                <a:cubicBezTo>
                  <a:pt x="418553" y="-3038"/>
                  <a:pt x="435750" y="16541"/>
                  <a:pt x="421198" y="24214"/>
                </a:cubicBezTo>
                <a:cubicBezTo>
                  <a:pt x="406646" y="31887"/>
                  <a:pt x="340235" y="37708"/>
                  <a:pt x="306898" y="46439"/>
                </a:cubicBezTo>
                <a:cubicBezTo>
                  <a:pt x="273561" y="55170"/>
                  <a:pt x="268269" y="77395"/>
                  <a:pt x="221173" y="76601"/>
                </a:cubicBezTo>
                <a:cubicBezTo>
                  <a:pt x="174077" y="75807"/>
                  <a:pt x="25382" y="29241"/>
                  <a:pt x="3686" y="22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C2E266B7-E8F7-4D53-80BA-C9BE50BEEA15}"/>
              </a:ext>
            </a:extLst>
          </p:cNvPr>
          <p:cNvSpPr/>
          <p:nvPr/>
        </p:nvSpPr>
        <p:spPr>
          <a:xfrm>
            <a:off x="2743115" y="3089040"/>
            <a:ext cx="505085" cy="327475"/>
          </a:xfrm>
          <a:custGeom>
            <a:avLst/>
            <a:gdLst>
              <a:gd name="connsiteX0" fmla="*/ 1673 w 505085"/>
              <a:gd name="connsiteY0" fmla="*/ 327260 h 327475"/>
              <a:gd name="connsiteX1" fmla="*/ 246148 w 505085"/>
              <a:gd name="connsiteY1" fmla="*/ 97073 h 327475"/>
              <a:gd name="connsiteX2" fmla="*/ 422360 w 505085"/>
              <a:gd name="connsiteY2" fmla="*/ 95485 h 327475"/>
              <a:gd name="connsiteX3" fmla="*/ 430298 w 505085"/>
              <a:gd name="connsiteY3" fmla="*/ 49448 h 327475"/>
              <a:gd name="connsiteX4" fmla="*/ 504910 w 505085"/>
              <a:gd name="connsiteY4" fmla="*/ 3410 h 327475"/>
              <a:gd name="connsiteX5" fmla="*/ 452523 w 505085"/>
              <a:gd name="connsiteY5" fmla="*/ 3410 h 327475"/>
              <a:gd name="connsiteX6" fmla="*/ 263610 w 505085"/>
              <a:gd name="connsiteY6" fmla="*/ 8173 h 327475"/>
              <a:gd name="connsiteX7" fmla="*/ 144548 w 505085"/>
              <a:gd name="connsiteY7" fmla="*/ 51035 h 327475"/>
              <a:gd name="connsiteX8" fmla="*/ 1673 w 505085"/>
              <a:gd name="connsiteY8" fmla="*/ 327260 h 32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085" h="327475">
                <a:moveTo>
                  <a:pt x="1673" y="327260"/>
                </a:moveTo>
                <a:cubicBezTo>
                  <a:pt x="18606" y="334933"/>
                  <a:pt x="176034" y="135702"/>
                  <a:pt x="246148" y="97073"/>
                </a:cubicBezTo>
                <a:cubicBezTo>
                  <a:pt x="316263" y="58444"/>
                  <a:pt x="391668" y="103422"/>
                  <a:pt x="422360" y="95485"/>
                </a:cubicBezTo>
                <a:cubicBezTo>
                  <a:pt x="453052" y="87548"/>
                  <a:pt x="416540" y="64794"/>
                  <a:pt x="430298" y="49448"/>
                </a:cubicBezTo>
                <a:cubicBezTo>
                  <a:pt x="444056" y="34102"/>
                  <a:pt x="501206" y="11083"/>
                  <a:pt x="504910" y="3410"/>
                </a:cubicBezTo>
                <a:cubicBezTo>
                  <a:pt x="508614" y="-4263"/>
                  <a:pt x="452523" y="3410"/>
                  <a:pt x="452523" y="3410"/>
                </a:cubicBezTo>
                <a:lnTo>
                  <a:pt x="263610" y="8173"/>
                </a:lnTo>
                <a:cubicBezTo>
                  <a:pt x="212281" y="16110"/>
                  <a:pt x="188204" y="-2940"/>
                  <a:pt x="144548" y="51035"/>
                </a:cubicBezTo>
                <a:cubicBezTo>
                  <a:pt x="100892" y="105010"/>
                  <a:pt x="-15260" y="319587"/>
                  <a:pt x="1673" y="32726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97AA6A52-022A-4986-95BA-B628DFBF2F89}"/>
              </a:ext>
            </a:extLst>
          </p:cNvPr>
          <p:cNvSpPr/>
          <p:nvPr/>
        </p:nvSpPr>
        <p:spPr>
          <a:xfrm>
            <a:off x="2990841" y="3059077"/>
            <a:ext cx="486718" cy="227723"/>
          </a:xfrm>
          <a:custGeom>
            <a:avLst/>
            <a:gdLst>
              <a:gd name="connsiteX0" fmla="*/ 101609 w 486718"/>
              <a:gd name="connsiteY0" fmla="*/ 54011 h 227723"/>
              <a:gd name="connsiteX1" fmla="*/ 260359 w 486718"/>
              <a:gd name="connsiteY1" fmla="*/ 36 h 227723"/>
              <a:gd name="connsiteX2" fmla="*/ 431809 w 486718"/>
              <a:gd name="connsiteY2" fmla="*/ 46073 h 227723"/>
              <a:gd name="connsiteX3" fmla="*/ 485784 w 486718"/>
              <a:gd name="connsiteY3" fmla="*/ 73061 h 227723"/>
              <a:gd name="connsiteX4" fmla="*/ 463559 w 486718"/>
              <a:gd name="connsiteY4" fmla="*/ 128623 h 227723"/>
              <a:gd name="connsiteX5" fmla="*/ 431809 w 486718"/>
              <a:gd name="connsiteY5" fmla="*/ 227048 h 227723"/>
              <a:gd name="connsiteX6" fmla="*/ 444509 w 486718"/>
              <a:gd name="connsiteY6" fmla="*/ 168311 h 227723"/>
              <a:gd name="connsiteX7" fmla="*/ 219084 w 486718"/>
              <a:gd name="connsiteY7" fmla="*/ 96873 h 227723"/>
              <a:gd name="connsiteX8" fmla="*/ 9 w 486718"/>
              <a:gd name="connsiteY8" fmla="*/ 96873 h 227723"/>
              <a:gd name="connsiteX9" fmla="*/ 209559 w 486718"/>
              <a:gd name="connsiteY9" fmla="*/ 93698 h 227723"/>
              <a:gd name="connsiteX10" fmla="*/ 101609 w 486718"/>
              <a:gd name="connsiteY10" fmla="*/ 54011 h 22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6718" h="227723">
                <a:moveTo>
                  <a:pt x="101609" y="54011"/>
                </a:moveTo>
                <a:cubicBezTo>
                  <a:pt x="110076" y="38401"/>
                  <a:pt x="205326" y="1359"/>
                  <a:pt x="260359" y="36"/>
                </a:cubicBezTo>
                <a:cubicBezTo>
                  <a:pt x="315392" y="-1287"/>
                  <a:pt x="394238" y="33902"/>
                  <a:pt x="431809" y="46073"/>
                </a:cubicBezTo>
                <a:cubicBezTo>
                  <a:pt x="469380" y="58244"/>
                  <a:pt x="480492" y="59303"/>
                  <a:pt x="485784" y="73061"/>
                </a:cubicBezTo>
                <a:cubicBezTo>
                  <a:pt x="491076" y="86819"/>
                  <a:pt x="472555" y="102959"/>
                  <a:pt x="463559" y="128623"/>
                </a:cubicBezTo>
                <a:cubicBezTo>
                  <a:pt x="454563" y="154287"/>
                  <a:pt x="434984" y="220433"/>
                  <a:pt x="431809" y="227048"/>
                </a:cubicBezTo>
                <a:cubicBezTo>
                  <a:pt x="428634" y="233663"/>
                  <a:pt x="479963" y="190007"/>
                  <a:pt x="444509" y="168311"/>
                </a:cubicBezTo>
                <a:cubicBezTo>
                  <a:pt x="409055" y="146615"/>
                  <a:pt x="293167" y="108779"/>
                  <a:pt x="219084" y="96873"/>
                </a:cubicBezTo>
                <a:cubicBezTo>
                  <a:pt x="145001" y="84967"/>
                  <a:pt x="1596" y="97402"/>
                  <a:pt x="9" y="96873"/>
                </a:cubicBezTo>
                <a:cubicBezTo>
                  <a:pt x="-1578" y="96344"/>
                  <a:pt x="187069" y="104281"/>
                  <a:pt x="209559" y="93698"/>
                </a:cubicBezTo>
                <a:cubicBezTo>
                  <a:pt x="232049" y="83115"/>
                  <a:pt x="93142" y="69621"/>
                  <a:pt x="101609" y="5401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BD081FCE-A289-4243-A71F-4A9921FD1D78}"/>
              </a:ext>
            </a:extLst>
          </p:cNvPr>
          <p:cNvSpPr/>
          <p:nvPr/>
        </p:nvSpPr>
        <p:spPr>
          <a:xfrm>
            <a:off x="2790108" y="3393148"/>
            <a:ext cx="506494" cy="188497"/>
          </a:xfrm>
          <a:custGeom>
            <a:avLst/>
            <a:gdLst>
              <a:gd name="connsiteX0" fmla="*/ 717 w 506494"/>
              <a:gd name="connsiteY0" fmla="*/ 927 h 188497"/>
              <a:gd name="connsiteX1" fmla="*/ 149942 w 506494"/>
              <a:gd name="connsiteY1" fmla="*/ 86652 h 188497"/>
              <a:gd name="connsiteX2" fmla="*/ 337267 w 506494"/>
              <a:gd name="connsiteY2" fmla="*/ 151740 h 188497"/>
              <a:gd name="connsiteX3" fmla="*/ 503955 w 506494"/>
              <a:gd name="connsiteY3" fmla="*/ 86652 h 188497"/>
              <a:gd name="connsiteX4" fmla="*/ 430930 w 506494"/>
              <a:gd name="connsiteY4" fmla="*/ 94590 h 188497"/>
              <a:gd name="connsiteX5" fmla="*/ 334092 w 506494"/>
              <a:gd name="connsiteY5" fmla="*/ 159677 h 188497"/>
              <a:gd name="connsiteX6" fmla="*/ 300755 w 506494"/>
              <a:gd name="connsiteY6" fmla="*/ 188252 h 188497"/>
              <a:gd name="connsiteX7" fmla="*/ 211855 w 506494"/>
              <a:gd name="connsiteY7" fmla="*/ 145390 h 188497"/>
              <a:gd name="connsiteX8" fmla="*/ 717 w 506494"/>
              <a:gd name="connsiteY8" fmla="*/ 927 h 18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494" h="188497">
                <a:moveTo>
                  <a:pt x="717" y="927"/>
                </a:moveTo>
                <a:cubicBezTo>
                  <a:pt x="-9602" y="-8863"/>
                  <a:pt x="93850" y="61517"/>
                  <a:pt x="149942" y="86652"/>
                </a:cubicBezTo>
                <a:cubicBezTo>
                  <a:pt x="206034" y="111787"/>
                  <a:pt x="278265" y="151740"/>
                  <a:pt x="337267" y="151740"/>
                </a:cubicBezTo>
                <a:cubicBezTo>
                  <a:pt x="396269" y="151740"/>
                  <a:pt x="488345" y="96177"/>
                  <a:pt x="503955" y="86652"/>
                </a:cubicBezTo>
                <a:cubicBezTo>
                  <a:pt x="519565" y="77127"/>
                  <a:pt x="459240" y="82419"/>
                  <a:pt x="430930" y="94590"/>
                </a:cubicBezTo>
                <a:cubicBezTo>
                  <a:pt x="402620" y="106761"/>
                  <a:pt x="355788" y="144067"/>
                  <a:pt x="334092" y="159677"/>
                </a:cubicBezTo>
                <a:cubicBezTo>
                  <a:pt x="312396" y="175287"/>
                  <a:pt x="321128" y="190633"/>
                  <a:pt x="300755" y="188252"/>
                </a:cubicBezTo>
                <a:cubicBezTo>
                  <a:pt x="280382" y="185871"/>
                  <a:pt x="264507" y="173700"/>
                  <a:pt x="211855" y="145390"/>
                </a:cubicBezTo>
                <a:cubicBezTo>
                  <a:pt x="159203" y="117080"/>
                  <a:pt x="11036" y="10717"/>
                  <a:pt x="717" y="92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F1EB6562-0D1C-4825-9338-2D75AEB143AD}"/>
              </a:ext>
            </a:extLst>
          </p:cNvPr>
          <p:cNvSpPr/>
          <p:nvPr/>
        </p:nvSpPr>
        <p:spPr>
          <a:xfrm>
            <a:off x="2221403" y="1519624"/>
            <a:ext cx="341888" cy="76642"/>
          </a:xfrm>
          <a:custGeom>
            <a:avLst/>
            <a:gdLst>
              <a:gd name="connsiteX0" fmla="*/ 1097 w 341888"/>
              <a:gd name="connsiteY0" fmla="*/ 10726 h 76642"/>
              <a:gd name="connsiteX1" fmla="*/ 240280 w 341888"/>
              <a:gd name="connsiteY1" fmla="*/ 40359 h 76642"/>
              <a:gd name="connsiteX2" fmla="*/ 341880 w 341888"/>
              <a:gd name="connsiteY2" fmla="*/ 76343 h 76642"/>
              <a:gd name="connsiteX3" fmla="*/ 236047 w 341888"/>
              <a:gd name="connsiteY3" fmla="*/ 19193 h 76642"/>
              <a:gd name="connsiteX4" fmla="*/ 153497 w 341888"/>
              <a:gd name="connsiteY4" fmla="*/ 143 h 76642"/>
              <a:gd name="connsiteX5" fmla="*/ 1097 w 341888"/>
              <a:gd name="connsiteY5" fmla="*/ 10726 h 7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888" h="76642">
                <a:moveTo>
                  <a:pt x="1097" y="10726"/>
                </a:moveTo>
                <a:cubicBezTo>
                  <a:pt x="15561" y="17429"/>
                  <a:pt x="183483" y="29423"/>
                  <a:pt x="240280" y="40359"/>
                </a:cubicBezTo>
                <a:cubicBezTo>
                  <a:pt x="297077" y="51295"/>
                  <a:pt x="342585" y="79871"/>
                  <a:pt x="341880" y="76343"/>
                </a:cubicBezTo>
                <a:cubicBezTo>
                  <a:pt x="341175" y="72815"/>
                  <a:pt x="267444" y="31893"/>
                  <a:pt x="236047" y="19193"/>
                </a:cubicBezTo>
                <a:cubicBezTo>
                  <a:pt x="204650" y="6493"/>
                  <a:pt x="187716" y="1201"/>
                  <a:pt x="153497" y="143"/>
                </a:cubicBezTo>
                <a:cubicBezTo>
                  <a:pt x="119278" y="-915"/>
                  <a:pt x="-13367" y="4023"/>
                  <a:pt x="1097" y="10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936A089F-A450-4D1C-9263-99122E8ABF1F}"/>
              </a:ext>
            </a:extLst>
          </p:cNvPr>
          <p:cNvSpPr/>
          <p:nvPr/>
        </p:nvSpPr>
        <p:spPr>
          <a:xfrm>
            <a:off x="2315531" y="1126008"/>
            <a:ext cx="287550" cy="260635"/>
          </a:xfrm>
          <a:custGeom>
            <a:avLst/>
            <a:gdLst>
              <a:gd name="connsiteX0" fmla="*/ 188486 w 287550"/>
              <a:gd name="connsiteY0" fmla="*/ 59 h 260635"/>
              <a:gd name="connsiteX1" fmla="*/ 50902 w 287550"/>
              <a:gd name="connsiteY1" fmla="*/ 154575 h 260635"/>
              <a:gd name="connsiteX2" fmla="*/ 102 w 287550"/>
              <a:gd name="connsiteY2" fmla="*/ 194792 h 260635"/>
              <a:gd name="connsiteX3" fmla="*/ 61486 w 287550"/>
              <a:gd name="connsiteY3" fmla="*/ 199025 h 260635"/>
              <a:gd name="connsiteX4" fmla="*/ 285852 w 287550"/>
              <a:gd name="connsiteY4" fmla="*/ 260409 h 260635"/>
              <a:gd name="connsiteX5" fmla="*/ 158852 w 287550"/>
              <a:gd name="connsiteY5" fmla="*/ 218075 h 260635"/>
              <a:gd name="connsiteX6" fmla="*/ 53019 w 287550"/>
              <a:gd name="connsiteY6" fmla="*/ 173625 h 260635"/>
              <a:gd name="connsiteX7" fmla="*/ 188486 w 287550"/>
              <a:gd name="connsiteY7" fmla="*/ 59 h 26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550" h="260635">
                <a:moveTo>
                  <a:pt x="188486" y="59"/>
                </a:moveTo>
                <a:cubicBezTo>
                  <a:pt x="188133" y="-3116"/>
                  <a:pt x="82299" y="122120"/>
                  <a:pt x="50902" y="154575"/>
                </a:cubicBezTo>
                <a:cubicBezTo>
                  <a:pt x="19505" y="187030"/>
                  <a:pt x="-1662" y="187384"/>
                  <a:pt x="102" y="194792"/>
                </a:cubicBezTo>
                <a:cubicBezTo>
                  <a:pt x="1866" y="202200"/>
                  <a:pt x="13861" y="188089"/>
                  <a:pt x="61486" y="199025"/>
                </a:cubicBezTo>
                <a:cubicBezTo>
                  <a:pt x="109111" y="209961"/>
                  <a:pt x="269624" y="257234"/>
                  <a:pt x="285852" y="260409"/>
                </a:cubicBezTo>
                <a:cubicBezTo>
                  <a:pt x="302080" y="263584"/>
                  <a:pt x="197657" y="232539"/>
                  <a:pt x="158852" y="218075"/>
                </a:cubicBezTo>
                <a:cubicBezTo>
                  <a:pt x="120047" y="203611"/>
                  <a:pt x="49491" y="204669"/>
                  <a:pt x="53019" y="173625"/>
                </a:cubicBezTo>
                <a:cubicBezTo>
                  <a:pt x="56547" y="142581"/>
                  <a:pt x="188839" y="3234"/>
                  <a:pt x="188486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50959B53-5032-47C1-B5F9-89E52E4C48D1}"/>
              </a:ext>
            </a:extLst>
          </p:cNvPr>
          <p:cNvSpPr/>
          <p:nvPr/>
        </p:nvSpPr>
        <p:spPr>
          <a:xfrm>
            <a:off x="3197675" y="1174656"/>
            <a:ext cx="347058" cy="263123"/>
          </a:xfrm>
          <a:custGeom>
            <a:avLst/>
            <a:gdLst>
              <a:gd name="connsiteX0" fmla="*/ 608 w 347058"/>
              <a:gd name="connsiteY0" fmla="*/ 262561 h 263123"/>
              <a:gd name="connsiteX1" fmla="*/ 144542 w 347058"/>
              <a:gd name="connsiteY1" fmla="*/ 173661 h 263123"/>
              <a:gd name="connsiteX2" fmla="*/ 339275 w 347058"/>
              <a:gd name="connsiteY2" fmla="*/ 131327 h 263123"/>
              <a:gd name="connsiteX3" fmla="*/ 303292 w 347058"/>
              <a:gd name="connsiteY3" fmla="*/ 80527 h 263123"/>
              <a:gd name="connsiteX4" fmla="*/ 254608 w 347058"/>
              <a:gd name="connsiteY4" fmla="*/ 94 h 263123"/>
              <a:gd name="connsiteX5" fmla="*/ 282125 w 347058"/>
              <a:gd name="connsiteY5" fmla="*/ 97461 h 263123"/>
              <a:gd name="connsiteX6" fmla="*/ 199575 w 347058"/>
              <a:gd name="connsiteY6" fmla="*/ 127094 h 263123"/>
              <a:gd name="connsiteX7" fmla="*/ 608 w 347058"/>
              <a:gd name="connsiteY7" fmla="*/ 262561 h 26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058" h="263123">
                <a:moveTo>
                  <a:pt x="608" y="262561"/>
                </a:moveTo>
                <a:cubicBezTo>
                  <a:pt x="-8564" y="270322"/>
                  <a:pt x="88098" y="195533"/>
                  <a:pt x="144542" y="173661"/>
                </a:cubicBezTo>
                <a:cubicBezTo>
                  <a:pt x="200986" y="151789"/>
                  <a:pt x="312817" y="146849"/>
                  <a:pt x="339275" y="131327"/>
                </a:cubicBezTo>
                <a:cubicBezTo>
                  <a:pt x="365733" y="115805"/>
                  <a:pt x="317403" y="102399"/>
                  <a:pt x="303292" y="80527"/>
                </a:cubicBezTo>
                <a:cubicBezTo>
                  <a:pt x="289181" y="58655"/>
                  <a:pt x="258136" y="-2728"/>
                  <a:pt x="254608" y="94"/>
                </a:cubicBezTo>
                <a:cubicBezTo>
                  <a:pt x="251080" y="2916"/>
                  <a:pt x="291297" y="76294"/>
                  <a:pt x="282125" y="97461"/>
                </a:cubicBezTo>
                <a:cubicBezTo>
                  <a:pt x="272953" y="118628"/>
                  <a:pt x="241556" y="103811"/>
                  <a:pt x="199575" y="127094"/>
                </a:cubicBezTo>
                <a:cubicBezTo>
                  <a:pt x="157594" y="150377"/>
                  <a:pt x="9780" y="254800"/>
                  <a:pt x="608" y="262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8BA66505-9154-4D2F-80E5-290C796E2E89}"/>
              </a:ext>
            </a:extLst>
          </p:cNvPr>
          <p:cNvSpPr/>
          <p:nvPr/>
        </p:nvSpPr>
        <p:spPr>
          <a:xfrm>
            <a:off x="2763838" y="3488686"/>
            <a:ext cx="141485" cy="111768"/>
          </a:xfrm>
          <a:custGeom>
            <a:avLst/>
            <a:gdLst>
              <a:gd name="connsiteX0" fmla="*/ 0 w 141485"/>
              <a:gd name="connsiteY0" fmla="*/ 639 h 111768"/>
              <a:gd name="connsiteX1" fmla="*/ 109537 w 141485"/>
              <a:gd name="connsiteY1" fmla="*/ 62552 h 111768"/>
              <a:gd name="connsiteX2" fmla="*/ 141287 w 141485"/>
              <a:gd name="connsiteY2" fmla="*/ 111764 h 111768"/>
              <a:gd name="connsiteX3" fmla="*/ 123825 w 141485"/>
              <a:gd name="connsiteY3" fmla="*/ 65727 h 111768"/>
              <a:gd name="connsiteX4" fmla="*/ 111125 w 141485"/>
              <a:gd name="connsiteY4" fmla="*/ 32389 h 111768"/>
              <a:gd name="connsiteX5" fmla="*/ 0 w 141485"/>
              <a:gd name="connsiteY5" fmla="*/ 639 h 11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485" h="111768">
                <a:moveTo>
                  <a:pt x="0" y="639"/>
                </a:moveTo>
                <a:cubicBezTo>
                  <a:pt x="-265" y="5666"/>
                  <a:pt x="85989" y="44031"/>
                  <a:pt x="109537" y="62552"/>
                </a:cubicBezTo>
                <a:cubicBezTo>
                  <a:pt x="133085" y="81073"/>
                  <a:pt x="138906" y="111235"/>
                  <a:pt x="141287" y="111764"/>
                </a:cubicBezTo>
                <a:cubicBezTo>
                  <a:pt x="143668" y="112293"/>
                  <a:pt x="123825" y="65727"/>
                  <a:pt x="123825" y="65727"/>
                </a:cubicBezTo>
                <a:cubicBezTo>
                  <a:pt x="118798" y="52498"/>
                  <a:pt x="130175" y="43237"/>
                  <a:pt x="111125" y="32389"/>
                </a:cubicBezTo>
                <a:cubicBezTo>
                  <a:pt x="92075" y="21541"/>
                  <a:pt x="265" y="-4388"/>
                  <a:pt x="0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A134FC06-6981-4FDE-8432-8B07894D3AC9}"/>
              </a:ext>
            </a:extLst>
          </p:cNvPr>
          <p:cNvSpPr/>
          <p:nvPr/>
        </p:nvSpPr>
        <p:spPr>
          <a:xfrm>
            <a:off x="2547273" y="3136072"/>
            <a:ext cx="85866" cy="255372"/>
          </a:xfrm>
          <a:custGeom>
            <a:avLst/>
            <a:gdLst>
              <a:gd name="connsiteX0" fmla="*/ 30827 w 85866"/>
              <a:gd name="connsiteY0" fmla="*/ 828 h 255372"/>
              <a:gd name="connsiteX1" fmla="*/ 18127 w 85866"/>
              <a:gd name="connsiteY1" fmla="*/ 161695 h 255372"/>
              <a:gd name="connsiteX2" fmla="*/ 85860 w 85866"/>
              <a:gd name="connsiteY2" fmla="*/ 254828 h 255372"/>
              <a:gd name="connsiteX3" fmla="*/ 13894 w 85866"/>
              <a:gd name="connsiteY3" fmla="*/ 195561 h 255372"/>
              <a:gd name="connsiteX4" fmla="*/ 1194 w 85866"/>
              <a:gd name="connsiteY4" fmla="*/ 102428 h 255372"/>
              <a:gd name="connsiteX5" fmla="*/ 30827 w 85866"/>
              <a:gd name="connsiteY5" fmla="*/ 828 h 2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66" h="255372">
                <a:moveTo>
                  <a:pt x="30827" y="828"/>
                </a:moveTo>
                <a:cubicBezTo>
                  <a:pt x="33649" y="10706"/>
                  <a:pt x="8955" y="119362"/>
                  <a:pt x="18127" y="161695"/>
                </a:cubicBezTo>
                <a:cubicBezTo>
                  <a:pt x="27299" y="204028"/>
                  <a:pt x="86566" y="249184"/>
                  <a:pt x="85860" y="254828"/>
                </a:cubicBezTo>
                <a:cubicBezTo>
                  <a:pt x="85155" y="260472"/>
                  <a:pt x="28005" y="220961"/>
                  <a:pt x="13894" y="195561"/>
                </a:cubicBezTo>
                <a:cubicBezTo>
                  <a:pt x="-217" y="170161"/>
                  <a:pt x="-1628" y="132767"/>
                  <a:pt x="1194" y="102428"/>
                </a:cubicBezTo>
                <a:cubicBezTo>
                  <a:pt x="4016" y="72089"/>
                  <a:pt x="28005" y="-9050"/>
                  <a:pt x="30827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8BE23BC0-504E-46B8-BBA4-C00A3BD9EE20}"/>
              </a:ext>
            </a:extLst>
          </p:cNvPr>
          <p:cNvSpPr/>
          <p:nvPr/>
        </p:nvSpPr>
        <p:spPr>
          <a:xfrm>
            <a:off x="3523874" y="2777046"/>
            <a:ext cx="165818" cy="164418"/>
          </a:xfrm>
          <a:custGeom>
            <a:avLst/>
            <a:gdLst>
              <a:gd name="connsiteX0" fmla="*/ 376 w 165818"/>
              <a:gd name="connsiteY0" fmla="*/ 21 h 164418"/>
              <a:gd name="connsiteX1" fmla="*/ 129493 w 165818"/>
              <a:gd name="connsiteY1" fmla="*/ 61404 h 164418"/>
              <a:gd name="connsiteX2" fmla="*/ 165476 w 165818"/>
              <a:gd name="connsiteY2" fmla="*/ 163004 h 164418"/>
              <a:gd name="connsiteX3" fmla="*/ 144309 w 165818"/>
              <a:gd name="connsiteY3" fmla="*/ 116437 h 164418"/>
              <a:gd name="connsiteX4" fmla="*/ 91393 w 165818"/>
              <a:gd name="connsiteY4" fmla="*/ 55054 h 164418"/>
              <a:gd name="connsiteX5" fmla="*/ 376 w 165818"/>
              <a:gd name="connsiteY5" fmla="*/ 21 h 1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818" h="164418">
                <a:moveTo>
                  <a:pt x="376" y="21"/>
                </a:moveTo>
                <a:cubicBezTo>
                  <a:pt x="6726" y="1079"/>
                  <a:pt x="101976" y="34240"/>
                  <a:pt x="129493" y="61404"/>
                </a:cubicBezTo>
                <a:cubicBezTo>
                  <a:pt x="157010" y="88568"/>
                  <a:pt x="163007" y="153832"/>
                  <a:pt x="165476" y="163004"/>
                </a:cubicBezTo>
                <a:cubicBezTo>
                  <a:pt x="167945" y="172176"/>
                  <a:pt x="156656" y="134429"/>
                  <a:pt x="144309" y="116437"/>
                </a:cubicBezTo>
                <a:cubicBezTo>
                  <a:pt x="131962" y="98445"/>
                  <a:pt x="112912" y="73398"/>
                  <a:pt x="91393" y="55054"/>
                </a:cubicBezTo>
                <a:cubicBezTo>
                  <a:pt x="69874" y="36710"/>
                  <a:pt x="-5974" y="-1037"/>
                  <a:pt x="376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454BF37E-CB04-4025-A557-B24686EE582E}"/>
              </a:ext>
            </a:extLst>
          </p:cNvPr>
          <p:cNvSpPr/>
          <p:nvPr/>
        </p:nvSpPr>
        <p:spPr>
          <a:xfrm>
            <a:off x="3376071" y="2666594"/>
            <a:ext cx="127078" cy="136396"/>
          </a:xfrm>
          <a:custGeom>
            <a:avLst/>
            <a:gdLst>
              <a:gd name="connsiteX0" fmla="*/ 127012 w 127078"/>
              <a:gd name="connsiteY0" fmla="*/ 406 h 136396"/>
              <a:gd name="connsiteX1" fmla="*/ 88912 w 127078"/>
              <a:gd name="connsiteY1" fmla="*/ 87189 h 136396"/>
              <a:gd name="connsiteX2" fmla="*/ 12 w 127078"/>
              <a:gd name="connsiteY2" fmla="*/ 135873 h 136396"/>
              <a:gd name="connsiteX3" fmla="*/ 95262 w 127078"/>
              <a:gd name="connsiteY3" fmla="*/ 57556 h 136396"/>
              <a:gd name="connsiteX4" fmla="*/ 127012 w 127078"/>
              <a:gd name="connsiteY4" fmla="*/ 406 h 13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78" h="136396">
                <a:moveTo>
                  <a:pt x="127012" y="406"/>
                </a:moveTo>
                <a:cubicBezTo>
                  <a:pt x="125954" y="5345"/>
                  <a:pt x="110079" y="64611"/>
                  <a:pt x="88912" y="87189"/>
                </a:cubicBezTo>
                <a:cubicBezTo>
                  <a:pt x="67745" y="109767"/>
                  <a:pt x="-1046" y="140812"/>
                  <a:pt x="12" y="135873"/>
                </a:cubicBezTo>
                <a:cubicBezTo>
                  <a:pt x="1070" y="130934"/>
                  <a:pt x="74095" y="78370"/>
                  <a:pt x="95262" y="57556"/>
                </a:cubicBezTo>
                <a:cubicBezTo>
                  <a:pt x="116429" y="36742"/>
                  <a:pt x="128070" y="-4533"/>
                  <a:pt x="127012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C8397BF8-A507-4734-B4DA-2BA69115F71E}"/>
              </a:ext>
            </a:extLst>
          </p:cNvPr>
          <p:cNvSpPr/>
          <p:nvPr/>
        </p:nvSpPr>
        <p:spPr>
          <a:xfrm>
            <a:off x="2408711" y="4825157"/>
            <a:ext cx="996438" cy="459012"/>
          </a:xfrm>
          <a:custGeom>
            <a:avLst/>
            <a:gdLst>
              <a:gd name="connsiteX0" fmla="*/ 4289 w 996438"/>
              <a:gd name="connsiteY0" fmla="*/ 843 h 459012"/>
              <a:gd name="connsiteX1" fmla="*/ 385289 w 996438"/>
              <a:gd name="connsiteY1" fmla="*/ 315803 h 459012"/>
              <a:gd name="connsiteX2" fmla="*/ 644369 w 996438"/>
              <a:gd name="connsiteY2" fmla="*/ 402163 h 459012"/>
              <a:gd name="connsiteX3" fmla="*/ 989809 w 996438"/>
              <a:gd name="connsiteY3" fmla="*/ 437723 h 459012"/>
              <a:gd name="connsiteX4" fmla="*/ 847569 w 996438"/>
              <a:gd name="connsiteY4" fmla="*/ 458043 h 459012"/>
              <a:gd name="connsiteX5" fmla="*/ 552929 w 996438"/>
              <a:gd name="connsiteY5" fmla="*/ 407243 h 459012"/>
              <a:gd name="connsiteX6" fmla="*/ 202409 w 996438"/>
              <a:gd name="connsiteY6" fmla="*/ 229443 h 459012"/>
              <a:gd name="connsiteX7" fmla="*/ 4289 w 996438"/>
              <a:gd name="connsiteY7" fmla="*/ 843 h 45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6438" h="459012">
                <a:moveTo>
                  <a:pt x="4289" y="843"/>
                </a:moveTo>
                <a:cubicBezTo>
                  <a:pt x="34769" y="15236"/>
                  <a:pt x="278609" y="248916"/>
                  <a:pt x="385289" y="315803"/>
                </a:cubicBezTo>
                <a:cubicBezTo>
                  <a:pt x="491969" y="382690"/>
                  <a:pt x="543616" y="381843"/>
                  <a:pt x="644369" y="402163"/>
                </a:cubicBezTo>
                <a:cubicBezTo>
                  <a:pt x="745122" y="422483"/>
                  <a:pt x="955942" y="428410"/>
                  <a:pt x="989809" y="437723"/>
                </a:cubicBezTo>
                <a:cubicBezTo>
                  <a:pt x="1023676" y="447036"/>
                  <a:pt x="920382" y="463123"/>
                  <a:pt x="847569" y="458043"/>
                </a:cubicBezTo>
                <a:cubicBezTo>
                  <a:pt x="774756" y="452963"/>
                  <a:pt x="660456" y="445343"/>
                  <a:pt x="552929" y="407243"/>
                </a:cubicBezTo>
                <a:cubicBezTo>
                  <a:pt x="445402" y="369143"/>
                  <a:pt x="292156" y="298870"/>
                  <a:pt x="202409" y="229443"/>
                </a:cubicBezTo>
                <a:cubicBezTo>
                  <a:pt x="112662" y="160016"/>
                  <a:pt x="-26191" y="-13550"/>
                  <a:pt x="4289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682F2D45-F33D-44B4-923C-191E9C6A7900}"/>
              </a:ext>
            </a:extLst>
          </p:cNvPr>
          <p:cNvSpPr/>
          <p:nvPr/>
        </p:nvSpPr>
        <p:spPr>
          <a:xfrm>
            <a:off x="3049934" y="5262880"/>
            <a:ext cx="373986" cy="626701"/>
          </a:xfrm>
          <a:custGeom>
            <a:avLst/>
            <a:gdLst>
              <a:gd name="connsiteX0" fmla="*/ 373986 w 373986"/>
              <a:gd name="connsiteY0" fmla="*/ 0 h 626701"/>
              <a:gd name="connsiteX1" fmla="*/ 221586 w 373986"/>
              <a:gd name="connsiteY1" fmla="*/ 340360 h 626701"/>
              <a:gd name="connsiteX2" fmla="*/ 3146 w 373986"/>
              <a:gd name="connsiteY2" fmla="*/ 624840 h 626701"/>
              <a:gd name="connsiteX3" fmla="*/ 109826 w 373986"/>
              <a:gd name="connsiteY3" fmla="*/ 441960 h 626701"/>
              <a:gd name="connsiteX4" fmla="*/ 373986 w 373986"/>
              <a:gd name="connsiteY4" fmla="*/ 0 h 62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986" h="626701">
                <a:moveTo>
                  <a:pt x="373986" y="0"/>
                </a:moveTo>
                <a:cubicBezTo>
                  <a:pt x="328689" y="118110"/>
                  <a:pt x="283393" y="236220"/>
                  <a:pt x="221586" y="340360"/>
                </a:cubicBezTo>
                <a:cubicBezTo>
                  <a:pt x="159779" y="444500"/>
                  <a:pt x="21773" y="607907"/>
                  <a:pt x="3146" y="624840"/>
                </a:cubicBezTo>
                <a:cubicBezTo>
                  <a:pt x="-15481" y="641773"/>
                  <a:pt x="52253" y="540173"/>
                  <a:pt x="109826" y="441960"/>
                </a:cubicBezTo>
                <a:lnTo>
                  <a:pt x="37398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1A13B13F-CC4B-441D-B60B-3AA4A4680030}"/>
              </a:ext>
            </a:extLst>
          </p:cNvPr>
          <p:cNvSpPr/>
          <p:nvPr/>
        </p:nvSpPr>
        <p:spPr>
          <a:xfrm>
            <a:off x="2836646" y="5228770"/>
            <a:ext cx="553254" cy="643929"/>
          </a:xfrm>
          <a:custGeom>
            <a:avLst/>
            <a:gdLst>
              <a:gd name="connsiteX0" fmla="*/ 551714 w 553254"/>
              <a:gd name="connsiteY0" fmla="*/ 3630 h 643929"/>
              <a:gd name="connsiteX1" fmla="*/ 201194 w 553254"/>
              <a:gd name="connsiteY1" fmla="*/ 420190 h 643929"/>
              <a:gd name="connsiteX2" fmla="*/ 18314 w 553254"/>
              <a:gd name="connsiteY2" fmla="*/ 496390 h 643929"/>
              <a:gd name="connsiteX3" fmla="*/ 8154 w 553254"/>
              <a:gd name="connsiteY3" fmla="*/ 643710 h 643929"/>
              <a:gd name="connsiteX4" fmla="*/ 33554 w 553254"/>
              <a:gd name="connsiteY4" fmla="*/ 460830 h 643929"/>
              <a:gd name="connsiteX5" fmla="*/ 201194 w 553254"/>
              <a:gd name="connsiteY5" fmla="*/ 410030 h 643929"/>
              <a:gd name="connsiteX6" fmla="*/ 323114 w 553254"/>
              <a:gd name="connsiteY6" fmla="*/ 227150 h 643929"/>
              <a:gd name="connsiteX7" fmla="*/ 551714 w 553254"/>
              <a:gd name="connsiteY7" fmla="*/ 3630 h 64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254" h="643929">
                <a:moveTo>
                  <a:pt x="551714" y="3630"/>
                </a:moveTo>
                <a:cubicBezTo>
                  <a:pt x="531394" y="35803"/>
                  <a:pt x="290094" y="338063"/>
                  <a:pt x="201194" y="420190"/>
                </a:cubicBezTo>
                <a:cubicBezTo>
                  <a:pt x="112294" y="502317"/>
                  <a:pt x="50487" y="459137"/>
                  <a:pt x="18314" y="496390"/>
                </a:cubicBezTo>
                <a:cubicBezTo>
                  <a:pt x="-13859" y="533643"/>
                  <a:pt x="5614" y="649637"/>
                  <a:pt x="8154" y="643710"/>
                </a:cubicBezTo>
                <a:cubicBezTo>
                  <a:pt x="10694" y="637783"/>
                  <a:pt x="1381" y="499777"/>
                  <a:pt x="33554" y="460830"/>
                </a:cubicBezTo>
                <a:cubicBezTo>
                  <a:pt x="65727" y="421883"/>
                  <a:pt x="152934" y="448977"/>
                  <a:pt x="201194" y="410030"/>
                </a:cubicBezTo>
                <a:cubicBezTo>
                  <a:pt x="249454" y="371083"/>
                  <a:pt x="260461" y="292343"/>
                  <a:pt x="323114" y="227150"/>
                </a:cubicBezTo>
                <a:cubicBezTo>
                  <a:pt x="385767" y="161957"/>
                  <a:pt x="572034" y="-28543"/>
                  <a:pt x="551714" y="3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FA0634D8-2FB0-45D2-B1D2-FB3D0C7F95AF}"/>
              </a:ext>
            </a:extLst>
          </p:cNvPr>
          <p:cNvSpPr/>
          <p:nvPr/>
        </p:nvSpPr>
        <p:spPr>
          <a:xfrm>
            <a:off x="1907633" y="5547645"/>
            <a:ext cx="886582" cy="370663"/>
          </a:xfrm>
          <a:custGeom>
            <a:avLst/>
            <a:gdLst>
              <a:gd name="connsiteX0" fmla="*/ 63407 w 886582"/>
              <a:gd name="connsiteY0" fmla="*/ 40355 h 370663"/>
              <a:gd name="connsiteX1" fmla="*/ 378367 w 886582"/>
              <a:gd name="connsiteY1" fmla="*/ 299435 h 370663"/>
              <a:gd name="connsiteX2" fmla="*/ 632367 w 886582"/>
              <a:gd name="connsiteY2" fmla="*/ 370555 h 370663"/>
              <a:gd name="connsiteX3" fmla="*/ 886367 w 886582"/>
              <a:gd name="connsiteY3" fmla="*/ 289275 h 370663"/>
              <a:gd name="connsiteX4" fmla="*/ 673007 w 886582"/>
              <a:gd name="connsiteY4" fmla="*/ 324835 h 370663"/>
              <a:gd name="connsiteX5" fmla="*/ 495207 w 886582"/>
              <a:gd name="connsiteY5" fmla="*/ 299435 h 370663"/>
              <a:gd name="connsiteX6" fmla="*/ 297087 w 886582"/>
              <a:gd name="connsiteY6" fmla="*/ 182595 h 370663"/>
              <a:gd name="connsiteX7" fmla="*/ 17687 w 886582"/>
              <a:gd name="connsiteY7" fmla="*/ 14955 h 370663"/>
              <a:gd name="connsiteX8" fmla="*/ 63407 w 886582"/>
              <a:gd name="connsiteY8" fmla="*/ 40355 h 37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582" h="370663">
                <a:moveTo>
                  <a:pt x="63407" y="40355"/>
                </a:moveTo>
                <a:cubicBezTo>
                  <a:pt x="123520" y="87768"/>
                  <a:pt x="283541" y="244402"/>
                  <a:pt x="378367" y="299435"/>
                </a:cubicBezTo>
                <a:cubicBezTo>
                  <a:pt x="473193" y="354468"/>
                  <a:pt x="547700" y="372248"/>
                  <a:pt x="632367" y="370555"/>
                </a:cubicBezTo>
                <a:cubicBezTo>
                  <a:pt x="717034" y="368862"/>
                  <a:pt x="879594" y="296895"/>
                  <a:pt x="886367" y="289275"/>
                </a:cubicBezTo>
                <a:cubicBezTo>
                  <a:pt x="893140" y="281655"/>
                  <a:pt x="738200" y="323142"/>
                  <a:pt x="673007" y="324835"/>
                </a:cubicBezTo>
                <a:cubicBezTo>
                  <a:pt x="607814" y="326528"/>
                  <a:pt x="557860" y="323142"/>
                  <a:pt x="495207" y="299435"/>
                </a:cubicBezTo>
                <a:cubicBezTo>
                  <a:pt x="432554" y="275728"/>
                  <a:pt x="297087" y="182595"/>
                  <a:pt x="297087" y="182595"/>
                </a:cubicBezTo>
                <a:lnTo>
                  <a:pt x="17687" y="14955"/>
                </a:lnTo>
                <a:cubicBezTo>
                  <a:pt x="-18720" y="-8752"/>
                  <a:pt x="3294" y="-7058"/>
                  <a:pt x="63407" y="40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49138194-60E0-4E30-A00E-BF8F181C4C42}"/>
              </a:ext>
            </a:extLst>
          </p:cNvPr>
          <p:cNvSpPr/>
          <p:nvPr/>
        </p:nvSpPr>
        <p:spPr>
          <a:xfrm>
            <a:off x="1625501" y="5577076"/>
            <a:ext cx="482699" cy="257008"/>
          </a:xfrm>
          <a:custGeom>
            <a:avLst/>
            <a:gdLst>
              <a:gd name="connsiteX0" fmla="*/ 99 w 482699"/>
              <a:gd name="connsiteY0" fmla="*/ 764 h 257008"/>
              <a:gd name="connsiteX1" fmla="*/ 355699 w 482699"/>
              <a:gd name="connsiteY1" fmla="*/ 219204 h 257008"/>
              <a:gd name="connsiteX2" fmla="*/ 482699 w 482699"/>
              <a:gd name="connsiteY2" fmla="*/ 239524 h 257008"/>
              <a:gd name="connsiteX3" fmla="*/ 355699 w 482699"/>
              <a:gd name="connsiteY3" fmla="*/ 36324 h 257008"/>
              <a:gd name="connsiteX4" fmla="*/ 401419 w 482699"/>
              <a:gd name="connsiteY4" fmla="*/ 188724 h 257008"/>
              <a:gd name="connsiteX5" fmla="*/ 320139 w 482699"/>
              <a:gd name="connsiteY5" fmla="*/ 148084 h 257008"/>
              <a:gd name="connsiteX6" fmla="*/ 99 w 482699"/>
              <a:gd name="connsiteY6" fmla="*/ 764 h 25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699" h="257008">
                <a:moveTo>
                  <a:pt x="99" y="764"/>
                </a:moveTo>
                <a:cubicBezTo>
                  <a:pt x="6026" y="12617"/>
                  <a:pt x="275266" y="179411"/>
                  <a:pt x="355699" y="219204"/>
                </a:cubicBezTo>
                <a:cubicBezTo>
                  <a:pt x="436132" y="258997"/>
                  <a:pt x="482699" y="270004"/>
                  <a:pt x="482699" y="239524"/>
                </a:cubicBezTo>
                <a:cubicBezTo>
                  <a:pt x="482699" y="209044"/>
                  <a:pt x="369246" y="44791"/>
                  <a:pt x="355699" y="36324"/>
                </a:cubicBezTo>
                <a:cubicBezTo>
                  <a:pt x="342152" y="27857"/>
                  <a:pt x="407346" y="170097"/>
                  <a:pt x="401419" y="188724"/>
                </a:cubicBezTo>
                <a:cubicBezTo>
                  <a:pt x="395492" y="207351"/>
                  <a:pt x="320139" y="148084"/>
                  <a:pt x="320139" y="148084"/>
                </a:cubicBezTo>
                <a:cubicBezTo>
                  <a:pt x="255792" y="118451"/>
                  <a:pt x="-5828" y="-11089"/>
                  <a:pt x="99" y="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779059E0-473E-47AB-AA9B-BF961D7E3C11}"/>
              </a:ext>
            </a:extLst>
          </p:cNvPr>
          <p:cNvSpPr/>
          <p:nvPr/>
        </p:nvSpPr>
        <p:spPr>
          <a:xfrm>
            <a:off x="1222083" y="4708900"/>
            <a:ext cx="451078" cy="1112971"/>
          </a:xfrm>
          <a:custGeom>
            <a:avLst/>
            <a:gdLst>
              <a:gd name="connsiteX0" fmla="*/ 449237 w 451078"/>
              <a:gd name="connsiteY0" fmla="*/ 15500 h 1112971"/>
              <a:gd name="connsiteX1" fmla="*/ 393357 w 451078"/>
              <a:gd name="connsiteY1" fmla="*/ 686060 h 1112971"/>
              <a:gd name="connsiteX2" fmla="*/ 378117 w 451078"/>
              <a:gd name="connsiteY2" fmla="*/ 863860 h 1112971"/>
              <a:gd name="connsiteX3" fmla="*/ 281597 w 451078"/>
              <a:gd name="connsiteY3" fmla="*/ 838460 h 1112971"/>
              <a:gd name="connsiteX4" fmla="*/ 149517 w 451078"/>
              <a:gd name="connsiteY4" fmla="*/ 1112780 h 1112971"/>
              <a:gd name="connsiteX5" fmla="*/ 47917 w 451078"/>
              <a:gd name="connsiteY5" fmla="*/ 879100 h 1112971"/>
              <a:gd name="connsiteX6" fmla="*/ 17437 w 451078"/>
              <a:gd name="connsiteY6" fmla="*/ 716540 h 1112971"/>
              <a:gd name="connsiteX7" fmla="*/ 317157 w 451078"/>
              <a:gd name="connsiteY7" fmla="*/ 254260 h 1112971"/>
              <a:gd name="connsiteX8" fmla="*/ 449237 w 451078"/>
              <a:gd name="connsiteY8" fmla="*/ 15500 h 111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1078" h="1112971">
                <a:moveTo>
                  <a:pt x="449237" y="15500"/>
                </a:moveTo>
                <a:cubicBezTo>
                  <a:pt x="461937" y="87467"/>
                  <a:pt x="405210" y="544667"/>
                  <a:pt x="393357" y="686060"/>
                </a:cubicBezTo>
                <a:cubicBezTo>
                  <a:pt x="381504" y="827453"/>
                  <a:pt x="396744" y="838460"/>
                  <a:pt x="378117" y="863860"/>
                </a:cubicBezTo>
                <a:cubicBezTo>
                  <a:pt x="359490" y="889260"/>
                  <a:pt x="319697" y="796973"/>
                  <a:pt x="281597" y="838460"/>
                </a:cubicBezTo>
                <a:cubicBezTo>
                  <a:pt x="243497" y="879947"/>
                  <a:pt x="188464" y="1106007"/>
                  <a:pt x="149517" y="1112780"/>
                </a:cubicBezTo>
                <a:cubicBezTo>
                  <a:pt x="110570" y="1119553"/>
                  <a:pt x="69930" y="945140"/>
                  <a:pt x="47917" y="879100"/>
                </a:cubicBezTo>
                <a:cubicBezTo>
                  <a:pt x="25904" y="813060"/>
                  <a:pt x="-27436" y="820680"/>
                  <a:pt x="17437" y="716540"/>
                </a:cubicBezTo>
                <a:cubicBezTo>
                  <a:pt x="62310" y="612400"/>
                  <a:pt x="239264" y="369407"/>
                  <a:pt x="317157" y="254260"/>
                </a:cubicBezTo>
                <a:cubicBezTo>
                  <a:pt x="395050" y="139113"/>
                  <a:pt x="436537" y="-56467"/>
                  <a:pt x="449237" y="15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D8A6332D-62F0-4655-925F-DCE2F84A4C74}"/>
              </a:ext>
            </a:extLst>
          </p:cNvPr>
          <p:cNvSpPr/>
          <p:nvPr/>
        </p:nvSpPr>
        <p:spPr>
          <a:xfrm>
            <a:off x="1582773" y="5643866"/>
            <a:ext cx="1236613" cy="291647"/>
          </a:xfrm>
          <a:custGeom>
            <a:avLst/>
            <a:gdLst>
              <a:gd name="connsiteX0" fmla="*/ 2187 w 1236613"/>
              <a:gd name="connsiteY0" fmla="*/ 14 h 291647"/>
              <a:gd name="connsiteX1" fmla="*/ 494947 w 1236613"/>
              <a:gd name="connsiteY1" fmla="*/ 193054 h 291647"/>
              <a:gd name="connsiteX2" fmla="*/ 560987 w 1236613"/>
              <a:gd name="connsiteY2" fmla="*/ 177814 h 291647"/>
              <a:gd name="connsiteX3" fmla="*/ 886107 w 1236613"/>
              <a:gd name="connsiteY3" fmla="*/ 254014 h 291647"/>
              <a:gd name="connsiteX4" fmla="*/ 1185827 w 1236613"/>
              <a:gd name="connsiteY4" fmla="*/ 208294 h 291647"/>
              <a:gd name="connsiteX5" fmla="*/ 1231547 w 1236613"/>
              <a:gd name="connsiteY5" fmla="*/ 187974 h 291647"/>
              <a:gd name="connsiteX6" fmla="*/ 1201067 w 1236613"/>
              <a:gd name="connsiteY6" fmla="*/ 284494 h 291647"/>
              <a:gd name="connsiteX7" fmla="*/ 926747 w 1236613"/>
              <a:gd name="connsiteY7" fmla="*/ 279414 h 291647"/>
              <a:gd name="connsiteX8" fmla="*/ 494947 w 1236613"/>
              <a:gd name="connsiteY8" fmla="*/ 238774 h 291647"/>
              <a:gd name="connsiteX9" fmla="*/ 322227 w 1236613"/>
              <a:gd name="connsiteY9" fmla="*/ 182894 h 291647"/>
              <a:gd name="connsiteX10" fmla="*/ 2187 w 1236613"/>
              <a:gd name="connsiteY10" fmla="*/ 14 h 2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6613" h="291647">
                <a:moveTo>
                  <a:pt x="2187" y="14"/>
                </a:moveTo>
                <a:cubicBezTo>
                  <a:pt x="30974" y="1707"/>
                  <a:pt x="401814" y="163421"/>
                  <a:pt x="494947" y="193054"/>
                </a:cubicBezTo>
                <a:cubicBezTo>
                  <a:pt x="588080" y="222687"/>
                  <a:pt x="495794" y="167654"/>
                  <a:pt x="560987" y="177814"/>
                </a:cubicBezTo>
                <a:cubicBezTo>
                  <a:pt x="626180" y="187974"/>
                  <a:pt x="781967" y="248934"/>
                  <a:pt x="886107" y="254014"/>
                </a:cubicBezTo>
                <a:cubicBezTo>
                  <a:pt x="990247" y="259094"/>
                  <a:pt x="1128254" y="219301"/>
                  <a:pt x="1185827" y="208294"/>
                </a:cubicBezTo>
                <a:cubicBezTo>
                  <a:pt x="1243400" y="197287"/>
                  <a:pt x="1229007" y="175274"/>
                  <a:pt x="1231547" y="187974"/>
                </a:cubicBezTo>
                <a:cubicBezTo>
                  <a:pt x="1234087" y="200674"/>
                  <a:pt x="1251867" y="269254"/>
                  <a:pt x="1201067" y="284494"/>
                </a:cubicBezTo>
                <a:cubicBezTo>
                  <a:pt x="1150267" y="299734"/>
                  <a:pt x="1044434" y="287034"/>
                  <a:pt x="926747" y="279414"/>
                </a:cubicBezTo>
                <a:cubicBezTo>
                  <a:pt x="809060" y="271794"/>
                  <a:pt x="595700" y="254861"/>
                  <a:pt x="494947" y="238774"/>
                </a:cubicBezTo>
                <a:cubicBezTo>
                  <a:pt x="394194" y="222687"/>
                  <a:pt x="407740" y="220147"/>
                  <a:pt x="322227" y="182894"/>
                </a:cubicBezTo>
                <a:cubicBezTo>
                  <a:pt x="236714" y="145641"/>
                  <a:pt x="-26600" y="-1679"/>
                  <a:pt x="218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C3C55F1D-DCAF-440A-A463-1E643D9C6643}"/>
              </a:ext>
            </a:extLst>
          </p:cNvPr>
          <p:cNvSpPr/>
          <p:nvPr/>
        </p:nvSpPr>
        <p:spPr>
          <a:xfrm>
            <a:off x="2783502" y="5232375"/>
            <a:ext cx="905503" cy="756964"/>
          </a:xfrm>
          <a:custGeom>
            <a:avLst/>
            <a:gdLst>
              <a:gd name="connsiteX0" fmla="*/ 904578 w 905503"/>
              <a:gd name="connsiteY0" fmla="*/ 25 h 756964"/>
              <a:gd name="connsiteX1" fmla="*/ 757258 w 905503"/>
              <a:gd name="connsiteY1" fmla="*/ 426745 h 756964"/>
              <a:gd name="connsiteX2" fmla="*/ 579458 w 905503"/>
              <a:gd name="connsiteY2" fmla="*/ 589305 h 756964"/>
              <a:gd name="connsiteX3" fmla="*/ 338 w 905503"/>
              <a:gd name="connsiteY3" fmla="*/ 756945 h 756964"/>
              <a:gd name="connsiteX4" fmla="*/ 498178 w 905503"/>
              <a:gd name="connsiteY4" fmla="*/ 599465 h 756964"/>
              <a:gd name="connsiteX5" fmla="*/ 686138 w 905503"/>
              <a:gd name="connsiteY5" fmla="*/ 447065 h 756964"/>
              <a:gd name="connsiteX6" fmla="*/ 904578 w 905503"/>
              <a:gd name="connsiteY6" fmla="*/ 25 h 75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503" h="756964">
                <a:moveTo>
                  <a:pt x="904578" y="25"/>
                </a:moveTo>
                <a:cubicBezTo>
                  <a:pt x="916431" y="-3362"/>
                  <a:pt x="811445" y="328532"/>
                  <a:pt x="757258" y="426745"/>
                </a:cubicBezTo>
                <a:cubicBezTo>
                  <a:pt x="703071" y="524958"/>
                  <a:pt x="705611" y="534272"/>
                  <a:pt x="579458" y="589305"/>
                </a:cubicBezTo>
                <a:cubicBezTo>
                  <a:pt x="453305" y="644338"/>
                  <a:pt x="13885" y="755252"/>
                  <a:pt x="338" y="756945"/>
                </a:cubicBezTo>
                <a:cubicBezTo>
                  <a:pt x="-13209" y="758638"/>
                  <a:pt x="383878" y="651112"/>
                  <a:pt x="498178" y="599465"/>
                </a:cubicBezTo>
                <a:cubicBezTo>
                  <a:pt x="612478" y="547818"/>
                  <a:pt x="615865" y="546972"/>
                  <a:pt x="686138" y="447065"/>
                </a:cubicBezTo>
                <a:cubicBezTo>
                  <a:pt x="756411" y="347158"/>
                  <a:pt x="892725" y="3412"/>
                  <a:pt x="90457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9CC61C76-9EE5-4FA5-AF9D-03CE6A36504D}"/>
              </a:ext>
            </a:extLst>
          </p:cNvPr>
          <p:cNvSpPr/>
          <p:nvPr/>
        </p:nvSpPr>
        <p:spPr>
          <a:xfrm>
            <a:off x="926057" y="5911924"/>
            <a:ext cx="326910" cy="598951"/>
          </a:xfrm>
          <a:custGeom>
            <a:avLst/>
            <a:gdLst>
              <a:gd name="connsiteX0" fmla="*/ 3583 w 326910"/>
              <a:gd name="connsiteY0" fmla="*/ 11356 h 598951"/>
              <a:gd name="connsiteX1" fmla="*/ 323623 w 326910"/>
              <a:gd name="connsiteY1" fmla="*/ 595556 h 598951"/>
              <a:gd name="connsiteX2" fmla="*/ 161063 w 326910"/>
              <a:gd name="connsiteY2" fmla="*/ 239956 h 598951"/>
              <a:gd name="connsiteX3" fmla="*/ 3583 w 326910"/>
              <a:gd name="connsiteY3" fmla="*/ 11356 h 59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10" h="598951">
                <a:moveTo>
                  <a:pt x="3583" y="11356"/>
                </a:moveTo>
                <a:cubicBezTo>
                  <a:pt x="30676" y="70623"/>
                  <a:pt x="297376" y="557456"/>
                  <a:pt x="323623" y="595556"/>
                </a:cubicBezTo>
                <a:cubicBezTo>
                  <a:pt x="349870" y="633656"/>
                  <a:pt x="211863" y="340709"/>
                  <a:pt x="161063" y="239956"/>
                </a:cubicBezTo>
                <a:cubicBezTo>
                  <a:pt x="110263" y="139203"/>
                  <a:pt x="-23510" y="-47911"/>
                  <a:pt x="3583" y="11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6ED525A6-58A1-4034-8F85-7ED04F42D143}"/>
              </a:ext>
            </a:extLst>
          </p:cNvPr>
          <p:cNvSpPr/>
          <p:nvPr/>
        </p:nvSpPr>
        <p:spPr>
          <a:xfrm>
            <a:off x="74315" y="4988558"/>
            <a:ext cx="489862" cy="563885"/>
          </a:xfrm>
          <a:custGeom>
            <a:avLst/>
            <a:gdLst>
              <a:gd name="connsiteX0" fmla="*/ 489565 w 489862"/>
              <a:gd name="connsiteY0" fmla="*/ 2 h 563885"/>
              <a:gd name="connsiteX1" fmla="*/ 103485 w 489862"/>
              <a:gd name="connsiteY1" fmla="*/ 325122 h 563885"/>
              <a:gd name="connsiteX2" fmla="*/ 1885 w 489862"/>
              <a:gd name="connsiteY2" fmla="*/ 563882 h 563885"/>
              <a:gd name="connsiteX3" fmla="*/ 164445 w 489862"/>
              <a:gd name="connsiteY3" fmla="*/ 330202 h 563885"/>
              <a:gd name="connsiteX4" fmla="*/ 489565 w 489862"/>
              <a:gd name="connsiteY4" fmla="*/ 2 h 56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862" h="563885">
                <a:moveTo>
                  <a:pt x="489565" y="2"/>
                </a:moveTo>
                <a:cubicBezTo>
                  <a:pt x="479405" y="-845"/>
                  <a:pt x="184765" y="231142"/>
                  <a:pt x="103485" y="325122"/>
                </a:cubicBezTo>
                <a:cubicBezTo>
                  <a:pt x="22205" y="419102"/>
                  <a:pt x="-8275" y="563035"/>
                  <a:pt x="1885" y="563882"/>
                </a:cubicBezTo>
                <a:cubicBezTo>
                  <a:pt x="12045" y="564729"/>
                  <a:pt x="82318" y="419102"/>
                  <a:pt x="164445" y="330202"/>
                </a:cubicBezTo>
                <a:cubicBezTo>
                  <a:pt x="246572" y="241302"/>
                  <a:pt x="499725" y="849"/>
                  <a:pt x="48956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019543B9-CEAD-4EF5-AB06-4CAB76E7D123}"/>
              </a:ext>
            </a:extLst>
          </p:cNvPr>
          <p:cNvSpPr/>
          <p:nvPr/>
        </p:nvSpPr>
        <p:spPr>
          <a:xfrm>
            <a:off x="193863" y="5795563"/>
            <a:ext cx="121010" cy="529613"/>
          </a:xfrm>
          <a:custGeom>
            <a:avLst/>
            <a:gdLst>
              <a:gd name="connsiteX0" fmla="*/ 120462 w 121010"/>
              <a:gd name="connsiteY0" fmla="*/ 400 h 529613"/>
              <a:gd name="connsiteX1" fmla="*/ 52200 w 121010"/>
              <a:gd name="connsiteY1" fmla="*/ 162325 h 529613"/>
              <a:gd name="connsiteX2" fmla="*/ 1400 w 121010"/>
              <a:gd name="connsiteY2" fmla="*/ 516337 h 529613"/>
              <a:gd name="connsiteX3" fmla="*/ 14100 w 121010"/>
              <a:gd name="connsiteY3" fmla="*/ 430612 h 529613"/>
              <a:gd name="connsiteX4" fmla="*/ 12512 w 121010"/>
              <a:gd name="connsiteY4" fmla="*/ 203600 h 529613"/>
              <a:gd name="connsiteX5" fmla="*/ 120462 w 121010"/>
              <a:gd name="connsiteY5" fmla="*/ 400 h 52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10" h="529613">
                <a:moveTo>
                  <a:pt x="120462" y="400"/>
                </a:moveTo>
                <a:cubicBezTo>
                  <a:pt x="127077" y="-6479"/>
                  <a:pt x="72044" y="76336"/>
                  <a:pt x="52200" y="162325"/>
                </a:cubicBezTo>
                <a:cubicBezTo>
                  <a:pt x="32356" y="248314"/>
                  <a:pt x="7750" y="471623"/>
                  <a:pt x="1400" y="516337"/>
                </a:cubicBezTo>
                <a:cubicBezTo>
                  <a:pt x="-4950" y="561051"/>
                  <a:pt x="12248" y="482735"/>
                  <a:pt x="14100" y="430612"/>
                </a:cubicBezTo>
                <a:cubicBezTo>
                  <a:pt x="15952" y="378489"/>
                  <a:pt x="-4686" y="270804"/>
                  <a:pt x="12512" y="203600"/>
                </a:cubicBezTo>
                <a:cubicBezTo>
                  <a:pt x="29710" y="136396"/>
                  <a:pt x="113847" y="7279"/>
                  <a:pt x="120462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9EE7A84B-3211-449B-936B-AE612C6879B1}"/>
              </a:ext>
            </a:extLst>
          </p:cNvPr>
          <p:cNvSpPr/>
          <p:nvPr/>
        </p:nvSpPr>
        <p:spPr>
          <a:xfrm>
            <a:off x="45787" y="5759074"/>
            <a:ext cx="109701" cy="574867"/>
          </a:xfrm>
          <a:custGeom>
            <a:avLst/>
            <a:gdLst>
              <a:gd name="connsiteX0" fmla="*/ 57401 w 109701"/>
              <a:gd name="connsiteY0" fmla="*/ 376 h 574867"/>
              <a:gd name="connsiteX1" fmla="*/ 27238 w 109701"/>
              <a:gd name="connsiteY1" fmla="*/ 159126 h 574867"/>
              <a:gd name="connsiteX2" fmla="*/ 36763 w 109701"/>
              <a:gd name="connsiteY2" fmla="*/ 282951 h 574867"/>
              <a:gd name="connsiteX3" fmla="*/ 106613 w 109701"/>
              <a:gd name="connsiteY3" fmla="*/ 562351 h 574867"/>
              <a:gd name="connsiteX4" fmla="*/ 87563 w 109701"/>
              <a:gd name="connsiteY4" fmla="*/ 494089 h 574867"/>
              <a:gd name="connsiteX5" fmla="*/ 251 w 109701"/>
              <a:gd name="connsiteY5" fmla="*/ 206751 h 574867"/>
              <a:gd name="connsiteX6" fmla="*/ 57401 w 109701"/>
              <a:gd name="connsiteY6" fmla="*/ 376 h 57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01" h="574867">
                <a:moveTo>
                  <a:pt x="57401" y="376"/>
                </a:moveTo>
                <a:cubicBezTo>
                  <a:pt x="61899" y="-7561"/>
                  <a:pt x="30678" y="112030"/>
                  <a:pt x="27238" y="159126"/>
                </a:cubicBezTo>
                <a:cubicBezTo>
                  <a:pt x="23798" y="206222"/>
                  <a:pt x="23534" y="215747"/>
                  <a:pt x="36763" y="282951"/>
                </a:cubicBezTo>
                <a:cubicBezTo>
                  <a:pt x="49992" y="350155"/>
                  <a:pt x="98146" y="527161"/>
                  <a:pt x="106613" y="562351"/>
                </a:cubicBezTo>
                <a:cubicBezTo>
                  <a:pt x="115080" y="597541"/>
                  <a:pt x="105290" y="553356"/>
                  <a:pt x="87563" y="494089"/>
                </a:cubicBezTo>
                <a:cubicBezTo>
                  <a:pt x="69836" y="434822"/>
                  <a:pt x="4749" y="289301"/>
                  <a:pt x="251" y="206751"/>
                </a:cubicBezTo>
                <a:cubicBezTo>
                  <a:pt x="-4247" y="124201"/>
                  <a:pt x="52903" y="8313"/>
                  <a:pt x="57401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1FE327B8-B0B3-4016-9FD2-08C8A2D388EA}"/>
              </a:ext>
            </a:extLst>
          </p:cNvPr>
          <p:cNvSpPr/>
          <p:nvPr/>
        </p:nvSpPr>
        <p:spPr>
          <a:xfrm>
            <a:off x="150788" y="5473611"/>
            <a:ext cx="234242" cy="727106"/>
          </a:xfrm>
          <a:custGeom>
            <a:avLst/>
            <a:gdLst>
              <a:gd name="connsiteX0" fmla="*/ 233387 w 234242"/>
              <a:gd name="connsiteY0" fmla="*/ 1677 h 727106"/>
              <a:gd name="connsiteX1" fmla="*/ 112737 w 234242"/>
              <a:gd name="connsiteY1" fmla="*/ 323939 h 727106"/>
              <a:gd name="connsiteX2" fmla="*/ 44475 w 234242"/>
              <a:gd name="connsiteY2" fmla="*/ 568414 h 727106"/>
              <a:gd name="connsiteX3" fmla="*/ 52412 w 234242"/>
              <a:gd name="connsiteY3" fmla="*/ 725577 h 727106"/>
              <a:gd name="connsiteX4" fmla="*/ 39712 w 234242"/>
              <a:gd name="connsiteY4" fmla="*/ 652552 h 727106"/>
              <a:gd name="connsiteX5" fmla="*/ 25 w 234242"/>
              <a:gd name="connsiteY5" fmla="*/ 393789 h 727106"/>
              <a:gd name="connsiteX6" fmla="*/ 46062 w 234242"/>
              <a:gd name="connsiteY6" fmla="*/ 206464 h 727106"/>
              <a:gd name="connsiteX7" fmla="*/ 233387 w 234242"/>
              <a:gd name="connsiteY7" fmla="*/ 1677 h 72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242" h="727106">
                <a:moveTo>
                  <a:pt x="233387" y="1677"/>
                </a:moveTo>
                <a:cubicBezTo>
                  <a:pt x="244499" y="21256"/>
                  <a:pt x="144222" y="229483"/>
                  <a:pt x="112737" y="323939"/>
                </a:cubicBezTo>
                <a:cubicBezTo>
                  <a:pt x="81252" y="418395"/>
                  <a:pt x="54529" y="501474"/>
                  <a:pt x="44475" y="568414"/>
                </a:cubicBezTo>
                <a:cubicBezTo>
                  <a:pt x="34421" y="635354"/>
                  <a:pt x="53206" y="711554"/>
                  <a:pt x="52412" y="725577"/>
                </a:cubicBezTo>
                <a:cubicBezTo>
                  <a:pt x="51618" y="739600"/>
                  <a:pt x="39712" y="652552"/>
                  <a:pt x="39712" y="652552"/>
                </a:cubicBezTo>
                <a:cubicBezTo>
                  <a:pt x="30981" y="597254"/>
                  <a:pt x="-1033" y="468137"/>
                  <a:pt x="25" y="393789"/>
                </a:cubicBezTo>
                <a:cubicBezTo>
                  <a:pt x="1083" y="319441"/>
                  <a:pt x="6904" y="273933"/>
                  <a:pt x="46062" y="206464"/>
                </a:cubicBezTo>
                <a:cubicBezTo>
                  <a:pt x="85220" y="138995"/>
                  <a:pt x="222275" y="-17902"/>
                  <a:pt x="233387" y="1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376114FA-CED1-42BA-B062-661C5E5C8720}"/>
              </a:ext>
            </a:extLst>
          </p:cNvPr>
          <p:cNvSpPr/>
          <p:nvPr/>
        </p:nvSpPr>
        <p:spPr>
          <a:xfrm>
            <a:off x="672818" y="5503776"/>
            <a:ext cx="374638" cy="769217"/>
          </a:xfrm>
          <a:custGeom>
            <a:avLst/>
            <a:gdLst>
              <a:gd name="connsiteX0" fmla="*/ 79657 w 374638"/>
              <a:gd name="connsiteY0" fmla="*/ 87 h 769217"/>
              <a:gd name="connsiteX1" fmla="*/ 187607 w 374638"/>
              <a:gd name="connsiteY1" fmla="*/ 325524 h 769217"/>
              <a:gd name="connsiteX2" fmla="*/ 225707 w 374638"/>
              <a:gd name="connsiteY2" fmla="*/ 442999 h 769217"/>
              <a:gd name="connsiteX3" fmla="*/ 366995 w 374638"/>
              <a:gd name="connsiteY3" fmla="*/ 755737 h 769217"/>
              <a:gd name="connsiteX4" fmla="*/ 338420 w 374638"/>
              <a:gd name="connsiteY4" fmla="*/ 703349 h 769217"/>
              <a:gd name="connsiteX5" fmla="*/ 192370 w 374638"/>
              <a:gd name="connsiteY5" fmla="*/ 620799 h 769217"/>
              <a:gd name="connsiteX6" fmla="*/ 5045 w 374638"/>
              <a:gd name="connsiteY6" fmla="*/ 535074 h 769217"/>
              <a:gd name="connsiteX7" fmla="*/ 55845 w 374638"/>
              <a:gd name="connsiteY7" fmla="*/ 295362 h 769217"/>
              <a:gd name="connsiteX8" fmla="*/ 79657 w 374638"/>
              <a:gd name="connsiteY8" fmla="*/ 87 h 76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638" h="769217">
                <a:moveTo>
                  <a:pt x="79657" y="87"/>
                </a:moveTo>
                <a:cubicBezTo>
                  <a:pt x="101617" y="5114"/>
                  <a:pt x="163265" y="251705"/>
                  <a:pt x="187607" y="325524"/>
                </a:cubicBezTo>
                <a:cubicBezTo>
                  <a:pt x="211949" y="399343"/>
                  <a:pt x="195809" y="371297"/>
                  <a:pt x="225707" y="442999"/>
                </a:cubicBezTo>
                <a:cubicBezTo>
                  <a:pt x="255605" y="514701"/>
                  <a:pt x="348209" y="712345"/>
                  <a:pt x="366995" y="755737"/>
                </a:cubicBezTo>
                <a:cubicBezTo>
                  <a:pt x="385781" y="799129"/>
                  <a:pt x="367524" y="725839"/>
                  <a:pt x="338420" y="703349"/>
                </a:cubicBezTo>
                <a:cubicBezTo>
                  <a:pt x="309316" y="680859"/>
                  <a:pt x="247932" y="648845"/>
                  <a:pt x="192370" y="620799"/>
                </a:cubicBezTo>
                <a:cubicBezTo>
                  <a:pt x="136808" y="592753"/>
                  <a:pt x="27799" y="589313"/>
                  <a:pt x="5045" y="535074"/>
                </a:cubicBezTo>
                <a:cubicBezTo>
                  <a:pt x="-17709" y="480835"/>
                  <a:pt x="43145" y="381616"/>
                  <a:pt x="55845" y="295362"/>
                </a:cubicBezTo>
                <a:cubicBezTo>
                  <a:pt x="68545" y="209108"/>
                  <a:pt x="57697" y="-4940"/>
                  <a:pt x="79657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B9A8C17C-051E-4AB6-AAC5-AB2A2A37455F}"/>
              </a:ext>
            </a:extLst>
          </p:cNvPr>
          <p:cNvSpPr/>
          <p:nvPr/>
        </p:nvSpPr>
        <p:spPr>
          <a:xfrm>
            <a:off x="682625" y="6210300"/>
            <a:ext cx="530449" cy="494170"/>
          </a:xfrm>
          <a:custGeom>
            <a:avLst/>
            <a:gdLst>
              <a:gd name="connsiteX0" fmla="*/ 0 w 530449"/>
              <a:gd name="connsiteY0" fmla="*/ 0 h 494170"/>
              <a:gd name="connsiteX1" fmla="*/ 347663 w 530449"/>
              <a:gd name="connsiteY1" fmla="*/ 339725 h 494170"/>
              <a:gd name="connsiteX2" fmla="*/ 525463 w 530449"/>
              <a:gd name="connsiteY2" fmla="*/ 492125 h 494170"/>
              <a:gd name="connsiteX3" fmla="*/ 471488 w 530449"/>
              <a:gd name="connsiteY3" fmla="*/ 420688 h 494170"/>
              <a:gd name="connsiteX4" fmla="*/ 368300 w 530449"/>
              <a:gd name="connsiteY4" fmla="*/ 322263 h 494170"/>
              <a:gd name="connsiteX5" fmla="*/ 0 w 530449"/>
              <a:gd name="connsiteY5" fmla="*/ 0 h 49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449" h="494170">
                <a:moveTo>
                  <a:pt x="0" y="0"/>
                </a:moveTo>
                <a:cubicBezTo>
                  <a:pt x="130043" y="128852"/>
                  <a:pt x="260086" y="257704"/>
                  <a:pt x="347663" y="339725"/>
                </a:cubicBezTo>
                <a:cubicBezTo>
                  <a:pt x="435240" y="421746"/>
                  <a:pt x="504826" y="478631"/>
                  <a:pt x="525463" y="492125"/>
                </a:cubicBezTo>
                <a:cubicBezTo>
                  <a:pt x="546100" y="505619"/>
                  <a:pt x="497682" y="448998"/>
                  <a:pt x="471488" y="420688"/>
                </a:cubicBezTo>
                <a:cubicBezTo>
                  <a:pt x="445294" y="392378"/>
                  <a:pt x="368300" y="322263"/>
                  <a:pt x="368300" y="3222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586569C0-7BB7-4574-940A-9E75967404EA}"/>
              </a:ext>
            </a:extLst>
          </p:cNvPr>
          <p:cNvSpPr/>
          <p:nvPr/>
        </p:nvSpPr>
        <p:spPr>
          <a:xfrm>
            <a:off x="615092" y="6270882"/>
            <a:ext cx="336470" cy="511025"/>
          </a:xfrm>
          <a:custGeom>
            <a:avLst/>
            <a:gdLst>
              <a:gd name="connsiteX0" fmla="*/ 858 w 336470"/>
              <a:gd name="connsiteY0" fmla="*/ 2918 h 511025"/>
              <a:gd name="connsiteX1" fmla="*/ 318358 w 336470"/>
              <a:gd name="connsiteY1" fmla="*/ 487106 h 511025"/>
              <a:gd name="connsiteX2" fmla="*/ 289783 w 336470"/>
              <a:gd name="connsiteY2" fmla="*/ 422018 h 511025"/>
              <a:gd name="connsiteX3" fmla="*/ 226283 w 336470"/>
              <a:gd name="connsiteY3" fmla="*/ 290256 h 511025"/>
              <a:gd name="connsiteX4" fmla="*/ 858 w 336470"/>
              <a:gd name="connsiteY4" fmla="*/ 2918 h 51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70" h="511025">
                <a:moveTo>
                  <a:pt x="858" y="2918"/>
                </a:moveTo>
                <a:cubicBezTo>
                  <a:pt x="16204" y="35726"/>
                  <a:pt x="270204" y="417256"/>
                  <a:pt x="318358" y="487106"/>
                </a:cubicBezTo>
                <a:cubicBezTo>
                  <a:pt x="366512" y="556956"/>
                  <a:pt x="305129" y="454826"/>
                  <a:pt x="289783" y="422018"/>
                </a:cubicBezTo>
                <a:cubicBezTo>
                  <a:pt x="274437" y="389210"/>
                  <a:pt x="272056" y="357195"/>
                  <a:pt x="226283" y="290256"/>
                </a:cubicBezTo>
                <a:cubicBezTo>
                  <a:pt x="180510" y="223317"/>
                  <a:pt x="-14488" y="-29890"/>
                  <a:pt x="858" y="2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85ACF286-FFB2-4CCA-9177-F68E39C1E678}"/>
              </a:ext>
            </a:extLst>
          </p:cNvPr>
          <p:cNvSpPr/>
          <p:nvPr/>
        </p:nvSpPr>
        <p:spPr>
          <a:xfrm>
            <a:off x="191981" y="6409506"/>
            <a:ext cx="374928" cy="370514"/>
          </a:xfrm>
          <a:custGeom>
            <a:avLst/>
            <a:gdLst>
              <a:gd name="connsiteX0" fmla="*/ 11219 w 374928"/>
              <a:gd name="connsiteY0" fmla="*/ 819 h 370514"/>
              <a:gd name="connsiteX1" fmla="*/ 33444 w 374928"/>
              <a:gd name="connsiteY1" fmla="*/ 108769 h 370514"/>
              <a:gd name="connsiteX2" fmla="*/ 369994 w 374928"/>
              <a:gd name="connsiteY2" fmla="*/ 367532 h 370514"/>
              <a:gd name="connsiteX3" fmla="*/ 242994 w 374928"/>
              <a:gd name="connsiteY3" fmla="*/ 256407 h 370514"/>
              <a:gd name="connsiteX4" fmla="*/ 25507 w 374928"/>
              <a:gd name="connsiteY4" fmla="*/ 69082 h 370514"/>
              <a:gd name="connsiteX5" fmla="*/ 11219 w 374928"/>
              <a:gd name="connsiteY5" fmla="*/ 819 h 37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928" h="370514">
                <a:moveTo>
                  <a:pt x="11219" y="819"/>
                </a:moveTo>
                <a:cubicBezTo>
                  <a:pt x="12542" y="7433"/>
                  <a:pt x="-26352" y="47650"/>
                  <a:pt x="33444" y="108769"/>
                </a:cubicBezTo>
                <a:cubicBezTo>
                  <a:pt x="93240" y="169888"/>
                  <a:pt x="335069" y="342926"/>
                  <a:pt x="369994" y="367532"/>
                </a:cubicBezTo>
                <a:cubicBezTo>
                  <a:pt x="404919" y="392138"/>
                  <a:pt x="242994" y="256407"/>
                  <a:pt x="242994" y="256407"/>
                </a:cubicBezTo>
                <a:cubicBezTo>
                  <a:pt x="185580" y="206665"/>
                  <a:pt x="65724" y="109563"/>
                  <a:pt x="25507" y="69082"/>
                </a:cubicBezTo>
                <a:cubicBezTo>
                  <a:pt x="-14710" y="28601"/>
                  <a:pt x="9896" y="-5795"/>
                  <a:pt x="11219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16FCB4B4-D694-48DA-82C5-7130B70A844F}"/>
              </a:ext>
            </a:extLst>
          </p:cNvPr>
          <p:cNvSpPr/>
          <p:nvPr/>
        </p:nvSpPr>
        <p:spPr>
          <a:xfrm>
            <a:off x="535913" y="6245425"/>
            <a:ext cx="173764" cy="548165"/>
          </a:xfrm>
          <a:custGeom>
            <a:avLst/>
            <a:gdLst>
              <a:gd name="connsiteX0" fmla="*/ 2250 w 173764"/>
              <a:gd name="connsiteY0" fmla="*/ 1388 h 548165"/>
              <a:gd name="connsiteX1" fmla="*/ 24475 w 173764"/>
              <a:gd name="connsiteY1" fmla="*/ 161725 h 548165"/>
              <a:gd name="connsiteX2" fmla="*/ 34000 w 173764"/>
              <a:gd name="connsiteY2" fmla="*/ 207763 h 548165"/>
              <a:gd name="connsiteX3" fmla="*/ 165762 w 173764"/>
              <a:gd name="connsiteY3" fmla="*/ 534788 h 548165"/>
              <a:gd name="connsiteX4" fmla="*/ 143537 w 173764"/>
              <a:gd name="connsiteY4" fmla="*/ 463350 h 548165"/>
              <a:gd name="connsiteX5" fmla="*/ 14950 w 173764"/>
              <a:gd name="connsiteY5" fmla="*/ 263325 h 548165"/>
              <a:gd name="connsiteX6" fmla="*/ 2250 w 173764"/>
              <a:gd name="connsiteY6" fmla="*/ 1388 h 54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764" h="548165">
                <a:moveTo>
                  <a:pt x="2250" y="1388"/>
                </a:moveTo>
                <a:cubicBezTo>
                  <a:pt x="3838" y="-15545"/>
                  <a:pt x="19183" y="127329"/>
                  <a:pt x="24475" y="161725"/>
                </a:cubicBezTo>
                <a:cubicBezTo>
                  <a:pt x="29767" y="196121"/>
                  <a:pt x="10452" y="145586"/>
                  <a:pt x="34000" y="207763"/>
                </a:cubicBezTo>
                <a:cubicBezTo>
                  <a:pt x="57548" y="269940"/>
                  <a:pt x="147506" y="492190"/>
                  <a:pt x="165762" y="534788"/>
                </a:cubicBezTo>
                <a:cubicBezTo>
                  <a:pt x="184018" y="577386"/>
                  <a:pt x="168672" y="508594"/>
                  <a:pt x="143537" y="463350"/>
                </a:cubicBezTo>
                <a:cubicBezTo>
                  <a:pt x="118402" y="418106"/>
                  <a:pt x="35852" y="336615"/>
                  <a:pt x="14950" y="263325"/>
                </a:cubicBezTo>
                <a:cubicBezTo>
                  <a:pt x="-5952" y="190035"/>
                  <a:pt x="662" y="18321"/>
                  <a:pt x="2250" y="1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EA7E1BA2-F868-4A44-82DB-DCA45F1C7103}"/>
              </a:ext>
            </a:extLst>
          </p:cNvPr>
          <p:cNvSpPr/>
          <p:nvPr/>
        </p:nvSpPr>
        <p:spPr>
          <a:xfrm>
            <a:off x="2217517" y="5964383"/>
            <a:ext cx="822202" cy="838332"/>
          </a:xfrm>
          <a:custGeom>
            <a:avLst/>
            <a:gdLst>
              <a:gd name="connsiteX0" fmla="*/ 771216 w 822202"/>
              <a:gd name="connsiteY0" fmla="*/ 30017 h 838332"/>
              <a:gd name="connsiteX1" fmla="*/ 250516 w 822202"/>
              <a:gd name="connsiteY1" fmla="*/ 427950 h 838332"/>
              <a:gd name="connsiteX2" fmla="*/ 9216 w 822202"/>
              <a:gd name="connsiteY2" fmla="*/ 830117 h 838332"/>
              <a:gd name="connsiteX3" fmla="*/ 60016 w 822202"/>
              <a:gd name="connsiteY3" fmla="*/ 673484 h 838332"/>
              <a:gd name="connsiteX4" fmla="*/ 153150 w 822202"/>
              <a:gd name="connsiteY4" fmla="*/ 372917 h 838332"/>
              <a:gd name="connsiteX5" fmla="*/ 733116 w 822202"/>
              <a:gd name="connsiteY5" fmla="*/ 63884 h 838332"/>
              <a:gd name="connsiteX6" fmla="*/ 771216 w 822202"/>
              <a:gd name="connsiteY6" fmla="*/ 30017 h 83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202" h="838332">
                <a:moveTo>
                  <a:pt x="771216" y="30017"/>
                </a:moveTo>
                <a:cubicBezTo>
                  <a:pt x="690783" y="90695"/>
                  <a:pt x="377516" y="294600"/>
                  <a:pt x="250516" y="427950"/>
                </a:cubicBezTo>
                <a:cubicBezTo>
                  <a:pt x="123516" y="561300"/>
                  <a:pt x="40966" y="789195"/>
                  <a:pt x="9216" y="830117"/>
                </a:cubicBezTo>
                <a:cubicBezTo>
                  <a:pt x="-22534" y="871039"/>
                  <a:pt x="36027" y="749684"/>
                  <a:pt x="60016" y="673484"/>
                </a:cubicBezTo>
                <a:cubicBezTo>
                  <a:pt x="84005" y="597284"/>
                  <a:pt x="40967" y="474517"/>
                  <a:pt x="153150" y="372917"/>
                </a:cubicBezTo>
                <a:cubicBezTo>
                  <a:pt x="265333" y="271317"/>
                  <a:pt x="630810" y="116801"/>
                  <a:pt x="733116" y="63884"/>
                </a:cubicBezTo>
                <a:cubicBezTo>
                  <a:pt x="835422" y="10967"/>
                  <a:pt x="851649" y="-30661"/>
                  <a:pt x="771216" y="30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743B0E17-24AD-4199-92E5-1BD43CA02B06}"/>
              </a:ext>
            </a:extLst>
          </p:cNvPr>
          <p:cNvSpPr/>
          <p:nvPr/>
        </p:nvSpPr>
        <p:spPr>
          <a:xfrm>
            <a:off x="4788427" y="4801211"/>
            <a:ext cx="512479" cy="2120338"/>
          </a:xfrm>
          <a:custGeom>
            <a:avLst/>
            <a:gdLst>
              <a:gd name="connsiteX0" fmla="*/ 7940 w 512479"/>
              <a:gd name="connsiteY0" fmla="*/ 3622 h 2120338"/>
              <a:gd name="connsiteX1" fmla="*/ 143406 w 512479"/>
              <a:gd name="connsiteY1" fmla="*/ 143322 h 2120338"/>
              <a:gd name="connsiteX2" fmla="*/ 427040 w 512479"/>
              <a:gd name="connsiteY2" fmla="*/ 266089 h 2120338"/>
              <a:gd name="connsiteX3" fmla="*/ 511706 w 512479"/>
              <a:gd name="connsiteY3" fmla="*/ 291489 h 2120338"/>
              <a:gd name="connsiteX4" fmla="*/ 460906 w 512479"/>
              <a:gd name="connsiteY4" fmla="*/ 600522 h 2120338"/>
              <a:gd name="connsiteX5" fmla="*/ 329673 w 512479"/>
              <a:gd name="connsiteY5" fmla="*/ 1713889 h 2120338"/>
              <a:gd name="connsiteX6" fmla="*/ 278873 w 512479"/>
              <a:gd name="connsiteY6" fmla="*/ 2082189 h 2120338"/>
              <a:gd name="connsiteX7" fmla="*/ 283106 w 512479"/>
              <a:gd name="connsiteY7" fmla="*/ 2014456 h 2120338"/>
              <a:gd name="connsiteX8" fmla="*/ 333906 w 512479"/>
              <a:gd name="connsiteY8" fmla="*/ 1248222 h 2120338"/>
              <a:gd name="connsiteX9" fmla="*/ 465140 w 512479"/>
              <a:gd name="connsiteY9" fmla="*/ 338056 h 2120338"/>
              <a:gd name="connsiteX10" fmla="*/ 367773 w 512479"/>
              <a:gd name="connsiteY10" fmla="*/ 299956 h 2120338"/>
              <a:gd name="connsiteX11" fmla="*/ 7940 w 512479"/>
              <a:gd name="connsiteY11" fmla="*/ 3622 h 212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2479" h="2120338">
                <a:moveTo>
                  <a:pt x="7940" y="3622"/>
                </a:moveTo>
                <a:cubicBezTo>
                  <a:pt x="-29455" y="-22484"/>
                  <a:pt x="73556" y="99578"/>
                  <a:pt x="143406" y="143322"/>
                </a:cubicBezTo>
                <a:cubicBezTo>
                  <a:pt x="213256" y="187067"/>
                  <a:pt x="365657" y="241395"/>
                  <a:pt x="427040" y="266089"/>
                </a:cubicBezTo>
                <a:cubicBezTo>
                  <a:pt x="488423" y="290783"/>
                  <a:pt x="506062" y="235750"/>
                  <a:pt x="511706" y="291489"/>
                </a:cubicBezTo>
                <a:cubicBezTo>
                  <a:pt x="517350" y="347228"/>
                  <a:pt x="491245" y="363455"/>
                  <a:pt x="460906" y="600522"/>
                </a:cubicBezTo>
                <a:cubicBezTo>
                  <a:pt x="430567" y="837589"/>
                  <a:pt x="360012" y="1466945"/>
                  <a:pt x="329673" y="1713889"/>
                </a:cubicBezTo>
                <a:cubicBezTo>
                  <a:pt x="299334" y="1960834"/>
                  <a:pt x="286634" y="2032095"/>
                  <a:pt x="278873" y="2082189"/>
                </a:cubicBezTo>
                <a:cubicBezTo>
                  <a:pt x="271112" y="2132283"/>
                  <a:pt x="273934" y="2153451"/>
                  <a:pt x="283106" y="2014456"/>
                </a:cubicBezTo>
                <a:cubicBezTo>
                  <a:pt x="292278" y="1875461"/>
                  <a:pt x="303567" y="1527622"/>
                  <a:pt x="333906" y="1248222"/>
                </a:cubicBezTo>
                <a:cubicBezTo>
                  <a:pt x="364245" y="968822"/>
                  <a:pt x="459496" y="496100"/>
                  <a:pt x="465140" y="338056"/>
                </a:cubicBezTo>
                <a:cubicBezTo>
                  <a:pt x="470784" y="180012"/>
                  <a:pt x="438328" y="357812"/>
                  <a:pt x="367773" y="299956"/>
                </a:cubicBezTo>
                <a:cubicBezTo>
                  <a:pt x="297218" y="242100"/>
                  <a:pt x="45335" y="29728"/>
                  <a:pt x="7940" y="3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6F2EC8D8-74B0-4198-8A66-B391024EB54F}"/>
              </a:ext>
            </a:extLst>
          </p:cNvPr>
          <p:cNvSpPr/>
          <p:nvPr/>
        </p:nvSpPr>
        <p:spPr>
          <a:xfrm>
            <a:off x="930140" y="3987678"/>
            <a:ext cx="555757" cy="397808"/>
          </a:xfrm>
          <a:custGeom>
            <a:avLst/>
            <a:gdLst>
              <a:gd name="connsiteX0" fmla="*/ 135 w 555757"/>
              <a:gd name="connsiteY0" fmla="*/ 122 h 397808"/>
              <a:gd name="connsiteX1" fmla="*/ 343035 w 555757"/>
              <a:gd name="connsiteY1" fmla="*/ 165222 h 397808"/>
              <a:gd name="connsiteX2" fmla="*/ 552585 w 555757"/>
              <a:gd name="connsiteY2" fmla="*/ 396997 h 397808"/>
              <a:gd name="connsiteX3" fmla="*/ 463685 w 555757"/>
              <a:gd name="connsiteY3" fmla="*/ 238247 h 397808"/>
              <a:gd name="connsiteX4" fmla="*/ 384310 w 555757"/>
              <a:gd name="connsiteY4" fmla="*/ 139822 h 397808"/>
              <a:gd name="connsiteX5" fmla="*/ 135 w 555757"/>
              <a:gd name="connsiteY5" fmla="*/ 122 h 39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757" h="397808">
                <a:moveTo>
                  <a:pt x="135" y="122"/>
                </a:moveTo>
                <a:cubicBezTo>
                  <a:pt x="-6744" y="4355"/>
                  <a:pt x="250960" y="99076"/>
                  <a:pt x="343035" y="165222"/>
                </a:cubicBezTo>
                <a:cubicBezTo>
                  <a:pt x="435110" y="231368"/>
                  <a:pt x="532477" y="384826"/>
                  <a:pt x="552585" y="396997"/>
                </a:cubicBezTo>
                <a:cubicBezTo>
                  <a:pt x="572693" y="409168"/>
                  <a:pt x="491731" y="281110"/>
                  <a:pt x="463685" y="238247"/>
                </a:cubicBezTo>
                <a:cubicBezTo>
                  <a:pt x="435639" y="195385"/>
                  <a:pt x="458393" y="177393"/>
                  <a:pt x="384310" y="139822"/>
                </a:cubicBezTo>
                <a:cubicBezTo>
                  <a:pt x="310227" y="102251"/>
                  <a:pt x="7014" y="-4111"/>
                  <a:pt x="135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036BC4E9-64B5-4D4C-89FD-7619ED9ECE0B}"/>
              </a:ext>
            </a:extLst>
          </p:cNvPr>
          <p:cNvSpPr/>
          <p:nvPr/>
        </p:nvSpPr>
        <p:spPr>
          <a:xfrm>
            <a:off x="2161072" y="3733800"/>
            <a:ext cx="293474" cy="160020"/>
          </a:xfrm>
          <a:custGeom>
            <a:avLst/>
            <a:gdLst>
              <a:gd name="connsiteX0" fmla="*/ 1103 w 293474"/>
              <a:gd name="connsiteY0" fmla="*/ 0 h 160020"/>
              <a:gd name="connsiteX1" fmla="*/ 255103 w 293474"/>
              <a:gd name="connsiteY1" fmla="*/ 146050 h 160020"/>
              <a:gd name="connsiteX2" fmla="*/ 293203 w 293474"/>
              <a:gd name="connsiteY2" fmla="*/ 155575 h 160020"/>
              <a:gd name="connsiteX3" fmla="*/ 264628 w 293474"/>
              <a:gd name="connsiteY3" fmla="*/ 158750 h 160020"/>
              <a:gd name="connsiteX4" fmla="*/ 166203 w 293474"/>
              <a:gd name="connsiteY4" fmla="*/ 146050 h 160020"/>
              <a:gd name="connsiteX5" fmla="*/ 1103 w 293474"/>
              <a:gd name="connsiteY5" fmla="*/ 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474" h="160020">
                <a:moveTo>
                  <a:pt x="1103" y="0"/>
                </a:moveTo>
                <a:cubicBezTo>
                  <a:pt x="15920" y="0"/>
                  <a:pt x="206420" y="120121"/>
                  <a:pt x="255103" y="146050"/>
                </a:cubicBezTo>
                <a:cubicBezTo>
                  <a:pt x="303786" y="171979"/>
                  <a:pt x="291615" y="153458"/>
                  <a:pt x="293203" y="155575"/>
                </a:cubicBezTo>
                <a:cubicBezTo>
                  <a:pt x="294791" y="157692"/>
                  <a:pt x="285795" y="160337"/>
                  <a:pt x="264628" y="158750"/>
                </a:cubicBezTo>
                <a:cubicBezTo>
                  <a:pt x="243461" y="157163"/>
                  <a:pt x="207478" y="167217"/>
                  <a:pt x="166203" y="146050"/>
                </a:cubicBezTo>
                <a:cubicBezTo>
                  <a:pt x="124928" y="124883"/>
                  <a:pt x="-13714" y="0"/>
                  <a:pt x="11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884F0AF0-3997-4954-8B97-0F0AF232C61C}"/>
              </a:ext>
            </a:extLst>
          </p:cNvPr>
          <p:cNvSpPr/>
          <p:nvPr/>
        </p:nvSpPr>
        <p:spPr>
          <a:xfrm>
            <a:off x="1520803" y="3722267"/>
            <a:ext cx="451974" cy="350682"/>
          </a:xfrm>
          <a:custGeom>
            <a:avLst/>
            <a:gdLst>
              <a:gd name="connsiteX0" fmla="*/ 22 w 451974"/>
              <a:gd name="connsiteY0" fmla="*/ 11533 h 350682"/>
              <a:gd name="connsiteX1" fmla="*/ 203222 w 451974"/>
              <a:gd name="connsiteY1" fmla="*/ 81383 h 350682"/>
              <a:gd name="connsiteX2" fmla="*/ 447697 w 451974"/>
              <a:gd name="connsiteY2" fmla="*/ 348083 h 350682"/>
              <a:gd name="connsiteX3" fmla="*/ 365147 w 451974"/>
              <a:gd name="connsiteY3" fmla="*/ 224258 h 350682"/>
              <a:gd name="connsiteX4" fmla="*/ 269897 w 451974"/>
              <a:gd name="connsiteY4" fmla="*/ 81383 h 350682"/>
              <a:gd name="connsiteX5" fmla="*/ 190522 w 451974"/>
              <a:gd name="connsiteY5" fmla="*/ 8358 h 350682"/>
              <a:gd name="connsiteX6" fmla="*/ 22 w 451974"/>
              <a:gd name="connsiteY6" fmla="*/ 11533 h 35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974" h="350682">
                <a:moveTo>
                  <a:pt x="22" y="11533"/>
                </a:moveTo>
                <a:cubicBezTo>
                  <a:pt x="2139" y="23704"/>
                  <a:pt x="128610" y="25291"/>
                  <a:pt x="203222" y="81383"/>
                </a:cubicBezTo>
                <a:cubicBezTo>
                  <a:pt x="277835" y="137475"/>
                  <a:pt x="420710" y="324271"/>
                  <a:pt x="447697" y="348083"/>
                </a:cubicBezTo>
                <a:cubicBezTo>
                  <a:pt x="474684" y="371895"/>
                  <a:pt x="365147" y="224258"/>
                  <a:pt x="365147" y="224258"/>
                </a:cubicBezTo>
                <a:cubicBezTo>
                  <a:pt x="335514" y="179808"/>
                  <a:pt x="299001" y="117366"/>
                  <a:pt x="269897" y="81383"/>
                </a:cubicBezTo>
                <a:cubicBezTo>
                  <a:pt x="240793" y="45400"/>
                  <a:pt x="237089" y="22116"/>
                  <a:pt x="190522" y="8358"/>
                </a:cubicBezTo>
                <a:cubicBezTo>
                  <a:pt x="143955" y="-5400"/>
                  <a:pt x="-2095" y="-638"/>
                  <a:pt x="22" y="11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52537FC1-6311-4E39-8BDA-59EF37139038}"/>
              </a:ext>
            </a:extLst>
          </p:cNvPr>
          <p:cNvSpPr/>
          <p:nvPr/>
        </p:nvSpPr>
        <p:spPr>
          <a:xfrm>
            <a:off x="6178545" y="5257318"/>
            <a:ext cx="490675" cy="480861"/>
          </a:xfrm>
          <a:custGeom>
            <a:avLst/>
            <a:gdLst>
              <a:gd name="connsiteX0" fmla="*/ 488955 w 490675"/>
              <a:gd name="connsiteY0" fmla="*/ 482 h 480861"/>
              <a:gd name="connsiteX1" fmla="*/ 228605 w 490675"/>
              <a:gd name="connsiteY1" fmla="*/ 235432 h 480861"/>
              <a:gd name="connsiteX2" fmla="*/ 5 w 490675"/>
              <a:gd name="connsiteY2" fmla="*/ 476732 h 480861"/>
              <a:gd name="connsiteX3" fmla="*/ 234955 w 490675"/>
              <a:gd name="connsiteY3" fmla="*/ 381482 h 480861"/>
              <a:gd name="connsiteX4" fmla="*/ 336555 w 490675"/>
              <a:gd name="connsiteY4" fmla="*/ 298932 h 480861"/>
              <a:gd name="connsiteX5" fmla="*/ 488955 w 490675"/>
              <a:gd name="connsiteY5" fmla="*/ 482 h 4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675" h="480861">
                <a:moveTo>
                  <a:pt x="488955" y="482"/>
                </a:moveTo>
                <a:cubicBezTo>
                  <a:pt x="470963" y="-10101"/>
                  <a:pt x="310097" y="156057"/>
                  <a:pt x="228605" y="235432"/>
                </a:cubicBezTo>
                <a:cubicBezTo>
                  <a:pt x="147113" y="314807"/>
                  <a:pt x="-1053" y="452390"/>
                  <a:pt x="5" y="476732"/>
                </a:cubicBezTo>
                <a:cubicBezTo>
                  <a:pt x="1063" y="501074"/>
                  <a:pt x="178863" y="411115"/>
                  <a:pt x="234955" y="381482"/>
                </a:cubicBezTo>
                <a:cubicBezTo>
                  <a:pt x="291047" y="351849"/>
                  <a:pt x="294222" y="361374"/>
                  <a:pt x="336555" y="298932"/>
                </a:cubicBezTo>
                <a:cubicBezTo>
                  <a:pt x="378888" y="236490"/>
                  <a:pt x="506947" y="11065"/>
                  <a:pt x="488955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37C51EA3-8CF3-4F1F-9501-84222C999098}"/>
              </a:ext>
            </a:extLst>
          </p:cNvPr>
          <p:cNvSpPr/>
          <p:nvPr/>
        </p:nvSpPr>
        <p:spPr>
          <a:xfrm>
            <a:off x="6465403" y="6070369"/>
            <a:ext cx="386749" cy="684744"/>
          </a:xfrm>
          <a:custGeom>
            <a:avLst/>
            <a:gdLst>
              <a:gd name="connsiteX0" fmla="*/ 386247 w 386749"/>
              <a:gd name="connsiteY0" fmla="*/ 231 h 684744"/>
              <a:gd name="connsiteX1" fmla="*/ 106847 w 386749"/>
              <a:gd name="connsiteY1" fmla="*/ 330431 h 684744"/>
              <a:gd name="connsiteX2" fmla="*/ 24297 w 386749"/>
              <a:gd name="connsiteY2" fmla="*/ 679681 h 684744"/>
              <a:gd name="connsiteX3" fmla="*/ 24297 w 386749"/>
              <a:gd name="connsiteY3" fmla="*/ 527281 h 684744"/>
              <a:gd name="connsiteX4" fmla="*/ 30647 w 386749"/>
              <a:gd name="connsiteY4" fmla="*/ 381231 h 684744"/>
              <a:gd name="connsiteX5" fmla="*/ 386247 w 386749"/>
              <a:gd name="connsiteY5" fmla="*/ 231 h 68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749" h="684744">
                <a:moveTo>
                  <a:pt x="386247" y="231"/>
                </a:moveTo>
                <a:cubicBezTo>
                  <a:pt x="398947" y="-8236"/>
                  <a:pt x="167172" y="217189"/>
                  <a:pt x="106847" y="330431"/>
                </a:cubicBezTo>
                <a:cubicBezTo>
                  <a:pt x="46522" y="443673"/>
                  <a:pt x="38055" y="646873"/>
                  <a:pt x="24297" y="679681"/>
                </a:cubicBezTo>
                <a:cubicBezTo>
                  <a:pt x="10539" y="712489"/>
                  <a:pt x="23239" y="577023"/>
                  <a:pt x="24297" y="527281"/>
                </a:cubicBezTo>
                <a:cubicBezTo>
                  <a:pt x="25355" y="477539"/>
                  <a:pt x="-34970" y="464839"/>
                  <a:pt x="30647" y="381231"/>
                </a:cubicBezTo>
                <a:cubicBezTo>
                  <a:pt x="96264" y="297623"/>
                  <a:pt x="373547" y="8698"/>
                  <a:pt x="386247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19171E64-31B3-468D-82C8-292EB5FB6386}"/>
              </a:ext>
            </a:extLst>
          </p:cNvPr>
          <p:cNvSpPr/>
          <p:nvPr/>
        </p:nvSpPr>
        <p:spPr>
          <a:xfrm>
            <a:off x="4730322" y="5321140"/>
            <a:ext cx="420288" cy="193573"/>
          </a:xfrm>
          <a:custGeom>
            <a:avLst/>
            <a:gdLst>
              <a:gd name="connsiteX0" fmla="*/ 428 w 420288"/>
              <a:gd name="connsiteY0" fmla="*/ 160 h 193573"/>
              <a:gd name="connsiteX1" fmla="*/ 400478 w 420288"/>
              <a:gd name="connsiteY1" fmla="*/ 152560 h 193573"/>
              <a:gd name="connsiteX2" fmla="*/ 324278 w 420288"/>
              <a:gd name="connsiteY2" fmla="*/ 184310 h 193573"/>
              <a:gd name="connsiteX3" fmla="*/ 428 w 420288"/>
              <a:gd name="connsiteY3" fmla="*/ 160 h 19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288" h="193573">
                <a:moveTo>
                  <a:pt x="428" y="160"/>
                </a:moveTo>
                <a:cubicBezTo>
                  <a:pt x="13128" y="-5132"/>
                  <a:pt x="346503" y="121868"/>
                  <a:pt x="400478" y="152560"/>
                </a:cubicBezTo>
                <a:cubicBezTo>
                  <a:pt x="454453" y="183252"/>
                  <a:pt x="387778" y="207593"/>
                  <a:pt x="324278" y="184310"/>
                </a:cubicBezTo>
                <a:cubicBezTo>
                  <a:pt x="260778" y="161027"/>
                  <a:pt x="-12272" y="5452"/>
                  <a:pt x="428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F454CABA-CEFF-4294-AD8D-76D0E8B3A6B3}"/>
              </a:ext>
            </a:extLst>
          </p:cNvPr>
          <p:cNvSpPr/>
          <p:nvPr/>
        </p:nvSpPr>
        <p:spPr>
          <a:xfrm>
            <a:off x="3438664" y="5763932"/>
            <a:ext cx="187260" cy="1126205"/>
          </a:xfrm>
          <a:custGeom>
            <a:avLst/>
            <a:gdLst>
              <a:gd name="connsiteX0" fmla="*/ 15736 w 187260"/>
              <a:gd name="connsiteY0" fmla="*/ 8218 h 1126205"/>
              <a:gd name="connsiteX1" fmla="*/ 117336 w 187260"/>
              <a:gd name="connsiteY1" fmla="*/ 649568 h 1126205"/>
              <a:gd name="connsiteX2" fmla="*/ 187186 w 187260"/>
              <a:gd name="connsiteY2" fmla="*/ 1125818 h 1126205"/>
              <a:gd name="connsiteX3" fmla="*/ 104636 w 187260"/>
              <a:gd name="connsiteY3" fmla="*/ 573368 h 1126205"/>
              <a:gd name="connsiteX4" fmla="*/ 9386 w 187260"/>
              <a:gd name="connsiteY4" fmla="*/ 306668 h 1126205"/>
              <a:gd name="connsiteX5" fmla="*/ 15736 w 187260"/>
              <a:gd name="connsiteY5" fmla="*/ 8218 h 112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60" h="1126205">
                <a:moveTo>
                  <a:pt x="15736" y="8218"/>
                </a:moveTo>
                <a:cubicBezTo>
                  <a:pt x="33728" y="65368"/>
                  <a:pt x="88761" y="463301"/>
                  <a:pt x="117336" y="649568"/>
                </a:cubicBezTo>
                <a:cubicBezTo>
                  <a:pt x="145911" y="835835"/>
                  <a:pt x="189303" y="1138518"/>
                  <a:pt x="187186" y="1125818"/>
                </a:cubicBezTo>
                <a:cubicBezTo>
                  <a:pt x="185069" y="1113118"/>
                  <a:pt x="134269" y="709893"/>
                  <a:pt x="104636" y="573368"/>
                </a:cubicBezTo>
                <a:cubicBezTo>
                  <a:pt x="75003" y="436843"/>
                  <a:pt x="24203" y="406151"/>
                  <a:pt x="9386" y="306668"/>
                </a:cubicBezTo>
                <a:cubicBezTo>
                  <a:pt x="-5431" y="207185"/>
                  <a:pt x="-2256" y="-48932"/>
                  <a:pt x="15736" y="8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CFCAF420-721A-4289-AABF-C529B4F6DC2C}"/>
              </a:ext>
            </a:extLst>
          </p:cNvPr>
          <p:cNvSpPr/>
          <p:nvPr/>
        </p:nvSpPr>
        <p:spPr>
          <a:xfrm>
            <a:off x="3701795" y="5289231"/>
            <a:ext cx="324149" cy="1597091"/>
          </a:xfrm>
          <a:custGeom>
            <a:avLst/>
            <a:gdLst>
              <a:gd name="connsiteX0" fmla="*/ 255 w 324149"/>
              <a:gd name="connsiteY0" fmla="*/ 319 h 1597091"/>
              <a:gd name="connsiteX1" fmla="*/ 241555 w 324149"/>
              <a:gd name="connsiteY1" fmla="*/ 470219 h 1597091"/>
              <a:gd name="connsiteX2" fmla="*/ 279655 w 324149"/>
              <a:gd name="connsiteY2" fmla="*/ 679769 h 1597091"/>
              <a:gd name="connsiteX3" fmla="*/ 324105 w 324149"/>
              <a:gd name="connsiteY3" fmla="*/ 1581469 h 1597091"/>
              <a:gd name="connsiteX4" fmla="*/ 286005 w 324149"/>
              <a:gd name="connsiteY4" fmla="*/ 1200469 h 1597091"/>
              <a:gd name="connsiteX5" fmla="*/ 197105 w 324149"/>
              <a:gd name="connsiteY5" fmla="*/ 546419 h 1597091"/>
              <a:gd name="connsiteX6" fmla="*/ 255 w 324149"/>
              <a:gd name="connsiteY6" fmla="*/ 319 h 159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149" h="1597091">
                <a:moveTo>
                  <a:pt x="255" y="319"/>
                </a:moveTo>
                <a:cubicBezTo>
                  <a:pt x="7663" y="-12381"/>
                  <a:pt x="194988" y="356977"/>
                  <a:pt x="241555" y="470219"/>
                </a:cubicBezTo>
                <a:cubicBezTo>
                  <a:pt x="288122" y="583461"/>
                  <a:pt x="265897" y="494561"/>
                  <a:pt x="279655" y="679769"/>
                </a:cubicBezTo>
                <a:cubicBezTo>
                  <a:pt x="293413" y="864977"/>
                  <a:pt x="323047" y="1494686"/>
                  <a:pt x="324105" y="1581469"/>
                </a:cubicBezTo>
                <a:cubicBezTo>
                  <a:pt x="325163" y="1668252"/>
                  <a:pt x="307172" y="1372977"/>
                  <a:pt x="286005" y="1200469"/>
                </a:cubicBezTo>
                <a:cubicBezTo>
                  <a:pt x="264838" y="1027961"/>
                  <a:pt x="245788" y="744327"/>
                  <a:pt x="197105" y="546419"/>
                </a:cubicBezTo>
                <a:cubicBezTo>
                  <a:pt x="148422" y="348511"/>
                  <a:pt x="-7153" y="13019"/>
                  <a:pt x="255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5CD2AD4E-DF88-412D-B7D1-4ACC4EDA6BB2}"/>
              </a:ext>
            </a:extLst>
          </p:cNvPr>
          <p:cNvSpPr/>
          <p:nvPr/>
        </p:nvSpPr>
        <p:spPr>
          <a:xfrm>
            <a:off x="1289159" y="5892793"/>
            <a:ext cx="838941" cy="742969"/>
          </a:xfrm>
          <a:custGeom>
            <a:avLst/>
            <a:gdLst>
              <a:gd name="connsiteX0" fmla="*/ 120541 w 838941"/>
              <a:gd name="connsiteY0" fmla="*/ 177807 h 742969"/>
              <a:gd name="connsiteX1" fmla="*/ 545991 w 838941"/>
              <a:gd name="connsiteY1" fmla="*/ 584207 h 742969"/>
              <a:gd name="connsiteX2" fmla="*/ 838091 w 838941"/>
              <a:gd name="connsiteY2" fmla="*/ 742957 h 742969"/>
              <a:gd name="connsiteX3" fmla="*/ 622191 w 838941"/>
              <a:gd name="connsiteY3" fmla="*/ 577857 h 742969"/>
              <a:gd name="connsiteX4" fmla="*/ 260241 w 838941"/>
              <a:gd name="connsiteY4" fmla="*/ 209557 h 742969"/>
              <a:gd name="connsiteX5" fmla="*/ 6241 w 838941"/>
              <a:gd name="connsiteY5" fmla="*/ 7 h 742969"/>
              <a:gd name="connsiteX6" fmla="*/ 120541 w 838941"/>
              <a:gd name="connsiteY6" fmla="*/ 177807 h 74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" h="742969">
                <a:moveTo>
                  <a:pt x="120541" y="177807"/>
                </a:moveTo>
                <a:cubicBezTo>
                  <a:pt x="210499" y="275174"/>
                  <a:pt x="426399" y="490015"/>
                  <a:pt x="545991" y="584207"/>
                </a:cubicBezTo>
                <a:cubicBezTo>
                  <a:pt x="665583" y="678399"/>
                  <a:pt x="825391" y="744015"/>
                  <a:pt x="838091" y="742957"/>
                </a:cubicBezTo>
                <a:cubicBezTo>
                  <a:pt x="850791" y="741899"/>
                  <a:pt x="718499" y="666757"/>
                  <a:pt x="622191" y="577857"/>
                </a:cubicBezTo>
                <a:cubicBezTo>
                  <a:pt x="525883" y="488957"/>
                  <a:pt x="362899" y="305865"/>
                  <a:pt x="260241" y="209557"/>
                </a:cubicBezTo>
                <a:cubicBezTo>
                  <a:pt x="157583" y="113249"/>
                  <a:pt x="30583" y="-1051"/>
                  <a:pt x="6241" y="7"/>
                </a:cubicBezTo>
                <a:cubicBezTo>
                  <a:pt x="-18101" y="1065"/>
                  <a:pt x="30583" y="80440"/>
                  <a:pt x="120541" y="177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224188DE-73ED-4DEE-A5E2-96399B912F1E}"/>
              </a:ext>
            </a:extLst>
          </p:cNvPr>
          <p:cNvSpPr/>
          <p:nvPr/>
        </p:nvSpPr>
        <p:spPr>
          <a:xfrm>
            <a:off x="3528471" y="6243725"/>
            <a:ext cx="110090" cy="663086"/>
          </a:xfrm>
          <a:custGeom>
            <a:avLst/>
            <a:gdLst>
              <a:gd name="connsiteX0" fmla="*/ 14829 w 110090"/>
              <a:gd name="connsiteY0" fmla="*/ 4675 h 663086"/>
              <a:gd name="connsiteX1" fmla="*/ 110079 w 110090"/>
              <a:gd name="connsiteY1" fmla="*/ 646025 h 663086"/>
              <a:gd name="connsiteX2" fmla="*/ 21179 w 110090"/>
              <a:gd name="connsiteY2" fmla="*/ 468225 h 663086"/>
              <a:gd name="connsiteX3" fmla="*/ 2129 w 110090"/>
              <a:gd name="connsiteY3" fmla="*/ 360275 h 663086"/>
              <a:gd name="connsiteX4" fmla="*/ 14829 w 110090"/>
              <a:gd name="connsiteY4" fmla="*/ 4675 h 66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0" h="663086">
                <a:moveTo>
                  <a:pt x="14829" y="4675"/>
                </a:moveTo>
                <a:cubicBezTo>
                  <a:pt x="32821" y="52300"/>
                  <a:pt x="109021" y="568767"/>
                  <a:pt x="110079" y="646025"/>
                </a:cubicBezTo>
                <a:cubicBezTo>
                  <a:pt x="111137" y="723283"/>
                  <a:pt x="39171" y="515850"/>
                  <a:pt x="21179" y="468225"/>
                </a:cubicBezTo>
                <a:cubicBezTo>
                  <a:pt x="3187" y="420600"/>
                  <a:pt x="5304" y="433300"/>
                  <a:pt x="2129" y="360275"/>
                </a:cubicBezTo>
                <a:cubicBezTo>
                  <a:pt x="-1046" y="287250"/>
                  <a:pt x="-3163" y="-42950"/>
                  <a:pt x="14829" y="4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0" name="グループ化 259">
            <a:extLst>
              <a:ext uri="{FF2B5EF4-FFF2-40B4-BE49-F238E27FC236}">
                <a16:creationId xmlns:a16="http://schemas.microsoft.com/office/drawing/2014/main" id="{0F7B3C93-1877-4804-A979-C2E6AE0F98DD}"/>
              </a:ext>
            </a:extLst>
          </p:cNvPr>
          <p:cNvGrpSpPr/>
          <p:nvPr/>
        </p:nvGrpSpPr>
        <p:grpSpPr>
          <a:xfrm>
            <a:off x="4588073" y="1845159"/>
            <a:ext cx="428454" cy="466828"/>
            <a:chOff x="5881780" y="92559"/>
            <a:chExt cx="428454" cy="466828"/>
          </a:xfrm>
          <a:solidFill>
            <a:srgbClr val="FF0000"/>
          </a:solidFill>
        </p:grpSpPr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CD38ED8A-388B-456A-8A68-615F636429E6}"/>
                </a:ext>
              </a:extLst>
            </p:cNvPr>
            <p:cNvSpPr/>
            <p:nvPr/>
          </p:nvSpPr>
          <p:spPr>
            <a:xfrm>
              <a:off x="5901888" y="92559"/>
              <a:ext cx="381322" cy="199826"/>
            </a:xfrm>
            <a:custGeom>
              <a:avLst/>
              <a:gdLst>
                <a:gd name="connsiteX0" fmla="*/ 3612 w 381322"/>
                <a:gd name="connsiteY0" fmla="*/ 2691 h 199826"/>
                <a:gd name="connsiteX1" fmla="*/ 175062 w 381322"/>
                <a:gd name="connsiteY1" fmla="*/ 59841 h 199826"/>
                <a:gd name="connsiteX2" fmla="*/ 362387 w 381322"/>
                <a:gd name="connsiteY2" fmla="*/ 37616 h 199826"/>
                <a:gd name="connsiteX3" fmla="*/ 333812 w 381322"/>
                <a:gd name="connsiteY3" fmla="*/ 66191 h 199826"/>
                <a:gd name="connsiteX4" fmla="*/ 378262 w 381322"/>
                <a:gd name="connsiteY4" fmla="*/ 129691 h 199826"/>
                <a:gd name="connsiteX5" fmla="*/ 232212 w 381322"/>
                <a:gd name="connsiteY5" fmla="*/ 158266 h 199826"/>
                <a:gd name="connsiteX6" fmla="*/ 105212 w 381322"/>
                <a:gd name="connsiteY6" fmla="*/ 199541 h 199826"/>
                <a:gd name="connsiteX7" fmla="*/ 143312 w 381322"/>
                <a:gd name="connsiteY7" fmla="*/ 136041 h 199826"/>
                <a:gd name="connsiteX8" fmla="*/ 63937 w 381322"/>
                <a:gd name="connsiteY8" fmla="*/ 161441 h 199826"/>
                <a:gd name="connsiteX9" fmla="*/ 3612 w 381322"/>
                <a:gd name="connsiteY9" fmla="*/ 2691 h 1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322" h="199826">
                  <a:moveTo>
                    <a:pt x="3612" y="2691"/>
                  </a:moveTo>
                  <a:cubicBezTo>
                    <a:pt x="22133" y="-14242"/>
                    <a:pt x="115266" y="54020"/>
                    <a:pt x="175062" y="59841"/>
                  </a:cubicBezTo>
                  <a:cubicBezTo>
                    <a:pt x="234858" y="65662"/>
                    <a:pt x="335929" y="36558"/>
                    <a:pt x="362387" y="37616"/>
                  </a:cubicBezTo>
                  <a:cubicBezTo>
                    <a:pt x="388845" y="38674"/>
                    <a:pt x="331166" y="50845"/>
                    <a:pt x="333812" y="66191"/>
                  </a:cubicBezTo>
                  <a:cubicBezTo>
                    <a:pt x="336458" y="81537"/>
                    <a:pt x="395195" y="114345"/>
                    <a:pt x="378262" y="129691"/>
                  </a:cubicBezTo>
                  <a:cubicBezTo>
                    <a:pt x="361329" y="145037"/>
                    <a:pt x="277720" y="146624"/>
                    <a:pt x="232212" y="158266"/>
                  </a:cubicBezTo>
                  <a:cubicBezTo>
                    <a:pt x="186704" y="169908"/>
                    <a:pt x="120029" y="203245"/>
                    <a:pt x="105212" y="199541"/>
                  </a:cubicBezTo>
                  <a:cubicBezTo>
                    <a:pt x="90395" y="195837"/>
                    <a:pt x="150191" y="142391"/>
                    <a:pt x="143312" y="136041"/>
                  </a:cubicBezTo>
                  <a:cubicBezTo>
                    <a:pt x="136433" y="129691"/>
                    <a:pt x="85104" y="182079"/>
                    <a:pt x="63937" y="161441"/>
                  </a:cubicBezTo>
                  <a:cubicBezTo>
                    <a:pt x="42770" y="140804"/>
                    <a:pt x="-14909" y="19624"/>
                    <a:pt x="3612" y="26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B4D1623F-3E8E-461B-845D-EC081862CFBC}"/>
                </a:ext>
              </a:extLst>
            </p:cNvPr>
            <p:cNvSpPr/>
            <p:nvPr/>
          </p:nvSpPr>
          <p:spPr>
            <a:xfrm>
              <a:off x="5881780" y="367971"/>
              <a:ext cx="428454" cy="191416"/>
            </a:xfrm>
            <a:custGeom>
              <a:avLst/>
              <a:gdLst>
                <a:gd name="connsiteX0" fmla="*/ 99920 w 428454"/>
                <a:gd name="connsiteY0" fmla="*/ 329 h 191416"/>
                <a:gd name="connsiteX1" fmla="*/ 63937 w 428454"/>
                <a:gd name="connsiteY1" fmla="*/ 95579 h 191416"/>
                <a:gd name="connsiteX2" fmla="*/ 201520 w 428454"/>
                <a:gd name="connsiteY2" fmla="*/ 129446 h 191416"/>
                <a:gd name="connsiteX3" fmla="*/ 328520 w 428454"/>
                <a:gd name="connsiteY3" fmla="*/ 112512 h 191416"/>
                <a:gd name="connsiteX4" fmla="*/ 394137 w 428454"/>
                <a:gd name="connsiteY4" fmla="*/ 93462 h 191416"/>
                <a:gd name="connsiteX5" fmla="*/ 402603 w 428454"/>
                <a:gd name="connsiteY5" fmla="*/ 140029 h 191416"/>
                <a:gd name="connsiteX6" fmla="*/ 425887 w 428454"/>
                <a:gd name="connsiteY6" fmla="*/ 167546 h 191416"/>
                <a:gd name="connsiteX7" fmla="*/ 334870 w 428454"/>
                <a:gd name="connsiteY7" fmla="*/ 182362 h 191416"/>
                <a:gd name="connsiteX8" fmla="*/ 129553 w 428454"/>
                <a:gd name="connsiteY8" fmla="*/ 186596 h 191416"/>
                <a:gd name="connsiteX9" fmla="*/ 13137 w 428454"/>
                <a:gd name="connsiteY9" fmla="*/ 112512 h 191416"/>
                <a:gd name="connsiteX10" fmla="*/ 13137 w 428454"/>
                <a:gd name="connsiteY10" fmla="*/ 65946 h 191416"/>
                <a:gd name="connsiteX11" fmla="*/ 99920 w 428454"/>
                <a:gd name="connsiteY11" fmla="*/ 329 h 19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8454" h="191416">
                  <a:moveTo>
                    <a:pt x="99920" y="329"/>
                  </a:moveTo>
                  <a:cubicBezTo>
                    <a:pt x="108387" y="5268"/>
                    <a:pt x="47004" y="74060"/>
                    <a:pt x="63937" y="95579"/>
                  </a:cubicBezTo>
                  <a:cubicBezTo>
                    <a:pt x="80870" y="117099"/>
                    <a:pt x="157423" y="126624"/>
                    <a:pt x="201520" y="129446"/>
                  </a:cubicBezTo>
                  <a:cubicBezTo>
                    <a:pt x="245617" y="132268"/>
                    <a:pt x="296417" y="118509"/>
                    <a:pt x="328520" y="112512"/>
                  </a:cubicBezTo>
                  <a:cubicBezTo>
                    <a:pt x="360623" y="106515"/>
                    <a:pt x="381790" y="88876"/>
                    <a:pt x="394137" y="93462"/>
                  </a:cubicBezTo>
                  <a:cubicBezTo>
                    <a:pt x="406484" y="98048"/>
                    <a:pt x="397311" y="127682"/>
                    <a:pt x="402603" y="140029"/>
                  </a:cubicBezTo>
                  <a:cubicBezTo>
                    <a:pt x="407895" y="152376"/>
                    <a:pt x="437176" y="160491"/>
                    <a:pt x="425887" y="167546"/>
                  </a:cubicBezTo>
                  <a:cubicBezTo>
                    <a:pt x="414598" y="174601"/>
                    <a:pt x="384259" y="179187"/>
                    <a:pt x="334870" y="182362"/>
                  </a:cubicBezTo>
                  <a:cubicBezTo>
                    <a:pt x="285481" y="185537"/>
                    <a:pt x="183175" y="198238"/>
                    <a:pt x="129553" y="186596"/>
                  </a:cubicBezTo>
                  <a:cubicBezTo>
                    <a:pt x="75931" y="174954"/>
                    <a:pt x="32540" y="132620"/>
                    <a:pt x="13137" y="112512"/>
                  </a:cubicBezTo>
                  <a:cubicBezTo>
                    <a:pt x="-6266" y="92404"/>
                    <a:pt x="-2385" y="84643"/>
                    <a:pt x="13137" y="65946"/>
                  </a:cubicBezTo>
                  <a:cubicBezTo>
                    <a:pt x="28659" y="47249"/>
                    <a:pt x="91453" y="-4610"/>
                    <a:pt x="99920" y="3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3" name="グループ化 262">
            <a:extLst>
              <a:ext uri="{FF2B5EF4-FFF2-40B4-BE49-F238E27FC236}">
                <a16:creationId xmlns:a16="http://schemas.microsoft.com/office/drawing/2014/main" id="{C2F2C1BF-0E14-4418-9C73-ED5B4571B055}"/>
              </a:ext>
            </a:extLst>
          </p:cNvPr>
          <p:cNvGrpSpPr/>
          <p:nvPr/>
        </p:nvGrpSpPr>
        <p:grpSpPr>
          <a:xfrm>
            <a:off x="5009357" y="1879117"/>
            <a:ext cx="494543" cy="416311"/>
            <a:chOff x="5839091" y="764904"/>
            <a:chExt cx="494543" cy="416311"/>
          </a:xfrm>
          <a:solidFill>
            <a:srgbClr val="FF0000"/>
          </a:solidFill>
        </p:grpSpPr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794D16E6-1F7A-4842-8E90-B857560FE5E2}"/>
                </a:ext>
              </a:extLst>
            </p:cNvPr>
            <p:cNvSpPr/>
            <p:nvPr/>
          </p:nvSpPr>
          <p:spPr>
            <a:xfrm>
              <a:off x="5921170" y="802595"/>
              <a:ext cx="237380" cy="288272"/>
            </a:xfrm>
            <a:custGeom>
              <a:avLst/>
              <a:gdLst>
                <a:gd name="connsiteX0" fmla="*/ 147313 w 237380"/>
                <a:gd name="connsiteY0" fmla="*/ 3855 h 288272"/>
                <a:gd name="connsiteX1" fmla="*/ 136730 w 237380"/>
                <a:gd name="connsiteY1" fmla="*/ 118155 h 288272"/>
                <a:gd name="connsiteX2" fmla="*/ 45713 w 237380"/>
                <a:gd name="connsiteY2" fmla="*/ 257855 h 288272"/>
                <a:gd name="connsiteX3" fmla="*/ 1263 w 237380"/>
                <a:gd name="connsiteY3" fmla="*/ 287488 h 288272"/>
                <a:gd name="connsiteX4" fmla="*/ 92280 w 237380"/>
                <a:gd name="connsiteY4" fmla="*/ 276905 h 288272"/>
                <a:gd name="connsiteX5" fmla="*/ 145197 w 237380"/>
                <a:gd name="connsiteY5" fmla="*/ 247272 h 288272"/>
                <a:gd name="connsiteX6" fmla="*/ 236213 w 237380"/>
                <a:gd name="connsiteY6" fmla="*/ 16555 h 288272"/>
                <a:gd name="connsiteX7" fmla="*/ 193880 w 237380"/>
                <a:gd name="connsiteY7" fmla="*/ 25022 h 288272"/>
                <a:gd name="connsiteX8" fmla="*/ 147313 w 237380"/>
                <a:gd name="connsiteY8" fmla="*/ 3855 h 28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380" h="288272">
                  <a:moveTo>
                    <a:pt x="147313" y="3855"/>
                  </a:moveTo>
                  <a:cubicBezTo>
                    <a:pt x="137788" y="19377"/>
                    <a:pt x="153663" y="75822"/>
                    <a:pt x="136730" y="118155"/>
                  </a:cubicBezTo>
                  <a:cubicBezTo>
                    <a:pt x="119797" y="160488"/>
                    <a:pt x="68291" y="229633"/>
                    <a:pt x="45713" y="257855"/>
                  </a:cubicBezTo>
                  <a:cubicBezTo>
                    <a:pt x="23135" y="286077"/>
                    <a:pt x="-6498" y="284313"/>
                    <a:pt x="1263" y="287488"/>
                  </a:cubicBezTo>
                  <a:cubicBezTo>
                    <a:pt x="9024" y="290663"/>
                    <a:pt x="68291" y="283608"/>
                    <a:pt x="92280" y="276905"/>
                  </a:cubicBezTo>
                  <a:cubicBezTo>
                    <a:pt x="116269" y="270202"/>
                    <a:pt x="121208" y="290664"/>
                    <a:pt x="145197" y="247272"/>
                  </a:cubicBezTo>
                  <a:cubicBezTo>
                    <a:pt x="169186" y="203880"/>
                    <a:pt x="228099" y="53597"/>
                    <a:pt x="236213" y="16555"/>
                  </a:cubicBezTo>
                  <a:cubicBezTo>
                    <a:pt x="244327" y="-20487"/>
                    <a:pt x="207991" y="25375"/>
                    <a:pt x="193880" y="25022"/>
                  </a:cubicBezTo>
                  <a:cubicBezTo>
                    <a:pt x="179769" y="24669"/>
                    <a:pt x="156838" y="-11667"/>
                    <a:pt x="147313" y="38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B8C43B50-79C7-49C7-994C-2B43B1A60120}"/>
                </a:ext>
              </a:extLst>
            </p:cNvPr>
            <p:cNvSpPr/>
            <p:nvPr/>
          </p:nvSpPr>
          <p:spPr>
            <a:xfrm>
              <a:off x="5839091" y="764904"/>
              <a:ext cx="494543" cy="416311"/>
            </a:xfrm>
            <a:custGeom>
              <a:avLst/>
              <a:gdLst>
                <a:gd name="connsiteX0" fmla="*/ 216692 w 494543"/>
                <a:gd name="connsiteY0" fmla="*/ 301896 h 416311"/>
                <a:gd name="connsiteX1" fmla="*/ 100276 w 494543"/>
                <a:gd name="connsiteY1" fmla="*/ 384446 h 416311"/>
                <a:gd name="connsiteX2" fmla="*/ 30426 w 494543"/>
                <a:gd name="connsiteY2" fmla="*/ 331529 h 416311"/>
                <a:gd name="connsiteX3" fmla="*/ 5026 w 494543"/>
                <a:gd name="connsiteY3" fmla="*/ 217229 h 416311"/>
                <a:gd name="connsiteX4" fmla="*/ 125676 w 494543"/>
                <a:gd name="connsiteY4" fmla="*/ 33079 h 416311"/>
                <a:gd name="connsiteX5" fmla="*/ 273842 w 494543"/>
                <a:gd name="connsiteY5" fmla="*/ 3446 h 416311"/>
                <a:gd name="connsiteX6" fmla="*/ 430476 w 494543"/>
                <a:gd name="connsiteY6" fmla="*/ 75413 h 416311"/>
                <a:gd name="connsiteX7" fmla="*/ 493976 w 494543"/>
                <a:gd name="connsiteY7" fmla="*/ 236279 h 416311"/>
                <a:gd name="connsiteX8" fmla="*/ 455876 w 494543"/>
                <a:gd name="connsiteY8" fmla="*/ 314596 h 416311"/>
                <a:gd name="connsiteX9" fmla="*/ 360626 w 494543"/>
                <a:gd name="connsiteY9" fmla="*/ 369629 h 416311"/>
                <a:gd name="connsiteX10" fmla="*/ 206109 w 494543"/>
                <a:gd name="connsiteY10" fmla="*/ 416196 h 416311"/>
                <a:gd name="connsiteX11" fmla="*/ 282309 w 494543"/>
                <a:gd name="connsiteY11" fmla="*/ 380213 h 416311"/>
                <a:gd name="connsiteX12" fmla="*/ 373326 w 494543"/>
                <a:gd name="connsiteY12" fmla="*/ 301896 h 416311"/>
                <a:gd name="connsiteX13" fmla="*/ 400842 w 494543"/>
                <a:gd name="connsiteY13" fmla="*/ 210879 h 416311"/>
                <a:gd name="connsiteX14" fmla="*/ 352159 w 494543"/>
                <a:gd name="connsiteY14" fmla="*/ 98696 h 416311"/>
                <a:gd name="connsiteX15" fmla="*/ 263259 w 494543"/>
                <a:gd name="connsiteY15" fmla="*/ 56363 h 416311"/>
                <a:gd name="connsiteX16" fmla="*/ 98159 w 494543"/>
                <a:gd name="connsiteY16" fmla="*/ 164313 h 416311"/>
                <a:gd name="connsiteX17" fmla="*/ 85459 w 494543"/>
                <a:gd name="connsiteY17" fmla="*/ 238396 h 416311"/>
                <a:gd name="connsiteX18" fmla="*/ 106626 w 494543"/>
                <a:gd name="connsiteY18" fmla="*/ 293429 h 416311"/>
                <a:gd name="connsiteX19" fmla="*/ 216692 w 494543"/>
                <a:gd name="connsiteY19" fmla="*/ 301896 h 41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4543" h="416311">
                  <a:moveTo>
                    <a:pt x="216692" y="301896"/>
                  </a:moveTo>
                  <a:cubicBezTo>
                    <a:pt x="215634" y="317066"/>
                    <a:pt x="131320" y="379507"/>
                    <a:pt x="100276" y="384446"/>
                  </a:cubicBezTo>
                  <a:cubicBezTo>
                    <a:pt x="69232" y="389385"/>
                    <a:pt x="46301" y="359398"/>
                    <a:pt x="30426" y="331529"/>
                  </a:cubicBezTo>
                  <a:cubicBezTo>
                    <a:pt x="14551" y="303660"/>
                    <a:pt x="-10849" y="266971"/>
                    <a:pt x="5026" y="217229"/>
                  </a:cubicBezTo>
                  <a:cubicBezTo>
                    <a:pt x="20901" y="167487"/>
                    <a:pt x="80873" y="68709"/>
                    <a:pt x="125676" y="33079"/>
                  </a:cubicBezTo>
                  <a:cubicBezTo>
                    <a:pt x="170479" y="-2552"/>
                    <a:pt x="223042" y="-3610"/>
                    <a:pt x="273842" y="3446"/>
                  </a:cubicBezTo>
                  <a:cubicBezTo>
                    <a:pt x="324642" y="10502"/>
                    <a:pt x="393787" y="36607"/>
                    <a:pt x="430476" y="75413"/>
                  </a:cubicBezTo>
                  <a:cubicBezTo>
                    <a:pt x="467165" y="114219"/>
                    <a:pt x="489743" y="196415"/>
                    <a:pt x="493976" y="236279"/>
                  </a:cubicBezTo>
                  <a:cubicBezTo>
                    <a:pt x="498209" y="276143"/>
                    <a:pt x="478101" y="292371"/>
                    <a:pt x="455876" y="314596"/>
                  </a:cubicBezTo>
                  <a:cubicBezTo>
                    <a:pt x="433651" y="336821"/>
                    <a:pt x="402254" y="352696"/>
                    <a:pt x="360626" y="369629"/>
                  </a:cubicBezTo>
                  <a:cubicBezTo>
                    <a:pt x="318998" y="386562"/>
                    <a:pt x="219162" y="414432"/>
                    <a:pt x="206109" y="416196"/>
                  </a:cubicBezTo>
                  <a:cubicBezTo>
                    <a:pt x="193056" y="417960"/>
                    <a:pt x="254440" y="399263"/>
                    <a:pt x="282309" y="380213"/>
                  </a:cubicBezTo>
                  <a:cubicBezTo>
                    <a:pt x="310179" y="361163"/>
                    <a:pt x="353571" y="330118"/>
                    <a:pt x="373326" y="301896"/>
                  </a:cubicBezTo>
                  <a:cubicBezTo>
                    <a:pt x="393081" y="273674"/>
                    <a:pt x="404370" y="244746"/>
                    <a:pt x="400842" y="210879"/>
                  </a:cubicBezTo>
                  <a:cubicBezTo>
                    <a:pt x="397314" y="177012"/>
                    <a:pt x="375090" y="124449"/>
                    <a:pt x="352159" y="98696"/>
                  </a:cubicBezTo>
                  <a:cubicBezTo>
                    <a:pt x="329229" y="72943"/>
                    <a:pt x="305592" y="45427"/>
                    <a:pt x="263259" y="56363"/>
                  </a:cubicBezTo>
                  <a:cubicBezTo>
                    <a:pt x="220926" y="67299"/>
                    <a:pt x="127792" y="133974"/>
                    <a:pt x="98159" y="164313"/>
                  </a:cubicBezTo>
                  <a:cubicBezTo>
                    <a:pt x="68526" y="194652"/>
                    <a:pt x="84048" y="216877"/>
                    <a:pt x="85459" y="238396"/>
                  </a:cubicBezTo>
                  <a:cubicBezTo>
                    <a:pt x="86870" y="259915"/>
                    <a:pt x="86871" y="281082"/>
                    <a:pt x="106626" y="293429"/>
                  </a:cubicBezTo>
                  <a:cubicBezTo>
                    <a:pt x="126381" y="305776"/>
                    <a:pt x="217750" y="286726"/>
                    <a:pt x="216692" y="30189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07BBED9B-9AF4-4F3E-B561-0C02EEC3A03B}"/>
              </a:ext>
            </a:extLst>
          </p:cNvPr>
          <p:cNvSpPr/>
          <p:nvPr/>
        </p:nvSpPr>
        <p:spPr>
          <a:xfrm>
            <a:off x="5517647" y="2141750"/>
            <a:ext cx="219055" cy="204369"/>
          </a:xfrm>
          <a:custGeom>
            <a:avLst/>
            <a:gdLst>
              <a:gd name="connsiteX0" fmla="*/ 926 w 219055"/>
              <a:gd name="connsiteY0" fmla="*/ 1162 h 204369"/>
              <a:gd name="connsiteX1" fmla="*/ 172376 w 219055"/>
              <a:gd name="connsiteY1" fmla="*/ 77362 h 204369"/>
              <a:gd name="connsiteX2" fmla="*/ 218943 w 219055"/>
              <a:gd name="connsiteY2" fmla="*/ 134512 h 204369"/>
              <a:gd name="connsiteX3" fmla="*/ 163909 w 219055"/>
              <a:gd name="connsiteY3" fmla="*/ 145096 h 204369"/>
              <a:gd name="connsiteX4" fmla="*/ 123693 w 219055"/>
              <a:gd name="connsiteY4" fmla="*/ 204362 h 204369"/>
              <a:gd name="connsiteX5" fmla="*/ 104643 w 219055"/>
              <a:gd name="connsiteY5" fmla="*/ 140862 h 204369"/>
              <a:gd name="connsiteX6" fmla="*/ 926 w 219055"/>
              <a:gd name="connsiteY6" fmla="*/ 1162 h 20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055" h="204369">
                <a:moveTo>
                  <a:pt x="926" y="1162"/>
                </a:moveTo>
                <a:cubicBezTo>
                  <a:pt x="12215" y="-9421"/>
                  <a:pt x="136040" y="55137"/>
                  <a:pt x="172376" y="77362"/>
                </a:cubicBezTo>
                <a:cubicBezTo>
                  <a:pt x="208712" y="99587"/>
                  <a:pt x="220354" y="123223"/>
                  <a:pt x="218943" y="134512"/>
                </a:cubicBezTo>
                <a:cubicBezTo>
                  <a:pt x="217532" y="145801"/>
                  <a:pt x="179784" y="133454"/>
                  <a:pt x="163909" y="145096"/>
                </a:cubicBezTo>
                <a:cubicBezTo>
                  <a:pt x="148034" y="156738"/>
                  <a:pt x="133571" y="205068"/>
                  <a:pt x="123693" y="204362"/>
                </a:cubicBezTo>
                <a:cubicBezTo>
                  <a:pt x="113815" y="203656"/>
                  <a:pt x="124399" y="171201"/>
                  <a:pt x="104643" y="140862"/>
                </a:cubicBezTo>
                <a:cubicBezTo>
                  <a:pt x="84887" y="110523"/>
                  <a:pt x="-10363" y="11745"/>
                  <a:pt x="926" y="11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2" name="グループ化 281">
            <a:extLst>
              <a:ext uri="{FF2B5EF4-FFF2-40B4-BE49-F238E27FC236}">
                <a16:creationId xmlns:a16="http://schemas.microsoft.com/office/drawing/2014/main" id="{A94FB488-1823-4032-82C6-C8F70896D68E}"/>
              </a:ext>
            </a:extLst>
          </p:cNvPr>
          <p:cNvGrpSpPr/>
          <p:nvPr/>
        </p:nvGrpSpPr>
        <p:grpSpPr>
          <a:xfrm>
            <a:off x="7870191" y="5946206"/>
            <a:ext cx="562784" cy="563155"/>
            <a:chOff x="5794966" y="4315170"/>
            <a:chExt cx="562784" cy="563155"/>
          </a:xfrm>
          <a:solidFill>
            <a:srgbClr val="FF0000"/>
          </a:solidFill>
        </p:grpSpPr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9BB3065F-C7C8-4090-85BC-2CA147823E9E}"/>
                </a:ext>
              </a:extLst>
            </p:cNvPr>
            <p:cNvSpPr/>
            <p:nvPr/>
          </p:nvSpPr>
          <p:spPr>
            <a:xfrm>
              <a:off x="5794966" y="4497205"/>
              <a:ext cx="374481" cy="381120"/>
            </a:xfrm>
            <a:custGeom>
              <a:avLst/>
              <a:gdLst>
                <a:gd name="connsiteX0" fmla="*/ 467 w 374481"/>
                <a:gd name="connsiteY0" fmla="*/ 13412 h 381120"/>
                <a:gd name="connsiteX1" fmla="*/ 85134 w 374481"/>
                <a:gd name="connsiteY1" fmla="*/ 119245 h 381120"/>
                <a:gd name="connsiteX2" fmla="*/ 186734 w 374481"/>
                <a:gd name="connsiteY2" fmla="*/ 72678 h 381120"/>
                <a:gd name="connsiteX3" fmla="*/ 307384 w 374481"/>
                <a:gd name="connsiteY3" fmla="*/ 47278 h 381120"/>
                <a:gd name="connsiteX4" fmla="*/ 315851 w 374481"/>
                <a:gd name="connsiteY4" fmla="*/ 140412 h 381120"/>
                <a:gd name="connsiteX5" fmla="*/ 254467 w 374481"/>
                <a:gd name="connsiteY5" fmla="*/ 318212 h 381120"/>
                <a:gd name="connsiteX6" fmla="*/ 218484 w 374481"/>
                <a:gd name="connsiteY6" fmla="*/ 242012 h 381120"/>
                <a:gd name="connsiteX7" fmla="*/ 237534 w 374481"/>
                <a:gd name="connsiteY7" fmla="*/ 307628 h 381120"/>
                <a:gd name="connsiteX8" fmla="*/ 231184 w 374481"/>
                <a:gd name="connsiteY8" fmla="*/ 362662 h 381120"/>
                <a:gd name="connsiteX9" fmla="*/ 330667 w 374481"/>
                <a:gd name="connsiteY9" fmla="*/ 352078 h 381120"/>
                <a:gd name="connsiteX10" fmla="*/ 373001 w 374481"/>
                <a:gd name="connsiteY10" fmla="*/ 40928 h 381120"/>
                <a:gd name="connsiteX11" fmla="*/ 281984 w 374481"/>
                <a:gd name="connsiteY11" fmla="*/ 4945 h 381120"/>
                <a:gd name="connsiteX12" fmla="*/ 123234 w 374481"/>
                <a:gd name="connsiteY12" fmla="*/ 53628 h 381120"/>
                <a:gd name="connsiteX13" fmla="*/ 467 w 374481"/>
                <a:gd name="connsiteY13" fmla="*/ 13412 h 38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4481" h="381120">
                  <a:moveTo>
                    <a:pt x="467" y="13412"/>
                  </a:moveTo>
                  <a:cubicBezTo>
                    <a:pt x="-5883" y="24348"/>
                    <a:pt x="54090" y="109367"/>
                    <a:pt x="85134" y="119245"/>
                  </a:cubicBezTo>
                  <a:cubicBezTo>
                    <a:pt x="116179" y="129123"/>
                    <a:pt x="149692" y="84672"/>
                    <a:pt x="186734" y="72678"/>
                  </a:cubicBezTo>
                  <a:cubicBezTo>
                    <a:pt x="223776" y="60684"/>
                    <a:pt x="285865" y="35989"/>
                    <a:pt x="307384" y="47278"/>
                  </a:cubicBezTo>
                  <a:cubicBezTo>
                    <a:pt x="328903" y="58567"/>
                    <a:pt x="324671" y="95256"/>
                    <a:pt x="315851" y="140412"/>
                  </a:cubicBezTo>
                  <a:cubicBezTo>
                    <a:pt x="307032" y="185568"/>
                    <a:pt x="270695" y="301279"/>
                    <a:pt x="254467" y="318212"/>
                  </a:cubicBezTo>
                  <a:cubicBezTo>
                    <a:pt x="238239" y="335145"/>
                    <a:pt x="221306" y="243776"/>
                    <a:pt x="218484" y="242012"/>
                  </a:cubicBezTo>
                  <a:cubicBezTo>
                    <a:pt x="215662" y="240248"/>
                    <a:pt x="235417" y="287520"/>
                    <a:pt x="237534" y="307628"/>
                  </a:cubicBezTo>
                  <a:cubicBezTo>
                    <a:pt x="239651" y="327736"/>
                    <a:pt x="215662" y="355254"/>
                    <a:pt x="231184" y="362662"/>
                  </a:cubicBezTo>
                  <a:cubicBezTo>
                    <a:pt x="246706" y="370070"/>
                    <a:pt x="307031" y="405700"/>
                    <a:pt x="330667" y="352078"/>
                  </a:cubicBezTo>
                  <a:cubicBezTo>
                    <a:pt x="354303" y="298456"/>
                    <a:pt x="381115" y="98783"/>
                    <a:pt x="373001" y="40928"/>
                  </a:cubicBezTo>
                  <a:cubicBezTo>
                    <a:pt x="364887" y="-16927"/>
                    <a:pt x="323612" y="2828"/>
                    <a:pt x="281984" y="4945"/>
                  </a:cubicBezTo>
                  <a:cubicBezTo>
                    <a:pt x="240356" y="7062"/>
                    <a:pt x="166273" y="51511"/>
                    <a:pt x="123234" y="53628"/>
                  </a:cubicBezTo>
                  <a:cubicBezTo>
                    <a:pt x="80195" y="55745"/>
                    <a:pt x="6817" y="2476"/>
                    <a:pt x="467" y="134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6159582F-A824-48FE-AEC4-4E6BB8095E40}"/>
                </a:ext>
              </a:extLst>
            </p:cNvPr>
            <p:cNvSpPr/>
            <p:nvPr/>
          </p:nvSpPr>
          <p:spPr>
            <a:xfrm>
              <a:off x="5847224" y="4343391"/>
              <a:ext cx="251886" cy="526271"/>
            </a:xfrm>
            <a:custGeom>
              <a:avLst/>
              <a:gdLst>
                <a:gd name="connsiteX0" fmla="*/ 153526 w 251886"/>
                <a:gd name="connsiteY0" fmla="*/ 2126 h 526271"/>
                <a:gd name="connsiteX1" fmla="*/ 161993 w 251886"/>
                <a:gd name="connsiteY1" fmla="*/ 114309 h 526271"/>
                <a:gd name="connsiteX2" fmla="*/ 20176 w 251886"/>
                <a:gd name="connsiteY2" fmla="*/ 472026 h 526271"/>
                <a:gd name="connsiteX3" fmla="*/ 5359 w 251886"/>
                <a:gd name="connsiteY3" fmla="*/ 488959 h 526271"/>
                <a:gd name="connsiteX4" fmla="*/ 62509 w 251886"/>
                <a:gd name="connsiteY4" fmla="*/ 491076 h 526271"/>
                <a:gd name="connsiteX5" fmla="*/ 64626 w 251886"/>
                <a:gd name="connsiteY5" fmla="*/ 522826 h 526271"/>
                <a:gd name="connsiteX6" fmla="*/ 115426 w 251886"/>
                <a:gd name="connsiteY6" fmla="*/ 397942 h 526271"/>
                <a:gd name="connsiteX7" fmla="*/ 250893 w 251886"/>
                <a:gd name="connsiteY7" fmla="*/ 69859 h 526271"/>
                <a:gd name="connsiteX8" fmla="*/ 153526 w 251886"/>
                <a:gd name="connsiteY8" fmla="*/ 2126 h 52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886" h="526271">
                  <a:moveTo>
                    <a:pt x="153526" y="2126"/>
                  </a:moveTo>
                  <a:cubicBezTo>
                    <a:pt x="138709" y="9534"/>
                    <a:pt x="184218" y="35992"/>
                    <a:pt x="161993" y="114309"/>
                  </a:cubicBezTo>
                  <a:cubicBezTo>
                    <a:pt x="139768" y="192626"/>
                    <a:pt x="46282" y="409584"/>
                    <a:pt x="20176" y="472026"/>
                  </a:cubicBezTo>
                  <a:cubicBezTo>
                    <a:pt x="-5930" y="534468"/>
                    <a:pt x="-1697" y="485784"/>
                    <a:pt x="5359" y="488959"/>
                  </a:cubicBezTo>
                  <a:cubicBezTo>
                    <a:pt x="12414" y="492134"/>
                    <a:pt x="52631" y="485432"/>
                    <a:pt x="62509" y="491076"/>
                  </a:cubicBezTo>
                  <a:cubicBezTo>
                    <a:pt x="72387" y="496721"/>
                    <a:pt x="55807" y="538348"/>
                    <a:pt x="64626" y="522826"/>
                  </a:cubicBezTo>
                  <a:cubicBezTo>
                    <a:pt x="73445" y="507304"/>
                    <a:pt x="84382" y="473436"/>
                    <a:pt x="115426" y="397942"/>
                  </a:cubicBezTo>
                  <a:cubicBezTo>
                    <a:pt x="146470" y="322448"/>
                    <a:pt x="239251" y="135476"/>
                    <a:pt x="250893" y="69859"/>
                  </a:cubicBezTo>
                  <a:cubicBezTo>
                    <a:pt x="262535" y="4242"/>
                    <a:pt x="168343" y="-5282"/>
                    <a:pt x="153526" y="21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6BD24B82-00D7-4484-93DD-4540E43B0FA8}"/>
                </a:ext>
              </a:extLst>
            </p:cNvPr>
            <p:cNvSpPr/>
            <p:nvPr/>
          </p:nvSpPr>
          <p:spPr>
            <a:xfrm>
              <a:off x="6185645" y="4457690"/>
              <a:ext cx="171045" cy="240905"/>
            </a:xfrm>
            <a:custGeom>
              <a:avLst/>
              <a:gdLst>
                <a:gd name="connsiteX0" fmla="*/ 1372 w 171045"/>
                <a:gd name="connsiteY0" fmla="*/ 10 h 240905"/>
                <a:gd name="connsiteX1" fmla="*/ 130488 w 171045"/>
                <a:gd name="connsiteY1" fmla="*/ 118543 h 240905"/>
                <a:gd name="connsiteX2" fmla="*/ 170705 w 171045"/>
                <a:gd name="connsiteY2" fmla="*/ 230727 h 240905"/>
                <a:gd name="connsiteX3" fmla="*/ 113555 w 171045"/>
                <a:gd name="connsiteY3" fmla="*/ 222260 h 240905"/>
                <a:gd name="connsiteX4" fmla="*/ 64872 w 171045"/>
                <a:gd name="connsiteY4" fmla="*/ 112193 h 240905"/>
                <a:gd name="connsiteX5" fmla="*/ 1372 w 171045"/>
                <a:gd name="connsiteY5" fmla="*/ 10 h 24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045" h="240905">
                  <a:moveTo>
                    <a:pt x="1372" y="10"/>
                  </a:moveTo>
                  <a:cubicBezTo>
                    <a:pt x="12308" y="1068"/>
                    <a:pt x="102266" y="80090"/>
                    <a:pt x="130488" y="118543"/>
                  </a:cubicBezTo>
                  <a:cubicBezTo>
                    <a:pt x="158710" y="156996"/>
                    <a:pt x="173527" y="213441"/>
                    <a:pt x="170705" y="230727"/>
                  </a:cubicBezTo>
                  <a:cubicBezTo>
                    <a:pt x="167883" y="248013"/>
                    <a:pt x="131194" y="242016"/>
                    <a:pt x="113555" y="222260"/>
                  </a:cubicBezTo>
                  <a:cubicBezTo>
                    <a:pt x="95916" y="202504"/>
                    <a:pt x="81805" y="148176"/>
                    <a:pt x="64872" y="112193"/>
                  </a:cubicBezTo>
                  <a:cubicBezTo>
                    <a:pt x="47939" y="76210"/>
                    <a:pt x="-9564" y="-1048"/>
                    <a:pt x="1372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7F9D8544-818D-48C8-BE9A-2F31EA5BA360}"/>
                </a:ext>
              </a:extLst>
            </p:cNvPr>
            <p:cNvSpPr/>
            <p:nvPr/>
          </p:nvSpPr>
          <p:spPr>
            <a:xfrm>
              <a:off x="6192008" y="4370571"/>
              <a:ext cx="108520" cy="112857"/>
            </a:xfrm>
            <a:custGeom>
              <a:avLst/>
              <a:gdLst>
                <a:gd name="connsiteX0" fmla="*/ 1359 w 108520"/>
                <a:gd name="connsiteY0" fmla="*/ 346 h 112857"/>
                <a:gd name="connsiteX1" fmla="*/ 94492 w 108520"/>
                <a:gd name="connsiteY1" fmla="*/ 44796 h 112857"/>
                <a:gd name="connsiteX2" fmla="*/ 102959 w 108520"/>
                <a:gd name="connsiteY2" fmla="*/ 112529 h 112857"/>
                <a:gd name="connsiteX3" fmla="*/ 43692 w 108520"/>
                <a:gd name="connsiteY3" fmla="*/ 68079 h 112857"/>
                <a:gd name="connsiteX4" fmla="*/ 1359 w 108520"/>
                <a:gd name="connsiteY4" fmla="*/ 346 h 11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20" h="112857">
                  <a:moveTo>
                    <a:pt x="1359" y="346"/>
                  </a:moveTo>
                  <a:cubicBezTo>
                    <a:pt x="9826" y="-3534"/>
                    <a:pt x="77559" y="26099"/>
                    <a:pt x="94492" y="44796"/>
                  </a:cubicBezTo>
                  <a:cubicBezTo>
                    <a:pt x="111425" y="63493"/>
                    <a:pt x="111426" y="108649"/>
                    <a:pt x="102959" y="112529"/>
                  </a:cubicBezTo>
                  <a:cubicBezTo>
                    <a:pt x="94492" y="116409"/>
                    <a:pt x="61331" y="85012"/>
                    <a:pt x="43692" y="68079"/>
                  </a:cubicBezTo>
                  <a:cubicBezTo>
                    <a:pt x="26053" y="51146"/>
                    <a:pt x="-7108" y="4226"/>
                    <a:pt x="1359" y="3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16D49AF9-7D84-4DFE-9540-4621C1EE9CC1}"/>
                </a:ext>
              </a:extLst>
            </p:cNvPr>
            <p:cNvSpPr/>
            <p:nvPr/>
          </p:nvSpPr>
          <p:spPr>
            <a:xfrm>
              <a:off x="6258977" y="4315170"/>
              <a:ext cx="98773" cy="130545"/>
            </a:xfrm>
            <a:custGeom>
              <a:avLst/>
              <a:gdLst>
                <a:gd name="connsiteX0" fmla="*/ 2123 w 98773"/>
                <a:gd name="connsiteY0" fmla="*/ 713 h 130545"/>
                <a:gd name="connsiteX1" fmla="*/ 97373 w 98773"/>
                <a:gd name="connsiteY1" fmla="*/ 49397 h 130545"/>
                <a:gd name="connsiteX2" fmla="*/ 57156 w 98773"/>
                <a:gd name="connsiteY2" fmla="*/ 129830 h 130545"/>
                <a:gd name="connsiteX3" fmla="*/ 31756 w 98773"/>
                <a:gd name="connsiteY3" fmla="*/ 85380 h 130545"/>
                <a:gd name="connsiteX4" fmla="*/ 2123 w 98773"/>
                <a:gd name="connsiteY4" fmla="*/ 713 h 13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73" h="130545">
                  <a:moveTo>
                    <a:pt x="2123" y="713"/>
                  </a:moveTo>
                  <a:cubicBezTo>
                    <a:pt x="13059" y="-5284"/>
                    <a:pt x="88201" y="27878"/>
                    <a:pt x="97373" y="49397"/>
                  </a:cubicBezTo>
                  <a:cubicBezTo>
                    <a:pt x="106545" y="70916"/>
                    <a:pt x="68092" y="123833"/>
                    <a:pt x="57156" y="129830"/>
                  </a:cubicBezTo>
                  <a:cubicBezTo>
                    <a:pt x="46220" y="135827"/>
                    <a:pt x="37753" y="102666"/>
                    <a:pt x="31756" y="85380"/>
                  </a:cubicBezTo>
                  <a:cubicBezTo>
                    <a:pt x="25759" y="68094"/>
                    <a:pt x="-8813" y="6710"/>
                    <a:pt x="2123" y="7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8" name="グループ化 287">
            <a:extLst>
              <a:ext uri="{FF2B5EF4-FFF2-40B4-BE49-F238E27FC236}">
                <a16:creationId xmlns:a16="http://schemas.microsoft.com/office/drawing/2014/main" id="{5D681463-B807-4D61-B8A3-96ED9536F712}"/>
              </a:ext>
            </a:extLst>
          </p:cNvPr>
          <p:cNvGrpSpPr/>
          <p:nvPr/>
        </p:nvGrpSpPr>
        <p:grpSpPr>
          <a:xfrm>
            <a:off x="8450783" y="6160762"/>
            <a:ext cx="391271" cy="385313"/>
            <a:chOff x="5992063" y="5082108"/>
            <a:chExt cx="391271" cy="385313"/>
          </a:xfrm>
          <a:solidFill>
            <a:srgbClr val="FF0000"/>
          </a:solidFill>
        </p:grpSpPr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935933B4-59CE-4494-BE24-7A0EAF67245A}"/>
                </a:ext>
              </a:extLst>
            </p:cNvPr>
            <p:cNvSpPr/>
            <p:nvPr/>
          </p:nvSpPr>
          <p:spPr>
            <a:xfrm>
              <a:off x="5992063" y="5170897"/>
              <a:ext cx="346973" cy="73884"/>
            </a:xfrm>
            <a:custGeom>
              <a:avLst/>
              <a:gdLst>
                <a:gd name="connsiteX0" fmla="*/ 220 w 346973"/>
                <a:gd name="connsiteY0" fmla="*/ 2236 h 73884"/>
                <a:gd name="connsiteX1" fmla="*/ 65837 w 346973"/>
                <a:gd name="connsiteY1" fmla="*/ 72086 h 73884"/>
                <a:gd name="connsiteX2" fmla="*/ 127220 w 346973"/>
                <a:gd name="connsiteY2" fmla="*/ 53036 h 73884"/>
                <a:gd name="connsiteX3" fmla="*/ 336770 w 346973"/>
                <a:gd name="connsiteY3" fmla="*/ 50920 h 73884"/>
                <a:gd name="connsiteX4" fmla="*/ 300787 w 346973"/>
                <a:gd name="connsiteY4" fmla="*/ 4353 h 73884"/>
                <a:gd name="connsiteX5" fmla="*/ 182254 w 346973"/>
                <a:gd name="connsiteY5" fmla="*/ 14936 h 73884"/>
                <a:gd name="connsiteX6" fmla="*/ 89120 w 346973"/>
                <a:gd name="connsiteY6" fmla="*/ 17053 h 73884"/>
                <a:gd name="connsiteX7" fmla="*/ 220 w 346973"/>
                <a:gd name="connsiteY7" fmla="*/ 2236 h 7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973" h="73884">
                  <a:moveTo>
                    <a:pt x="220" y="2236"/>
                  </a:moveTo>
                  <a:cubicBezTo>
                    <a:pt x="-3660" y="11408"/>
                    <a:pt x="44670" y="63619"/>
                    <a:pt x="65837" y="72086"/>
                  </a:cubicBezTo>
                  <a:cubicBezTo>
                    <a:pt x="87004" y="80553"/>
                    <a:pt x="82065" y="56564"/>
                    <a:pt x="127220" y="53036"/>
                  </a:cubicBezTo>
                  <a:cubicBezTo>
                    <a:pt x="172376" y="49508"/>
                    <a:pt x="307842" y="59034"/>
                    <a:pt x="336770" y="50920"/>
                  </a:cubicBezTo>
                  <a:cubicBezTo>
                    <a:pt x="365698" y="42806"/>
                    <a:pt x="326540" y="10350"/>
                    <a:pt x="300787" y="4353"/>
                  </a:cubicBezTo>
                  <a:cubicBezTo>
                    <a:pt x="275034" y="-1644"/>
                    <a:pt x="217532" y="12819"/>
                    <a:pt x="182254" y="14936"/>
                  </a:cubicBezTo>
                  <a:cubicBezTo>
                    <a:pt x="146976" y="17053"/>
                    <a:pt x="116637" y="19170"/>
                    <a:pt x="89120" y="17053"/>
                  </a:cubicBezTo>
                  <a:cubicBezTo>
                    <a:pt x="61603" y="14936"/>
                    <a:pt x="4100" y="-6936"/>
                    <a:pt x="220" y="22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77D2546A-DD69-45BF-B74F-DE2F734F2BF4}"/>
                </a:ext>
              </a:extLst>
            </p:cNvPr>
            <p:cNvSpPr/>
            <p:nvPr/>
          </p:nvSpPr>
          <p:spPr>
            <a:xfrm>
              <a:off x="6118376" y="5082108"/>
              <a:ext cx="94280" cy="372281"/>
            </a:xfrm>
            <a:custGeom>
              <a:avLst/>
              <a:gdLst>
                <a:gd name="connsiteX0" fmla="*/ 41124 w 94280"/>
                <a:gd name="connsiteY0" fmla="*/ 9 h 372281"/>
                <a:gd name="connsiteX1" fmla="*/ 94041 w 94280"/>
                <a:gd name="connsiteY1" fmla="*/ 65625 h 372281"/>
                <a:gd name="connsiteX2" fmla="*/ 60174 w 94280"/>
                <a:gd name="connsiteY2" fmla="*/ 133359 h 372281"/>
                <a:gd name="connsiteX3" fmla="*/ 47474 w 94280"/>
                <a:gd name="connsiteY3" fmla="*/ 188392 h 372281"/>
                <a:gd name="connsiteX4" fmla="*/ 66524 w 94280"/>
                <a:gd name="connsiteY4" fmla="*/ 330209 h 372281"/>
                <a:gd name="connsiteX5" fmla="*/ 81341 w 94280"/>
                <a:gd name="connsiteY5" fmla="*/ 359842 h 372281"/>
                <a:gd name="connsiteX6" fmla="*/ 30541 w 94280"/>
                <a:gd name="connsiteY6" fmla="*/ 370425 h 372281"/>
                <a:gd name="connsiteX7" fmla="*/ 11491 w 94280"/>
                <a:gd name="connsiteY7" fmla="*/ 323859 h 372281"/>
                <a:gd name="connsiteX8" fmla="*/ 907 w 94280"/>
                <a:gd name="connsiteY8" fmla="*/ 152409 h 372281"/>
                <a:gd name="connsiteX9" fmla="*/ 34774 w 94280"/>
                <a:gd name="connsiteY9" fmla="*/ 61392 h 372281"/>
                <a:gd name="connsiteX10" fmla="*/ 41124 w 94280"/>
                <a:gd name="connsiteY10" fmla="*/ 9 h 37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80" h="372281">
                  <a:moveTo>
                    <a:pt x="41124" y="9"/>
                  </a:moveTo>
                  <a:cubicBezTo>
                    <a:pt x="51002" y="714"/>
                    <a:pt x="90866" y="43400"/>
                    <a:pt x="94041" y="65625"/>
                  </a:cubicBezTo>
                  <a:cubicBezTo>
                    <a:pt x="97216" y="87850"/>
                    <a:pt x="67935" y="112898"/>
                    <a:pt x="60174" y="133359"/>
                  </a:cubicBezTo>
                  <a:cubicBezTo>
                    <a:pt x="52413" y="153820"/>
                    <a:pt x="46416" y="155584"/>
                    <a:pt x="47474" y="188392"/>
                  </a:cubicBezTo>
                  <a:cubicBezTo>
                    <a:pt x="48532" y="221200"/>
                    <a:pt x="60880" y="301634"/>
                    <a:pt x="66524" y="330209"/>
                  </a:cubicBezTo>
                  <a:cubicBezTo>
                    <a:pt x="72168" y="358784"/>
                    <a:pt x="87338" y="353139"/>
                    <a:pt x="81341" y="359842"/>
                  </a:cubicBezTo>
                  <a:cubicBezTo>
                    <a:pt x="75344" y="366545"/>
                    <a:pt x="42183" y="376422"/>
                    <a:pt x="30541" y="370425"/>
                  </a:cubicBezTo>
                  <a:cubicBezTo>
                    <a:pt x="18899" y="364428"/>
                    <a:pt x="16430" y="360195"/>
                    <a:pt x="11491" y="323859"/>
                  </a:cubicBezTo>
                  <a:cubicBezTo>
                    <a:pt x="6552" y="287523"/>
                    <a:pt x="-2974" y="196154"/>
                    <a:pt x="907" y="152409"/>
                  </a:cubicBezTo>
                  <a:cubicBezTo>
                    <a:pt x="4787" y="108665"/>
                    <a:pt x="29130" y="82911"/>
                    <a:pt x="34774" y="61392"/>
                  </a:cubicBezTo>
                  <a:cubicBezTo>
                    <a:pt x="40418" y="39873"/>
                    <a:pt x="31246" y="-696"/>
                    <a:pt x="41124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E910D535-09BB-48FF-841F-C18782E9E556}"/>
                </a:ext>
              </a:extLst>
            </p:cNvPr>
            <p:cNvSpPr/>
            <p:nvPr/>
          </p:nvSpPr>
          <p:spPr>
            <a:xfrm>
              <a:off x="6042697" y="5222922"/>
              <a:ext cx="214206" cy="244499"/>
            </a:xfrm>
            <a:custGeom>
              <a:avLst/>
              <a:gdLst>
                <a:gd name="connsiteX0" fmla="*/ 186653 w 214206"/>
                <a:gd name="connsiteY0" fmla="*/ 1011 h 244499"/>
                <a:gd name="connsiteX1" fmla="*/ 214170 w 214206"/>
                <a:gd name="connsiteY1" fmla="*/ 51811 h 244499"/>
                <a:gd name="connsiteX2" fmla="*/ 190886 w 214206"/>
                <a:gd name="connsiteY2" fmla="*/ 119545 h 244499"/>
                <a:gd name="connsiteX3" fmla="*/ 127386 w 214206"/>
                <a:gd name="connsiteY3" fmla="*/ 219028 h 244499"/>
                <a:gd name="connsiteX4" fmla="*/ 42720 w 214206"/>
                <a:gd name="connsiteY4" fmla="*/ 244428 h 244499"/>
                <a:gd name="connsiteX5" fmla="*/ 386 w 214206"/>
                <a:gd name="connsiteY5" fmla="*/ 225378 h 244499"/>
                <a:gd name="connsiteX6" fmla="*/ 25786 w 214206"/>
                <a:gd name="connsiteY6" fmla="*/ 189395 h 244499"/>
                <a:gd name="connsiteX7" fmla="*/ 91403 w 214206"/>
                <a:gd name="connsiteY7" fmla="*/ 189395 h 244499"/>
                <a:gd name="connsiteX8" fmla="*/ 165486 w 214206"/>
                <a:gd name="connsiteY8" fmla="*/ 98378 h 244499"/>
                <a:gd name="connsiteX9" fmla="*/ 186653 w 214206"/>
                <a:gd name="connsiteY9" fmla="*/ 1011 h 24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06" h="244499">
                  <a:moveTo>
                    <a:pt x="186653" y="1011"/>
                  </a:moveTo>
                  <a:cubicBezTo>
                    <a:pt x="194767" y="-6750"/>
                    <a:pt x="213465" y="32055"/>
                    <a:pt x="214170" y="51811"/>
                  </a:cubicBezTo>
                  <a:cubicBezTo>
                    <a:pt x="214875" y="71567"/>
                    <a:pt x="205350" y="91676"/>
                    <a:pt x="190886" y="119545"/>
                  </a:cubicBezTo>
                  <a:cubicBezTo>
                    <a:pt x="176422" y="147414"/>
                    <a:pt x="152080" y="198214"/>
                    <a:pt x="127386" y="219028"/>
                  </a:cubicBezTo>
                  <a:cubicBezTo>
                    <a:pt x="102692" y="239842"/>
                    <a:pt x="63887" y="243370"/>
                    <a:pt x="42720" y="244428"/>
                  </a:cubicBezTo>
                  <a:cubicBezTo>
                    <a:pt x="21553" y="245486"/>
                    <a:pt x="3208" y="234550"/>
                    <a:pt x="386" y="225378"/>
                  </a:cubicBezTo>
                  <a:cubicBezTo>
                    <a:pt x="-2436" y="216206"/>
                    <a:pt x="10617" y="195392"/>
                    <a:pt x="25786" y="189395"/>
                  </a:cubicBezTo>
                  <a:cubicBezTo>
                    <a:pt x="40955" y="183398"/>
                    <a:pt x="68120" y="204564"/>
                    <a:pt x="91403" y="189395"/>
                  </a:cubicBezTo>
                  <a:cubicBezTo>
                    <a:pt x="114686" y="174226"/>
                    <a:pt x="153844" y="124131"/>
                    <a:pt x="165486" y="98378"/>
                  </a:cubicBezTo>
                  <a:cubicBezTo>
                    <a:pt x="177128" y="72625"/>
                    <a:pt x="178539" y="8772"/>
                    <a:pt x="186653" y="10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F17EAA29-1C54-4917-98EC-FDF971A3473A}"/>
                </a:ext>
              </a:extLst>
            </p:cNvPr>
            <p:cNvSpPr/>
            <p:nvPr/>
          </p:nvSpPr>
          <p:spPr>
            <a:xfrm>
              <a:off x="6023170" y="5251450"/>
              <a:ext cx="360164" cy="196504"/>
            </a:xfrm>
            <a:custGeom>
              <a:avLst/>
              <a:gdLst>
                <a:gd name="connsiteX0" fmla="*/ 60130 w 360164"/>
                <a:gd name="connsiteY0" fmla="*/ 158750 h 196504"/>
                <a:gd name="connsiteX1" fmla="*/ 85530 w 360164"/>
                <a:gd name="connsiteY1" fmla="*/ 74083 h 196504"/>
                <a:gd name="connsiteX2" fmla="*/ 231580 w 360164"/>
                <a:gd name="connsiteY2" fmla="*/ 40217 h 196504"/>
                <a:gd name="connsiteX3" fmla="*/ 290847 w 360164"/>
                <a:gd name="connsiteY3" fmla="*/ 78317 h 196504"/>
                <a:gd name="connsiteX4" fmla="*/ 278147 w 360164"/>
                <a:gd name="connsiteY4" fmla="*/ 148167 h 196504"/>
                <a:gd name="connsiteX5" fmla="*/ 172313 w 360164"/>
                <a:gd name="connsiteY5" fmla="*/ 194733 h 196504"/>
                <a:gd name="connsiteX6" fmla="*/ 267563 w 360164"/>
                <a:gd name="connsiteY6" fmla="*/ 182033 h 196504"/>
                <a:gd name="connsiteX7" fmla="*/ 352230 w 360164"/>
                <a:gd name="connsiteY7" fmla="*/ 137583 h 196504"/>
                <a:gd name="connsiteX8" fmla="*/ 339530 w 360164"/>
                <a:gd name="connsiteY8" fmla="*/ 57150 h 196504"/>
                <a:gd name="connsiteX9" fmla="*/ 201947 w 360164"/>
                <a:gd name="connsiteY9" fmla="*/ 0 h 196504"/>
                <a:gd name="connsiteX10" fmla="*/ 26263 w 360164"/>
                <a:gd name="connsiteY10" fmla="*/ 57150 h 196504"/>
                <a:gd name="connsiteX11" fmla="*/ 863 w 360164"/>
                <a:gd name="connsiteY11" fmla="*/ 135467 h 196504"/>
                <a:gd name="connsiteX12" fmla="*/ 60130 w 360164"/>
                <a:gd name="connsiteY12" fmla="*/ 158750 h 19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164" h="196504">
                  <a:moveTo>
                    <a:pt x="60130" y="158750"/>
                  </a:moveTo>
                  <a:cubicBezTo>
                    <a:pt x="74241" y="148519"/>
                    <a:pt x="56955" y="93838"/>
                    <a:pt x="85530" y="74083"/>
                  </a:cubicBezTo>
                  <a:cubicBezTo>
                    <a:pt x="114105" y="54327"/>
                    <a:pt x="197361" y="39511"/>
                    <a:pt x="231580" y="40217"/>
                  </a:cubicBezTo>
                  <a:cubicBezTo>
                    <a:pt x="265799" y="40923"/>
                    <a:pt x="283086" y="60325"/>
                    <a:pt x="290847" y="78317"/>
                  </a:cubicBezTo>
                  <a:cubicBezTo>
                    <a:pt x="298608" y="96309"/>
                    <a:pt x="297903" y="128764"/>
                    <a:pt x="278147" y="148167"/>
                  </a:cubicBezTo>
                  <a:cubicBezTo>
                    <a:pt x="258391" y="167570"/>
                    <a:pt x="174077" y="189089"/>
                    <a:pt x="172313" y="194733"/>
                  </a:cubicBezTo>
                  <a:cubicBezTo>
                    <a:pt x="170549" y="200377"/>
                    <a:pt x="237577" y="191558"/>
                    <a:pt x="267563" y="182033"/>
                  </a:cubicBezTo>
                  <a:cubicBezTo>
                    <a:pt x="297549" y="172508"/>
                    <a:pt x="340236" y="158397"/>
                    <a:pt x="352230" y="137583"/>
                  </a:cubicBezTo>
                  <a:cubicBezTo>
                    <a:pt x="364224" y="116769"/>
                    <a:pt x="364577" y="80080"/>
                    <a:pt x="339530" y="57150"/>
                  </a:cubicBezTo>
                  <a:cubicBezTo>
                    <a:pt x="314483" y="34220"/>
                    <a:pt x="254158" y="0"/>
                    <a:pt x="201947" y="0"/>
                  </a:cubicBezTo>
                  <a:cubicBezTo>
                    <a:pt x="149736" y="0"/>
                    <a:pt x="59777" y="34572"/>
                    <a:pt x="26263" y="57150"/>
                  </a:cubicBezTo>
                  <a:cubicBezTo>
                    <a:pt x="-7251" y="79728"/>
                    <a:pt x="863" y="113242"/>
                    <a:pt x="863" y="135467"/>
                  </a:cubicBezTo>
                  <a:cubicBezTo>
                    <a:pt x="863" y="157692"/>
                    <a:pt x="46019" y="168981"/>
                    <a:pt x="60130" y="1587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9D82C29A-3CDF-476E-9D80-099DC0D261A1}"/>
              </a:ext>
            </a:extLst>
          </p:cNvPr>
          <p:cNvSpPr/>
          <p:nvPr/>
        </p:nvSpPr>
        <p:spPr>
          <a:xfrm rot="5400000">
            <a:off x="9038897" y="6137466"/>
            <a:ext cx="154156" cy="515105"/>
          </a:xfrm>
          <a:custGeom>
            <a:avLst/>
            <a:gdLst>
              <a:gd name="connsiteX0" fmla="*/ 152940 w 154156"/>
              <a:gd name="connsiteY0" fmla="*/ 445 h 515105"/>
              <a:gd name="connsiteX1" fmla="*/ 76740 w 154156"/>
              <a:gd name="connsiteY1" fmla="*/ 108395 h 515105"/>
              <a:gd name="connsiteX2" fmla="*/ 106373 w 154156"/>
              <a:gd name="connsiteY2" fmla="*/ 265028 h 515105"/>
              <a:gd name="connsiteX3" fmla="*/ 129657 w 154156"/>
              <a:gd name="connsiteY3" fmla="*/ 358162 h 515105"/>
              <a:gd name="connsiteX4" fmla="*/ 108490 w 154156"/>
              <a:gd name="connsiteY4" fmla="*/ 413195 h 515105"/>
              <a:gd name="connsiteX5" fmla="*/ 540 w 154156"/>
              <a:gd name="connsiteY5" fmla="*/ 514795 h 515105"/>
              <a:gd name="connsiteX6" fmla="*/ 66157 w 154156"/>
              <a:gd name="connsiteY6" fmla="*/ 440712 h 515105"/>
              <a:gd name="connsiteX7" fmla="*/ 51340 w 154156"/>
              <a:gd name="connsiteY7" fmla="*/ 326412 h 515105"/>
              <a:gd name="connsiteX8" fmla="*/ 4773 w 154156"/>
              <a:gd name="connsiteY8" fmla="*/ 148612 h 515105"/>
              <a:gd name="connsiteX9" fmla="*/ 152940 w 154156"/>
              <a:gd name="connsiteY9" fmla="*/ 445 h 51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156" h="515105">
                <a:moveTo>
                  <a:pt x="152940" y="445"/>
                </a:moveTo>
                <a:cubicBezTo>
                  <a:pt x="164934" y="-6258"/>
                  <a:pt x="84501" y="64298"/>
                  <a:pt x="76740" y="108395"/>
                </a:cubicBezTo>
                <a:cubicBezTo>
                  <a:pt x="68979" y="152492"/>
                  <a:pt x="97554" y="223400"/>
                  <a:pt x="106373" y="265028"/>
                </a:cubicBezTo>
                <a:cubicBezTo>
                  <a:pt x="115192" y="306656"/>
                  <a:pt x="129304" y="333468"/>
                  <a:pt x="129657" y="358162"/>
                </a:cubicBezTo>
                <a:cubicBezTo>
                  <a:pt x="130010" y="382856"/>
                  <a:pt x="130009" y="387090"/>
                  <a:pt x="108490" y="413195"/>
                </a:cubicBezTo>
                <a:cubicBezTo>
                  <a:pt x="86970" y="439301"/>
                  <a:pt x="7595" y="510209"/>
                  <a:pt x="540" y="514795"/>
                </a:cubicBezTo>
                <a:cubicBezTo>
                  <a:pt x="-6515" y="519381"/>
                  <a:pt x="57690" y="472109"/>
                  <a:pt x="66157" y="440712"/>
                </a:cubicBezTo>
                <a:cubicBezTo>
                  <a:pt x="74624" y="409315"/>
                  <a:pt x="61571" y="375095"/>
                  <a:pt x="51340" y="326412"/>
                </a:cubicBezTo>
                <a:cubicBezTo>
                  <a:pt x="41109" y="277729"/>
                  <a:pt x="-7927" y="202234"/>
                  <a:pt x="4773" y="148612"/>
                </a:cubicBezTo>
                <a:cubicBezTo>
                  <a:pt x="17473" y="94990"/>
                  <a:pt x="140946" y="7148"/>
                  <a:pt x="152940" y="4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F1710B27-728C-441F-A897-FA716F0960B1}"/>
              </a:ext>
            </a:extLst>
          </p:cNvPr>
          <p:cNvSpPr/>
          <p:nvPr/>
        </p:nvSpPr>
        <p:spPr>
          <a:xfrm>
            <a:off x="3117797" y="1520583"/>
            <a:ext cx="724079" cy="350550"/>
          </a:xfrm>
          <a:custGeom>
            <a:avLst/>
            <a:gdLst>
              <a:gd name="connsiteX0" fmla="*/ 48736 w 724079"/>
              <a:gd name="connsiteY0" fmla="*/ 257417 h 350550"/>
              <a:gd name="connsiteX1" fmla="*/ 224420 w 724079"/>
              <a:gd name="connsiteY1" fmla="*/ 134650 h 350550"/>
              <a:gd name="connsiteX2" fmla="*/ 533453 w 724079"/>
              <a:gd name="connsiteY2" fmla="*/ 1300 h 350550"/>
              <a:gd name="connsiteX3" fmla="*/ 660453 w 724079"/>
              <a:gd name="connsiteY3" fmla="*/ 71150 h 350550"/>
              <a:gd name="connsiteX4" fmla="*/ 723953 w 724079"/>
              <a:gd name="connsiteY4" fmla="*/ 143117 h 350550"/>
              <a:gd name="connsiteX5" fmla="*/ 645636 w 724079"/>
              <a:gd name="connsiteY5" fmla="*/ 145234 h 350550"/>
              <a:gd name="connsiteX6" fmla="*/ 404336 w 724079"/>
              <a:gd name="connsiteY6" fmla="*/ 187567 h 350550"/>
              <a:gd name="connsiteX7" fmla="*/ 603303 w 724079"/>
              <a:gd name="connsiteY7" fmla="*/ 136767 h 350550"/>
              <a:gd name="connsiteX8" fmla="*/ 370470 w 724079"/>
              <a:gd name="connsiteY8" fmla="*/ 189684 h 350550"/>
              <a:gd name="connsiteX9" fmla="*/ 167270 w 724079"/>
              <a:gd name="connsiteY9" fmla="*/ 289167 h 350550"/>
              <a:gd name="connsiteX10" fmla="*/ 254053 w 724079"/>
              <a:gd name="connsiteY10" fmla="*/ 221434 h 350550"/>
              <a:gd name="connsiteX11" fmla="*/ 101653 w 724079"/>
              <a:gd name="connsiteY11" fmla="*/ 325150 h 350550"/>
              <a:gd name="connsiteX12" fmla="*/ 42386 w 724079"/>
              <a:gd name="connsiteY12" fmla="*/ 350550 h 350550"/>
              <a:gd name="connsiteX13" fmla="*/ 53 w 724079"/>
              <a:gd name="connsiteY13" fmla="*/ 325150 h 350550"/>
              <a:gd name="connsiteX14" fmla="*/ 48736 w 724079"/>
              <a:gd name="connsiteY14" fmla="*/ 257417 h 35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4079" h="350550">
                <a:moveTo>
                  <a:pt x="48736" y="257417"/>
                </a:moveTo>
                <a:cubicBezTo>
                  <a:pt x="86131" y="225667"/>
                  <a:pt x="143634" y="177336"/>
                  <a:pt x="224420" y="134650"/>
                </a:cubicBezTo>
                <a:cubicBezTo>
                  <a:pt x="305206" y="91964"/>
                  <a:pt x="460781" y="11883"/>
                  <a:pt x="533453" y="1300"/>
                </a:cubicBezTo>
                <a:cubicBezTo>
                  <a:pt x="606125" y="-9283"/>
                  <a:pt x="628703" y="47514"/>
                  <a:pt x="660453" y="71150"/>
                </a:cubicBezTo>
                <a:cubicBezTo>
                  <a:pt x="692203" y="94786"/>
                  <a:pt x="726422" y="130770"/>
                  <a:pt x="723953" y="143117"/>
                </a:cubicBezTo>
                <a:cubicBezTo>
                  <a:pt x="721484" y="155464"/>
                  <a:pt x="698905" y="137826"/>
                  <a:pt x="645636" y="145234"/>
                </a:cubicBezTo>
                <a:cubicBezTo>
                  <a:pt x="592367" y="152642"/>
                  <a:pt x="411392" y="188978"/>
                  <a:pt x="404336" y="187567"/>
                </a:cubicBezTo>
                <a:cubicBezTo>
                  <a:pt x="397281" y="186156"/>
                  <a:pt x="608947" y="136414"/>
                  <a:pt x="603303" y="136767"/>
                </a:cubicBezTo>
                <a:cubicBezTo>
                  <a:pt x="597659" y="137120"/>
                  <a:pt x="443142" y="164284"/>
                  <a:pt x="370470" y="189684"/>
                </a:cubicBezTo>
                <a:cubicBezTo>
                  <a:pt x="297798" y="215084"/>
                  <a:pt x="186673" y="283875"/>
                  <a:pt x="167270" y="289167"/>
                </a:cubicBezTo>
                <a:cubicBezTo>
                  <a:pt x="147867" y="294459"/>
                  <a:pt x="264989" y="215437"/>
                  <a:pt x="254053" y="221434"/>
                </a:cubicBezTo>
                <a:cubicBezTo>
                  <a:pt x="243117" y="227431"/>
                  <a:pt x="136931" y="303631"/>
                  <a:pt x="101653" y="325150"/>
                </a:cubicBezTo>
                <a:cubicBezTo>
                  <a:pt x="66375" y="346669"/>
                  <a:pt x="59319" y="350550"/>
                  <a:pt x="42386" y="350550"/>
                </a:cubicBezTo>
                <a:cubicBezTo>
                  <a:pt x="25453" y="350550"/>
                  <a:pt x="-1358" y="341025"/>
                  <a:pt x="53" y="325150"/>
                </a:cubicBezTo>
                <a:cubicBezTo>
                  <a:pt x="1464" y="309275"/>
                  <a:pt x="11341" y="289167"/>
                  <a:pt x="48736" y="25741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2F89822B-1826-4F36-BCFA-7AF4CED276EC}"/>
              </a:ext>
            </a:extLst>
          </p:cNvPr>
          <p:cNvSpPr/>
          <p:nvPr/>
        </p:nvSpPr>
        <p:spPr>
          <a:xfrm>
            <a:off x="2138806" y="1671944"/>
            <a:ext cx="721160" cy="205838"/>
          </a:xfrm>
          <a:custGeom>
            <a:avLst/>
            <a:gdLst>
              <a:gd name="connsiteX0" fmla="*/ 1144 w 721160"/>
              <a:gd name="connsiteY0" fmla="*/ 29856 h 205838"/>
              <a:gd name="connsiteX1" fmla="*/ 295361 w 721160"/>
              <a:gd name="connsiteY1" fmla="*/ 2339 h 205838"/>
              <a:gd name="connsiteX2" fmla="*/ 547244 w 721160"/>
              <a:gd name="connsiteY2" fmla="*/ 82773 h 205838"/>
              <a:gd name="connsiteX3" fmla="*/ 661544 w 721160"/>
              <a:gd name="connsiteY3" fmla="*/ 161089 h 205838"/>
              <a:gd name="connsiteX4" fmla="*/ 583227 w 721160"/>
              <a:gd name="connsiteY4" fmla="*/ 142039 h 205838"/>
              <a:gd name="connsiteX5" fmla="*/ 720811 w 721160"/>
              <a:gd name="connsiteY5" fmla="*/ 205539 h 205838"/>
              <a:gd name="connsiteX6" fmla="*/ 534544 w 721160"/>
              <a:gd name="connsiteY6" fmla="*/ 167439 h 205838"/>
              <a:gd name="connsiteX7" fmla="*/ 644611 w 721160"/>
              <a:gd name="connsiteY7" fmla="*/ 203423 h 205838"/>
              <a:gd name="connsiteX8" fmla="*/ 282661 w 721160"/>
              <a:gd name="connsiteY8" fmla="*/ 131456 h 205838"/>
              <a:gd name="connsiteX9" fmla="*/ 460461 w 721160"/>
              <a:gd name="connsiteY9" fmla="*/ 194956 h 205838"/>
              <a:gd name="connsiteX10" fmla="*/ 327111 w 721160"/>
              <a:gd name="connsiteY10" fmla="*/ 158973 h 205838"/>
              <a:gd name="connsiteX11" fmla="*/ 197994 w 721160"/>
              <a:gd name="connsiteY11" fmla="*/ 114523 h 205838"/>
              <a:gd name="connsiteX12" fmla="*/ 1144 w 721160"/>
              <a:gd name="connsiteY12" fmla="*/ 29856 h 20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1160" h="205838">
                <a:moveTo>
                  <a:pt x="1144" y="29856"/>
                </a:moveTo>
                <a:cubicBezTo>
                  <a:pt x="17372" y="11159"/>
                  <a:pt x="204344" y="-6481"/>
                  <a:pt x="295361" y="2339"/>
                </a:cubicBezTo>
                <a:cubicBezTo>
                  <a:pt x="386378" y="11159"/>
                  <a:pt x="486214" y="56315"/>
                  <a:pt x="547244" y="82773"/>
                </a:cubicBezTo>
                <a:cubicBezTo>
                  <a:pt x="608274" y="109231"/>
                  <a:pt x="655547" y="151211"/>
                  <a:pt x="661544" y="161089"/>
                </a:cubicBezTo>
                <a:cubicBezTo>
                  <a:pt x="667541" y="170967"/>
                  <a:pt x="573349" y="134631"/>
                  <a:pt x="583227" y="142039"/>
                </a:cubicBezTo>
                <a:cubicBezTo>
                  <a:pt x="593105" y="149447"/>
                  <a:pt x="728925" y="201306"/>
                  <a:pt x="720811" y="205539"/>
                </a:cubicBezTo>
                <a:cubicBezTo>
                  <a:pt x="712697" y="209772"/>
                  <a:pt x="547244" y="167792"/>
                  <a:pt x="534544" y="167439"/>
                </a:cubicBezTo>
                <a:cubicBezTo>
                  <a:pt x="521844" y="167086"/>
                  <a:pt x="686592" y="209420"/>
                  <a:pt x="644611" y="203423"/>
                </a:cubicBezTo>
                <a:cubicBezTo>
                  <a:pt x="602631" y="197426"/>
                  <a:pt x="313353" y="132867"/>
                  <a:pt x="282661" y="131456"/>
                </a:cubicBezTo>
                <a:cubicBezTo>
                  <a:pt x="251969" y="130045"/>
                  <a:pt x="453053" y="190370"/>
                  <a:pt x="460461" y="194956"/>
                </a:cubicBezTo>
                <a:cubicBezTo>
                  <a:pt x="467869" y="199542"/>
                  <a:pt x="370855" y="172378"/>
                  <a:pt x="327111" y="158973"/>
                </a:cubicBezTo>
                <a:cubicBezTo>
                  <a:pt x="283367" y="145568"/>
                  <a:pt x="250205" y="130045"/>
                  <a:pt x="197994" y="114523"/>
                </a:cubicBezTo>
                <a:cubicBezTo>
                  <a:pt x="145783" y="99001"/>
                  <a:pt x="-15084" y="48553"/>
                  <a:pt x="1144" y="298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69" name="グループ化 1268">
            <a:extLst>
              <a:ext uri="{FF2B5EF4-FFF2-40B4-BE49-F238E27FC236}">
                <a16:creationId xmlns:a16="http://schemas.microsoft.com/office/drawing/2014/main" id="{4F0F92EF-D96A-4669-8132-3CEB3422D2B9}"/>
              </a:ext>
            </a:extLst>
          </p:cNvPr>
          <p:cNvGrpSpPr/>
          <p:nvPr/>
        </p:nvGrpSpPr>
        <p:grpSpPr>
          <a:xfrm>
            <a:off x="7511654" y="5055390"/>
            <a:ext cx="1140388" cy="1000087"/>
            <a:chOff x="8897692" y="2600948"/>
            <a:chExt cx="1140388" cy="1000087"/>
          </a:xfrm>
        </p:grpSpPr>
        <p:grpSp>
          <p:nvGrpSpPr>
            <p:cNvPr id="279" name="グループ化 278">
              <a:extLst>
                <a:ext uri="{FF2B5EF4-FFF2-40B4-BE49-F238E27FC236}">
                  <a16:creationId xmlns:a16="http://schemas.microsoft.com/office/drawing/2014/main" id="{4603DB56-AEE5-4431-99E1-CB81FA7B5A84}"/>
                </a:ext>
              </a:extLst>
            </p:cNvPr>
            <p:cNvGrpSpPr/>
            <p:nvPr/>
          </p:nvGrpSpPr>
          <p:grpSpPr>
            <a:xfrm>
              <a:off x="8935500" y="2603271"/>
              <a:ext cx="1102580" cy="979987"/>
              <a:chOff x="5867180" y="3791991"/>
              <a:chExt cx="475496" cy="422627"/>
            </a:xfrm>
            <a:solidFill>
              <a:srgbClr val="FFFF00"/>
            </a:solidFill>
          </p:grpSpPr>
          <p:sp>
            <p:nvSpPr>
              <p:cNvPr id="280" name="フリーフォーム: 図形 279">
                <a:extLst>
                  <a:ext uri="{FF2B5EF4-FFF2-40B4-BE49-F238E27FC236}">
                    <a16:creationId xmlns:a16="http://schemas.microsoft.com/office/drawing/2014/main" id="{763EFA2B-AE1C-4606-B9B5-1337D754B127}"/>
                  </a:ext>
                </a:extLst>
              </p:cNvPr>
              <p:cNvSpPr/>
              <p:nvPr/>
            </p:nvSpPr>
            <p:spPr>
              <a:xfrm>
                <a:off x="5887314" y="3791991"/>
                <a:ext cx="193762" cy="176337"/>
              </a:xfrm>
              <a:custGeom>
                <a:avLst/>
                <a:gdLst>
                  <a:gd name="connsiteX0" fmla="*/ 1253 w 193762"/>
                  <a:gd name="connsiteY0" fmla="*/ 1076 h 176337"/>
                  <a:gd name="connsiteX1" fmla="*/ 172703 w 193762"/>
                  <a:gd name="connsiteY1" fmla="*/ 85742 h 176337"/>
                  <a:gd name="connsiteX2" fmla="*/ 185403 w 193762"/>
                  <a:gd name="connsiteY2" fmla="*/ 121726 h 176337"/>
                  <a:gd name="connsiteX3" fmla="*/ 121903 w 193762"/>
                  <a:gd name="connsiteY3" fmla="*/ 174642 h 176337"/>
                  <a:gd name="connsiteX4" fmla="*/ 96503 w 193762"/>
                  <a:gd name="connsiteY4" fmla="*/ 151359 h 176337"/>
                  <a:gd name="connsiteX5" fmla="*/ 1253 w 193762"/>
                  <a:gd name="connsiteY5" fmla="*/ 1076 h 17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762" h="176337">
                    <a:moveTo>
                      <a:pt x="1253" y="1076"/>
                    </a:moveTo>
                    <a:cubicBezTo>
                      <a:pt x="13953" y="-9860"/>
                      <a:pt x="142011" y="65634"/>
                      <a:pt x="172703" y="85742"/>
                    </a:cubicBezTo>
                    <a:cubicBezTo>
                      <a:pt x="203395" y="105850"/>
                      <a:pt x="193870" y="106909"/>
                      <a:pt x="185403" y="121726"/>
                    </a:cubicBezTo>
                    <a:cubicBezTo>
                      <a:pt x="176936" y="136543"/>
                      <a:pt x="136720" y="169703"/>
                      <a:pt x="121903" y="174642"/>
                    </a:cubicBezTo>
                    <a:cubicBezTo>
                      <a:pt x="107086" y="179581"/>
                      <a:pt x="116964" y="174289"/>
                      <a:pt x="96503" y="151359"/>
                    </a:cubicBezTo>
                    <a:cubicBezTo>
                      <a:pt x="76042" y="128429"/>
                      <a:pt x="-11447" y="12012"/>
                      <a:pt x="1253" y="10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フリーフォーム: 図形 280">
                <a:extLst>
                  <a:ext uri="{FF2B5EF4-FFF2-40B4-BE49-F238E27FC236}">
                    <a16:creationId xmlns:a16="http://schemas.microsoft.com/office/drawing/2014/main" id="{79BF6274-9C9C-4899-8962-A0A5F51A16F7}"/>
                  </a:ext>
                </a:extLst>
              </p:cNvPr>
              <p:cNvSpPr/>
              <p:nvPr/>
            </p:nvSpPr>
            <p:spPr>
              <a:xfrm>
                <a:off x="5867180" y="3865003"/>
                <a:ext cx="475496" cy="349615"/>
              </a:xfrm>
              <a:custGeom>
                <a:avLst/>
                <a:gdLst>
                  <a:gd name="connsiteX0" fmla="*/ 2337 w 475496"/>
                  <a:gd name="connsiteY0" fmla="*/ 266730 h 349615"/>
                  <a:gd name="connsiteX1" fmla="*/ 84887 w 475496"/>
                  <a:gd name="connsiteY1" fmla="*/ 347164 h 349615"/>
                  <a:gd name="connsiteX2" fmla="*/ 158970 w 475496"/>
                  <a:gd name="connsiteY2" fmla="*/ 323880 h 349615"/>
                  <a:gd name="connsiteX3" fmla="*/ 273270 w 475496"/>
                  <a:gd name="connsiteY3" fmla="*/ 273080 h 349615"/>
                  <a:gd name="connsiteX4" fmla="*/ 459537 w 475496"/>
                  <a:gd name="connsiteY4" fmla="*/ 14847 h 349615"/>
                  <a:gd name="connsiteX5" fmla="*/ 434137 w 475496"/>
                  <a:gd name="connsiteY5" fmla="*/ 52947 h 349615"/>
                  <a:gd name="connsiteX6" fmla="*/ 182253 w 475496"/>
                  <a:gd name="connsiteY6" fmla="*/ 232864 h 349615"/>
                  <a:gd name="connsiteX7" fmla="*/ 2337 w 475496"/>
                  <a:gd name="connsiteY7" fmla="*/ 266730 h 34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5496" h="349615">
                    <a:moveTo>
                      <a:pt x="2337" y="266730"/>
                    </a:moveTo>
                    <a:cubicBezTo>
                      <a:pt x="-13891" y="285780"/>
                      <a:pt x="58782" y="337639"/>
                      <a:pt x="84887" y="347164"/>
                    </a:cubicBezTo>
                    <a:cubicBezTo>
                      <a:pt x="110993" y="356689"/>
                      <a:pt x="127573" y="336227"/>
                      <a:pt x="158970" y="323880"/>
                    </a:cubicBezTo>
                    <a:cubicBezTo>
                      <a:pt x="190367" y="311533"/>
                      <a:pt x="223175" y="324586"/>
                      <a:pt x="273270" y="273080"/>
                    </a:cubicBezTo>
                    <a:cubicBezTo>
                      <a:pt x="323365" y="221574"/>
                      <a:pt x="432726" y="51536"/>
                      <a:pt x="459537" y="14847"/>
                    </a:cubicBezTo>
                    <a:cubicBezTo>
                      <a:pt x="486348" y="-21842"/>
                      <a:pt x="480351" y="16611"/>
                      <a:pt x="434137" y="52947"/>
                    </a:cubicBezTo>
                    <a:cubicBezTo>
                      <a:pt x="387923" y="89283"/>
                      <a:pt x="257042" y="197586"/>
                      <a:pt x="182253" y="232864"/>
                    </a:cubicBezTo>
                    <a:cubicBezTo>
                      <a:pt x="107464" y="268142"/>
                      <a:pt x="18565" y="247680"/>
                      <a:pt x="2337" y="2667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51" name="フリーフォーム: 図形 1250">
              <a:extLst>
                <a:ext uri="{FF2B5EF4-FFF2-40B4-BE49-F238E27FC236}">
                  <a16:creationId xmlns:a16="http://schemas.microsoft.com/office/drawing/2014/main" id="{70427771-6E2F-41C0-8EAF-A43A40C97416}"/>
                </a:ext>
              </a:extLst>
            </p:cNvPr>
            <p:cNvSpPr/>
            <p:nvPr/>
          </p:nvSpPr>
          <p:spPr>
            <a:xfrm>
              <a:off x="8970698" y="2616510"/>
              <a:ext cx="279451" cy="396714"/>
            </a:xfrm>
            <a:custGeom>
              <a:avLst/>
              <a:gdLst>
                <a:gd name="connsiteX0" fmla="*/ 12435 w 279451"/>
                <a:gd name="connsiteY0" fmla="*/ 1807 h 396714"/>
                <a:gd name="connsiteX1" fmla="*/ 241035 w 279451"/>
                <a:gd name="connsiteY1" fmla="*/ 338357 h 396714"/>
                <a:gd name="connsiteX2" fmla="*/ 277019 w 279451"/>
                <a:gd name="connsiteY2" fmla="*/ 380690 h 396714"/>
                <a:gd name="connsiteX3" fmla="*/ 215635 w 279451"/>
                <a:gd name="connsiteY3" fmla="*/ 393390 h 396714"/>
                <a:gd name="connsiteX4" fmla="*/ 128852 w 279451"/>
                <a:gd name="connsiteY4" fmla="*/ 323540 h 396714"/>
                <a:gd name="connsiteX5" fmla="*/ 42069 w 279451"/>
                <a:gd name="connsiteY5" fmla="*/ 209240 h 396714"/>
                <a:gd name="connsiteX6" fmla="*/ 12435 w 279451"/>
                <a:gd name="connsiteY6" fmla="*/ 1807 h 39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451" h="396714">
                  <a:moveTo>
                    <a:pt x="12435" y="1807"/>
                  </a:moveTo>
                  <a:cubicBezTo>
                    <a:pt x="45596" y="23326"/>
                    <a:pt x="196938" y="275210"/>
                    <a:pt x="241035" y="338357"/>
                  </a:cubicBezTo>
                  <a:cubicBezTo>
                    <a:pt x="285132" y="401504"/>
                    <a:pt x="281252" y="371518"/>
                    <a:pt x="277019" y="380690"/>
                  </a:cubicBezTo>
                  <a:cubicBezTo>
                    <a:pt x="272786" y="389862"/>
                    <a:pt x="240329" y="402915"/>
                    <a:pt x="215635" y="393390"/>
                  </a:cubicBezTo>
                  <a:cubicBezTo>
                    <a:pt x="190941" y="383865"/>
                    <a:pt x="157780" y="354232"/>
                    <a:pt x="128852" y="323540"/>
                  </a:cubicBezTo>
                  <a:cubicBezTo>
                    <a:pt x="99924" y="292848"/>
                    <a:pt x="63588" y="261451"/>
                    <a:pt x="42069" y="209240"/>
                  </a:cubicBezTo>
                  <a:cubicBezTo>
                    <a:pt x="20550" y="157029"/>
                    <a:pt x="-20726" y="-19712"/>
                    <a:pt x="12435" y="18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: 図形 1251">
              <a:extLst>
                <a:ext uri="{FF2B5EF4-FFF2-40B4-BE49-F238E27FC236}">
                  <a16:creationId xmlns:a16="http://schemas.microsoft.com/office/drawing/2014/main" id="{175D6114-8507-4139-A3E4-98FF34137FCF}"/>
                </a:ext>
              </a:extLst>
            </p:cNvPr>
            <p:cNvSpPr/>
            <p:nvPr/>
          </p:nvSpPr>
          <p:spPr>
            <a:xfrm>
              <a:off x="8983096" y="2600948"/>
              <a:ext cx="448677" cy="239628"/>
            </a:xfrm>
            <a:custGeom>
              <a:avLst/>
              <a:gdLst>
                <a:gd name="connsiteX0" fmla="*/ 37 w 448677"/>
                <a:gd name="connsiteY0" fmla="*/ 435 h 239628"/>
                <a:gd name="connsiteX1" fmla="*/ 366221 w 448677"/>
                <a:gd name="connsiteY1" fmla="*/ 180352 h 239628"/>
                <a:gd name="connsiteX2" fmla="*/ 442421 w 448677"/>
                <a:gd name="connsiteY2" fmla="*/ 239619 h 239628"/>
                <a:gd name="connsiteX3" fmla="*/ 438187 w 448677"/>
                <a:gd name="connsiteY3" fmla="*/ 184585 h 239628"/>
                <a:gd name="connsiteX4" fmla="*/ 389504 w 448677"/>
                <a:gd name="connsiteY4" fmla="*/ 131669 h 239628"/>
                <a:gd name="connsiteX5" fmla="*/ 37 w 448677"/>
                <a:gd name="connsiteY5" fmla="*/ 435 h 23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677" h="239628">
                  <a:moveTo>
                    <a:pt x="37" y="435"/>
                  </a:moveTo>
                  <a:cubicBezTo>
                    <a:pt x="-3843" y="8549"/>
                    <a:pt x="292490" y="140488"/>
                    <a:pt x="366221" y="180352"/>
                  </a:cubicBezTo>
                  <a:cubicBezTo>
                    <a:pt x="439952" y="220216"/>
                    <a:pt x="430427" y="238913"/>
                    <a:pt x="442421" y="239619"/>
                  </a:cubicBezTo>
                  <a:cubicBezTo>
                    <a:pt x="454415" y="240325"/>
                    <a:pt x="447007" y="202577"/>
                    <a:pt x="438187" y="184585"/>
                  </a:cubicBezTo>
                  <a:cubicBezTo>
                    <a:pt x="429368" y="166593"/>
                    <a:pt x="457943" y="163419"/>
                    <a:pt x="389504" y="131669"/>
                  </a:cubicBezTo>
                  <a:cubicBezTo>
                    <a:pt x="321065" y="99919"/>
                    <a:pt x="3917" y="-7679"/>
                    <a:pt x="37" y="4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: 図形 1252">
              <a:extLst>
                <a:ext uri="{FF2B5EF4-FFF2-40B4-BE49-F238E27FC236}">
                  <a16:creationId xmlns:a16="http://schemas.microsoft.com/office/drawing/2014/main" id="{90860CE5-238F-4B8D-9AE1-09FC67FF8F1F}"/>
                </a:ext>
              </a:extLst>
            </p:cNvPr>
            <p:cNvSpPr/>
            <p:nvPr/>
          </p:nvSpPr>
          <p:spPr>
            <a:xfrm>
              <a:off x="9261451" y="2762018"/>
              <a:ext cx="222053" cy="254826"/>
            </a:xfrm>
            <a:custGeom>
              <a:avLst/>
              <a:gdLst>
                <a:gd name="connsiteX0" fmla="*/ 155599 w 222053"/>
                <a:gd name="connsiteY0" fmla="*/ 232 h 254826"/>
                <a:gd name="connsiteX1" fmla="*/ 155599 w 222053"/>
                <a:gd name="connsiteY1" fmla="*/ 108182 h 254826"/>
                <a:gd name="connsiteX2" fmla="*/ 73049 w 222053"/>
                <a:gd name="connsiteY2" fmla="*/ 180149 h 254826"/>
                <a:gd name="connsiteX3" fmla="*/ 1082 w 222053"/>
                <a:gd name="connsiteY3" fmla="*/ 254232 h 254826"/>
                <a:gd name="connsiteX4" fmla="*/ 130199 w 222053"/>
                <a:gd name="connsiteY4" fmla="*/ 207665 h 254826"/>
                <a:gd name="connsiteX5" fmla="*/ 221216 w 222053"/>
                <a:gd name="connsiteY5" fmla="*/ 82782 h 254826"/>
                <a:gd name="connsiteX6" fmla="*/ 155599 w 222053"/>
                <a:gd name="connsiteY6" fmla="*/ 232 h 25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053" h="254826">
                  <a:moveTo>
                    <a:pt x="155599" y="232"/>
                  </a:moveTo>
                  <a:cubicBezTo>
                    <a:pt x="144663" y="4465"/>
                    <a:pt x="169357" y="78196"/>
                    <a:pt x="155599" y="108182"/>
                  </a:cubicBezTo>
                  <a:cubicBezTo>
                    <a:pt x="141841" y="138168"/>
                    <a:pt x="98802" y="155807"/>
                    <a:pt x="73049" y="180149"/>
                  </a:cubicBezTo>
                  <a:cubicBezTo>
                    <a:pt x="47296" y="204491"/>
                    <a:pt x="-8443" y="249646"/>
                    <a:pt x="1082" y="254232"/>
                  </a:cubicBezTo>
                  <a:cubicBezTo>
                    <a:pt x="10607" y="258818"/>
                    <a:pt x="93510" y="236240"/>
                    <a:pt x="130199" y="207665"/>
                  </a:cubicBezTo>
                  <a:cubicBezTo>
                    <a:pt x="166888" y="179090"/>
                    <a:pt x="212397" y="114884"/>
                    <a:pt x="221216" y="82782"/>
                  </a:cubicBezTo>
                  <a:cubicBezTo>
                    <a:pt x="230035" y="50680"/>
                    <a:pt x="166535" y="-4001"/>
                    <a:pt x="155599" y="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: 図形 1253">
              <a:extLst>
                <a:ext uri="{FF2B5EF4-FFF2-40B4-BE49-F238E27FC236}">
                  <a16:creationId xmlns:a16="http://schemas.microsoft.com/office/drawing/2014/main" id="{2911FF49-6484-475A-A154-DBA676555F14}"/>
                </a:ext>
              </a:extLst>
            </p:cNvPr>
            <p:cNvSpPr/>
            <p:nvPr/>
          </p:nvSpPr>
          <p:spPr>
            <a:xfrm>
              <a:off x="8925303" y="3391186"/>
              <a:ext cx="261517" cy="209849"/>
            </a:xfrm>
            <a:custGeom>
              <a:avLst/>
              <a:gdLst>
                <a:gd name="connsiteX0" fmla="*/ 13380 w 261517"/>
                <a:gd name="connsiteY0" fmla="*/ 3947 h 209849"/>
                <a:gd name="connsiteX1" fmla="*/ 218697 w 261517"/>
                <a:gd name="connsiteY1" fmla="*/ 192331 h 209849"/>
                <a:gd name="connsiteX2" fmla="*/ 261030 w 261517"/>
                <a:gd name="connsiteY2" fmla="*/ 194447 h 209849"/>
                <a:gd name="connsiteX3" fmla="*/ 205997 w 261517"/>
                <a:gd name="connsiteY3" fmla="*/ 128831 h 209849"/>
                <a:gd name="connsiteX4" fmla="*/ 150964 w 261517"/>
                <a:gd name="connsiteY4" fmla="*/ 192331 h 209849"/>
                <a:gd name="connsiteX5" fmla="*/ 34547 w 261517"/>
                <a:gd name="connsiteY5" fmla="*/ 73797 h 209849"/>
                <a:gd name="connsiteX6" fmla="*/ 13380 w 261517"/>
                <a:gd name="connsiteY6" fmla="*/ 3947 h 2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517" h="209849">
                  <a:moveTo>
                    <a:pt x="13380" y="3947"/>
                  </a:moveTo>
                  <a:cubicBezTo>
                    <a:pt x="44072" y="23703"/>
                    <a:pt x="177422" y="160581"/>
                    <a:pt x="218697" y="192331"/>
                  </a:cubicBezTo>
                  <a:cubicBezTo>
                    <a:pt x="259972" y="224081"/>
                    <a:pt x="263147" y="205030"/>
                    <a:pt x="261030" y="194447"/>
                  </a:cubicBezTo>
                  <a:cubicBezTo>
                    <a:pt x="258913" y="183864"/>
                    <a:pt x="224341" y="129184"/>
                    <a:pt x="205997" y="128831"/>
                  </a:cubicBezTo>
                  <a:cubicBezTo>
                    <a:pt x="187653" y="128478"/>
                    <a:pt x="179539" y="201503"/>
                    <a:pt x="150964" y="192331"/>
                  </a:cubicBezTo>
                  <a:cubicBezTo>
                    <a:pt x="122389" y="183159"/>
                    <a:pt x="57830" y="104136"/>
                    <a:pt x="34547" y="73797"/>
                  </a:cubicBezTo>
                  <a:cubicBezTo>
                    <a:pt x="11264" y="43458"/>
                    <a:pt x="-17312" y="-15809"/>
                    <a:pt x="13380" y="39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: 図形 1254">
              <a:extLst>
                <a:ext uri="{FF2B5EF4-FFF2-40B4-BE49-F238E27FC236}">
                  <a16:creationId xmlns:a16="http://schemas.microsoft.com/office/drawing/2014/main" id="{3B0D80B0-02DC-40F9-9447-3A85F718FE74}"/>
                </a:ext>
              </a:extLst>
            </p:cNvPr>
            <p:cNvSpPr/>
            <p:nvPr/>
          </p:nvSpPr>
          <p:spPr>
            <a:xfrm>
              <a:off x="8897692" y="2780458"/>
              <a:ext cx="1129906" cy="613436"/>
            </a:xfrm>
            <a:custGeom>
              <a:avLst/>
              <a:gdLst>
                <a:gd name="connsiteX0" fmla="*/ 1128958 w 1129906"/>
                <a:gd name="connsiteY0" fmla="*/ 2959 h 613436"/>
                <a:gd name="connsiteX1" fmla="*/ 891891 w 1129906"/>
                <a:gd name="connsiteY1" fmla="*/ 252725 h 613436"/>
                <a:gd name="connsiteX2" fmla="*/ 421991 w 1129906"/>
                <a:gd name="connsiteY2" fmla="*/ 557525 h 613436"/>
                <a:gd name="connsiteX3" fmla="*/ 66391 w 1129906"/>
                <a:gd name="connsiteY3" fmla="*/ 608325 h 613436"/>
                <a:gd name="connsiteX4" fmla="*/ 2891 w 1129906"/>
                <a:gd name="connsiteY4" fmla="*/ 608325 h 613436"/>
                <a:gd name="connsiteX5" fmla="*/ 108725 w 1129906"/>
                <a:gd name="connsiteY5" fmla="*/ 578692 h 613436"/>
                <a:gd name="connsiteX6" fmla="*/ 350025 w 1129906"/>
                <a:gd name="connsiteY6" fmla="*/ 525775 h 613436"/>
                <a:gd name="connsiteX7" fmla="*/ 752191 w 1129906"/>
                <a:gd name="connsiteY7" fmla="*/ 284475 h 613436"/>
                <a:gd name="connsiteX8" fmla="*/ 965975 w 1129906"/>
                <a:gd name="connsiteY8" fmla="*/ 125725 h 613436"/>
                <a:gd name="connsiteX9" fmla="*/ 1128958 w 1129906"/>
                <a:gd name="connsiteY9" fmla="*/ 2959 h 61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9906" h="613436">
                  <a:moveTo>
                    <a:pt x="1128958" y="2959"/>
                  </a:moveTo>
                  <a:cubicBezTo>
                    <a:pt x="1116611" y="24126"/>
                    <a:pt x="1009719" y="160297"/>
                    <a:pt x="891891" y="252725"/>
                  </a:cubicBezTo>
                  <a:cubicBezTo>
                    <a:pt x="774063" y="345153"/>
                    <a:pt x="559574" y="498258"/>
                    <a:pt x="421991" y="557525"/>
                  </a:cubicBezTo>
                  <a:cubicBezTo>
                    <a:pt x="284408" y="616792"/>
                    <a:pt x="136241" y="599858"/>
                    <a:pt x="66391" y="608325"/>
                  </a:cubicBezTo>
                  <a:cubicBezTo>
                    <a:pt x="-3459" y="616792"/>
                    <a:pt x="-4165" y="613264"/>
                    <a:pt x="2891" y="608325"/>
                  </a:cubicBezTo>
                  <a:cubicBezTo>
                    <a:pt x="9947" y="603386"/>
                    <a:pt x="50869" y="592450"/>
                    <a:pt x="108725" y="578692"/>
                  </a:cubicBezTo>
                  <a:cubicBezTo>
                    <a:pt x="166581" y="564934"/>
                    <a:pt x="242781" y="574811"/>
                    <a:pt x="350025" y="525775"/>
                  </a:cubicBezTo>
                  <a:cubicBezTo>
                    <a:pt x="457269" y="476739"/>
                    <a:pt x="649533" y="351150"/>
                    <a:pt x="752191" y="284475"/>
                  </a:cubicBezTo>
                  <a:cubicBezTo>
                    <a:pt x="854849" y="217800"/>
                    <a:pt x="901769" y="171939"/>
                    <a:pt x="965975" y="125725"/>
                  </a:cubicBezTo>
                  <a:cubicBezTo>
                    <a:pt x="1030181" y="79511"/>
                    <a:pt x="1141305" y="-18208"/>
                    <a:pt x="1128958" y="29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: 図形 1255">
              <a:extLst>
                <a:ext uri="{FF2B5EF4-FFF2-40B4-BE49-F238E27FC236}">
                  <a16:creationId xmlns:a16="http://schemas.microsoft.com/office/drawing/2014/main" id="{69E6E5AF-6CEC-48AB-B4E8-31A72A6793B9}"/>
                </a:ext>
              </a:extLst>
            </p:cNvPr>
            <p:cNvSpPr/>
            <p:nvPr/>
          </p:nvSpPr>
          <p:spPr>
            <a:xfrm>
              <a:off x="9176588" y="2797446"/>
              <a:ext cx="854189" cy="786503"/>
            </a:xfrm>
            <a:custGeom>
              <a:avLst/>
              <a:gdLst>
                <a:gd name="connsiteX0" fmla="*/ 852179 w 854189"/>
                <a:gd name="connsiteY0" fmla="*/ 787 h 786503"/>
                <a:gd name="connsiteX1" fmla="*/ 591829 w 854189"/>
                <a:gd name="connsiteY1" fmla="*/ 322521 h 786503"/>
                <a:gd name="connsiteX2" fmla="*/ 369579 w 854189"/>
                <a:gd name="connsiteY2" fmla="*/ 627321 h 786503"/>
                <a:gd name="connsiteX3" fmla="*/ 219295 w 854189"/>
                <a:gd name="connsiteY3" fmla="*/ 690821 h 786503"/>
                <a:gd name="connsiteX4" fmla="*/ 75362 w 854189"/>
                <a:gd name="connsiteY4" fmla="*/ 735271 h 786503"/>
                <a:gd name="connsiteX5" fmla="*/ 5512 w 854189"/>
                <a:gd name="connsiteY5" fmla="*/ 786071 h 786503"/>
                <a:gd name="connsiteX6" fmla="*/ 217179 w 854189"/>
                <a:gd name="connsiteY6" fmla="*/ 752204 h 786503"/>
                <a:gd name="connsiteX7" fmla="*/ 443662 w 854189"/>
                <a:gd name="connsiteY7" fmla="*/ 631554 h 786503"/>
                <a:gd name="connsiteX8" fmla="*/ 697662 w 854189"/>
                <a:gd name="connsiteY8" fmla="*/ 244204 h 786503"/>
                <a:gd name="connsiteX9" fmla="*/ 852179 w 854189"/>
                <a:gd name="connsiteY9" fmla="*/ 787 h 78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4189" h="786503">
                  <a:moveTo>
                    <a:pt x="852179" y="787"/>
                  </a:moveTo>
                  <a:cubicBezTo>
                    <a:pt x="834540" y="13840"/>
                    <a:pt x="672262" y="218099"/>
                    <a:pt x="591829" y="322521"/>
                  </a:cubicBezTo>
                  <a:cubicBezTo>
                    <a:pt x="511396" y="426943"/>
                    <a:pt x="431668" y="565938"/>
                    <a:pt x="369579" y="627321"/>
                  </a:cubicBezTo>
                  <a:cubicBezTo>
                    <a:pt x="307490" y="688704"/>
                    <a:pt x="268331" y="672829"/>
                    <a:pt x="219295" y="690821"/>
                  </a:cubicBezTo>
                  <a:cubicBezTo>
                    <a:pt x="170259" y="708813"/>
                    <a:pt x="110992" y="719396"/>
                    <a:pt x="75362" y="735271"/>
                  </a:cubicBezTo>
                  <a:cubicBezTo>
                    <a:pt x="39732" y="751146"/>
                    <a:pt x="-18124" y="783249"/>
                    <a:pt x="5512" y="786071"/>
                  </a:cubicBezTo>
                  <a:cubicBezTo>
                    <a:pt x="29148" y="788893"/>
                    <a:pt x="144154" y="777957"/>
                    <a:pt x="217179" y="752204"/>
                  </a:cubicBezTo>
                  <a:cubicBezTo>
                    <a:pt x="290204" y="726451"/>
                    <a:pt x="363582" y="716221"/>
                    <a:pt x="443662" y="631554"/>
                  </a:cubicBezTo>
                  <a:cubicBezTo>
                    <a:pt x="523742" y="546887"/>
                    <a:pt x="627812" y="348626"/>
                    <a:pt x="697662" y="244204"/>
                  </a:cubicBezTo>
                  <a:cubicBezTo>
                    <a:pt x="767512" y="139782"/>
                    <a:pt x="869818" y="-12266"/>
                    <a:pt x="852179" y="7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62" name="グループ化 1261">
            <a:extLst>
              <a:ext uri="{FF2B5EF4-FFF2-40B4-BE49-F238E27FC236}">
                <a16:creationId xmlns:a16="http://schemas.microsoft.com/office/drawing/2014/main" id="{680F6536-A093-4EDE-B1FA-FFF1019E9FC5}"/>
              </a:ext>
            </a:extLst>
          </p:cNvPr>
          <p:cNvGrpSpPr/>
          <p:nvPr/>
        </p:nvGrpSpPr>
        <p:grpSpPr>
          <a:xfrm>
            <a:off x="5317448" y="2098892"/>
            <a:ext cx="1414844" cy="1093687"/>
            <a:chOff x="6799739" y="1242244"/>
            <a:chExt cx="1414844" cy="1093687"/>
          </a:xfrm>
        </p:grpSpPr>
        <p:grpSp>
          <p:nvGrpSpPr>
            <p:cNvPr id="267" name="グループ化 266">
              <a:extLst>
                <a:ext uri="{FF2B5EF4-FFF2-40B4-BE49-F238E27FC236}">
                  <a16:creationId xmlns:a16="http://schemas.microsoft.com/office/drawing/2014/main" id="{500557E3-6D74-477E-A9B9-E23A23119510}"/>
                </a:ext>
              </a:extLst>
            </p:cNvPr>
            <p:cNvGrpSpPr/>
            <p:nvPr/>
          </p:nvGrpSpPr>
          <p:grpSpPr>
            <a:xfrm rot="21214846">
              <a:off x="6799739" y="1290374"/>
              <a:ext cx="1354230" cy="1003159"/>
              <a:chOff x="5811835" y="1892087"/>
              <a:chExt cx="584022" cy="432620"/>
            </a:xfrm>
            <a:solidFill>
              <a:srgbClr val="FFFF00"/>
            </a:solidFill>
          </p:grpSpPr>
          <p:sp>
            <p:nvSpPr>
              <p:cNvPr id="268" name="フリーフォーム: 図形 267">
                <a:extLst>
                  <a:ext uri="{FF2B5EF4-FFF2-40B4-BE49-F238E27FC236}">
                    <a16:creationId xmlns:a16="http://schemas.microsoft.com/office/drawing/2014/main" id="{3F405056-3E79-4C87-AC4A-F875517D950A}"/>
                  </a:ext>
                </a:extLst>
              </p:cNvPr>
              <p:cNvSpPr/>
              <p:nvPr/>
            </p:nvSpPr>
            <p:spPr>
              <a:xfrm>
                <a:off x="5811835" y="2035559"/>
                <a:ext cx="271465" cy="282520"/>
              </a:xfrm>
              <a:custGeom>
                <a:avLst/>
                <a:gdLst>
                  <a:gd name="connsiteX0" fmla="*/ 150815 w 271465"/>
                  <a:gd name="connsiteY0" fmla="*/ 674 h 282520"/>
                  <a:gd name="connsiteX1" fmla="*/ 163515 w 271465"/>
                  <a:gd name="connsiteY1" fmla="*/ 66291 h 282520"/>
                  <a:gd name="connsiteX2" fmla="*/ 89432 w 271465"/>
                  <a:gd name="connsiteY2" fmla="*/ 184824 h 282520"/>
                  <a:gd name="connsiteX3" fmla="*/ 532 w 271465"/>
                  <a:gd name="connsiteY3" fmla="*/ 280074 h 282520"/>
                  <a:gd name="connsiteX4" fmla="*/ 57682 w 271465"/>
                  <a:gd name="connsiteY4" fmla="*/ 250441 h 282520"/>
                  <a:gd name="connsiteX5" fmla="*/ 163515 w 271465"/>
                  <a:gd name="connsiteY5" fmla="*/ 208108 h 282520"/>
                  <a:gd name="connsiteX6" fmla="*/ 271465 w 271465"/>
                  <a:gd name="connsiteY6" fmla="*/ 43008 h 282520"/>
                  <a:gd name="connsiteX7" fmla="*/ 150815 w 271465"/>
                  <a:gd name="connsiteY7" fmla="*/ 674 h 282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465" h="282520">
                    <a:moveTo>
                      <a:pt x="150815" y="674"/>
                    </a:moveTo>
                    <a:cubicBezTo>
                      <a:pt x="132823" y="4555"/>
                      <a:pt x="173746" y="35599"/>
                      <a:pt x="163515" y="66291"/>
                    </a:cubicBezTo>
                    <a:cubicBezTo>
                      <a:pt x="153285" y="96983"/>
                      <a:pt x="116596" y="149194"/>
                      <a:pt x="89432" y="184824"/>
                    </a:cubicBezTo>
                    <a:cubicBezTo>
                      <a:pt x="62268" y="220454"/>
                      <a:pt x="5824" y="269138"/>
                      <a:pt x="532" y="280074"/>
                    </a:cubicBezTo>
                    <a:cubicBezTo>
                      <a:pt x="-4760" y="291010"/>
                      <a:pt x="30518" y="262435"/>
                      <a:pt x="57682" y="250441"/>
                    </a:cubicBezTo>
                    <a:cubicBezTo>
                      <a:pt x="84846" y="238447"/>
                      <a:pt x="127885" y="242680"/>
                      <a:pt x="163515" y="208108"/>
                    </a:cubicBezTo>
                    <a:cubicBezTo>
                      <a:pt x="199145" y="173536"/>
                      <a:pt x="271465" y="76522"/>
                      <a:pt x="271465" y="43008"/>
                    </a:cubicBezTo>
                    <a:cubicBezTo>
                      <a:pt x="271465" y="9494"/>
                      <a:pt x="168807" y="-3207"/>
                      <a:pt x="150815" y="6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9" name="フリーフォーム: 図形 268">
                <a:extLst>
                  <a:ext uri="{FF2B5EF4-FFF2-40B4-BE49-F238E27FC236}">
                    <a16:creationId xmlns:a16="http://schemas.microsoft.com/office/drawing/2014/main" id="{182BF98C-BEFC-4968-B724-0D858000875B}"/>
                  </a:ext>
                </a:extLst>
              </p:cNvPr>
              <p:cNvSpPr/>
              <p:nvPr/>
            </p:nvSpPr>
            <p:spPr>
              <a:xfrm>
                <a:off x="6127711" y="2005074"/>
                <a:ext cx="268146" cy="319633"/>
              </a:xfrm>
              <a:custGeom>
                <a:avLst/>
                <a:gdLst>
                  <a:gd name="connsiteX0" fmla="*/ 31789 w 268146"/>
                  <a:gd name="connsiteY0" fmla="*/ 3643 h 319633"/>
                  <a:gd name="connsiteX1" fmla="*/ 156672 w 268146"/>
                  <a:gd name="connsiteY1" fmla="*/ 130643 h 319633"/>
                  <a:gd name="connsiteX2" fmla="*/ 266739 w 268146"/>
                  <a:gd name="connsiteY2" fmla="*/ 276693 h 319633"/>
                  <a:gd name="connsiteX3" fmla="*/ 215939 w 268146"/>
                  <a:gd name="connsiteY3" fmla="*/ 310559 h 319633"/>
                  <a:gd name="connsiteX4" fmla="*/ 171489 w 268146"/>
                  <a:gd name="connsiteY4" fmla="*/ 312676 h 319633"/>
                  <a:gd name="connsiteX5" fmla="*/ 133389 w 268146"/>
                  <a:gd name="connsiteY5" fmla="*/ 228009 h 319633"/>
                  <a:gd name="connsiteX6" fmla="*/ 8506 w 268146"/>
                  <a:gd name="connsiteY6" fmla="*/ 50209 h 319633"/>
                  <a:gd name="connsiteX7" fmla="*/ 31789 w 268146"/>
                  <a:gd name="connsiteY7" fmla="*/ 3643 h 31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8146" h="319633">
                    <a:moveTo>
                      <a:pt x="31789" y="3643"/>
                    </a:moveTo>
                    <a:cubicBezTo>
                      <a:pt x="56483" y="17049"/>
                      <a:pt x="117514" y="85135"/>
                      <a:pt x="156672" y="130643"/>
                    </a:cubicBezTo>
                    <a:cubicBezTo>
                      <a:pt x="195830" y="176151"/>
                      <a:pt x="256861" y="246707"/>
                      <a:pt x="266739" y="276693"/>
                    </a:cubicBezTo>
                    <a:cubicBezTo>
                      <a:pt x="276617" y="306679"/>
                      <a:pt x="231814" y="304562"/>
                      <a:pt x="215939" y="310559"/>
                    </a:cubicBezTo>
                    <a:cubicBezTo>
                      <a:pt x="200064" y="316556"/>
                      <a:pt x="185247" y="326434"/>
                      <a:pt x="171489" y="312676"/>
                    </a:cubicBezTo>
                    <a:cubicBezTo>
                      <a:pt x="157731" y="298918"/>
                      <a:pt x="160553" y="271753"/>
                      <a:pt x="133389" y="228009"/>
                    </a:cubicBezTo>
                    <a:cubicBezTo>
                      <a:pt x="106225" y="184265"/>
                      <a:pt x="28614" y="84781"/>
                      <a:pt x="8506" y="50209"/>
                    </a:cubicBezTo>
                    <a:cubicBezTo>
                      <a:pt x="-11602" y="15637"/>
                      <a:pt x="7095" y="-9763"/>
                      <a:pt x="31789" y="36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フリーフォーム: 図形 269">
                <a:extLst>
                  <a:ext uri="{FF2B5EF4-FFF2-40B4-BE49-F238E27FC236}">
                    <a16:creationId xmlns:a16="http://schemas.microsoft.com/office/drawing/2014/main" id="{7B0F67B3-F0BF-4E65-8258-4EA917617BF2}"/>
                  </a:ext>
                </a:extLst>
              </p:cNvPr>
              <p:cNvSpPr/>
              <p:nvPr/>
            </p:nvSpPr>
            <p:spPr>
              <a:xfrm>
                <a:off x="6179951" y="1934115"/>
                <a:ext cx="126394" cy="126335"/>
              </a:xfrm>
              <a:custGeom>
                <a:avLst/>
                <a:gdLst>
                  <a:gd name="connsiteX0" fmla="*/ 716 w 126394"/>
                  <a:gd name="connsiteY0" fmla="*/ 518 h 126335"/>
                  <a:gd name="connsiteX1" fmla="*/ 112899 w 126394"/>
                  <a:gd name="connsiteY1" fmla="*/ 78835 h 126335"/>
                  <a:gd name="connsiteX2" fmla="*/ 119249 w 126394"/>
                  <a:gd name="connsiteY2" fmla="*/ 110585 h 126335"/>
                  <a:gd name="connsiteX3" fmla="*/ 66332 w 126394"/>
                  <a:gd name="connsiteY3" fmla="*/ 121168 h 126335"/>
                  <a:gd name="connsiteX4" fmla="*/ 716 w 126394"/>
                  <a:gd name="connsiteY4" fmla="*/ 518 h 12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394" h="126335">
                    <a:moveTo>
                      <a:pt x="716" y="518"/>
                    </a:moveTo>
                    <a:cubicBezTo>
                      <a:pt x="8477" y="-6538"/>
                      <a:pt x="93144" y="60491"/>
                      <a:pt x="112899" y="78835"/>
                    </a:cubicBezTo>
                    <a:cubicBezTo>
                      <a:pt x="132654" y="97179"/>
                      <a:pt x="127010" y="103529"/>
                      <a:pt x="119249" y="110585"/>
                    </a:cubicBezTo>
                    <a:cubicBezTo>
                      <a:pt x="111488" y="117641"/>
                      <a:pt x="82207" y="134926"/>
                      <a:pt x="66332" y="121168"/>
                    </a:cubicBezTo>
                    <a:cubicBezTo>
                      <a:pt x="50457" y="107410"/>
                      <a:pt x="-7045" y="7574"/>
                      <a:pt x="716" y="5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フリーフォーム: 図形 270">
                <a:extLst>
                  <a:ext uri="{FF2B5EF4-FFF2-40B4-BE49-F238E27FC236}">
                    <a16:creationId xmlns:a16="http://schemas.microsoft.com/office/drawing/2014/main" id="{7B7230CB-5239-43ED-9609-19DD5E9D6961}"/>
                  </a:ext>
                </a:extLst>
              </p:cNvPr>
              <p:cNvSpPr/>
              <p:nvPr/>
            </p:nvSpPr>
            <p:spPr>
              <a:xfrm>
                <a:off x="6236601" y="1892087"/>
                <a:ext cx="119275" cy="117254"/>
              </a:xfrm>
              <a:custGeom>
                <a:avLst/>
                <a:gdLst>
                  <a:gd name="connsiteX0" fmla="*/ 1216 w 119275"/>
                  <a:gd name="connsiteY0" fmla="*/ 213 h 117254"/>
                  <a:gd name="connsiteX1" fmla="*/ 113399 w 119275"/>
                  <a:gd name="connsiteY1" fmla="*/ 65830 h 117254"/>
                  <a:gd name="connsiteX2" fmla="*/ 98582 w 119275"/>
                  <a:gd name="connsiteY2" fmla="*/ 116630 h 117254"/>
                  <a:gd name="connsiteX3" fmla="*/ 56249 w 119275"/>
                  <a:gd name="connsiteY3" fmla="*/ 89113 h 117254"/>
                  <a:gd name="connsiteX4" fmla="*/ 1216 w 119275"/>
                  <a:gd name="connsiteY4" fmla="*/ 213 h 117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275" h="117254">
                    <a:moveTo>
                      <a:pt x="1216" y="213"/>
                    </a:moveTo>
                    <a:cubicBezTo>
                      <a:pt x="10741" y="-3667"/>
                      <a:pt x="97171" y="46427"/>
                      <a:pt x="113399" y="65830"/>
                    </a:cubicBezTo>
                    <a:cubicBezTo>
                      <a:pt x="129627" y="85233"/>
                      <a:pt x="108107" y="112750"/>
                      <a:pt x="98582" y="116630"/>
                    </a:cubicBezTo>
                    <a:cubicBezTo>
                      <a:pt x="89057" y="120510"/>
                      <a:pt x="71771" y="105693"/>
                      <a:pt x="56249" y="89113"/>
                    </a:cubicBezTo>
                    <a:cubicBezTo>
                      <a:pt x="40727" y="72533"/>
                      <a:pt x="-8309" y="4093"/>
                      <a:pt x="1216" y="2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61" name="グループ化 1260">
              <a:extLst>
                <a:ext uri="{FF2B5EF4-FFF2-40B4-BE49-F238E27FC236}">
                  <a16:creationId xmlns:a16="http://schemas.microsoft.com/office/drawing/2014/main" id="{95D082B5-62ED-48CB-B959-BCCC2A120E7D}"/>
                </a:ext>
              </a:extLst>
            </p:cNvPr>
            <p:cNvGrpSpPr/>
            <p:nvPr/>
          </p:nvGrpSpPr>
          <p:grpSpPr>
            <a:xfrm>
              <a:off x="6870728" y="1242244"/>
              <a:ext cx="1343855" cy="1093687"/>
              <a:chOff x="5614274" y="2395404"/>
              <a:chExt cx="1343855" cy="1093687"/>
            </a:xfrm>
          </p:grpSpPr>
          <p:sp>
            <p:nvSpPr>
              <p:cNvPr id="1225" name="フリーフォーム: 図形 1224">
                <a:extLst>
                  <a:ext uri="{FF2B5EF4-FFF2-40B4-BE49-F238E27FC236}">
                    <a16:creationId xmlns:a16="http://schemas.microsoft.com/office/drawing/2014/main" id="{F82D3D0E-530A-4514-B4EC-2B590577D2C1}"/>
                  </a:ext>
                </a:extLst>
              </p:cNvPr>
              <p:cNvSpPr/>
              <p:nvPr/>
            </p:nvSpPr>
            <p:spPr>
              <a:xfrm>
                <a:off x="6240077" y="2664719"/>
                <a:ext cx="718052" cy="626512"/>
              </a:xfrm>
              <a:custGeom>
                <a:avLst/>
                <a:gdLst>
                  <a:gd name="connsiteX0" fmla="*/ 16261 w 718052"/>
                  <a:gd name="connsiteY0" fmla="*/ 105469 h 626512"/>
                  <a:gd name="connsiteX1" fmla="*/ 38486 w 718052"/>
                  <a:gd name="connsiteY1" fmla="*/ 22919 h 626512"/>
                  <a:gd name="connsiteX2" fmla="*/ 138498 w 718052"/>
                  <a:gd name="connsiteY2" fmla="*/ 61019 h 626512"/>
                  <a:gd name="connsiteX3" fmla="*/ 489336 w 718052"/>
                  <a:gd name="connsiteY3" fmla="*/ 364231 h 626512"/>
                  <a:gd name="connsiteX4" fmla="*/ 698886 w 718052"/>
                  <a:gd name="connsiteY4" fmla="*/ 615056 h 626512"/>
                  <a:gd name="connsiteX5" fmla="*/ 703648 w 718052"/>
                  <a:gd name="connsiteY5" fmla="*/ 575369 h 626512"/>
                  <a:gd name="connsiteX6" fmla="*/ 656023 w 718052"/>
                  <a:gd name="connsiteY6" fmla="*/ 497581 h 626512"/>
                  <a:gd name="connsiteX7" fmla="*/ 421073 w 718052"/>
                  <a:gd name="connsiteY7" fmla="*/ 241994 h 626512"/>
                  <a:gd name="connsiteX8" fmla="*/ 224223 w 718052"/>
                  <a:gd name="connsiteY8" fmla="*/ 61019 h 626512"/>
                  <a:gd name="connsiteX9" fmla="*/ 16261 w 718052"/>
                  <a:gd name="connsiteY9" fmla="*/ 694 h 626512"/>
                  <a:gd name="connsiteX10" fmla="*/ 16261 w 718052"/>
                  <a:gd name="connsiteY10" fmla="*/ 105469 h 62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8052" h="626512">
                    <a:moveTo>
                      <a:pt x="16261" y="105469"/>
                    </a:moveTo>
                    <a:cubicBezTo>
                      <a:pt x="19965" y="109173"/>
                      <a:pt x="18113" y="30327"/>
                      <a:pt x="38486" y="22919"/>
                    </a:cubicBezTo>
                    <a:cubicBezTo>
                      <a:pt x="58859" y="15511"/>
                      <a:pt x="63356" y="4134"/>
                      <a:pt x="138498" y="61019"/>
                    </a:cubicBezTo>
                    <a:cubicBezTo>
                      <a:pt x="213640" y="117904"/>
                      <a:pt x="395938" y="271892"/>
                      <a:pt x="489336" y="364231"/>
                    </a:cubicBezTo>
                    <a:cubicBezTo>
                      <a:pt x="582734" y="456570"/>
                      <a:pt x="663167" y="579866"/>
                      <a:pt x="698886" y="615056"/>
                    </a:cubicBezTo>
                    <a:cubicBezTo>
                      <a:pt x="734605" y="650246"/>
                      <a:pt x="710792" y="594948"/>
                      <a:pt x="703648" y="575369"/>
                    </a:cubicBezTo>
                    <a:cubicBezTo>
                      <a:pt x="696504" y="555790"/>
                      <a:pt x="703119" y="553144"/>
                      <a:pt x="656023" y="497581"/>
                    </a:cubicBezTo>
                    <a:cubicBezTo>
                      <a:pt x="608927" y="442019"/>
                      <a:pt x="493040" y="314754"/>
                      <a:pt x="421073" y="241994"/>
                    </a:cubicBezTo>
                    <a:cubicBezTo>
                      <a:pt x="349106" y="169234"/>
                      <a:pt x="291692" y="101236"/>
                      <a:pt x="224223" y="61019"/>
                    </a:cubicBezTo>
                    <a:cubicBezTo>
                      <a:pt x="156754" y="20802"/>
                      <a:pt x="50921" y="-4598"/>
                      <a:pt x="16261" y="694"/>
                    </a:cubicBezTo>
                    <a:cubicBezTo>
                      <a:pt x="-18399" y="5986"/>
                      <a:pt x="12557" y="101765"/>
                      <a:pt x="16261" y="105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: 図形 1221">
                <a:extLst>
                  <a:ext uri="{FF2B5EF4-FFF2-40B4-BE49-F238E27FC236}">
                    <a16:creationId xmlns:a16="http://schemas.microsoft.com/office/drawing/2014/main" id="{274F24D6-4334-4D74-A446-65272C29614F}"/>
                  </a:ext>
                </a:extLst>
              </p:cNvPr>
              <p:cNvSpPr/>
              <p:nvPr/>
            </p:nvSpPr>
            <p:spPr>
              <a:xfrm>
                <a:off x="5625024" y="2799050"/>
                <a:ext cx="330918" cy="684763"/>
              </a:xfrm>
              <a:custGeom>
                <a:avLst/>
                <a:gdLst>
                  <a:gd name="connsiteX0" fmla="*/ 257616 w 330918"/>
                  <a:gd name="connsiteY0" fmla="*/ 30 h 684763"/>
                  <a:gd name="connsiteX1" fmla="*/ 267776 w 330918"/>
                  <a:gd name="connsiteY1" fmla="*/ 177830 h 684763"/>
                  <a:gd name="connsiteX2" fmla="*/ 13776 w 330918"/>
                  <a:gd name="connsiteY2" fmla="*/ 660430 h 684763"/>
                  <a:gd name="connsiteX3" fmla="*/ 64576 w 330918"/>
                  <a:gd name="connsiteY3" fmla="*/ 568990 h 684763"/>
                  <a:gd name="connsiteX4" fmla="*/ 323656 w 330918"/>
                  <a:gd name="connsiteY4" fmla="*/ 187990 h 684763"/>
                  <a:gd name="connsiteX5" fmla="*/ 257616 w 330918"/>
                  <a:gd name="connsiteY5" fmla="*/ 30 h 684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18" h="684763">
                    <a:moveTo>
                      <a:pt x="257616" y="30"/>
                    </a:moveTo>
                    <a:cubicBezTo>
                      <a:pt x="248303" y="-1663"/>
                      <a:pt x="308416" y="67763"/>
                      <a:pt x="267776" y="177830"/>
                    </a:cubicBezTo>
                    <a:cubicBezTo>
                      <a:pt x="227136" y="287897"/>
                      <a:pt x="47643" y="595237"/>
                      <a:pt x="13776" y="660430"/>
                    </a:cubicBezTo>
                    <a:cubicBezTo>
                      <a:pt x="-20091" y="725623"/>
                      <a:pt x="12929" y="647730"/>
                      <a:pt x="64576" y="568990"/>
                    </a:cubicBezTo>
                    <a:cubicBezTo>
                      <a:pt x="116223" y="490250"/>
                      <a:pt x="290636" y="276043"/>
                      <a:pt x="323656" y="187990"/>
                    </a:cubicBezTo>
                    <a:cubicBezTo>
                      <a:pt x="356676" y="99937"/>
                      <a:pt x="266929" y="1723"/>
                      <a:pt x="257616" y="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: 図形 1222">
                <a:extLst>
                  <a:ext uri="{FF2B5EF4-FFF2-40B4-BE49-F238E27FC236}">
                    <a16:creationId xmlns:a16="http://schemas.microsoft.com/office/drawing/2014/main" id="{F172A02C-CA14-4761-82B1-53C7ED0FC49C}"/>
                  </a:ext>
                </a:extLst>
              </p:cNvPr>
              <p:cNvSpPr/>
              <p:nvPr/>
            </p:nvSpPr>
            <p:spPr>
              <a:xfrm>
                <a:off x="5614274" y="2789546"/>
                <a:ext cx="609257" cy="699545"/>
              </a:xfrm>
              <a:custGeom>
                <a:avLst/>
                <a:gdLst>
                  <a:gd name="connsiteX0" fmla="*/ 273764 w 609257"/>
                  <a:gd name="connsiteY0" fmla="*/ 1279 h 699545"/>
                  <a:gd name="connsiteX1" fmla="*/ 511889 w 609257"/>
                  <a:gd name="connsiteY1" fmla="*/ 31442 h 699545"/>
                  <a:gd name="connsiteX2" fmla="*/ 553164 w 609257"/>
                  <a:gd name="connsiteY2" fmla="*/ 75892 h 699545"/>
                  <a:gd name="connsiteX3" fmla="*/ 486489 w 609257"/>
                  <a:gd name="connsiteY3" fmla="*/ 275917 h 699545"/>
                  <a:gd name="connsiteX4" fmla="*/ 361076 w 609257"/>
                  <a:gd name="connsiteY4" fmla="*/ 482292 h 699545"/>
                  <a:gd name="connsiteX5" fmla="*/ 273764 w 609257"/>
                  <a:gd name="connsiteY5" fmla="*/ 545792 h 699545"/>
                  <a:gd name="connsiteX6" fmla="*/ 176926 w 609257"/>
                  <a:gd name="connsiteY6" fmla="*/ 582304 h 699545"/>
                  <a:gd name="connsiteX7" fmla="*/ 7064 w 609257"/>
                  <a:gd name="connsiteY7" fmla="*/ 691842 h 699545"/>
                  <a:gd name="connsiteX8" fmla="*/ 57864 w 609257"/>
                  <a:gd name="connsiteY8" fmla="*/ 677554 h 699545"/>
                  <a:gd name="connsiteX9" fmla="*/ 289639 w 609257"/>
                  <a:gd name="connsiteY9" fmla="*/ 574367 h 699545"/>
                  <a:gd name="connsiteX10" fmla="*/ 400764 w 609257"/>
                  <a:gd name="connsiteY10" fmla="*/ 448954 h 699545"/>
                  <a:gd name="connsiteX11" fmla="*/ 594439 w 609257"/>
                  <a:gd name="connsiteY11" fmla="*/ 67954 h 699545"/>
                  <a:gd name="connsiteX12" fmla="*/ 559514 w 609257"/>
                  <a:gd name="connsiteY12" fmla="*/ 12392 h 699545"/>
                  <a:gd name="connsiteX13" fmla="*/ 273764 w 609257"/>
                  <a:gd name="connsiteY13" fmla="*/ 1279 h 69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9257" h="699545">
                    <a:moveTo>
                      <a:pt x="273764" y="1279"/>
                    </a:moveTo>
                    <a:cubicBezTo>
                      <a:pt x="265826" y="4454"/>
                      <a:pt x="465322" y="19007"/>
                      <a:pt x="511889" y="31442"/>
                    </a:cubicBezTo>
                    <a:cubicBezTo>
                      <a:pt x="558456" y="43877"/>
                      <a:pt x="557397" y="35146"/>
                      <a:pt x="553164" y="75892"/>
                    </a:cubicBezTo>
                    <a:cubicBezTo>
                      <a:pt x="548931" y="116638"/>
                      <a:pt x="518504" y="208184"/>
                      <a:pt x="486489" y="275917"/>
                    </a:cubicBezTo>
                    <a:cubicBezTo>
                      <a:pt x="454474" y="343650"/>
                      <a:pt x="396530" y="437313"/>
                      <a:pt x="361076" y="482292"/>
                    </a:cubicBezTo>
                    <a:cubicBezTo>
                      <a:pt x="325622" y="527271"/>
                      <a:pt x="304456" y="529123"/>
                      <a:pt x="273764" y="545792"/>
                    </a:cubicBezTo>
                    <a:cubicBezTo>
                      <a:pt x="243072" y="562461"/>
                      <a:pt x="221376" y="557962"/>
                      <a:pt x="176926" y="582304"/>
                    </a:cubicBezTo>
                    <a:cubicBezTo>
                      <a:pt x="132476" y="606646"/>
                      <a:pt x="26908" y="675967"/>
                      <a:pt x="7064" y="691842"/>
                    </a:cubicBezTo>
                    <a:cubicBezTo>
                      <a:pt x="-12780" y="707717"/>
                      <a:pt x="10768" y="697133"/>
                      <a:pt x="57864" y="677554"/>
                    </a:cubicBezTo>
                    <a:cubicBezTo>
                      <a:pt x="104960" y="657975"/>
                      <a:pt x="232489" y="612467"/>
                      <a:pt x="289639" y="574367"/>
                    </a:cubicBezTo>
                    <a:cubicBezTo>
                      <a:pt x="346789" y="536267"/>
                      <a:pt x="349964" y="533356"/>
                      <a:pt x="400764" y="448954"/>
                    </a:cubicBezTo>
                    <a:cubicBezTo>
                      <a:pt x="451564" y="364552"/>
                      <a:pt x="567981" y="140714"/>
                      <a:pt x="594439" y="67954"/>
                    </a:cubicBezTo>
                    <a:cubicBezTo>
                      <a:pt x="620897" y="-4806"/>
                      <a:pt x="613489" y="24298"/>
                      <a:pt x="559514" y="12392"/>
                    </a:cubicBezTo>
                    <a:cubicBezTo>
                      <a:pt x="505539" y="486"/>
                      <a:pt x="281702" y="-1896"/>
                      <a:pt x="273764" y="12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: 図形 1223">
                <a:extLst>
                  <a:ext uri="{FF2B5EF4-FFF2-40B4-BE49-F238E27FC236}">
                    <a16:creationId xmlns:a16="http://schemas.microsoft.com/office/drawing/2014/main" id="{AF6DA4F1-24B0-4CB5-81E2-8F116D704C3B}"/>
                  </a:ext>
                </a:extLst>
              </p:cNvPr>
              <p:cNvSpPr/>
              <p:nvPr/>
            </p:nvSpPr>
            <p:spPr>
              <a:xfrm>
                <a:off x="6258796" y="2766118"/>
                <a:ext cx="485785" cy="631014"/>
              </a:xfrm>
              <a:custGeom>
                <a:avLst/>
                <a:gdLst>
                  <a:gd name="connsiteX0" fmla="*/ 3892 w 485785"/>
                  <a:gd name="connsiteY0" fmla="*/ 895 h 631014"/>
                  <a:gd name="connsiteX1" fmla="*/ 237254 w 485785"/>
                  <a:gd name="connsiteY1" fmla="*/ 267595 h 631014"/>
                  <a:gd name="connsiteX2" fmla="*/ 473792 w 485785"/>
                  <a:gd name="connsiteY2" fmla="*/ 616845 h 631014"/>
                  <a:gd name="connsiteX3" fmla="*/ 443629 w 485785"/>
                  <a:gd name="connsiteY3" fmla="*/ 550170 h 631014"/>
                  <a:gd name="connsiteX4" fmla="*/ 380129 w 485785"/>
                  <a:gd name="connsiteY4" fmla="*/ 431107 h 631014"/>
                  <a:gd name="connsiteX5" fmla="*/ 111842 w 485785"/>
                  <a:gd name="connsiteY5" fmla="*/ 189807 h 631014"/>
                  <a:gd name="connsiteX6" fmla="*/ 3892 w 485785"/>
                  <a:gd name="connsiteY6" fmla="*/ 895 h 63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785" h="631014">
                    <a:moveTo>
                      <a:pt x="3892" y="895"/>
                    </a:moveTo>
                    <a:cubicBezTo>
                      <a:pt x="24794" y="13860"/>
                      <a:pt x="158937" y="164937"/>
                      <a:pt x="237254" y="267595"/>
                    </a:cubicBezTo>
                    <a:cubicBezTo>
                      <a:pt x="315571" y="370253"/>
                      <a:pt x="439396" y="569749"/>
                      <a:pt x="473792" y="616845"/>
                    </a:cubicBezTo>
                    <a:cubicBezTo>
                      <a:pt x="508188" y="663941"/>
                      <a:pt x="459240" y="581126"/>
                      <a:pt x="443629" y="550170"/>
                    </a:cubicBezTo>
                    <a:cubicBezTo>
                      <a:pt x="428019" y="519214"/>
                      <a:pt x="435427" y="491168"/>
                      <a:pt x="380129" y="431107"/>
                    </a:cubicBezTo>
                    <a:cubicBezTo>
                      <a:pt x="324831" y="371046"/>
                      <a:pt x="173490" y="260715"/>
                      <a:pt x="111842" y="189807"/>
                    </a:cubicBezTo>
                    <a:cubicBezTo>
                      <a:pt x="50194" y="118899"/>
                      <a:pt x="-17010" y="-12070"/>
                      <a:pt x="3892" y="8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: 図形 1226">
                <a:extLst>
                  <a:ext uri="{FF2B5EF4-FFF2-40B4-BE49-F238E27FC236}">
                    <a16:creationId xmlns:a16="http://schemas.microsoft.com/office/drawing/2014/main" id="{26646DD2-C2BB-4088-8885-C0581DC439F3}"/>
                  </a:ext>
                </a:extLst>
              </p:cNvPr>
              <p:cNvSpPr/>
              <p:nvPr/>
            </p:nvSpPr>
            <p:spPr>
              <a:xfrm>
                <a:off x="6365401" y="2511347"/>
                <a:ext cx="337075" cy="273679"/>
              </a:xfrm>
              <a:custGeom>
                <a:avLst/>
                <a:gdLst>
                  <a:gd name="connsiteX0" fmla="*/ 474 w 337075"/>
                  <a:gd name="connsiteY0" fmla="*/ 78 h 273679"/>
                  <a:gd name="connsiteX1" fmla="*/ 217962 w 337075"/>
                  <a:gd name="connsiteY1" fmla="*/ 125491 h 273679"/>
                  <a:gd name="connsiteX2" fmla="*/ 300512 w 337075"/>
                  <a:gd name="connsiteY2" fmla="*/ 204866 h 273679"/>
                  <a:gd name="connsiteX3" fmla="*/ 300512 w 337075"/>
                  <a:gd name="connsiteY3" fmla="*/ 228678 h 273679"/>
                  <a:gd name="connsiteX4" fmla="*/ 198912 w 337075"/>
                  <a:gd name="connsiteY4" fmla="*/ 273128 h 273679"/>
                  <a:gd name="connsiteX5" fmla="*/ 290987 w 337075"/>
                  <a:gd name="connsiteY5" fmla="*/ 249316 h 273679"/>
                  <a:gd name="connsiteX6" fmla="*/ 337024 w 337075"/>
                  <a:gd name="connsiteY6" fmla="*/ 188991 h 273679"/>
                  <a:gd name="connsiteX7" fmla="*/ 283049 w 337075"/>
                  <a:gd name="connsiteY7" fmla="*/ 144541 h 273679"/>
                  <a:gd name="connsiteX8" fmla="*/ 474 w 337075"/>
                  <a:gd name="connsiteY8" fmla="*/ 78 h 27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075" h="273679">
                    <a:moveTo>
                      <a:pt x="474" y="78"/>
                    </a:moveTo>
                    <a:cubicBezTo>
                      <a:pt x="-10374" y="-3097"/>
                      <a:pt x="167956" y="91360"/>
                      <a:pt x="217962" y="125491"/>
                    </a:cubicBezTo>
                    <a:cubicBezTo>
                      <a:pt x="267968" y="159622"/>
                      <a:pt x="286754" y="187668"/>
                      <a:pt x="300512" y="204866"/>
                    </a:cubicBezTo>
                    <a:cubicBezTo>
                      <a:pt x="314270" y="222064"/>
                      <a:pt x="317445" y="217301"/>
                      <a:pt x="300512" y="228678"/>
                    </a:cubicBezTo>
                    <a:cubicBezTo>
                      <a:pt x="283579" y="240055"/>
                      <a:pt x="200500" y="269688"/>
                      <a:pt x="198912" y="273128"/>
                    </a:cubicBezTo>
                    <a:cubicBezTo>
                      <a:pt x="197325" y="276568"/>
                      <a:pt x="267968" y="263339"/>
                      <a:pt x="290987" y="249316"/>
                    </a:cubicBezTo>
                    <a:cubicBezTo>
                      <a:pt x="314006" y="235293"/>
                      <a:pt x="338347" y="206454"/>
                      <a:pt x="337024" y="188991"/>
                    </a:cubicBezTo>
                    <a:cubicBezTo>
                      <a:pt x="335701" y="171528"/>
                      <a:pt x="336759" y="179995"/>
                      <a:pt x="283049" y="144541"/>
                    </a:cubicBezTo>
                    <a:cubicBezTo>
                      <a:pt x="229339" y="109087"/>
                      <a:pt x="11322" y="3253"/>
                      <a:pt x="474" y="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: 図形 1227">
                <a:extLst>
                  <a:ext uri="{FF2B5EF4-FFF2-40B4-BE49-F238E27FC236}">
                    <a16:creationId xmlns:a16="http://schemas.microsoft.com/office/drawing/2014/main" id="{21DB2D88-9E81-44F3-92D6-DD2DF0E6349F}"/>
                  </a:ext>
                </a:extLst>
              </p:cNvPr>
              <p:cNvSpPr/>
              <p:nvPr/>
            </p:nvSpPr>
            <p:spPr>
              <a:xfrm>
                <a:off x="6354289" y="2519349"/>
                <a:ext cx="208042" cy="277945"/>
              </a:xfrm>
              <a:custGeom>
                <a:avLst/>
                <a:gdLst>
                  <a:gd name="connsiteX0" fmla="*/ 5236 w 208042"/>
                  <a:gd name="connsiteY0" fmla="*/ 14 h 277945"/>
                  <a:gd name="connsiteX1" fmla="*/ 76674 w 208042"/>
                  <a:gd name="connsiteY1" fmla="*/ 130189 h 277945"/>
                  <a:gd name="connsiteX2" fmla="*/ 202086 w 208042"/>
                  <a:gd name="connsiteY2" fmla="*/ 268301 h 277945"/>
                  <a:gd name="connsiteX3" fmla="*/ 173511 w 208042"/>
                  <a:gd name="connsiteY3" fmla="*/ 257189 h 277945"/>
                  <a:gd name="connsiteX4" fmla="*/ 48099 w 208042"/>
                  <a:gd name="connsiteY4" fmla="*/ 184164 h 277945"/>
                  <a:gd name="connsiteX5" fmla="*/ 11586 w 208042"/>
                  <a:gd name="connsiteY5" fmla="*/ 138126 h 277945"/>
                  <a:gd name="connsiteX6" fmla="*/ 5236 w 208042"/>
                  <a:gd name="connsiteY6" fmla="*/ 14 h 27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42" h="277945">
                    <a:moveTo>
                      <a:pt x="5236" y="14"/>
                    </a:moveTo>
                    <a:cubicBezTo>
                      <a:pt x="16084" y="-1309"/>
                      <a:pt x="43866" y="85475"/>
                      <a:pt x="76674" y="130189"/>
                    </a:cubicBezTo>
                    <a:cubicBezTo>
                      <a:pt x="109482" y="174903"/>
                      <a:pt x="185947" y="247134"/>
                      <a:pt x="202086" y="268301"/>
                    </a:cubicBezTo>
                    <a:cubicBezTo>
                      <a:pt x="218226" y="289468"/>
                      <a:pt x="199175" y="271212"/>
                      <a:pt x="173511" y="257189"/>
                    </a:cubicBezTo>
                    <a:cubicBezTo>
                      <a:pt x="147847" y="243166"/>
                      <a:pt x="75086" y="204008"/>
                      <a:pt x="48099" y="184164"/>
                    </a:cubicBezTo>
                    <a:cubicBezTo>
                      <a:pt x="21112" y="164320"/>
                      <a:pt x="20846" y="166436"/>
                      <a:pt x="11586" y="138126"/>
                    </a:cubicBezTo>
                    <a:cubicBezTo>
                      <a:pt x="2326" y="109816"/>
                      <a:pt x="-5612" y="1337"/>
                      <a:pt x="5236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: 図形 1228">
                <a:extLst>
                  <a:ext uri="{FF2B5EF4-FFF2-40B4-BE49-F238E27FC236}">
                    <a16:creationId xmlns:a16="http://schemas.microsoft.com/office/drawing/2014/main" id="{6B13C9A7-3341-4F41-8AAF-19D29D127016}"/>
                  </a:ext>
                </a:extLst>
              </p:cNvPr>
              <p:cNvSpPr/>
              <p:nvPr/>
            </p:nvSpPr>
            <p:spPr>
              <a:xfrm>
                <a:off x="6458453" y="2406599"/>
                <a:ext cx="264433" cy="248698"/>
              </a:xfrm>
              <a:custGeom>
                <a:avLst/>
                <a:gdLst>
                  <a:gd name="connsiteX0" fmla="*/ 2672 w 264433"/>
                  <a:gd name="connsiteY0" fmla="*/ 51 h 248698"/>
                  <a:gd name="connsiteX1" fmla="*/ 128085 w 264433"/>
                  <a:gd name="connsiteY1" fmla="*/ 147689 h 248698"/>
                  <a:gd name="connsiteX2" fmla="*/ 261435 w 264433"/>
                  <a:gd name="connsiteY2" fmla="*/ 241351 h 248698"/>
                  <a:gd name="connsiteX3" fmla="*/ 207460 w 264433"/>
                  <a:gd name="connsiteY3" fmla="*/ 230239 h 248698"/>
                  <a:gd name="connsiteX4" fmla="*/ 55060 w 264433"/>
                  <a:gd name="connsiteY4" fmla="*/ 131814 h 248698"/>
                  <a:gd name="connsiteX5" fmla="*/ 2672 w 264433"/>
                  <a:gd name="connsiteY5" fmla="*/ 51 h 24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433" h="248698">
                    <a:moveTo>
                      <a:pt x="2672" y="51"/>
                    </a:moveTo>
                    <a:cubicBezTo>
                      <a:pt x="14843" y="2697"/>
                      <a:pt x="84958" y="107472"/>
                      <a:pt x="128085" y="147689"/>
                    </a:cubicBezTo>
                    <a:cubicBezTo>
                      <a:pt x="171212" y="187906"/>
                      <a:pt x="248206" y="227593"/>
                      <a:pt x="261435" y="241351"/>
                    </a:cubicBezTo>
                    <a:cubicBezTo>
                      <a:pt x="274664" y="255109"/>
                      <a:pt x="241856" y="248495"/>
                      <a:pt x="207460" y="230239"/>
                    </a:cubicBezTo>
                    <a:cubicBezTo>
                      <a:pt x="173064" y="211983"/>
                      <a:pt x="88133" y="166210"/>
                      <a:pt x="55060" y="131814"/>
                    </a:cubicBezTo>
                    <a:cubicBezTo>
                      <a:pt x="21987" y="97418"/>
                      <a:pt x="-9499" y="-2595"/>
                      <a:pt x="2672" y="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: 図形 1229">
                <a:extLst>
                  <a:ext uri="{FF2B5EF4-FFF2-40B4-BE49-F238E27FC236}">
                    <a16:creationId xmlns:a16="http://schemas.microsoft.com/office/drawing/2014/main" id="{B49927E7-8DE8-498E-8654-E4A248C1C6B3}"/>
                  </a:ext>
                </a:extLst>
              </p:cNvPr>
              <p:cNvSpPr/>
              <p:nvPr/>
            </p:nvSpPr>
            <p:spPr>
              <a:xfrm>
                <a:off x="6487342" y="2395404"/>
                <a:ext cx="305928" cy="261387"/>
              </a:xfrm>
              <a:custGeom>
                <a:avLst/>
                <a:gdLst>
                  <a:gd name="connsiteX0" fmla="*/ 771 w 305928"/>
                  <a:gd name="connsiteY0" fmla="*/ 134 h 261387"/>
                  <a:gd name="connsiteX1" fmla="*/ 192858 w 305928"/>
                  <a:gd name="connsiteY1" fmla="*/ 84271 h 261387"/>
                  <a:gd name="connsiteX2" fmla="*/ 269058 w 305928"/>
                  <a:gd name="connsiteY2" fmla="*/ 146184 h 261387"/>
                  <a:gd name="connsiteX3" fmla="*/ 275408 w 305928"/>
                  <a:gd name="connsiteY3" fmla="*/ 173171 h 261387"/>
                  <a:gd name="connsiteX4" fmla="*/ 227783 w 305928"/>
                  <a:gd name="connsiteY4" fmla="*/ 258896 h 261387"/>
                  <a:gd name="connsiteX5" fmla="*/ 289696 w 305928"/>
                  <a:gd name="connsiteY5" fmla="*/ 231909 h 261387"/>
                  <a:gd name="connsiteX6" fmla="*/ 303983 w 305928"/>
                  <a:gd name="connsiteY6" fmla="*/ 165234 h 261387"/>
                  <a:gd name="connsiteX7" fmla="*/ 272233 w 305928"/>
                  <a:gd name="connsiteY7" fmla="*/ 104909 h 261387"/>
                  <a:gd name="connsiteX8" fmla="*/ 771 w 305928"/>
                  <a:gd name="connsiteY8" fmla="*/ 134 h 26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928" h="261387">
                    <a:moveTo>
                      <a:pt x="771" y="134"/>
                    </a:moveTo>
                    <a:cubicBezTo>
                      <a:pt x="-12458" y="-3306"/>
                      <a:pt x="148144" y="59929"/>
                      <a:pt x="192858" y="84271"/>
                    </a:cubicBezTo>
                    <a:cubicBezTo>
                      <a:pt x="237572" y="108613"/>
                      <a:pt x="255300" y="131367"/>
                      <a:pt x="269058" y="146184"/>
                    </a:cubicBezTo>
                    <a:cubicBezTo>
                      <a:pt x="282816" y="161001"/>
                      <a:pt x="282287" y="154386"/>
                      <a:pt x="275408" y="173171"/>
                    </a:cubicBezTo>
                    <a:cubicBezTo>
                      <a:pt x="268529" y="191956"/>
                      <a:pt x="225402" y="249106"/>
                      <a:pt x="227783" y="258896"/>
                    </a:cubicBezTo>
                    <a:cubicBezTo>
                      <a:pt x="230164" y="268686"/>
                      <a:pt x="276996" y="247519"/>
                      <a:pt x="289696" y="231909"/>
                    </a:cubicBezTo>
                    <a:cubicBezTo>
                      <a:pt x="302396" y="216299"/>
                      <a:pt x="306894" y="186401"/>
                      <a:pt x="303983" y="165234"/>
                    </a:cubicBezTo>
                    <a:cubicBezTo>
                      <a:pt x="301073" y="144067"/>
                      <a:pt x="321975" y="133749"/>
                      <a:pt x="272233" y="104909"/>
                    </a:cubicBezTo>
                    <a:cubicBezTo>
                      <a:pt x="222491" y="76069"/>
                      <a:pt x="14000" y="3574"/>
                      <a:pt x="771" y="1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: 図形 1225">
                <a:extLst>
                  <a:ext uri="{FF2B5EF4-FFF2-40B4-BE49-F238E27FC236}">
                    <a16:creationId xmlns:a16="http://schemas.microsoft.com/office/drawing/2014/main" id="{3872A65E-305D-494D-B8A2-29B41CC28902}"/>
                  </a:ext>
                </a:extLst>
              </p:cNvPr>
              <p:cNvSpPr/>
              <p:nvPr/>
            </p:nvSpPr>
            <p:spPr>
              <a:xfrm>
                <a:off x="6716712" y="3319774"/>
                <a:ext cx="227397" cy="109226"/>
              </a:xfrm>
              <a:custGeom>
                <a:avLst/>
                <a:gdLst>
                  <a:gd name="connsiteX0" fmla="*/ 1 w 227397"/>
                  <a:gd name="connsiteY0" fmla="*/ 108714 h 109226"/>
                  <a:gd name="connsiteX1" fmla="*/ 171451 w 227397"/>
                  <a:gd name="connsiteY1" fmla="*/ 59502 h 109226"/>
                  <a:gd name="connsiteX2" fmla="*/ 225426 w 227397"/>
                  <a:gd name="connsiteY2" fmla="*/ 3939 h 109226"/>
                  <a:gd name="connsiteX3" fmla="*/ 211138 w 227397"/>
                  <a:gd name="connsiteY3" fmla="*/ 7114 h 109226"/>
                  <a:gd name="connsiteX4" fmla="*/ 168276 w 227397"/>
                  <a:gd name="connsiteY4" fmla="*/ 27752 h 109226"/>
                  <a:gd name="connsiteX5" fmla="*/ 1 w 227397"/>
                  <a:gd name="connsiteY5" fmla="*/ 108714 h 109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397" h="109226">
                    <a:moveTo>
                      <a:pt x="1" y="108714"/>
                    </a:moveTo>
                    <a:cubicBezTo>
                      <a:pt x="530" y="114006"/>
                      <a:pt x="133880" y="76964"/>
                      <a:pt x="171451" y="59502"/>
                    </a:cubicBezTo>
                    <a:cubicBezTo>
                      <a:pt x="209022" y="42040"/>
                      <a:pt x="218811" y="12670"/>
                      <a:pt x="225426" y="3939"/>
                    </a:cubicBezTo>
                    <a:cubicBezTo>
                      <a:pt x="232041" y="-4792"/>
                      <a:pt x="220663" y="3145"/>
                      <a:pt x="211138" y="7114"/>
                    </a:cubicBezTo>
                    <a:cubicBezTo>
                      <a:pt x="201613" y="11083"/>
                      <a:pt x="203995" y="12142"/>
                      <a:pt x="168276" y="27752"/>
                    </a:cubicBezTo>
                    <a:cubicBezTo>
                      <a:pt x="132557" y="43362"/>
                      <a:pt x="-528" y="103422"/>
                      <a:pt x="1" y="1087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263" name="グループ化 1262">
            <a:extLst>
              <a:ext uri="{FF2B5EF4-FFF2-40B4-BE49-F238E27FC236}">
                <a16:creationId xmlns:a16="http://schemas.microsoft.com/office/drawing/2014/main" id="{15D826F1-5FB0-4660-89A9-B5610AFA86B2}"/>
              </a:ext>
            </a:extLst>
          </p:cNvPr>
          <p:cNvGrpSpPr/>
          <p:nvPr/>
        </p:nvGrpSpPr>
        <p:grpSpPr>
          <a:xfrm>
            <a:off x="6096000" y="3168733"/>
            <a:ext cx="1205120" cy="1235196"/>
            <a:chOff x="7319482" y="4275638"/>
            <a:chExt cx="1205120" cy="1235196"/>
          </a:xfrm>
        </p:grpSpPr>
        <p:sp>
          <p:nvSpPr>
            <p:cNvPr id="1231" name="フリーフォーム: 図形 1230">
              <a:extLst>
                <a:ext uri="{FF2B5EF4-FFF2-40B4-BE49-F238E27FC236}">
                  <a16:creationId xmlns:a16="http://schemas.microsoft.com/office/drawing/2014/main" id="{D272A614-83B4-412E-AC52-5BC202839DBB}"/>
                </a:ext>
              </a:extLst>
            </p:cNvPr>
            <p:cNvSpPr/>
            <p:nvPr/>
          </p:nvSpPr>
          <p:spPr>
            <a:xfrm>
              <a:off x="7380335" y="4601425"/>
              <a:ext cx="562572" cy="51463"/>
            </a:xfrm>
            <a:custGeom>
              <a:avLst/>
              <a:gdLst>
                <a:gd name="connsiteX0" fmla="*/ 482 w 562572"/>
                <a:gd name="connsiteY0" fmla="*/ 19258 h 51463"/>
                <a:gd name="connsiteX1" fmla="*/ 413232 w 562572"/>
                <a:gd name="connsiteY1" fmla="*/ 51008 h 51463"/>
                <a:gd name="connsiteX2" fmla="*/ 561398 w 562572"/>
                <a:gd name="connsiteY2" fmla="*/ 36191 h 51463"/>
                <a:gd name="connsiteX3" fmla="*/ 474615 w 562572"/>
                <a:gd name="connsiteY3" fmla="*/ 10791 h 51463"/>
                <a:gd name="connsiteX4" fmla="*/ 332798 w 562572"/>
                <a:gd name="connsiteY4" fmla="*/ 208 h 51463"/>
                <a:gd name="connsiteX5" fmla="*/ 482 w 562572"/>
                <a:gd name="connsiteY5" fmla="*/ 19258 h 5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572" h="51463">
                  <a:moveTo>
                    <a:pt x="482" y="19258"/>
                  </a:moveTo>
                  <a:cubicBezTo>
                    <a:pt x="13888" y="27725"/>
                    <a:pt x="319746" y="48186"/>
                    <a:pt x="413232" y="51008"/>
                  </a:cubicBezTo>
                  <a:cubicBezTo>
                    <a:pt x="506718" y="53830"/>
                    <a:pt x="551168" y="42894"/>
                    <a:pt x="561398" y="36191"/>
                  </a:cubicBezTo>
                  <a:cubicBezTo>
                    <a:pt x="571629" y="29488"/>
                    <a:pt x="512715" y="16788"/>
                    <a:pt x="474615" y="10791"/>
                  </a:cubicBezTo>
                  <a:cubicBezTo>
                    <a:pt x="436515" y="4794"/>
                    <a:pt x="408998" y="-1203"/>
                    <a:pt x="332798" y="208"/>
                  </a:cubicBezTo>
                  <a:cubicBezTo>
                    <a:pt x="256598" y="1619"/>
                    <a:pt x="-12924" y="10791"/>
                    <a:pt x="482" y="192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: 図形 1231">
              <a:extLst>
                <a:ext uri="{FF2B5EF4-FFF2-40B4-BE49-F238E27FC236}">
                  <a16:creationId xmlns:a16="http://schemas.microsoft.com/office/drawing/2014/main" id="{43E4E15B-120C-40D3-AA3F-8E1122A42C35}"/>
                </a:ext>
              </a:extLst>
            </p:cNvPr>
            <p:cNvSpPr/>
            <p:nvPr/>
          </p:nvSpPr>
          <p:spPr>
            <a:xfrm>
              <a:off x="7854547" y="4282004"/>
              <a:ext cx="93695" cy="365069"/>
            </a:xfrm>
            <a:custGeom>
              <a:avLst/>
              <a:gdLst>
                <a:gd name="connsiteX0" fmla="*/ 403 w 93695"/>
                <a:gd name="connsiteY0" fmla="*/ 12 h 365069"/>
                <a:gd name="connsiteX1" fmla="*/ 91420 w 93695"/>
                <a:gd name="connsiteY1" fmla="*/ 160879 h 365069"/>
                <a:gd name="connsiteX2" fmla="*/ 63903 w 93695"/>
                <a:gd name="connsiteY2" fmla="*/ 353496 h 365069"/>
                <a:gd name="connsiteX3" fmla="*/ 38503 w 93695"/>
                <a:gd name="connsiteY3" fmla="*/ 332329 h 365069"/>
                <a:gd name="connsiteX4" fmla="*/ 36386 w 93695"/>
                <a:gd name="connsiteY4" fmla="*/ 241312 h 365069"/>
                <a:gd name="connsiteX5" fmla="*/ 57553 w 93695"/>
                <a:gd name="connsiteY5" fmla="*/ 152412 h 365069"/>
                <a:gd name="connsiteX6" fmla="*/ 403 w 93695"/>
                <a:gd name="connsiteY6" fmla="*/ 12 h 36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695" h="365069">
                  <a:moveTo>
                    <a:pt x="403" y="12"/>
                  </a:moveTo>
                  <a:cubicBezTo>
                    <a:pt x="6048" y="1423"/>
                    <a:pt x="80837" y="101965"/>
                    <a:pt x="91420" y="160879"/>
                  </a:cubicBezTo>
                  <a:cubicBezTo>
                    <a:pt x="102003" y="219793"/>
                    <a:pt x="72722" y="324921"/>
                    <a:pt x="63903" y="353496"/>
                  </a:cubicBezTo>
                  <a:cubicBezTo>
                    <a:pt x="55084" y="382071"/>
                    <a:pt x="43089" y="351026"/>
                    <a:pt x="38503" y="332329"/>
                  </a:cubicBezTo>
                  <a:cubicBezTo>
                    <a:pt x="33917" y="313632"/>
                    <a:pt x="33211" y="271298"/>
                    <a:pt x="36386" y="241312"/>
                  </a:cubicBezTo>
                  <a:cubicBezTo>
                    <a:pt x="39561" y="211326"/>
                    <a:pt x="64961" y="189454"/>
                    <a:pt x="57553" y="152412"/>
                  </a:cubicBezTo>
                  <a:cubicBezTo>
                    <a:pt x="50145" y="115370"/>
                    <a:pt x="-5242" y="-1399"/>
                    <a:pt x="403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: 図形 1232">
              <a:extLst>
                <a:ext uri="{FF2B5EF4-FFF2-40B4-BE49-F238E27FC236}">
                  <a16:creationId xmlns:a16="http://schemas.microsoft.com/office/drawing/2014/main" id="{1A848ECF-0847-4B61-99FB-4FB1B3315531}"/>
                </a:ext>
              </a:extLst>
            </p:cNvPr>
            <p:cNvSpPr/>
            <p:nvPr/>
          </p:nvSpPr>
          <p:spPr>
            <a:xfrm>
              <a:off x="7867254" y="4275638"/>
              <a:ext cx="350985" cy="357899"/>
            </a:xfrm>
            <a:custGeom>
              <a:avLst/>
              <a:gdLst>
                <a:gd name="connsiteX0" fmla="*/ 396 w 350985"/>
                <a:gd name="connsiteY0" fmla="*/ 28 h 357899"/>
                <a:gd name="connsiteX1" fmla="*/ 256513 w 350985"/>
                <a:gd name="connsiteY1" fmla="*/ 120678 h 357899"/>
                <a:gd name="connsiteX2" fmla="*/ 292496 w 350985"/>
                <a:gd name="connsiteY2" fmla="*/ 190528 h 357899"/>
                <a:gd name="connsiteX3" fmla="*/ 256513 w 350985"/>
                <a:gd name="connsiteY3" fmla="*/ 355628 h 357899"/>
                <a:gd name="connsiteX4" fmla="*/ 328479 w 350985"/>
                <a:gd name="connsiteY4" fmla="*/ 279428 h 357899"/>
                <a:gd name="connsiteX5" fmla="*/ 339063 w 350985"/>
                <a:gd name="connsiteY5" fmla="*/ 177828 h 357899"/>
                <a:gd name="connsiteX6" fmla="*/ 322129 w 350985"/>
                <a:gd name="connsiteY6" fmla="*/ 110095 h 357899"/>
                <a:gd name="connsiteX7" fmla="*/ 396 w 350985"/>
                <a:gd name="connsiteY7" fmla="*/ 28 h 35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985" h="357899">
                  <a:moveTo>
                    <a:pt x="396" y="28"/>
                  </a:moveTo>
                  <a:cubicBezTo>
                    <a:pt x="-10540" y="1792"/>
                    <a:pt x="207830" y="88928"/>
                    <a:pt x="256513" y="120678"/>
                  </a:cubicBezTo>
                  <a:cubicBezTo>
                    <a:pt x="305196" y="152428"/>
                    <a:pt x="292496" y="151370"/>
                    <a:pt x="292496" y="190528"/>
                  </a:cubicBezTo>
                  <a:cubicBezTo>
                    <a:pt x="292496" y="229686"/>
                    <a:pt x="250516" y="340811"/>
                    <a:pt x="256513" y="355628"/>
                  </a:cubicBezTo>
                  <a:cubicBezTo>
                    <a:pt x="262510" y="370445"/>
                    <a:pt x="314721" y="309061"/>
                    <a:pt x="328479" y="279428"/>
                  </a:cubicBezTo>
                  <a:cubicBezTo>
                    <a:pt x="342237" y="249795"/>
                    <a:pt x="340121" y="206050"/>
                    <a:pt x="339063" y="177828"/>
                  </a:cubicBezTo>
                  <a:cubicBezTo>
                    <a:pt x="338005" y="149606"/>
                    <a:pt x="375751" y="140081"/>
                    <a:pt x="322129" y="110095"/>
                  </a:cubicBezTo>
                  <a:cubicBezTo>
                    <a:pt x="268507" y="80109"/>
                    <a:pt x="11332" y="-1736"/>
                    <a:pt x="396" y="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: 図形 1233">
              <a:extLst>
                <a:ext uri="{FF2B5EF4-FFF2-40B4-BE49-F238E27FC236}">
                  <a16:creationId xmlns:a16="http://schemas.microsoft.com/office/drawing/2014/main" id="{02E75C85-BF04-4E0C-AA36-C9EEA83E7A77}"/>
                </a:ext>
              </a:extLst>
            </p:cNvPr>
            <p:cNvSpPr/>
            <p:nvPr/>
          </p:nvSpPr>
          <p:spPr>
            <a:xfrm>
              <a:off x="8117302" y="4584852"/>
              <a:ext cx="375322" cy="53853"/>
            </a:xfrm>
            <a:custGeom>
              <a:avLst/>
              <a:gdLst>
                <a:gd name="connsiteX0" fmla="*/ 115 w 375322"/>
                <a:gd name="connsiteY0" fmla="*/ 52764 h 53853"/>
                <a:gd name="connsiteX1" fmla="*/ 251998 w 375322"/>
                <a:gd name="connsiteY1" fmla="*/ 37948 h 53853"/>
                <a:gd name="connsiteX2" fmla="*/ 374765 w 375322"/>
                <a:gd name="connsiteY2" fmla="*/ 37948 h 53853"/>
                <a:gd name="connsiteX3" fmla="*/ 294331 w 375322"/>
                <a:gd name="connsiteY3" fmla="*/ 6198 h 53853"/>
                <a:gd name="connsiteX4" fmla="*/ 220248 w 375322"/>
                <a:gd name="connsiteY4" fmla="*/ 4081 h 53853"/>
                <a:gd name="connsiteX5" fmla="*/ 115 w 375322"/>
                <a:gd name="connsiteY5" fmla="*/ 52764 h 5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322" h="53853">
                  <a:moveTo>
                    <a:pt x="115" y="52764"/>
                  </a:moveTo>
                  <a:cubicBezTo>
                    <a:pt x="5407" y="58408"/>
                    <a:pt x="189557" y="40417"/>
                    <a:pt x="251998" y="37948"/>
                  </a:cubicBezTo>
                  <a:cubicBezTo>
                    <a:pt x="314439" y="35479"/>
                    <a:pt x="367710" y="43240"/>
                    <a:pt x="374765" y="37948"/>
                  </a:cubicBezTo>
                  <a:cubicBezTo>
                    <a:pt x="381821" y="32656"/>
                    <a:pt x="320084" y="11842"/>
                    <a:pt x="294331" y="6198"/>
                  </a:cubicBezTo>
                  <a:cubicBezTo>
                    <a:pt x="268578" y="554"/>
                    <a:pt x="267167" y="-3327"/>
                    <a:pt x="220248" y="4081"/>
                  </a:cubicBezTo>
                  <a:cubicBezTo>
                    <a:pt x="173329" y="11489"/>
                    <a:pt x="-5177" y="47120"/>
                    <a:pt x="115" y="527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: 図形 1234">
              <a:extLst>
                <a:ext uri="{FF2B5EF4-FFF2-40B4-BE49-F238E27FC236}">
                  <a16:creationId xmlns:a16="http://schemas.microsoft.com/office/drawing/2014/main" id="{10051402-643F-4862-8FC7-8AA2DC6BB4A9}"/>
                </a:ext>
              </a:extLst>
            </p:cNvPr>
            <p:cNvSpPr/>
            <p:nvPr/>
          </p:nvSpPr>
          <p:spPr>
            <a:xfrm>
              <a:off x="7956311" y="4641495"/>
              <a:ext cx="568291" cy="826953"/>
            </a:xfrm>
            <a:custGeom>
              <a:avLst/>
              <a:gdLst>
                <a:gd name="connsiteX0" fmla="*/ 552689 w 568291"/>
                <a:gd name="connsiteY0" fmla="*/ 25755 h 826953"/>
                <a:gd name="connsiteX1" fmla="*/ 364306 w 568291"/>
                <a:gd name="connsiteY1" fmla="*/ 654405 h 826953"/>
                <a:gd name="connsiteX2" fmla="*/ 288106 w 568291"/>
                <a:gd name="connsiteY2" fmla="*/ 779288 h 826953"/>
                <a:gd name="connsiteX3" fmla="*/ 199206 w 568291"/>
                <a:gd name="connsiteY3" fmla="*/ 813155 h 826953"/>
                <a:gd name="connsiteX4" fmla="*/ 135706 w 568291"/>
                <a:gd name="connsiteY4" fmla="*/ 779288 h 826953"/>
                <a:gd name="connsiteX5" fmla="*/ 74322 w 568291"/>
                <a:gd name="connsiteY5" fmla="*/ 652288 h 826953"/>
                <a:gd name="connsiteX6" fmla="*/ 239 w 568291"/>
                <a:gd name="connsiteY6" fmla="*/ 565505 h 826953"/>
                <a:gd name="connsiteX7" fmla="*/ 53156 w 568291"/>
                <a:gd name="connsiteY7" fmla="*/ 679805 h 826953"/>
                <a:gd name="connsiteX8" fmla="*/ 120889 w 568291"/>
                <a:gd name="connsiteY8" fmla="*/ 817388 h 826953"/>
                <a:gd name="connsiteX9" fmla="*/ 362189 w 568291"/>
                <a:gd name="connsiteY9" fmla="*/ 796221 h 826953"/>
                <a:gd name="connsiteX10" fmla="*/ 453206 w 568291"/>
                <a:gd name="connsiteY10" fmla="*/ 643821 h 826953"/>
                <a:gd name="connsiteX11" fmla="*/ 546339 w 568291"/>
                <a:gd name="connsiteY11" fmla="*/ 171805 h 826953"/>
                <a:gd name="connsiteX12" fmla="*/ 552689 w 568291"/>
                <a:gd name="connsiteY12" fmla="*/ 25755 h 82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8291" h="826953">
                  <a:moveTo>
                    <a:pt x="552689" y="25755"/>
                  </a:moveTo>
                  <a:cubicBezTo>
                    <a:pt x="522350" y="106188"/>
                    <a:pt x="408403" y="528816"/>
                    <a:pt x="364306" y="654405"/>
                  </a:cubicBezTo>
                  <a:cubicBezTo>
                    <a:pt x="320209" y="779994"/>
                    <a:pt x="315623" y="752830"/>
                    <a:pt x="288106" y="779288"/>
                  </a:cubicBezTo>
                  <a:cubicBezTo>
                    <a:pt x="260589" y="805746"/>
                    <a:pt x="224606" y="813155"/>
                    <a:pt x="199206" y="813155"/>
                  </a:cubicBezTo>
                  <a:cubicBezTo>
                    <a:pt x="173806" y="813155"/>
                    <a:pt x="156520" y="806099"/>
                    <a:pt x="135706" y="779288"/>
                  </a:cubicBezTo>
                  <a:cubicBezTo>
                    <a:pt x="114892" y="752477"/>
                    <a:pt x="96900" y="687919"/>
                    <a:pt x="74322" y="652288"/>
                  </a:cubicBezTo>
                  <a:cubicBezTo>
                    <a:pt x="51744" y="616658"/>
                    <a:pt x="3767" y="560919"/>
                    <a:pt x="239" y="565505"/>
                  </a:cubicBezTo>
                  <a:cubicBezTo>
                    <a:pt x="-3289" y="570091"/>
                    <a:pt x="33048" y="637825"/>
                    <a:pt x="53156" y="679805"/>
                  </a:cubicBezTo>
                  <a:cubicBezTo>
                    <a:pt x="73264" y="721785"/>
                    <a:pt x="69383" y="797985"/>
                    <a:pt x="120889" y="817388"/>
                  </a:cubicBezTo>
                  <a:cubicBezTo>
                    <a:pt x="172395" y="836791"/>
                    <a:pt x="306803" y="825149"/>
                    <a:pt x="362189" y="796221"/>
                  </a:cubicBezTo>
                  <a:cubicBezTo>
                    <a:pt x="417575" y="767293"/>
                    <a:pt x="422514" y="747890"/>
                    <a:pt x="453206" y="643821"/>
                  </a:cubicBezTo>
                  <a:cubicBezTo>
                    <a:pt x="483898" y="539752"/>
                    <a:pt x="530111" y="273758"/>
                    <a:pt x="546339" y="171805"/>
                  </a:cubicBezTo>
                  <a:cubicBezTo>
                    <a:pt x="562567" y="69852"/>
                    <a:pt x="583028" y="-54678"/>
                    <a:pt x="552689" y="257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: 図形 1235">
              <a:extLst>
                <a:ext uri="{FF2B5EF4-FFF2-40B4-BE49-F238E27FC236}">
                  <a16:creationId xmlns:a16="http://schemas.microsoft.com/office/drawing/2014/main" id="{75F028A6-7CB0-4E84-B4CE-FF148D97044A}"/>
                </a:ext>
              </a:extLst>
            </p:cNvPr>
            <p:cNvSpPr/>
            <p:nvPr/>
          </p:nvSpPr>
          <p:spPr>
            <a:xfrm>
              <a:off x="7566082" y="4763128"/>
              <a:ext cx="338450" cy="73844"/>
            </a:xfrm>
            <a:custGeom>
              <a:avLst/>
              <a:gdLst>
                <a:gd name="connsiteX0" fmla="*/ 1001 w 338450"/>
                <a:gd name="connsiteY0" fmla="*/ 71338 h 73844"/>
                <a:gd name="connsiteX1" fmla="*/ 174568 w 338450"/>
                <a:gd name="connsiteY1" fmla="*/ 12072 h 73844"/>
                <a:gd name="connsiteX2" fmla="*/ 335435 w 338450"/>
                <a:gd name="connsiteY2" fmla="*/ 3605 h 73844"/>
                <a:gd name="connsiteX3" fmla="*/ 257118 w 338450"/>
                <a:gd name="connsiteY3" fmla="*/ 56522 h 73844"/>
                <a:gd name="connsiteX4" fmla="*/ 1001 w 338450"/>
                <a:gd name="connsiteY4" fmla="*/ 71338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450" h="73844">
                  <a:moveTo>
                    <a:pt x="1001" y="71338"/>
                  </a:moveTo>
                  <a:cubicBezTo>
                    <a:pt x="-12757" y="63930"/>
                    <a:pt x="118829" y="23361"/>
                    <a:pt x="174568" y="12072"/>
                  </a:cubicBezTo>
                  <a:cubicBezTo>
                    <a:pt x="230307" y="783"/>
                    <a:pt x="321677" y="-3803"/>
                    <a:pt x="335435" y="3605"/>
                  </a:cubicBezTo>
                  <a:cubicBezTo>
                    <a:pt x="349193" y="11013"/>
                    <a:pt x="314621" y="44527"/>
                    <a:pt x="257118" y="56522"/>
                  </a:cubicBezTo>
                  <a:cubicBezTo>
                    <a:pt x="199615" y="68517"/>
                    <a:pt x="14759" y="78746"/>
                    <a:pt x="1001" y="713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: 図形 1237">
              <a:extLst>
                <a:ext uri="{FF2B5EF4-FFF2-40B4-BE49-F238E27FC236}">
                  <a16:creationId xmlns:a16="http://schemas.microsoft.com/office/drawing/2014/main" id="{65F2618A-C178-420C-BC19-085B47E43245}"/>
                </a:ext>
              </a:extLst>
            </p:cNvPr>
            <p:cNvSpPr/>
            <p:nvPr/>
          </p:nvSpPr>
          <p:spPr>
            <a:xfrm>
              <a:off x="7319482" y="4771932"/>
              <a:ext cx="580278" cy="738902"/>
            </a:xfrm>
            <a:custGeom>
              <a:avLst/>
              <a:gdLst>
                <a:gd name="connsiteX0" fmla="*/ 575685 w 580278"/>
                <a:gd name="connsiteY0" fmla="*/ 14908 h 738902"/>
                <a:gd name="connsiteX1" fmla="*/ 351318 w 580278"/>
                <a:gd name="connsiteY1" fmla="*/ 402258 h 738902"/>
                <a:gd name="connsiteX2" fmla="*/ 19001 w 580278"/>
                <a:gd name="connsiteY2" fmla="*/ 728225 h 738902"/>
                <a:gd name="connsiteX3" fmla="*/ 65568 w 580278"/>
                <a:gd name="connsiteY3" fmla="*/ 637208 h 738902"/>
                <a:gd name="connsiteX4" fmla="*/ 273001 w 580278"/>
                <a:gd name="connsiteY4" fmla="*/ 410725 h 738902"/>
                <a:gd name="connsiteX5" fmla="*/ 486785 w 580278"/>
                <a:gd name="connsiteY5" fmla="*/ 110158 h 738902"/>
                <a:gd name="connsiteX6" fmla="*/ 575685 w 580278"/>
                <a:gd name="connsiteY6" fmla="*/ 14908 h 73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278" h="738902">
                  <a:moveTo>
                    <a:pt x="575685" y="14908"/>
                  </a:moveTo>
                  <a:cubicBezTo>
                    <a:pt x="553107" y="63591"/>
                    <a:pt x="444099" y="283372"/>
                    <a:pt x="351318" y="402258"/>
                  </a:cubicBezTo>
                  <a:cubicBezTo>
                    <a:pt x="258537" y="521144"/>
                    <a:pt x="66626" y="689067"/>
                    <a:pt x="19001" y="728225"/>
                  </a:cubicBezTo>
                  <a:cubicBezTo>
                    <a:pt x="-28624" y="767383"/>
                    <a:pt x="23235" y="690125"/>
                    <a:pt x="65568" y="637208"/>
                  </a:cubicBezTo>
                  <a:cubicBezTo>
                    <a:pt x="107901" y="584291"/>
                    <a:pt x="202798" y="498567"/>
                    <a:pt x="273001" y="410725"/>
                  </a:cubicBezTo>
                  <a:cubicBezTo>
                    <a:pt x="343204" y="322883"/>
                    <a:pt x="440924" y="173305"/>
                    <a:pt x="486785" y="110158"/>
                  </a:cubicBezTo>
                  <a:cubicBezTo>
                    <a:pt x="532646" y="47011"/>
                    <a:pt x="598263" y="-33775"/>
                    <a:pt x="575685" y="149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: 図形 1238">
              <a:extLst>
                <a:ext uri="{FF2B5EF4-FFF2-40B4-BE49-F238E27FC236}">
                  <a16:creationId xmlns:a16="http://schemas.microsoft.com/office/drawing/2014/main" id="{3EB5B7BD-085D-4946-95C9-860778648849}"/>
                </a:ext>
              </a:extLst>
            </p:cNvPr>
            <p:cNvSpPr/>
            <p:nvPr/>
          </p:nvSpPr>
          <p:spPr>
            <a:xfrm>
              <a:off x="7342664" y="4715928"/>
              <a:ext cx="715427" cy="736103"/>
            </a:xfrm>
            <a:custGeom>
              <a:avLst/>
              <a:gdLst>
                <a:gd name="connsiteX0" fmla="*/ 713369 w 715427"/>
                <a:gd name="connsiteY0" fmla="*/ 5 h 736103"/>
                <a:gd name="connsiteX1" fmla="*/ 522869 w 715427"/>
                <a:gd name="connsiteY1" fmla="*/ 387355 h 736103"/>
                <a:gd name="connsiteX2" fmla="*/ 338719 w 715427"/>
                <a:gd name="connsiteY2" fmla="*/ 527055 h 736103"/>
                <a:gd name="connsiteX3" fmla="*/ 2169 w 715427"/>
                <a:gd name="connsiteY3" fmla="*/ 728138 h 736103"/>
                <a:gd name="connsiteX4" fmla="*/ 213836 w 715427"/>
                <a:gd name="connsiteY4" fmla="*/ 664638 h 736103"/>
                <a:gd name="connsiteX5" fmla="*/ 596953 w 715427"/>
                <a:gd name="connsiteY5" fmla="*/ 378888 h 736103"/>
                <a:gd name="connsiteX6" fmla="*/ 713369 w 715427"/>
                <a:gd name="connsiteY6" fmla="*/ 5 h 73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427" h="736103">
                  <a:moveTo>
                    <a:pt x="713369" y="5"/>
                  </a:moveTo>
                  <a:cubicBezTo>
                    <a:pt x="701022" y="1416"/>
                    <a:pt x="585311" y="299513"/>
                    <a:pt x="522869" y="387355"/>
                  </a:cubicBezTo>
                  <a:cubicBezTo>
                    <a:pt x="460427" y="475197"/>
                    <a:pt x="425502" y="470258"/>
                    <a:pt x="338719" y="527055"/>
                  </a:cubicBezTo>
                  <a:cubicBezTo>
                    <a:pt x="251936" y="583852"/>
                    <a:pt x="22983" y="705208"/>
                    <a:pt x="2169" y="728138"/>
                  </a:cubicBezTo>
                  <a:cubicBezTo>
                    <a:pt x="-18645" y="751068"/>
                    <a:pt x="114705" y="722846"/>
                    <a:pt x="213836" y="664638"/>
                  </a:cubicBezTo>
                  <a:cubicBezTo>
                    <a:pt x="312967" y="606430"/>
                    <a:pt x="511933" y="485427"/>
                    <a:pt x="596953" y="378888"/>
                  </a:cubicBezTo>
                  <a:cubicBezTo>
                    <a:pt x="681972" y="272349"/>
                    <a:pt x="725716" y="-1406"/>
                    <a:pt x="713369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: 図形 1239">
              <a:extLst>
                <a:ext uri="{FF2B5EF4-FFF2-40B4-BE49-F238E27FC236}">
                  <a16:creationId xmlns:a16="http://schemas.microsoft.com/office/drawing/2014/main" id="{81FE24EC-09CF-4919-9A3F-664D8D49CA52}"/>
                </a:ext>
              </a:extLst>
            </p:cNvPr>
            <p:cNvSpPr/>
            <p:nvPr/>
          </p:nvSpPr>
          <p:spPr>
            <a:xfrm>
              <a:off x="7935106" y="4709092"/>
              <a:ext cx="479735" cy="579574"/>
            </a:xfrm>
            <a:custGeom>
              <a:avLst/>
              <a:gdLst>
                <a:gd name="connsiteX0" fmla="*/ 133627 w 479735"/>
                <a:gd name="connsiteY0" fmla="*/ 15308 h 579574"/>
                <a:gd name="connsiteX1" fmla="*/ 465944 w 479735"/>
                <a:gd name="connsiteY1" fmla="*/ 491 h 579574"/>
                <a:gd name="connsiteX2" fmla="*/ 410911 w 479735"/>
                <a:gd name="connsiteY2" fmla="*/ 34358 h 579574"/>
                <a:gd name="connsiteX3" fmla="*/ 357994 w 479735"/>
                <a:gd name="connsiteY3" fmla="*/ 119024 h 579574"/>
                <a:gd name="connsiteX4" fmla="*/ 250044 w 479735"/>
                <a:gd name="connsiteY4" fmla="*/ 523308 h 579574"/>
                <a:gd name="connsiteX5" fmla="*/ 137861 w 479735"/>
                <a:gd name="connsiteY5" fmla="*/ 576224 h 579574"/>
                <a:gd name="connsiteX6" fmla="*/ 80711 w 479735"/>
                <a:gd name="connsiteY6" fmla="*/ 523308 h 579574"/>
                <a:gd name="connsiteX7" fmla="*/ 277 w 479735"/>
                <a:gd name="connsiteY7" fmla="*/ 487324 h 579574"/>
                <a:gd name="connsiteX8" fmla="*/ 110344 w 479735"/>
                <a:gd name="connsiteY8" fmla="*/ 504258 h 579574"/>
                <a:gd name="connsiteX9" fmla="*/ 190777 w 479735"/>
                <a:gd name="connsiteY9" fmla="*/ 510608 h 579574"/>
                <a:gd name="connsiteX10" fmla="*/ 243694 w 479735"/>
                <a:gd name="connsiteY10" fmla="*/ 373024 h 579574"/>
                <a:gd name="connsiteX11" fmla="*/ 341061 w 479735"/>
                <a:gd name="connsiteY11" fmla="*/ 47058 h 579574"/>
                <a:gd name="connsiteX12" fmla="*/ 387627 w 479735"/>
                <a:gd name="connsiteY12" fmla="*/ 30124 h 579574"/>
                <a:gd name="connsiteX13" fmla="*/ 133627 w 479735"/>
                <a:gd name="connsiteY13" fmla="*/ 15308 h 57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9735" h="579574">
                  <a:moveTo>
                    <a:pt x="133627" y="15308"/>
                  </a:moveTo>
                  <a:cubicBezTo>
                    <a:pt x="146680" y="10369"/>
                    <a:pt x="419730" y="-2684"/>
                    <a:pt x="465944" y="491"/>
                  </a:cubicBezTo>
                  <a:cubicBezTo>
                    <a:pt x="512158" y="3666"/>
                    <a:pt x="428903" y="14603"/>
                    <a:pt x="410911" y="34358"/>
                  </a:cubicBezTo>
                  <a:cubicBezTo>
                    <a:pt x="392919" y="54113"/>
                    <a:pt x="384805" y="37532"/>
                    <a:pt x="357994" y="119024"/>
                  </a:cubicBezTo>
                  <a:cubicBezTo>
                    <a:pt x="331183" y="200516"/>
                    <a:pt x="286733" y="447108"/>
                    <a:pt x="250044" y="523308"/>
                  </a:cubicBezTo>
                  <a:cubicBezTo>
                    <a:pt x="213355" y="599508"/>
                    <a:pt x="166083" y="576224"/>
                    <a:pt x="137861" y="576224"/>
                  </a:cubicBezTo>
                  <a:cubicBezTo>
                    <a:pt x="109639" y="576224"/>
                    <a:pt x="103642" y="538125"/>
                    <a:pt x="80711" y="523308"/>
                  </a:cubicBezTo>
                  <a:cubicBezTo>
                    <a:pt x="57780" y="508491"/>
                    <a:pt x="-4662" y="490499"/>
                    <a:pt x="277" y="487324"/>
                  </a:cubicBezTo>
                  <a:cubicBezTo>
                    <a:pt x="5216" y="484149"/>
                    <a:pt x="78594" y="500377"/>
                    <a:pt x="110344" y="504258"/>
                  </a:cubicBezTo>
                  <a:cubicBezTo>
                    <a:pt x="142094" y="508139"/>
                    <a:pt x="168552" y="532480"/>
                    <a:pt x="190777" y="510608"/>
                  </a:cubicBezTo>
                  <a:cubicBezTo>
                    <a:pt x="213002" y="488736"/>
                    <a:pt x="218647" y="450282"/>
                    <a:pt x="243694" y="373024"/>
                  </a:cubicBezTo>
                  <a:cubicBezTo>
                    <a:pt x="268741" y="295766"/>
                    <a:pt x="317072" y="104208"/>
                    <a:pt x="341061" y="47058"/>
                  </a:cubicBezTo>
                  <a:cubicBezTo>
                    <a:pt x="365050" y="-10092"/>
                    <a:pt x="419730" y="31888"/>
                    <a:pt x="387627" y="30124"/>
                  </a:cubicBezTo>
                  <a:cubicBezTo>
                    <a:pt x="355524" y="28360"/>
                    <a:pt x="120574" y="20247"/>
                    <a:pt x="133627" y="15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59" name="グループ化 1258">
              <a:extLst>
                <a:ext uri="{FF2B5EF4-FFF2-40B4-BE49-F238E27FC236}">
                  <a16:creationId xmlns:a16="http://schemas.microsoft.com/office/drawing/2014/main" id="{CA7DA319-5412-4DBF-8E2B-B3556801A86C}"/>
                </a:ext>
              </a:extLst>
            </p:cNvPr>
            <p:cNvGrpSpPr/>
            <p:nvPr/>
          </p:nvGrpSpPr>
          <p:grpSpPr>
            <a:xfrm>
              <a:off x="7338354" y="4277690"/>
              <a:ext cx="1167844" cy="1198743"/>
              <a:chOff x="6404904" y="3371757"/>
              <a:chExt cx="1167844" cy="1198743"/>
            </a:xfrm>
          </p:grpSpPr>
          <p:grpSp>
            <p:nvGrpSpPr>
              <p:cNvPr id="272" name="グループ化 271">
                <a:extLst>
                  <a:ext uri="{FF2B5EF4-FFF2-40B4-BE49-F238E27FC236}">
                    <a16:creationId xmlns:a16="http://schemas.microsoft.com/office/drawing/2014/main" id="{D5926B0F-9A4E-4E99-8178-157A207591B2}"/>
                  </a:ext>
                </a:extLst>
              </p:cNvPr>
              <p:cNvGrpSpPr/>
              <p:nvPr/>
            </p:nvGrpSpPr>
            <p:grpSpPr>
              <a:xfrm>
                <a:off x="6419020" y="3371757"/>
                <a:ext cx="1153728" cy="1198743"/>
                <a:chOff x="5820850" y="2514507"/>
                <a:chExt cx="497554" cy="516967"/>
              </a:xfrm>
              <a:solidFill>
                <a:srgbClr val="FFFF00"/>
              </a:solidFill>
            </p:grpSpPr>
            <p:sp>
              <p:nvSpPr>
                <p:cNvPr id="273" name="フリーフォーム: 図形 272">
                  <a:extLst>
                    <a:ext uri="{FF2B5EF4-FFF2-40B4-BE49-F238E27FC236}">
                      <a16:creationId xmlns:a16="http://schemas.microsoft.com/office/drawing/2014/main" id="{E1A31CC2-0E3D-4744-8AC8-A7065EC0E07A}"/>
                    </a:ext>
                  </a:extLst>
                </p:cNvPr>
                <p:cNvSpPr/>
                <p:nvPr/>
              </p:nvSpPr>
              <p:spPr>
                <a:xfrm>
                  <a:off x="5829275" y="2657951"/>
                  <a:ext cx="489129" cy="364445"/>
                </a:xfrm>
                <a:custGeom>
                  <a:avLst/>
                  <a:gdLst>
                    <a:gd name="connsiteX0" fmla="*/ 25 w 489129"/>
                    <a:gd name="connsiteY0" fmla="*/ 11166 h 364445"/>
                    <a:gd name="connsiteX1" fmla="*/ 80458 w 489129"/>
                    <a:gd name="connsiteY1" fmla="*/ 95832 h 364445"/>
                    <a:gd name="connsiteX2" fmla="*/ 143958 w 489129"/>
                    <a:gd name="connsiteY2" fmla="*/ 72549 h 364445"/>
                    <a:gd name="connsiteX3" fmla="*/ 431825 w 489129"/>
                    <a:gd name="connsiteY3" fmla="*/ 40799 h 364445"/>
                    <a:gd name="connsiteX4" fmla="*/ 400075 w 489129"/>
                    <a:gd name="connsiteY4" fmla="*/ 83132 h 364445"/>
                    <a:gd name="connsiteX5" fmla="*/ 340808 w 489129"/>
                    <a:gd name="connsiteY5" fmla="*/ 286332 h 364445"/>
                    <a:gd name="connsiteX6" fmla="*/ 254025 w 489129"/>
                    <a:gd name="connsiteY6" fmla="*/ 254582 h 364445"/>
                    <a:gd name="connsiteX7" fmla="*/ 285775 w 489129"/>
                    <a:gd name="connsiteY7" fmla="*/ 286332 h 364445"/>
                    <a:gd name="connsiteX8" fmla="*/ 315408 w 489129"/>
                    <a:gd name="connsiteY8" fmla="*/ 360416 h 364445"/>
                    <a:gd name="connsiteX9" fmla="*/ 393725 w 489129"/>
                    <a:gd name="connsiteY9" fmla="*/ 335016 h 364445"/>
                    <a:gd name="connsiteX10" fmla="*/ 455108 w 489129"/>
                    <a:gd name="connsiteY10" fmla="*/ 172032 h 364445"/>
                    <a:gd name="connsiteX11" fmla="*/ 488975 w 489129"/>
                    <a:gd name="connsiteY11" fmla="*/ 21749 h 364445"/>
                    <a:gd name="connsiteX12" fmla="*/ 442408 w 489129"/>
                    <a:gd name="connsiteY12" fmla="*/ 582 h 364445"/>
                    <a:gd name="connsiteX13" fmla="*/ 370442 w 489129"/>
                    <a:gd name="connsiteY13" fmla="*/ 6932 h 364445"/>
                    <a:gd name="connsiteX14" fmla="*/ 76225 w 489129"/>
                    <a:gd name="connsiteY14" fmla="*/ 17516 h 364445"/>
                    <a:gd name="connsiteX15" fmla="*/ 25 w 489129"/>
                    <a:gd name="connsiteY15" fmla="*/ 11166 h 364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129" h="364445">
                      <a:moveTo>
                        <a:pt x="25" y="11166"/>
                      </a:moveTo>
                      <a:cubicBezTo>
                        <a:pt x="731" y="24219"/>
                        <a:pt x="56469" y="85602"/>
                        <a:pt x="80458" y="95832"/>
                      </a:cubicBezTo>
                      <a:cubicBezTo>
                        <a:pt x="104447" y="106062"/>
                        <a:pt x="85397" y="81721"/>
                        <a:pt x="143958" y="72549"/>
                      </a:cubicBezTo>
                      <a:cubicBezTo>
                        <a:pt x="202519" y="63377"/>
                        <a:pt x="389139" y="39035"/>
                        <a:pt x="431825" y="40799"/>
                      </a:cubicBezTo>
                      <a:cubicBezTo>
                        <a:pt x="474511" y="42563"/>
                        <a:pt x="415244" y="42210"/>
                        <a:pt x="400075" y="83132"/>
                      </a:cubicBezTo>
                      <a:cubicBezTo>
                        <a:pt x="384906" y="124054"/>
                        <a:pt x="365150" y="257757"/>
                        <a:pt x="340808" y="286332"/>
                      </a:cubicBezTo>
                      <a:cubicBezTo>
                        <a:pt x="316466" y="314907"/>
                        <a:pt x="263197" y="254582"/>
                        <a:pt x="254025" y="254582"/>
                      </a:cubicBezTo>
                      <a:cubicBezTo>
                        <a:pt x="244853" y="254582"/>
                        <a:pt x="275545" y="268693"/>
                        <a:pt x="285775" y="286332"/>
                      </a:cubicBezTo>
                      <a:cubicBezTo>
                        <a:pt x="296006" y="303971"/>
                        <a:pt x="297416" y="352302"/>
                        <a:pt x="315408" y="360416"/>
                      </a:cubicBezTo>
                      <a:cubicBezTo>
                        <a:pt x="333400" y="368530"/>
                        <a:pt x="370442" y="366413"/>
                        <a:pt x="393725" y="335016"/>
                      </a:cubicBezTo>
                      <a:cubicBezTo>
                        <a:pt x="417008" y="303619"/>
                        <a:pt x="439233" y="224243"/>
                        <a:pt x="455108" y="172032"/>
                      </a:cubicBezTo>
                      <a:cubicBezTo>
                        <a:pt x="470983" y="119821"/>
                        <a:pt x="491092" y="50324"/>
                        <a:pt x="488975" y="21749"/>
                      </a:cubicBezTo>
                      <a:cubicBezTo>
                        <a:pt x="486858" y="-6826"/>
                        <a:pt x="462163" y="3051"/>
                        <a:pt x="442408" y="582"/>
                      </a:cubicBezTo>
                      <a:cubicBezTo>
                        <a:pt x="422653" y="-1887"/>
                        <a:pt x="431472" y="4110"/>
                        <a:pt x="370442" y="6932"/>
                      </a:cubicBezTo>
                      <a:cubicBezTo>
                        <a:pt x="309412" y="9754"/>
                        <a:pt x="139372" y="19280"/>
                        <a:pt x="76225" y="17516"/>
                      </a:cubicBezTo>
                      <a:cubicBezTo>
                        <a:pt x="13078" y="15752"/>
                        <a:pt x="-681" y="-1887"/>
                        <a:pt x="25" y="111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4" name="フリーフォーム: 図形 273">
                  <a:extLst>
                    <a:ext uri="{FF2B5EF4-FFF2-40B4-BE49-F238E27FC236}">
                      <a16:creationId xmlns:a16="http://schemas.microsoft.com/office/drawing/2014/main" id="{1ADEDBDE-FBC8-4820-9CE9-5D899C35BB96}"/>
                    </a:ext>
                  </a:extLst>
                </p:cNvPr>
                <p:cNvSpPr/>
                <p:nvPr/>
              </p:nvSpPr>
              <p:spPr>
                <a:xfrm>
                  <a:off x="5820850" y="2514507"/>
                  <a:ext cx="351595" cy="516967"/>
                </a:xfrm>
                <a:custGeom>
                  <a:avLst/>
                  <a:gdLst>
                    <a:gd name="connsiteX0" fmla="*/ 220117 w 351595"/>
                    <a:gd name="connsiteY0" fmla="*/ 93 h 516967"/>
                    <a:gd name="connsiteX1" fmla="*/ 253983 w 351595"/>
                    <a:gd name="connsiteY1" fmla="*/ 91110 h 516967"/>
                    <a:gd name="connsiteX2" fmla="*/ 177783 w 351595"/>
                    <a:gd name="connsiteY2" fmla="*/ 328176 h 516967"/>
                    <a:gd name="connsiteX3" fmla="*/ 2100 w 351595"/>
                    <a:gd name="connsiteY3" fmla="*/ 512326 h 516967"/>
                    <a:gd name="connsiteX4" fmla="*/ 76183 w 351595"/>
                    <a:gd name="connsiteY4" fmla="*/ 465760 h 516967"/>
                    <a:gd name="connsiteX5" fmla="*/ 220117 w 351595"/>
                    <a:gd name="connsiteY5" fmla="*/ 372626 h 516967"/>
                    <a:gd name="connsiteX6" fmla="*/ 311133 w 351595"/>
                    <a:gd name="connsiteY6" fmla="*/ 203293 h 516967"/>
                    <a:gd name="connsiteX7" fmla="*/ 349233 w 351595"/>
                    <a:gd name="connsiteY7" fmla="*/ 76293 h 516967"/>
                    <a:gd name="connsiteX8" fmla="*/ 220117 w 351595"/>
                    <a:gd name="connsiteY8" fmla="*/ 93 h 516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1595" h="516967">
                      <a:moveTo>
                        <a:pt x="220117" y="93"/>
                      </a:moveTo>
                      <a:cubicBezTo>
                        <a:pt x="204242" y="2563"/>
                        <a:pt x="261039" y="36430"/>
                        <a:pt x="253983" y="91110"/>
                      </a:cubicBezTo>
                      <a:cubicBezTo>
                        <a:pt x="246927" y="145790"/>
                        <a:pt x="219763" y="257973"/>
                        <a:pt x="177783" y="328176"/>
                      </a:cubicBezTo>
                      <a:cubicBezTo>
                        <a:pt x="135803" y="398379"/>
                        <a:pt x="19033" y="489395"/>
                        <a:pt x="2100" y="512326"/>
                      </a:cubicBezTo>
                      <a:cubicBezTo>
                        <a:pt x="-14833" y="535257"/>
                        <a:pt x="76183" y="465760"/>
                        <a:pt x="76183" y="465760"/>
                      </a:cubicBezTo>
                      <a:cubicBezTo>
                        <a:pt x="112519" y="442477"/>
                        <a:pt x="180959" y="416370"/>
                        <a:pt x="220117" y="372626"/>
                      </a:cubicBezTo>
                      <a:cubicBezTo>
                        <a:pt x="259275" y="328882"/>
                        <a:pt x="289614" y="252682"/>
                        <a:pt x="311133" y="203293"/>
                      </a:cubicBezTo>
                      <a:cubicBezTo>
                        <a:pt x="332652" y="153904"/>
                        <a:pt x="359816" y="107690"/>
                        <a:pt x="349233" y="76293"/>
                      </a:cubicBezTo>
                      <a:cubicBezTo>
                        <a:pt x="338650" y="44896"/>
                        <a:pt x="235992" y="-2377"/>
                        <a:pt x="220117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33" name="フリーフォーム: 図形 332">
                <a:extLst>
                  <a:ext uri="{FF2B5EF4-FFF2-40B4-BE49-F238E27FC236}">
                    <a16:creationId xmlns:a16="http://schemas.microsoft.com/office/drawing/2014/main" id="{996749D2-33F7-4C3E-908A-3A1F100D7CF4}"/>
                  </a:ext>
                </a:extLst>
              </p:cNvPr>
              <p:cNvSpPr/>
              <p:nvPr/>
            </p:nvSpPr>
            <p:spPr>
              <a:xfrm>
                <a:off x="6404904" y="3731487"/>
                <a:ext cx="205955" cy="227015"/>
              </a:xfrm>
              <a:custGeom>
                <a:avLst/>
                <a:gdLst>
                  <a:gd name="connsiteX0" fmla="*/ 129 w 205955"/>
                  <a:gd name="connsiteY0" fmla="*/ 4430 h 227015"/>
                  <a:gd name="connsiteX1" fmla="*/ 114429 w 205955"/>
                  <a:gd name="connsiteY1" fmla="*/ 86980 h 227015"/>
                  <a:gd name="connsiteX2" fmla="*/ 201213 w 205955"/>
                  <a:gd name="connsiteY2" fmla="*/ 226680 h 227015"/>
                  <a:gd name="connsiteX3" fmla="*/ 188513 w 205955"/>
                  <a:gd name="connsiteY3" fmla="*/ 122963 h 227015"/>
                  <a:gd name="connsiteX4" fmla="*/ 137713 w 205955"/>
                  <a:gd name="connsiteY4" fmla="*/ 23480 h 227015"/>
                  <a:gd name="connsiteX5" fmla="*/ 129 w 205955"/>
                  <a:gd name="connsiteY5" fmla="*/ 4430 h 22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955" h="227015">
                    <a:moveTo>
                      <a:pt x="129" y="4430"/>
                    </a:moveTo>
                    <a:cubicBezTo>
                      <a:pt x="-3752" y="15013"/>
                      <a:pt x="80915" y="49938"/>
                      <a:pt x="114429" y="86980"/>
                    </a:cubicBezTo>
                    <a:cubicBezTo>
                      <a:pt x="147943" y="124022"/>
                      <a:pt x="188866" y="220683"/>
                      <a:pt x="201213" y="226680"/>
                    </a:cubicBezTo>
                    <a:cubicBezTo>
                      <a:pt x="213560" y="232677"/>
                      <a:pt x="199096" y="156830"/>
                      <a:pt x="188513" y="122963"/>
                    </a:cubicBezTo>
                    <a:cubicBezTo>
                      <a:pt x="177930" y="89096"/>
                      <a:pt x="167699" y="43941"/>
                      <a:pt x="137713" y="23480"/>
                    </a:cubicBezTo>
                    <a:cubicBezTo>
                      <a:pt x="107727" y="3019"/>
                      <a:pt x="4010" y="-6153"/>
                      <a:pt x="129" y="44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268" name="グループ化 1267">
            <a:extLst>
              <a:ext uri="{FF2B5EF4-FFF2-40B4-BE49-F238E27FC236}">
                <a16:creationId xmlns:a16="http://schemas.microsoft.com/office/drawing/2014/main" id="{9C4B8784-19A7-45BD-9D86-63BA8337592D}"/>
              </a:ext>
            </a:extLst>
          </p:cNvPr>
          <p:cNvGrpSpPr/>
          <p:nvPr/>
        </p:nvGrpSpPr>
        <p:grpSpPr>
          <a:xfrm rot="20402128">
            <a:off x="6660926" y="4130624"/>
            <a:ext cx="1333962" cy="1263116"/>
            <a:chOff x="7103688" y="1050539"/>
            <a:chExt cx="1333962" cy="1263116"/>
          </a:xfrm>
        </p:grpSpPr>
        <p:grpSp>
          <p:nvGrpSpPr>
            <p:cNvPr id="1265" name="グループ化 1264">
              <a:extLst>
                <a:ext uri="{FF2B5EF4-FFF2-40B4-BE49-F238E27FC236}">
                  <a16:creationId xmlns:a16="http://schemas.microsoft.com/office/drawing/2014/main" id="{0109E384-B11C-42B7-A321-DAD379AE5073}"/>
                </a:ext>
              </a:extLst>
            </p:cNvPr>
            <p:cNvGrpSpPr/>
            <p:nvPr/>
          </p:nvGrpSpPr>
          <p:grpSpPr>
            <a:xfrm>
              <a:off x="7103688" y="1050539"/>
              <a:ext cx="1333962" cy="1263116"/>
              <a:chOff x="7103688" y="1050539"/>
              <a:chExt cx="1333962" cy="1263116"/>
            </a:xfrm>
          </p:grpSpPr>
          <p:sp>
            <p:nvSpPr>
              <p:cNvPr id="1248" name="フリーフォーム: 図形 1247">
                <a:extLst>
                  <a:ext uri="{FF2B5EF4-FFF2-40B4-BE49-F238E27FC236}">
                    <a16:creationId xmlns:a16="http://schemas.microsoft.com/office/drawing/2014/main" id="{2620338F-0BD0-4A14-8AEF-F4D0B40AC58F}"/>
                  </a:ext>
                </a:extLst>
              </p:cNvPr>
              <p:cNvSpPr/>
              <p:nvPr/>
            </p:nvSpPr>
            <p:spPr>
              <a:xfrm>
                <a:off x="7833419" y="1496855"/>
                <a:ext cx="604231" cy="277040"/>
              </a:xfrm>
              <a:custGeom>
                <a:avLst/>
                <a:gdLst>
                  <a:gd name="connsiteX0" fmla="*/ 61754 w 604231"/>
                  <a:gd name="connsiteY0" fmla="*/ 120657 h 277040"/>
                  <a:gd name="connsiteX1" fmla="*/ 369729 w 604231"/>
                  <a:gd name="connsiteY1" fmla="*/ 123832 h 277040"/>
                  <a:gd name="connsiteX2" fmla="*/ 407829 w 604231"/>
                  <a:gd name="connsiteY2" fmla="*/ 63507 h 277040"/>
                  <a:gd name="connsiteX3" fmla="*/ 428466 w 604231"/>
                  <a:gd name="connsiteY3" fmla="*/ 141295 h 277040"/>
                  <a:gd name="connsiteX4" fmla="*/ 534829 w 604231"/>
                  <a:gd name="connsiteY4" fmla="*/ 220670 h 277040"/>
                  <a:gd name="connsiteX5" fmla="*/ 396716 w 604231"/>
                  <a:gd name="connsiteY5" fmla="*/ 231782 h 277040"/>
                  <a:gd name="connsiteX6" fmla="*/ 37941 w 604231"/>
                  <a:gd name="connsiteY6" fmla="*/ 241307 h 277040"/>
                  <a:gd name="connsiteX7" fmla="*/ 25241 w 604231"/>
                  <a:gd name="connsiteY7" fmla="*/ 276232 h 277040"/>
                  <a:gd name="connsiteX8" fmla="*/ 168116 w 604231"/>
                  <a:gd name="connsiteY8" fmla="*/ 266707 h 277040"/>
                  <a:gd name="connsiteX9" fmla="*/ 582454 w 604231"/>
                  <a:gd name="connsiteY9" fmla="*/ 238132 h 277040"/>
                  <a:gd name="connsiteX10" fmla="*/ 534829 w 604231"/>
                  <a:gd name="connsiteY10" fmla="*/ 190507 h 277040"/>
                  <a:gd name="connsiteX11" fmla="*/ 436404 w 604231"/>
                  <a:gd name="connsiteY11" fmla="*/ 58745 h 277040"/>
                  <a:gd name="connsiteX12" fmla="*/ 404654 w 604231"/>
                  <a:gd name="connsiteY12" fmla="*/ 7 h 277040"/>
                  <a:gd name="connsiteX13" fmla="*/ 366554 w 604231"/>
                  <a:gd name="connsiteY13" fmla="*/ 61920 h 277040"/>
                  <a:gd name="connsiteX14" fmla="*/ 199866 w 604231"/>
                  <a:gd name="connsiteY14" fmla="*/ 87320 h 277040"/>
                  <a:gd name="connsiteX15" fmla="*/ 61754 w 604231"/>
                  <a:gd name="connsiteY15" fmla="*/ 120657 h 27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04231" h="277040">
                    <a:moveTo>
                      <a:pt x="61754" y="120657"/>
                    </a:moveTo>
                    <a:cubicBezTo>
                      <a:pt x="90064" y="126742"/>
                      <a:pt x="312050" y="133357"/>
                      <a:pt x="369729" y="123832"/>
                    </a:cubicBezTo>
                    <a:cubicBezTo>
                      <a:pt x="427408" y="114307"/>
                      <a:pt x="398040" y="60596"/>
                      <a:pt x="407829" y="63507"/>
                    </a:cubicBezTo>
                    <a:cubicBezTo>
                      <a:pt x="417619" y="66417"/>
                      <a:pt x="407299" y="115101"/>
                      <a:pt x="428466" y="141295"/>
                    </a:cubicBezTo>
                    <a:cubicBezTo>
                      <a:pt x="449633" y="167489"/>
                      <a:pt x="540121" y="205589"/>
                      <a:pt x="534829" y="220670"/>
                    </a:cubicBezTo>
                    <a:cubicBezTo>
                      <a:pt x="529537" y="235751"/>
                      <a:pt x="479531" y="228343"/>
                      <a:pt x="396716" y="231782"/>
                    </a:cubicBezTo>
                    <a:cubicBezTo>
                      <a:pt x="313901" y="235222"/>
                      <a:pt x="99853" y="233899"/>
                      <a:pt x="37941" y="241307"/>
                    </a:cubicBezTo>
                    <a:cubicBezTo>
                      <a:pt x="-23971" y="248715"/>
                      <a:pt x="3545" y="271999"/>
                      <a:pt x="25241" y="276232"/>
                    </a:cubicBezTo>
                    <a:cubicBezTo>
                      <a:pt x="46937" y="280465"/>
                      <a:pt x="168116" y="266707"/>
                      <a:pt x="168116" y="266707"/>
                    </a:cubicBezTo>
                    <a:cubicBezTo>
                      <a:pt x="260985" y="260357"/>
                      <a:pt x="521335" y="250832"/>
                      <a:pt x="582454" y="238132"/>
                    </a:cubicBezTo>
                    <a:cubicBezTo>
                      <a:pt x="643573" y="225432"/>
                      <a:pt x="559171" y="220405"/>
                      <a:pt x="534829" y="190507"/>
                    </a:cubicBezTo>
                    <a:cubicBezTo>
                      <a:pt x="510487" y="160609"/>
                      <a:pt x="458100" y="90495"/>
                      <a:pt x="436404" y="58745"/>
                    </a:cubicBezTo>
                    <a:cubicBezTo>
                      <a:pt x="414708" y="26995"/>
                      <a:pt x="416296" y="-522"/>
                      <a:pt x="404654" y="7"/>
                    </a:cubicBezTo>
                    <a:cubicBezTo>
                      <a:pt x="393012" y="536"/>
                      <a:pt x="400685" y="47368"/>
                      <a:pt x="366554" y="61920"/>
                    </a:cubicBezTo>
                    <a:cubicBezTo>
                      <a:pt x="332423" y="76472"/>
                      <a:pt x="250401" y="78324"/>
                      <a:pt x="199866" y="87320"/>
                    </a:cubicBezTo>
                    <a:cubicBezTo>
                      <a:pt x="149331" y="96316"/>
                      <a:pt x="33444" y="114572"/>
                      <a:pt x="61754" y="1206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64" name="グループ化 1263">
                <a:extLst>
                  <a:ext uri="{FF2B5EF4-FFF2-40B4-BE49-F238E27FC236}">
                    <a16:creationId xmlns:a16="http://schemas.microsoft.com/office/drawing/2014/main" id="{8C474472-A879-4BCF-966A-B906E8661FA8}"/>
                  </a:ext>
                </a:extLst>
              </p:cNvPr>
              <p:cNvGrpSpPr/>
              <p:nvPr/>
            </p:nvGrpSpPr>
            <p:grpSpPr>
              <a:xfrm>
                <a:off x="7103688" y="1050539"/>
                <a:ext cx="1286025" cy="1263116"/>
                <a:chOff x="7671578" y="2484703"/>
                <a:chExt cx="1286025" cy="1263116"/>
              </a:xfrm>
            </p:grpSpPr>
            <p:grpSp>
              <p:nvGrpSpPr>
                <p:cNvPr id="275" name="グループ化 274">
                  <a:extLst>
                    <a:ext uri="{FF2B5EF4-FFF2-40B4-BE49-F238E27FC236}">
                      <a16:creationId xmlns:a16="http://schemas.microsoft.com/office/drawing/2014/main" id="{CC93FB52-F5AB-4439-B8FD-4DEABCC3DFE5}"/>
                    </a:ext>
                  </a:extLst>
                </p:cNvPr>
                <p:cNvGrpSpPr/>
                <p:nvPr/>
              </p:nvGrpSpPr>
              <p:grpSpPr>
                <a:xfrm>
                  <a:off x="7671578" y="2485323"/>
                  <a:ext cx="1286025" cy="1262496"/>
                  <a:chOff x="5812299" y="3105083"/>
                  <a:chExt cx="554608" cy="544461"/>
                </a:xfrm>
                <a:solidFill>
                  <a:srgbClr val="FFFF00"/>
                </a:solidFill>
              </p:grpSpPr>
              <p:sp>
                <p:nvSpPr>
                  <p:cNvPr id="276" name="フリーフォーム: 図形 275">
                    <a:extLst>
                      <a:ext uri="{FF2B5EF4-FFF2-40B4-BE49-F238E27FC236}">
                        <a16:creationId xmlns:a16="http://schemas.microsoft.com/office/drawing/2014/main" id="{823EBB87-6076-4B19-9364-26E93E356B2B}"/>
                      </a:ext>
                    </a:extLst>
                  </p:cNvPr>
                  <p:cNvSpPr/>
                  <p:nvPr/>
                </p:nvSpPr>
                <p:spPr>
                  <a:xfrm>
                    <a:off x="5889724" y="3105083"/>
                    <a:ext cx="365048" cy="188707"/>
                  </a:xfrm>
                  <a:custGeom>
                    <a:avLst/>
                    <a:gdLst>
                      <a:gd name="connsiteX0" fmla="*/ 286709 w 365048"/>
                      <a:gd name="connsiteY0" fmla="*/ 67 h 188707"/>
                      <a:gd name="connsiteX1" fmla="*/ 365026 w 365048"/>
                      <a:gd name="connsiteY1" fmla="*/ 93200 h 188707"/>
                      <a:gd name="connsiteX2" fmla="*/ 278243 w 365048"/>
                      <a:gd name="connsiteY2" fmla="*/ 137650 h 188707"/>
                      <a:gd name="connsiteX3" fmla="*/ 136426 w 365048"/>
                      <a:gd name="connsiteY3" fmla="*/ 182100 h 188707"/>
                      <a:gd name="connsiteX4" fmla="*/ 30593 w 365048"/>
                      <a:gd name="connsiteY4" fmla="*/ 186334 h 188707"/>
                      <a:gd name="connsiteX5" fmla="*/ 3076 w 365048"/>
                      <a:gd name="connsiteY5" fmla="*/ 160934 h 188707"/>
                      <a:gd name="connsiteX6" fmla="*/ 89859 w 365048"/>
                      <a:gd name="connsiteY6" fmla="*/ 158817 h 188707"/>
                      <a:gd name="connsiteX7" fmla="*/ 172409 w 365048"/>
                      <a:gd name="connsiteY7" fmla="*/ 120717 h 188707"/>
                      <a:gd name="connsiteX8" fmla="*/ 274009 w 365048"/>
                      <a:gd name="connsiteY8" fmla="*/ 78384 h 188707"/>
                      <a:gd name="connsiteX9" fmla="*/ 286709 w 365048"/>
                      <a:gd name="connsiteY9" fmla="*/ 67 h 188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5048" h="188707">
                        <a:moveTo>
                          <a:pt x="286709" y="67"/>
                        </a:moveTo>
                        <a:cubicBezTo>
                          <a:pt x="301879" y="2536"/>
                          <a:pt x="366437" y="70270"/>
                          <a:pt x="365026" y="93200"/>
                        </a:cubicBezTo>
                        <a:cubicBezTo>
                          <a:pt x="363615" y="116130"/>
                          <a:pt x="316343" y="122833"/>
                          <a:pt x="278243" y="137650"/>
                        </a:cubicBezTo>
                        <a:cubicBezTo>
                          <a:pt x="240143" y="152467"/>
                          <a:pt x="177701" y="173986"/>
                          <a:pt x="136426" y="182100"/>
                        </a:cubicBezTo>
                        <a:cubicBezTo>
                          <a:pt x="95151" y="190214"/>
                          <a:pt x="52818" y="189862"/>
                          <a:pt x="30593" y="186334"/>
                        </a:cubicBezTo>
                        <a:cubicBezTo>
                          <a:pt x="8368" y="182806"/>
                          <a:pt x="-6802" y="165520"/>
                          <a:pt x="3076" y="160934"/>
                        </a:cubicBezTo>
                        <a:cubicBezTo>
                          <a:pt x="12954" y="156348"/>
                          <a:pt x="61637" y="165520"/>
                          <a:pt x="89859" y="158817"/>
                        </a:cubicBezTo>
                        <a:cubicBezTo>
                          <a:pt x="118081" y="152114"/>
                          <a:pt x="141717" y="134123"/>
                          <a:pt x="172409" y="120717"/>
                        </a:cubicBezTo>
                        <a:cubicBezTo>
                          <a:pt x="203101" y="107311"/>
                          <a:pt x="256017" y="93554"/>
                          <a:pt x="274009" y="78384"/>
                        </a:cubicBezTo>
                        <a:cubicBezTo>
                          <a:pt x="292001" y="63215"/>
                          <a:pt x="271539" y="-2402"/>
                          <a:pt x="286709" y="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7" name="フリーフォーム: 図形 276">
                    <a:extLst>
                      <a:ext uri="{FF2B5EF4-FFF2-40B4-BE49-F238E27FC236}">
                        <a16:creationId xmlns:a16="http://schemas.microsoft.com/office/drawing/2014/main" id="{9299807B-F139-498F-B77B-3552CE0DCADC}"/>
                      </a:ext>
                    </a:extLst>
                  </p:cNvPr>
                  <p:cNvSpPr/>
                  <p:nvPr/>
                </p:nvSpPr>
                <p:spPr>
                  <a:xfrm>
                    <a:off x="5812299" y="3323050"/>
                    <a:ext cx="554608" cy="83529"/>
                  </a:xfrm>
                  <a:custGeom>
                    <a:avLst/>
                    <a:gdLst>
                      <a:gd name="connsiteX0" fmla="*/ 68 w 554608"/>
                      <a:gd name="connsiteY0" fmla="*/ 40333 h 83529"/>
                      <a:gd name="connsiteX1" fmla="*/ 129184 w 554608"/>
                      <a:gd name="connsiteY1" fmla="*/ 80550 h 83529"/>
                      <a:gd name="connsiteX2" fmla="*/ 262534 w 554608"/>
                      <a:gd name="connsiteY2" fmla="*/ 80550 h 83529"/>
                      <a:gd name="connsiteX3" fmla="*/ 541934 w 554608"/>
                      <a:gd name="connsiteY3" fmla="*/ 76317 h 83529"/>
                      <a:gd name="connsiteX4" fmla="*/ 505951 w 554608"/>
                      <a:gd name="connsiteY4" fmla="*/ 42450 h 83529"/>
                      <a:gd name="connsiteX5" fmla="*/ 497484 w 554608"/>
                      <a:gd name="connsiteY5" fmla="*/ 117 h 83529"/>
                      <a:gd name="connsiteX6" fmla="*/ 467851 w 554608"/>
                      <a:gd name="connsiteY6" fmla="*/ 29750 h 83529"/>
                      <a:gd name="connsiteX7" fmla="*/ 338734 w 554608"/>
                      <a:gd name="connsiteY7" fmla="*/ 27633 h 83529"/>
                      <a:gd name="connsiteX8" fmla="*/ 114368 w 554608"/>
                      <a:gd name="connsiteY8" fmla="*/ 40333 h 83529"/>
                      <a:gd name="connsiteX9" fmla="*/ 68 w 554608"/>
                      <a:gd name="connsiteY9" fmla="*/ 40333 h 83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54608" h="83529">
                        <a:moveTo>
                          <a:pt x="68" y="40333"/>
                        </a:moveTo>
                        <a:cubicBezTo>
                          <a:pt x="2537" y="47036"/>
                          <a:pt x="85440" y="73847"/>
                          <a:pt x="129184" y="80550"/>
                        </a:cubicBezTo>
                        <a:cubicBezTo>
                          <a:pt x="172928" y="87253"/>
                          <a:pt x="262534" y="80550"/>
                          <a:pt x="262534" y="80550"/>
                        </a:cubicBezTo>
                        <a:lnTo>
                          <a:pt x="541934" y="76317"/>
                        </a:lnTo>
                        <a:cubicBezTo>
                          <a:pt x="582503" y="69967"/>
                          <a:pt x="513359" y="55150"/>
                          <a:pt x="505951" y="42450"/>
                        </a:cubicBezTo>
                        <a:cubicBezTo>
                          <a:pt x="498543" y="29750"/>
                          <a:pt x="503834" y="2234"/>
                          <a:pt x="497484" y="117"/>
                        </a:cubicBezTo>
                        <a:cubicBezTo>
                          <a:pt x="491134" y="-2000"/>
                          <a:pt x="494309" y="25164"/>
                          <a:pt x="467851" y="29750"/>
                        </a:cubicBezTo>
                        <a:cubicBezTo>
                          <a:pt x="441393" y="34336"/>
                          <a:pt x="397648" y="25869"/>
                          <a:pt x="338734" y="27633"/>
                        </a:cubicBezTo>
                        <a:cubicBezTo>
                          <a:pt x="279820" y="29397"/>
                          <a:pt x="166579" y="40686"/>
                          <a:pt x="114368" y="40333"/>
                        </a:cubicBezTo>
                        <a:cubicBezTo>
                          <a:pt x="62157" y="39980"/>
                          <a:pt x="-2401" y="33630"/>
                          <a:pt x="68" y="403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8" name="フリーフォーム: 図形 277">
                    <a:extLst>
                      <a:ext uri="{FF2B5EF4-FFF2-40B4-BE49-F238E27FC236}">
                        <a16:creationId xmlns:a16="http://schemas.microsoft.com/office/drawing/2014/main" id="{F51933D1-2FBC-4D08-A18C-D6131468644E}"/>
                      </a:ext>
                    </a:extLst>
                  </p:cNvPr>
                  <p:cNvSpPr/>
                  <p:nvPr/>
                </p:nvSpPr>
                <p:spPr>
                  <a:xfrm>
                    <a:off x="5981502" y="3237358"/>
                    <a:ext cx="172103" cy="412186"/>
                  </a:xfrm>
                  <a:custGeom>
                    <a:avLst/>
                    <a:gdLst>
                      <a:gd name="connsiteX0" fmla="*/ 148365 w 172103"/>
                      <a:gd name="connsiteY0" fmla="*/ 5375 h 412186"/>
                      <a:gd name="connsiteX1" fmla="*/ 171648 w 172103"/>
                      <a:gd name="connsiteY1" fmla="*/ 70992 h 412186"/>
                      <a:gd name="connsiteX2" fmla="*/ 158948 w 172103"/>
                      <a:gd name="connsiteY2" fmla="*/ 185292 h 412186"/>
                      <a:gd name="connsiteX3" fmla="*/ 103915 w 172103"/>
                      <a:gd name="connsiteY3" fmla="*/ 322875 h 412186"/>
                      <a:gd name="connsiteX4" fmla="*/ 198 w 172103"/>
                      <a:gd name="connsiteY4" fmla="*/ 411775 h 412186"/>
                      <a:gd name="connsiteX5" fmla="*/ 78515 w 172103"/>
                      <a:gd name="connsiteY5" fmla="*/ 348275 h 412186"/>
                      <a:gd name="connsiteX6" fmla="*/ 108148 w 172103"/>
                      <a:gd name="connsiteY6" fmla="*/ 178942 h 412186"/>
                      <a:gd name="connsiteX7" fmla="*/ 84865 w 172103"/>
                      <a:gd name="connsiteY7" fmla="*/ 22309 h 412186"/>
                      <a:gd name="connsiteX8" fmla="*/ 148365 w 172103"/>
                      <a:gd name="connsiteY8" fmla="*/ 5375 h 412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2103" h="412186">
                        <a:moveTo>
                          <a:pt x="148365" y="5375"/>
                        </a:moveTo>
                        <a:cubicBezTo>
                          <a:pt x="162829" y="13489"/>
                          <a:pt x="169884" y="41006"/>
                          <a:pt x="171648" y="70992"/>
                        </a:cubicBezTo>
                        <a:cubicBezTo>
                          <a:pt x="173412" y="100978"/>
                          <a:pt x="170237" y="143312"/>
                          <a:pt x="158948" y="185292"/>
                        </a:cubicBezTo>
                        <a:cubicBezTo>
                          <a:pt x="147659" y="227272"/>
                          <a:pt x="130373" y="285128"/>
                          <a:pt x="103915" y="322875"/>
                        </a:cubicBezTo>
                        <a:cubicBezTo>
                          <a:pt x="77457" y="360622"/>
                          <a:pt x="4431" y="407542"/>
                          <a:pt x="198" y="411775"/>
                        </a:cubicBezTo>
                        <a:cubicBezTo>
                          <a:pt x="-4035" y="416008"/>
                          <a:pt x="60523" y="387080"/>
                          <a:pt x="78515" y="348275"/>
                        </a:cubicBezTo>
                        <a:cubicBezTo>
                          <a:pt x="96507" y="309470"/>
                          <a:pt x="107090" y="233270"/>
                          <a:pt x="108148" y="178942"/>
                        </a:cubicBezTo>
                        <a:cubicBezTo>
                          <a:pt x="109206" y="124614"/>
                          <a:pt x="80632" y="49473"/>
                          <a:pt x="84865" y="22309"/>
                        </a:cubicBezTo>
                        <a:cubicBezTo>
                          <a:pt x="89098" y="-4855"/>
                          <a:pt x="133901" y="-2739"/>
                          <a:pt x="148365" y="53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241" name="フリーフォーム: 図形 1240">
                  <a:extLst>
                    <a:ext uri="{FF2B5EF4-FFF2-40B4-BE49-F238E27FC236}">
                      <a16:creationId xmlns:a16="http://schemas.microsoft.com/office/drawing/2014/main" id="{49FFA5D2-0ABF-4778-9B05-7B1B42E20738}"/>
                    </a:ext>
                  </a:extLst>
                </p:cNvPr>
                <p:cNvSpPr/>
                <p:nvPr/>
              </p:nvSpPr>
              <p:spPr>
                <a:xfrm>
                  <a:off x="7846180" y="2487612"/>
                  <a:ext cx="670739" cy="376179"/>
                </a:xfrm>
                <a:custGeom>
                  <a:avLst/>
                  <a:gdLst>
                    <a:gd name="connsiteX0" fmla="*/ 667583 w 670739"/>
                    <a:gd name="connsiteY0" fmla="*/ 1 h 376179"/>
                    <a:gd name="connsiteX1" fmla="*/ 651708 w 670739"/>
                    <a:gd name="connsiteY1" fmla="*/ 161926 h 376179"/>
                    <a:gd name="connsiteX2" fmla="*/ 570745 w 670739"/>
                    <a:gd name="connsiteY2" fmla="*/ 217488 h 376179"/>
                    <a:gd name="connsiteX3" fmla="*/ 342145 w 670739"/>
                    <a:gd name="connsiteY3" fmla="*/ 303213 h 376179"/>
                    <a:gd name="connsiteX4" fmla="*/ 238958 w 670739"/>
                    <a:gd name="connsiteY4" fmla="*/ 352426 h 376179"/>
                    <a:gd name="connsiteX5" fmla="*/ 148470 w 670739"/>
                    <a:gd name="connsiteY5" fmla="*/ 374651 h 376179"/>
                    <a:gd name="connsiteX6" fmla="*/ 8770 w 670739"/>
                    <a:gd name="connsiteY6" fmla="*/ 371476 h 376179"/>
                    <a:gd name="connsiteX7" fmla="*/ 40520 w 670739"/>
                    <a:gd name="connsiteY7" fmla="*/ 349251 h 376179"/>
                    <a:gd name="connsiteX8" fmla="*/ 251658 w 670739"/>
                    <a:gd name="connsiteY8" fmla="*/ 311151 h 376179"/>
                    <a:gd name="connsiteX9" fmla="*/ 604083 w 670739"/>
                    <a:gd name="connsiteY9" fmla="*/ 165101 h 376179"/>
                    <a:gd name="connsiteX10" fmla="*/ 667583 w 670739"/>
                    <a:gd name="connsiteY10" fmla="*/ 1 h 376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70739" h="376179">
                      <a:moveTo>
                        <a:pt x="667583" y="1"/>
                      </a:moveTo>
                      <a:cubicBezTo>
                        <a:pt x="675521" y="-528"/>
                        <a:pt x="667848" y="125678"/>
                        <a:pt x="651708" y="161926"/>
                      </a:cubicBezTo>
                      <a:cubicBezTo>
                        <a:pt x="635568" y="198174"/>
                        <a:pt x="622339" y="193940"/>
                        <a:pt x="570745" y="217488"/>
                      </a:cubicBezTo>
                      <a:cubicBezTo>
                        <a:pt x="519151" y="241036"/>
                        <a:pt x="397443" y="280723"/>
                        <a:pt x="342145" y="303213"/>
                      </a:cubicBezTo>
                      <a:cubicBezTo>
                        <a:pt x="286847" y="325703"/>
                        <a:pt x="271237" y="340520"/>
                        <a:pt x="238958" y="352426"/>
                      </a:cubicBezTo>
                      <a:cubicBezTo>
                        <a:pt x="206679" y="364332"/>
                        <a:pt x="186835" y="371476"/>
                        <a:pt x="148470" y="374651"/>
                      </a:cubicBezTo>
                      <a:cubicBezTo>
                        <a:pt x="110105" y="377826"/>
                        <a:pt x="26762" y="375709"/>
                        <a:pt x="8770" y="371476"/>
                      </a:cubicBezTo>
                      <a:cubicBezTo>
                        <a:pt x="-9222" y="367243"/>
                        <a:pt x="39" y="359305"/>
                        <a:pt x="40520" y="349251"/>
                      </a:cubicBezTo>
                      <a:cubicBezTo>
                        <a:pt x="81001" y="339197"/>
                        <a:pt x="157731" y="341843"/>
                        <a:pt x="251658" y="311151"/>
                      </a:cubicBezTo>
                      <a:cubicBezTo>
                        <a:pt x="345585" y="280459"/>
                        <a:pt x="536614" y="213255"/>
                        <a:pt x="604083" y="165101"/>
                      </a:cubicBezTo>
                      <a:cubicBezTo>
                        <a:pt x="671552" y="116947"/>
                        <a:pt x="659645" y="530"/>
                        <a:pt x="667583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2" name="フリーフォーム: 図形 1241">
                  <a:extLst>
                    <a:ext uri="{FF2B5EF4-FFF2-40B4-BE49-F238E27FC236}">
                      <a16:creationId xmlns:a16="http://schemas.microsoft.com/office/drawing/2014/main" id="{5C2934B8-C630-4903-9207-8D9ACACFB22E}"/>
                    </a:ext>
                  </a:extLst>
                </p:cNvPr>
                <p:cNvSpPr/>
                <p:nvPr/>
              </p:nvSpPr>
              <p:spPr>
                <a:xfrm>
                  <a:off x="8431320" y="2484703"/>
                  <a:ext cx="304649" cy="374573"/>
                </a:xfrm>
                <a:custGeom>
                  <a:avLst/>
                  <a:gdLst>
                    <a:gd name="connsiteX0" fmla="*/ 80855 w 304649"/>
                    <a:gd name="connsiteY0" fmla="*/ 1322 h 374573"/>
                    <a:gd name="connsiteX1" fmla="*/ 236430 w 304649"/>
                    <a:gd name="connsiteY1" fmla="*/ 137847 h 374573"/>
                    <a:gd name="connsiteX2" fmla="*/ 255480 w 304649"/>
                    <a:gd name="connsiteY2" fmla="*/ 231510 h 374573"/>
                    <a:gd name="connsiteX3" fmla="*/ 215793 w 304649"/>
                    <a:gd name="connsiteY3" fmla="*/ 261672 h 374573"/>
                    <a:gd name="connsiteX4" fmla="*/ 14180 w 304649"/>
                    <a:gd name="connsiteY4" fmla="*/ 341047 h 374573"/>
                    <a:gd name="connsiteX5" fmla="*/ 22118 w 304649"/>
                    <a:gd name="connsiteY5" fmla="*/ 374385 h 374573"/>
                    <a:gd name="connsiteX6" fmla="*/ 64980 w 304649"/>
                    <a:gd name="connsiteY6" fmla="*/ 350572 h 374573"/>
                    <a:gd name="connsiteX7" fmla="*/ 282468 w 304649"/>
                    <a:gd name="connsiteY7" fmla="*/ 272785 h 374573"/>
                    <a:gd name="connsiteX8" fmla="*/ 288818 w 304649"/>
                    <a:gd name="connsiteY8" fmla="*/ 169597 h 374573"/>
                    <a:gd name="connsiteX9" fmla="*/ 206268 w 304649"/>
                    <a:gd name="connsiteY9" fmla="*/ 74347 h 374573"/>
                    <a:gd name="connsiteX10" fmla="*/ 80855 w 304649"/>
                    <a:gd name="connsiteY10" fmla="*/ 1322 h 374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649" h="374573">
                      <a:moveTo>
                        <a:pt x="80855" y="1322"/>
                      </a:moveTo>
                      <a:cubicBezTo>
                        <a:pt x="85882" y="11905"/>
                        <a:pt x="207326" y="99482"/>
                        <a:pt x="236430" y="137847"/>
                      </a:cubicBezTo>
                      <a:cubicBezTo>
                        <a:pt x="265534" y="176212"/>
                        <a:pt x="258919" y="210873"/>
                        <a:pt x="255480" y="231510"/>
                      </a:cubicBezTo>
                      <a:cubicBezTo>
                        <a:pt x="252041" y="252147"/>
                        <a:pt x="256010" y="243416"/>
                        <a:pt x="215793" y="261672"/>
                      </a:cubicBezTo>
                      <a:cubicBezTo>
                        <a:pt x="175576" y="279928"/>
                        <a:pt x="46459" y="322261"/>
                        <a:pt x="14180" y="341047"/>
                      </a:cubicBezTo>
                      <a:cubicBezTo>
                        <a:pt x="-18099" y="359833"/>
                        <a:pt x="13651" y="372798"/>
                        <a:pt x="22118" y="374385"/>
                      </a:cubicBezTo>
                      <a:cubicBezTo>
                        <a:pt x="30585" y="375972"/>
                        <a:pt x="21588" y="367505"/>
                        <a:pt x="64980" y="350572"/>
                      </a:cubicBezTo>
                      <a:cubicBezTo>
                        <a:pt x="108372" y="333639"/>
                        <a:pt x="245162" y="302948"/>
                        <a:pt x="282468" y="272785"/>
                      </a:cubicBezTo>
                      <a:cubicBezTo>
                        <a:pt x="319774" y="242622"/>
                        <a:pt x="301518" y="202670"/>
                        <a:pt x="288818" y="169597"/>
                      </a:cubicBezTo>
                      <a:cubicBezTo>
                        <a:pt x="276118" y="136524"/>
                        <a:pt x="239341" y="102393"/>
                        <a:pt x="206268" y="74347"/>
                      </a:cubicBezTo>
                      <a:cubicBezTo>
                        <a:pt x="173195" y="46301"/>
                        <a:pt x="75828" y="-9261"/>
                        <a:pt x="80855" y="132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3" name="フリーフォーム: 図形 1242">
                  <a:extLst>
                    <a:ext uri="{FF2B5EF4-FFF2-40B4-BE49-F238E27FC236}">
                      <a16:creationId xmlns:a16="http://schemas.microsoft.com/office/drawing/2014/main" id="{B43FC7DE-08DA-4443-A26A-C7E4BD740B75}"/>
                    </a:ext>
                  </a:extLst>
                </p:cNvPr>
                <p:cNvSpPr/>
                <p:nvPr/>
              </p:nvSpPr>
              <p:spPr>
                <a:xfrm>
                  <a:off x="7850720" y="2878044"/>
                  <a:ext cx="429214" cy="82714"/>
                </a:xfrm>
                <a:custGeom>
                  <a:avLst/>
                  <a:gdLst>
                    <a:gd name="connsiteX0" fmla="*/ 4230 w 429214"/>
                    <a:gd name="connsiteY0" fmla="*/ 94 h 82714"/>
                    <a:gd name="connsiteX1" fmla="*/ 166155 w 429214"/>
                    <a:gd name="connsiteY1" fmla="*/ 54069 h 82714"/>
                    <a:gd name="connsiteX2" fmla="*/ 399518 w 429214"/>
                    <a:gd name="connsiteY2" fmla="*/ 17556 h 82714"/>
                    <a:gd name="connsiteX3" fmla="*/ 426505 w 429214"/>
                    <a:gd name="connsiteY3" fmla="*/ 69944 h 82714"/>
                    <a:gd name="connsiteX4" fmla="*/ 404280 w 429214"/>
                    <a:gd name="connsiteY4" fmla="*/ 66769 h 82714"/>
                    <a:gd name="connsiteX5" fmla="*/ 301093 w 429214"/>
                    <a:gd name="connsiteY5" fmla="*/ 74706 h 82714"/>
                    <a:gd name="connsiteX6" fmla="*/ 105830 w 429214"/>
                    <a:gd name="connsiteY6" fmla="*/ 82644 h 82714"/>
                    <a:gd name="connsiteX7" fmla="*/ 51855 w 429214"/>
                    <a:gd name="connsiteY7" fmla="*/ 69944 h 82714"/>
                    <a:gd name="connsiteX8" fmla="*/ 4230 w 429214"/>
                    <a:gd name="connsiteY8" fmla="*/ 94 h 8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9214" h="82714">
                      <a:moveTo>
                        <a:pt x="4230" y="94"/>
                      </a:moveTo>
                      <a:cubicBezTo>
                        <a:pt x="23280" y="-2552"/>
                        <a:pt x="100274" y="51159"/>
                        <a:pt x="166155" y="54069"/>
                      </a:cubicBezTo>
                      <a:cubicBezTo>
                        <a:pt x="232036" y="56979"/>
                        <a:pt x="356126" y="14910"/>
                        <a:pt x="399518" y="17556"/>
                      </a:cubicBezTo>
                      <a:cubicBezTo>
                        <a:pt x="442910" y="20202"/>
                        <a:pt x="425711" y="61742"/>
                        <a:pt x="426505" y="69944"/>
                      </a:cubicBezTo>
                      <a:cubicBezTo>
                        <a:pt x="427299" y="78146"/>
                        <a:pt x="425182" y="65975"/>
                        <a:pt x="404280" y="66769"/>
                      </a:cubicBezTo>
                      <a:cubicBezTo>
                        <a:pt x="383378" y="67563"/>
                        <a:pt x="301093" y="74706"/>
                        <a:pt x="301093" y="74706"/>
                      </a:cubicBezTo>
                      <a:cubicBezTo>
                        <a:pt x="251351" y="77352"/>
                        <a:pt x="147370" y="83438"/>
                        <a:pt x="105830" y="82644"/>
                      </a:cubicBezTo>
                      <a:cubicBezTo>
                        <a:pt x="64290" y="81850"/>
                        <a:pt x="67995" y="79469"/>
                        <a:pt x="51855" y="69944"/>
                      </a:cubicBezTo>
                      <a:cubicBezTo>
                        <a:pt x="35716" y="60419"/>
                        <a:pt x="-14820" y="2740"/>
                        <a:pt x="4230" y="9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4" name="フリーフォーム: 図形 1243">
                  <a:extLst>
                    <a:ext uri="{FF2B5EF4-FFF2-40B4-BE49-F238E27FC236}">
                      <a16:creationId xmlns:a16="http://schemas.microsoft.com/office/drawing/2014/main" id="{C5FE4A3D-D603-47FC-8141-2EFC37DEE815}"/>
                    </a:ext>
                  </a:extLst>
                </p:cNvPr>
                <p:cNvSpPr/>
                <p:nvPr/>
              </p:nvSpPr>
              <p:spPr>
                <a:xfrm>
                  <a:off x="8249806" y="2873162"/>
                  <a:ext cx="54462" cy="200722"/>
                </a:xfrm>
                <a:custGeom>
                  <a:avLst/>
                  <a:gdLst>
                    <a:gd name="connsiteX0" fmla="*/ 5194 w 54462"/>
                    <a:gd name="connsiteY0" fmla="*/ 213 h 200722"/>
                    <a:gd name="connsiteX1" fmla="*/ 54407 w 54462"/>
                    <a:gd name="connsiteY1" fmla="*/ 184363 h 200722"/>
                    <a:gd name="connsiteX2" fmla="*/ 14719 w 54462"/>
                    <a:gd name="connsiteY2" fmla="*/ 187538 h 200722"/>
                    <a:gd name="connsiteX3" fmla="*/ 3607 w 54462"/>
                    <a:gd name="connsiteY3" fmla="*/ 147851 h 200722"/>
                    <a:gd name="connsiteX4" fmla="*/ 5194 w 54462"/>
                    <a:gd name="connsiteY4" fmla="*/ 213 h 200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462" h="200722">
                      <a:moveTo>
                        <a:pt x="5194" y="213"/>
                      </a:moveTo>
                      <a:cubicBezTo>
                        <a:pt x="13661" y="6298"/>
                        <a:pt x="52820" y="153142"/>
                        <a:pt x="54407" y="184363"/>
                      </a:cubicBezTo>
                      <a:cubicBezTo>
                        <a:pt x="55994" y="215584"/>
                        <a:pt x="23186" y="193623"/>
                        <a:pt x="14719" y="187538"/>
                      </a:cubicBezTo>
                      <a:cubicBezTo>
                        <a:pt x="6252" y="181453"/>
                        <a:pt x="6782" y="175632"/>
                        <a:pt x="3607" y="147851"/>
                      </a:cubicBezTo>
                      <a:cubicBezTo>
                        <a:pt x="432" y="120070"/>
                        <a:pt x="-3273" y="-5872"/>
                        <a:pt x="5194" y="2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5" name="フリーフォーム: 図形 1244">
                  <a:extLst>
                    <a:ext uri="{FF2B5EF4-FFF2-40B4-BE49-F238E27FC236}">
                      <a16:creationId xmlns:a16="http://schemas.microsoft.com/office/drawing/2014/main" id="{F05CC74A-2CA1-4188-B428-11DEBB9555BA}"/>
                    </a:ext>
                  </a:extLst>
                </p:cNvPr>
                <p:cNvSpPr/>
                <p:nvPr/>
              </p:nvSpPr>
              <p:spPr>
                <a:xfrm>
                  <a:off x="8433813" y="2841531"/>
                  <a:ext cx="58381" cy="214491"/>
                </a:xfrm>
                <a:custGeom>
                  <a:avLst/>
                  <a:gdLst>
                    <a:gd name="connsiteX0" fmla="*/ 575 w 58381"/>
                    <a:gd name="connsiteY0" fmla="*/ 1682 h 214491"/>
                    <a:gd name="connsiteX1" fmla="*/ 21212 w 58381"/>
                    <a:gd name="connsiteY1" fmla="*/ 125507 h 214491"/>
                    <a:gd name="connsiteX2" fmla="*/ 27562 w 58381"/>
                    <a:gd name="connsiteY2" fmla="*/ 209644 h 214491"/>
                    <a:gd name="connsiteX3" fmla="*/ 57725 w 58381"/>
                    <a:gd name="connsiteY3" fmla="*/ 200119 h 214491"/>
                    <a:gd name="connsiteX4" fmla="*/ 48200 w 58381"/>
                    <a:gd name="connsiteY4" fmla="*/ 165194 h 214491"/>
                    <a:gd name="connsiteX5" fmla="*/ 46612 w 58381"/>
                    <a:gd name="connsiteY5" fmla="*/ 60419 h 214491"/>
                    <a:gd name="connsiteX6" fmla="*/ 575 w 58381"/>
                    <a:gd name="connsiteY6" fmla="*/ 1682 h 214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381" h="214491">
                      <a:moveTo>
                        <a:pt x="575" y="1682"/>
                      </a:moveTo>
                      <a:cubicBezTo>
                        <a:pt x="-3658" y="12530"/>
                        <a:pt x="16714" y="90847"/>
                        <a:pt x="21212" y="125507"/>
                      </a:cubicBezTo>
                      <a:cubicBezTo>
                        <a:pt x="25710" y="160167"/>
                        <a:pt x="21477" y="197209"/>
                        <a:pt x="27562" y="209644"/>
                      </a:cubicBezTo>
                      <a:cubicBezTo>
                        <a:pt x="33648" y="222079"/>
                        <a:pt x="54285" y="207527"/>
                        <a:pt x="57725" y="200119"/>
                      </a:cubicBezTo>
                      <a:cubicBezTo>
                        <a:pt x="61165" y="192711"/>
                        <a:pt x="50052" y="188477"/>
                        <a:pt x="48200" y="165194"/>
                      </a:cubicBezTo>
                      <a:cubicBezTo>
                        <a:pt x="46348" y="141911"/>
                        <a:pt x="50052" y="85819"/>
                        <a:pt x="46612" y="60419"/>
                      </a:cubicBezTo>
                      <a:cubicBezTo>
                        <a:pt x="43172" y="35019"/>
                        <a:pt x="4808" y="-9166"/>
                        <a:pt x="575" y="168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6" name="フリーフォーム: 図形 1245">
                  <a:extLst>
                    <a:ext uri="{FF2B5EF4-FFF2-40B4-BE49-F238E27FC236}">
                      <a16:creationId xmlns:a16="http://schemas.microsoft.com/office/drawing/2014/main" id="{15A1095B-97A7-417F-8DF7-885DDD2E658E}"/>
                    </a:ext>
                  </a:extLst>
                </p:cNvPr>
                <p:cNvSpPr/>
                <p:nvPr/>
              </p:nvSpPr>
              <p:spPr>
                <a:xfrm>
                  <a:off x="7810493" y="3045840"/>
                  <a:ext cx="493156" cy="42812"/>
                </a:xfrm>
                <a:custGeom>
                  <a:avLst/>
                  <a:gdLst>
                    <a:gd name="connsiteX0" fmla="*/ 3182 w 493156"/>
                    <a:gd name="connsiteY0" fmla="*/ 33910 h 42812"/>
                    <a:gd name="connsiteX1" fmla="*/ 209557 w 493156"/>
                    <a:gd name="connsiteY1" fmla="*/ 41848 h 42812"/>
                    <a:gd name="connsiteX2" fmla="*/ 477845 w 493156"/>
                    <a:gd name="connsiteY2" fmla="*/ 16448 h 42812"/>
                    <a:gd name="connsiteX3" fmla="*/ 450857 w 493156"/>
                    <a:gd name="connsiteY3" fmla="*/ 5335 h 42812"/>
                    <a:gd name="connsiteX4" fmla="*/ 373070 w 493156"/>
                    <a:gd name="connsiteY4" fmla="*/ 573 h 42812"/>
                    <a:gd name="connsiteX5" fmla="*/ 3182 w 493156"/>
                    <a:gd name="connsiteY5" fmla="*/ 33910 h 42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156" h="42812">
                      <a:moveTo>
                        <a:pt x="3182" y="33910"/>
                      </a:moveTo>
                      <a:cubicBezTo>
                        <a:pt x="-24070" y="40789"/>
                        <a:pt x="130447" y="44758"/>
                        <a:pt x="209557" y="41848"/>
                      </a:cubicBezTo>
                      <a:cubicBezTo>
                        <a:pt x="288667" y="38938"/>
                        <a:pt x="437628" y="22533"/>
                        <a:pt x="477845" y="16448"/>
                      </a:cubicBezTo>
                      <a:cubicBezTo>
                        <a:pt x="518062" y="10363"/>
                        <a:pt x="468320" y="7981"/>
                        <a:pt x="450857" y="5335"/>
                      </a:cubicBezTo>
                      <a:cubicBezTo>
                        <a:pt x="433394" y="2689"/>
                        <a:pt x="449005" y="-1544"/>
                        <a:pt x="373070" y="573"/>
                      </a:cubicBezTo>
                      <a:cubicBezTo>
                        <a:pt x="297135" y="2690"/>
                        <a:pt x="30434" y="27031"/>
                        <a:pt x="3182" y="3391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7" name="フリーフォーム: 図形 1246">
                  <a:extLst>
                    <a:ext uri="{FF2B5EF4-FFF2-40B4-BE49-F238E27FC236}">
                      <a16:creationId xmlns:a16="http://schemas.microsoft.com/office/drawing/2014/main" id="{A33FC904-3C43-48CB-A4A4-FA8F3F277381}"/>
                    </a:ext>
                  </a:extLst>
                </p:cNvPr>
                <p:cNvSpPr/>
                <p:nvPr/>
              </p:nvSpPr>
              <p:spPr>
                <a:xfrm>
                  <a:off x="7791958" y="3130521"/>
                  <a:ext cx="534786" cy="77905"/>
                </a:xfrm>
                <a:custGeom>
                  <a:avLst/>
                  <a:gdLst>
                    <a:gd name="connsiteX0" fmla="*/ 2667 w 534786"/>
                    <a:gd name="connsiteY0" fmla="*/ 29 h 77905"/>
                    <a:gd name="connsiteX1" fmla="*/ 201105 w 534786"/>
                    <a:gd name="connsiteY1" fmla="*/ 50829 h 77905"/>
                    <a:gd name="connsiteX2" fmla="*/ 521780 w 534786"/>
                    <a:gd name="connsiteY2" fmla="*/ 47654 h 77905"/>
                    <a:gd name="connsiteX3" fmla="*/ 458280 w 534786"/>
                    <a:gd name="connsiteY3" fmla="*/ 65117 h 77905"/>
                    <a:gd name="connsiteX4" fmla="*/ 328105 w 534786"/>
                    <a:gd name="connsiteY4" fmla="*/ 77817 h 77905"/>
                    <a:gd name="connsiteX5" fmla="*/ 102680 w 534786"/>
                    <a:gd name="connsiteY5" fmla="*/ 58767 h 77905"/>
                    <a:gd name="connsiteX6" fmla="*/ 2667 w 534786"/>
                    <a:gd name="connsiteY6" fmla="*/ 29 h 77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4786" h="77905">
                      <a:moveTo>
                        <a:pt x="2667" y="29"/>
                      </a:moveTo>
                      <a:cubicBezTo>
                        <a:pt x="19071" y="-1294"/>
                        <a:pt x="114586" y="42892"/>
                        <a:pt x="201105" y="50829"/>
                      </a:cubicBezTo>
                      <a:cubicBezTo>
                        <a:pt x="287624" y="58766"/>
                        <a:pt x="478918" y="45273"/>
                        <a:pt x="521780" y="47654"/>
                      </a:cubicBezTo>
                      <a:cubicBezTo>
                        <a:pt x="564643" y="50035"/>
                        <a:pt x="490559" y="60090"/>
                        <a:pt x="458280" y="65117"/>
                      </a:cubicBezTo>
                      <a:cubicBezTo>
                        <a:pt x="426001" y="70144"/>
                        <a:pt x="387372" y="78875"/>
                        <a:pt x="328105" y="77817"/>
                      </a:cubicBezTo>
                      <a:cubicBezTo>
                        <a:pt x="268838" y="76759"/>
                        <a:pt x="156655" y="68821"/>
                        <a:pt x="102680" y="58767"/>
                      </a:cubicBezTo>
                      <a:cubicBezTo>
                        <a:pt x="48705" y="48713"/>
                        <a:pt x="-13737" y="1352"/>
                        <a:pt x="2667" y="2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9" name="フリーフォーム: 図形 1248">
                  <a:extLst>
                    <a:ext uri="{FF2B5EF4-FFF2-40B4-BE49-F238E27FC236}">
                      <a16:creationId xmlns:a16="http://schemas.microsoft.com/office/drawing/2014/main" id="{E3787461-0571-4C7E-9479-F750A7F5EE36}"/>
                    </a:ext>
                  </a:extLst>
                </p:cNvPr>
                <p:cNvSpPr/>
                <p:nvPr/>
              </p:nvSpPr>
              <p:spPr>
                <a:xfrm>
                  <a:off x="8077801" y="3174637"/>
                  <a:ext cx="234863" cy="572781"/>
                </a:xfrm>
                <a:custGeom>
                  <a:avLst/>
                  <a:gdLst>
                    <a:gd name="connsiteX0" fmla="*/ 234349 w 234863"/>
                    <a:gd name="connsiteY0" fmla="*/ 363 h 572781"/>
                    <a:gd name="connsiteX1" fmla="*/ 202599 w 234863"/>
                    <a:gd name="connsiteY1" fmla="*/ 322626 h 572781"/>
                    <a:gd name="connsiteX2" fmla="*/ 174024 w 234863"/>
                    <a:gd name="connsiteY2" fmla="*/ 384538 h 572781"/>
                    <a:gd name="connsiteX3" fmla="*/ 987 w 234863"/>
                    <a:gd name="connsiteY3" fmla="*/ 568688 h 572781"/>
                    <a:gd name="connsiteX4" fmla="*/ 107349 w 234863"/>
                    <a:gd name="connsiteY4" fmla="*/ 500426 h 572781"/>
                    <a:gd name="connsiteX5" fmla="*/ 191487 w 234863"/>
                    <a:gd name="connsiteY5" fmla="*/ 363901 h 572781"/>
                    <a:gd name="connsiteX6" fmla="*/ 175612 w 234863"/>
                    <a:gd name="connsiteY6" fmla="*/ 260713 h 572781"/>
                    <a:gd name="connsiteX7" fmla="*/ 234349 w 234863"/>
                    <a:gd name="connsiteY7" fmla="*/ 363 h 572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863" h="572781">
                      <a:moveTo>
                        <a:pt x="234349" y="363"/>
                      </a:moveTo>
                      <a:cubicBezTo>
                        <a:pt x="238847" y="10682"/>
                        <a:pt x="212653" y="258597"/>
                        <a:pt x="202599" y="322626"/>
                      </a:cubicBezTo>
                      <a:cubicBezTo>
                        <a:pt x="192545" y="386655"/>
                        <a:pt x="207626" y="343528"/>
                        <a:pt x="174024" y="384538"/>
                      </a:cubicBezTo>
                      <a:cubicBezTo>
                        <a:pt x="140422" y="425548"/>
                        <a:pt x="12099" y="549373"/>
                        <a:pt x="987" y="568688"/>
                      </a:cubicBezTo>
                      <a:cubicBezTo>
                        <a:pt x="-10126" y="588003"/>
                        <a:pt x="75599" y="534557"/>
                        <a:pt x="107349" y="500426"/>
                      </a:cubicBezTo>
                      <a:cubicBezTo>
                        <a:pt x="139099" y="466295"/>
                        <a:pt x="180110" y="403853"/>
                        <a:pt x="191487" y="363901"/>
                      </a:cubicBezTo>
                      <a:cubicBezTo>
                        <a:pt x="202864" y="323949"/>
                        <a:pt x="170320" y="318921"/>
                        <a:pt x="175612" y="260713"/>
                      </a:cubicBezTo>
                      <a:cubicBezTo>
                        <a:pt x="180904" y="202505"/>
                        <a:pt x="229851" y="-9956"/>
                        <a:pt x="234349" y="3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0" name="フリーフォーム: 図形 1249">
                  <a:extLst>
                    <a:ext uri="{FF2B5EF4-FFF2-40B4-BE49-F238E27FC236}">
                      <a16:creationId xmlns:a16="http://schemas.microsoft.com/office/drawing/2014/main" id="{959D1FC2-4DB7-4DC0-B78F-75713DCCA8DC}"/>
                    </a:ext>
                  </a:extLst>
                </p:cNvPr>
                <p:cNvSpPr/>
                <p:nvPr/>
              </p:nvSpPr>
              <p:spPr>
                <a:xfrm>
                  <a:off x="8107348" y="3179540"/>
                  <a:ext cx="345673" cy="550545"/>
                </a:xfrm>
                <a:custGeom>
                  <a:avLst/>
                  <a:gdLst>
                    <a:gd name="connsiteX0" fmla="*/ 344502 w 345673"/>
                    <a:gd name="connsiteY0" fmla="*/ 223 h 550545"/>
                    <a:gd name="connsiteX1" fmla="*/ 231790 w 345673"/>
                    <a:gd name="connsiteY1" fmla="*/ 311373 h 550545"/>
                    <a:gd name="connsiteX2" fmla="*/ 157177 w 345673"/>
                    <a:gd name="connsiteY2" fmla="*/ 422498 h 550545"/>
                    <a:gd name="connsiteX3" fmla="*/ 15 w 345673"/>
                    <a:gd name="connsiteY3" fmla="*/ 549498 h 550545"/>
                    <a:gd name="connsiteX4" fmla="*/ 166702 w 345673"/>
                    <a:gd name="connsiteY4" fmla="*/ 476473 h 550545"/>
                    <a:gd name="connsiteX5" fmla="*/ 282590 w 345673"/>
                    <a:gd name="connsiteY5" fmla="*/ 363760 h 550545"/>
                    <a:gd name="connsiteX6" fmla="*/ 344502 w 345673"/>
                    <a:gd name="connsiteY6" fmla="*/ 223 h 550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5673" h="550545">
                      <a:moveTo>
                        <a:pt x="344502" y="223"/>
                      </a:moveTo>
                      <a:cubicBezTo>
                        <a:pt x="336035" y="-8508"/>
                        <a:pt x="263011" y="240994"/>
                        <a:pt x="231790" y="311373"/>
                      </a:cubicBezTo>
                      <a:cubicBezTo>
                        <a:pt x="200569" y="381752"/>
                        <a:pt x="195806" y="382811"/>
                        <a:pt x="157177" y="422498"/>
                      </a:cubicBezTo>
                      <a:cubicBezTo>
                        <a:pt x="118548" y="462185"/>
                        <a:pt x="-1572" y="540502"/>
                        <a:pt x="15" y="549498"/>
                      </a:cubicBezTo>
                      <a:cubicBezTo>
                        <a:pt x="1602" y="558494"/>
                        <a:pt x="119606" y="507429"/>
                        <a:pt x="166702" y="476473"/>
                      </a:cubicBezTo>
                      <a:cubicBezTo>
                        <a:pt x="213798" y="445517"/>
                        <a:pt x="251369" y="441812"/>
                        <a:pt x="282590" y="363760"/>
                      </a:cubicBezTo>
                      <a:cubicBezTo>
                        <a:pt x="313811" y="285708"/>
                        <a:pt x="352969" y="8954"/>
                        <a:pt x="344502" y="22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266" name="フリーフォーム: 図形 1265">
              <a:extLst>
                <a:ext uri="{FF2B5EF4-FFF2-40B4-BE49-F238E27FC236}">
                  <a16:creationId xmlns:a16="http://schemas.microsoft.com/office/drawing/2014/main" id="{B3A54F21-14AC-4495-AF6A-A0051748E352}"/>
                </a:ext>
              </a:extLst>
            </p:cNvPr>
            <p:cNvSpPr/>
            <p:nvPr/>
          </p:nvSpPr>
          <p:spPr>
            <a:xfrm>
              <a:off x="7108168" y="1604374"/>
              <a:ext cx="217195" cy="53021"/>
            </a:xfrm>
            <a:custGeom>
              <a:avLst/>
              <a:gdLst>
                <a:gd name="connsiteX0" fmla="*/ 1715 w 217195"/>
                <a:gd name="connsiteY0" fmla="*/ 27576 h 53021"/>
                <a:gd name="connsiteX1" fmla="*/ 209149 w 217195"/>
                <a:gd name="connsiteY1" fmla="*/ 52976 h 53021"/>
                <a:gd name="connsiteX2" fmla="*/ 168932 w 217195"/>
                <a:gd name="connsiteY2" fmla="*/ 21226 h 53021"/>
                <a:gd name="connsiteX3" fmla="*/ 113899 w 217195"/>
                <a:gd name="connsiteY3" fmla="*/ 59 h 53021"/>
                <a:gd name="connsiteX4" fmla="*/ 1715 w 217195"/>
                <a:gd name="connsiteY4" fmla="*/ 27576 h 5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95" h="53021">
                  <a:moveTo>
                    <a:pt x="1715" y="27576"/>
                  </a:moveTo>
                  <a:cubicBezTo>
                    <a:pt x="17590" y="36395"/>
                    <a:pt x="181280" y="54034"/>
                    <a:pt x="209149" y="52976"/>
                  </a:cubicBezTo>
                  <a:cubicBezTo>
                    <a:pt x="237018" y="51918"/>
                    <a:pt x="184807" y="30045"/>
                    <a:pt x="168932" y="21226"/>
                  </a:cubicBezTo>
                  <a:cubicBezTo>
                    <a:pt x="153057" y="12407"/>
                    <a:pt x="143179" y="-999"/>
                    <a:pt x="113899" y="59"/>
                  </a:cubicBezTo>
                  <a:cubicBezTo>
                    <a:pt x="84619" y="1117"/>
                    <a:pt x="-14160" y="18757"/>
                    <a:pt x="1715" y="275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: 図形 1266">
              <a:extLst>
                <a:ext uri="{FF2B5EF4-FFF2-40B4-BE49-F238E27FC236}">
                  <a16:creationId xmlns:a16="http://schemas.microsoft.com/office/drawing/2014/main" id="{90E4DDAD-9711-42C4-9CB1-0785E594BF82}"/>
                </a:ext>
              </a:extLst>
            </p:cNvPr>
            <p:cNvSpPr/>
            <p:nvPr/>
          </p:nvSpPr>
          <p:spPr>
            <a:xfrm>
              <a:off x="7108880" y="1653101"/>
              <a:ext cx="199435" cy="70736"/>
            </a:xfrm>
            <a:custGeom>
              <a:avLst/>
              <a:gdLst>
                <a:gd name="connsiteX0" fmla="*/ 5237 w 199435"/>
                <a:gd name="connsiteY0" fmla="*/ 16 h 70736"/>
                <a:gd name="connsiteX1" fmla="*/ 195737 w 199435"/>
                <a:gd name="connsiteY1" fmla="*/ 65632 h 70736"/>
                <a:gd name="connsiteX2" fmla="*/ 125887 w 199435"/>
                <a:gd name="connsiteY2" fmla="*/ 65632 h 70736"/>
                <a:gd name="connsiteX3" fmla="*/ 60270 w 199435"/>
                <a:gd name="connsiteY3" fmla="*/ 59282 h 70736"/>
                <a:gd name="connsiteX4" fmla="*/ 5237 w 199435"/>
                <a:gd name="connsiteY4" fmla="*/ 16 h 7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435" h="70736">
                  <a:moveTo>
                    <a:pt x="5237" y="16"/>
                  </a:moveTo>
                  <a:cubicBezTo>
                    <a:pt x="27815" y="1074"/>
                    <a:pt x="175629" y="54696"/>
                    <a:pt x="195737" y="65632"/>
                  </a:cubicBezTo>
                  <a:cubicBezTo>
                    <a:pt x="215845" y="76568"/>
                    <a:pt x="148465" y="66690"/>
                    <a:pt x="125887" y="65632"/>
                  </a:cubicBezTo>
                  <a:cubicBezTo>
                    <a:pt x="103309" y="64574"/>
                    <a:pt x="81437" y="70218"/>
                    <a:pt x="60270" y="59282"/>
                  </a:cubicBezTo>
                  <a:cubicBezTo>
                    <a:pt x="39103" y="48346"/>
                    <a:pt x="-17341" y="-1042"/>
                    <a:pt x="5237" y="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494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325652-BB96-4B4E-B4E9-195EFB0FE652}"/>
              </a:ext>
            </a:extLst>
          </p:cNvPr>
          <p:cNvSpPr txBox="1"/>
          <p:nvPr/>
        </p:nvSpPr>
        <p:spPr>
          <a:xfrm>
            <a:off x="6597418" y="16933"/>
            <a:ext cx="923330" cy="7010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8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この、バカチンがぁ～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D0C3369-C8E9-41E1-8C76-5939EDEB6274}"/>
              </a:ext>
            </a:extLst>
          </p:cNvPr>
          <p:cNvGrpSpPr/>
          <p:nvPr/>
        </p:nvGrpSpPr>
        <p:grpSpPr>
          <a:xfrm>
            <a:off x="5881780" y="92559"/>
            <a:ext cx="428454" cy="466828"/>
            <a:chOff x="5881780" y="92559"/>
            <a:chExt cx="428454" cy="466828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CDD06558-3B2E-444B-971B-18B7C4FC1B6D}"/>
                </a:ext>
              </a:extLst>
            </p:cNvPr>
            <p:cNvSpPr/>
            <p:nvPr/>
          </p:nvSpPr>
          <p:spPr>
            <a:xfrm>
              <a:off x="5901888" y="92559"/>
              <a:ext cx="381322" cy="199826"/>
            </a:xfrm>
            <a:custGeom>
              <a:avLst/>
              <a:gdLst>
                <a:gd name="connsiteX0" fmla="*/ 3612 w 381322"/>
                <a:gd name="connsiteY0" fmla="*/ 2691 h 199826"/>
                <a:gd name="connsiteX1" fmla="*/ 175062 w 381322"/>
                <a:gd name="connsiteY1" fmla="*/ 59841 h 199826"/>
                <a:gd name="connsiteX2" fmla="*/ 362387 w 381322"/>
                <a:gd name="connsiteY2" fmla="*/ 37616 h 199826"/>
                <a:gd name="connsiteX3" fmla="*/ 333812 w 381322"/>
                <a:gd name="connsiteY3" fmla="*/ 66191 h 199826"/>
                <a:gd name="connsiteX4" fmla="*/ 378262 w 381322"/>
                <a:gd name="connsiteY4" fmla="*/ 129691 h 199826"/>
                <a:gd name="connsiteX5" fmla="*/ 232212 w 381322"/>
                <a:gd name="connsiteY5" fmla="*/ 158266 h 199826"/>
                <a:gd name="connsiteX6" fmla="*/ 105212 w 381322"/>
                <a:gd name="connsiteY6" fmla="*/ 199541 h 199826"/>
                <a:gd name="connsiteX7" fmla="*/ 143312 w 381322"/>
                <a:gd name="connsiteY7" fmla="*/ 136041 h 199826"/>
                <a:gd name="connsiteX8" fmla="*/ 63937 w 381322"/>
                <a:gd name="connsiteY8" fmla="*/ 161441 h 199826"/>
                <a:gd name="connsiteX9" fmla="*/ 3612 w 381322"/>
                <a:gd name="connsiteY9" fmla="*/ 2691 h 1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322" h="199826">
                  <a:moveTo>
                    <a:pt x="3612" y="2691"/>
                  </a:moveTo>
                  <a:cubicBezTo>
                    <a:pt x="22133" y="-14242"/>
                    <a:pt x="115266" y="54020"/>
                    <a:pt x="175062" y="59841"/>
                  </a:cubicBezTo>
                  <a:cubicBezTo>
                    <a:pt x="234858" y="65662"/>
                    <a:pt x="335929" y="36558"/>
                    <a:pt x="362387" y="37616"/>
                  </a:cubicBezTo>
                  <a:cubicBezTo>
                    <a:pt x="388845" y="38674"/>
                    <a:pt x="331166" y="50845"/>
                    <a:pt x="333812" y="66191"/>
                  </a:cubicBezTo>
                  <a:cubicBezTo>
                    <a:pt x="336458" y="81537"/>
                    <a:pt x="395195" y="114345"/>
                    <a:pt x="378262" y="129691"/>
                  </a:cubicBezTo>
                  <a:cubicBezTo>
                    <a:pt x="361329" y="145037"/>
                    <a:pt x="277720" y="146624"/>
                    <a:pt x="232212" y="158266"/>
                  </a:cubicBezTo>
                  <a:cubicBezTo>
                    <a:pt x="186704" y="169908"/>
                    <a:pt x="120029" y="203245"/>
                    <a:pt x="105212" y="199541"/>
                  </a:cubicBezTo>
                  <a:cubicBezTo>
                    <a:pt x="90395" y="195837"/>
                    <a:pt x="150191" y="142391"/>
                    <a:pt x="143312" y="136041"/>
                  </a:cubicBezTo>
                  <a:cubicBezTo>
                    <a:pt x="136433" y="129691"/>
                    <a:pt x="85104" y="182079"/>
                    <a:pt x="63937" y="161441"/>
                  </a:cubicBezTo>
                  <a:cubicBezTo>
                    <a:pt x="42770" y="140804"/>
                    <a:pt x="-14909" y="19624"/>
                    <a:pt x="3612" y="26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83A46513-F34F-4A48-B232-7AAA7F3AA762}"/>
                </a:ext>
              </a:extLst>
            </p:cNvPr>
            <p:cNvSpPr/>
            <p:nvPr/>
          </p:nvSpPr>
          <p:spPr>
            <a:xfrm>
              <a:off x="5881780" y="367971"/>
              <a:ext cx="428454" cy="191416"/>
            </a:xfrm>
            <a:custGeom>
              <a:avLst/>
              <a:gdLst>
                <a:gd name="connsiteX0" fmla="*/ 99920 w 428454"/>
                <a:gd name="connsiteY0" fmla="*/ 329 h 191416"/>
                <a:gd name="connsiteX1" fmla="*/ 63937 w 428454"/>
                <a:gd name="connsiteY1" fmla="*/ 95579 h 191416"/>
                <a:gd name="connsiteX2" fmla="*/ 201520 w 428454"/>
                <a:gd name="connsiteY2" fmla="*/ 129446 h 191416"/>
                <a:gd name="connsiteX3" fmla="*/ 328520 w 428454"/>
                <a:gd name="connsiteY3" fmla="*/ 112512 h 191416"/>
                <a:gd name="connsiteX4" fmla="*/ 394137 w 428454"/>
                <a:gd name="connsiteY4" fmla="*/ 93462 h 191416"/>
                <a:gd name="connsiteX5" fmla="*/ 402603 w 428454"/>
                <a:gd name="connsiteY5" fmla="*/ 140029 h 191416"/>
                <a:gd name="connsiteX6" fmla="*/ 425887 w 428454"/>
                <a:gd name="connsiteY6" fmla="*/ 167546 h 191416"/>
                <a:gd name="connsiteX7" fmla="*/ 334870 w 428454"/>
                <a:gd name="connsiteY7" fmla="*/ 182362 h 191416"/>
                <a:gd name="connsiteX8" fmla="*/ 129553 w 428454"/>
                <a:gd name="connsiteY8" fmla="*/ 186596 h 191416"/>
                <a:gd name="connsiteX9" fmla="*/ 13137 w 428454"/>
                <a:gd name="connsiteY9" fmla="*/ 112512 h 191416"/>
                <a:gd name="connsiteX10" fmla="*/ 13137 w 428454"/>
                <a:gd name="connsiteY10" fmla="*/ 65946 h 191416"/>
                <a:gd name="connsiteX11" fmla="*/ 99920 w 428454"/>
                <a:gd name="connsiteY11" fmla="*/ 329 h 19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8454" h="191416">
                  <a:moveTo>
                    <a:pt x="99920" y="329"/>
                  </a:moveTo>
                  <a:cubicBezTo>
                    <a:pt x="108387" y="5268"/>
                    <a:pt x="47004" y="74060"/>
                    <a:pt x="63937" y="95579"/>
                  </a:cubicBezTo>
                  <a:cubicBezTo>
                    <a:pt x="80870" y="117099"/>
                    <a:pt x="157423" y="126624"/>
                    <a:pt x="201520" y="129446"/>
                  </a:cubicBezTo>
                  <a:cubicBezTo>
                    <a:pt x="245617" y="132268"/>
                    <a:pt x="296417" y="118509"/>
                    <a:pt x="328520" y="112512"/>
                  </a:cubicBezTo>
                  <a:cubicBezTo>
                    <a:pt x="360623" y="106515"/>
                    <a:pt x="381790" y="88876"/>
                    <a:pt x="394137" y="93462"/>
                  </a:cubicBezTo>
                  <a:cubicBezTo>
                    <a:pt x="406484" y="98048"/>
                    <a:pt x="397311" y="127682"/>
                    <a:pt x="402603" y="140029"/>
                  </a:cubicBezTo>
                  <a:cubicBezTo>
                    <a:pt x="407895" y="152376"/>
                    <a:pt x="437176" y="160491"/>
                    <a:pt x="425887" y="167546"/>
                  </a:cubicBezTo>
                  <a:cubicBezTo>
                    <a:pt x="414598" y="174601"/>
                    <a:pt x="384259" y="179187"/>
                    <a:pt x="334870" y="182362"/>
                  </a:cubicBezTo>
                  <a:cubicBezTo>
                    <a:pt x="285481" y="185537"/>
                    <a:pt x="183175" y="198238"/>
                    <a:pt x="129553" y="186596"/>
                  </a:cubicBezTo>
                  <a:cubicBezTo>
                    <a:pt x="75931" y="174954"/>
                    <a:pt x="32540" y="132620"/>
                    <a:pt x="13137" y="112512"/>
                  </a:cubicBezTo>
                  <a:cubicBezTo>
                    <a:pt x="-6266" y="92404"/>
                    <a:pt x="-2385" y="84643"/>
                    <a:pt x="13137" y="65946"/>
                  </a:cubicBezTo>
                  <a:cubicBezTo>
                    <a:pt x="28659" y="47249"/>
                    <a:pt x="91453" y="-4610"/>
                    <a:pt x="99920" y="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2FCCEFD-5C84-4FDE-9BD9-C28046B057F5}"/>
              </a:ext>
            </a:extLst>
          </p:cNvPr>
          <p:cNvGrpSpPr/>
          <p:nvPr/>
        </p:nvGrpSpPr>
        <p:grpSpPr>
          <a:xfrm>
            <a:off x="5839091" y="764904"/>
            <a:ext cx="494543" cy="416311"/>
            <a:chOff x="5839091" y="764904"/>
            <a:chExt cx="494543" cy="416311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AB57721D-0361-4AB9-96B8-EBA34E75FC2A}"/>
                </a:ext>
              </a:extLst>
            </p:cNvPr>
            <p:cNvSpPr/>
            <p:nvPr/>
          </p:nvSpPr>
          <p:spPr>
            <a:xfrm>
              <a:off x="5921170" y="802595"/>
              <a:ext cx="237380" cy="288272"/>
            </a:xfrm>
            <a:custGeom>
              <a:avLst/>
              <a:gdLst>
                <a:gd name="connsiteX0" fmla="*/ 147313 w 237380"/>
                <a:gd name="connsiteY0" fmla="*/ 3855 h 288272"/>
                <a:gd name="connsiteX1" fmla="*/ 136730 w 237380"/>
                <a:gd name="connsiteY1" fmla="*/ 118155 h 288272"/>
                <a:gd name="connsiteX2" fmla="*/ 45713 w 237380"/>
                <a:gd name="connsiteY2" fmla="*/ 257855 h 288272"/>
                <a:gd name="connsiteX3" fmla="*/ 1263 w 237380"/>
                <a:gd name="connsiteY3" fmla="*/ 287488 h 288272"/>
                <a:gd name="connsiteX4" fmla="*/ 92280 w 237380"/>
                <a:gd name="connsiteY4" fmla="*/ 276905 h 288272"/>
                <a:gd name="connsiteX5" fmla="*/ 145197 w 237380"/>
                <a:gd name="connsiteY5" fmla="*/ 247272 h 288272"/>
                <a:gd name="connsiteX6" fmla="*/ 236213 w 237380"/>
                <a:gd name="connsiteY6" fmla="*/ 16555 h 288272"/>
                <a:gd name="connsiteX7" fmla="*/ 193880 w 237380"/>
                <a:gd name="connsiteY7" fmla="*/ 25022 h 288272"/>
                <a:gd name="connsiteX8" fmla="*/ 147313 w 237380"/>
                <a:gd name="connsiteY8" fmla="*/ 3855 h 28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380" h="288272">
                  <a:moveTo>
                    <a:pt x="147313" y="3855"/>
                  </a:moveTo>
                  <a:cubicBezTo>
                    <a:pt x="137788" y="19377"/>
                    <a:pt x="153663" y="75822"/>
                    <a:pt x="136730" y="118155"/>
                  </a:cubicBezTo>
                  <a:cubicBezTo>
                    <a:pt x="119797" y="160488"/>
                    <a:pt x="68291" y="229633"/>
                    <a:pt x="45713" y="257855"/>
                  </a:cubicBezTo>
                  <a:cubicBezTo>
                    <a:pt x="23135" y="286077"/>
                    <a:pt x="-6498" y="284313"/>
                    <a:pt x="1263" y="287488"/>
                  </a:cubicBezTo>
                  <a:cubicBezTo>
                    <a:pt x="9024" y="290663"/>
                    <a:pt x="68291" y="283608"/>
                    <a:pt x="92280" y="276905"/>
                  </a:cubicBezTo>
                  <a:cubicBezTo>
                    <a:pt x="116269" y="270202"/>
                    <a:pt x="121208" y="290664"/>
                    <a:pt x="145197" y="247272"/>
                  </a:cubicBezTo>
                  <a:cubicBezTo>
                    <a:pt x="169186" y="203880"/>
                    <a:pt x="228099" y="53597"/>
                    <a:pt x="236213" y="16555"/>
                  </a:cubicBezTo>
                  <a:cubicBezTo>
                    <a:pt x="244327" y="-20487"/>
                    <a:pt x="207991" y="25375"/>
                    <a:pt x="193880" y="25022"/>
                  </a:cubicBezTo>
                  <a:cubicBezTo>
                    <a:pt x="179769" y="24669"/>
                    <a:pt x="156838" y="-11667"/>
                    <a:pt x="147313" y="38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4379CC24-45FB-4AF3-A255-189B22325BA7}"/>
                </a:ext>
              </a:extLst>
            </p:cNvPr>
            <p:cNvSpPr/>
            <p:nvPr/>
          </p:nvSpPr>
          <p:spPr>
            <a:xfrm>
              <a:off x="5839091" y="764904"/>
              <a:ext cx="494543" cy="416311"/>
            </a:xfrm>
            <a:custGeom>
              <a:avLst/>
              <a:gdLst>
                <a:gd name="connsiteX0" fmla="*/ 216692 w 494543"/>
                <a:gd name="connsiteY0" fmla="*/ 301896 h 416311"/>
                <a:gd name="connsiteX1" fmla="*/ 100276 w 494543"/>
                <a:gd name="connsiteY1" fmla="*/ 384446 h 416311"/>
                <a:gd name="connsiteX2" fmla="*/ 30426 w 494543"/>
                <a:gd name="connsiteY2" fmla="*/ 331529 h 416311"/>
                <a:gd name="connsiteX3" fmla="*/ 5026 w 494543"/>
                <a:gd name="connsiteY3" fmla="*/ 217229 h 416311"/>
                <a:gd name="connsiteX4" fmla="*/ 125676 w 494543"/>
                <a:gd name="connsiteY4" fmla="*/ 33079 h 416311"/>
                <a:gd name="connsiteX5" fmla="*/ 273842 w 494543"/>
                <a:gd name="connsiteY5" fmla="*/ 3446 h 416311"/>
                <a:gd name="connsiteX6" fmla="*/ 430476 w 494543"/>
                <a:gd name="connsiteY6" fmla="*/ 75413 h 416311"/>
                <a:gd name="connsiteX7" fmla="*/ 493976 w 494543"/>
                <a:gd name="connsiteY7" fmla="*/ 236279 h 416311"/>
                <a:gd name="connsiteX8" fmla="*/ 455876 w 494543"/>
                <a:gd name="connsiteY8" fmla="*/ 314596 h 416311"/>
                <a:gd name="connsiteX9" fmla="*/ 360626 w 494543"/>
                <a:gd name="connsiteY9" fmla="*/ 369629 h 416311"/>
                <a:gd name="connsiteX10" fmla="*/ 206109 w 494543"/>
                <a:gd name="connsiteY10" fmla="*/ 416196 h 416311"/>
                <a:gd name="connsiteX11" fmla="*/ 282309 w 494543"/>
                <a:gd name="connsiteY11" fmla="*/ 380213 h 416311"/>
                <a:gd name="connsiteX12" fmla="*/ 373326 w 494543"/>
                <a:gd name="connsiteY12" fmla="*/ 301896 h 416311"/>
                <a:gd name="connsiteX13" fmla="*/ 400842 w 494543"/>
                <a:gd name="connsiteY13" fmla="*/ 210879 h 416311"/>
                <a:gd name="connsiteX14" fmla="*/ 352159 w 494543"/>
                <a:gd name="connsiteY14" fmla="*/ 98696 h 416311"/>
                <a:gd name="connsiteX15" fmla="*/ 263259 w 494543"/>
                <a:gd name="connsiteY15" fmla="*/ 56363 h 416311"/>
                <a:gd name="connsiteX16" fmla="*/ 98159 w 494543"/>
                <a:gd name="connsiteY16" fmla="*/ 164313 h 416311"/>
                <a:gd name="connsiteX17" fmla="*/ 85459 w 494543"/>
                <a:gd name="connsiteY17" fmla="*/ 238396 h 416311"/>
                <a:gd name="connsiteX18" fmla="*/ 106626 w 494543"/>
                <a:gd name="connsiteY18" fmla="*/ 293429 h 416311"/>
                <a:gd name="connsiteX19" fmla="*/ 216692 w 494543"/>
                <a:gd name="connsiteY19" fmla="*/ 301896 h 41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4543" h="416311">
                  <a:moveTo>
                    <a:pt x="216692" y="301896"/>
                  </a:moveTo>
                  <a:cubicBezTo>
                    <a:pt x="215634" y="317066"/>
                    <a:pt x="131320" y="379507"/>
                    <a:pt x="100276" y="384446"/>
                  </a:cubicBezTo>
                  <a:cubicBezTo>
                    <a:pt x="69232" y="389385"/>
                    <a:pt x="46301" y="359398"/>
                    <a:pt x="30426" y="331529"/>
                  </a:cubicBezTo>
                  <a:cubicBezTo>
                    <a:pt x="14551" y="303660"/>
                    <a:pt x="-10849" y="266971"/>
                    <a:pt x="5026" y="217229"/>
                  </a:cubicBezTo>
                  <a:cubicBezTo>
                    <a:pt x="20901" y="167487"/>
                    <a:pt x="80873" y="68709"/>
                    <a:pt x="125676" y="33079"/>
                  </a:cubicBezTo>
                  <a:cubicBezTo>
                    <a:pt x="170479" y="-2552"/>
                    <a:pt x="223042" y="-3610"/>
                    <a:pt x="273842" y="3446"/>
                  </a:cubicBezTo>
                  <a:cubicBezTo>
                    <a:pt x="324642" y="10502"/>
                    <a:pt x="393787" y="36607"/>
                    <a:pt x="430476" y="75413"/>
                  </a:cubicBezTo>
                  <a:cubicBezTo>
                    <a:pt x="467165" y="114219"/>
                    <a:pt x="489743" y="196415"/>
                    <a:pt x="493976" y="236279"/>
                  </a:cubicBezTo>
                  <a:cubicBezTo>
                    <a:pt x="498209" y="276143"/>
                    <a:pt x="478101" y="292371"/>
                    <a:pt x="455876" y="314596"/>
                  </a:cubicBezTo>
                  <a:cubicBezTo>
                    <a:pt x="433651" y="336821"/>
                    <a:pt x="402254" y="352696"/>
                    <a:pt x="360626" y="369629"/>
                  </a:cubicBezTo>
                  <a:cubicBezTo>
                    <a:pt x="318998" y="386562"/>
                    <a:pt x="219162" y="414432"/>
                    <a:pt x="206109" y="416196"/>
                  </a:cubicBezTo>
                  <a:cubicBezTo>
                    <a:pt x="193056" y="417960"/>
                    <a:pt x="254440" y="399263"/>
                    <a:pt x="282309" y="380213"/>
                  </a:cubicBezTo>
                  <a:cubicBezTo>
                    <a:pt x="310179" y="361163"/>
                    <a:pt x="353571" y="330118"/>
                    <a:pt x="373326" y="301896"/>
                  </a:cubicBezTo>
                  <a:cubicBezTo>
                    <a:pt x="393081" y="273674"/>
                    <a:pt x="404370" y="244746"/>
                    <a:pt x="400842" y="210879"/>
                  </a:cubicBezTo>
                  <a:cubicBezTo>
                    <a:pt x="397314" y="177012"/>
                    <a:pt x="375090" y="124449"/>
                    <a:pt x="352159" y="98696"/>
                  </a:cubicBezTo>
                  <a:cubicBezTo>
                    <a:pt x="329229" y="72943"/>
                    <a:pt x="305592" y="45427"/>
                    <a:pt x="263259" y="56363"/>
                  </a:cubicBezTo>
                  <a:cubicBezTo>
                    <a:pt x="220926" y="67299"/>
                    <a:pt x="127792" y="133974"/>
                    <a:pt x="98159" y="164313"/>
                  </a:cubicBezTo>
                  <a:cubicBezTo>
                    <a:pt x="68526" y="194652"/>
                    <a:pt x="84048" y="216877"/>
                    <a:pt x="85459" y="238396"/>
                  </a:cubicBezTo>
                  <a:cubicBezTo>
                    <a:pt x="86870" y="259915"/>
                    <a:pt x="86871" y="281082"/>
                    <a:pt x="106626" y="293429"/>
                  </a:cubicBezTo>
                  <a:cubicBezTo>
                    <a:pt x="126381" y="305776"/>
                    <a:pt x="217750" y="286726"/>
                    <a:pt x="216692" y="3018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5E45F4D-F290-40C6-88E9-F96295F03E49}"/>
              </a:ext>
            </a:extLst>
          </p:cNvPr>
          <p:cNvSpPr/>
          <p:nvPr/>
        </p:nvSpPr>
        <p:spPr>
          <a:xfrm>
            <a:off x="6145874" y="1273071"/>
            <a:ext cx="219055" cy="204369"/>
          </a:xfrm>
          <a:custGeom>
            <a:avLst/>
            <a:gdLst>
              <a:gd name="connsiteX0" fmla="*/ 926 w 219055"/>
              <a:gd name="connsiteY0" fmla="*/ 1162 h 204369"/>
              <a:gd name="connsiteX1" fmla="*/ 172376 w 219055"/>
              <a:gd name="connsiteY1" fmla="*/ 77362 h 204369"/>
              <a:gd name="connsiteX2" fmla="*/ 218943 w 219055"/>
              <a:gd name="connsiteY2" fmla="*/ 134512 h 204369"/>
              <a:gd name="connsiteX3" fmla="*/ 163909 w 219055"/>
              <a:gd name="connsiteY3" fmla="*/ 145096 h 204369"/>
              <a:gd name="connsiteX4" fmla="*/ 123693 w 219055"/>
              <a:gd name="connsiteY4" fmla="*/ 204362 h 204369"/>
              <a:gd name="connsiteX5" fmla="*/ 104643 w 219055"/>
              <a:gd name="connsiteY5" fmla="*/ 140862 h 204369"/>
              <a:gd name="connsiteX6" fmla="*/ 926 w 219055"/>
              <a:gd name="connsiteY6" fmla="*/ 1162 h 20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055" h="204369">
                <a:moveTo>
                  <a:pt x="926" y="1162"/>
                </a:moveTo>
                <a:cubicBezTo>
                  <a:pt x="12215" y="-9421"/>
                  <a:pt x="136040" y="55137"/>
                  <a:pt x="172376" y="77362"/>
                </a:cubicBezTo>
                <a:cubicBezTo>
                  <a:pt x="208712" y="99587"/>
                  <a:pt x="220354" y="123223"/>
                  <a:pt x="218943" y="134512"/>
                </a:cubicBezTo>
                <a:cubicBezTo>
                  <a:pt x="217532" y="145801"/>
                  <a:pt x="179784" y="133454"/>
                  <a:pt x="163909" y="145096"/>
                </a:cubicBezTo>
                <a:cubicBezTo>
                  <a:pt x="148034" y="156738"/>
                  <a:pt x="133571" y="205068"/>
                  <a:pt x="123693" y="204362"/>
                </a:cubicBezTo>
                <a:cubicBezTo>
                  <a:pt x="113815" y="203656"/>
                  <a:pt x="124399" y="171201"/>
                  <a:pt x="104643" y="140862"/>
                </a:cubicBezTo>
                <a:cubicBezTo>
                  <a:pt x="84887" y="110523"/>
                  <a:pt x="-10363" y="11745"/>
                  <a:pt x="926" y="1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69B20980-4578-4AF5-9445-590B24F29369}"/>
              </a:ext>
            </a:extLst>
          </p:cNvPr>
          <p:cNvGrpSpPr/>
          <p:nvPr/>
        </p:nvGrpSpPr>
        <p:grpSpPr>
          <a:xfrm>
            <a:off x="5811835" y="1892087"/>
            <a:ext cx="584022" cy="432620"/>
            <a:chOff x="5811835" y="1892087"/>
            <a:chExt cx="584022" cy="432620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E300A39-04E9-404F-B1A3-65B5F685DEBD}"/>
                </a:ext>
              </a:extLst>
            </p:cNvPr>
            <p:cNvSpPr/>
            <p:nvPr/>
          </p:nvSpPr>
          <p:spPr>
            <a:xfrm>
              <a:off x="5811835" y="2035559"/>
              <a:ext cx="271465" cy="282520"/>
            </a:xfrm>
            <a:custGeom>
              <a:avLst/>
              <a:gdLst>
                <a:gd name="connsiteX0" fmla="*/ 150815 w 271465"/>
                <a:gd name="connsiteY0" fmla="*/ 674 h 282520"/>
                <a:gd name="connsiteX1" fmla="*/ 163515 w 271465"/>
                <a:gd name="connsiteY1" fmla="*/ 66291 h 282520"/>
                <a:gd name="connsiteX2" fmla="*/ 89432 w 271465"/>
                <a:gd name="connsiteY2" fmla="*/ 184824 h 282520"/>
                <a:gd name="connsiteX3" fmla="*/ 532 w 271465"/>
                <a:gd name="connsiteY3" fmla="*/ 280074 h 282520"/>
                <a:gd name="connsiteX4" fmla="*/ 57682 w 271465"/>
                <a:gd name="connsiteY4" fmla="*/ 250441 h 282520"/>
                <a:gd name="connsiteX5" fmla="*/ 163515 w 271465"/>
                <a:gd name="connsiteY5" fmla="*/ 208108 h 282520"/>
                <a:gd name="connsiteX6" fmla="*/ 271465 w 271465"/>
                <a:gd name="connsiteY6" fmla="*/ 43008 h 282520"/>
                <a:gd name="connsiteX7" fmla="*/ 150815 w 271465"/>
                <a:gd name="connsiteY7" fmla="*/ 674 h 28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465" h="282520">
                  <a:moveTo>
                    <a:pt x="150815" y="674"/>
                  </a:moveTo>
                  <a:cubicBezTo>
                    <a:pt x="132823" y="4555"/>
                    <a:pt x="173746" y="35599"/>
                    <a:pt x="163515" y="66291"/>
                  </a:cubicBezTo>
                  <a:cubicBezTo>
                    <a:pt x="153285" y="96983"/>
                    <a:pt x="116596" y="149194"/>
                    <a:pt x="89432" y="184824"/>
                  </a:cubicBezTo>
                  <a:cubicBezTo>
                    <a:pt x="62268" y="220454"/>
                    <a:pt x="5824" y="269138"/>
                    <a:pt x="532" y="280074"/>
                  </a:cubicBezTo>
                  <a:cubicBezTo>
                    <a:pt x="-4760" y="291010"/>
                    <a:pt x="30518" y="262435"/>
                    <a:pt x="57682" y="250441"/>
                  </a:cubicBezTo>
                  <a:cubicBezTo>
                    <a:pt x="84846" y="238447"/>
                    <a:pt x="127885" y="242680"/>
                    <a:pt x="163515" y="208108"/>
                  </a:cubicBezTo>
                  <a:cubicBezTo>
                    <a:pt x="199145" y="173536"/>
                    <a:pt x="271465" y="76522"/>
                    <a:pt x="271465" y="43008"/>
                  </a:cubicBezTo>
                  <a:cubicBezTo>
                    <a:pt x="271465" y="9494"/>
                    <a:pt x="168807" y="-3207"/>
                    <a:pt x="150815" y="6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1BD987A2-12DC-4818-BA26-B36486056B84}"/>
                </a:ext>
              </a:extLst>
            </p:cNvPr>
            <p:cNvSpPr/>
            <p:nvPr/>
          </p:nvSpPr>
          <p:spPr>
            <a:xfrm>
              <a:off x="6127711" y="2005074"/>
              <a:ext cx="268146" cy="319633"/>
            </a:xfrm>
            <a:custGeom>
              <a:avLst/>
              <a:gdLst>
                <a:gd name="connsiteX0" fmla="*/ 31789 w 268146"/>
                <a:gd name="connsiteY0" fmla="*/ 3643 h 319633"/>
                <a:gd name="connsiteX1" fmla="*/ 156672 w 268146"/>
                <a:gd name="connsiteY1" fmla="*/ 130643 h 319633"/>
                <a:gd name="connsiteX2" fmla="*/ 266739 w 268146"/>
                <a:gd name="connsiteY2" fmla="*/ 276693 h 319633"/>
                <a:gd name="connsiteX3" fmla="*/ 215939 w 268146"/>
                <a:gd name="connsiteY3" fmla="*/ 310559 h 319633"/>
                <a:gd name="connsiteX4" fmla="*/ 171489 w 268146"/>
                <a:gd name="connsiteY4" fmla="*/ 312676 h 319633"/>
                <a:gd name="connsiteX5" fmla="*/ 133389 w 268146"/>
                <a:gd name="connsiteY5" fmla="*/ 228009 h 319633"/>
                <a:gd name="connsiteX6" fmla="*/ 8506 w 268146"/>
                <a:gd name="connsiteY6" fmla="*/ 50209 h 319633"/>
                <a:gd name="connsiteX7" fmla="*/ 31789 w 268146"/>
                <a:gd name="connsiteY7" fmla="*/ 3643 h 31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146" h="319633">
                  <a:moveTo>
                    <a:pt x="31789" y="3643"/>
                  </a:moveTo>
                  <a:cubicBezTo>
                    <a:pt x="56483" y="17049"/>
                    <a:pt x="117514" y="85135"/>
                    <a:pt x="156672" y="130643"/>
                  </a:cubicBezTo>
                  <a:cubicBezTo>
                    <a:pt x="195830" y="176151"/>
                    <a:pt x="256861" y="246707"/>
                    <a:pt x="266739" y="276693"/>
                  </a:cubicBezTo>
                  <a:cubicBezTo>
                    <a:pt x="276617" y="306679"/>
                    <a:pt x="231814" y="304562"/>
                    <a:pt x="215939" y="310559"/>
                  </a:cubicBezTo>
                  <a:cubicBezTo>
                    <a:pt x="200064" y="316556"/>
                    <a:pt x="185247" y="326434"/>
                    <a:pt x="171489" y="312676"/>
                  </a:cubicBezTo>
                  <a:cubicBezTo>
                    <a:pt x="157731" y="298918"/>
                    <a:pt x="160553" y="271753"/>
                    <a:pt x="133389" y="228009"/>
                  </a:cubicBezTo>
                  <a:cubicBezTo>
                    <a:pt x="106225" y="184265"/>
                    <a:pt x="28614" y="84781"/>
                    <a:pt x="8506" y="50209"/>
                  </a:cubicBezTo>
                  <a:cubicBezTo>
                    <a:pt x="-11602" y="15637"/>
                    <a:pt x="7095" y="-9763"/>
                    <a:pt x="31789" y="3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00784987-C973-4FF9-AF99-1AE8B5C95018}"/>
                </a:ext>
              </a:extLst>
            </p:cNvPr>
            <p:cNvSpPr/>
            <p:nvPr/>
          </p:nvSpPr>
          <p:spPr>
            <a:xfrm>
              <a:off x="6179951" y="1934115"/>
              <a:ext cx="126394" cy="126335"/>
            </a:xfrm>
            <a:custGeom>
              <a:avLst/>
              <a:gdLst>
                <a:gd name="connsiteX0" fmla="*/ 716 w 126394"/>
                <a:gd name="connsiteY0" fmla="*/ 518 h 126335"/>
                <a:gd name="connsiteX1" fmla="*/ 112899 w 126394"/>
                <a:gd name="connsiteY1" fmla="*/ 78835 h 126335"/>
                <a:gd name="connsiteX2" fmla="*/ 119249 w 126394"/>
                <a:gd name="connsiteY2" fmla="*/ 110585 h 126335"/>
                <a:gd name="connsiteX3" fmla="*/ 66332 w 126394"/>
                <a:gd name="connsiteY3" fmla="*/ 121168 h 126335"/>
                <a:gd name="connsiteX4" fmla="*/ 716 w 126394"/>
                <a:gd name="connsiteY4" fmla="*/ 518 h 12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94" h="126335">
                  <a:moveTo>
                    <a:pt x="716" y="518"/>
                  </a:moveTo>
                  <a:cubicBezTo>
                    <a:pt x="8477" y="-6538"/>
                    <a:pt x="93144" y="60491"/>
                    <a:pt x="112899" y="78835"/>
                  </a:cubicBezTo>
                  <a:cubicBezTo>
                    <a:pt x="132654" y="97179"/>
                    <a:pt x="127010" y="103529"/>
                    <a:pt x="119249" y="110585"/>
                  </a:cubicBezTo>
                  <a:cubicBezTo>
                    <a:pt x="111488" y="117641"/>
                    <a:pt x="82207" y="134926"/>
                    <a:pt x="66332" y="121168"/>
                  </a:cubicBezTo>
                  <a:cubicBezTo>
                    <a:pt x="50457" y="107410"/>
                    <a:pt x="-7045" y="7574"/>
                    <a:pt x="716" y="5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29426C06-E6C9-4ED4-B998-052F6DA147DE}"/>
                </a:ext>
              </a:extLst>
            </p:cNvPr>
            <p:cNvSpPr/>
            <p:nvPr/>
          </p:nvSpPr>
          <p:spPr>
            <a:xfrm>
              <a:off x="6236601" y="1892087"/>
              <a:ext cx="119275" cy="117254"/>
            </a:xfrm>
            <a:custGeom>
              <a:avLst/>
              <a:gdLst>
                <a:gd name="connsiteX0" fmla="*/ 1216 w 119275"/>
                <a:gd name="connsiteY0" fmla="*/ 213 h 117254"/>
                <a:gd name="connsiteX1" fmla="*/ 113399 w 119275"/>
                <a:gd name="connsiteY1" fmla="*/ 65830 h 117254"/>
                <a:gd name="connsiteX2" fmla="*/ 98582 w 119275"/>
                <a:gd name="connsiteY2" fmla="*/ 116630 h 117254"/>
                <a:gd name="connsiteX3" fmla="*/ 56249 w 119275"/>
                <a:gd name="connsiteY3" fmla="*/ 89113 h 117254"/>
                <a:gd name="connsiteX4" fmla="*/ 1216 w 119275"/>
                <a:gd name="connsiteY4" fmla="*/ 213 h 11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75" h="117254">
                  <a:moveTo>
                    <a:pt x="1216" y="213"/>
                  </a:moveTo>
                  <a:cubicBezTo>
                    <a:pt x="10741" y="-3667"/>
                    <a:pt x="97171" y="46427"/>
                    <a:pt x="113399" y="65830"/>
                  </a:cubicBezTo>
                  <a:cubicBezTo>
                    <a:pt x="129627" y="85233"/>
                    <a:pt x="108107" y="112750"/>
                    <a:pt x="98582" y="116630"/>
                  </a:cubicBezTo>
                  <a:cubicBezTo>
                    <a:pt x="89057" y="120510"/>
                    <a:pt x="71771" y="105693"/>
                    <a:pt x="56249" y="89113"/>
                  </a:cubicBezTo>
                  <a:cubicBezTo>
                    <a:pt x="40727" y="72533"/>
                    <a:pt x="-8309" y="4093"/>
                    <a:pt x="1216" y="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E724FAED-C8BB-4FA2-9651-2442FCA32760}"/>
              </a:ext>
            </a:extLst>
          </p:cNvPr>
          <p:cNvGrpSpPr/>
          <p:nvPr/>
        </p:nvGrpSpPr>
        <p:grpSpPr>
          <a:xfrm>
            <a:off x="5820850" y="2514507"/>
            <a:ext cx="497554" cy="516967"/>
            <a:chOff x="5820850" y="2514507"/>
            <a:chExt cx="497554" cy="516967"/>
          </a:xfrm>
        </p:grpSpPr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27CDCDA9-AC47-4B5C-9D51-BEEE43DAF5B2}"/>
                </a:ext>
              </a:extLst>
            </p:cNvPr>
            <p:cNvSpPr/>
            <p:nvPr/>
          </p:nvSpPr>
          <p:spPr>
            <a:xfrm>
              <a:off x="5829275" y="2657951"/>
              <a:ext cx="489129" cy="364445"/>
            </a:xfrm>
            <a:custGeom>
              <a:avLst/>
              <a:gdLst>
                <a:gd name="connsiteX0" fmla="*/ 25 w 489129"/>
                <a:gd name="connsiteY0" fmla="*/ 11166 h 364445"/>
                <a:gd name="connsiteX1" fmla="*/ 80458 w 489129"/>
                <a:gd name="connsiteY1" fmla="*/ 95832 h 364445"/>
                <a:gd name="connsiteX2" fmla="*/ 143958 w 489129"/>
                <a:gd name="connsiteY2" fmla="*/ 72549 h 364445"/>
                <a:gd name="connsiteX3" fmla="*/ 431825 w 489129"/>
                <a:gd name="connsiteY3" fmla="*/ 40799 h 364445"/>
                <a:gd name="connsiteX4" fmla="*/ 400075 w 489129"/>
                <a:gd name="connsiteY4" fmla="*/ 83132 h 364445"/>
                <a:gd name="connsiteX5" fmla="*/ 340808 w 489129"/>
                <a:gd name="connsiteY5" fmla="*/ 286332 h 364445"/>
                <a:gd name="connsiteX6" fmla="*/ 254025 w 489129"/>
                <a:gd name="connsiteY6" fmla="*/ 254582 h 364445"/>
                <a:gd name="connsiteX7" fmla="*/ 285775 w 489129"/>
                <a:gd name="connsiteY7" fmla="*/ 286332 h 364445"/>
                <a:gd name="connsiteX8" fmla="*/ 315408 w 489129"/>
                <a:gd name="connsiteY8" fmla="*/ 360416 h 364445"/>
                <a:gd name="connsiteX9" fmla="*/ 393725 w 489129"/>
                <a:gd name="connsiteY9" fmla="*/ 335016 h 364445"/>
                <a:gd name="connsiteX10" fmla="*/ 455108 w 489129"/>
                <a:gd name="connsiteY10" fmla="*/ 172032 h 364445"/>
                <a:gd name="connsiteX11" fmla="*/ 488975 w 489129"/>
                <a:gd name="connsiteY11" fmla="*/ 21749 h 364445"/>
                <a:gd name="connsiteX12" fmla="*/ 442408 w 489129"/>
                <a:gd name="connsiteY12" fmla="*/ 582 h 364445"/>
                <a:gd name="connsiteX13" fmla="*/ 370442 w 489129"/>
                <a:gd name="connsiteY13" fmla="*/ 6932 h 364445"/>
                <a:gd name="connsiteX14" fmla="*/ 76225 w 489129"/>
                <a:gd name="connsiteY14" fmla="*/ 17516 h 364445"/>
                <a:gd name="connsiteX15" fmla="*/ 25 w 489129"/>
                <a:gd name="connsiteY15" fmla="*/ 11166 h 36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129" h="364445">
                  <a:moveTo>
                    <a:pt x="25" y="11166"/>
                  </a:moveTo>
                  <a:cubicBezTo>
                    <a:pt x="731" y="24219"/>
                    <a:pt x="56469" y="85602"/>
                    <a:pt x="80458" y="95832"/>
                  </a:cubicBezTo>
                  <a:cubicBezTo>
                    <a:pt x="104447" y="106062"/>
                    <a:pt x="85397" y="81721"/>
                    <a:pt x="143958" y="72549"/>
                  </a:cubicBezTo>
                  <a:cubicBezTo>
                    <a:pt x="202519" y="63377"/>
                    <a:pt x="389139" y="39035"/>
                    <a:pt x="431825" y="40799"/>
                  </a:cubicBezTo>
                  <a:cubicBezTo>
                    <a:pt x="474511" y="42563"/>
                    <a:pt x="415244" y="42210"/>
                    <a:pt x="400075" y="83132"/>
                  </a:cubicBezTo>
                  <a:cubicBezTo>
                    <a:pt x="384906" y="124054"/>
                    <a:pt x="365150" y="257757"/>
                    <a:pt x="340808" y="286332"/>
                  </a:cubicBezTo>
                  <a:cubicBezTo>
                    <a:pt x="316466" y="314907"/>
                    <a:pt x="263197" y="254582"/>
                    <a:pt x="254025" y="254582"/>
                  </a:cubicBezTo>
                  <a:cubicBezTo>
                    <a:pt x="244853" y="254582"/>
                    <a:pt x="275545" y="268693"/>
                    <a:pt x="285775" y="286332"/>
                  </a:cubicBezTo>
                  <a:cubicBezTo>
                    <a:pt x="296006" y="303971"/>
                    <a:pt x="297416" y="352302"/>
                    <a:pt x="315408" y="360416"/>
                  </a:cubicBezTo>
                  <a:cubicBezTo>
                    <a:pt x="333400" y="368530"/>
                    <a:pt x="370442" y="366413"/>
                    <a:pt x="393725" y="335016"/>
                  </a:cubicBezTo>
                  <a:cubicBezTo>
                    <a:pt x="417008" y="303619"/>
                    <a:pt x="439233" y="224243"/>
                    <a:pt x="455108" y="172032"/>
                  </a:cubicBezTo>
                  <a:cubicBezTo>
                    <a:pt x="470983" y="119821"/>
                    <a:pt x="491092" y="50324"/>
                    <a:pt x="488975" y="21749"/>
                  </a:cubicBezTo>
                  <a:cubicBezTo>
                    <a:pt x="486858" y="-6826"/>
                    <a:pt x="462163" y="3051"/>
                    <a:pt x="442408" y="582"/>
                  </a:cubicBezTo>
                  <a:cubicBezTo>
                    <a:pt x="422653" y="-1887"/>
                    <a:pt x="431472" y="4110"/>
                    <a:pt x="370442" y="6932"/>
                  </a:cubicBezTo>
                  <a:cubicBezTo>
                    <a:pt x="309412" y="9754"/>
                    <a:pt x="139372" y="19280"/>
                    <a:pt x="76225" y="17516"/>
                  </a:cubicBezTo>
                  <a:cubicBezTo>
                    <a:pt x="13078" y="15752"/>
                    <a:pt x="-681" y="-1887"/>
                    <a:pt x="25" y="11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C70FF26E-8CA6-4FC2-AD80-0901D10871DA}"/>
                </a:ext>
              </a:extLst>
            </p:cNvPr>
            <p:cNvSpPr/>
            <p:nvPr/>
          </p:nvSpPr>
          <p:spPr>
            <a:xfrm>
              <a:off x="5820850" y="2514507"/>
              <a:ext cx="351595" cy="516967"/>
            </a:xfrm>
            <a:custGeom>
              <a:avLst/>
              <a:gdLst>
                <a:gd name="connsiteX0" fmla="*/ 220117 w 351595"/>
                <a:gd name="connsiteY0" fmla="*/ 93 h 516967"/>
                <a:gd name="connsiteX1" fmla="*/ 253983 w 351595"/>
                <a:gd name="connsiteY1" fmla="*/ 91110 h 516967"/>
                <a:gd name="connsiteX2" fmla="*/ 177783 w 351595"/>
                <a:gd name="connsiteY2" fmla="*/ 328176 h 516967"/>
                <a:gd name="connsiteX3" fmla="*/ 2100 w 351595"/>
                <a:gd name="connsiteY3" fmla="*/ 512326 h 516967"/>
                <a:gd name="connsiteX4" fmla="*/ 76183 w 351595"/>
                <a:gd name="connsiteY4" fmla="*/ 465760 h 516967"/>
                <a:gd name="connsiteX5" fmla="*/ 220117 w 351595"/>
                <a:gd name="connsiteY5" fmla="*/ 372626 h 516967"/>
                <a:gd name="connsiteX6" fmla="*/ 311133 w 351595"/>
                <a:gd name="connsiteY6" fmla="*/ 203293 h 516967"/>
                <a:gd name="connsiteX7" fmla="*/ 349233 w 351595"/>
                <a:gd name="connsiteY7" fmla="*/ 76293 h 516967"/>
                <a:gd name="connsiteX8" fmla="*/ 220117 w 351595"/>
                <a:gd name="connsiteY8" fmla="*/ 93 h 51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595" h="516967">
                  <a:moveTo>
                    <a:pt x="220117" y="93"/>
                  </a:moveTo>
                  <a:cubicBezTo>
                    <a:pt x="204242" y="2563"/>
                    <a:pt x="261039" y="36430"/>
                    <a:pt x="253983" y="91110"/>
                  </a:cubicBezTo>
                  <a:cubicBezTo>
                    <a:pt x="246927" y="145790"/>
                    <a:pt x="219763" y="257973"/>
                    <a:pt x="177783" y="328176"/>
                  </a:cubicBezTo>
                  <a:cubicBezTo>
                    <a:pt x="135803" y="398379"/>
                    <a:pt x="19033" y="489395"/>
                    <a:pt x="2100" y="512326"/>
                  </a:cubicBezTo>
                  <a:cubicBezTo>
                    <a:pt x="-14833" y="535257"/>
                    <a:pt x="76183" y="465760"/>
                    <a:pt x="76183" y="465760"/>
                  </a:cubicBezTo>
                  <a:cubicBezTo>
                    <a:pt x="112519" y="442477"/>
                    <a:pt x="180959" y="416370"/>
                    <a:pt x="220117" y="372626"/>
                  </a:cubicBezTo>
                  <a:cubicBezTo>
                    <a:pt x="259275" y="328882"/>
                    <a:pt x="289614" y="252682"/>
                    <a:pt x="311133" y="203293"/>
                  </a:cubicBezTo>
                  <a:cubicBezTo>
                    <a:pt x="332652" y="153904"/>
                    <a:pt x="359816" y="107690"/>
                    <a:pt x="349233" y="76293"/>
                  </a:cubicBezTo>
                  <a:cubicBezTo>
                    <a:pt x="338650" y="44896"/>
                    <a:pt x="235992" y="-2377"/>
                    <a:pt x="220117" y="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B722B044-54C2-4965-AC1A-E13235B9E011}"/>
              </a:ext>
            </a:extLst>
          </p:cNvPr>
          <p:cNvGrpSpPr/>
          <p:nvPr/>
        </p:nvGrpSpPr>
        <p:grpSpPr>
          <a:xfrm>
            <a:off x="5812299" y="3105083"/>
            <a:ext cx="554608" cy="544461"/>
            <a:chOff x="5812299" y="3105083"/>
            <a:chExt cx="554608" cy="544461"/>
          </a:xfrm>
        </p:grpSpPr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30518F0E-C0CB-4CD3-85CB-22667F4AC88F}"/>
                </a:ext>
              </a:extLst>
            </p:cNvPr>
            <p:cNvSpPr/>
            <p:nvPr/>
          </p:nvSpPr>
          <p:spPr>
            <a:xfrm>
              <a:off x="5889724" y="3105083"/>
              <a:ext cx="365048" cy="188707"/>
            </a:xfrm>
            <a:custGeom>
              <a:avLst/>
              <a:gdLst>
                <a:gd name="connsiteX0" fmla="*/ 286709 w 365048"/>
                <a:gd name="connsiteY0" fmla="*/ 67 h 188707"/>
                <a:gd name="connsiteX1" fmla="*/ 365026 w 365048"/>
                <a:gd name="connsiteY1" fmla="*/ 93200 h 188707"/>
                <a:gd name="connsiteX2" fmla="*/ 278243 w 365048"/>
                <a:gd name="connsiteY2" fmla="*/ 137650 h 188707"/>
                <a:gd name="connsiteX3" fmla="*/ 136426 w 365048"/>
                <a:gd name="connsiteY3" fmla="*/ 182100 h 188707"/>
                <a:gd name="connsiteX4" fmla="*/ 30593 w 365048"/>
                <a:gd name="connsiteY4" fmla="*/ 186334 h 188707"/>
                <a:gd name="connsiteX5" fmla="*/ 3076 w 365048"/>
                <a:gd name="connsiteY5" fmla="*/ 160934 h 188707"/>
                <a:gd name="connsiteX6" fmla="*/ 89859 w 365048"/>
                <a:gd name="connsiteY6" fmla="*/ 158817 h 188707"/>
                <a:gd name="connsiteX7" fmla="*/ 172409 w 365048"/>
                <a:gd name="connsiteY7" fmla="*/ 120717 h 188707"/>
                <a:gd name="connsiteX8" fmla="*/ 274009 w 365048"/>
                <a:gd name="connsiteY8" fmla="*/ 78384 h 188707"/>
                <a:gd name="connsiteX9" fmla="*/ 286709 w 365048"/>
                <a:gd name="connsiteY9" fmla="*/ 67 h 18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048" h="188707">
                  <a:moveTo>
                    <a:pt x="286709" y="67"/>
                  </a:moveTo>
                  <a:cubicBezTo>
                    <a:pt x="301879" y="2536"/>
                    <a:pt x="366437" y="70270"/>
                    <a:pt x="365026" y="93200"/>
                  </a:cubicBezTo>
                  <a:cubicBezTo>
                    <a:pt x="363615" y="116130"/>
                    <a:pt x="316343" y="122833"/>
                    <a:pt x="278243" y="137650"/>
                  </a:cubicBezTo>
                  <a:cubicBezTo>
                    <a:pt x="240143" y="152467"/>
                    <a:pt x="177701" y="173986"/>
                    <a:pt x="136426" y="182100"/>
                  </a:cubicBezTo>
                  <a:cubicBezTo>
                    <a:pt x="95151" y="190214"/>
                    <a:pt x="52818" y="189862"/>
                    <a:pt x="30593" y="186334"/>
                  </a:cubicBezTo>
                  <a:cubicBezTo>
                    <a:pt x="8368" y="182806"/>
                    <a:pt x="-6802" y="165520"/>
                    <a:pt x="3076" y="160934"/>
                  </a:cubicBezTo>
                  <a:cubicBezTo>
                    <a:pt x="12954" y="156348"/>
                    <a:pt x="61637" y="165520"/>
                    <a:pt x="89859" y="158817"/>
                  </a:cubicBezTo>
                  <a:cubicBezTo>
                    <a:pt x="118081" y="152114"/>
                    <a:pt x="141717" y="134123"/>
                    <a:pt x="172409" y="120717"/>
                  </a:cubicBezTo>
                  <a:cubicBezTo>
                    <a:pt x="203101" y="107311"/>
                    <a:pt x="256017" y="93554"/>
                    <a:pt x="274009" y="78384"/>
                  </a:cubicBezTo>
                  <a:cubicBezTo>
                    <a:pt x="292001" y="63215"/>
                    <a:pt x="271539" y="-2402"/>
                    <a:pt x="286709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F784C525-BD18-4D45-B0E0-526C9C8B3F41}"/>
                </a:ext>
              </a:extLst>
            </p:cNvPr>
            <p:cNvSpPr/>
            <p:nvPr/>
          </p:nvSpPr>
          <p:spPr>
            <a:xfrm>
              <a:off x="5812299" y="3323050"/>
              <a:ext cx="554608" cy="83529"/>
            </a:xfrm>
            <a:custGeom>
              <a:avLst/>
              <a:gdLst>
                <a:gd name="connsiteX0" fmla="*/ 68 w 554608"/>
                <a:gd name="connsiteY0" fmla="*/ 40333 h 83529"/>
                <a:gd name="connsiteX1" fmla="*/ 129184 w 554608"/>
                <a:gd name="connsiteY1" fmla="*/ 80550 h 83529"/>
                <a:gd name="connsiteX2" fmla="*/ 262534 w 554608"/>
                <a:gd name="connsiteY2" fmla="*/ 80550 h 83529"/>
                <a:gd name="connsiteX3" fmla="*/ 541934 w 554608"/>
                <a:gd name="connsiteY3" fmla="*/ 76317 h 83529"/>
                <a:gd name="connsiteX4" fmla="*/ 505951 w 554608"/>
                <a:gd name="connsiteY4" fmla="*/ 42450 h 83529"/>
                <a:gd name="connsiteX5" fmla="*/ 497484 w 554608"/>
                <a:gd name="connsiteY5" fmla="*/ 117 h 83529"/>
                <a:gd name="connsiteX6" fmla="*/ 467851 w 554608"/>
                <a:gd name="connsiteY6" fmla="*/ 29750 h 83529"/>
                <a:gd name="connsiteX7" fmla="*/ 338734 w 554608"/>
                <a:gd name="connsiteY7" fmla="*/ 27633 h 83529"/>
                <a:gd name="connsiteX8" fmla="*/ 114368 w 554608"/>
                <a:gd name="connsiteY8" fmla="*/ 40333 h 83529"/>
                <a:gd name="connsiteX9" fmla="*/ 68 w 554608"/>
                <a:gd name="connsiteY9" fmla="*/ 40333 h 8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4608" h="83529">
                  <a:moveTo>
                    <a:pt x="68" y="40333"/>
                  </a:moveTo>
                  <a:cubicBezTo>
                    <a:pt x="2537" y="47036"/>
                    <a:pt x="85440" y="73847"/>
                    <a:pt x="129184" y="80550"/>
                  </a:cubicBezTo>
                  <a:cubicBezTo>
                    <a:pt x="172928" y="87253"/>
                    <a:pt x="262534" y="80550"/>
                    <a:pt x="262534" y="80550"/>
                  </a:cubicBezTo>
                  <a:lnTo>
                    <a:pt x="541934" y="76317"/>
                  </a:lnTo>
                  <a:cubicBezTo>
                    <a:pt x="582503" y="69967"/>
                    <a:pt x="513359" y="55150"/>
                    <a:pt x="505951" y="42450"/>
                  </a:cubicBezTo>
                  <a:cubicBezTo>
                    <a:pt x="498543" y="29750"/>
                    <a:pt x="503834" y="2234"/>
                    <a:pt x="497484" y="117"/>
                  </a:cubicBezTo>
                  <a:cubicBezTo>
                    <a:pt x="491134" y="-2000"/>
                    <a:pt x="494309" y="25164"/>
                    <a:pt x="467851" y="29750"/>
                  </a:cubicBezTo>
                  <a:cubicBezTo>
                    <a:pt x="441393" y="34336"/>
                    <a:pt x="397648" y="25869"/>
                    <a:pt x="338734" y="27633"/>
                  </a:cubicBezTo>
                  <a:cubicBezTo>
                    <a:pt x="279820" y="29397"/>
                    <a:pt x="166579" y="40686"/>
                    <a:pt x="114368" y="40333"/>
                  </a:cubicBezTo>
                  <a:cubicBezTo>
                    <a:pt x="62157" y="39980"/>
                    <a:pt x="-2401" y="33630"/>
                    <a:pt x="68" y="40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533FDD9B-B893-4A7F-8AD3-7AECF61FF488}"/>
                </a:ext>
              </a:extLst>
            </p:cNvPr>
            <p:cNvSpPr/>
            <p:nvPr/>
          </p:nvSpPr>
          <p:spPr>
            <a:xfrm>
              <a:off x="5981502" y="3237358"/>
              <a:ext cx="172103" cy="412186"/>
            </a:xfrm>
            <a:custGeom>
              <a:avLst/>
              <a:gdLst>
                <a:gd name="connsiteX0" fmla="*/ 148365 w 172103"/>
                <a:gd name="connsiteY0" fmla="*/ 5375 h 412186"/>
                <a:gd name="connsiteX1" fmla="*/ 171648 w 172103"/>
                <a:gd name="connsiteY1" fmla="*/ 70992 h 412186"/>
                <a:gd name="connsiteX2" fmla="*/ 158948 w 172103"/>
                <a:gd name="connsiteY2" fmla="*/ 185292 h 412186"/>
                <a:gd name="connsiteX3" fmla="*/ 103915 w 172103"/>
                <a:gd name="connsiteY3" fmla="*/ 322875 h 412186"/>
                <a:gd name="connsiteX4" fmla="*/ 198 w 172103"/>
                <a:gd name="connsiteY4" fmla="*/ 411775 h 412186"/>
                <a:gd name="connsiteX5" fmla="*/ 78515 w 172103"/>
                <a:gd name="connsiteY5" fmla="*/ 348275 h 412186"/>
                <a:gd name="connsiteX6" fmla="*/ 108148 w 172103"/>
                <a:gd name="connsiteY6" fmla="*/ 178942 h 412186"/>
                <a:gd name="connsiteX7" fmla="*/ 84865 w 172103"/>
                <a:gd name="connsiteY7" fmla="*/ 22309 h 412186"/>
                <a:gd name="connsiteX8" fmla="*/ 148365 w 172103"/>
                <a:gd name="connsiteY8" fmla="*/ 5375 h 41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103" h="412186">
                  <a:moveTo>
                    <a:pt x="148365" y="5375"/>
                  </a:moveTo>
                  <a:cubicBezTo>
                    <a:pt x="162829" y="13489"/>
                    <a:pt x="169884" y="41006"/>
                    <a:pt x="171648" y="70992"/>
                  </a:cubicBezTo>
                  <a:cubicBezTo>
                    <a:pt x="173412" y="100978"/>
                    <a:pt x="170237" y="143312"/>
                    <a:pt x="158948" y="185292"/>
                  </a:cubicBezTo>
                  <a:cubicBezTo>
                    <a:pt x="147659" y="227272"/>
                    <a:pt x="130373" y="285128"/>
                    <a:pt x="103915" y="322875"/>
                  </a:cubicBezTo>
                  <a:cubicBezTo>
                    <a:pt x="77457" y="360622"/>
                    <a:pt x="4431" y="407542"/>
                    <a:pt x="198" y="411775"/>
                  </a:cubicBezTo>
                  <a:cubicBezTo>
                    <a:pt x="-4035" y="416008"/>
                    <a:pt x="60523" y="387080"/>
                    <a:pt x="78515" y="348275"/>
                  </a:cubicBezTo>
                  <a:cubicBezTo>
                    <a:pt x="96507" y="309470"/>
                    <a:pt x="107090" y="233270"/>
                    <a:pt x="108148" y="178942"/>
                  </a:cubicBezTo>
                  <a:cubicBezTo>
                    <a:pt x="109206" y="124614"/>
                    <a:pt x="80632" y="49473"/>
                    <a:pt x="84865" y="22309"/>
                  </a:cubicBezTo>
                  <a:cubicBezTo>
                    <a:pt x="89098" y="-4855"/>
                    <a:pt x="133901" y="-2739"/>
                    <a:pt x="148365" y="53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2A1113A9-907B-46C7-B0DE-634CC57B7F15}"/>
              </a:ext>
            </a:extLst>
          </p:cNvPr>
          <p:cNvGrpSpPr/>
          <p:nvPr/>
        </p:nvGrpSpPr>
        <p:grpSpPr>
          <a:xfrm>
            <a:off x="5867180" y="3791991"/>
            <a:ext cx="475496" cy="422627"/>
            <a:chOff x="5867180" y="3791991"/>
            <a:chExt cx="475496" cy="422627"/>
          </a:xfrm>
        </p:grpSpPr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6B39821B-1F12-404B-9FFC-2641B639C0F5}"/>
                </a:ext>
              </a:extLst>
            </p:cNvPr>
            <p:cNvSpPr/>
            <p:nvPr/>
          </p:nvSpPr>
          <p:spPr>
            <a:xfrm>
              <a:off x="5887314" y="3791991"/>
              <a:ext cx="193762" cy="176337"/>
            </a:xfrm>
            <a:custGeom>
              <a:avLst/>
              <a:gdLst>
                <a:gd name="connsiteX0" fmla="*/ 1253 w 193762"/>
                <a:gd name="connsiteY0" fmla="*/ 1076 h 176337"/>
                <a:gd name="connsiteX1" fmla="*/ 172703 w 193762"/>
                <a:gd name="connsiteY1" fmla="*/ 85742 h 176337"/>
                <a:gd name="connsiteX2" fmla="*/ 185403 w 193762"/>
                <a:gd name="connsiteY2" fmla="*/ 121726 h 176337"/>
                <a:gd name="connsiteX3" fmla="*/ 121903 w 193762"/>
                <a:gd name="connsiteY3" fmla="*/ 174642 h 176337"/>
                <a:gd name="connsiteX4" fmla="*/ 96503 w 193762"/>
                <a:gd name="connsiteY4" fmla="*/ 151359 h 176337"/>
                <a:gd name="connsiteX5" fmla="*/ 1253 w 193762"/>
                <a:gd name="connsiteY5" fmla="*/ 1076 h 17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762" h="176337">
                  <a:moveTo>
                    <a:pt x="1253" y="1076"/>
                  </a:moveTo>
                  <a:cubicBezTo>
                    <a:pt x="13953" y="-9860"/>
                    <a:pt x="142011" y="65634"/>
                    <a:pt x="172703" y="85742"/>
                  </a:cubicBezTo>
                  <a:cubicBezTo>
                    <a:pt x="203395" y="105850"/>
                    <a:pt x="193870" y="106909"/>
                    <a:pt x="185403" y="121726"/>
                  </a:cubicBezTo>
                  <a:cubicBezTo>
                    <a:pt x="176936" y="136543"/>
                    <a:pt x="136720" y="169703"/>
                    <a:pt x="121903" y="174642"/>
                  </a:cubicBezTo>
                  <a:cubicBezTo>
                    <a:pt x="107086" y="179581"/>
                    <a:pt x="116964" y="174289"/>
                    <a:pt x="96503" y="151359"/>
                  </a:cubicBezTo>
                  <a:cubicBezTo>
                    <a:pt x="76042" y="128429"/>
                    <a:pt x="-11447" y="12012"/>
                    <a:pt x="1253" y="10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4620B7A1-7C22-4DA7-80CF-E3D70AA39741}"/>
                </a:ext>
              </a:extLst>
            </p:cNvPr>
            <p:cNvSpPr/>
            <p:nvPr/>
          </p:nvSpPr>
          <p:spPr>
            <a:xfrm>
              <a:off x="5867180" y="3865003"/>
              <a:ext cx="475496" cy="349615"/>
            </a:xfrm>
            <a:custGeom>
              <a:avLst/>
              <a:gdLst>
                <a:gd name="connsiteX0" fmla="*/ 2337 w 475496"/>
                <a:gd name="connsiteY0" fmla="*/ 266730 h 349615"/>
                <a:gd name="connsiteX1" fmla="*/ 84887 w 475496"/>
                <a:gd name="connsiteY1" fmla="*/ 347164 h 349615"/>
                <a:gd name="connsiteX2" fmla="*/ 158970 w 475496"/>
                <a:gd name="connsiteY2" fmla="*/ 323880 h 349615"/>
                <a:gd name="connsiteX3" fmla="*/ 273270 w 475496"/>
                <a:gd name="connsiteY3" fmla="*/ 273080 h 349615"/>
                <a:gd name="connsiteX4" fmla="*/ 459537 w 475496"/>
                <a:gd name="connsiteY4" fmla="*/ 14847 h 349615"/>
                <a:gd name="connsiteX5" fmla="*/ 434137 w 475496"/>
                <a:gd name="connsiteY5" fmla="*/ 52947 h 349615"/>
                <a:gd name="connsiteX6" fmla="*/ 182253 w 475496"/>
                <a:gd name="connsiteY6" fmla="*/ 232864 h 349615"/>
                <a:gd name="connsiteX7" fmla="*/ 2337 w 475496"/>
                <a:gd name="connsiteY7" fmla="*/ 266730 h 34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496" h="349615">
                  <a:moveTo>
                    <a:pt x="2337" y="266730"/>
                  </a:moveTo>
                  <a:cubicBezTo>
                    <a:pt x="-13891" y="285780"/>
                    <a:pt x="58782" y="337639"/>
                    <a:pt x="84887" y="347164"/>
                  </a:cubicBezTo>
                  <a:cubicBezTo>
                    <a:pt x="110993" y="356689"/>
                    <a:pt x="127573" y="336227"/>
                    <a:pt x="158970" y="323880"/>
                  </a:cubicBezTo>
                  <a:cubicBezTo>
                    <a:pt x="190367" y="311533"/>
                    <a:pt x="223175" y="324586"/>
                    <a:pt x="273270" y="273080"/>
                  </a:cubicBezTo>
                  <a:cubicBezTo>
                    <a:pt x="323365" y="221574"/>
                    <a:pt x="432726" y="51536"/>
                    <a:pt x="459537" y="14847"/>
                  </a:cubicBezTo>
                  <a:cubicBezTo>
                    <a:pt x="486348" y="-21842"/>
                    <a:pt x="480351" y="16611"/>
                    <a:pt x="434137" y="52947"/>
                  </a:cubicBezTo>
                  <a:cubicBezTo>
                    <a:pt x="387923" y="89283"/>
                    <a:pt x="257042" y="197586"/>
                    <a:pt x="182253" y="232864"/>
                  </a:cubicBezTo>
                  <a:cubicBezTo>
                    <a:pt x="107464" y="268142"/>
                    <a:pt x="18565" y="247680"/>
                    <a:pt x="2337" y="2667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BFDBCDCC-E730-4821-8D0E-7710427C8E2E}"/>
              </a:ext>
            </a:extLst>
          </p:cNvPr>
          <p:cNvGrpSpPr/>
          <p:nvPr/>
        </p:nvGrpSpPr>
        <p:grpSpPr>
          <a:xfrm>
            <a:off x="5794966" y="4315170"/>
            <a:ext cx="562784" cy="563155"/>
            <a:chOff x="5794966" y="4315170"/>
            <a:chExt cx="562784" cy="563155"/>
          </a:xfrm>
        </p:grpSpPr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B3B6C741-4D50-4880-9067-AE44A24009DE}"/>
                </a:ext>
              </a:extLst>
            </p:cNvPr>
            <p:cNvSpPr/>
            <p:nvPr/>
          </p:nvSpPr>
          <p:spPr>
            <a:xfrm>
              <a:off x="5794966" y="4497205"/>
              <a:ext cx="374481" cy="381120"/>
            </a:xfrm>
            <a:custGeom>
              <a:avLst/>
              <a:gdLst>
                <a:gd name="connsiteX0" fmla="*/ 467 w 374481"/>
                <a:gd name="connsiteY0" fmla="*/ 13412 h 381120"/>
                <a:gd name="connsiteX1" fmla="*/ 85134 w 374481"/>
                <a:gd name="connsiteY1" fmla="*/ 119245 h 381120"/>
                <a:gd name="connsiteX2" fmla="*/ 186734 w 374481"/>
                <a:gd name="connsiteY2" fmla="*/ 72678 h 381120"/>
                <a:gd name="connsiteX3" fmla="*/ 307384 w 374481"/>
                <a:gd name="connsiteY3" fmla="*/ 47278 h 381120"/>
                <a:gd name="connsiteX4" fmla="*/ 315851 w 374481"/>
                <a:gd name="connsiteY4" fmla="*/ 140412 h 381120"/>
                <a:gd name="connsiteX5" fmla="*/ 254467 w 374481"/>
                <a:gd name="connsiteY5" fmla="*/ 318212 h 381120"/>
                <a:gd name="connsiteX6" fmla="*/ 218484 w 374481"/>
                <a:gd name="connsiteY6" fmla="*/ 242012 h 381120"/>
                <a:gd name="connsiteX7" fmla="*/ 237534 w 374481"/>
                <a:gd name="connsiteY7" fmla="*/ 307628 h 381120"/>
                <a:gd name="connsiteX8" fmla="*/ 231184 w 374481"/>
                <a:gd name="connsiteY8" fmla="*/ 362662 h 381120"/>
                <a:gd name="connsiteX9" fmla="*/ 330667 w 374481"/>
                <a:gd name="connsiteY9" fmla="*/ 352078 h 381120"/>
                <a:gd name="connsiteX10" fmla="*/ 373001 w 374481"/>
                <a:gd name="connsiteY10" fmla="*/ 40928 h 381120"/>
                <a:gd name="connsiteX11" fmla="*/ 281984 w 374481"/>
                <a:gd name="connsiteY11" fmla="*/ 4945 h 381120"/>
                <a:gd name="connsiteX12" fmla="*/ 123234 w 374481"/>
                <a:gd name="connsiteY12" fmla="*/ 53628 h 381120"/>
                <a:gd name="connsiteX13" fmla="*/ 467 w 374481"/>
                <a:gd name="connsiteY13" fmla="*/ 13412 h 38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4481" h="381120">
                  <a:moveTo>
                    <a:pt x="467" y="13412"/>
                  </a:moveTo>
                  <a:cubicBezTo>
                    <a:pt x="-5883" y="24348"/>
                    <a:pt x="54090" y="109367"/>
                    <a:pt x="85134" y="119245"/>
                  </a:cubicBezTo>
                  <a:cubicBezTo>
                    <a:pt x="116179" y="129123"/>
                    <a:pt x="149692" y="84672"/>
                    <a:pt x="186734" y="72678"/>
                  </a:cubicBezTo>
                  <a:cubicBezTo>
                    <a:pt x="223776" y="60684"/>
                    <a:pt x="285865" y="35989"/>
                    <a:pt x="307384" y="47278"/>
                  </a:cubicBezTo>
                  <a:cubicBezTo>
                    <a:pt x="328903" y="58567"/>
                    <a:pt x="324671" y="95256"/>
                    <a:pt x="315851" y="140412"/>
                  </a:cubicBezTo>
                  <a:cubicBezTo>
                    <a:pt x="307032" y="185568"/>
                    <a:pt x="270695" y="301279"/>
                    <a:pt x="254467" y="318212"/>
                  </a:cubicBezTo>
                  <a:cubicBezTo>
                    <a:pt x="238239" y="335145"/>
                    <a:pt x="221306" y="243776"/>
                    <a:pt x="218484" y="242012"/>
                  </a:cubicBezTo>
                  <a:cubicBezTo>
                    <a:pt x="215662" y="240248"/>
                    <a:pt x="235417" y="287520"/>
                    <a:pt x="237534" y="307628"/>
                  </a:cubicBezTo>
                  <a:cubicBezTo>
                    <a:pt x="239651" y="327736"/>
                    <a:pt x="215662" y="355254"/>
                    <a:pt x="231184" y="362662"/>
                  </a:cubicBezTo>
                  <a:cubicBezTo>
                    <a:pt x="246706" y="370070"/>
                    <a:pt x="307031" y="405700"/>
                    <a:pt x="330667" y="352078"/>
                  </a:cubicBezTo>
                  <a:cubicBezTo>
                    <a:pt x="354303" y="298456"/>
                    <a:pt x="381115" y="98783"/>
                    <a:pt x="373001" y="40928"/>
                  </a:cubicBezTo>
                  <a:cubicBezTo>
                    <a:pt x="364887" y="-16927"/>
                    <a:pt x="323612" y="2828"/>
                    <a:pt x="281984" y="4945"/>
                  </a:cubicBezTo>
                  <a:cubicBezTo>
                    <a:pt x="240356" y="7062"/>
                    <a:pt x="166273" y="51511"/>
                    <a:pt x="123234" y="53628"/>
                  </a:cubicBezTo>
                  <a:cubicBezTo>
                    <a:pt x="80195" y="55745"/>
                    <a:pt x="6817" y="2476"/>
                    <a:pt x="467" y="13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BE5AD444-1855-4559-9496-06C1647450AA}"/>
                </a:ext>
              </a:extLst>
            </p:cNvPr>
            <p:cNvSpPr/>
            <p:nvPr/>
          </p:nvSpPr>
          <p:spPr>
            <a:xfrm>
              <a:off x="5847224" y="4343391"/>
              <a:ext cx="251886" cy="526271"/>
            </a:xfrm>
            <a:custGeom>
              <a:avLst/>
              <a:gdLst>
                <a:gd name="connsiteX0" fmla="*/ 153526 w 251886"/>
                <a:gd name="connsiteY0" fmla="*/ 2126 h 526271"/>
                <a:gd name="connsiteX1" fmla="*/ 161993 w 251886"/>
                <a:gd name="connsiteY1" fmla="*/ 114309 h 526271"/>
                <a:gd name="connsiteX2" fmla="*/ 20176 w 251886"/>
                <a:gd name="connsiteY2" fmla="*/ 472026 h 526271"/>
                <a:gd name="connsiteX3" fmla="*/ 5359 w 251886"/>
                <a:gd name="connsiteY3" fmla="*/ 488959 h 526271"/>
                <a:gd name="connsiteX4" fmla="*/ 62509 w 251886"/>
                <a:gd name="connsiteY4" fmla="*/ 491076 h 526271"/>
                <a:gd name="connsiteX5" fmla="*/ 64626 w 251886"/>
                <a:gd name="connsiteY5" fmla="*/ 522826 h 526271"/>
                <a:gd name="connsiteX6" fmla="*/ 115426 w 251886"/>
                <a:gd name="connsiteY6" fmla="*/ 397942 h 526271"/>
                <a:gd name="connsiteX7" fmla="*/ 250893 w 251886"/>
                <a:gd name="connsiteY7" fmla="*/ 69859 h 526271"/>
                <a:gd name="connsiteX8" fmla="*/ 153526 w 251886"/>
                <a:gd name="connsiteY8" fmla="*/ 2126 h 52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886" h="526271">
                  <a:moveTo>
                    <a:pt x="153526" y="2126"/>
                  </a:moveTo>
                  <a:cubicBezTo>
                    <a:pt x="138709" y="9534"/>
                    <a:pt x="184218" y="35992"/>
                    <a:pt x="161993" y="114309"/>
                  </a:cubicBezTo>
                  <a:cubicBezTo>
                    <a:pt x="139768" y="192626"/>
                    <a:pt x="46282" y="409584"/>
                    <a:pt x="20176" y="472026"/>
                  </a:cubicBezTo>
                  <a:cubicBezTo>
                    <a:pt x="-5930" y="534468"/>
                    <a:pt x="-1697" y="485784"/>
                    <a:pt x="5359" y="488959"/>
                  </a:cubicBezTo>
                  <a:cubicBezTo>
                    <a:pt x="12414" y="492134"/>
                    <a:pt x="52631" y="485432"/>
                    <a:pt x="62509" y="491076"/>
                  </a:cubicBezTo>
                  <a:cubicBezTo>
                    <a:pt x="72387" y="496721"/>
                    <a:pt x="55807" y="538348"/>
                    <a:pt x="64626" y="522826"/>
                  </a:cubicBezTo>
                  <a:cubicBezTo>
                    <a:pt x="73445" y="507304"/>
                    <a:pt x="84382" y="473436"/>
                    <a:pt x="115426" y="397942"/>
                  </a:cubicBezTo>
                  <a:cubicBezTo>
                    <a:pt x="146470" y="322448"/>
                    <a:pt x="239251" y="135476"/>
                    <a:pt x="250893" y="69859"/>
                  </a:cubicBezTo>
                  <a:cubicBezTo>
                    <a:pt x="262535" y="4242"/>
                    <a:pt x="168343" y="-5282"/>
                    <a:pt x="153526" y="2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B8FC7F67-F253-4965-9321-4990696DB765}"/>
                </a:ext>
              </a:extLst>
            </p:cNvPr>
            <p:cNvSpPr/>
            <p:nvPr/>
          </p:nvSpPr>
          <p:spPr>
            <a:xfrm>
              <a:off x="6185645" y="4457690"/>
              <a:ext cx="171045" cy="240905"/>
            </a:xfrm>
            <a:custGeom>
              <a:avLst/>
              <a:gdLst>
                <a:gd name="connsiteX0" fmla="*/ 1372 w 171045"/>
                <a:gd name="connsiteY0" fmla="*/ 10 h 240905"/>
                <a:gd name="connsiteX1" fmla="*/ 130488 w 171045"/>
                <a:gd name="connsiteY1" fmla="*/ 118543 h 240905"/>
                <a:gd name="connsiteX2" fmla="*/ 170705 w 171045"/>
                <a:gd name="connsiteY2" fmla="*/ 230727 h 240905"/>
                <a:gd name="connsiteX3" fmla="*/ 113555 w 171045"/>
                <a:gd name="connsiteY3" fmla="*/ 222260 h 240905"/>
                <a:gd name="connsiteX4" fmla="*/ 64872 w 171045"/>
                <a:gd name="connsiteY4" fmla="*/ 112193 h 240905"/>
                <a:gd name="connsiteX5" fmla="*/ 1372 w 171045"/>
                <a:gd name="connsiteY5" fmla="*/ 10 h 24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045" h="240905">
                  <a:moveTo>
                    <a:pt x="1372" y="10"/>
                  </a:moveTo>
                  <a:cubicBezTo>
                    <a:pt x="12308" y="1068"/>
                    <a:pt x="102266" y="80090"/>
                    <a:pt x="130488" y="118543"/>
                  </a:cubicBezTo>
                  <a:cubicBezTo>
                    <a:pt x="158710" y="156996"/>
                    <a:pt x="173527" y="213441"/>
                    <a:pt x="170705" y="230727"/>
                  </a:cubicBezTo>
                  <a:cubicBezTo>
                    <a:pt x="167883" y="248013"/>
                    <a:pt x="131194" y="242016"/>
                    <a:pt x="113555" y="222260"/>
                  </a:cubicBezTo>
                  <a:cubicBezTo>
                    <a:pt x="95916" y="202504"/>
                    <a:pt x="81805" y="148176"/>
                    <a:pt x="64872" y="112193"/>
                  </a:cubicBezTo>
                  <a:cubicBezTo>
                    <a:pt x="47939" y="76210"/>
                    <a:pt x="-9564" y="-1048"/>
                    <a:pt x="1372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AEE5C28A-8CBB-4BEB-8D0C-539385595DE8}"/>
                </a:ext>
              </a:extLst>
            </p:cNvPr>
            <p:cNvSpPr/>
            <p:nvPr/>
          </p:nvSpPr>
          <p:spPr>
            <a:xfrm>
              <a:off x="6192008" y="4370571"/>
              <a:ext cx="108520" cy="112857"/>
            </a:xfrm>
            <a:custGeom>
              <a:avLst/>
              <a:gdLst>
                <a:gd name="connsiteX0" fmla="*/ 1359 w 108520"/>
                <a:gd name="connsiteY0" fmla="*/ 346 h 112857"/>
                <a:gd name="connsiteX1" fmla="*/ 94492 w 108520"/>
                <a:gd name="connsiteY1" fmla="*/ 44796 h 112857"/>
                <a:gd name="connsiteX2" fmla="*/ 102959 w 108520"/>
                <a:gd name="connsiteY2" fmla="*/ 112529 h 112857"/>
                <a:gd name="connsiteX3" fmla="*/ 43692 w 108520"/>
                <a:gd name="connsiteY3" fmla="*/ 68079 h 112857"/>
                <a:gd name="connsiteX4" fmla="*/ 1359 w 108520"/>
                <a:gd name="connsiteY4" fmla="*/ 346 h 11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20" h="112857">
                  <a:moveTo>
                    <a:pt x="1359" y="346"/>
                  </a:moveTo>
                  <a:cubicBezTo>
                    <a:pt x="9826" y="-3534"/>
                    <a:pt x="77559" y="26099"/>
                    <a:pt x="94492" y="44796"/>
                  </a:cubicBezTo>
                  <a:cubicBezTo>
                    <a:pt x="111425" y="63493"/>
                    <a:pt x="111426" y="108649"/>
                    <a:pt x="102959" y="112529"/>
                  </a:cubicBezTo>
                  <a:cubicBezTo>
                    <a:pt x="94492" y="116409"/>
                    <a:pt x="61331" y="85012"/>
                    <a:pt x="43692" y="68079"/>
                  </a:cubicBezTo>
                  <a:cubicBezTo>
                    <a:pt x="26053" y="51146"/>
                    <a:pt x="-7108" y="4226"/>
                    <a:pt x="1359" y="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847713B9-AACC-456F-9FD5-72833FFA5783}"/>
                </a:ext>
              </a:extLst>
            </p:cNvPr>
            <p:cNvSpPr/>
            <p:nvPr/>
          </p:nvSpPr>
          <p:spPr>
            <a:xfrm>
              <a:off x="6258977" y="4315170"/>
              <a:ext cx="98773" cy="130545"/>
            </a:xfrm>
            <a:custGeom>
              <a:avLst/>
              <a:gdLst>
                <a:gd name="connsiteX0" fmla="*/ 2123 w 98773"/>
                <a:gd name="connsiteY0" fmla="*/ 713 h 130545"/>
                <a:gd name="connsiteX1" fmla="*/ 97373 w 98773"/>
                <a:gd name="connsiteY1" fmla="*/ 49397 h 130545"/>
                <a:gd name="connsiteX2" fmla="*/ 57156 w 98773"/>
                <a:gd name="connsiteY2" fmla="*/ 129830 h 130545"/>
                <a:gd name="connsiteX3" fmla="*/ 31756 w 98773"/>
                <a:gd name="connsiteY3" fmla="*/ 85380 h 130545"/>
                <a:gd name="connsiteX4" fmla="*/ 2123 w 98773"/>
                <a:gd name="connsiteY4" fmla="*/ 713 h 13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73" h="130545">
                  <a:moveTo>
                    <a:pt x="2123" y="713"/>
                  </a:moveTo>
                  <a:cubicBezTo>
                    <a:pt x="13059" y="-5284"/>
                    <a:pt x="88201" y="27878"/>
                    <a:pt x="97373" y="49397"/>
                  </a:cubicBezTo>
                  <a:cubicBezTo>
                    <a:pt x="106545" y="70916"/>
                    <a:pt x="68092" y="123833"/>
                    <a:pt x="57156" y="129830"/>
                  </a:cubicBezTo>
                  <a:cubicBezTo>
                    <a:pt x="46220" y="135827"/>
                    <a:pt x="37753" y="102666"/>
                    <a:pt x="31756" y="85380"/>
                  </a:cubicBezTo>
                  <a:cubicBezTo>
                    <a:pt x="25759" y="68094"/>
                    <a:pt x="-8813" y="6710"/>
                    <a:pt x="2123" y="7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A0EBC30-232F-4EE3-B897-F79734A17ADE}"/>
              </a:ext>
            </a:extLst>
          </p:cNvPr>
          <p:cNvGrpSpPr/>
          <p:nvPr/>
        </p:nvGrpSpPr>
        <p:grpSpPr>
          <a:xfrm>
            <a:off x="5992063" y="5082108"/>
            <a:ext cx="391271" cy="385313"/>
            <a:chOff x="5992063" y="5082108"/>
            <a:chExt cx="391271" cy="385313"/>
          </a:xfrm>
        </p:grpSpPr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91118A05-5276-48A2-8ABA-27D95D0422C6}"/>
                </a:ext>
              </a:extLst>
            </p:cNvPr>
            <p:cNvSpPr/>
            <p:nvPr/>
          </p:nvSpPr>
          <p:spPr>
            <a:xfrm>
              <a:off x="5992063" y="5170897"/>
              <a:ext cx="346973" cy="73884"/>
            </a:xfrm>
            <a:custGeom>
              <a:avLst/>
              <a:gdLst>
                <a:gd name="connsiteX0" fmla="*/ 220 w 346973"/>
                <a:gd name="connsiteY0" fmla="*/ 2236 h 73884"/>
                <a:gd name="connsiteX1" fmla="*/ 65837 w 346973"/>
                <a:gd name="connsiteY1" fmla="*/ 72086 h 73884"/>
                <a:gd name="connsiteX2" fmla="*/ 127220 w 346973"/>
                <a:gd name="connsiteY2" fmla="*/ 53036 h 73884"/>
                <a:gd name="connsiteX3" fmla="*/ 336770 w 346973"/>
                <a:gd name="connsiteY3" fmla="*/ 50920 h 73884"/>
                <a:gd name="connsiteX4" fmla="*/ 300787 w 346973"/>
                <a:gd name="connsiteY4" fmla="*/ 4353 h 73884"/>
                <a:gd name="connsiteX5" fmla="*/ 182254 w 346973"/>
                <a:gd name="connsiteY5" fmla="*/ 14936 h 73884"/>
                <a:gd name="connsiteX6" fmla="*/ 89120 w 346973"/>
                <a:gd name="connsiteY6" fmla="*/ 17053 h 73884"/>
                <a:gd name="connsiteX7" fmla="*/ 220 w 346973"/>
                <a:gd name="connsiteY7" fmla="*/ 2236 h 7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973" h="73884">
                  <a:moveTo>
                    <a:pt x="220" y="2236"/>
                  </a:moveTo>
                  <a:cubicBezTo>
                    <a:pt x="-3660" y="11408"/>
                    <a:pt x="44670" y="63619"/>
                    <a:pt x="65837" y="72086"/>
                  </a:cubicBezTo>
                  <a:cubicBezTo>
                    <a:pt x="87004" y="80553"/>
                    <a:pt x="82065" y="56564"/>
                    <a:pt x="127220" y="53036"/>
                  </a:cubicBezTo>
                  <a:cubicBezTo>
                    <a:pt x="172376" y="49508"/>
                    <a:pt x="307842" y="59034"/>
                    <a:pt x="336770" y="50920"/>
                  </a:cubicBezTo>
                  <a:cubicBezTo>
                    <a:pt x="365698" y="42806"/>
                    <a:pt x="326540" y="10350"/>
                    <a:pt x="300787" y="4353"/>
                  </a:cubicBezTo>
                  <a:cubicBezTo>
                    <a:pt x="275034" y="-1644"/>
                    <a:pt x="217532" y="12819"/>
                    <a:pt x="182254" y="14936"/>
                  </a:cubicBezTo>
                  <a:cubicBezTo>
                    <a:pt x="146976" y="17053"/>
                    <a:pt x="116637" y="19170"/>
                    <a:pt x="89120" y="17053"/>
                  </a:cubicBezTo>
                  <a:cubicBezTo>
                    <a:pt x="61603" y="14936"/>
                    <a:pt x="4100" y="-6936"/>
                    <a:pt x="220" y="2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B7983A2E-4D8A-4F1A-B779-F86BDDEBC821}"/>
                </a:ext>
              </a:extLst>
            </p:cNvPr>
            <p:cNvSpPr/>
            <p:nvPr/>
          </p:nvSpPr>
          <p:spPr>
            <a:xfrm>
              <a:off x="6118376" y="5082108"/>
              <a:ext cx="94280" cy="372281"/>
            </a:xfrm>
            <a:custGeom>
              <a:avLst/>
              <a:gdLst>
                <a:gd name="connsiteX0" fmla="*/ 41124 w 94280"/>
                <a:gd name="connsiteY0" fmla="*/ 9 h 372281"/>
                <a:gd name="connsiteX1" fmla="*/ 94041 w 94280"/>
                <a:gd name="connsiteY1" fmla="*/ 65625 h 372281"/>
                <a:gd name="connsiteX2" fmla="*/ 60174 w 94280"/>
                <a:gd name="connsiteY2" fmla="*/ 133359 h 372281"/>
                <a:gd name="connsiteX3" fmla="*/ 47474 w 94280"/>
                <a:gd name="connsiteY3" fmla="*/ 188392 h 372281"/>
                <a:gd name="connsiteX4" fmla="*/ 66524 w 94280"/>
                <a:gd name="connsiteY4" fmla="*/ 330209 h 372281"/>
                <a:gd name="connsiteX5" fmla="*/ 81341 w 94280"/>
                <a:gd name="connsiteY5" fmla="*/ 359842 h 372281"/>
                <a:gd name="connsiteX6" fmla="*/ 30541 w 94280"/>
                <a:gd name="connsiteY6" fmla="*/ 370425 h 372281"/>
                <a:gd name="connsiteX7" fmla="*/ 11491 w 94280"/>
                <a:gd name="connsiteY7" fmla="*/ 323859 h 372281"/>
                <a:gd name="connsiteX8" fmla="*/ 907 w 94280"/>
                <a:gd name="connsiteY8" fmla="*/ 152409 h 372281"/>
                <a:gd name="connsiteX9" fmla="*/ 34774 w 94280"/>
                <a:gd name="connsiteY9" fmla="*/ 61392 h 372281"/>
                <a:gd name="connsiteX10" fmla="*/ 41124 w 94280"/>
                <a:gd name="connsiteY10" fmla="*/ 9 h 37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80" h="372281">
                  <a:moveTo>
                    <a:pt x="41124" y="9"/>
                  </a:moveTo>
                  <a:cubicBezTo>
                    <a:pt x="51002" y="714"/>
                    <a:pt x="90866" y="43400"/>
                    <a:pt x="94041" y="65625"/>
                  </a:cubicBezTo>
                  <a:cubicBezTo>
                    <a:pt x="97216" y="87850"/>
                    <a:pt x="67935" y="112898"/>
                    <a:pt x="60174" y="133359"/>
                  </a:cubicBezTo>
                  <a:cubicBezTo>
                    <a:pt x="52413" y="153820"/>
                    <a:pt x="46416" y="155584"/>
                    <a:pt x="47474" y="188392"/>
                  </a:cubicBezTo>
                  <a:cubicBezTo>
                    <a:pt x="48532" y="221200"/>
                    <a:pt x="60880" y="301634"/>
                    <a:pt x="66524" y="330209"/>
                  </a:cubicBezTo>
                  <a:cubicBezTo>
                    <a:pt x="72168" y="358784"/>
                    <a:pt x="87338" y="353139"/>
                    <a:pt x="81341" y="359842"/>
                  </a:cubicBezTo>
                  <a:cubicBezTo>
                    <a:pt x="75344" y="366545"/>
                    <a:pt x="42183" y="376422"/>
                    <a:pt x="30541" y="370425"/>
                  </a:cubicBezTo>
                  <a:cubicBezTo>
                    <a:pt x="18899" y="364428"/>
                    <a:pt x="16430" y="360195"/>
                    <a:pt x="11491" y="323859"/>
                  </a:cubicBezTo>
                  <a:cubicBezTo>
                    <a:pt x="6552" y="287523"/>
                    <a:pt x="-2974" y="196154"/>
                    <a:pt x="907" y="152409"/>
                  </a:cubicBezTo>
                  <a:cubicBezTo>
                    <a:pt x="4787" y="108665"/>
                    <a:pt x="29130" y="82911"/>
                    <a:pt x="34774" y="61392"/>
                  </a:cubicBezTo>
                  <a:cubicBezTo>
                    <a:pt x="40418" y="39873"/>
                    <a:pt x="31246" y="-696"/>
                    <a:pt x="41124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FD53977C-7402-4221-8180-56BD82DA0C5A}"/>
                </a:ext>
              </a:extLst>
            </p:cNvPr>
            <p:cNvSpPr/>
            <p:nvPr/>
          </p:nvSpPr>
          <p:spPr>
            <a:xfrm>
              <a:off x="6042697" y="5222922"/>
              <a:ext cx="214206" cy="244499"/>
            </a:xfrm>
            <a:custGeom>
              <a:avLst/>
              <a:gdLst>
                <a:gd name="connsiteX0" fmla="*/ 186653 w 214206"/>
                <a:gd name="connsiteY0" fmla="*/ 1011 h 244499"/>
                <a:gd name="connsiteX1" fmla="*/ 214170 w 214206"/>
                <a:gd name="connsiteY1" fmla="*/ 51811 h 244499"/>
                <a:gd name="connsiteX2" fmla="*/ 190886 w 214206"/>
                <a:gd name="connsiteY2" fmla="*/ 119545 h 244499"/>
                <a:gd name="connsiteX3" fmla="*/ 127386 w 214206"/>
                <a:gd name="connsiteY3" fmla="*/ 219028 h 244499"/>
                <a:gd name="connsiteX4" fmla="*/ 42720 w 214206"/>
                <a:gd name="connsiteY4" fmla="*/ 244428 h 244499"/>
                <a:gd name="connsiteX5" fmla="*/ 386 w 214206"/>
                <a:gd name="connsiteY5" fmla="*/ 225378 h 244499"/>
                <a:gd name="connsiteX6" fmla="*/ 25786 w 214206"/>
                <a:gd name="connsiteY6" fmla="*/ 189395 h 244499"/>
                <a:gd name="connsiteX7" fmla="*/ 91403 w 214206"/>
                <a:gd name="connsiteY7" fmla="*/ 189395 h 244499"/>
                <a:gd name="connsiteX8" fmla="*/ 165486 w 214206"/>
                <a:gd name="connsiteY8" fmla="*/ 98378 h 244499"/>
                <a:gd name="connsiteX9" fmla="*/ 186653 w 214206"/>
                <a:gd name="connsiteY9" fmla="*/ 1011 h 24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206" h="244499">
                  <a:moveTo>
                    <a:pt x="186653" y="1011"/>
                  </a:moveTo>
                  <a:cubicBezTo>
                    <a:pt x="194767" y="-6750"/>
                    <a:pt x="213465" y="32055"/>
                    <a:pt x="214170" y="51811"/>
                  </a:cubicBezTo>
                  <a:cubicBezTo>
                    <a:pt x="214875" y="71567"/>
                    <a:pt x="205350" y="91676"/>
                    <a:pt x="190886" y="119545"/>
                  </a:cubicBezTo>
                  <a:cubicBezTo>
                    <a:pt x="176422" y="147414"/>
                    <a:pt x="152080" y="198214"/>
                    <a:pt x="127386" y="219028"/>
                  </a:cubicBezTo>
                  <a:cubicBezTo>
                    <a:pt x="102692" y="239842"/>
                    <a:pt x="63887" y="243370"/>
                    <a:pt x="42720" y="244428"/>
                  </a:cubicBezTo>
                  <a:cubicBezTo>
                    <a:pt x="21553" y="245486"/>
                    <a:pt x="3208" y="234550"/>
                    <a:pt x="386" y="225378"/>
                  </a:cubicBezTo>
                  <a:cubicBezTo>
                    <a:pt x="-2436" y="216206"/>
                    <a:pt x="10617" y="195392"/>
                    <a:pt x="25786" y="189395"/>
                  </a:cubicBezTo>
                  <a:cubicBezTo>
                    <a:pt x="40955" y="183398"/>
                    <a:pt x="68120" y="204564"/>
                    <a:pt x="91403" y="189395"/>
                  </a:cubicBezTo>
                  <a:cubicBezTo>
                    <a:pt x="114686" y="174226"/>
                    <a:pt x="153844" y="124131"/>
                    <a:pt x="165486" y="98378"/>
                  </a:cubicBezTo>
                  <a:cubicBezTo>
                    <a:pt x="177128" y="72625"/>
                    <a:pt x="178539" y="8772"/>
                    <a:pt x="186653" y="1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7AFD307A-E650-441A-8CD5-AB6B1C9D23B7}"/>
                </a:ext>
              </a:extLst>
            </p:cNvPr>
            <p:cNvSpPr/>
            <p:nvPr/>
          </p:nvSpPr>
          <p:spPr>
            <a:xfrm>
              <a:off x="6023170" y="5251450"/>
              <a:ext cx="360164" cy="196504"/>
            </a:xfrm>
            <a:custGeom>
              <a:avLst/>
              <a:gdLst>
                <a:gd name="connsiteX0" fmla="*/ 60130 w 360164"/>
                <a:gd name="connsiteY0" fmla="*/ 158750 h 196504"/>
                <a:gd name="connsiteX1" fmla="*/ 85530 w 360164"/>
                <a:gd name="connsiteY1" fmla="*/ 74083 h 196504"/>
                <a:gd name="connsiteX2" fmla="*/ 231580 w 360164"/>
                <a:gd name="connsiteY2" fmla="*/ 40217 h 196504"/>
                <a:gd name="connsiteX3" fmla="*/ 290847 w 360164"/>
                <a:gd name="connsiteY3" fmla="*/ 78317 h 196504"/>
                <a:gd name="connsiteX4" fmla="*/ 278147 w 360164"/>
                <a:gd name="connsiteY4" fmla="*/ 148167 h 196504"/>
                <a:gd name="connsiteX5" fmla="*/ 172313 w 360164"/>
                <a:gd name="connsiteY5" fmla="*/ 194733 h 196504"/>
                <a:gd name="connsiteX6" fmla="*/ 267563 w 360164"/>
                <a:gd name="connsiteY6" fmla="*/ 182033 h 196504"/>
                <a:gd name="connsiteX7" fmla="*/ 352230 w 360164"/>
                <a:gd name="connsiteY7" fmla="*/ 137583 h 196504"/>
                <a:gd name="connsiteX8" fmla="*/ 339530 w 360164"/>
                <a:gd name="connsiteY8" fmla="*/ 57150 h 196504"/>
                <a:gd name="connsiteX9" fmla="*/ 201947 w 360164"/>
                <a:gd name="connsiteY9" fmla="*/ 0 h 196504"/>
                <a:gd name="connsiteX10" fmla="*/ 26263 w 360164"/>
                <a:gd name="connsiteY10" fmla="*/ 57150 h 196504"/>
                <a:gd name="connsiteX11" fmla="*/ 863 w 360164"/>
                <a:gd name="connsiteY11" fmla="*/ 135467 h 196504"/>
                <a:gd name="connsiteX12" fmla="*/ 60130 w 360164"/>
                <a:gd name="connsiteY12" fmla="*/ 158750 h 19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164" h="196504">
                  <a:moveTo>
                    <a:pt x="60130" y="158750"/>
                  </a:moveTo>
                  <a:cubicBezTo>
                    <a:pt x="74241" y="148519"/>
                    <a:pt x="56955" y="93838"/>
                    <a:pt x="85530" y="74083"/>
                  </a:cubicBezTo>
                  <a:cubicBezTo>
                    <a:pt x="114105" y="54327"/>
                    <a:pt x="197361" y="39511"/>
                    <a:pt x="231580" y="40217"/>
                  </a:cubicBezTo>
                  <a:cubicBezTo>
                    <a:pt x="265799" y="40923"/>
                    <a:pt x="283086" y="60325"/>
                    <a:pt x="290847" y="78317"/>
                  </a:cubicBezTo>
                  <a:cubicBezTo>
                    <a:pt x="298608" y="96309"/>
                    <a:pt x="297903" y="128764"/>
                    <a:pt x="278147" y="148167"/>
                  </a:cubicBezTo>
                  <a:cubicBezTo>
                    <a:pt x="258391" y="167570"/>
                    <a:pt x="174077" y="189089"/>
                    <a:pt x="172313" y="194733"/>
                  </a:cubicBezTo>
                  <a:cubicBezTo>
                    <a:pt x="170549" y="200377"/>
                    <a:pt x="237577" y="191558"/>
                    <a:pt x="267563" y="182033"/>
                  </a:cubicBezTo>
                  <a:cubicBezTo>
                    <a:pt x="297549" y="172508"/>
                    <a:pt x="340236" y="158397"/>
                    <a:pt x="352230" y="137583"/>
                  </a:cubicBezTo>
                  <a:cubicBezTo>
                    <a:pt x="364224" y="116769"/>
                    <a:pt x="364577" y="80080"/>
                    <a:pt x="339530" y="57150"/>
                  </a:cubicBezTo>
                  <a:cubicBezTo>
                    <a:pt x="314483" y="34220"/>
                    <a:pt x="254158" y="0"/>
                    <a:pt x="201947" y="0"/>
                  </a:cubicBezTo>
                  <a:cubicBezTo>
                    <a:pt x="149736" y="0"/>
                    <a:pt x="59777" y="34572"/>
                    <a:pt x="26263" y="57150"/>
                  </a:cubicBezTo>
                  <a:cubicBezTo>
                    <a:pt x="-7251" y="79728"/>
                    <a:pt x="863" y="113242"/>
                    <a:pt x="863" y="135467"/>
                  </a:cubicBezTo>
                  <a:cubicBezTo>
                    <a:pt x="863" y="157692"/>
                    <a:pt x="46019" y="168981"/>
                    <a:pt x="60130" y="1587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B9C152FA-27FE-4293-8A3F-78CC4288310E}"/>
              </a:ext>
            </a:extLst>
          </p:cNvPr>
          <p:cNvSpPr/>
          <p:nvPr/>
        </p:nvSpPr>
        <p:spPr>
          <a:xfrm>
            <a:off x="6012910" y="5593905"/>
            <a:ext cx="154156" cy="515105"/>
          </a:xfrm>
          <a:custGeom>
            <a:avLst/>
            <a:gdLst>
              <a:gd name="connsiteX0" fmla="*/ 152940 w 154156"/>
              <a:gd name="connsiteY0" fmla="*/ 445 h 515105"/>
              <a:gd name="connsiteX1" fmla="*/ 76740 w 154156"/>
              <a:gd name="connsiteY1" fmla="*/ 108395 h 515105"/>
              <a:gd name="connsiteX2" fmla="*/ 106373 w 154156"/>
              <a:gd name="connsiteY2" fmla="*/ 265028 h 515105"/>
              <a:gd name="connsiteX3" fmla="*/ 129657 w 154156"/>
              <a:gd name="connsiteY3" fmla="*/ 358162 h 515105"/>
              <a:gd name="connsiteX4" fmla="*/ 108490 w 154156"/>
              <a:gd name="connsiteY4" fmla="*/ 413195 h 515105"/>
              <a:gd name="connsiteX5" fmla="*/ 540 w 154156"/>
              <a:gd name="connsiteY5" fmla="*/ 514795 h 515105"/>
              <a:gd name="connsiteX6" fmla="*/ 66157 w 154156"/>
              <a:gd name="connsiteY6" fmla="*/ 440712 h 515105"/>
              <a:gd name="connsiteX7" fmla="*/ 51340 w 154156"/>
              <a:gd name="connsiteY7" fmla="*/ 326412 h 515105"/>
              <a:gd name="connsiteX8" fmla="*/ 4773 w 154156"/>
              <a:gd name="connsiteY8" fmla="*/ 148612 h 515105"/>
              <a:gd name="connsiteX9" fmla="*/ 152940 w 154156"/>
              <a:gd name="connsiteY9" fmla="*/ 445 h 51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156" h="515105">
                <a:moveTo>
                  <a:pt x="152940" y="445"/>
                </a:moveTo>
                <a:cubicBezTo>
                  <a:pt x="164934" y="-6258"/>
                  <a:pt x="84501" y="64298"/>
                  <a:pt x="76740" y="108395"/>
                </a:cubicBezTo>
                <a:cubicBezTo>
                  <a:pt x="68979" y="152492"/>
                  <a:pt x="97554" y="223400"/>
                  <a:pt x="106373" y="265028"/>
                </a:cubicBezTo>
                <a:cubicBezTo>
                  <a:pt x="115192" y="306656"/>
                  <a:pt x="129304" y="333468"/>
                  <a:pt x="129657" y="358162"/>
                </a:cubicBezTo>
                <a:cubicBezTo>
                  <a:pt x="130010" y="382856"/>
                  <a:pt x="130009" y="387090"/>
                  <a:pt x="108490" y="413195"/>
                </a:cubicBezTo>
                <a:cubicBezTo>
                  <a:pt x="86970" y="439301"/>
                  <a:pt x="7595" y="510209"/>
                  <a:pt x="540" y="514795"/>
                </a:cubicBezTo>
                <a:cubicBezTo>
                  <a:pt x="-6515" y="519381"/>
                  <a:pt x="57690" y="472109"/>
                  <a:pt x="66157" y="440712"/>
                </a:cubicBezTo>
                <a:cubicBezTo>
                  <a:pt x="74624" y="409315"/>
                  <a:pt x="61571" y="375095"/>
                  <a:pt x="51340" y="326412"/>
                </a:cubicBezTo>
                <a:cubicBezTo>
                  <a:pt x="41109" y="277729"/>
                  <a:pt x="-7927" y="202234"/>
                  <a:pt x="4773" y="148612"/>
                </a:cubicBezTo>
                <a:cubicBezTo>
                  <a:pt x="17473" y="94990"/>
                  <a:pt x="140946" y="7148"/>
                  <a:pt x="152940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108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</Words>
  <Application>Microsoft Office PowerPoint</Application>
  <PresentationFormat>ワイド画面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HG創英ﾌﾟﾚｾﾞﾝｽEB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10</cp:revision>
  <dcterms:created xsi:type="dcterms:W3CDTF">2022-01-14T11:07:11Z</dcterms:created>
  <dcterms:modified xsi:type="dcterms:W3CDTF">2022-01-16T01:37:51Z</dcterms:modified>
</cp:coreProperties>
</file>