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248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4542C8-7A82-4362-87D7-289EAACC3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F1FED6-E44A-44E5-9294-658B2965D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81BFB5-6C48-4B12-AE1B-3628D553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945DD3-0388-471D-A238-6B7E080AB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915F23-875C-468A-BEF4-90B67D8B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77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0C7CD5-1669-4161-B7C8-3D532A65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0E6C07-26E3-4CB9-BED5-66204F120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E43103-919E-4274-A033-F95279F5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3BEA3-EB65-42EB-812A-AE97ED17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8B8FB9-20FB-4651-A0E3-38552270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71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521339-4E40-419E-836C-2B2F53666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5C00EF-C7E8-470E-BA5E-7837D2059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A746E9-0DF0-411C-9859-026C81BC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618F99-78B9-4E7A-8C12-A7F19477A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575184-075B-4D92-8693-9CC7C520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54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59D70-8CBA-4384-B072-2D407971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1271B5-9B23-4A6D-AD45-38378A4A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839753-FCDE-48CB-B462-8CAF0F36D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620862-BD9F-4F0B-81A2-4318A2B8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53888-2123-4B2A-BA7B-9A0239FE9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4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77FCD6-54BC-468E-B02D-8B98FF7F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3A68FA-E0E3-4EB4-8F10-47141BE1A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C4DE07-4FD7-499F-9171-2C5A5404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A9AFEB-8345-4EF5-85F1-E66C80A13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C57C8D-77FE-4A2A-ACCE-F0656AC0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95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4B78A-12A4-409E-B068-B3CE304ED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6A7E3C-FF57-401F-A29D-933AA617C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627170-BE22-4A2E-8120-7F73EF0EF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25F31B-5B25-4B8B-B1D6-C68C06601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33ED6F-5D4A-4384-BBEF-83DB651D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AC41C7-9B98-4734-A6BA-2A38B632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9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9983E-5970-4789-95CF-3C552B30A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980DEA-B8AD-4FE5-9627-A2C6394A0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664A74-F60E-4564-9604-A1C68C26F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D5736A-E453-49D1-B999-1360F6677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6EF31D-11D2-4433-AAC3-55F660FC2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90BD7EC-90E1-4525-B89D-9B185CDE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F3EF6ED-89A1-4CF1-8211-5F141C28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B5B5AB1-B062-455A-9B4C-2E9838051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5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0D347D-1A07-466F-86D1-B1362167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70452F-4CBE-401C-AEC6-68AF283A6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91AA08-CDA2-4699-B0EE-BDD93645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0E58C8-5E12-4E90-8858-69E054B9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47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79115C1-2CB7-423E-B513-B872FCB0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61185E-FF4F-4143-8928-AF4F030C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2006E9-3A9C-4851-9507-84972F45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8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BF8D0-EE7B-424B-BC83-8C71212C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979DCE-270F-43B5-BD1C-990C67C4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19A395-F42F-4AD7-BCF5-26435E344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47C4F2-FE01-4C2C-A2DA-70105E8E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B67B4-5227-4FA0-B09A-87A04EF73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E46AA1-6F65-415F-BB31-10737402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5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FADA1-E80F-4ADE-B096-F169501DC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3315898-286B-4EED-A442-B762EFE54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070E0D-7027-46EF-A381-DF8B25E94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8036FF-9174-4142-B4B5-59064BFC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EFE3AA-EF6D-4CB3-8A3A-87992038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7725A4-C574-48F9-BE98-CDECDA75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8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9C3100-AE11-46F3-AA3A-44A0D7A92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610070-ED63-43C1-B063-0AC67C331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462617-056A-4CFA-8364-6C28E3CB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0175-5924-479F-9ADF-E0F46B849003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DCFD26-5168-4C50-87FF-D80FA2984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1F173D-D04D-4FCC-AD42-F36E5FA86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F9B4E-0237-4EEC-B3FC-9AB99CE44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1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江口のりこ白井大臣役が半沢直樹で話題に！再建放棄じゃだめなんですか発言が面白い | nakkyのエンタメ情報局" hidden="1">
            <a:extLst>
              <a:ext uri="{FF2B5EF4-FFF2-40B4-BE49-F238E27FC236}">
                <a16:creationId xmlns:a16="http://schemas.microsoft.com/office/drawing/2014/main" id="{6E4197BB-7903-4B19-A29C-B47A5896E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2CE4109-3A05-4839-AB5D-E73BD57CF7AD}"/>
              </a:ext>
            </a:extLst>
          </p:cNvPr>
          <p:cNvSpPr/>
          <p:nvPr/>
        </p:nvSpPr>
        <p:spPr>
          <a:xfrm>
            <a:off x="6115626" y="2905747"/>
            <a:ext cx="170042" cy="183561"/>
          </a:xfrm>
          <a:custGeom>
            <a:avLst/>
            <a:gdLst>
              <a:gd name="connsiteX0" fmla="*/ 1012 w 170042"/>
              <a:gd name="connsiteY0" fmla="*/ 183528 h 183561"/>
              <a:gd name="connsiteX1" fmla="*/ 59749 w 170042"/>
              <a:gd name="connsiteY1" fmla="*/ 75578 h 183561"/>
              <a:gd name="connsiteX2" fmla="*/ 169287 w 170042"/>
              <a:gd name="connsiteY2" fmla="*/ 2553 h 183561"/>
              <a:gd name="connsiteX3" fmla="*/ 104199 w 170042"/>
              <a:gd name="connsiteY3" fmla="*/ 23191 h 183561"/>
              <a:gd name="connsiteX4" fmla="*/ 27999 w 170042"/>
              <a:gd name="connsiteY4" fmla="*/ 86691 h 183561"/>
              <a:gd name="connsiteX5" fmla="*/ 1012 w 170042"/>
              <a:gd name="connsiteY5" fmla="*/ 183528 h 183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042" h="183561">
                <a:moveTo>
                  <a:pt x="1012" y="183528"/>
                </a:moveTo>
                <a:cubicBezTo>
                  <a:pt x="6304" y="181676"/>
                  <a:pt x="31703" y="105740"/>
                  <a:pt x="59749" y="75578"/>
                </a:cubicBezTo>
                <a:cubicBezTo>
                  <a:pt x="87795" y="45416"/>
                  <a:pt x="161879" y="11284"/>
                  <a:pt x="169287" y="2553"/>
                </a:cubicBezTo>
                <a:cubicBezTo>
                  <a:pt x="176695" y="-6178"/>
                  <a:pt x="127747" y="9168"/>
                  <a:pt x="104199" y="23191"/>
                </a:cubicBezTo>
                <a:cubicBezTo>
                  <a:pt x="80651" y="37214"/>
                  <a:pt x="43874" y="63408"/>
                  <a:pt x="27999" y="86691"/>
                </a:cubicBezTo>
                <a:cubicBezTo>
                  <a:pt x="12124" y="109974"/>
                  <a:pt x="-4280" y="185380"/>
                  <a:pt x="1012" y="1835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EECFC9B4-E2AF-4E29-9D42-048E1EC88D7C}"/>
              </a:ext>
            </a:extLst>
          </p:cNvPr>
          <p:cNvSpPr/>
          <p:nvPr/>
        </p:nvSpPr>
        <p:spPr>
          <a:xfrm>
            <a:off x="6147171" y="2879302"/>
            <a:ext cx="455684" cy="291436"/>
          </a:xfrm>
          <a:custGeom>
            <a:avLst/>
            <a:gdLst>
              <a:gd name="connsiteX0" fmla="*/ 1217 w 455684"/>
              <a:gd name="connsiteY0" fmla="*/ 290936 h 291436"/>
              <a:gd name="connsiteX1" fmla="*/ 29792 w 455684"/>
              <a:gd name="connsiteY1" fmla="*/ 238548 h 291436"/>
              <a:gd name="connsiteX2" fmla="*/ 20267 w 455684"/>
              <a:gd name="connsiteY2" fmla="*/ 165523 h 291436"/>
              <a:gd name="connsiteX3" fmla="*/ 185367 w 455684"/>
              <a:gd name="connsiteY3" fmla="*/ 41698 h 291436"/>
              <a:gd name="connsiteX4" fmla="*/ 340942 w 455684"/>
              <a:gd name="connsiteY4" fmla="*/ 3598 h 291436"/>
              <a:gd name="connsiteX5" fmla="*/ 455242 w 455684"/>
              <a:gd name="connsiteY5" fmla="*/ 5186 h 291436"/>
              <a:gd name="connsiteX6" fmla="*/ 379042 w 455684"/>
              <a:gd name="connsiteY6" fmla="*/ 35348 h 291436"/>
              <a:gd name="connsiteX7" fmla="*/ 342529 w 455684"/>
              <a:gd name="connsiteY7" fmla="*/ 87736 h 291436"/>
              <a:gd name="connsiteX8" fmla="*/ 344117 w 455684"/>
              <a:gd name="connsiteY8" fmla="*/ 57573 h 291436"/>
              <a:gd name="connsiteX9" fmla="*/ 232992 w 455684"/>
              <a:gd name="connsiteY9" fmla="*/ 57573 h 291436"/>
              <a:gd name="connsiteX10" fmla="*/ 179017 w 455684"/>
              <a:gd name="connsiteY10" fmla="*/ 73448 h 291436"/>
              <a:gd name="connsiteX11" fmla="*/ 90117 w 455684"/>
              <a:gd name="connsiteY11" fmla="*/ 130598 h 291436"/>
              <a:gd name="connsiteX12" fmla="*/ 74242 w 455684"/>
              <a:gd name="connsiteY12" fmla="*/ 181398 h 291436"/>
              <a:gd name="connsiteX13" fmla="*/ 85354 w 455684"/>
              <a:gd name="connsiteY13" fmla="*/ 238548 h 291436"/>
              <a:gd name="connsiteX14" fmla="*/ 77417 w 455684"/>
              <a:gd name="connsiteY14" fmla="*/ 263948 h 291436"/>
              <a:gd name="connsiteX15" fmla="*/ 1217 w 455684"/>
              <a:gd name="connsiteY15" fmla="*/ 290936 h 29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5684" h="291436">
                <a:moveTo>
                  <a:pt x="1217" y="290936"/>
                </a:moveTo>
                <a:cubicBezTo>
                  <a:pt x="-6720" y="286703"/>
                  <a:pt x="26617" y="259450"/>
                  <a:pt x="29792" y="238548"/>
                </a:cubicBezTo>
                <a:cubicBezTo>
                  <a:pt x="32967" y="217646"/>
                  <a:pt x="-5662" y="198331"/>
                  <a:pt x="20267" y="165523"/>
                </a:cubicBezTo>
                <a:cubicBezTo>
                  <a:pt x="46196" y="132715"/>
                  <a:pt x="131921" y="68685"/>
                  <a:pt x="185367" y="41698"/>
                </a:cubicBezTo>
                <a:cubicBezTo>
                  <a:pt x="238813" y="14711"/>
                  <a:pt x="295963" y="9683"/>
                  <a:pt x="340942" y="3598"/>
                </a:cubicBezTo>
                <a:cubicBezTo>
                  <a:pt x="385921" y="-2487"/>
                  <a:pt x="448892" y="-106"/>
                  <a:pt x="455242" y="5186"/>
                </a:cubicBezTo>
                <a:cubicBezTo>
                  <a:pt x="461592" y="10478"/>
                  <a:pt x="397827" y="21590"/>
                  <a:pt x="379042" y="35348"/>
                </a:cubicBezTo>
                <a:cubicBezTo>
                  <a:pt x="360257" y="49106"/>
                  <a:pt x="348350" y="84032"/>
                  <a:pt x="342529" y="87736"/>
                </a:cubicBezTo>
                <a:cubicBezTo>
                  <a:pt x="336708" y="91440"/>
                  <a:pt x="362373" y="62600"/>
                  <a:pt x="344117" y="57573"/>
                </a:cubicBezTo>
                <a:cubicBezTo>
                  <a:pt x="325861" y="52546"/>
                  <a:pt x="260509" y="54927"/>
                  <a:pt x="232992" y="57573"/>
                </a:cubicBezTo>
                <a:cubicBezTo>
                  <a:pt x="205475" y="60219"/>
                  <a:pt x="202830" y="61277"/>
                  <a:pt x="179017" y="73448"/>
                </a:cubicBezTo>
                <a:cubicBezTo>
                  <a:pt x="155205" y="85619"/>
                  <a:pt x="107579" y="112606"/>
                  <a:pt x="90117" y="130598"/>
                </a:cubicBezTo>
                <a:cubicBezTo>
                  <a:pt x="72655" y="148590"/>
                  <a:pt x="75036" y="163406"/>
                  <a:pt x="74242" y="181398"/>
                </a:cubicBezTo>
                <a:cubicBezTo>
                  <a:pt x="73448" y="199390"/>
                  <a:pt x="84825" y="224790"/>
                  <a:pt x="85354" y="238548"/>
                </a:cubicBezTo>
                <a:cubicBezTo>
                  <a:pt x="85883" y="252306"/>
                  <a:pt x="92763" y="256540"/>
                  <a:pt x="77417" y="263948"/>
                </a:cubicBezTo>
                <a:cubicBezTo>
                  <a:pt x="62071" y="271356"/>
                  <a:pt x="9154" y="295169"/>
                  <a:pt x="1217" y="2909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7D6A759-490D-4CA0-AFDD-AC9B5C003773}"/>
              </a:ext>
            </a:extLst>
          </p:cNvPr>
          <p:cNvSpPr/>
          <p:nvPr/>
        </p:nvSpPr>
        <p:spPr>
          <a:xfrm>
            <a:off x="6185533" y="2916238"/>
            <a:ext cx="214903" cy="218239"/>
          </a:xfrm>
          <a:custGeom>
            <a:avLst/>
            <a:gdLst>
              <a:gd name="connsiteX0" fmla="*/ 213680 w 214903"/>
              <a:gd name="connsiteY0" fmla="*/ 0 h 218239"/>
              <a:gd name="connsiteX1" fmla="*/ 162880 w 214903"/>
              <a:gd name="connsiteY1" fmla="*/ 47625 h 218239"/>
              <a:gd name="connsiteX2" fmla="*/ 178755 w 214903"/>
              <a:gd name="connsiteY2" fmla="*/ 150812 h 218239"/>
              <a:gd name="connsiteX3" fmla="*/ 137480 w 214903"/>
              <a:gd name="connsiteY3" fmla="*/ 198437 h 218239"/>
              <a:gd name="connsiteX4" fmla="*/ 18417 w 214903"/>
              <a:gd name="connsiteY4" fmla="*/ 214312 h 218239"/>
              <a:gd name="connsiteX5" fmla="*/ 8892 w 214903"/>
              <a:gd name="connsiteY5" fmla="*/ 128587 h 218239"/>
              <a:gd name="connsiteX6" fmla="*/ 102555 w 214903"/>
              <a:gd name="connsiteY6" fmla="*/ 47625 h 218239"/>
              <a:gd name="connsiteX7" fmla="*/ 213680 w 214903"/>
              <a:gd name="connsiteY7" fmla="*/ 0 h 21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903" h="218239">
                <a:moveTo>
                  <a:pt x="213680" y="0"/>
                </a:moveTo>
                <a:cubicBezTo>
                  <a:pt x="223734" y="0"/>
                  <a:pt x="168701" y="22490"/>
                  <a:pt x="162880" y="47625"/>
                </a:cubicBezTo>
                <a:cubicBezTo>
                  <a:pt x="157059" y="72760"/>
                  <a:pt x="182988" y="125677"/>
                  <a:pt x="178755" y="150812"/>
                </a:cubicBezTo>
                <a:cubicBezTo>
                  <a:pt x="174522" y="175947"/>
                  <a:pt x="164203" y="187854"/>
                  <a:pt x="137480" y="198437"/>
                </a:cubicBezTo>
                <a:cubicBezTo>
                  <a:pt x="110757" y="209020"/>
                  <a:pt x="39848" y="225954"/>
                  <a:pt x="18417" y="214312"/>
                </a:cubicBezTo>
                <a:cubicBezTo>
                  <a:pt x="-3014" y="202670"/>
                  <a:pt x="-5131" y="156368"/>
                  <a:pt x="8892" y="128587"/>
                </a:cubicBezTo>
                <a:cubicBezTo>
                  <a:pt x="22915" y="100806"/>
                  <a:pt x="72657" y="68527"/>
                  <a:pt x="102555" y="47625"/>
                </a:cubicBezTo>
                <a:cubicBezTo>
                  <a:pt x="132453" y="26723"/>
                  <a:pt x="203626" y="0"/>
                  <a:pt x="213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3D73BB9-3990-429A-B553-FE123E61F895}"/>
              </a:ext>
            </a:extLst>
          </p:cNvPr>
          <p:cNvSpPr/>
          <p:nvPr/>
        </p:nvSpPr>
        <p:spPr>
          <a:xfrm>
            <a:off x="6405341" y="2853196"/>
            <a:ext cx="213150" cy="44346"/>
          </a:xfrm>
          <a:custGeom>
            <a:avLst/>
            <a:gdLst>
              <a:gd name="connsiteX0" fmla="*/ 222 w 213150"/>
              <a:gd name="connsiteY0" fmla="*/ 43992 h 44346"/>
              <a:gd name="connsiteX1" fmla="*/ 189134 w 213150"/>
              <a:gd name="connsiteY1" fmla="*/ 2717 h 44346"/>
              <a:gd name="connsiteX2" fmla="*/ 206597 w 213150"/>
              <a:gd name="connsiteY2" fmla="*/ 5892 h 44346"/>
              <a:gd name="connsiteX3" fmla="*/ 152622 w 213150"/>
              <a:gd name="connsiteY3" fmla="*/ 21767 h 44346"/>
              <a:gd name="connsiteX4" fmla="*/ 222 w 213150"/>
              <a:gd name="connsiteY4" fmla="*/ 43992 h 4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150" h="44346">
                <a:moveTo>
                  <a:pt x="222" y="43992"/>
                </a:moveTo>
                <a:cubicBezTo>
                  <a:pt x="6307" y="40817"/>
                  <a:pt x="154738" y="9067"/>
                  <a:pt x="189134" y="2717"/>
                </a:cubicBezTo>
                <a:cubicBezTo>
                  <a:pt x="223530" y="-3633"/>
                  <a:pt x="212682" y="2717"/>
                  <a:pt x="206597" y="5892"/>
                </a:cubicBezTo>
                <a:cubicBezTo>
                  <a:pt x="200512" y="9067"/>
                  <a:pt x="190457" y="15417"/>
                  <a:pt x="152622" y="21767"/>
                </a:cubicBezTo>
                <a:cubicBezTo>
                  <a:pt x="114787" y="28117"/>
                  <a:pt x="-5863" y="47167"/>
                  <a:pt x="222" y="439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07116D5-0D09-4C54-9F6E-DA77BA9E0D64}"/>
              </a:ext>
            </a:extLst>
          </p:cNvPr>
          <p:cNvSpPr/>
          <p:nvPr/>
        </p:nvSpPr>
        <p:spPr>
          <a:xfrm>
            <a:off x="6427569" y="2927335"/>
            <a:ext cx="60679" cy="103224"/>
          </a:xfrm>
          <a:custGeom>
            <a:avLst/>
            <a:gdLst>
              <a:gd name="connsiteX0" fmla="*/ 219 w 60679"/>
              <a:gd name="connsiteY0" fmla="*/ 15 h 103224"/>
              <a:gd name="connsiteX1" fmla="*/ 36731 w 60679"/>
              <a:gd name="connsiteY1" fmla="*/ 65103 h 103224"/>
              <a:gd name="connsiteX2" fmla="*/ 11331 w 60679"/>
              <a:gd name="connsiteY2" fmla="*/ 103203 h 103224"/>
              <a:gd name="connsiteX3" fmla="*/ 52606 w 60679"/>
              <a:gd name="connsiteY3" fmla="*/ 60340 h 103224"/>
              <a:gd name="connsiteX4" fmla="*/ 57369 w 60679"/>
              <a:gd name="connsiteY4" fmla="*/ 58753 h 103224"/>
              <a:gd name="connsiteX5" fmla="*/ 219 w 60679"/>
              <a:gd name="connsiteY5" fmla="*/ 15 h 10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79" h="103224">
                <a:moveTo>
                  <a:pt x="219" y="15"/>
                </a:moveTo>
                <a:cubicBezTo>
                  <a:pt x="-3220" y="1073"/>
                  <a:pt x="34879" y="47905"/>
                  <a:pt x="36731" y="65103"/>
                </a:cubicBezTo>
                <a:cubicBezTo>
                  <a:pt x="38583" y="82301"/>
                  <a:pt x="8685" y="103997"/>
                  <a:pt x="11331" y="103203"/>
                </a:cubicBezTo>
                <a:cubicBezTo>
                  <a:pt x="13977" y="102409"/>
                  <a:pt x="44933" y="67748"/>
                  <a:pt x="52606" y="60340"/>
                </a:cubicBezTo>
                <a:cubicBezTo>
                  <a:pt x="60279" y="52932"/>
                  <a:pt x="63719" y="66161"/>
                  <a:pt x="57369" y="58753"/>
                </a:cubicBezTo>
                <a:cubicBezTo>
                  <a:pt x="51019" y="51345"/>
                  <a:pt x="3658" y="-1043"/>
                  <a:pt x="219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A615B4AC-8098-4FC6-A159-D789E26AD9F9}"/>
              </a:ext>
            </a:extLst>
          </p:cNvPr>
          <p:cNvSpPr/>
          <p:nvPr/>
        </p:nvSpPr>
        <p:spPr>
          <a:xfrm>
            <a:off x="6307316" y="3007824"/>
            <a:ext cx="205644" cy="154738"/>
          </a:xfrm>
          <a:custGeom>
            <a:avLst/>
            <a:gdLst>
              <a:gd name="connsiteX0" fmla="*/ 203022 w 205644"/>
              <a:gd name="connsiteY0" fmla="*/ 489 h 154738"/>
              <a:gd name="connsiteX1" fmla="*/ 61734 w 205644"/>
              <a:gd name="connsiteY1" fmla="*/ 110026 h 154738"/>
              <a:gd name="connsiteX2" fmla="*/ 1409 w 205644"/>
              <a:gd name="connsiteY2" fmla="*/ 154476 h 154738"/>
              <a:gd name="connsiteX3" fmla="*/ 115709 w 205644"/>
              <a:gd name="connsiteY3" fmla="*/ 92564 h 154738"/>
              <a:gd name="connsiteX4" fmla="*/ 150634 w 205644"/>
              <a:gd name="connsiteY4" fmla="*/ 70339 h 154738"/>
              <a:gd name="connsiteX5" fmla="*/ 203022 w 205644"/>
              <a:gd name="connsiteY5" fmla="*/ 489 h 15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644" h="154738">
                <a:moveTo>
                  <a:pt x="203022" y="489"/>
                </a:moveTo>
                <a:cubicBezTo>
                  <a:pt x="188205" y="7104"/>
                  <a:pt x="95336" y="84362"/>
                  <a:pt x="61734" y="110026"/>
                </a:cubicBezTo>
                <a:cubicBezTo>
                  <a:pt x="28132" y="135690"/>
                  <a:pt x="-7587" y="157386"/>
                  <a:pt x="1409" y="154476"/>
                </a:cubicBezTo>
                <a:cubicBezTo>
                  <a:pt x="10405" y="151566"/>
                  <a:pt x="90838" y="106587"/>
                  <a:pt x="115709" y="92564"/>
                </a:cubicBezTo>
                <a:cubicBezTo>
                  <a:pt x="140580" y="78541"/>
                  <a:pt x="135553" y="84362"/>
                  <a:pt x="150634" y="70339"/>
                </a:cubicBezTo>
                <a:cubicBezTo>
                  <a:pt x="165715" y="56316"/>
                  <a:pt x="217839" y="-6126"/>
                  <a:pt x="203022" y="4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B00956B-FA31-4774-98B2-B0891CA30370}"/>
              </a:ext>
            </a:extLst>
          </p:cNvPr>
          <p:cNvSpPr/>
          <p:nvPr/>
        </p:nvSpPr>
        <p:spPr>
          <a:xfrm>
            <a:off x="6320578" y="3004442"/>
            <a:ext cx="154882" cy="89887"/>
          </a:xfrm>
          <a:custGeom>
            <a:avLst/>
            <a:gdLst>
              <a:gd name="connsiteX0" fmla="*/ 154835 w 154882"/>
              <a:gd name="connsiteY0" fmla="*/ 696 h 89887"/>
              <a:gd name="connsiteX1" fmla="*/ 88160 w 154882"/>
              <a:gd name="connsiteY1" fmla="*/ 54671 h 89887"/>
              <a:gd name="connsiteX2" fmla="*/ 847 w 154882"/>
              <a:gd name="connsiteY2" fmla="*/ 89596 h 89887"/>
              <a:gd name="connsiteX3" fmla="*/ 46885 w 154882"/>
              <a:gd name="connsiteY3" fmla="*/ 68958 h 89887"/>
              <a:gd name="connsiteX4" fmla="*/ 97685 w 154882"/>
              <a:gd name="connsiteY4" fmla="*/ 27683 h 89887"/>
              <a:gd name="connsiteX5" fmla="*/ 154835 w 154882"/>
              <a:gd name="connsiteY5" fmla="*/ 696 h 8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882" h="89887">
                <a:moveTo>
                  <a:pt x="154835" y="696"/>
                </a:moveTo>
                <a:cubicBezTo>
                  <a:pt x="153247" y="5194"/>
                  <a:pt x="113825" y="39854"/>
                  <a:pt x="88160" y="54671"/>
                </a:cubicBezTo>
                <a:cubicBezTo>
                  <a:pt x="62495" y="69488"/>
                  <a:pt x="7726" y="87215"/>
                  <a:pt x="847" y="89596"/>
                </a:cubicBezTo>
                <a:cubicBezTo>
                  <a:pt x="-6032" y="91977"/>
                  <a:pt x="30745" y="79277"/>
                  <a:pt x="46885" y="68958"/>
                </a:cubicBezTo>
                <a:cubicBezTo>
                  <a:pt x="63025" y="58639"/>
                  <a:pt x="77312" y="40912"/>
                  <a:pt x="97685" y="27683"/>
                </a:cubicBezTo>
                <a:cubicBezTo>
                  <a:pt x="118058" y="14454"/>
                  <a:pt x="156423" y="-3802"/>
                  <a:pt x="154835" y="6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38471B3-EE85-4FCF-8B5F-3012DC7B2486}"/>
              </a:ext>
            </a:extLst>
          </p:cNvPr>
          <p:cNvSpPr/>
          <p:nvPr/>
        </p:nvSpPr>
        <p:spPr>
          <a:xfrm>
            <a:off x="6144774" y="3133552"/>
            <a:ext cx="176790" cy="54231"/>
          </a:xfrm>
          <a:custGeom>
            <a:avLst/>
            <a:gdLst>
              <a:gd name="connsiteX0" fmla="*/ 2026 w 176790"/>
              <a:gd name="connsiteY0" fmla="*/ 54148 h 54231"/>
              <a:gd name="connsiteX1" fmla="*/ 114739 w 176790"/>
              <a:gd name="connsiteY1" fmla="*/ 16048 h 54231"/>
              <a:gd name="connsiteX2" fmla="*/ 176651 w 176790"/>
              <a:gd name="connsiteY2" fmla="*/ 14461 h 54231"/>
              <a:gd name="connsiteX3" fmla="*/ 129026 w 176790"/>
              <a:gd name="connsiteY3" fmla="*/ 173 h 54231"/>
              <a:gd name="connsiteX4" fmla="*/ 48064 w 176790"/>
              <a:gd name="connsiteY4" fmla="*/ 25573 h 54231"/>
              <a:gd name="connsiteX5" fmla="*/ 2026 w 176790"/>
              <a:gd name="connsiteY5" fmla="*/ 54148 h 5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90" h="54231">
                <a:moveTo>
                  <a:pt x="2026" y="54148"/>
                </a:moveTo>
                <a:cubicBezTo>
                  <a:pt x="13138" y="52561"/>
                  <a:pt x="85635" y="22662"/>
                  <a:pt x="114739" y="16048"/>
                </a:cubicBezTo>
                <a:cubicBezTo>
                  <a:pt x="143843" y="9434"/>
                  <a:pt x="174270" y="17107"/>
                  <a:pt x="176651" y="14461"/>
                </a:cubicBezTo>
                <a:cubicBezTo>
                  <a:pt x="179032" y="11815"/>
                  <a:pt x="150457" y="-1679"/>
                  <a:pt x="129026" y="173"/>
                </a:cubicBezTo>
                <a:cubicBezTo>
                  <a:pt x="107595" y="2025"/>
                  <a:pt x="67908" y="16842"/>
                  <a:pt x="48064" y="25573"/>
                </a:cubicBezTo>
                <a:cubicBezTo>
                  <a:pt x="28220" y="34304"/>
                  <a:pt x="-9086" y="55735"/>
                  <a:pt x="2026" y="541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0F3FF923-DE7F-41DB-9366-625AE3EFE425}"/>
              </a:ext>
            </a:extLst>
          </p:cNvPr>
          <p:cNvSpPr/>
          <p:nvPr/>
        </p:nvSpPr>
        <p:spPr>
          <a:xfrm>
            <a:off x="6210301" y="303000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B951214-0665-49F4-B6C1-D9FBEA09E5A7}"/>
              </a:ext>
            </a:extLst>
          </p:cNvPr>
          <p:cNvSpPr/>
          <p:nvPr/>
        </p:nvSpPr>
        <p:spPr>
          <a:xfrm>
            <a:off x="6320585" y="2911793"/>
            <a:ext cx="102450" cy="176927"/>
          </a:xfrm>
          <a:custGeom>
            <a:avLst/>
            <a:gdLst>
              <a:gd name="connsiteX0" fmla="*/ 102440 w 102450"/>
              <a:gd name="connsiteY0" fmla="*/ 1270 h 176927"/>
              <a:gd name="connsiteX1" fmla="*/ 38940 w 102450"/>
              <a:gd name="connsiteY1" fmla="*/ 50482 h 176927"/>
              <a:gd name="connsiteX2" fmla="*/ 42115 w 102450"/>
              <a:gd name="connsiteY2" fmla="*/ 82232 h 176927"/>
              <a:gd name="connsiteX3" fmla="*/ 53228 w 102450"/>
              <a:gd name="connsiteY3" fmla="*/ 131445 h 176927"/>
              <a:gd name="connsiteX4" fmla="*/ 61165 w 102450"/>
              <a:gd name="connsiteY4" fmla="*/ 152082 h 176927"/>
              <a:gd name="connsiteX5" fmla="*/ 13540 w 102450"/>
              <a:gd name="connsiteY5" fmla="*/ 175895 h 176927"/>
              <a:gd name="connsiteX6" fmla="*/ 2428 w 102450"/>
              <a:gd name="connsiteY6" fmla="*/ 115570 h 176927"/>
              <a:gd name="connsiteX7" fmla="*/ 4015 w 102450"/>
              <a:gd name="connsiteY7" fmla="*/ 60007 h 176927"/>
              <a:gd name="connsiteX8" fmla="*/ 43703 w 102450"/>
              <a:gd name="connsiteY8" fmla="*/ 17145 h 176927"/>
              <a:gd name="connsiteX9" fmla="*/ 102440 w 102450"/>
              <a:gd name="connsiteY9" fmla="*/ 1270 h 17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450" h="176927">
                <a:moveTo>
                  <a:pt x="102440" y="1270"/>
                </a:moveTo>
                <a:cubicBezTo>
                  <a:pt x="101646" y="6826"/>
                  <a:pt x="48994" y="36988"/>
                  <a:pt x="38940" y="50482"/>
                </a:cubicBezTo>
                <a:cubicBezTo>
                  <a:pt x="28886" y="63976"/>
                  <a:pt x="39734" y="68738"/>
                  <a:pt x="42115" y="82232"/>
                </a:cubicBezTo>
                <a:cubicBezTo>
                  <a:pt x="44496" y="95726"/>
                  <a:pt x="50053" y="119803"/>
                  <a:pt x="53228" y="131445"/>
                </a:cubicBezTo>
                <a:cubicBezTo>
                  <a:pt x="56403" y="143087"/>
                  <a:pt x="67780" y="144674"/>
                  <a:pt x="61165" y="152082"/>
                </a:cubicBezTo>
                <a:cubicBezTo>
                  <a:pt x="54550" y="159490"/>
                  <a:pt x="23329" y="181980"/>
                  <a:pt x="13540" y="175895"/>
                </a:cubicBezTo>
                <a:cubicBezTo>
                  <a:pt x="3750" y="169810"/>
                  <a:pt x="4015" y="134885"/>
                  <a:pt x="2428" y="115570"/>
                </a:cubicBezTo>
                <a:cubicBezTo>
                  <a:pt x="841" y="96255"/>
                  <a:pt x="-2864" y="76411"/>
                  <a:pt x="4015" y="60007"/>
                </a:cubicBezTo>
                <a:cubicBezTo>
                  <a:pt x="10894" y="43603"/>
                  <a:pt x="29151" y="24553"/>
                  <a:pt x="43703" y="17145"/>
                </a:cubicBezTo>
                <a:cubicBezTo>
                  <a:pt x="58255" y="9737"/>
                  <a:pt x="103234" y="-4286"/>
                  <a:pt x="102440" y="12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9CAE35E-B657-46A4-8815-5F6F3C1F8D05}"/>
              </a:ext>
            </a:extLst>
          </p:cNvPr>
          <p:cNvSpPr/>
          <p:nvPr/>
        </p:nvSpPr>
        <p:spPr>
          <a:xfrm>
            <a:off x="5940190" y="2885722"/>
            <a:ext cx="132509" cy="84575"/>
          </a:xfrm>
          <a:custGeom>
            <a:avLst/>
            <a:gdLst>
              <a:gd name="connsiteX0" fmla="*/ 235 w 132509"/>
              <a:gd name="connsiteY0" fmla="*/ 5116 h 84575"/>
              <a:gd name="connsiteX1" fmla="*/ 127235 w 132509"/>
              <a:gd name="connsiteY1" fmla="*/ 28928 h 84575"/>
              <a:gd name="connsiteX2" fmla="*/ 103423 w 132509"/>
              <a:gd name="connsiteY2" fmla="*/ 28928 h 84575"/>
              <a:gd name="connsiteX3" fmla="*/ 57385 w 132509"/>
              <a:gd name="connsiteY3" fmla="*/ 84491 h 84575"/>
              <a:gd name="connsiteX4" fmla="*/ 117710 w 132509"/>
              <a:gd name="connsiteY4" fmla="*/ 14641 h 84575"/>
              <a:gd name="connsiteX5" fmla="*/ 95485 w 132509"/>
              <a:gd name="connsiteY5" fmla="*/ 1941 h 84575"/>
              <a:gd name="connsiteX6" fmla="*/ 235 w 132509"/>
              <a:gd name="connsiteY6" fmla="*/ 5116 h 8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509" h="84575">
                <a:moveTo>
                  <a:pt x="235" y="5116"/>
                </a:moveTo>
                <a:cubicBezTo>
                  <a:pt x="5527" y="9614"/>
                  <a:pt x="110037" y="24959"/>
                  <a:pt x="127235" y="28928"/>
                </a:cubicBezTo>
                <a:cubicBezTo>
                  <a:pt x="144433" y="32897"/>
                  <a:pt x="115065" y="19668"/>
                  <a:pt x="103423" y="28928"/>
                </a:cubicBezTo>
                <a:cubicBezTo>
                  <a:pt x="91781" y="38189"/>
                  <a:pt x="55004" y="86872"/>
                  <a:pt x="57385" y="84491"/>
                </a:cubicBezTo>
                <a:cubicBezTo>
                  <a:pt x="59766" y="82110"/>
                  <a:pt x="111360" y="28399"/>
                  <a:pt x="117710" y="14641"/>
                </a:cubicBezTo>
                <a:cubicBezTo>
                  <a:pt x="124060" y="883"/>
                  <a:pt x="110566" y="5910"/>
                  <a:pt x="95485" y="1941"/>
                </a:cubicBezTo>
                <a:cubicBezTo>
                  <a:pt x="80404" y="-2028"/>
                  <a:pt x="-5057" y="618"/>
                  <a:pt x="235" y="51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A28937C0-C0C6-49DF-85E3-BC083568E3B4}"/>
              </a:ext>
            </a:extLst>
          </p:cNvPr>
          <p:cNvSpPr/>
          <p:nvPr/>
        </p:nvSpPr>
        <p:spPr>
          <a:xfrm>
            <a:off x="5965780" y="2656101"/>
            <a:ext cx="301404" cy="196660"/>
          </a:xfrm>
          <a:custGeom>
            <a:avLst/>
            <a:gdLst>
              <a:gd name="connsiteX0" fmla="*/ 45 w 301404"/>
              <a:gd name="connsiteY0" fmla="*/ 188699 h 196660"/>
              <a:gd name="connsiteX1" fmla="*/ 68308 w 301404"/>
              <a:gd name="connsiteY1" fmla="*/ 193462 h 196660"/>
              <a:gd name="connsiteX2" fmla="*/ 61958 w 301404"/>
              <a:gd name="connsiteY2" fmla="*/ 139487 h 196660"/>
              <a:gd name="connsiteX3" fmla="*/ 125458 w 301404"/>
              <a:gd name="connsiteY3" fmla="*/ 83924 h 196660"/>
              <a:gd name="connsiteX4" fmla="*/ 295320 w 301404"/>
              <a:gd name="connsiteY4" fmla="*/ 6137 h 196660"/>
              <a:gd name="connsiteX5" fmla="*/ 255633 w 301404"/>
              <a:gd name="connsiteY5" fmla="*/ 7724 h 196660"/>
              <a:gd name="connsiteX6" fmla="*/ 177845 w 301404"/>
              <a:gd name="connsiteY6" fmla="*/ 29949 h 196660"/>
              <a:gd name="connsiteX7" fmla="*/ 117520 w 301404"/>
              <a:gd name="connsiteY7" fmla="*/ 69637 h 196660"/>
              <a:gd name="connsiteX8" fmla="*/ 47670 w 301404"/>
              <a:gd name="connsiteY8" fmla="*/ 142662 h 196660"/>
              <a:gd name="connsiteX9" fmla="*/ 57195 w 301404"/>
              <a:gd name="connsiteY9" fmla="*/ 174412 h 196660"/>
              <a:gd name="connsiteX10" fmla="*/ 45 w 301404"/>
              <a:gd name="connsiteY10" fmla="*/ 188699 h 19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1404" h="196660">
                <a:moveTo>
                  <a:pt x="45" y="188699"/>
                </a:moveTo>
                <a:cubicBezTo>
                  <a:pt x="1897" y="191874"/>
                  <a:pt x="57989" y="201664"/>
                  <a:pt x="68308" y="193462"/>
                </a:cubicBezTo>
                <a:cubicBezTo>
                  <a:pt x="78627" y="185260"/>
                  <a:pt x="52433" y="157743"/>
                  <a:pt x="61958" y="139487"/>
                </a:cubicBezTo>
                <a:cubicBezTo>
                  <a:pt x="71483" y="121231"/>
                  <a:pt x="86564" y="106149"/>
                  <a:pt x="125458" y="83924"/>
                </a:cubicBezTo>
                <a:cubicBezTo>
                  <a:pt x="164352" y="61699"/>
                  <a:pt x="273624" y="18837"/>
                  <a:pt x="295320" y="6137"/>
                </a:cubicBezTo>
                <a:cubicBezTo>
                  <a:pt x="317016" y="-6563"/>
                  <a:pt x="275212" y="3755"/>
                  <a:pt x="255633" y="7724"/>
                </a:cubicBezTo>
                <a:cubicBezTo>
                  <a:pt x="236054" y="11693"/>
                  <a:pt x="200864" y="19630"/>
                  <a:pt x="177845" y="29949"/>
                </a:cubicBezTo>
                <a:cubicBezTo>
                  <a:pt x="154826" y="40268"/>
                  <a:pt x="139216" y="50851"/>
                  <a:pt x="117520" y="69637"/>
                </a:cubicBezTo>
                <a:cubicBezTo>
                  <a:pt x="95824" y="88422"/>
                  <a:pt x="57724" y="125200"/>
                  <a:pt x="47670" y="142662"/>
                </a:cubicBezTo>
                <a:cubicBezTo>
                  <a:pt x="37616" y="160124"/>
                  <a:pt x="60634" y="167533"/>
                  <a:pt x="57195" y="174412"/>
                </a:cubicBezTo>
                <a:cubicBezTo>
                  <a:pt x="53756" y="181291"/>
                  <a:pt x="-1807" y="185524"/>
                  <a:pt x="45" y="1886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1C48722-7DA9-4EA8-8839-673D267AF3B8}"/>
              </a:ext>
            </a:extLst>
          </p:cNvPr>
          <p:cNvSpPr/>
          <p:nvPr/>
        </p:nvSpPr>
        <p:spPr>
          <a:xfrm>
            <a:off x="6193626" y="2547723"/>
            <a:ext cx="207232" cy="118119"/>
          </a:xfrm>
          <a:custGeom>
            <a:avLst/>
            <a:gdLst>
              <a:gd name="connsiteX0" fmla="*/ 2387 w 207232"/>
              <a:gd name="connsiteY0" fmla="*/ 116102 h 118119"/>
              <a:gd name="connsiteX1" fmla="*/ 103987 w 207232"/>
              <a:gd name="connsiteY1" fmla="*/ 4977 h 118119"/>
              <a:gd name="connsiteX2" fmla="*/ 124624 w 207232"/>
              <a:gd name="connsiteY2" fmla="*/ 22440 h 118119"/>
              <a:gd name="connsiteX3" fmla="*/ 207174 w 207232"/>
              <a:gd name="connsiteY3" fmla="*/ 51015 h 118119"/>
              <a:gd name="connsiteX4" fmla="*/ 137324 w 207232"/>
              <a:gd name="connsiteY4" fmla="*/ 35140 h 118119"/>
              <a:gd name="connsiteX5" fmla="*/ 110337 w 207232"/>
              <a:gd name="connsiteY5" fmla="*/ 31965 h 118119"/>
              <a:gd name="connsiteX6" fmla="*/ 37312 w 207232"/>
              <a:gd name="connsiteY6" fmla="*/ 74827 h 118119"/>
              <a:gd name="connsiteX7" fmla="*/ 2387 w 207232"/>
              <a:gd name="connsiteY7" fmla="*/ 116102 h 11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232" h="118119">
                <a:moveTo>
                  <a:pt x="2387" y="116102"/>
                </a:moveTo>
                <a:cubicBezTo>
                  <a:pt x="13500" y="104460"/>
                  <a:pt x="83614" y="20587"/>
                  <a:pt x="103987" y="4977"/>
                </a:cubicBezTo>
                <a:cubicBezTo>
                  <a:pt x="124360" y="-10633"/>
                  <a:pt x="107426" y="14767"/>
                  <a:pt x="124624" y="22440"/>
                </a:cubicBezTo>
                <a:cubicBezTo>
                  <a:pt x="141822" y="30113"/>
                  <a:pt x="205057" y="48898"/>
                  <a:pt x="207174" y="51015"/>
                </a:cubicBezTo>
                <a:cubicBezTo>
                  <a:pt x="209291" y="53132"/>
                  <a:pt x="153464" y="38315"/>
                  <a:pt x="137324" y="35140"/>
                </a:cubicBezTo>
                <a:cubicBezTo>
                  <a:pt x="121184" y="31965"/>
                  <a:pt x="127006" y="25351"/>
                  <a:pt x="110337" y="31965"/>
                </a:cubicBezTo>
                <a:cubicBezTo>
                  <a:pt x="93668" y="38579"/>
                  <a:pt x="52923" y="63979"/>
                  <a:pt x="37312" y="74827"/>
                </a:cubicBezTo>
                <a:cubicBezTo>
                  <a:pt x="21702" y="85675"/>
                  <a:pt x="-8726" y="127744"/>
                  <a:pt x="2387" y="1161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9D19A88-43F1-467D-AF34-9A5DD124D6B4}"/>
              </a:ext>
            </a:extLst>
          </p:cNvPr>
          <p:cNvSpPr/>
          <p:nvPr/>
        </p:nvSpPr>
        <p:spPr>
          <a:xfrm>
            <a:off x="6341225" y="2554145"/>
            <a:ext cx="180929" cy="28735"/>
          </a:xfrm>
          <a:custGeom>
            <a:avLst/>
            <a:gdLst>
              <a:gd name="connsiteX0" fmla="*/ 2425 w 180929"/>
              <a:gd name="connsiteY0" fmla="*/ 143 h 28735"/>
              <a:gd name="connsiteX1" fmla="*/ 177050 w 180929"/>
              <a:gd name="connsiteY1" fmla="*/ 17605 h 28735"/>
              <a:gd name="connsiteX2" fmla="*/ 119900 w 180929"/>
              <a:gd name="connsiteY2" fmla="*/ 16018 h 28735"/>
              <a:gd name="connsiteX3" fmla="*/ 77038 w 180929"/>
              <a:gd name="connsiteY3" fmla="*/ 28718 h 28735"/>
              <a:gd name="connsiteX4" fmla="*/ 2425 w 180929"/>
              <a:gd name="connsiteY4" fmla="*/ 143 h 2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929" h="28735">
                <a:moveTo>
                  <a:pt x="2425" y="143"/>
                </a:moveTo>
                <a:cubicBezTo>
                  <a:pt x="19094" y="-1709"/>
                  <a:pt x="157471" y="14959"/>
                  <a:pt x="177050" y="17605"/>
                </a:cubicBezTo>
                <a:cubicBezTo>
                  <a:pt x="196629" y="20251"/>
                  <a:pt x="136569" y="14166"/>
                  <a:pt x="119900" y="16018"/>
                </a:cubicBezTo>
                <a:cubicBezTo>
                  <a:pt x="103231" y="17870"/>
                  <a:pt x="94236" y="29247"/>
                  <a:pt x="77038" y="28718"/>
                </a:cubicBezTo>
                <a:cubicBezTo>
                  <a:pt x="59840" y="28189"/>
                  <a:pt x="-14244" y="1995"/>
                  <a:pt x="2425" y="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F98A811-EBD1-4CC1-8419-0798E2AFE705}"/>
              </a:ext>
            </a:extLst>
          </p:cNvPr>
          <p:cNvSpPr/>
          <p:nvPr/>
        </p:nvSpPr>
        <p:spPr>
          <a:xfrm>
            <a:off x="6259336" y="2612347"/>
            <a:ext cx="274821" cy="121975"/>
          </a:xfrm>
          <a:custGeom>
            <a:avLst/>
            <a:gdLst>
              <a:gd name="connsiteX0" fmla="*/ 274814 w 274821"/>
              <a:gd name="connsiteY0" fmla="*/ 8616 h 121975"/>
              <a:gd name="connsiteX1" fmla="*/ 128764 w 274821"/>
              <a:gd name="connsiteY1" fmla="*/ 13378 h 121975"/>
              <a:gd name="connsiteX2" fmla="*/ 182739 w 274821"/>
              <a:gd name="connsiteY2" fmla="*/ 53066 h 121975"/>
              <a:gd name="connsiteX3" fmla="*/ 47802 w 274821"/>
              <a:gd name="connsiteY3" fmla="*/ 76878 h 121975"/>
              <a:gd name="connsiteX4" fmla="*/ 27164 w 274821"/>
              <a:gd name="connsiteY4" fmla="*/ 89578 h 121975"/>
              <a:gd name="connsiteX5" fmla="*/ 127177 w 274821"/>
              <a:gd name="connsiteY5" fmla="*/ 119741 h 121975"/>
              <a:gd name="connsiteX6" fmla="*/ 30339 w 274821"/>
              <a:gd name="connsiteY6" fmla="*/ 118153 h 121975"/>
              <a:gd name="connsiteX7" fmla="*/ 3352 w 274821"/>
              <a:gd name="connsiteY7" fmla="*/ 118153 h 121975"/>
              <a:gd name="connsiteX8" fmla="*/ 95427 w 274821"/>
              <a:gd name="connsiteY8" fmla="*/ 65766 h 121975"/>
              <a:gd name="connsiteX9" fmla="*/ 135114 w 274821"/>
              <a:gd name="connsiteY9" fmla="*/ 3853 h 121975"/>
              <a:gd name="connsiteX10" fmla="*/ 274814 w 274821"/>
              <a:gd name="connsiteY10" fmla="*/ 8616 h 12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821" h="121975">
                <a:moveTo>
                  <a:pt x="274814" y="8616"/>
                </a:moveTo>
                <a:cubicBezTo>
                  <a:pt x="273756" y="10204"/>
                  <a:pt x="144110" y="5970"/>
                  <a:pt x="128764" y="13378"/>
                </a:cubicBezTo>
                <a:cubicBezTo>
                  <a:pt x="113418" y="20786"/>
                  <a:pt x="196233" y="42483"/>
                  <a:pt x="182739" y="53066"/>
                </a:cubicBezTo>
                <a:cubicBezTo>
                  <a:pt x="169245" y="63649"/>
                  <a:pt x="73731" y="70793"/>
                  <a:pt x="47802" y="76878"/>
                </a:cubicBezTo>
                <a:cubicBezTo>
                  <a:pt x="21873" y="82963"/>
                  <a:pt x="13935" y="82434"/>
                  <a:pt x="27164" y="89578"/>
                </a:cubicBezTo>
                <a:cubicBezTo>
                  <a:pt x="40393" y="96722"/>
                  <a:pt x="126648" y="114979"/>
                  <a:pt x="127177" y="119741"/>
                </a:cubicBezTo>
                <a:cubicBezTo>
                  <a:pt x="127706" y="124504"/>
                  <a:pt x="50976" y="118418"/>
                  <a:pt x="30339" y="118153"/>
                </a:cubicBezTo>
                <a:cubicBezTo>
                  <a:pt x="9702" y="117888"/>
                  <a:pt x="-7496" y="126884"/>
                  <a:pt x="3352" y="118153"/>
                </a:cubicBezTo>
                <a:cubicBezTo>
                  <a:pt x="14200" y="109422"/>
                  <a:pt x="73467" y="84816"/>
                  <a:pt x="95427" y="65766"/>
                </a:cubicBezTo>
                <a:cubicBezTo>
                  <a:pt x="117387" y="46716"/>
                  <a:pt x="110772" y="14172"/>
                  <a:pt x="135114" y="3853"/>
                </a:cubicBezTo>
                <a:cubicBezTo>
                  <a:pt x="159456" y="-6466"/>
                  <a:pt x="275872" y="7028"/>
                  <a:pt x="274814" y="86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C8C826BD-7B86-4199-BC4E-2C78BB37FE31}"/>
              </a:ext>
            </a:extLst>
          </p:cNvPr>
          <p:cNvSpPr/>
          <p:nvPr/>
        </p:nvSpPr>
        <p:spPr>
          <a:xfrm>
            <a:off x="6092152" y="2735130"/>
            <a:ext cx="222982" cy="135378"/>
          </a:xfrm>
          <a:custGeom>
            <a:avLst/>
            <a:gdLst>
              <a:gd name="connsiteX0" fmla="*/ 222923 w 222982"/>
              <a:gd name="connsiteY0" fmla="*/ 133 h 135378"/>
              <a:gd name="connsiteX1" fmla="*/ 78461 w 222982"/>
              <a:gd name="connsiteY1" fmla="*/ 52520 h 135378"/>
              <a:gd name="connsiteX2" fmla="*/ 83223 w 222982"/>
              <a:gd name="connsiteY2" fmla="*/ 52520 h 135378"/>
              <a:gd name="connsiteX3" fmla="*/ 75286 w 222982"/>
              <a:gd name="connsiteY3" fmla="*/ 66808 h 135378"/>
              <a:gd name="connsiteX4" fmla="*/ 27661 w 222982"/>
              <a:gd name="connsiteY4" fmla="*/ 92208 h 135378"/>
              <a:gd name="connsiteX5" fmla="*/ 673 w 222982"/>
              <a:gd name="connsiteY5" fmla="*/ 135070 h 135378"/>
              <a:gd name="connsiteX6" fmla="*/ 54648 w 222982"/>
              <a:gd name="connsiteY6" fmla="*/ 68395 h 135378"/>
              <a:gd name="connsiteX7" fmla="*/ 57823 w 222982"/>
              <a:gd name="connsiteY7" fmla="*/ 38233 h 135378"/>
              <a:gd name="connsiteX8" fmla="*/ 222923 w 222982"/>
              <a:gd name="connsiteY8" fmla="*/ 133 h 13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982" h="135378">
                <a:moveTo>
                  <a:pt x="222923" y="133"/>
                </a:moveTo>
                <a:cubicBezTo>
                  <a:pt x="226363" y="2514"/>
                  <a:pt x="78461" y="52520"/>
                  <a:pt x="78461" y="52520"/>
                </a:cubicBezTo>
                <a:cubicBezTo>
                  <a:pt x="55178" y="61251"/>
                  <a:pt x="83752" y="50139"/>
                  <a:pt x="83223" y="52520"/>
                </a:cubicBezTo>
                <a:cubicBezTo>
                  <a:pt x="82694" y="54901"/>
                  <a:pt x="84546" y="60193"/>
                  <a:pt x="75286" y="66808"/>
                </a:cubicBezTo>
                <a:cubicBezTo>
                  <a:pt x="66026" y="73423"/>
                  <a:pt x="40096" y="80831"/>
                  <a:pt x="27661" y="92208"/>
                </a:cubicBezTo>
                <a:cubicBezTo>
                  <a:pt x="15225" y="103585"/>
                  <a:pt x="-3825" y="139039"/>
                  <a:pt x="673" y="135070"/>
                </a:cubicBezTo>
                <a:cubicBezTo>
                  <a:pt x="5171" y="131101"/>
                  <a:pt x="45123" y="84535"/>
                  <a:pt x="54648" y="68395"/>
                </a:cubicBezTo>
                <a:cubicBezTo>
                  <a:pt x="64173" y="52256"/>
                  <a:pt x="30571" y="48552"/>
                  <a:pt x="57823" y="38233"/>
                </a:cubicBezTo>
                <a:cubicBezTo>
                  <a:pt x="85075" y="27914"/>
                  <a:pt x="219483" y="-2248"/>
                  <a:pt x="222923" y="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A96F3D9-27C2-45DA-BCD6-1AB86A48E38F}"/>
              </a:ext>
            </a:extLst>
          </p:cNvPr>
          <p:cNvSpPr/>
          <p:nvPr/>
        </p:nvSpPr>
        <p:spPr>
          <a:xfrm>
            <a:off x="5049610" y="3407178"/>
            <a:ext cx="598398" cy="248830"/>
          </a:xfrm>
          <a:custGeom>
            <a:avLst/>
            <a:gdLst>
              <a:gd name="connsiteX0" fmla="*/ 228 w 598398"/>
              <a:gd name="connsiteY0" fmla="*/ 247247 h 248830"/>
              <a:gd name="connsiteX1" fmla="*/ 109765 w 598398"/>
              <a:gd name="connsiteY1" fmla="*/ 215497 h 248830"/>
              <a:gd name="connsiteX2" fmla="*/ 160565 w 598398"/>
              <a:gd name="connsiteY2" fmla="*/ 107547 h 248830"/>
              <a:gd name="connsiteX3" fmla="*/ 390753 w 598398"/>
              <a:gd name="connsiteY3" fmla="*/ 1185 h 248830"/>
              <a:gd name="connsiteX4" fmla="*/ 579665 w 598398"/>
              <a:gd name="connsiteY4" fmla="*/ 51985 h 248830"/>
              <a:gd name="connsiteX5" fmla="*/ 587603 w 598398"/>
              <a:gd name="connsiteY5" fmla="*/ 75797 h 248830"/>
              <a:gd name="connsiteX6" fmla="*/ 544740 w 598398"/>
              <a:gd name="connsiteY6" fmla="*/ 98022 h 248830"/>
              <a:gd name="connsiteX7" fmla="*/ 446315 w 598398"/>
              <a:gd name="connsiteY7" fmla="*/ 40872 h 248830"/>
              <a:gd name="connsiteX8" fmla="*/ 379640 w 598398"/>
              <a:gd name="connsiteY8" fmla="*/ 39285 h 248830"/>
              <a:gd name="connsiteX9" fmla="*/ 239940 w 598398"/>
              <a:gd name="connsiteY9" fmla="*/ 102785 h 248830"/>
              <a:gd name="connsiteX10" fmla="*/ 203428 w 598398"/>
              <a:gd name="connsiteY10" fmla="*/ 144060 h 248830"/>
              <a:gd name="connsiteX11" fmla="*/ 189140 w 598398"/>
              <a:gd name="connsiteY11" fmla="*/ 182160 h 248830"/>
              <a:gd name="connsiteX12" fmla="*/ 141515 w 598398"/>
              <a:gd name="connsiteY12" fmla="*/ 237722 h 248830"/>
              <a:gd name="connsiteX13" fmla="*/ 228 w 598398"/>
              <a:gd name="connsiteY13" fmla="*/ 247247 h 24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8398" h="248830">
                <a:moveTo>
                  <a:pt x="228" y="247247"/>
                </a:moveTo>
                <a:cubicBezTo>
                  <a:pt x="-5064" y="243543"/>
                  <a:pt x="83042" y="238780"/>
                  <a:pt x="109765" y="215497"/>
                </a:cubicBezTo>
                <a:cubicBezTo>
                  <a:pt x="136488" y="192214"/>
                  <a:pt x="113734" y="143266"/>
                  <a:pt x="160565" y="107547"/>
                </a:cubicBezTo>
                <a:cubicBezTo>
                  <a:pt x="207396" y="71828"/>
                  <a:pt x="320903" y="10445"/>
                  <a:pt x="390753" y="1185"/>
                </a:cubicBezTo>
                <a:cubicBezTo>
                  <a:pt x="460603" y="-8075"/>
                  <a:pt x="546857" y="39550"/>
                  <a:pt x="579665" y="51985"/>
                </a:cubicBezTo>
                <a:cubicBezTo>
                  <a:pt x="612473" y="64420"/>
                  <a:pt x="593424" y="68124"/>
                  <a:pt x="587603" y="75797"/>
                </a:cubicBezTo>
                <a:cubicBezTo>
                  <a:pt x="581782" y="83470"/>
                  <a:pt x="568288" y="103843"/>
                  <a:pt x="544740" y="98022"/>
                </a:cubicBezTo>
                <a:cubicBezTo>
                  <a:pt x="521192" y="92201"/>
                  <a:pt x="473832" y="50661"/>
                  <a:pt x="446315" y="40872"/>
                </a:cubicBezTo>
                <a:cubicBezTo>
                  <a:pt x="418798" y="31083"/>
                  <a:pt x="414036" y="28966"/>
                  <a:pt x="379640" y="39285"/>
                </a:cubicBezTo>
                <a:cubicBezTo>
                  <a:pt x="345244" y="49604"/>
                  <a:pt x="269309" y="85322"/>
                  <a:pt x="239940" y="102785"/>
                </a:cubicBezTo>
                <a:cubicBezTo>
                  <a:pt x="210571" y="120247"/>
                  <a:pt x="211895" y="130831"/>
                  <a:pt x="203428" y="144060"/>
                </a:cubicBezTo>
                <a:cubicBezTo>
                  <a:pt x="194961" y="157289"/>
                  <a:pt x="199459" y="166550"/>
                  <a:pt x="189140" y="182160"/>
                </a:cubicBezTo>
                <a:cubicBezTo>
                  <a:pt x="178821" y="197770"/>
                  <a:pt x="168238" y="227139"/>
                  <a:pt x="141515" y="237722"/>
                </a:cubicBezTo>
                <a:cubicBezTo>
                  <a:pt x="114792" y="248305"/>
                  <a:pt x="5520" y="250951"/>
                  <a:pt x="228" y="2472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7DB408D-B301-4255-91E9-DC339CF559BE}"/>
              </a:ext>
            </a:extLst>
          </p:cNvPr>
          <p:cNvSpPr/>
          <p:nvPr/>
        </p:nvSpPr>
        <p:spPr>
          <a:xfrm>
            <a:off x="5260932" y="3431713"/>
            <a:ext cx="229247" cy="161498"/>
          </a:xfrm>
          <a:custGeom>
            <a:avLst/>
            <a:gdLst>
              <a:gd name="connsiteX0" fmla="*/ 217531 w 229247"/>
              <a:gd name="connsiteY0" fmla="*/ 462 h 161498"/>
              <a:gd name="connsiteX1" fmla="*/ 211181 w 229247"/>
              <a:gd name="connsiteY1" fmla="*/ 84600 h 161498"/>
              <a:gd name="connsiteX2" fmla="*/ 181018 w 229247"/>
              <a:gd name="connsiteY2" fmla="*/ 140162 h 161498"/>
              <a:gd name="connsiteX3" fmla="*/ 127043 w 229247"/>
              <a:gd name="connsiteY3" fmla="*/ 160800 h 161498"/>
              <a:gd name="connsiteX4" fmla="*/ 55606 w 229247"/>
              <a:gd name="connsiteY4" fmla="*/ 117937 h 161498"/>
              <a:gd name="connsiteX5" fmla="*/ 43 w 229247"/>
              <a:gd name="connsiteY5" fmla="*/ 89362 h 161498"/>
              <a:gd name="connsiteX6" fmla="*/ 49256 w 229247"/>
              <a:gd name="connsiteY6" fmla="*/ 52850 h 161498"/>
              <a:gd name="connsiteX7" fmla="*/ 217531 w 229247"/>
              <a:gd name="connsiteY7" fmla="*/ 462 h 16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247" h="161498">
                <a:moveTo>
                  <a:pt x="217531" y="462"/>
                </a:moveTo>
                <a:cubicBezTo>
                  <a:pt x="244519" y="5754"/>
                  <a:pt x="217266" y="61317"/>
                  <a:pt x="211181" y="84600"/>
                </a:cubicBezTo>
                <a:cubicBezTo>
                  <a:pt x="205096" y="107883"/>
                  <a:pt x="195041" y="127462"/>
                  <a:pt x="181018" y="140162"/>
                </a:cubicBezTo>
                <a:cubicBezTo>
                  <a:pt x="166995" y="152862"/>
                  <a:pt x="147945" y="164504"/>
                  <a:pt x="127043" y="160800"/>
                </a:cubicBezTo>
                <a:cubicBezTo>
                  <a:pt x="106141" y="157096"/>
                  <a:pt x="76773" y="129843"/>
                  <a:pt x="55606" y="117937"/>
                </a:cubicBezTo>
                <a:cubicBezTo>
                  <a:pt x="34439" y="106031"/>
                  <a:pt x="1101" y="100210"/>
                  <a:pt x="43" y="89362"/>
                </a:cubicBezTo>
                <a:cubicBezTo>
                  <a:pt x="-1015" y="78514"/>
                  <a:pt x="17241" y="68989"/>
                  <a:pt x="49256" y="52850"/>
                </a:cubicBezTo>
                <a:cubicBezTo>
                  <a:pt x="81271" y="36711"/>
                  <a:pt x="190543" y="-4830"/>
                  <a:pt x="217531" y="4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D97BC775-C644-489A-A12D-CA2EA1EC9A16}"/>
              </a:ext>
            </a:extLst>
          </p:cNvPr>
          <p:cNvSpPr/>
          <p:nvPr/>
        </p:nvSpPr>
        <p:spPr>
          <a:xfrm>
            <a:off x="5334001" y="34893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02D544C4-950E-4709-BE7A-18160B77F8CA}"/>
              </a:ext>
            </a:extLst>
          </p:cNvPr>
          <p:cNvSpPr/>
          <p:nvPr/>
        </p:nvSpPr>
        <p:spPr>
          <a:xfrm>
            <a:off x="5272479" y="3471274"/>
            <a:ext cx="289242" cy="154576"/>
          </a:xfrm>
          <a:custGeom>
            <a:avLst/>
            <a:gdLst>
              <a:gd name="connsiteX0" fmla="*/ 288534 w 289242"/>
              <a:gd name="connsiteY0" fmla="*/ 589 h 154576"/>
              <a:gd name="connsiteX1" fmla="*/ 247259 w 289242"/>
              <a:gd name="connsiteY1" fmla="*/ 72026 h 154576"/>
              <a:gd name="connsiteX2" fmla="*/ 194871 w 289242"/>
              <a:gd name="connsiteY2" fmla="*/ 113301 h 154576"/>
              <a:gd name="connsiteX3" fmla="*/ 128196 w 289242"/>
              <a:gd name="connsiteY3" fmla="*/ 146639 h 154576"/>
              <a:gd name="connsiteX4" fmla="*/ 13896 w 289242"/>
              <a:gd name="connsiteY4" fmla="*/ 154576 h 154576"/>
              <a:gd name="connsiteX5" fmla="*/ 15484 w 289242"/>
              <a:gd name="connsiteY5" fmla="*/ 146639 h 154576"/>
              <a:gd name="connsiteX6" fmla="*/ 136134 w 289242"/>
              <a:gd name="connsiteY6" fmla="*/ 152989 h 154576"/>
              <a:gd name="connsiteX7" fmla="*/ 212334 w 289242"/>
              <a:gd name="connsiteY7" fmla="*/ 114889 h 154576"/>
              <a:gd name="connsiteX8" fmla="*/ 288534 w 289242"/>
              <a:gd name="connsiteY8" fmla="*/ 589 h 15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242" h="154576">
                <a:moveTo>
                  <a:pt x="288534" y="589"/>
                </a:moveTo>
                <a:cubicBezTo>
                  <a:pt x="294355" y="-6555"/>
                  <a:pt x="262869" y="53241"/>
                  <a:pt x="247259" y="72026"/>
                </a:cubicBezTo>
                <a:cubicBezTo>
                  <a:pt x="231648" y="90811"/>
                  <a:pt x="214715" y="100865"/>
                  <a:pt x="194871" y="113301"/>
                </a:cubicBezTo>
                <a:cubicBezTo>
                  <a:pt x="175027" y="125737"/>
                  <a:pt x="158358" y="139760"/>
                  <a:pt x="128196" y="146639"/>
                </a:cubicBezTo>
                <a:cubicBezTo>
                  <a:pt x="98034" y="153518"/>
                  <a:pt x="32681" y="154576"/>
                  <a:pt x="13896" y="154576"/>
                </a:cubicBezTo>
                <a:cubicBezTo>
                  <a:pt x="-4889" y="154576"/>
                  <a:pt x="-4889" y="146904"/>
                  <a:pt x="15484" y="146639"/>
                </a:cubicBezTo>
                <a:cubicBezTo>
                  <a:pt x="35857" y="146375"/>
                  <a:pt x="103326" y="158281"/>
                  <a:pt x="136134" y="152989"/>
                </a:cubicBezTo>
                <a:cubicBezTo>
                  <a:pt x="168942" y="147697"/>
                  <a:pt x="186934" y="137643"/>
                  <a:pt x="212334" y="114889"/>
                </a:cubicBezTo>
                <a:cubicBezTo>
                  <a:pt x="237734" y="92135"/>
                  <a:pt x="282713" y="7733"/>
                  <a:pt x="288534" y="5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D0A65E2-6454-4BEB-A58C-185D5E35EF23}"/>
              </a:ext>
            </a:extLst>
          </p:cNvPr>
          <p:cNvSpPr/>
          <p:nvPr/>
        </p:nvSpPr>
        <p:spPr>
          <a:xfrm>
            <a:off x="5119193" y="3500251"/>
            <a:ext cx="176784" cy="171844"/>
          </a:xfrm>
          <a:custGeom>
            <a:avLst/>
            <a:gdLst>
              <a:gd name="connsiteX0" fmla="*/ 176707 w 176784"/>
              <a:gd name="connsiteY0" fmla="*/ 187 h 171844"/>
              <a:gd name="connsiteX1" fmla="*/ 144957 w 176784"/>
              <a:gd name="connsiteY1" fmla="*/ 62099 h 171844"/>
              <a:gd name="connsiteX2" fmla="*/ 165595 w 176784"/>
              <a:gd name="connsiteY2" fmla="*/ 124012 h 171844"/>
              <a:gd name="connsiteX3" fmla="*/ 146545 w 176784"/>
              <a:gd name="connsiteY3" fmla="*/ 116074 h 171844"/>
              <a:gd name="connsiteX4" fmla="*/ 495 w 176784"/>
              <a:gd name="connsiteY4" fmla="*/ 166874 h 171844"/>
              <a:gd name="connsiteX5" fmla="*/ 100507 w 176784"/>
              <a:gd name="connsiteY5" fmla="*/ 166874 h 171844"/>
              <a:gd name="connsiteX6" fmla="*/ 144957 w 176784"/>
              <a:gd name="connsiteY6" fmla="*/ 139887 h 171844"/>
              <a:gd name="connsiteX7" fmla="*/ 133845 w 176784"/>
              <a:gd name="connsiteY7" fmla="*/ 82737 h 171844"/>
              <a:gd name="connsiteX8" fmla="*/ 176707 w 176784"/>
              <a:gd name="connsiteY8" fmla="*/ 187 h 17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4" h="171844">
                <a:moveTo>
                  <a:pt x="176707" y="187"/>
                </a:moveTo>
                <a:cubicBezTo>
                  <a:pt x="178559" y="-3253"/>
                  <a:pt x="146809" y="41462"/>
                  <a:pt x="144957" y="62099"/>
                </a:cubicBezTo>
                <a:cubicBezTo>
                  <a:pt x="143105" y="82737"/>
                  <a:pt x="165330" y="115016"/>
                  <a:pt x="165595" y="124012"/>
                </a:cubicBezTo>
                <a:cubicBezTo>
                  <a:pt x="165860" y="133008"/>
                  <a:pt x="174062" y="108930"/>
                  <a:pt x="146545" y="116074"/>
                </a:cubicBezTo>
                <a:cubicBezTo>
                  <a:pt x="119028" y="123218"/>
                  <a:pt x="8168" y="158407"/>
                  <a:pt x="495" y="166874"/>
                </a:cubicBezTo>
                <a:cubicBezTo>
                  <a:pt x="-7178" y="175341"/>
                  <a:pt x="76430" y="171372"/>
                  <a:pt x="100507" y="166874"/>
                </a:cubicBezTo>
                <a:cubicBezTo>
                  <a:pt x="124584" y="162376"/>
                  <a:pt x="139401" y="153910"/>
                  <a:pt x="144957" y="139887"/>
                </a:cubicBezTo>
                <a:cubicBezTo>
                  <a:pt x="150513" y="125864"/>
                  <a:pt x="135168" y="100993"/>
                  <a:pt x="133845" y="82737"/>
                </a:cubicBezTo>
                <a:cubicBezTo>
                  <a:pt x="132522" y="64481"/>
                  <a:pt x="174855" y="3627"/>
                  <a:pt x="176707" y="1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B208BAE4-1B21-49C6-B637-3C34BE52EC8B}"/>
              </a:ext>
            </a:extLst>
          </p:cNvPr>
          <p:cNvSpPr/>
          <p:nvPr/>
        </p:nvSpPr>
        <p:spPr>
          <a:xfrm>
            <a:off x="5233402" y="3560120"/>
            <a:ext cx="289876" cy="114886"/>
          </a:xfrm>
          <a:custGeom>
            <a:avLst/>
            <a:gdLst>
              <a:gd name="connsiteX0" fmla="*/ 287923 w 289876"/>
              <a:gd name="connsiteY0" fmla="*/ 643 h 114886"/>
              <a:gd name="connsiteX1" fmla="*/ 240298 w 289876"/>
              <a:gd name="connsiteY1" fmla="*/ 65730 h 114886"/>
              <a:gd name="connsiteX2" fmla="*/ 181561 w 289876"/>
              <a:gd name="connsiteY2" fmla="*/ 83193 h 114886"/>
              <a:gd name="connsiteX3" fmla="*/ 67261 w 289876"/>
              <a:gd name="connsiteY3" fmla="*/ 95893 h 114886"/>
              <a:gd name="connsiteX4" fmla="*/ 586 w 289876"/>
              <a:gd name="connsiteY4" fmla="*/ 91130 h 114886"/>
              <a:gd name="connsiteX5" fmla="*/ 103773 w 289876"/>
              <a:gd name="connsiteY5" fmla="*/ 105418 h 114886"/>
              <a:gd name="connsiteX6" fmla="*/ 172036 w 289876"/>
              <a:gd name="connsiteY6" fmla="*/ 110180 h 114886"/>
              <a:gd name="connsiteX7" fmla="*/ 287923 w 289876"/>
              <a:gd name="connsiteY7" fmla="*/ 643 h 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876" h="114886">
                <a:moveTo>
                  <a:pt x="287923" y="643"/>
                </a:moveTo>
                <a:cubicBezTo>
                  <a:pt x="299300" y="-6765"/>
                  <a:pt x="258025" y="51972"/>
                  <a:pt x="240298" y="65730"/>
                </a:cubicBezTo>
                <a:cubicBezTo>
                  <a:pt x="222571" y="79488"/>
                  <a:pt x="210400" y="78166"/>
                  <a:pt x="181561" y="83193"/>
                </a:cubicBezTo>
                <a:cubicBezTo>
                  <a:pt x="152722" y="88220"/>
                  <a:pt x="97423" y="94570"/>
                  <a:pt x="67261" y="95893"/>
                </a:cubicBezTo>
                <a:cubicBezTo>
                  <a:pt x="37099" y="97216"/>
                  <a:pt x="-5499" y="89543"/>
                  <a:pt x="586" y="91130"/>
                </a:cubicBezTo>
                <a:cubicBezTo>
                  <a:pt x="6671" y="92717"/>
                  <a:pt x="75198" y="102243"/>
                  <a:pt x="103773" y="105418"/>
                </a:cubicBezTo>
                <a:cubicBezTo>
                  <a:pt x="132348" y="108593"/>
                  <a:pt x="142667" y="121822"/>
                  <a:pt x="172036" y="110180"/>
                </a:cubicBezTo>
                <a:cubicBezTo>
                  <a:pt x="201405" y="98538"/>
                  <a:pt x="276546" y="8051"/>
                  <a:pt x="287923" y="6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6DB41C6-AFFC-4F5A-A2CF-939FB36A8666}"/>
              </a:ext>
            </a:extLst>
          </p:cNvPr>
          <p:cNvSpPr/>
          <p:nvPr/>
        </p:nvSpPr>
        <p:spPr>
          <a:xfrm>
            <a:off x="5517752" y="3532183"/>
            <a:ext cx="133394" cy="90501"/>
          </a:xfrm>
          <a:custGeom>
            <a:avLst/>
            <a:gdLst>
              <a:gd name="connsiteX0" fmla="*/ 132161 w 133394"/>
              <a:gd name="connsiteY0" fmla="*/ 5 h 90501"/>
              <a:gd name="connsiteX1" fmla="*/ 101998 w 133394"/>
              <a:gd name="connsiteY1" fmla="*/ 55567 h 90501"/>
              <a:gd name="connsiteX2" fmla="*/ 398 w 133394"/>
              <a:gd name="connsiteY2" fmla="*/ 90492 h 90501"/>
              <a:gd name="connsiteX3" fmla="*/ 68661 w 133394"/>
              <a:gd name="connsiteY3" fmla="*/ 58742 h 90501"/>
              <a:gd name="connsiteX4" fmla="*/ 132161 w 133394"/>
              <a:gd name="connsiteY4" fmla="*/ 5 h 9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94" h="90501">
                <a:moveTo>
                  <a:pt x="132161" y="5"/>
                </a:moveTo>
                <a:cubicBezTo>
                  <a:pt x="137717" y="-524"/>
                  <a:pt x="123958" y="40486"/>
                  <a:pt x="101998" y="55567"/>
                </a:cubicBezTo>
                <a:cubicBezTo>
                  <a:pt x="80037" y="70648"/>
                  <a:pt x="5954" y="89963"/>
                  <a:pt x="398" y="90492"/>
                </a:cubicBezTo>
                <a:cubicBezTo>
                  <a:pt x="-5158" y="91021"/>
                  <a:pt x="48817" y="68531"/>
                  <a:pt x="68661" y="58742"/>
                </a:cubicBezTo>
                <a:cubicBezTo>
                  <a:pt x="88505" y="48953"/>
                  <a:pt x="126605" y="534"/>
                  <a:pt x="132161" y="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53BBDA9-1BA8-4938-8C2C-3515C8CBF2B5}"/>
              </a:ext>
            </a:extLst>
          </p:cNvPr>
          <p:cNvSpPr/>
          <p:nvPr/>
        </p:nvSpPr>
        <p:spPr>
          <a:xfrm>
            <a:off x="5302250" y="3355975"/>
            <a:ext cx="316355" cy="36988"/>
          </a:xfrm>
          <a:custGeom>
            <a:avLst/>
            <a:gdLst>
              <a:gd name="connsiteX0" fmla="*/ 0 w 316355"/>
              <a:gd name="connsiteY0" fmla="*/ 0 h 36988"/>
              <a:gd name="connsiteX1" fmla="*/ 203200 w 316355"/>
              <a:gd name="connsiteY1" fmla="*/ 6350 h 36988"/>
              <a:gd name="connsiteX2" fmla="*/ 315913 w 316355"/>
              <a:gd name="connsiteY2" fmla="*/ 36513 h 36988"/>
              <a:gd name="connsiteX3" fmla="*/ 234950 w 316355"/>
              <a:gd name="connsiteY3" fmla="*/ 25400 h 36988"/>
              <a:gd name="connsiteX4" fmla="*/ 57150 w 316355"/>
              <a:gd name="connsiteY4" fmla="*/ 33338 h 36988"/>
              <a:gd name="connsiteX5" fmla="*/ 230188 w 316355"/>
              <a:gd name="connsiteY5" fmla="*/ 19050 h 36988"/>
              <a:gd name="connsiteX6" fmla="*/ 136525 w 316355"/>
              <a:gd name="connsiteY6" fmla="*/ 6350 h 36988"/>
              <a:gd name="connsiteX7" fmla="*/ 0 w 316355"/>
              <a:gd name="connsiteY7" fmla="*/ 0 h 3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355" h="36988">
                <a:moveTo>
                  <a:pt x="0" y="0"/>
                </a:moveTo>
                <a:cubicBezTo>
                  <a:pt x="75274" y="132"/>
                  <a:pt x="150548" y="265"/>
                  <a:pt x="203200" y="6350"/>
                </a:cubicBezTo>
                <a:cubicBezTo>
                  <a:pt x="255852" y="12436"/>
                  <a:pt x="310621" y="33338"/>
                  <a:pt x="315913" y="36513"/>
                </a:cubicBezTo>
                <a:cubicBezTo>
                  <a:pt x="321205" y="39688"/>
                  <a:pt x="278077" y="25929"/>
                  <a:pt x="234950" y="25400"/>
                </a:cubicBezTo>
                <a:cubicBezTo>
                  <a:pt x="191823" y="24871"/>
                  <a:pt x="57944" y="34396"/>
                  <a:pt x="57150" y="33338"/>
                </a:cubicBezTo>
                <a:cubicBezTo>
                  <a:pt x="56356" y="32280"/>
                  <a:pt x="216959" y="23548"/>
                  <a:pt x="230188" y="19050"/>
                </a:cubicBezTo>
                <a:cubicBezTo>
                  <a:pt x="243417" y="14552"/>
                  <a:pt x="136525" y="6350"/>
                  <a:pt x="136525" y="63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7BD0EEE-A142-483D-BEB6-171F3D71DC60}"/>
              </a:ext>
            </a:extLst>
          </p:cNvPr>
          <p:cNvSpPr/>
          <p:nvPr/>
        </p:nvSpPr>
        <p:spPr>
          <a:xfrm>
            <a:off x="5139698" y="3403593"/>
            <a:ext cx="178502" cy="131787"/>
          </a:xfrm>
          <a:custGeom>
            <a:avLst/>
            <a:gdLst>
              <a:gd name="connsiteX0" fmla="*/ 178427 w 178502"/>
              <a:gd name="connsiteY0" fmla="*/ 7 h 131787"/>
              <a:gd name="connsiteX1" fmla="*/ 35552 w 178502"/>
              <a:gd name="connsiteY1" fmla="*/ 84145 h 131787"/>
              <a:gd name="connsiteX2" fmla="*/ 627 w 178502"/>
              <a:gd name="connsiteY2" fmla="*/ 131770 h 131787"/>
              <a:gd name="connsiteX3" fmla="*/ 54602 w 178502"/>
              <a:gd name="connsiteY3" fmla="*/ 79382 h 131787"/>
              <a:gd name="connsiteX4" fmla="*/ 178427 w 178502"/>
              <a:gd name="connsiteY4" fmla="*/ 7 h 1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02" h="131787">
                <a:moveTo>
                  <a:pt x="178427" y="7"/>
                </a:moveTo>
                <a:cubicBezTo>
                  <a:pt x="175252" y="801"/>
                  <a:pt x="65185" y="62185"/>
                  <a:pt x="35552" y="84145"/>
                </a:cubicBezTo>
                <a:cubicBezTo>
                  <a:pt x="5919" y="106105"/>
                  <a:pt x="-2548" y="132564"/>
                  <a:pt x="627" y="131770"/>
                </a:cubicBezTo>
                <a:cubicBezTo>
                  <a:pt x="3802" y="130976"/>
                  <a:pt x="25498" y="100549"/>
                  <a:pt x="54602" y="79382"/>
                </a:cubicBezTo>
                <a:cubicBezTo>
                  <a:pt x="83706" y="58215"/>
                  <a:pt x="181602" y="-787"/>
                  <a:pt x="178427" y="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2D8176C0-420E-4652-913B-D4EFB80B1203}"/>
              </a:ext>
            </a:extLst>
          </p:cNvPr>
          <p:cNvSpPr/>
          <p:nvPr/>
        </p:nvSpPr>
        <p:spPr>
          <a:xfrm>
            <a:off x="5135550" y="3185692"/>
            <a:ext cx="382725" cy="151262"/>
          </a:xfrm>
          <a:custGeom>
            <a:avLst/>
            <a:gdLst>
              <a:gd name="connsiteX0" fmla="*/ 13 w 382725"/>
              <a:gd name="connsiteY0" fmla="*/ 151233 h 151262"/>
              <a:gd name="connsiteX1" fmla="*/ 158763 w 382725"/>
              <a:gd name="connsiteY1" fmla="*/ 43283 h 151262"/>
              <a:gd name="connsiteX2" fmla="*/ 376250 w 382725"/>
              <a:gd name="connsiteY2" fmla="*/ 9946 h 151262"/>
              <a:gd name="connsiteX3" fmla="*/ 317513 w 382725"/>
              <a:gd name="connsiteY3" fmla="*/ 3596 h 151262"/>
              <a:gd name="connsiteX4" fmla="*/ 234963 w 382725"/>
              <a:gd name="connsiteY4" fmla="*/ 2008 h 151262"/>
              <a:gd name="connsiteX5" fmla="*/ 166700 w 382725"/>
              <a:gd name="connsiteY5" fmla="*/ 32171 h 151262"/>
              <a:gd name="connsiteX6" fmla="*/ 13 w 382725"/>
              <a:gd name="connsiteY6" fmla="*/ 151233 h 1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725" h="151262">
                <a:moveTo>
                  <a:pt x="13" y="151233"/>
                </a:moveTo>
                <a:cubicBezTo>
                  <a:pt x="-1310" y="153085"/>
                  <a:pt x="96057" y="66831"/>
                  <a:pt x="158763" y="43283"/>
                </a:cubicBezTo>
                <a:cubicBezTo>
                  <a:pt x="221469" y="19735"/>
                  <a:pt x="349792" y="16560"/>
                  <a:pt x="376250" y="9946"/>
                </a:cubicBezTo>
                <a:cubicBezTo>
                  <a:pt x="402708" y="3332"/>
                  <a:pt x="341061" y="4919"/>
                  <a:pt x="317513" y="3596"/>
                </a:cubicBezTo>
                <a:cubicBezTo>
                  <a:pt x="293965" y="2273"/>
                  <a:pt x="260098" y="-2754"/>
                  <a:pt x="234963" y="2008"/>
                </a:cubicBezTo>
                <a:cubicBezTo>
                  <a:pt x="209828" y="6770"/>
                  <a:pt x="203477" y="9417"/>
                  <a:pt x="166700" y="32171"/>
                </a:cubicBezTo>
                <a:cubicBezTo>
                  <a:pt x="129923" y="54925"/>
                  <a:pt x="1336" y="149381"/>
                  <a:pt x="13" y="1512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8C6BE60-6C7E-4976-B2CB-55E90A688303}"/>
              </a:ext>
            </a:extLst>
          </p:cNvPr>
          <p:cNvSpPr/>
          <p:nvPr/>
        </p:nvSpPr>
        <p:spPr>
          <a:xfrm>
            <a:off x="5181150" y="3080473"/>
            <a:ext cx="350240" cy="112430"/>
          </a:xfrm>
          <a:custGeom>
            <a:avLst/>
            <a:gdLst>
              <a:gd name="connsiteX0" fmla="*/ 450 w 350240"/>
              <a:gd name="connsiteY0" fmla="*/ 78652 h 112430"/>
              <a:gd name="connsiteX1" fmla="*/ 168725 w 350240"/>
              <a:gd name="connsiteY1" fmla="*/ 5627 h 112430"/>
              <a:gd name="connsiteX2" fmla="*/ 295725 w 350240"/>
              <a:gd name="connsiteY2" fmla="*/ 16740 h 112430"/>
              <a:gd name="connsiteX3" fmla="*/ 349700 w 350240"/>
              <a:gd name="connsiteY3" fmla="*/ 110402 h 112430"/>
              <a:gd name="connsiteX4" fmla="*/ 321125 w 350240"/>
              <a:gd name="connsiteY4" fmla="*/ 77065 h 112430"/>
              <a:gd name="connsiteX5" fmla="*/ 283025 w 350240"/>
              <a:gd name="connsiteY5" fmla="*/ 29440 h 112430"/>
              <a:gd name="connsiteX6" fmla="*/ 222700 w 350240"/>
              <a:gd name="connsiteY6" fmla="*/ 18327 h 112430"/>
              <a:gd name="connsiteX7" fmla="*/ 450 w 350240"/>
              <a:gd name="connsiteY7" fmla="*/ 78652 h 11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240" h="112430">
                <a:moveTo>
                  <a:pt x="450" y="78652"/>
                </a:moveTo>
                <a:cubicBezTo>
                  <a:pt x="-8546" y="76535"/>
                  <a:pt x="119512" y="15946"/>
                  <a:pt x="168725" y="5627"/>
                </a:cubicBezTo>
                <a:cubicBezTo>
                  <a:pt x="217938" y="-4692"/>
                  <a:pt x="265563" y="-722"/>
                  <a:pt x="295725" y="16740"/>
                </a:cubicBezTo>
                <a:cubicBezTo>
                  <a:pt x="325887" y="34202"/>
                  <a:pt x="345467" y="100348"/>
                  <a:pt x="349700" y="110402"/>
                </a:cubicBezTo>
                <a:cubicBezTo>
                  <a:pt x="353933" y="120456"/>
                  <a:pt x="332238" y="90559"/>
                  <a:pt x="321125" y="77065"/>
                </a:cubicBezTo>
                <a:cubicBezTo>
                  <a:pt x="310013" y="63571"/>
                  <a:pt x="299429" y="39230"/>
                  <a:pt x="283025" y="29440"/>
                </a:cubicBezTo>
                <a:cubicBezTo>
                  <a:pt x="266621" y="19650"/>
                  <a:pt x="264240" y="13035"/>
                  <a:pt x="222700" y="18327"/>
                </a:cubicBezTo>
                <a:cubicBezTo>
                  <a:pt x="181161" y="23619"/>
                  <a:pt x="9446" y="80769"/>
                  <a:pt x="450" y="786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86C740C4-392B-483E-99A3-6C5EE3E013FA}"/>
              </a:ext>
            </a:extLst>
          </p:cNvPr>
          <p:cNvSpPr/>
          <p:nvPr/>
        </p:nvSpPr>
        <p:spPr>
          <a:xfrm>
            <a:off x="4974032" y="3163872"/>
            <a:ext cx="201991" cy="123882"/>
          </a:xfrm>
          <a:custGeom>
            <a:avLst/>
            <a:gdLst>
              <a:gd name="connsiteX0" fmla="*/ 201218 w 201991"/>
              <a:gd name="connsiteY0" fmla="*/ 16 h 123882"/>
              <a:gd name="connsiteX1" fmla="*/ 50406 w 201991"/>
              <a:gd name="connsiteY1" fmla="*/ 42878 h 123882"/>
              <a:gd name="connsiteX2" fmla="*/ 31356 w 201991"/>
              <a:gd name="connsiteY2" fmla="*/ 57166 h 123882"/>
              <a:gd name="connsiteX3" fmla="*/ 9131 w 201991"/>
              <a:gd name="connsiteY3" fmla="*/ 123841 h 123882"/>
              <a:gd name="connsiteX4" fmla="*/ 7543 w 201991"/>
              <a:gd name="connsiteY4" fmla="*/ 66691 h 123882"/>
              <a:gd name="connsiteX5" fmla="*/ 104381 w 201991"/>
              <a:gd name="connsiteY5" fmla="*/ 38116 h 123882"/>
              <a:gd name="connsiteX6" fmla="*/ 201218 w 201991"/>
              <a:gd name="connsiteY6" fmla="*/ 16 h 12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991" h="123882">
                <a:moveTo>
                  <a:pt x="201218" y="16"/>
                </a:moveTo>
                <a:cubicBezTo>
                  <a:pt x="192222" y="810"/>
                  <a:pt x="78716" y="33353"/>
                  <a:pt x="50406" y="42878"/>
                </a:cubicBezTo>
                <a:cubicBezTo>
                  <a:pt x="22096" y="52403"/>
                  <a:pt x="38235" y="43672"/>
                  <a:pt x="31356" y="57166"/>
                </a:cubicBezTo>
                <a:cubicBezTo>
                  <a:pt x="24477" y="70660"/>
                  <a:pt x="13100" y="122254"/>
                  <a:pt x="9131" y="123841"/>
                </a:cubicBezTo>
                <a:cubicBezTo>
                  <a:pt x="5162" y="125429"/>
                  <a:pt x="-8332" y="80979"/>
                  <a:pt x="7543" y="66691"/>
                </a:cubicBezTo>
                <a:cubicBezTo>
                  <a:pt x="23418" y="52404"/>
                  <a:pt x="70250" y="48964"/>
                  <a:pt x="104381" y="38116"/>
                </a:cubicBezTo>
                <a:cubicBezTo>
                  <a:pt x="138512" y="27268"/>
                  <a:pt x="210214" y="-778"/>
                  <a:pt x="201218" y="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EF5BF94-8229-4763-8DEC-E80E05E9138F}"/>
              </a:ext>
            </a:extLst>
          </p:cNvPr>
          <p:cNvSpPr/>
          <p:nvPr/>
        </p:nvSpPr>
        <p:spPr>
          <a:xfrm>
            <a:off x="4930279" y="3287638"/>
            <a:ext cx="34108" cy="128713"/>
          </a:xfrm>
          <a:custGeom>
            <a:avLst/>
            <a:gdLst>
              <a:gd name="connsiteX0" fmla="*/ 33834 w 34108"/>
              <a:gd name="connsiteY0" fmla="*/ 75 h 128713"/>
              <a:gd name="connsiteX1" fmla="*/ 3671 w 34108"/>
              <a:gd name="connsiteY1" fmla="*/ 52462 h 128713"/>
              <a:gd name="connsiteX2" fmla="*/ 2084 w 34108"/>
              <a:gd name="connsiteY2" fmla="*/ 128662 h 128713"/>
              <a:gd name="connsiteX3" fmla="*/ 17959 w 34108"/>
              <a:gd name="connsiteY3" fmla="*/ 63575 h 128713"/>
              <a:gd name="connsiteX4" fmla="*/ 33834 w 34108"/>
              <a:gd name="connsiteY4" fmla="*/ 75 h 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08" h="128713">
                <a:moveTo>
                  <a:pt x="33834" y="75"/>
                </a:moveTo>
                <a:cubicBezTo>
                  <a:pt x="31453" y="-1777"/>
                  <a:pt x="8963" y="31031"/>
                  <a:pt x="3671" y="52462"/>
                </a:cubicBezTo>
                <a:cubicBezTo>
                  <a:pt x="-1621" y="73893"/>
                  <a:pt x="-297" y="126810"/>
                  <a:pt x="2084" y="128662"/>
                </a:cubicBezTo>
                <a:cubicBezTo>
                  <a:pt x="4465" y="130514"/>
                  <a:pt x="13461" y="82360"/>
                  <a:pt x="17959" y="63575"/>
                </a:cubicBezTo>
                <a:cubicBezTo>
                  <a:pt x="22457" y="44790"/>
                  <a:pt x="36215" y="1927"/>
                  <a:pt x="33834" y="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869326B-E3FC-473B-899F-1E20DDA75118}"/>
              </a:ext>
            </a:extLst>
          </p:cNvPr>
          <p:cNvSpPr/>
          <p:nvPr/>
        </p:nvSpPr>
        <p:spPr>
          <a:xfrm>
            <a:off x="4943330" y="3333373"/>
            <a:ext cx="211189" cy="102250"/>
          </a:xfrm>
          <a:custGeom>
            <a:avLst/>
            <a:gdLst>
              <a:gd name="connsiteX0" fmla="*/ 209695 w 211189"/>
              <a:gd name="connsiteY0" fmla="*/ 377 h 102250"/>
              <a:gd name="connsiteX1" fmla="*/ 136670 w 211189"/>
              <a:gd name="connsiteY1" fmla="*/ 13077 h 102250"/>
              <a:gd name="connsiteX2" fmla="*/ 74758 w 211189"/>
              <a:gd name="connsiteY2" fmla="*/ 46415 h 102250"/>
              <a:gd name="connsiteX3" fmla="*/ 43008 w 211189"/>
              <a:gd name="connsiteY3" fmla="*/ 78165 h 102250"/>
              <a:gd name="connsiteX4" fmla="*/ 145 w 211189"/>
              <a:gd name="connsiteY4" fmla="*/ 101977 h 102250"/>
              <a:gd name="connsiteX5" fmla="*/ 30308 w 211189"/>
              <a:gd name="connsiteY5" fmla="*/ 62290 h 102250"/>
              <a:gd name="connsiteX6" fmla="*/ 65233 w 211189"/>
              <a:gd name="connsiteY6" fmla="*/ 25777 h 102250"/>
              <a:gd name="connsiteX7" fmla="*/ 209695 w 211189"/>
              <a:gd name="connsiteY7" fmla="*/ 377 h 10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189" h="102250">
                <a:moveTo>
                  <a:pt x="209695" y="377"/>
                </a:moveTo>
                <a:cubicBezTo>
                  <a:pt x="221601" y="-1740"/>
                  <a:pt x="159159" y="5404"/>
                  <a:pt x="136670" y="13077"/>
                </a:cubicBezTo>
                <a:cubicBezTo>
                  <a:pt x="114180" y="20750"/>
                  <a:pt x="90368" y="35567"/>
                  <a:pt x="74758" y="46415"/>
                </a:cubicBezTo>
                <a:cubicBezTo>
                  <a:pt x="59148" y="57263"/>
                  <a:pt x="55443" y="68905"/>
                  <a:pt x="43008" y="78165"/>
                </a:cubicBezTo>
                <a:cubicBezTo>
                  <a:pt x="30573" y="87425"/>
                  <a:pt x="2262" y="104623"/>
                  <a:pt x="145" y="101977"/>
                </a:cubicBezTo>
                <a:cubicBezTo>
                  <a:pt x="-1972" y="99331"/>
                  <a:pt x="19460" y="74990"/>
                  <a:pt x="30308" y="62290"/>
                </a:cubicBezTo>
                <a:cubicBezTo>
                  <a:pt x="41156" y="49590"/>
                  <a:pt x="38510" y="37154"/>
                  <a:pt x="65233" y="25777"/>
                </a:cubicBezTo>
                <a:cubicBezTo>
                  <a:pt x="91956" y="14400"/>
                  <a:pt x="197789" y="2494"/>
                  <a:pt x="209695" y="3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A574D394-CF8F-41E4-8278-EC7A98399203}"/>
              </a:ext>
            </a:extLst>
          </p:cNvPr>
          <p:cNvSpPr/>
          <p:nvPr/>
        </p:nvSpPr>
        <p:spPr>
          <a:xfrm>
            <a:off x="5957072" y="3198201"/>
            <a:ext cx="106200" cy="271365"/>
          </a:xfrm>
          <a:custGeom>
            <a:avLst/>
            <a:gdLst>
              <a:gd name="connsiteX0" fmla="*/ 816 w 106200"/>
              <a:gd name="connsiteY0" fmla="*/ 612 h 271365"/>
              <a:gd name="connsiteX1" fmla="*/ 23041 w 106200"/>
              <a:gd name="connsiteY1" fmla="*/ 102212 h 271365"/>
              <a:gd name="connsiteX2" fmla="*/ 57966 w 106200"/>
              <a:gd name="connsiteY2" fmla="*/ 140312 h 271365"/>
              <a:gd name="connsiteX3" fmla="*/ 105591 w 106200"/>
              <a:gd name="connsiteY3" fmla="*/ 268899 h 271365"/>
              <a:gd name="connsiteX4" fmla="*/ 80191 w 106200"/>
              <a:gd name="connsiteY4" fmla="*/ 219687 h 271365"/>
              <a:gd name="connsiteX5" fmla="*/ 13516 w 106200"/>
              <a:gd name="connsiteY5" fmla="*/ 154599 h 271365"/>
              <a:gd name="connsiteX6" fmla="*/ 816 w 106200"/>
              <a:gd name="connsiteY6" fmla="*/ 612 h 27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00" h="271365">
                <a:moveTo>
                  <a:pt x="816" y="612"/>
                </a:moveTo>
                <a:cubicBezTo>
                  <a:pt x="2404" y="-8119"/>
                  <a:pt x="13516" y="78929"/>
                  <a:pt x="23041" y="102212"/>
                </a:cubicBezTo>
                <a:cubicBezTo>
                  <a:pt x="32566" y="125495"/>
                  <a:pt x="44208" y="112531"/>
                  <a:pt x="57966" y="140312"/>
                </a:cubicBezTo>
                <a:cubicBezTo>
                  <a:pt x="71724" y="168093"/>
                  <a:pt x="101887" y="255670"/>
                  <a:pt x="105591" y="268899"/>
                </a:cubicBezTo>
                <a:cubicBezTo>
                  <a:pt x="109295" y="282128"/>
                  <a:pt x="95537" y="238737"/>
                  <a:pt x="80191" y="219687"/>
                </a:cubicBezTo>
                <a:cubicBezTo>
                  <a:pt x="64845" y="200637"/>
                  <a:pt x="28597" y="187407"/>
                  <a:pt x="13516" y="154599"/>
                </a:cubicBezTo>
                <a:cubicBezTo>
                  <a:pt x="-1565" y="121791"/>
                  <a:pt x="-772" y="9343"/>
                  <a:pt x="816" y="6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26F543F0-D2FA-4C0F-ADAD-F5AFF64C43C0}"/>
              </a:ext>
            </a:extLst>
          </p:cNvPr>
          <p:cNvSpPr/>
          <p:nvPr/>
        </p:nvSpPr>
        <p:spPr>
          <a:xfrm>
            <a:off x="5921270" y="3444614"/>
            <a:ext cx="71392" cy="255203"/>
          </a:xfrm>
          <a:custGeom>
            <a:avLst/>
            <a:gdLst>
              <a:gd name="connsiteX0" fmla="*/ 105 w 71392"/>
              <a:gd name="connsiteY0" fmla="*/ 261 h 255203"/>
              <a:gd name="connsiteX1" fmla="*/ 54080 w 71392"/>
              <a:gd name="connsiteY1" fmla="*/ 141549 h 255203"/>
              <a:gd name="connsiteX2" fmla="*/ 52493 w 71392"/>
              <a:gd name="connsiteY2" fmla="*/ 254261 h 255203"/>
              <a:gd name="connsiteX3" fmla="*/ 49318 w 71392"/>
              <a:gd name="connsiteY3" fmla="*/ 190761 h 255203"/>
              <a:gd name="connsiteX4" fmla="*/ 69955 w 71392"/>
              <a:gd name="connsiteY4" fmla="*/ 108211 h 255203"/>
              <a:gd name="connsiteX5" fmla="*/ 105 w 71392"/>
              <a:gd name="connsiteY5" fmla="*/ 261 h 25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92" h="255203">
                <a:moveTo>
                  <a:pt x="105" y="261"/>
                </a:moveTo>
                <a:cubicBezTo>
                  <a:pt x="-2541" y="5817"/>
                  <a:pt x="45349" y="99216"/>
                  <a:pt x="54080" y="141549"/>
                </a:cubicBezTo>
                <a:cubicBezTo>
                  <a:pt x="62811" y="183882"/>
                  <a:pt x="53287" y="246059"/>
                  <a:pt x="52493" y="254261"/>
                </a:cubicBezTo>
                <a:cubicBezTo>
                  <a:pt x="51699" y="262463"/>
                  <a:pt x="46408" y="215103"/>
                  <a:pt x="49318" y="190761"/>
                </a:cubicBezTo>
                <a:cubicBezTo>
                  <a:pt x="52228" y="166419"/>
                  <a:pt x="77628" y="137050"/>
                  <a:pt x="69955" y="108211"/>
                </a:cubicBezTo>
                <a:cubicBezTo>
                  <a:pt x="62282" y="79372"/>
                  <a:pt x="2751" y="-5295"/>
                  <a:pt x="105" y="2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4EFF2C6A-DE9F-4BF3-B6D9-1CAFE64ED416}"/>
              </a:ext>
            </a:extLst>
          </p:cNvPr>
          <p:cNvSpPr/>
          <p:nvPr/>
        </p:nvSpPr>
        <p:spPr>
          <a:xfrm>
            <a:off x="6038418" y="3752047"/>
            <a:ext cx="254490" cy="230093"/>
          </a:xfrm>
          <a:custGeom>
            <a:avLst/>
            <a:gdLst>
              <a:gd name="connsiteX0" fmla="*/ 216332 w 254490"/>
              <a:gd name="connsiteY0" fmla="*/ 803 h 230093"/>
              <a:gd name="connsiteX1" fmla="*/ 254432 w 254490"/>
              <a:gd name="connsiteY1" fmla="*/ 100286 h 230093"/>
              <a:gd name="connsiteX2" fmla="*/ 224799 w 254490"/>
              <a:gd name="connsiteY2" fmla="*/ 153203 h 230093"/>
              <a:gd name="connsiteX3" fmla="*/ 216332 w 254490"/>
              <a:gd name="connsiteY3" fmla="*/ 212470 h 230093"/>
              <a:gd name="connsiteX4" fmla="*/ 190932 w 254490"/>
              <a:gd name="connsiteY4" fmla="*/ 195536 h 230093"/>
              <a:gd name="connsiteX5" fmla="*/ 432 w 254490"/>
              <a:gd name="connsiteY5" fmla="*/ 197653 h 230093"/>
              <a:gd name="connsiteX6" fmla="*/ 140132 w 254490"/>
              <a:gd name="connsiteY6" fmla="*/ 229403 h 230093"/>
              <a:gd name="connsiteX7" fmla="*/ 180349 w 254490"/>
              <a:gd name="connsiteY7" fmla="*/ 214586 h 230093"/>
              <a:gd name="connsiteX8" fmla="*/ 216332 w 254490"/>
              <a:gd name="connsiteY8" fmla="*/ 159553 h 230093"/>
              <a:gd name="connsiteX9" fmla="*/ 216332 w 254490"/>
              <a:gd name="connsiteY9" fmla="*/ 803 h 23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490" h="230093">
                <a:moveTo>
                  <a:pt x="216332" y="803"/>
                </a:moveTo>
                <a:cubicBezTo>
                  <a:pt x="222682" y="-9075"/>
                  <a:pt x="253021" y="74886"/>
                  <a:pt x="254432" y="100286"/>
                </a:cubicBezTo>
                <a:cubicBezTo>
                  <a:pt x="255843" y="125686"/>
                  <a:pt x="231149" y="134506"/>
                  <a:pt x="224799" y="153203"/>
                </a:cubicBezTo>
                <a:cubicBezTo>
                  <a:pt x="218449" y="171900"/>
                  <a:pt x="221976" y="205415"/>
                  <a:pt x="216332" y="212470"/>
                </a:cubicBezTo>
                <a:cubicBezTo>
                  <a:pt x="210688" y="219525"/>
                  <a:pt x="226915" y="198006"/>
                  <a:pt x="190932" y="195536"/>
                </a:cubicBezTo>
                <a:cubicBezTo>
                  <a:pt x="154949" y="193067"/>
                  <a:pt x="8899" y="192009"/>
                  <a:pt x="432" y="197653"/>
                </a:cubicBezTo>
                <a:cubicBezTo>
                  <a:pt x="-8035" y="203297"/>
                  <a:pt x="110146" y="226581"/>
                  <a:pt x="140132" y="229403"/>
                </a:cubicBezTo>
                <a:cubicBezTo>
                  <a:pt x="170118" y="232225"/>
                  <a:pt x="167649" y="226228"/>
                  <a:pt x="180349" y="214586"/>
                </a:cubicBezTo>
                <a:cubicBezTo>
                  <a:pt x="193049" y="202944"/>
                  <a:pt x="208924" y="189186"/>
                  <a:pt x="216332" y="159553"/>
                </a:cubicBezTo>
                <a:cubicBezTo>
                  <a:pt x="223740" y="129920"/>
                  <a:pt x="209982" y="10681"/>
                  <a:pt x="216332" y="8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26DCF24-9138-43D2-9237-02525A3C2409}"/>
              </a:ext>
            </a:extLst>
          </p:cNvPr>
          <p:cNvSpPr/>
          <p:nvPr/>
        </p:nvSpPr>
        <p:spPr>
          <a:xfrm>
            <a:off x="6049245" y="3651249"/>
            <a:ext cx="138881" cy="187411"/>
          </a:xfrm>
          <a:custGeom>
            <a:avLst/>
            <a:gdLst>
              <a:gd name="connsiteX0" fmla="*/ 16593 w 138881"/>
              <a:gd name="connsiteY0" fmla="*/ 1 h 187411"/>
              <a:gd name="connsiteX1" fmla="*/ 718 w 138881"/>
              <a:gd name="connsiteY1" fmla="*/ 131764 h 187411"/>
              <a:gd name="connsiteX2" fmla="*/ 43580 w 138881"/>
              <a:gd name="connsiteY2" fmla="*/ 158751 h 187411"/>
              <a:gd name="connsiteX3" fmla="*/ 138830 w 138881"/>
              <a:gd name="connsiteY3" fmla="*/ 187326 h 187411"/>
              <a:gd name="connsiteX4" fmla="*/ 56280 w 138881"/>
              <a:gd name="connsiteY4" fmla="*/ 149226 h 187411"/>
              <a:gd name="connsiteX5" fmla="*/ 15005 w 138881"/>
              <a:gd name="connsiteY5" fmla="*/ 128589 h 187411"/>
              <a:gd name="connsiteX6" fmla="*/ 16593 w 138881"/>
              <a:gd name="connsiteY6" fmla="*/ 1 h 187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881" h="187411">
                <a:moveTo>
                  <a:pt x="16593" y="1"/>
                </a:moveTo>
                <a:cubicBezTo>
                  <a:pt x="14212" y="530"/>
                  <a:pt x="-3780" y="105306"/>
                  <a:pt x="718" y="131764"/>
                </a:cubicBezTo>
                <a:cubicBezTo>
                  <a:pt x="5216" y="158222"/>
                  <a:pt x="20561" y="149491"/>
                  <a:pt x="43580" y="158751"/>
                </a:cubicBezTo>
                <a:cubicBezTo>
                  <a:pt x="66599" y="168011"/>
                  <a:pt x="136713" y="188914"/>
                  <a:pt x="138830" y="187326"/>
                </a:cubicBezTo>
                <a:cubicBezTo>
                  <a:pt x="140947" y="185738"/>
                  <a:pt x="76917" y="159015"/>
                  <a:pt x="56280" y="149226"/>
                </a:cubicBezTo>
                <a:cubicBezTo>
                  <a:pt x="35643" y="139437"/>
                  <a:pt x="22943" y="149227"/>
                  <a:pt x="15005" y="128589"/>
                </a:cubicBezTo>
                <a:cubicBezTo>
                  <a:pt x="7067" y="107952"/>
                  <a:pt x="18974" y="-528"/>
                  <a:pt x="16593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7575E64-9213-45AA-BEC0-EA29982C3F4E}"/>
              </a:ext>
            </a:extLst>
          </p:cNvPr>
          <p:cNvSpPr/>
          <p:nvPr/>
        </p:nvSpPr>
        <p:spPr>
          <a:xfrm>
            <a:off x="6334101" y="3636757"/>
            <a:ext cx="108936" cy="140310"/>
          </a:xfrm>
          <a:custGeom>
            <a:avLst/>
            <a:gdLst>
              <a:gd name="connsiteX0" fmla="*/ 24 w 108936"/>
              <a:gd name="connsiteY0" fmla="*/ 206 h 140310"/>
              <a:gd name="connsiteX1" fmla="*/ 96862 w 108936"/>
              <a:gd name="connsiteY1" fmla="*/ 31956 h 140310"/>
              <a:gd name="connsiteX2" fmla="*/ 107974 w 108936"/>
              <a:gd name="connsiteY2" fmla="*/ 138318 h 140310"/>
              <a:gd name="connsiteX3" fmla="*/ 101624 w 108936"/>
              <a:gd name="connsiteY3" fmla="*/ 97043 h 140310"/>
              <a:gd name="connsiteX4" fmla="*/ 87337 w 108936"/>
              <a:gd name="connsiteY4" fmla="*/ 43068 h 140310"/>
              <a:gd name="connsiteX5" fmla="*/ 24 w 108936"/>
              <a:gd name="connsiteY5" fmla="*/ 206 h 14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36" h="140310">
                <a:moveTo>
                  <a:pt x="24" y="206"/>
                </a:moveTo>
                <a:cubicBezTo>
                  <a:pt x="1611" y="-1646"/>
                  <a:pt x="78870" y="8937"/>
                  <a:pt x="96862" y="31956"/>
                </a:cubicBezTo>
                <a:cubicBezTo>
                  <a:pt x="114854" y="54975"/>
                  <a:pt x="107180" y="127470"/>
                  <a:pt x="107974" y="138318"/>
                </a:cubicBezTo>
                <a:cubicBezTo>
                  <a:pt x="108768" y="149166"/>
                  <a:pt x="105063" y="112918"/>
                  <a:pt x="101624" y="97043"/>
                </a:cubicBezTo>
                <a:cubicBezTo>
                  <a:pt x="98185" y="81168"/>
                  <a:pt x="100301" y="58414"/>
                  <a:pt x="87337" y="43068"/>
                </a:cubicBezTo>
                <a:cubicBezTo>
                  <a:pt x="74373" y="27722"/>
                  <a:pt x="-1563" y="2058"/>
                  <a:pt x="24" y="2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37B41403-33B7-40F5-9579-4D2E80411EC2}"/>
              </a:ext>
            </a:extLst>
          </p:cNvPr>
          <p:cNvSpPr/>
          <p:nvPr/>
        </p:nvSpPr>
        <p:spPr>
          <a:xfrm>
            <a:off x="5887583" y="3886075"/>
            <a:ext cx="130701" cy="68851"/>
          </a:xfrm>
          <a:custGeom>
            <a:avLst/>
            <a:gdLst>
              <a:gd name="connsiteX0" fmla="*/ 130630 w 130701"/>
              <a:gd name="connsiteY0" fmla="*/ 68388 h 68851"/>
              <a:gd name="connsiteX1" fmla="*/ 40142 w 130701"/>
              <a:gd name="connsiteY1" fmla="*/ 125 h 68851"/>
              <a:gd name="connsiteX2" fmla="*/ 455 w 130701"/>
              <a:gd name="connsiteY2" fmla="*/ 50925 h 68851"/>
              <a:gd name="connsiteX3" fmla="*/ 24267 w 130701"/>
              <a:gd name="connsiteY3" fmla="*/ 31875 h 68851"/>
              <a:gd name="connsiteX4" fmla="*/ 130630 w 130701"/>
              <a:gd name="connsiteY4" fmla="*/ 68388 h 6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01" h="68851">
                <a:moveTo>
                  <a:pt x="130630" y="68388"/>
                </a:moveTo>
                <a:cubicBezTo>
                  <a:pt x="133276" y="63096"/>
                  <a:pt x="61838" y="3035"/>
                  <a:pt x="40142" y="125"/>
                </a:cubicBezTo>
                <a:cubicBezTo>
                  <a:pt x="18446" y="-2785"/>
                  <a:pt x="3101" y="45633"/>
                  <a:pt x="455" y="50925"/>
                </a:cubicBezTo>
                <a:cubicBezTo>
                  <a:pt x="-2191" y="56217"/>
                  <a:pt x="6805" y="31875"/>
                  <a:pt x="24267" y="31875"/>
                </a:cubicBezTo>
                <a:cubicBezTo>
                  <a:pt x="41729" y="31875"/>
                  <a:pt x="127984" y="73680"/>
                  <a:pt x="130630" y="683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B761D32-5FA7-4F11-988C-2D9064F1EF19}"/>
              </a:ext>
            </a:extLst>
          </p:cNvPr>
          <p:cNvSpPr/>
          <p:nvPr/>
        </p:nvSpPr>
        <p:spPr>
          <a:xfrm>
            <a:off x="5926114" y="3996878"/>
            <a:ext cx="259705" cy="51249"/>
          </a:xfrm>
          <a:custGeom>
            <a:avLst/>
            <a:gdLst>
              <a:gd name="connsiteX0" fmla="*/ 24 w 259705"/>
              <a:gd name="connsiteY0" fmla="*/ 447 h 51249"/>
              <a:gd name="connsiteX1" fmla="*/ 80986 w 259705"/>
              <a:gd name="connsiteY1" fmla="*/ 36960 h 51249"/>
              <a:gd name="connsiteX2" fmla="*/ 160361 w 259705"/>
              <a:gd name="connsiteY2" fmla="*/ 29022 h 51249"/>
              <a:gd name="connsiteX3" fmla="*/ 258786 w 259705"/>
              <a:gd name="connsiteY3" fmla="*/ 51247 h 51249"/>
              <a:gd name="connsiteX4" fmla="*/ 206399 w 259705"/>
              <a:gd name="connsiteY4" fmla="*/ 27435 h 51249"/>
              <a:gd name="connsiteX5" fmla="*/ 152424 w 259705"/>
              <a:gd name="connsiteY5" fmla="*/ 16322 h 51249"/>
              <a:gd name="connsiteX6" fmla="*/ 73049 w 259705"/>
              <a:gd name="connsiteY6" fmla="*/ 16322 h 51249"/>
              <a:gd name="connsiteX7" fmla="*/ 24 w 259705"/>
              <a:gd name="connsiteY7" fmla="*/ 447 h 51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705" h="51249">
                <a:moveTo>
                  <a:pt x="24" y="447"/>
                </a:moveTo>
                <a:cubicBezTo>
                  <a:pt x="1347" y="3887"/>
                  <a:pt x="54263" y="32198"/>
                  <a:pt x="80986" y="36960"/>
                </a:cubicBezTo>
                <a:cubicBezTo>
                  <a:pt x="107709" y="41722"/>
                  <a:pt x="130728" y="26641"/>
                  <a:pt x="160361" y="29022"/>
                </a:cubicBezTo>
                <a:cubicBezTo>
                  <a:pt x="189994" y="31403"/>
                  <a:pt x="251113" y="51511"/>
                  <a:pt x="258786" y="51247"/>
                </a:cubicBezTo>
                <a:cubicBezTo>
                  <a:pt x="266459" y="50983"/>
                  <a:pt x="224126" y="33256"/>
                  <a:pt x="206399" y="27435"/>
                </a:cubicBezTo>
                <a:cubicBezTo>
                  <a:pt x="188672" y="21614"/>
                  <a:pt x="174649" y="18174"/>
                  <a:pt x="152424" y="16322"/>
                </a:cubicBezTo>
                <a:cubicBezTo>
                  <a:pt x="130199" y="14470"/>
                  <a:pt x="95803" y="18174"/>
                  <a:pt x="73049" y="16322"/>
                </a:cubicBezTo>
                <a:cubicBezTo>
                  <a:pt x="50295" y="14470"/>
                  <a:pt x="-1299" y="-2993"/>
                  <a:pt x="24" y="4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3652579-8354-4564-9E3F-9DE71423EA12}"/>
              </a:ext>
            </a:extLst>
          </p:cNvPr>
          <p:cNvSpPr/>
          <p:nvPr/>
        </p:nvSpPr>
        <p:spPr>
          <a:xfrm>
            <a:off x="6256338" y="3825782"/>
            <a:ext cx="184525" cy="216350"/>
          </a:xfrm>
          <a:custGeom>
            <a:avLst/>
            <a:gdLst>
              <a:gd name="connsiteX0" fmla="*/ 184150 w 184525"/>
              <a:gd name="connsiteY0" fmla="*/ 93 h 216350"/>
              <a:gd name="connsiteX1" fmla="*/ 95250 w 184525"/>
              <a:gd name="connsiteY1" fmla="*/ 79468 h 216350"/>
              <a:gd name="connsiteX2" fmla="*/ 68262 w 184525"/>
              <a:gd name="connsiteY2" fmla="*/ 166781 h 216350"/>
              <a:gd name="connsiteX3" fmla="*/ 47625 w 184525"/>
              <a:gd name="connsiteY3" fmla="*/ 192181 h 216350"/>
              <a:gd name="connsiteX4" fmla="*/ 0 w 184525"/>
              <a:gd name="connsiteY4" fmla="*/ 215993 h 216350"/>
              <a:gd name="connsiteX5" fmla="*/ 47625 w 184525"/>
              <a:gd name="connsiteY5" fmla="*/ 173131 h 216350"/>
              <a:gd name="connsiteX6" fmla="*/ 50800 w 184525"/>
              <a:gd name="connsiteY6" fmla="*/ 122331 h 216350"/>
              <a:gd name="connsiteX7" fmla="*/ 57150 w 184525"/>
              <a:gd name="connsiteY7" fmla="*/ 95343 h 216350"/>
              <a:gd name="connsiteX8" fmla="*/ 184150 w 184525"/>
              <a:gd name="connsiteY8" fmla="*/ 93 h 21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525" h="216350">
                <a:moveTo>
                  <a:pt x="184150" y="93"/>
                </a:moveTo>
                <a:cubicBezTo>
                  <a:pt x="190500" y="-2553"/>
                  <a:pt x="114565" y="51687"/>
                  <a:pt x="95250" y="79468"/>
                </a:cubicBezTo>
                <a:cubicBezTo>
                  <a:pt x="75935" y="107249"/>
                  <a:pt x="76199" y="147996"/>
                  <a:pt x="68262" y="166781"/>
                </a:cubicBezTo>
                <a:cubicBezTo>
                  <a:pt x="60325" y="185566"/>
                  <a:pt x="59002" y="183979"/>
                  <a:pt x="47625" y="192181"/>
                </a:cubicBezTo>
                <a:cubicBezTo>
                  <a:pt x="36248" y="200383"/>
                  <a:pt x="0" y="219168"/>
                  <a:pt x="0" y="215993"/>
                </a:cubicBezTo>
                <a:cubicBezTo>
                  <a:pt x="0" y="212818"/>
                  <a:pt x="39158" y="188741"/>
                  <a:pt x="47625" y="173131"/>
                </a:cubicBezTo>
                <a:cubicBezTo>
                  <a:pt x="56092" y="157521"/>
                  <a:pt x="49213" y="135296"/>
                  <a:pt x="50800" y="122331"/>
                </a:cubicBezTo>
                <a:cubicBezTo>
                  <a:pt x="52387" y="109366"/>
                  <a:pt x="32808" y="116510"/>
                  <a:pt x="57150" y="95343"/>
                </a:cubicBezTo>
                <a:cubicBezTo>
                  <a:pt x="81492" y="74176"/>
                  <a:pt x="177800" y="2739"/>
                  <a:pt x="184150" y="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2269B11-BB8C-4228-931A-51AD0F6ED7EB}"/>
              </a:ext>
            </a:extLst>
          </p:cNvPr>
          <p:cNvSpPr/>
          <p:nvPr/>
        </p:nvSpPr>
        <p:spPr>
          <a:xfrm>
            <a:off x="5851774" y="3873164"/>
            <a:ext cx="90827" cy="153855"/>
          </a:xfrm>
          <a:custGeom>
            <a:avLst/>
            <a:gdLst>
              <a:gd name="connsiteX0" fmla="*/ 77539 w 90827"/>
              <a:gd name="connsiteY0" fmla="*/ 336 h 153855"/>
              <a:gd name="connsiteX1" fmla="*/ 15626 w 90827"/>
              <a:gd name="connsiteY1" fmla="*/ 51136 h 153855"/>
              <a:gd name="connsiteX2" fmla="*/ 14039 w 90827"/>
              <a:gd name="connsiteY2" fmla="*/ 81299 h 153855"/>
              <a:gd name="connsiteX3" fmla="*/ 88651 w 90827"/>
              <a:gd name="connsiteY3" fmla="*/ 147974 h 153855"/>
              <a:gd name="connsiteX4" fmla="*/ 64839 w 90827"/>
              <a:gd name="connsiteY4" fmla="*/ 146386 h 153855"/>
              <a:gd name="connsiteX5" fmla="*/ 2926 w 90827"/>
              <a:gd name="connsiteY5" fmla="*/ 111461 h 153855"/>
              <a:gd name="connsiteX6" fmla="*/ 15626 w 90827"/>
              <a:gd name="connsiteY6" fmla="*/ 78124 h 153855"/>
              <a:gd name="connsiteX7" fmla="*/ 77539 w 90827"/>
              <a:gd name="connsiteY7" fmla="*/ 336 h 15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827" h="153855">
                <a:moveTo>
                  <a:pt x="77539" y="336"/>
                </a:moveTo>
                <a:cubicBezTo>
                  <a:pt x="77539" y="-4162"/>
                  <a:pt x="26209" y="37642"/>
                  <a:pt x="15626" y="51136"/>
                </a:cubicBezTo>
                <a:cubicBezTo>
                  <a:pt x="5043" y="64630"/>
                  <a:pt x="1868" y="65159"/>
                  <a:pt x="14039" y="81299"/>
                </a:cubicBezTo>
                <a:cubicBezTo>
                  <a:pt x="26210" y="97439"/>
                  <a:pt x="80184" y="137126"/>
                  <a:pt x="88651" y="147974"/>
                </a:cubicBezTo>
                <a:cubicBezTo>
                  <a:pt x="97118" y="158822"/>
                  <a:pt x="79127" y="152472"/>
                  <a:pt x="64839" y="146386"/>
                </a:cubicBezTo>
                <a:cubicBezTo>
                  <a:pt x="50551" y="140301"/>
                  <a:pt x="11128" y="122838"/>
                  <a:pt x="2926" y="111461"/>
                </a:cubicBezTo>
                <a:cubicBezTo>
                  <a:pt x="-5276" y="100084"/>
                  <a:pt x="5307" y="93470"/>
                  <a:pt x="15626" y="78124"/>
                </a:cubicBezTo>
                <a:cubicBezTo>
                  <a:pt x="25945" y="62778"/>
                  <a:pt x="77539" y="4834"/>
                  <a:pt x="77539" y="3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D356EB23-CDA6-4CF3-8150-B8645161559C}"/>
              </a:ext>
            </a:extLst>
          </p:cNvPr>
          <p:cNvSpPr/>
          <p:nvPr/>
        </p:nvSpPr>
        <p:spPr>
          <a:xfrm>
            <a:off x="6250328" y="3584674"/>
            <a:ext cx="87267" cy="130085"/>
          </a:xfrm>
          <a:custGeom>
            <a:avLst/>
            <a:gdLst>
              <a:gd name="connsiteX0" fmla="*/ 1247 w 87267"/>
              <a:gd name="connsiteY0" fmla="*/ 130076 h 130085"/>
              <a:gd name="connsiteX1" fmla="*/ 17122 w 87267"/>
              <a:gd name="connsiteY1" fmla="*/ 18951 h 130085"/>
              <a:gd name="connsiteX2" fmla="*/ 86972 w 87267"/>
              <a:gd name="connsiteY2" fmla="*/ 3076 h 130085"/>
              <a:gd name="connsiteX3" fmla="*/ 40935 w 87267"/>
              <a:gd name="connsiteY3" fmla="*/ 12601 h 130085"/>
              <a:gd name="connsiteX4" fmla="*/ 1247 w 87267"/>
              <a:gd name="connsiteY4" fmla="*/ 130076 h 13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67" h="130085">
                <a:moveTo>
                  <a:pt x="1247" y="130076"/>
                </a:moveTo>
                <a:cubicBezTo>
                  <a:pt x="-2722" y="131134"/>
                  <a:pt x="2835" y="40118"/>
                  <a:pt x="17122" y="18951"/>
                </a:cubicBezTo>
                <a:cubicBezTo>
                  <a:pt x="31410" y="-2216"/>
                  <a:pt x="83003" y="4134"/>
                  <a:pt x="86972" y="3076"/>
                </a:cubicBezTo>
                <a:cubicBezTo>
                  <a:pt x="90941" y="2018"/>
                  <a:pt x="53899" y="-7243"/>
                  <a:pt x="40935" y="12601"/>
                </a:cubicBezTo>
                <a:cubicBezTo>
                  <a:pt x="27971" y="32445"/>
                  <a:pt x="5216" y="129018"/>
                  <a:pt x="1247" y="1300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E9A12CF-5E7F-45CE-827D-BD3299430AED}"/>
              </a:ext>
            </a:extLst>
          </p:cNvPr>
          <p:cNvSpPr/>
          <p:nvPr/>
        </p:nvSpPr>
        <p:spPr>
          <a:xfrm>
            <a:off x="5839527" y="3784207"/>
            <a:ext cx="141927" cy="62471"/>
          </a:xfrm>
          <a:custGeom>
            <a:avLst/>
            <a:gdLst>
              <a:gd name="connsiteX0" fmla="*/ 2473 w 141927"/>
              <a:gd name="connsiteY0" fmla="*/ 62306 h 62471"/>
              <a:gd name="connsiteX1" fmla="*/ 88198 w 141927"/>
              <a:gd name="connsiteY1" fmla="*/ 19443 h 62471"/>
              <a:gd name="connsiteX2" fmla="*/ 140586 w 141927"/>
              <a:gd name="connsiteY2" fmla="*/ 48018 h 62471"/>
              <a:gd name="connsiteX3" fmla="*/ 34223 w 141927"/>
              <a:gd name="connsiteY3" fmla="*/ 393 h 62471"/>
              <a:gd name="connsiteX4" fmla="*/ 2473 w 141927"/>
              <a:gd name="connsiteY4" fmla="*/ 62306 h 6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927" h="62471">
                <a:moveTo>
                  <a:pt x="2473" y="62306"/>
                </a:moveTo>
                <a:cubicBezTo>
                  <a:pt x="11469" y="65481"/>
                  <a:pt x="65179" y="21824"/>
                  <a:pt x="88198" y="19443"/>
                </a:cubicBezTo>
                <a:cubicBezTo>
                  <a:pt x="111217" y="17062"/>
                  <a:pt x="149582" y="51193"/>
                  <a:pt x="140586" y="48018"/>
                </a:cubicBezTo>
                <a:cubicBezTo>
                  <a:pt x="131590" y="44843"/>
                  <a:pt x="58300" y="-4899"/>
                  <a:pt x="34223" y="393"/>
                </a:cubicBezTo>
                <a:cubicBezTo>
                  <a:pt x="10146" y="5685"/>
                  <a:pt x="-6523" y="59131"/>
                  <a:pt x="2473" y="623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EE59435-C8C9-460F-98A5-19B78A412340}"/>
              </a:ext>
            </a:extLst>
          </p:cNvPr>
          <p:cNvSpPr/>
          <p:nvPr/>
        </p:nvSpPr>
        <p:spPr>
          <a:xfrm>
            <a:off x="5699739" y="3960302"/>
            <a:ext cx="126533" cy="417751"/>
          </a:xfrm>
          <a:custGeom>
            <a:avLst/>
            <a:gdLst>
              <a:gd name="connsiteX0" fmla="*/ 126386 w 126533"/>
              <a:gd name="connsiteY0" fmla="*/ 511 h 417751"/>
              <a:gd name="connsiteX1" fmla="*/ 80349 w 126533"/>
              <a:gd name="connsiteY1" fmla="*/ 122748 h 417751"/>
              <a:gd name="connsiteX2" fmla="*/ 78761 w 126533"/>
              <a:gd name="connsiteY2" fmla="*/ 227523 h 417751"/>
              <a:gd name="connsiteX3" fmla="*/ 50186 w 126533"/>
              <a:gd name="connsiteY3" fmla="*/ 284673 h 417751"/>
              <a:gd name="connsiteX4" fmla="*/ 26374 w 126533"/>
              <a:gd name="connsiteY4" fmla="*/ 314836 h 417751"/>
              <a:gd name="connsiteX5" fmla="*/ 67649 w 126533"/>
              <a:gd name="connsiteY5" fmla="*/ 413261 h 417751"/>
              <a:gd name="connsiteX6" fmla="*/ 27961 w 126533"/>
              <a:gd name="connsiteY6" fmla="*/ 391036 h 417751"/>
              <a:gd name="connsiteX7" fmla="*/ 974 w 126533"/>
              <a:gd name="connsiteY7" fmla="*/ 302136 h 417751"/>
              <a:gd name="connsiteX8" fmla="*/ 62886 w 126533"/>
              <a:gd name="connsiteY8" fmla="*/ 171961 h 417751"/>
              <a:gd name="connsiteX9" fmla="*/ 126386 w 126533"/>
              <a:gd name="connsiteY9" fmla="*/ 511 h 41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533" h="417751">
                <a:moveTo>
                  <a:pt x="126386" y="511"/>
                </a:moveTo>
                <a:cubicBezTo>
                  <a:pt x="129297" y="-7691"/>
                  <a:pt x="88286" y="84913"/>
                  <a:pt x="80349" y="122748"/>
                </a:cubicBezTo>
                <a:cubicBezTo>
                  <a:pt x="72412" y="160583"/>
                  <a:pt x="83788" y="200536"/>
                  <a:pt x="78761" y="227523"/>
                </a:cubicBezTo>
                <a:cubicBezTo>
                  <a:pt x="73734" y="254510"/>
                  <a:pt x="58917" y="270121"/>
                  <a:pt x="50186" y="284673"/>
                </a:cubicBezTo>
                <a:cubicBezTo>
                  <a:pt x="41455" y="299225"/>
                  <a:pt x="23463" y="293405"/>
                  <a:pt x="26374" y="314836"/>
                </a:cubicBezTo>
                <a:cubicBezTo>
                  <a:pt x="29284" y="336267"/>
                  <a:pt x="67384" y="400561"/>
                  <a:pt x="67649" y="413261"/>
                </a:cubicBezTo>
                <a:cubicBezTo>
                  <a:pt x="67913" y="425961"/>
                  <a:pt x="39073" y="409557"/>
                  <a:pt x="27961" y="391036"/>
                </a:cubicBezTo>
                <a:cubicBezTo>
                  <a:pt x="16848" y="372515"/>
                  <a:pt x="-4847" y="338648"/>
                  <a:pt x="974" y="302136"/>
                </a:cubicBezTo>
                <a:cubicBezTo>
                  <a:pt x="6795" y="265624"/>
                  <a:pt x="41190" y="220644"/>
                  <a:pt x="62886" y="171961"/>
                </a:cubicBezTo>
                <a:cubicBezTo>
                  <a:pt x="84582" y="123278"/>
                  <a:pt x="123475" y="8713"/>
                  <a:pt x="126386" y="5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DD77B47-413C-44B5-9500-8634515D7FE9}"/>
              </a:ext>
            </a:extLst>
          </p:cNvPr>
          <p:cNvSpPr/>
          <p:nvPr/>
        </p:nvSpPr>
        <p:spPr>
          <a:xfrm>
            <a:off x="6475257" y="3627933"/>
            <a:ext cx="366417" cy="183998"/>
          </a:xfrm>
          <a:custGeom>
            <a:avLst/>
            <a:gdLst>
              <a:gd name="connsiteX0" fmla="*/ 156 w 366417"/>
              <a:gd name="connsiteY0" fmla="*/ 1092 h 183998"/>
              <a:gd name="connsiteX1" fmla="*/ 241456 w 366417"/>
              <a:gd name="connsiteY1" fmla="*/ 43955 h 183998"/>
              <a:gd name="connsiteX2" fmla="*/ 357343 w 366417"/>
              <a:gd name="connsiteY2" fmla="*/ 110630 h 183998"/>
              <a:gd name="connsiteX3" fmla="*/ 357343 w 366417"/>
              <a:gd name="connsiteY3" fmla="*/ 183655 h 183998"/>
              <a:gd name="connsiteX4" fmla="*/ 344643 w 366417"/>
              <a:gd name="connsiteY4" fmla="*/ 136030 h 183998"/>
              <a:gd name="connsiteX5" fmla="*/ 279556 w 366417"/>
              <a:gd name="connsiteY5" fmla="*/ 88405 h 183998"/>
              <a:gd name="connsiteX6" fmla="*/ 156 w 366417"/>
              <a:gd name="connsiteY6" fmla="*/ 1092 h 18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417" h="183998">
                <a:moveTo>
                  <a:pt x="156" y="1092"/>
                </a:moveTo>
                <a:cubicBezTo>
                  <a:pt x="-6194" y="-6316"/>
                  <a:pt x="181925" y="25699"/>
                  <a:pt x="241456" y="43955"/>
                </a:cubicBezTo>
                <a:cubicBezTo>
                  <a:pt x="300987" y="62211"/>
                  <a:pt x="338029" y="87347"/>
                  <a:pt x="357343" y="110630"/>
                </a:cubicBezTo>
                <a:cubicBezTo>
                  <a:pt x="376658" y="133913"/>
                  <a:pt x="359460" y="179422"/>
                  <a:pt x="357343" y="183655"/>
                </a:cubicBezTo>
                <a:cubicBezTo>
                  <a:pt x="355226" y="187888"/>
                  <a:pt x="357607" y="151905"/>
                  <a:pt x="344643" y="136030"/>
                </a:cubicBezTo>
                <a:cubicBezTo>
                  <a:pt x="331679" y="120155"/>
                  <a:pt x="333795" y="111159"/>
                  <a:pt x="279556" y="88405"/>
                </a:cubicBezTo>
                <a:cubicBezTo>
                  <a:pt x="225317" y="65651"/>
                  <a:pt x="6506" y="8500"/>
                  <a:pt x="156" y="10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FB181D6-D98F-4717-8150-B59E5EA7A5E7}"/>
              </a:ext>
            </a:extLst>
          </p:cNvPr>
          <p:cNvSpPr/>
          <p:nvPr/>
        </p:nvSpPr>
        <p:spPr>
          <a:xfrm>
            <a:off x="6086440" y="4222751"/>
            <a:ext cx="216119" cy="80962"/>
          </a:xfrm>
          <a:custGeom>
            <a:avLst/>
            <a:gdLst>
              <a:gd name="connsiteX0" fmla="*/ 35 w 216119"/>
              <a:gd name="connsiteY0" fmla="*/ 80962 h 80962"/>
              <a:gd name="connsiteX1" fmla="*/ 150848 w 216119"/>
              <a:gd name="connsiteY1" fmla="*/ 6349 h 80962"/>
              <a:gd name="connsiteX2" fmla="*/ 215935 w 216119"/>
              <a:gd name="connsiteY2" fmla="*/ 4762 h 80962"/>
              <a:gd name="connsiteX3" fmla="*/ 165135 w 216119"/>
              <a:gd name="connsiteY3" fmla="*/ 4762 h 80962"/>
              <a:gd name="connsiteX4" fmla="*/ 35 w 216119"/>
              <a:gd name="connsiteY4" fmla="*/ 80962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119" h="80962">
                <a:moveTo>
                  <a:pt x="35" y="80962"/>
                </a:moveTo>
                <a:cubicBezTo>
                  <a:pt x="-2346" y="81226"/>
                  <a:pt x="114865" y="19049"/>
                  <a:pt x="150848" y="6349"/>
                </a:cubicBezTo>
                <a:cubicBezTo>
                  <a:pt x="186831" y="-6351"/>
                  <a:pt x="213554" y="5026"/>
                  <a:pt x="215935" y="4762"/>
                </a:cubicBezTo>
                <a:cubicBezTo>
                  <a:pt x="218316" y="4498"/>
                  <a:pt x="197414" y="-5821"/>
                  <a:pt x="165135" y="4762"/>
                </a:cubicBezTo>
                <a:cubicBezTo>
                  <a:pt x="132856" y="15345"/>
                  <a:pt x="2416" y="80698"/>
                  <a:pt x="35" y="809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BFD893EE-8252-440F-9FC2-E19FF6B1CE2F}"/>
              </a:ext>
            </a:extLst>
          </p:cNvPr>
          <p:cNvSpPr/>
          <p:nvPr/>
        </p:nvSpPr>
        <p:spPr>
          <a:xfrm>
            <a:off x="6338557" y="3987782"/>
            <a:ext cx="277001" cy="201651"/>
          </a:xfrm>
          <a:custGeom>
            <a:avLst/>
            <a:gdLst>
              <a:gd name="connsiteX0" fmla="*/ 331 w 277001"/>
              <a:gd name="connsiteY0" fmla="*/ 201631 h 201651"/>
              <a:gd name="connsiteX1" fmla="*/ 133681 w 277001"/>
              <a:gd name="connsiteY1" fmla="*/ 106381 h 201651"/>
              <a:gd name="connsiteX2" fmla="*/ 276556 w 277001"/>
              <a:gd name="connsiteY2" fmla="*/ 18 h 201651"/>
              <a:gd name="connsiteX3" fmla="*/ 173368 w 277001"/>
              <a:gd name="connsiteY3" fmla="*/ 98443 h 201651"/>
              <a:gd name="connsiteX4" fmla="*/ 331 w 277001"/>
              <a:gd name="connsiteY4" fmla="*/ 201631 h 20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001" h="201651">
                <a:moveTo>
                  <a:pt x="331" y="201631"/>
                </a:moveTo>
                <a:cubicBezTo>
                  <a:pt x="-6284" y="202954"/>
                  <a:pt x="87644" y="139983"/>
                  <a:pt x="133681" y="106381"/>
                </a:cubicBezTo>
                <a:cubicBezTo>
                  <a:pt x="179718" y="72779"/>
                  <a:pt x="269941" y="1341"/>
                  <a:pt x="276556" y="18"/>
                </a:cubicBezTo>
                <a:cubicBezTo>
                  <a:pt x="283171" y="-1305"/>
                  <a:pt x="214643" y="67487"/>
                  <a:pt x="173368" y="98443"/>
                </a:cubicBezTo>
                <a:cubicBezTo>
                  <a:pt x="132093" y="129399"/>
                  <a:pt x="6946" y="200308"/>
                  <a:pt x="331" y="2016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6FF3671-E807-4B51-9825-48BCBBE34437}"/>
              </a:ext>
            </a:extLst>
          </p:cNvPr>
          <p:cNvSpPr/>
          <p:nvPr/>
        </p:nvSpPr>
        <p:spPr>
          <a:xfrm>
            <a:off x="6376541" y="4057594"/>
            <a:ext cx="216500" cy="191813"/>
          </a:xfrm>
          <a:custGeom>
            <a:avLst/>
            <a:gdLst>
              <a:gd name="connsiteX0" fmla="*/ 216347 w 216500"/>
              <a:gd name="connsiteY0" fmla="*/ 56 h 191813"/>
              <a:gd name="connsiteX1" fmla="*/ 78234 w 216500"/>
              <a:gd name="connsiteY1" fmla="*/ 103244 h 191813"/>
              <a:gd name="connsiteX2" fmla="*/ 2034 w 216500"/>
              <a:gd name="connsiteY2" fmla="*/ 190556 h 191813"/>
              <a:gd name="connsiteX3" fmla="*/ 24259 w 216500"/>
              <a:gd name="connsiteY3" fmla="*/ 152456 h 191813"/>
              <a:gd name="connsiteX4" fmla="*/ 49659 w 216500"/>
              <a:gd name="connsiteY4" fmla="*/ 117531 h 191813"/>
              <a:gd name="connsiteX5" fmla="*/ 216347 w 216500"/>
              <a:gd name="connsiteY5" fmla="*/ 56 h 19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500" h="191813">
                <a:moveTo>
                  <a:pt x="216347" y="56"/>
                </a:moveTo>
                <a:cubicBezTo>
                  <a:pt x="221109" y="-2325"/>
                  <a:pt x="113953" y="71494"/>
                  <a:pt x="78234" y="103244"/>
                </a:cubicBezTo>
                <a:cubicBezTo>
                  <a:pt x="42515" y="134994"/>
                  <a:pt x="11030" y="182354"/>
                  <a:pt x="2034" y="190556"/>
                </a:cubicBezTo>
                <a:cubicBezTo>
                  <a:pt x="-6962" y="198758"/>
                  <a:pt x="16322" y="164627"/>
                  <a:pt x="24259" y="152456"/>
                </a:cubicBezTo>
                <a:cubicBezTo>
                  <a:pt x="32196" y="140285"/>
                  <a:pt x="22142" y="138433"/>
                  <a:pt x="49659" y="117531"/>
                </a:cubicBezTo>
                <a:cubicBezTo>
                  <a:pt x="77176" y="96629"/>
                  <a:pt x="211585" y="2437"/>
                  <a:pt x="216347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16B148B-B0DC-4DA6-8629-FDAD20BD2496}"/>
              </a:ext>
            </a:extLst>
          </p:cNvPr>
          <p:cNvSpPr/>
          <p:nvPr/>
        </p:nvSpPr>
        <p:spPr>
          <a:xfrm>
            <a:off x="6121400" y="4254309"/>
            <a:ext cx="246497" cy="58258"/>
          </a:xfrm>
          <a:custGeom>
            <a:avLst/>
            <a:gdLst>
              <a:gd name="connsiteX0" fmla="*/ 0 w 246497"/>
              <a:gd name="connsiteY0" fmla="*/ 57341 h 58258"/>
              <a:gd name="connsiteX1" fmla="*/ 138113 w 246497"/>
              <a:gd name="connsiteY1" fmla="*/ 47816 h 58258"/>
              <a:gd name="connsiteX2" fmla="*/ 207963 w 246497"/>
              <a:gd name="connsiteY2" fmla="*/ 8129 h 58258"/>
              <a:gd name="connsiteX3" fmla="*/ 246063 w 246497"/>
              <a:gd name="connsiteY3" fmla="*/ 191 h 58258"/>
              <a:gd name="connsiteX4" fmla="*/ 184150 w 246497"/>
              <a:gd name="connsiteY4" fmla="*/ 4954 h 58258"/>
              <a:gd name="connsiteX5" fmla="*/ 139700 w 246497"/>
              <a:gd name="connsiteY5" fmla="*/ 30354 h 58258"/>
              <a:gd name="connsiteX6" fmla="*/ 0 w 246497"/>
              <a:gd name="connsiteY6" fmla="*/ 57341 h 5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497" h="58258">
                <a:moveTo>
                  <a:pt x="0" y="57341"/>
                </a:moveTo>
                <a:cubicBezTo>
                  <a:pt x="-265" y="60251"/>
                  <a:pt x="103453" y="56018"/>
                  <a:pt x="138113" y="47816"/>
                </a:cubicBezTo>
                <a:cubicBezTo>
                  <a:pt x="172774" y="39614"/>
                  <a:pt x="189971" y="16066"/>
                  <a:pt x="207963" y="8129"/>
                </a:cubicBezTo>
                <a:cubicBezTo>
                  <a:pt x="225955" y="191"/>
                  <a:pt x="250032" y="720"/>
                  <a:pt x="246063" y="191"/>
                </a:cubicBezTo>
                <a:cubicBezTo>
                  <a:pt x="242094" y="-338"/>
                  <a:pt x="201877" y="-73"/>
                  <a:pt x="184150" y="4954"/>
                </a:cubicBezTo>
                <a:cubicBezTo>
                  <a:pt x="166423" y="9981"/>
                  <a:pt x="168540" y="24533"/>
                  <a:pt x="139700" y="30354"/>
                </a:cubicBezTo>
                <a:cubicBezTo>
                  <a:pt x="110861" y="36175"/>
                  <a:pt x="265" y="54431"/>
                  <a:pt x="0" y="573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5D442E1-BC34-470C-BBB2-6CB7BE1E9CBD}"/>
              </a:ext>
            </a:extLst>
          </p:cNvPr>
          <p:cNvSpPr/>
          <p:nvPr/>
        </p:nvSpPr>
        <p:spPr>
          <a:xfrm>
            <a:off x="6645934" y="3849654"/>
            <a:ext cx="97887" cy="233563"/>
          </a:xfrm>
          <a:custGeom>
            <a:avLst/>
            <a:gdLst>
              <a:gd name="connsiteX0" fmla="*/ 97766 w 97887"/>
              <a:gd name="connsiteY0" fmla="*/ 34 h 233563"/>
              <a:gd name="connsiteX1" fmla="*/ 24741 w 97887"/>
              <a:gd name="connsiteY1" fmla="*/ 109571 h 233563"/>
              <a:gd name="connsiteX2" fmla="*/ 929 w 97887"/>
              <a:gd name="connsiteY2" fmla="*/ 231809 h 233563"/>
              <a:gd name="connsiteX3" fmla="*/ 7279 w 97887"/>
              <a:gd name="connsiteY3" fmla="*/ 176246 h 233563"/>
              <a:gd name="connsiteX4" fmla="*/ 5691 w 97887"/>
              <a:gd name="connsiteY4" fmla="*/ 98459 h 233563"/>
              <a:gd name="connsiteX5" fmla="*/ 97766 w 97887"/>
              <a:gd name="connsiteY5" fmla="*/ 34 h 23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87" h="233563">
                <a:moveTo>
                  <a:pt x="97766" y="34"/>
                </a:moveTo>
                <a:cubicBezTo>
                  <a:pt x="100941" y="1886"/>
                  <a:pt x="40880" y="70942"/>
                  <a:pt x="24741" y="109571"/>
                </a:cubicBezTo>
                <a:cubicBezTo>
                  <a:pt x="8602" y="148200"/>
                  <a:pt x="3839" y="220696"/>
                  <a:pt x="929" y="231809"/>
                </a:cubicBezTo>
                <a:cubicBezTo>
                  <a:pt x="-1981" y="242922"/>
                  <a:pt x="6485" y="198471"/>
                  <a:pt x="7279" y="176246"/>
                </a:cubicBezTo>
                <a:cubicBezTo>
                  <a:pt x="8073" y="154021"/>
                  <a:pt x="-8332" y="124653"/>
                  <a:pt x="5691" y="98459"/>
                </a:cubicBezTo>
                <a:cubicBezTo>
                  <a:pt x="19714" y="72265"/>
                  <a:pt x="94591" y="-1818"/>
                  <a:pt x="97766" y="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0CD99DD-6B1B-4606-976D-AEE4997C12AD}"/>
              </a:ext>
            </a:extLst>
          </p:cNvPr>
          <p:cNvSpPr/>
          <p:nvPr/>
        </p:nvSpPr>
        <p:spPr>
          <a:xfrm>
            <a:off x="5868129" y="4306677"/>
            <a:ext cx="229466" cy="23911"/>
          </a:xfrm>
          <a:custGeom>
            <a:avLst/>
            <a:gdLst>
              <a:gd name="connsiteX0" fmla="*/ 2446 w 229466"/>
              <a:gd name="connsiteY0" fmla="*/ 211 h 23911"/>
              <a:gd name="connsiteX1" fmla="*/ 172309 w 229466"/>
              <a:gd name="connsiteY1" fmla="*/ 11323 h 23911"/>
              <a:gd name="connsiteX2" fmla="*/ 229459 w 229466"/>
              <a:gd name="connsiteY2" fmla="*/ 12911 h 23911"/>
              <a:gd name="connsiteX3" fmla="*/ 175484 w 229466"/>
              <a:gd name="connsiteY3" fmla="*/ 20848 h 23911"/>
              <a:gd name="connsiteX4" fmla="*/ 77059 w 229466"/>
              <a:gd name="connsiteY4" fmla="*/ 22436 h 23911"/>
              <a:gd name="connsiteX5" fmla="*/ 2446 w 229466"/>
              <a:gd name="connsiteY5" fmla="*/ 211 h 2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466" h="23911">
                <a:moveTo>
                  <a:pt x="2446" y="211"/>
                </a:moveTo>
                <a:cubicBezTo>
                  <a:pt x="18321" y="-1641"/>
                  <a:pt x="134474" y="9206"/>
                  <a:pt x="172309" y="11323"/>
                </a:cubicBezTo>
                <a:cubicBezTo>
                  <a:pt x="210144" y="13440"/>
                  <a:pt x="228930" y="11324"/>
                  <a:pt x="229459" y="12911"/>
                </a:cubicBezTo>
                <a:cubicBezTo>
                  <a:pt x="229988" y="14498"/>
                  <a:pt x="200884" y="19261"/>
                  <a:pt x="175484" y="20848"/>
                </a:cubicBezTo>
                <a:cubicBezTo>
                  <a:pt x="150084" y="22436"/>
                  <a:pt x="101930" y="25875"/>
                  <a:pt x="77059" y="22436"/>
                </a:cubicBezTo>
                <a:cubicBezTo>
                  <a:pt x="52188" y="18997"/>
                  <a:pt x="-13429" y="2063"/>
                  <a:pt x="2446" y="2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F9D224AE-CB36-4F6C-AB96-78938E0A5A22}"/>
              </a:ext>
            </a:extLst>
          </p:cNvPr>
          <p:cNvSpPr/>
          <p:nvPr/>
        </p:nvSpPr>
        <p:spPr>
          <a:xfrm>
            <a:off x="6662875" y="3874817"/>
            <a:ext cx="98288" cy="256986"/>
          </a:xfrm>
          <a:custGeom>
            <a:avLst/>
            <a:gdLst>
              <a:gd name="connsiteX0" fmla="*/ 98288 w 98288"/>
              <a:gd name="connsiteY0" fmla="*/ 271 h 256986"/>
              <a:gd name="connsiteX1" fmla="*/ 52250 w 98288"/>
              <a:gd name="connsiteY1" fmla="*/ 95521 h 256986"/>
              <a:gd name="connsiteX2" fmla="*/ 1450 w 98288"/>
              <a:gd name="connsiteY2" fmla="*/ 254271 h 256986"/>
              <a:gd name="connsiteX3" fmla="*/ 14150 w 98288"/>
              <a:gd name="connsiteY3" fmla="*/ 192358 h 256986"/>
              <a:gd name="connsiteX4" fmla="*/ 17325 w 98288"/>
              <a:gd name="connsiteY4" fmla="*/ 147908 h 256986"/>
              <a:gd name="connsiteX5" fmla="*/ 52250 w 98288"/>
              <a:gd name="connsiteY5" fmla="*/ 68533 h 256986"/>
              <a:gd name="connsiteX6" fmla="*/ 98288 w 98288"/>
              <a:gd name="connsiteY6" fmla="*/ 271 h 25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88" h="256986">
                <a:moveTo>
                  <a:pt x="98288" y="271"/>
                </a:moveTo>
                <a:cubicBezTo>
                  <a:pt x="98288" y="4769"/>
                  <a:pt x="68390" y="53188"/>
                  <a:pt x="52250" y="95521"/>
                </a:cubicBezTo>
                <a:cubicBezTo>
                  <a:pt x="36110" y="137854"/>
                  <a:pt x="7800" y="238132"/>
                  <a:pt x="1450" y="254271"/>
                </a:cubicBezTo>
                <a:cubicBezTo>
                  <a:pt x="-4900" y="270410"/>
                  <a:pt x="11504" y="210085"/>
                  <a:pt x="14150" y="192358"/>
                </a:cubicBezTo>
                <a:cubicBezTo>
                  <a:pt x="16796" y="174631"/>
                  <a:pt x="10975" y="168545"/>
                  <a:pt x="17325" y="147908"/>
                </a:cubicBezTo>
                <a:cubicBezTo>
                  <a:pt x="23675" y="127271"/>
                  <a:pt x="39550" y="88641"/>
                  <a:pt x="52250" y="68533"/>
                </a:cubicBezTo>
                <a:cubicBezTo>
                  <a:pt x="64950" y="48425"/>
                  <a:pt x="98288" y="-4227"/>
                  <a:pt x="98288" y="2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93F918ED-1883-40A7-A8F3-94228AA21003}"/>
              </a:ext>
            </a:extLst>
          </p:cNvPr>
          <p:cNvSpPr/>
          <p:nvPr/>
        </p:nvSpPr>
        <p:spPr>
          <a:xfrm>
            <a:off x="5865290" y="4345965"/>
            <a:ext cx="445023" cy="97400"/>
          </a:xfrm>
          <a:custGeom>
            <a:avLst/>
            <a:gdLst>
              <a:gd name="connsiteX0" fmla="*/ 523 w 445023"/>
              <a:gd name="connsiteY0" fmla="*/ 610 h 97400"/>
              <a:gd name="connsiteX1" fmla="*/ 157685 w 445023"/>
              <a:gd name="connsiteY1" fmla="*/ 40298 h 97400"/>
              <a:gd name="connsiteX2" fmla="*/ 303735 w 445023"/>
              <a:gd name="connsiteY2" fmla="*/ 87923 h 97400"/>
              <a:gd name="connsiteX3" fmla="*/ 445023 w 445023"/>
              <a:gd name="connsiteY3" fmla="*/ 94273 h 97400"/>
              <a:gd name="connsiteX4" fmla="*/ 305323 w 445023"/>
              <a:gd name="connsiteY4" fmla="*/ 95860 h 97400"/>
              <a:gd name="connsiteX5" fmla="*/ 213248 w 445023"/>
              <a:gd name="connsiteY5" fmla="*/ 72048 h 97400"/>
              <a:gd name="connsiteX6" fmla="*/ 523 w 445023"/>
              <a:gd name="connsiteY6" fmla="*/ 610 h 9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023" h="97400">
                <a:moveTo>
                  <a:pt x="523" y="610"/>
                </a:moveTo>
                <a:cubicBezTo>
                  <a:pt x="-8737" y="-4682"/>
                  <a:pt x="107150" y="25746"/>
                  <a:pt x="157685" y="40298"/>
                </a:cubicBezTo>
                <a:cubicBezTo>
                  <a:pt x="208220" y="54850"/>
                  <a:pt x="255845" y="78927"/>
                  <a:pt x="303735" y="87923"/>
                </a:cubicBezTo>
                <a:cubicBezTo>
                  <a:pt x="351625" y="96919"/>
                  <a:pt x="444758" y="92950"/>
                  <a:pt x="445023" y="94273"/>
                </a:cubicBezTo>
                <a:cubicBezTo>
                  <a:pt x="445288" y="95596"/>
                  <a:pt x="343952" y="99564"/>
                  <a:pt x="305323" y="95860"/>
                </a:cubicBezTo>
                <a:cubicBezTo>
                  <a:pt x="266694" y="92156"/>
                  <a:pt x="259550" y="86335"/>
                  <a:pt x="213248" y="72048"/>
                </a:cubicBezTo>
                <a:cubicBezTo>
                  <a:pt x="166946" y="57761"/>
                  <a:pt x="9783" y="5902"/>
                  <a:pt x="523" y="6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6C3ED4A7-018D-4D49-AE97-A99304ECE945}"/>
              </a:ext>
            </a:extLst>
          </p:cNvPr>
          <p:cNvSpPr/>
          <p:nvPr/>
        </p:nvSpPr>
        <p:spPr>
          <a:xfrm>
            <a:off x="6563642" y="4125099"/>
            <a:ext cx="124859" cy="175537"/>
          </a:xfrm>
          <a:custGeom>
            <a:avLst/>
            <a:gdLst>
              <a:gd name="connsiteX0" fmla="*/ 122908 w 124859"/>
              <a:gd name="connsiteY0" fmla="*/ 814 h 175537"/>
              <a:gd name="connsiteX1" fmla="*/ 29246 w 124859"/>
              <a:gd name="connsiteY1" fmla="*/ 135751 h 175537"/>
              <a:gd name="connsiteX2" fmla="*/ 671 w 124859"/>
              <a:gd name="connsiteY2" fmla="*/ 175439 h 175537"/>
              <a:gd name="connsiteX3" fmla="*/ 51471 w 124859"/>
              <a:gd name="connsiteY3" fmla="*/ 127814 h 175537"/>
              <a:gd name="connsiteX4" fmla="*/ 89571 w 124859"/>
              <a:gd name="connsiteY4" fmla="*/ 81776 h 175537"/>
              <a:gd name="connsiteX5" fmla="*/ 122908 w 124859"/>
              <a:gd name="connsiteY5" fmla="*/ 814 h 17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859" h="175537">
                <a:moveTo>
                  <a:pt x="122908" y="814"/>
                </a:moveTo>
                <a:cubicBezTo>
                  <a:pt x="112854" y="9810"/>
                  <a:pt x="49619" y="106647"/>
                  <a:pt x="29246" y="135751"/>
                </a:cubicBezTo>
                <a:cubicBezTo>
                  <a:pt x="8873" y="164855"/>
                  <a:pt x="-3033" y="176762"/>
                  <a:pt x="671" y="175439"/>
                </a:cubicBezTo>
                <a:cubicBezTo>
                  <a:pt x="4375" y="174116"/>
                  <a:pt x="36654" y="143425"/>
                  <a:pt x="51471" y="127814"/>
                </a:cubicBezTo>
                <a:cubicBezTo>
                  <a:pt x="66288" y="112204"/>
                  <a:pt x="77665" y="103737"/>
                  <a:pt x="89571" y="81776"/>
                </a:cubicBezTo>
                <a:cubicBezTo>
                  <a:pt x="101477" y="59816"/>
                  <a:pt x="132962" y="-8182"/>
                  <a:pt x="122908" y="8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A4D595DC-5C40-41A1-A4CD-96142AEA604E}"/>
              </a:ext>
            </a:extLst>
          </p:cNvPr>
          <p:cNvSpPr/>
          <p:nvPr/>
        </p:nvSpPr>
        <p:spPr>
          <a:xfrm>
            <a:off x="6579555" y="4188344"/>
            <a:ext cx="116522" cy="216101"/>
          </a:xfrm>
          <a:custGeom>
            <a:avLst/>
            <a:gdLst>
              <a:gd name="connsiteX0" fmla="*/ 116520 w 116522"/>
              <a:gd name="connsiteY0" fmla="*/ 1069 h 216101"/>
              <a:gd name="connsiteX1" fmla="*/ 84770 w 116522"/>
              <a:gd name="connsiteY1" fmla="*/ 116956 h 216101"/>
              <a:gd name="connsiteX2" fmla="*/ 633 w 116522"/>
              <a:gd name="connsiteY2" fmla="*/ 215381 h 216101"/>
              <a:gd name="connsiteX3" fmla="*/ 48258 w 116522"/>
              <a:gd name="connsiteY3" fmla="*/ 156644 h 216101"/>
              <a:gd name="connsiteX4" fmla="*/ 86358 w 116522"/>
              <a:gd name="connsiteY4" fmla="*/ 66156 h 216101"/>
              <a:gd name="connsiteX5" fmla="*/ 116520 w 116522"/>
              <a:gd name="connsiteY5" fmla="*/ 1069 h 2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22" h="216101">
                <a:moveTo>
                  <a:pt x="116520" y="1069"/>
                </a:moveTo>
                <a:cubicBezTo>
                  <a:pt x="116255" y="9536"/>
                  <a:pt x="104084" y="81237"/>
                  <a:pt x="84770" y="116956"/>
                </a:cubicBezTo>
                <a:cubicBezTo>
                  <a:pt x="65455" y="152675"/>
                  <a:pt x="6718" y="208766"/>
                  <a:pt x="633" y="215381"/>
                </a:cubicBezTo>
                <a:cubicBezTo>
                  <a:pt x="-5452" y="221996"/>
                  <a:pt x="33970" y="181515"/>
                  <a:pt x="48258" y="156644"/>
                </a:cubicBezTo>
                <a:cubicBezTo>
                  <a:pt x="62545" y="131773"/>
                  <a:pt x="74716" y="96054"/>
                  <a:pt x="86358" y="66156"/>
                </a:cubicBezTo>
                <a:cubicBezTo>
                  <a:pt x="98000" y="36258"/>
                  <a:pt x="116785" y="-7398"/>
                  <a:pt x="116520" y="10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61A4B5C-557B-456C-9248-C26E726826E5}"/>
              </a:ext>
            </a:extLst>
          </p:cNvPr>
          <p:cNvSpPr/>
          <p:nvPr/>
        </p:nvSpPr>
        <p:spPr>
          <a:xfrm>
            <a:off x="6443116" y="4336648"/>
            <a:ext cx="127038" cy="43043"/>
          </a:xfrm>
          <a:custGeom>
            <a:avLst/>
            <a:gdLst>
              <a:gd name="connsiteX0" fmla="*/ 125959 w 127038"/>
              <a:gd name="connsiteY0" fmla="*/ 1990 h 43043"/>
              <a:gd name="connsiteX1" fmla="*/ 11659 w 127038"/>
              <a:gd name="connsiteY1" fmla="*/ 40090 h 43043"/>
              <a:gd name="connsiteX2" fmla="*/ 10072 w 127038"/>
              <a:gd name="connsiteY2" fmla="*/ 36915 h 43043"/>
              <a:gd name="connsiteX3" fmla="*/ 67222 w 127038"/>
              <a:gd name="connsiteY3" fmla="*/ 8340 h 43043"/>
              <a:gd name="connsiteX4" fmla="*/ 125959 w 127038"/>
              <a:gd name="connsiteY4" fmla="*/ 1990 h 4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38" h="43043">
                <a:moveTo>
                  <a:pt x="125959" y="1990"/>
                </a:moveTo>
                <a:cubicBezTo>
                  <a:pt x="116699" y="7282"/>
                  <a:pt x="30973" y="34269"/>
                  <a:pt x="11659" y="40090"/>
                </a:cubicBezTo>
                <a:cubicBezTo>
                  <a:pt x="-7656" y="45911"/>
                  <a:pt x="812" y="42207"/>
                  <a:pt x="10072" y="36915"/>
                </a:cubicBezTo>
                <a:cubicBezTo>
                  <a:pt x="19332" y="31623"/>
                  <a:pt x="52141" y="13632"/>
                  <a:pt x="67222" y="8340"/>
                </a:cubicBezTo>
                <a:cubicBezTo>
                  <a:pt x="82303" y="3048"/>
                  <a:pt x="135219" y="-3302"/>
                  <a:pt x="125959" y="19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B0A029E-59A0-4CB7-9020-82B21EC29BEE}"/>
              </a:ext>
            </a:extLst>
          </p:cNvPr>
          <p:cNvSpPr/>
          <p:nvPr/>
        </p:nvSpPr>
        <p:spPr>
          <a:xfrm>
            <a:off x="6316654" y="4386242"/>
            <a:ext cx="113791" cy="52234"/>
          </a:xfrm>
          <a:custGeom>
            <a:avLst/>
            <a:gdLst>
              <a:gd name="connsiteX0" fmla="*/ 112721 w 113791"/>
              <a:gd name="connsiteY0" fmla="*/ 21 h 52234"/>
              <a:gd name="connsiteX1" fmla="*/ 68271 w 113791"/>
              <a:gd name="connsiteY1" fmla="*/ 44471 h 52234"/>
              <a:gd name="connsiteX2" fmla="*/ 9 w 113791"/>
              <a:gd name="connsiteY2" fmla="*/ 46058 h 52234"/>
              <a:gd name="connsiteX3" fmla="*/ 63509 w 113791"/>
              <a:gd name="connsiteY3" fmla="*/ 46058 h 52234"/>
              <a:gd name="connsiteX4" fmla="*/ 96846 w 113791"/>
              <a:gd name="connsiteY4" fmla="*/ 50821 h 52234"/>
              <a:gd name="connsiteX5" fmla="*/ 112721 w 113791"/>
              <a:gd name="connsiteY5" fmla="*/ 21 h 5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791" h="52234">
                <a:moveTo>
                  <a:pt x="112721" y="21"/>
                </a:moveTo>
                <a:cubicBezTo>
                  <a:pt x="107959" y="-1037"/>
                  <a:pt x="87056" y="36798"/>
                  <a:pt x="68271" y="44471"/>
                </a:cubicBezTo>
                <a:cubicBezTo>
                  <a:pt x="49486" y="52144"/>
                  <a:pt x="803" y="45794"/>
                  <a:pt x="9" y="46058"/>
                </a:cubicBezTo>
                <a:cubicBezTo>
                  <a:pt x="-785" y="46323"/>
                  <a:pt x="47370" y="45264"/>
                  <a:pt x="63509" y="46058"/>
                </a:cubicBezTo>
                <a:cubicBezTo>
                  <a:pt x="79648" y="46852"/>
                  <a:pt x="88379" y="55584"/>
                  <a:pt x="96846" y="50821"/>
                </a:cubicBezTo>
                <a:cubicBezTo>
                  <a:pt x="105313" y="46058"/>
                  <a:pt x="117483" y="1079"/>
                  <a:pt x="112721" y="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C2EDC35-668A-4F94-B629-A643F265E6EF}"/>
              </a:ext>
            </a:extLst>
          </p:cNvPr>
          <p:cNvSpPr/>
          <p:nvPr/>
        </p:nvSpPr>
        <p:spPr>
          <a:xfrm>
            <a:off x="5989587" y="4397362"/>
            <a:ext cx="249303" cy="111140"/>
          </a:xfrm>
          <a:custGeom>
            <a:avLst/>
            <a:gdLst>
              <a:gd name="connsiteX0" fmla="*/ 51 w 249303"/>
              <a:gd name="connsiteY0" fmla="*/ 13 h 111140"/>
              <a:gd name="connsiteX1" fmla="*/ 122288 w 249303"/>
              <a:gd name="connsiteY1" fmla="*/ 80976 h 111140"/>
              <a:gd name="connsiteX2" fmla="*/ 149276 w 249303"/>
              <a:gd name="connsiteY2" fmla="*/ 111138 h 111140"/>
              <a:gd name="connsiteX3" fmla="*/ 203251 w 249303"/>
              <a:gd name="connsiteY3" fmla="*/ 82563 h 111140"/>
              <a:gd name="connsiteX4" fmla="*/ 249288 w 249303"/>
              <a:gd name="connsiteY4" fmla="*/ 92088 h 111140"/>
              <a:gd name="connsiteX5" fmla="*/ 198488 w 249303"/>
              <a:gd name="connsiteY5" fmla="*/ 74626 h 111140"/>
              <a:gd name="connsiteX6" fmla="*/ 138163 w 249303"/>
              <a:gd name="connsiteY6" fmla="*/ 87326 h 111140"/>
              <a:gd name="connsiteX7" fmla="*/ 51 w 249303"/>
              <a:gd name="connsiteY7" fmla="*/ 13 h 1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03" h="111140">
                <a:moveTo>
                  <a:pt x="51" y="13"/>
                </a:moveTo>
                <a:cubicBezTo>
                  <a:pt x="-2595" y="-1045"/>
                  <a:pt x="97417" y="62455"/>
                  <a:pt x="122288" y="80976"/>
                </a:cubicBezTo>
                <a:cubicBezTo>
                  <a:pt x="147159" y="99497"/>
                  <a:pt x="135782" y="110874"/>
                  <a:pt x="149276" y="111138"/>
                </a:cubicBezTo>
                <a:cubicBezTo>
                  <a:pt x="162770" y="111402"/>
                  <a:pt x="186582" y="85738"/>
                  <a:pt x="203251" y="82563"/>
                </a:cubicBezTo>
                <a:cubicBezTo>
                  <a:pt x="219920" y="79388"/>
                  <a:pt x="250082" y="93411"/>
                  <a:pt x="249288" y="92088"/>
                </a:cubicBezTo>
                <a:cubicBezTo>
                  <a:pt x="248494" y="90765"/>
                  <a:pt x="217009" y="75420"/>
                  <a:pt x="198488" y="74626"/>
                </a:cubicBezTo>
                <a:cubicBezTo>
                  <a:pt x="179967" y="73832"/>
                  <a:pt x="166473" y="97380"/>
                  <a:pt x="138163" y="87326"/>
                </a:cubicBezTo>
                <a:cubicBezTo>
                  <a:pt x="109853" y="77272"/>
                  <a:pt x="2697" y="1071"/>
                  <a:pt x="51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776CBD9E-1060-4FD3-B36F-96B74A59C224}"/>
              </a:ext>
            </a:extLst>
          </p:cNvPr>
          <p:cNvSpPr/>
          <p:nvPr/>
        </p:nvSpPr>
        <p:spPr>
          <a:xfrm>
            <a:off x="6347279" y="4379511"/>
            <a:ext cx="259958" cy="104410"/>
          </a:xfrm>
          <a:custGeom>
            <a:avLst/>
            <a:gdLst>
              <a:gd name="connsiteX0" fmla="*/ 259896 w 259958"/>
              <a:gd name="connsiteY0" fmla="*/ 402 h 104410"/>
              <a:gd name="connsiteX1" fmla="*/ 178934 w 259958"/>
              <a:gd name="connsiteY1" fmla="*/ 55964 h 104410"/>
              <a:gd name="connsiteX2" fmla="*/ 1134 w 259958"/>
              <a:gd name="connsiteY2" fmla="*/ 103589 h 104410"/>
              <a:gd name="connsiteX3" fmla="*/ 105909 w 259958"/>
              <a:gd name="connsiteY3" fmla="*/ 86127 h 104410"/>
              <a:gd name="connsiteX4" fmla="*/ 167821 w 259958"/>
              <a:gd name="connsiteY4" fmla="*/ 86127 h 104410"/>
              <a:gd name="connsiteX5" fmla="*/ 259896 w 259958"/>
              <a:gd name="connsiteY5" fmla="*/ 402 h 10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958" h="104410">
                <a:moveTo>
                  <a:pt x="259896" y="402"/>
                </a:moveTo>
                <a:cubicBezTo>
                  <a:pt x="261748" y="-4625"/>
                  <a:pt x="222061" y="38766"/>
                  <a:pt x="178934" y="55964"/>
                </a:cubicBezTo>
                <a:cubicBezTo>
                  <a:pt x="135807" y="73162"/>
                  <a:pt x="13305" y="98562"/>
                  <a:pt x="1134" y="103589"/>
                </a:cubicBezTo>
                <a:cubicBezTo>
                  <a:pt x="-11037" y="108616"/>
                  <a:pt x="78128" y="89037"/>
                  <a:pt x="105909" y="86127"/>
                </a:cubicBezTo>
                <a:cubicBezTo>
                  <a:pt x="133690" y="83217"/>
                  <a:pt x="143479" y="95652"/>
                  <a:pt x="167821" y="86127"/>
                </a:cubicBezTo>
                <a:cubicBezTo>
                  <a:pt x="192163" y="76602"/>
                  <a:pt x="258044" y="5429"/>
                  <a:pt x="259896" y="4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5201989-2197-41F2-9888-ADC36E20667F}"/>
              </a:ext>
            </a:extLst>
          </p:cNvPr>
          <p:cNvSpPr/>
          <p:nvPr/>
        </p:nvSpPr>
        <p:spPr>
          <a:xfrm>
            <a:off x="5956099" y="3151177"/>
            <a:ext cx="258862" cy="172877"/>
          </a:xfrm>
          <a:custGeom>
            <a:avLst/>
            <a:gdLst>
              <a:gd name="connsiteX0" fmla="*/ 201 w 258862"/>
              <a:gd name="connsiteY0" fmla="*/ 11 h 172877"/>
              <a:gd name="connsiteX1" fmla="*/ 163714 w 258862"/>
              <a:gd name="connsiteY1" fmla="*/ 68273 h 172877"/>
              <a:gd name="connsiteX2" fmla="*/ 255789 w 258862"/>
              <a:gd name="connsiteY2" fmla="*/ 168286 h 172877"/>
              <a:gd name="connsiteX3" fmla="*/ 227214 w 258862"/>
              <a:gd name="connsiteY3" fmla="*/ 147648 h 172877"/>
              <a:gd name="connsiteX4" fmla="*/ 131964 w 258862"/>
              <a:gd name="connsiteY4" fmla="*/ 73036 h 172877"/>
              <a:gd name="connsiteX5" fmla="*/ 201 w 258862"/>
              <a:gd name="connsiteY5" fmla="*/ 11 h 17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862" h="172877">
                <a:moveTo>
                  <a:pt x="201" y="11"/>
                </a:moveTo>
                <a:cubicBezTo>
                  <a:pt x="5493" y="-783"/>
                  <a:pt x="121116" y="40227"/>
                  <a:pt x="163714" y="68273"/>
                </a:cubicBezTo>
                <a:cubicBezTo>
                  <a:pt x="206312" y="96319"/>
                  <a:pt x="245206" y="155057"/>
                  <a:pt x="255789" y="168286"/>
                </a:cubicBezTo>
                <a:cubicBezTo>
                  <a:pt x="266372" y="181515"/>
                  <a:pt x="247852" y="163523"/>
                  <a:pt x="227214" y="147648"/>
                </a:cubicBezTo>
                <a:cubicBezTo>
                  <a:pt x="206577" y="131773"/>
                  <a:pt x="168476" y="96584"/>
                  <a:pt x="131964" y="73036"/>
                </a:cubicBezTo>
                <a:cubicBezTo>
                  <a:pt x="95452" y="49488"/>
                  <a:pt x="-5091" y="805"/>
                  <a:pt x="201" y="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36A7F0D-4132-48F0-9CD6-EBDA6FD3D3D8}"/>
              </a:ext>
            </a:extLst>
          </p:cNvPr>
          <p:cNvSpPr/>
          <p:nvPr/>
        </p:nvSpPr>
        <p:spPr>
          <a:xfrm>
            <a:off x="5511598" y="3246961"/>
            <a:ext cx="344524" cy="178153"/>
          </a:xfrm>
          <a:custGeom>
            <a:avLst/>
            <a:gdLst>
              <a:gd name="connsiteX0" fmla="*/ 202 w 344524"/>
              <a:gd name="connsiteY0" fmla="*/ 6 h 178153"/>
              <a:gd name="connsiteX1" fmla="*/ 247852 w 344524"/>
              <a:gd name="connsiteY1" fmla="*/ 35989 h 178153"/>
              <a:gd name="connsiteX2" fmla="*/ 340985 w 344524"/>
              <a:gd name="connsiteY2" fmla="*/ 175689 h 178153"/>
              <a:gd name="connsiteX3" fmla="*/ 321935 w 344524"/>
              <a:gd name="connsiteY3" fmla="*/ 118539 h 178153"/>
              <a:gd name="connsiteX4" fmla="*/ 292302 w 344524"/>
              <a:gd name="connsiteY4" fmla="*/ 33872 h 178153"/>
              <a:gd name="connsiteX5" fmla="*/ 202 w 344524"/>
              <a:gd name="connsiteY5" fmla="*/ 6 h 17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24" h="178153">
                <a:moveTo>
                  <a:pt x="202" y="6"/>
                </a:moveTo>
                <a:cubicBezTo>
                  <a:pt x="-7206" y="359"/>
                  <a:pt x="191055" y="6709"/>
                  <a:pt x="247852" y="35989"/>
                </a:cubicBezTo>
                <a:cubicBezTo>
                  <a:pt x="304649" y="65269"/>
                  <a:pt x="328638" y="161931"/>
                  <a:pt x="340985" y="175689"/>
                </a:cubicBezTo>
                <a:cubicBezTo>
                  <a:pt x="353332" y="189447"/>
                  <a:pt x="330049" y="142175"/>
                  <a:pt x="321935" y="118539"/>
                </a:cubicBezTo>
                <a:cubicBezTo>
                  <a:pt x="313821" y="94903"/>
                  <a:pt x="341338" y="54686"/>
                  <a:pt x="292302" y="33872"/>
                </a:cubicBezTo>
                <a:cubicBezTo>
                  <a:pt x="243266" y="13058"/>
                  <a:pt x="7610" y="-347"/>
                  <a:pt x="202" y="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DD2BA2C-1F3C-4C25-AB49-130185473D8D}"/>
              </a:ext>
            </a:extLst>
          </p:cNvPr>
          <p:cNvSpPr/>
          <p:nvPr/>
        </p:nvSpPr>
        <p:spPr>
          <a:xfrm>
            <a:off x="5850416" y="3486560"/>
            <a:ext cx="34153" cy="138884"/>
          </a:xfrm>
          <a:custGeom>
            <a:avLst/>
            <a:gdLst>
              <a:gd name="connsiteX0" fmla="*/ 31801 w 34153"/>
              <a:gd name="connsiteY0" fmla="*/ 1707 h 138884"/>
              <a:gd name="connsiteX1" fmla="*/ 31801 w 34153"/>
              <a:gd name="connsiteY1" fmla="*/ 135057 h 138884"/>
              <a:gd name="connsiteX2" fmla="*/ 29684 w 34153"/>
              <a:gd name="connsiteY2" fmla="*/ 99073 h 138884"/>
              <a:gd name="connsiteX3" fmla="*/ 51 w 34153"/>
              <a:gd name="connsiteY3" fmla="*/ 60973 h 138884"/>
              <a:gd name="connsiteX4" fmla="*/ 31801 w 34153"/>
              <a:gd name="connsiteY4" fmla="*/ 1707 h 13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53" h="138884">
                <a:moveTo>
                  <a:pt x="31801" y="1707"/>
                </a:moveTo>
                <a:cubicBezTo>
                  <a:pt x="37093" y="14054"/>
                  <a:pt x="31801" y="135057"/>
                  <a:pt x="31801" y="135057"/>
                </a:cubicBezTo>
                <a:cubicBezTo>
                  <a:pt x="31448" y="151285"/>
                  <a:pt x="34976" y="111420"/>
                  <a:pt x="29684" y="99073"/>
                </a:cubicBezTo>
                <a:cubicBezTo>
                  <a:pt x="24392" y="86726"/>
                  <a:pt x="1462" y="74378"/>
                  <a:pt x="51" y="60973"/>
                </a:cubicBezTo>
                <a:cubicBezTo>
                  <a:pt x="-1360" y="47568"/>
                  <a:pt x="26509" y="-10640"/>
                  <a:pt x="31801" y="17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4F7FC59D-C653-4C4F-9F5F-A438EB98C83A}"/>
              </a:ext>
            </a:extLst>
          </p:cNvPr>
          <p:cNvSpPr/>
          <p:nvPr/>
        </p:nvSpPr>
        <p:spPr>
          <a:xfrm>
            <a:off x="5468304" y="2108248"/>
            <a:ext cx="918471" cy="90162"/>
          </a:xfrm>
          <a:custGeom>
            <a:avLst/>
            <a:gdLst>
              <a:gd name="connsiteX0" fmla="*/ 1163 w 918471"/>
              <a:gd name="connsiteY0" fmla="*/ 12652 h 90162"/>
              <a:gd name="connsiteX1" fmla="*/ 492229 w 918471"/>
              <a:gd name="connsiteY1" fmla="*/ 4185 h 90162"/>
              <a:gd name="connsiteX2" fmla="*/ 900746 w 918471"/>
              <a:gd name="connsiteY2" fmla="*/ 86735 h 90162"/>
              <a:gd name="connsiteX3" fmla="*/ 824546 w 918471"/>
              <a:gd name="connsiteY3" fmla="*/ 74035 h 90162"/>
              <a:gd name="connsiteX4" fmla="*/ 640396 w 918471"/>
              <a:gd name="connsiteY4" fmla="*/ 69802 h 90162"/>
              <a:gd name="connsiteX5" fmla="*/ 363113 w 918471"/>
              <a:gd name="connsiteY5" fmla="*/ 2069 h 90162"/>
              <a:gd name="connsiteX6" fmla="*/ 1163 w 918471"/>
              <a:gd name="connsiteY6" fmla="*/ 12652 h 9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8471" h="90162">
                <a:moveTo>
                  <a:pt x="1163" y="12652"/>
                </a:moveTo>
                <a:cubicBezTo>
                  <a:pt x="22682" y="13005"/>
                  <a:pt x="342299" y="-8162"/>
                  <a:pt x="492229" y="4185"/>
                </a:cubicBezTo>
                <a:cubicBezTo>
                  <a:pt x="642160" y="16532"/>
                  <a:pt x="845360" y="75093"/>
                  <a:pt x="900746" y="86735"/>
                </a:cubicBezTo>
                <a:cubicBezTo>
                  <a:pt x="956132" y="98377"/>
                  <a:pt x="867938" y="76857"/>
                  <a:pt x="824546" y="74035"/>
                </a:cubicBezTo>
                <a:cubicBezTo>
                  <a:pt x="781154" y="71213"/>
                  <a:pt x="717301" y="81796"/>
                  <a:pt x="640396" y="69802"/>
                </a:cubicBezTo>
                <a:cubicBezTo>
                  <a:pt x="563491" y="57808"/>
                  <a:pt x="463655" y="10183"/>
                  <a:pt x="363113" y="2069"/>
                </a:cubicBezTo>
                <a:cubicBezTo>
                  <a:pt x="262571" y="-6045"/>
                  <a:pt x="-20356" y="12299"/>
                  <a:pt x="1163" y="126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518C5F41-F52D-4A36-BE54-A8B932B6D5AC}"/>
              </a:ext>
            </a:extLst>
          </p:cNvPr>
          <p:cNvSpPr/>
          <p:nvPr/>
        </p:nvSpPr>
        <p:spPr>
          <a:xfrm>
            <a:off x="6412231" y="2211977"/>
            <a:ext cx="487594" cy="337236"/>
          </a:xfrm>
          <a:custGeom>
            <a:avLst/>
            <a:gdLst>
              <a:gd name="connsiteX0" fmla="*/ 3386 w 487594"/>
              <a:gd name="connsiteY0" fmla="*/ 4173 h 337236"/>
              <a:gd name="connsiteX1" fmla="*/ 75352 w 487594"/>
              <a:gd name="connsiteY1" fmla="*/ 112123 h 337236"/>
              <a:gd name="connsiteX2" fmla="*/ 236219 w 487594"/>
              <a:gd name="connsiteY2" fmla="*/ 220073 h 337236"/>
              <a:gd name="connsiteX3" fmla="*/ 466936 w 487594"/>
              <a:gd name="connsiteY3" fmla="*/ 330140 h 337236"/>
              <a:gd name="connsiteX4" fmla="*/ 443652 w 487594"/>
              <a:gd name="connsiteY4" fmla="*/ 319556 h 337236"/>
              <a:gd name="connsiteX5" fmla="*/ 176952 w 487594"/>
              <a:gd name="connsiteY5" fmla="*/ 264523 h 337236"/>
              <a:gd name="connsiteX6" fmla="*/ 3386 w 487594"/>
              <a:gd name="connsiteY6" fmla="*/ 4173 h 33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7594" h="337236">
                <a:moveTo>
                  <a:pt x="3386" y="4173"/>
                </a:moveTo>
                <a:cubicBezTo>
                  <a:pt x="-13547" y="-21227"/>
                  <a:pt x="36547" y="76140"/>
                  <a:pt x="75352" y="112123"/>
                </a:cubicBezTo>
                <a:cubicBezTo>
                  <a:pt x="114157" y="148106"/>
                  <a:pt x="170955" y="183737"/>
                  <a:pt x="236219" y="220073"/>
                </a:cubicBezTo>
                <a:cubicBezTo>
                  <a:pt x="301483" y="256409"/>
                  <a:pt x="432364" y="313560"/>
                  <a:pt x="466936" y="330140"/>
                </a:cubicBezTo>
                <a:cubicBezTo>
                  <a:pt x="501508" y="346720"/>
                  <a:pt x="491983" y="330492"/>
                  <a:pt x="443652" y="319556"/>
                </a:cubicBezTo>
                <a:cubicBezTo>
                  <a:pt x="395321" y="308620"/>
                  <a:pt x="249271" y="313912"/>
                  <a:pt x="176952" y="264523"/>
                </a:cubicBezTo>
                <a:cubicBezTo>
                  <a:pt x="104633" y="215134"/>
                  <a:pt x="20319" y="29573"/>
                  <a:pt x="3386" y="41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7603E796-1E92-4317-906C-9CE62AF4CCDC}"/>
              </a:ext>
            </a:extLst>
          </p:cNvPr>
          <p:cNvSpPr/>
          <p:nvPr/>
        </p:nvSpPr>
        <p:spPr>
          <a:xfrm>
            <a:off x="4853445" y="2283172"/>
            <a:ext cx="533984" cy="544993"/>
          </a:xfrm>
          <a:custGeom>
            <a:avLst/>
            <a:gdLst>
              <a:gd name="connsiteX0" fmla="*/ 527122 w 533984"/>
              <a:gd name="connsiteY0" fmla="*/ 711 h 544993"/>
              <a:gd name="connsiteX1" fmla="*/ 423405 w 533984"/>
              <a:gd name="connsiteY1" fmla="*/ 127711 h 544993"/>
              <a:gd name="connsiteX2" fmla="*/ 279472 w 533984"/>
              <a:gd name="connsiteY2" fmla="*/ 206028 h 544993"/>
              <a:gd name="connsiteX3" fmla="*/ 6422 w 533984"/>
              <a:gd name="connsiteY3" fmla="*/ 534111 h 544993"/>
              <a:gd name="connsiteX4" fmla="*/ 97438 w 533984"/>
              <a:gd name="connsiteY4" fmla="*/ 440978 h 544993"/>
              <a:gd name="connsiteX5" fmla="*/ 224438 w 533984"/>
              <a:gd name="connsiteY5" fmla="*/ 189095 h 544993"/>
              <a:gd name="connsiteX6" fmla="*/ 527122 w 533984"/>
              <a:gd name="connsiteY6" fmla="*/ 711 h 54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984" h="544993">
                <a:moveTo>
                  <a:pt x="527122" y="711"/>
                </a:moveTo>
                <a:cubicBezTo>
                  <a:pt x="560283" y="-9520"/>
                  <a:pt x="464680" y="93492"/>
                  <a:pt x="423405" y="127711"/>
                </a:cubicBezTo>
                <a:cubicBezTo>
                  <a:pt x="382130" y="161930"/>
                  <a:pt x="348969" y="138295"/>
                  <a:pt x="279472" y="206028"/>
                </a:cubicBezTo>
                <a:cubicBezTo>
                  <a:pt x="209975" y="273761"/>
                  <a:pt x="36761" y="494953"/>
                  <a:pt x="6422" y="534111"/>
                </a:cubicBezTo>
                <a:cubicBezTo>
                  <a:pt x="-23917" y="573269"/>
                  <a:pt x="61102" y="498481"/>
                  <a:pt x="97438" y="440978"/>
                </a:cubicBezTo>
                <a:cubicBezTo>
                  <a:pt x="133774" y="383475"/>
                  <a:pt x="155294" y="259650"/>
                  <a:pt x="224438" y="189095"/>
                </a:cubicBezTo>
                <a:cubicBezTo>
                  <a:pt x="293582" y="118540"/>
                  <a:pt x="493961" y="10942"/>
                  <a:pt x="527122" y="7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D13C1B3-C8E3-48B2-8BDD-B9D78A14B238}"/>
              </a:ext>
            </a:extLst>
          </p:cNvPr>
          <p:cNvSpPr/>
          <p:nvPr/>
        </p:nvSpPr>
        <p:spPr>
          <a:xfrm>
            <a:off x="4806842" y="2912247"/>
            <a:ext cx="70232" cy="438870"/>
          </a:xfrm>
          <a:custGeom>
            <a:avLst/>
            <a:gdLst>
              <a:gd name="connsiteX0" fmla="*/ 57258 w 70232"/>
              <a:gd name="connsiteY0" fmla="*/ 286 h 438870"/>
              <a:gd name="connsiteX1" fmla="*/ 42441 w 70232"/>
              <a:gd name="connsiteY1" fmla="*/ 144220 h 438870"/>
              <a:gd name="connsiteX2" fmla="*/ 67841 w 70232"/>
              <a:gd name="connsiteY2" fmla="*/ 425736 h 438870"/>
              <a:gd name="connsiteX3" fmla="*/ 61491 w 70232"/>
              <a:gd name="connsiteY3" fmla="*/ 370703 h 438870"/>
              <a:gd name="connsiteX4" fmla="*/ 108 w 70232"/>
              <a:gd name="connsiteY4" fmla="*/ 178086 h 438870"/>
              <a:gd name="connsiteX5" fmla="*/ 57258 w 70232"/>
              <a:gd name="connsiteY5" fmla="*/ 286 h 43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32" h="438870">
                <a:moveTo>
                  <a:pt x="57258" y="286"/>
                </a:moveTo>
                <a:cubicBezTo>
                  <a:pt x="64313" y="-5358"/>
                  <a:pt x="40677" y="73312"/>
                  <a:pt x="42441" y="144220"/>
                </a:cubicBezTo>
                <a:cubicBezTo>
                  <a:pt x="44205" y="215128"/>
                  <a:pt x="64666" y="387989"/>
                  <a:pt x="67841" y="425736"/>
                </a:cubicBezTo>
                <a:cubicBezTo>
                  <a:pt x="71016" y="463483"/>
                  <a:pt x="72780" y="411978"/>
                  <a:pt x="61491" y="370703"/>
                </a:cubicBezTo>
                <a:cubicBezTo>
                  <a:pt x="50202" y="329428"/>
                  <a:pt x="2930" y="236647"/>
                  <a:pt x="108" y="178086"/>
                </a:cubicBezTo>
                <a:cubicBezTo>
                  <a:pt x="-2714" y="119525"/>
                  <a:pt x="50203" y="5930"/>
                  <a:pt x="57258" y="2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86E5C71-2E70-4587-AA81-BF22368CF6B9}"/>
              </a:ext>
            </a:extLst>
          </p:cNvPr>
          <p:cNvSpPr/>
          <p:nvPr/>
        </p:nvSpPr>
        <p:spPr>
          <a:xfrm>
            <a:off x="4914879" y="3786155"/>
            <a:ext cx="431376" cy="450899"/>
          </a:xfrm>
          <a:custGeom>
            <a:avLst/>
            <a:gdLst>
              <a:gd name="connsiteX0" fmla="*/ 21 w 431376"/>
              <a:gd name="connsiteY0" fmla="*/ 562 h 450899"/>
              <a:gd name="connsiteX1" fmla="*/ 224388 w 431376"/>
              <a:gd name="connsiteY1" fmla="*/ 121212 h 450899"/>
              <a:gd name="connsiteX2" fmla="*/ 423354 w 431376"/>
              <a:gd name="connsiteY2" fmla="*/ 440828 h 450899"/>
              <a:gd name="connsiteX3" fmla="*/ 374671 w 431376"/>
              <a:gd name="connsiteY3" fmla="*/ 351928 h 450899"/>
              <a:gd name="connsiteX4" fmla="*/ 211688 w 431376"/>
              <a:gd name="connsiteY4" fmla="*/ 161428 h 450899"/>
              <a:gd name="connsiteX5" fmla="*/ 21 w 431376"/>
              <a:gd name="connsiteY5" fmla="*/ 562 h 45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376" h="450899">
                <a:moveTo>
                  <a:pt x="21" y="562"/>
                </a:moveTo>
                <a:cubicBezTo>
                  <a:pt x="2138" y="-6141"/>
                  <a:pt x="153833" y="47834"/>
                  <a:pt x="224388" y="121212"/>
                </a:cubicBezTo>
                <a:cubicBezTo>
                  <a:pt x="294943" y="194590"/>
                  <a:pt x="398307" y="402375"/>
                  <a:pt x="423354" y="440828"/>
                </a:cubicBezTo>
                <a:cubicBezTo>
                  <a:pt x="448401" y="479281"/>
                  <a:pt x="409949" y="398495"/>
                  <a:pt x="374671" y="351928"/>
                </a:cubicBezTo>
                <a:cubicBezTo>
                  <a:pt x="339393" y="305361"/>
                  <a:pt x="271660" y="219989"/>
                  <a:pt x="211688" y="161428"/>
                </a:cubicBezTo>
                <a:cubicBezTo>
                  <a:pt x="151716" y="102867"/>
                  <a:pt x="-2096" y="7265"/>
                  <a:pt x="21" y="5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35153268-9954-496F-AF40-A3C5E162722F}"/>
              </a:ext>
            </a:extLst>
          </p:cNvPr>
          <p:cNvSpPr/>
          <p:nvPr/>
        </p:nvSpPr>
        <p:spPr>
          <a:xfrm>
            <a:off x="6766982" y="2605549"/>
            <a:ext cx="310906" cy="662994"/>
          </a:xfrm>
          <a:custGeom>
            <a:avLst/>
            <a:gdLst>
              <a:gd name="connsiteX0" fmla="*/ 1 w 310906"/>
              <a:gd name="connsiteY0" fmla="*/ 2184 h 662994"/>
              <a:gd name="connsiteX1" fmla="*/ 114301 w 310906"/>
              <a:gd name="connsiteY1" fmla="*/ 186334 h 662994"/>
              <a:gd name="connsiteX2" fmla="*/ 300568 w 310906"/>
              <a:gd name="connsiteY2" fmla="*/ 639301 h 662994"/>
              <a:gd name="connsiteX3" fmla="*/ 268818 w 310906"/>
              <a:gd name="connsiteY3" fmla="*/ 567334 h 662994"/>
              <a:gd name="connsiteX4" fmla="*/ 116418 w 310906"/>
              <a:gd name="connsiteY4" fmla="*/ 294284 h 662994"/>
              <a:gd name="connsiteX5" fmla="*/ 1 w 310906"/>
              <a:gd name="connsiteY5" fmla="*/ 2184 h 66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906" h="662994">
                <a:moveTo>
                  <a:pt x="1" y="2184"/>
                </a:moveTo>
                <a:cubicBezTo>
                  <a:pt x="-352" y="-15808"/>
                  <a:pt x="64207" y="80148"/>
                  <a:pt x="114301" y="186334"/>
                </a:cubicBezTo>
                <a:cubicBezTo>
                  <a:pt x="164395" y="292520"/>
                  <a:pt x="274815" y="575801"/>
                  <a:pt x="300568" y="639301"/>
                </a:cubicBezTo>
                <a:cubicBezTo>
                  <a:pt x="326321" y="702801"/>
                  <a:pt x="299510" y="624837"/>
                  <a:pt x="268818" y="567334"/>
                </a:cubicBezTo>
                <a:cubicBezTo>
                  <a:pt x="238126" y="509831"/>
                  <a:pt x="158751" y="384948"/>
                  <a:pt x="116418" y="294284"/>
                </a:cubicBezTo>
                <a:cubicBezTo>
                  <a:pt x="74085" y="203620"/>
                  <a:pt x="354" y="20176"/>
                  <a:pt x="1" y="2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EAC4E11-A51D-4D21-A5BA-3314CF960050}"/>
              </a:ext>
            </a:extLst>
          </p:cNvPr>
          <p:cNvSpPr/>
          <p:nvPr/>
        </p:nvSpPr>
        <p:spPr>
          <a:xfrm>
            <a:off x="7070448" y="3352348"/>
            <a:ext cx="48644" cy="455896"/>
          </a:xfrm>
          <a:custGeom>
            <a:avLst/>
            <a:gdLst>
              <a:gd name="connsiteX0" fmla="*/ 22502 w 48644"/>
              <a:gd name="connsiteY0" fmla="*/ 452 h 455896"/>
              <a:gd name="connsiteX1" fmla="*/ 47902 w 48644"/>
              <a:gd name="connsiteY1" fmla="*/ 263977 h 455896"/>
              <a:gd name="connsiteX2" fmla="*/ 41552 w 48644"/>
              <a:gd name="connsiteY2" fmla="*/ 454477 h 455896"/>
              <a:gd name="connsiteX3" fmla="*/ 38377 w 48644"/>
              <a:gd name="connsiteY3" fmla="*/ 343352 h 455896"/>
              <a:gd name="connsiteX4" fmla="*/ 277 w 48644"/>
              <a:gd name="connsiteY4" fmla="*/ 203652 h 455896"/>
              <a:gd name="connsiteX5" fmla="*/ 22502 w 48644"/>
              <a:gd name="connsiteY5" fmla="*/ 452 h 45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44" h="455896">
                <a:moveTo>
                  <a:pt x="22502" y="452"/>
                </a:moveTo>
                <a:cubicBezTo>
                  <a:pt x="30439" y="10506"/>
                  <a:pt x="44727" y="188306"/>
                  <a:pt x="47902" y="263977"/>
                </a:cubicBezTo>
                <a:cubicBezTo>
                  <a:pt x="51077" y="339648"/>
                  <a:pt x="43139" y="441248"/>
                  <a:pt x="41552" y="454477"/>
                </a:cubicBezTo>
                <a:cubicBezTo>
                  <a:pt x="39965" y="467706"/>
                  <a:pt x="45256" y="385156"/>
                  <a:pt x="38377" y="343352"/>
                </a:cubicBezTo>
                <a:cubicBezTo>
                  <a:pt x="31498" y="301548"/>
                  <a:pt x="2923" y="256568"/>
                  <a:pt x="277" y="203652"/>
                </a:cubicBezTo>
                <a:cubicBezTo>
                  <a:pt x="-2369" y="150736"/>
                  <a:pt x="14565" y="-9602"/>
                  <a:pt x="22502" y="4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807A96B-26E5-4936-AC95-8A2D5C6FCFB7}"/>
              </a:ext>
            </a:extLst>
          </p:cNvPr>
          <p:cNvSpPr/>
          <p:nvPr/>
        </p:nvSpPr>
        <p:spPr>
          <a:xfrm>
            <a:off x="7045738" y="3843556"/>
            <a:ext cx="40493" cy="374458"/>
          </a:xfrm>
          <a:custGeom>
            <a:avLst/>
            <a:gdLst>
              <a:gd name="connsiteX0" fmla="*/ 36629 w 40493"/>
              <a:gd name="connsiteY0" fmla="*/ 311 h 374458"/>
              <a:gd name="connsiteX1" fmla="*/ 36629 w 40493"/>
              <a:gd name="connsiteY1" fmla="*/ 188694 h 374458"/>
              <a:gd name="connsiteX2" fmla="*/ 645 w 40493"/>
              <a:gd name="connsiteY2" fmla="*/ 372844 h 374458"/>
              <a:gd name="connsiteX3" fmla="*/ 13345 w 40493"/>
              <a:gd name="connsiteY3" fmla="*/ 271244 h 374458"/>
              <a:gd name="connsiteX4" fmla="*/ 11229 w 40493"/>
              <a:gd name="connsiteY4" fmla="*/ 146361 h 374458"/>
              <a:gd name="connsiteX5" fmla="*/ 36629 w 40493"/>
              <a:gd name="connsiteY5" fmla="*/ 311 h 37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93" h="374458">
                <a:moveTo>
                  <a:pt x="36629" y="311"/>
                </a:moveTo>
                <a:cubicBezTo>
                  <a:pt x="40862" y="7367"/>
                  <a:pt x="42626" y="126605"/>
                  <a:pt x="36629" y="188694"/>
                </a:cubicBezTo>
                <a:cubicBezTo>
                  <a:pt x="30632" y="250783"/>
                  <a:pt x="4526" y="359086"/>
                  <a:pt x="645" y="372844"/>
                </a:cubicBezTo>
                <a:cubicBezTo>
                  <a:pt x="-3236" y="386602"/>
                  <a:pt x="11581" y="308991"/>
                  <a:pt x="13345" y="271244"/>
                </a:cubicBezTo>
                <a:cubicBezTo>
                  <a:pt x="15109" y="233497"/>
                  <a:pt x="8407" y="184814"/>
                  <a:pt x="11229" y="146361"/>
                </a:cubicBezTo>
                <a:cubicBezTo>
                  <a:pt x="14051" y="107908"/>
                  <a:pt x="32396" y="-6745"/>
                  <a:pt x="36629" y="3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A398350-5654-4050-91DC-82F0E5153B14}"/>
              </a:ext>
            </a:extLst>
          </p:cNvPr>
          <p:cNvSpPr/>
          <p:nvPr/>
        </p:nvSpPr>
        <p:spPr>
          <a:xfrm>
            <a:off x="6905601" y="4133678"/>
            <a:ext cx="105739" cy="383460"/>
          </a:xfrm>
          <a:custGeom>
            <a:avLst/>
            <a:gdLst>
              <a:gd name="connsiteX0" fmla="*/ 64582 w 105739"/>
              <a:gd name="connsiteY0" fmla="*/ 172 h 383460"/>
              <a:gd name="connsiteX1" fmla="*/ 73049 w 105739"/>
              <a:gd name="connsiteY1" fmla="*/ 169505 h 383460"/>
              <a:gd name="connsiteX2" fmla="*/ 1082 w 105739"/>
              <a:gd name="connsiteY2" fmla="*/ 381172 h 383460"/>
              <a:gd name="connsiteX3" fmla="*/ 34949 w 105739"/>
              <a:gd name="connsiteY3" fmla="*/ 273222 h 383460"/>
              <a:gd name="connsiteX4" fmla="*/ 104799 w 105739"/>
              <a:gd name="connsiteY4" fmla="*/ 139872 h 383460"/>
              <a:gd name="connsiteX5" fmla="*/ 64582 w 105739"/>
              <a:gd name="connsiteY5" fmla="*/ 172 h 3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739" h="383460">
                <a:moveTo>
                  <a:pt x="64582" y="172"/>
                </a:moveTo>
                <a:cubicBezTo>
                  <a:pt x="59290" y="5111"/>
                  <a:pt x="83632" y="106005"/>
                  <a:pt x="73049" y="169505"/>
                </a:cubicBezTo>
                <a:cubicBezTo>
                  <a:pt x="62466" y="233005"/>
                  <a:pt x="7432" y="363886"/>
                  <a:pt x="1082" y="381172"/>
                </a:cubicBezTo>
                <a:cubicBezTo>
                  <a:pt x="-5268" y="398458"/>
                  <a:pt x="17663" y="313439"/>
                  <a:pt x="34949" y="273222"/>
                </a:cubicBezTo>
                <a:cubicBezTo>
                  <a:pt x="52235" y="233005"/>
                  <a:pt x="97038" y="181853"/>
                  <a:pt x="104799" y="139872"/>
                </a:cubicBezTo>
                <a:cubicBezTo>
                  <a:pt x="112560" y="97892"/>
                  <a:pt x="69874" y="-4767"/>
                  <a:pt x="64582" y="1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2E1D22E2-D0B9-4988-95BB-B14D1F06B39A}"/>
              </a:ext>
            </a:extLst>
          </p:cNvPr>
          <p:cNvSpPr/>
          <p:nvPr/>
        </p:nvSpPr>
        <p:spPr>
          <a:xfrm>
            <a:off x="6339188" y="4667162"/>
            <a:ext cx="513599" cy="242405"/>
          </a:xfrm>
          <a:custGeom>
            <a:avLst/>
            <a:gdLst>
              <a:gd name="connsiteX0" fmla="*/ 512462 w 513599"/>
              <a:gd name="connsiteY0" fmla="*/ 88 h 242405"/>
              <a:gd name="connsiteX1" fmla="*/ 372762 w 513599"/>
              <a:gd name="connsiteY1" fmla="*/ 156721 h 242405"/>
              <a:gd name="connsiteX2" fmla="*/ 245762 w 513599"/>
              <a:gd name="connsiteY2" fmla="*/ 213871 h 242405"/>
              <a:gd name="connsiteX3" fmla="*/ 229 w 513599"/>
              <a:gd name="connsiteY3" fmla="*/ 241388 h 242405"/>
              <a:gd name="connsiteX4" fmla="*/ 292329 w 513599"/>
              <a:gd name="connsiteY4" fmla="*/ 180005 h 242405"/>
              <a:gd name="connsiteX5" fmla="*/ 512462 w 513599"/>
              <a:gd name="connsiteY5" fmla="*/ 88 h 24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599" h="242405">
                <a:moveTo>
                  <a:pt x="512462" y="88"/>
                </a:moveTo>
                <a:cubicBezTo>
                  <a:pt x="525867" y="-3793"/>
                  <a:pt x="417212" y="121090"/>
                  <a:pt x="372762" y="156721"/>
                </a:cubicBezTo>
                <a:cubicBezTo>
                  <a:pt x="328312" y="192352"/>
                  <a:pt x="307851" y="199760"/>
                  <a:pt x="245762" y="213871"/>
                </a:cubicBezTo>
                <a:cubicBezTo>
                  <a:pt x="183673" y="227982"/>
                  <a:pt x="-7532" y="247032"/>
                  <a:pt x="229" y="241388"/>
                </a:cubicBezTo>
                <a:cubicBezTo>
                  <a:pt x="7990" y="235744"/>
                  <a:pt x="208015" y="217047"/>
                  <a:pt x="292329" y="180005"/>
                </a:cubicBezTo>
                <a:cubicBezTo>
                  <a:pt x="376643" y="142963"/>
                  <a:pt x="499057" y="3969"/>
                  <a:pt x="512462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9541F21-EFD3-44B1-892E-8A64FD446C2E}"/>
              </a:ext>
            </a:extLst>
          </p:cNvPr>
          <p:cNvSpPr/>
          <p:nvPr/>
        </p:nvSpPr>
        <p:spPr>
          <a:xfrm>
            <a:off x="5708589" y="4610941"/>
            <a:ext cx="631280" cy="310459"/>
          </a:xfrm>
          <a:custGeom>
            <a:avLst/>
            <a:gdLst>
              <a:gd name="connsiteX0" fmla="*/ 61 w 631280"/>
              <a:gd name="connsiteY0" fmla="*/ 1276 h 310459"/>
              <a:gd name="connsiteX1" fmla="*/ 218078 w 631280"/>
              <a:gd name="connsiteY1" fmla="*/ 77476 h 310459"/>
              <a:gd name="connsiteX2" fmla="*/ 609661 w 631280"/>
              <a:gd name="connsiteY2" fmla="*/ 301842 h 310459"/>
              <a:gd name="connsiteX3" fmla="*/ 544044 w 631280"/>
              <a:gd name="connsiteY3" fmla="*/ 251042 h 310459"/>
              <a:gd name="connsiteX4" fmla="*/ 237128 w 631280"/>
              <a:gd name="connsiteY4" fmla="*/ 128276 h 310459"/>
              <a:gd name="connsiteX5" fmla="*/ 61 w 631280"/>
              <a:gd name="connsiteY5" fmla="*/ 1276 h 31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1280" h="310459">
                <a:moveTo>
                  <a:pt x="61" y="1276"/>
                </a:moveTo>
                <a:cubicBezTo>
                  <a:pt x="-3114" y="-7191"/>
                  <a:pt x="116478" y="27382"/>
                  <a:pt x="218078" y="77476"/>
                </a:cubicBezTo>
                <a:cubicBezTo>
                  <a:pt x="319678" y="127570"/>
                  <a:pt x="555333" y="272914"/>
                  <a:pt x="609661" y="301842"/>
                </a:cubicBezTo>
                <a:cubicBezTo>
                  <a:pt x="663989" y="330770"/>
                  <a:pt x="606133" y="279970"/>
                  <a:pt x="544044" y="251042"/>
                </a:cubicBezTo>
                <a:cubicBezTo>
                  <a:pt x="481955" y="222114"/>
                  <a:pt x="320736" y="167787"/>
                  <a:pt x="237128" y="128276"/>
                </a:cubicBezTo>
                <a:cubicBezTo>
                  <a:pt x="153520" y="88765"/>
                  <a:pt x="3236" y="9743"/>
                  <a:pt x="61" y="12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4C1B2E4-5206-47EC-BB92-82739C6CC204}"/>
              </a:ext>
            </a:extLst>
          </p:cNvPr>
          <p:cNvSpPr/>
          <p:nvPr/>
        </p:nvSpPr>
        <p:spPr>
          <a:xfrm>
            <a:off x="5300049" y="4263591"/>
            <a:ext cx="237041" cy="289341"/>
          </a:xfrm>
          <a:custGeom>
            <a:avLst/>
            <a:gdLst>
              <a:gd name="connsiteX0" fmla="*/ 6434 w 237041"/>
              <a:gd name="connsiteY0" fmla="*/ 1492 h 289341"/>
              <a:gd name="connsiteX1" fmla="*/ 50884 w 237041"/>
              <a:gd name="connsiteY1" fmla="*/ 120026 h 289341"/>
              <a:gd name="connsiteX2" fmla="*/ 232918 w 237041"/>
              <a:gd name="connsiteY2" fmla="*/ 287242 h 289341"/>
              <a:gd name="connsiteX3" fmla="*/ 165184 w 237041"/>
              <a:gd name="connsiteY3" fmla="*/ 202576 h 289341"/>
              <a:gd name="connsiteX4" fmla="*/ 6434 w 237041"/>
              <a:gd name="connsiteY4" fmla="*/ 1492 h 28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041" h="289341">
                <a:moveTo>
                  <a:pt x="6434" y="1492"/>
                </a:moveTo>
                <a:cubicBezTo>
                  <a:pt x="-12616" y="-12266"/>
                  <a:pt x="13137" y="72401"/>
                  <a:pt x="50884" y="120026"/>
                </a:cubicBezTo>
                <a:cubicBezTo>
                  <a:pt x="88631" y="167651"/>
                  <a:pt x="213868" y="273484"/>
                  <a:pt x="232918" y="287242"/>
                </a:cubicBezTo>
                <a:cubicBezTo>
                  <a:pt x="251968" y="301000"/>
                  <a:pt x="200815" y="244204"/>
                  <a:pt x="165184" y="202576"/>
                </a:cubicBezTo>
                <a:cubicBezTo>
                  <a:pt x="129553" y="160948"/>
                  <a:pt x="25484" y="15250"/>
                  <a:pt x="6434" y="14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4E10D77-106F-4048-B6FC-013A086A2401}"/>
              </a:ext>
            </a:extLst>
          </p:cNvPr>
          <p:cNvSpPr/>
          <p:nvPr/>
        </p:nvSpPr>
        <p:spPr>
          <a:xfrm>
            <a:off x="5428968" y="1911514"/>
            <a:ext cx="959718" cy="195057"/>
          </a:xfrm>
          <a:custGeom>
            <a:avLst/>
            <a:gdLst>
              <a:gd name="connsiteX0" fmla="*/ 282 w 959718"/>
              <a:gd name="connsiteY0" fmla="*/ 123661 h 195057"/>
              <a:gd name="connsiteX1" fmla="*/ 428907 w 959718"/>
              <a:gd name="connsiteY1" fmla="*/ 76036 h 195057"/>
              <a:gd name="connsiteX2" fmla="*/ 940082 w 959718"/>
              <a:gd name="connsiteY2" fmla="*/ 193511 h 195057"/>
              <a:gd name="connsiteX3" fmla="*/ 841657 w 959718"/>
              <a:gd name="connsiteY3" fmla="*/ 136361 h 195057"/>
              <a:gd name="connsiteX4" fmla="*/ 724182 w 959718"/>
              <a:gd name="connsiteY4" fmla="*/ 37936 h 195057"/>
              <a:gd name="connsiteX5" fmla="*/ 368582 w 959718"/>
              <a:gd name="connsiteY5" fmla="*/ 3011 h 195057"/>
              <a:gd name="connsiteX6" fmla="*/ 282 w 959718"/>
              <a:gd name="connsiteY6" fmla="*/ 123661 h 19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9718" h="195057">
                <a:moveTo>
                  <a:pt x="282" y="123661"/>
                </a:moveTo>
                <a:cubicBezTo>
                  <a:pt x="10336" y="135832"/>
                  <a:pt x="272274" y="64394"/>
                  <a:pt x="428907" y="76036"/>
                </a:cubicBezTo>
                <a:cubicBezTo>
                  <a:pt x="585540" y="87678"/>
                  <a:pt x="871290" y="183457"/>
                  <a:pt x="940082" y="193511"/>
                </a:cubicBezTo>
                <a:cubicBezTo>
                  <a:pt x="1008874" y="203565"/>
                  <a:pt x="877640" y="162290"/>
                  <a:pt x="841657" y="136361"/>
                </a:cubicBezTo>
                <a:cubicBezTo>
                  <a:pt x="805674" y="110432"/>
                  <a:pt x="803028" y="60161"/>
                  <a:pt x="724182" y="37936"/>
                </a:cubicBezTo>
                <a:cubicBezTo>
                  <a:pt x="645336" y="15711"/>
                  <a:pt x="486057" y="-8631"/>
                  <a:pt x="368582" y="3011"/>
                </a:cubicBezTo>
                <a:cubicBezTo>
                  <a:pt x="251107" y="14653"/>
                  <a:pt x="-9772" y="111490"/>
                  <a:pt x="282" y="1236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D00F5992-638A-4AA2-A58D-AE944A397C00}"/>
              </a:ext>
            </a:extLst>
          </p:cNvPr>
          <p:cNvSpPr/>
          <p:nvPr/>
        </p:nvSpPr>
        <p:spPr>
          <a:xfrm>
            <a:off x="5397372" y="1226212"/>
            <a:ext cx="1556277" cy="563286"/>
          </a:xfrm>
          <a:custGeom>
            <a:avLst/>
            <a:gdLst>
              <a:gd name="connsiteX0" fmla="*/ 128 w 1556277"/>
              <a:gd name="connsiteY0" fmla="*/ 561313 h 563286"/>
              <a:gd name="connsiteX1" fmla="*/ 336678 w 1556277"/>
              <a:gd name="connsiteY1" fmla="*/ 221588 h 563286"/>
              <a:gd name="connsiteX2" fmla="*/ 673228 w 1556277"/>
              <a:gd name="connsiteY2" fmla="*/ 91413 h 563286"/>
              <a:gd name="connsiteX3" fmla="*/ 1527303 w 1556277"/>
              <a:gd name="connsiteY3" fmla="*/ 304138 h 563286"/>
              <a:gd name="connsiteX4" fmla="*/ 1371728 w 1556277"/>
              <a:gd name="connsiteY4" fmla="*/ 237463 h 563286"/>
              <a:gd name="connsiteX5" fmla="*/ 895478 w 1556277"/>
              <a:gd name="connsiteY5" fmla="*/ 43788 h 563286"/>
              <a:gd name="connsiteX6" fmla="*/ 374778 w 1556277"/>
              <a:gd name="connsiteY6" fmla="*/ 50138 h 563286"/>
              <a:gd name="connsiteX7" fmla="*/ 128 w 1556277"/>
              <a:gd name="connsiteY7" fmla="*/ 561313 h 56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6277" h="563286">
                <a:moveTo>
                  <a:pt x="128" y="561313"/>
                </a:moveTo>
                <a:cubicBezTo>
                  <a:pt x="-6222" y="589888"/>
                  <a:pt x="224495" y="299905"/>
                  <a:pt x="336678" y="221588"/>
                </a:cubicBezTo>
                <a:cubicBezTo>
                  <a:pt x="448861" y="143271"/>
                  <a:pt x="474790" y="77655"/>
                  <a:pt x="673228" y="91413"/>
                </a:cubicBezTo>
                <a:cubicBezTo>
                  <a:pt x="871666" y="105171"/>
                  <a:pt x="1410886" y="279796"/>
                  <a:pt x="1527303" y="304138"/>
                </a:cubicBezTo>
                <a:cubicBezTo>
                  <a:pt x="1643720" y="328480"/>
                  <a:pt x="1371728" y="237463"/>
                  <a:pt x="1371728" y="237463"/>
                </a:cubicBezTo>
                <a:cubicBezTo>
                  <a:pt x="1266424" y="194071"/>
                  <a:pt x="1061636" y="75009"/>
                  <a:pt x="895478" y="43788"/>
                </a:cubicBezTo>
                <a:cubicBezTo>
                  <a:pt x="729320" y="12567"/>
                  <a:pt x="526649" y="-39820"/>
                  <a:pt x="374778" y="50138"/>
                </a:cubicBezTo>
                <a:cubicBezTo>
                  <a:pt x="222907" y="140096"/>
                  <a:pt x="6478" y="532738"/>
                  <a:pt x="128" y="5613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043FE0BF-64DC-47F9-9E45-445C9E343A61}"/>
              </a:ext>
            </a:extLst>
          </p:cNvPr>
          <p:cNvSpPr/>
          <p:nvPr/>
        </p:nvSpPr>
        <p:spPr>
          <a:xfrm>
            <a:off x="5330912" y="727529"/>
            <a:ext cx="1029614" cy="874876"/>
          </a:xfrm>
          <a:custGeom>
            <a:avLst/>
            <a:gdLst>
              <a:gd name="connsiteX0" fmla="*/ 25313 w 1029614"/>
              <a:gd name="connsiteY0" fmla="*/ 837746 h 874876"/>
              <a:gd name="connsiteX1" fmla="*/ 47538 w 1029614"/>
              <a:gd name="connsiteY1" fmla="*/ 736146 h 874876"/>
              <a:gd name="connsiteX2" fmla="*/ 136438 w 1029614"/>
              <a:gd name="connsiteY2" fmla="*/ 434521 h 874876"/>
              <a:gd name="connsiteX3" fmla="*/ 434888 w 1029614"/>
              <a:gd name="connsiteY3" fmla="*/ 2721 h 874876"/>
              <a:gd name="connsiteX4" fmla="*/ 1009563 w 1029614"/>
              <a:gd name="connsiteY4" fmla="*/ 247196 h 874876"/>
              <a:gd name="connsiteX5" fmla="*/ 866688 w 1029614"/>
              <a:gd name="connsiteY5" fmla="*/ 174171 h 874876"/>
              <a:gd name="connsiteX6" fmla="*/ 555538 w 1029614"/>
              <a:gd name="connsiteY6" fmla="*/ 72571 h 874876"/>
              <a:gd name="connsiteX7" fmla="*/ 409488 w 1029614"/>
              <a:gd name="connsiteY7" fmla="*/ 117021 h 874876"/>
              <a:gd name="connsiteX8" fmla="*/ 25313 w 1029614"/>
              <a:gd name="connsiteY8" fmla="*/ 837746 h 87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9614" h="874876">
                <a:moveTo>
                  <a:pt x="25313" y="837746"/>
                </a:moveTo>
                <a:cubicBezTo>
                  <a:pt x="-35012" y="940933"/>
                  <a:pt x="29017" y="803350"/>
                  <a:pt x="47538" y="736146"/>
                </a:cubicBezTo>
                <a:cubicBezTo>
                  <a:pt x="66059" y="668942"/>
                  <a:pt x="71880" y="556758"/>
                  <a:pt x="136438" y="434521"/>
                </a:cubicBezTo>
                <a:cubicBezTo>
                  <a:pt x="200996" y="312283"/>
                  <a:pt x="289367" y="33942"/>
                  <a:pt x="434888" y="2721"/>
                </a:cubicBezTo>
                <a:cubicBezTo>
                  <a:pt x="580409" y="-28500"/>
                  <a:pt x="937596" y="218621"/>
                  <a:pt x="1009563" y="247196"/>
                </a:cubicBezTo>
                <a:cubicBezTo>
                  <a:pt x="1081530" y="275771"/>
                  <a:pt x="942359" y="203275"/>
                  <a:pt x="866688" y="174171"/>
                </a:cubicBezTo>
                <a:cubicBezTo>
                  <a:pt x="791017" y="145067"/>
                  <a:pt x="631738" y="82096"/>
                  <a:pt x="555538" y="72571"/>
                </a:cubicBezTo>
                <a:cubicBezTo>
                  <a:pt x="479338" y="63046"/>
                  <a:pt x="498388" y="-4687"/>
                  <a:pt x="409488" y="117021"/>
                </a:cubicBezTo>
                <a:cubicBezTo>
                  <a:pt x="320588" y="238729"/>
                  <a:pt x="85638" y="734559"/>
                  <a:pt x="25313" y="8377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565E47F3-12B7-41F6-A7BE-A7798F983542}"/>
              </a:ext>
            </a:extLst>
          </p:cNvPr>
          <p:cNvSpPr/>
          <p:nvPr/>
        </p:nvSpPr>
        <p:spPr>
          <a:xfrm>
            <a:off x="5316108" y="996654"/>
            <a:ext cx="1467819" cy="749724"/>
          </a:xfrm>
          <a:custGeom>
            <a:avLst/>
            <a:gdLst>
              <a:gd name="connsiteX0" fmla="*/ 2017 w 1467819"/>
              <a:gd name="connsiteY0" fmla="*/ 749596 h 749724"/>
              <a:gd name="connsiteX1" fmla="*/ 300467 w 1467819"/>
              <a:gd name="connsiteY1" fmla="*/ 270171 h 749724"/>
              <a:gd name="connsiteX2" fmla="*/ 729092 w 1467819"/>
              <a:gd name="connsiteY2" fmla="*/ 296 h 749724"/>
              <a:gd name="connsiteX3" fmla="*/ 1430767 w 1467819"/>
              <a:gd name="connsiteY3" fmla="*/ 317796 h 749724"/>
              <a:gd name="connsiteX4" fmla="*/ 1316467 w 1467819"/>
              <a:gd name="connsiteY4" fmla="*/ 247946 h 749724"/>
              <a:gd name="connsiteX5" fmla="*/ 856092 w 1467819"/>
              <a:gd name="connsiteY5" fmla="*/ 98721 h 749724"/>
              <a:gd name="connsiteX6" fmla="*/ 446517 w 1467819"/>
              <a:gd name="connsiteY6" fmla="*/ 222546 h 749724"/>
              <a:gd name="connsiteX7" fmla="*/ 2017 w 1467819"/>
              <a:gd name="connsiteY7" fmla="*/ 749596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819" h="749724">
                <a:moveTo>
                  <a:pt x="2017" y="749596"/>
                </a:moveTo>
                <a:cubicBezTo>
                  <a:pt x="-22325" y="757533"/>
                  <a:pt x="179288" y="395054"/>
                  <a:pt x="300467" y="270171"/>
                </a:cubicBezTo>
                <a:cubicBezTo>
                  <a:pt x="421646" y="145288"/>
                  <a:pt x="540709" y="-7641"/>
                  <a:pt x="729092" y="296"/>
                </a:cubicBezTo>
                <a:cubicBezTo>
                  <a:pt x="917475" y="8233"/>
                  <a:pt x="1332871" y="276521"/>
                  <a:pt x="1430767" y="317796"/>
                </a:cubicBezTo>
                <a:cubicBezTo>
                  <a:pt x="1528663" y="359071"/>
                  <a:pt x="1412246" y="284458"/>
                  <a:pt x="1316467" y="247946"/>
                </a:cubicBezTo>
                <a:cubicBezTo>
                  <a:pt x="1220688" y="211434"/>
                  <a:pt x="1001084" y="102954"/>
                  <a:pt x="856092" y="98721"/>
                </a:cubicBezTo>
                <a:cubicBezTo>
                  <a:pt x="711100" y="94488"/>
                  <a:pt x="586217" y="120417"/>
                  <a:pt x="446517" y="222546"/>
                </a:cubicBezTo>
                <a:cubicBezTo>
                  <a:pt x="306817" y="324675"/>
                  <a:pt x="26359" y="741659"/>
                  <a:pt x="2017" y="7495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A6ABA20-BB7D-4307-8B5E-906643917EB9}"/>
              </a:ext>
            </a:extLst>
          </p:cNvPr>
          <p:cNvSpPr/>
          <p:nvPr/>
        </p:nvSpPr>
        <p:spPr>
          <a:xfrm>
            <a:off x="5170309" y="710362"/>
            <a:ext cx="466097" cy="793468"/>
          </a:xfrm>
          <a:custGeom>
            <a:avLst/>
            <a:gdLst>
              <a:gd name="connsiteX0" fmla="*/ 198616 w 466097"/>
              <a:gd name="connsiteY0" fmla="*/ 791413 h 793468"/>
              <a:gd name="connsiteX1" fmla="*/ 52566 w 466097"/>
              <a:gd name="connsiteY1" fmla="*/ 483438 h 793468"/>
              <a:gd name="connsiteX2" fmla="*/ 30341 w 466097"/>
              <a:gd name="connsiteY2" fmla="*/ 258013 h 793468"/>
              <a:gd name="connsiteX3" fmla="*/ 455791 w 466097"/>
              <a:gd name="connsiteY3" fmla="*/ 10363 h 793468"/>
              <a:gd name="connsiteX4" fmla="*/ 316091 w 466097"/>
              <a:gd name="connsiteY4" fmla="*/ 73863 h 793468"/>
              <a:gd name="connsiteX5" fmla="*/ 109716 w 466097"/>
              <a:gd name="connsiteY5" fmla="*/ 321513 h 793468"/>
              <a:gd name="connsiteX6" fmla="*/ 198616 w 466097"/>
              <a:gd name="connsiteY6" fmla="*/ 791413 h 79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097" h="793468">
                <a:moveTo>
                  <a:pt x="198616" y="791413"/>
                </a:moveTo>
                <a:cubicBezTo>
                  <a:pt x="189091" y="818400"/>
                  <a:pt x="80612" y="572338"/>
                  <a:pt x="52566" y="483438"/>
                </a:cubicBezTo>
                <a:cubicBezTo>
                  <a:pt x="24520" y="394538"/>
                  <a:pt x="-36863" y="336859"/>
                  <a:pt x="30341" y="258013"/>
                </a:cubicBezTo>
                <a:cubicBezTo>
                  <a:pt x="97545" y="179167"/>
                  <a:pt x="408166" y="41055"/>
                  <a:pt x="455791" y="10363"/>
                </a:cubicBezTo>
                <a:cubicBezTo>
                  <a:pt x="503416" y="-20329"/>
                  <a:pt x="373770" y="22005"/>
                  <a:pt x="316091" y="73863"/>
                </a:cubicBezTo>
                <a:cubicBezTo>
                  <a:pt x="258412" y="125721"/>
                  <a:pt x="131941" y="206155"/>
                  <a:pt x="109716" y="321513"/>
                </a:cubicBezTo>
                <a:cubicBezTo>
                  <a:pt x="87491" y="436871"/>
                  <a:pt x="208141" y="764426"/>
                  <a:pt x="198616" y="7914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82A2EE71-2FCB-4F65-9B4A-7F99084D29C7}"/>
              </a:ext>
            </a:extLst>
          </p:cNvPr>
          <p:cNvSpPr/>
          <p:nvPr/>
        </p:nvSpPr>
        <p:spPr>
          <a:xfrm>
            <a:off x="4862071" y="779417"/>
            <a:ext cx="535528" cy="1036906"/>
          </a:xfrm>
          <a:custGeom>
            <a:avLst/>
            <a:gdLst>
              <a:gd name="connsiteX0" fmla="*/ 535429 w 535528"/>
              <a:gd name="connsiteY0" fmla="*/ 1036683 h 1036906"/>
              <a:gd name="connsiteX1" fmla="*/ 186179 w 535528"/>
              <a:gd name="connsiteY1" fmla="*/ 766808 h 1036906"/>
              <a:gd name="connsiteX2" fmla="*/ 5204 w 535528"/>
              <a:gd name="connsiteY2" fmla="*/ 296908 h 1036906"/>
              <a:gd name="connsiteX3" fmla="*/ 379854 w 535528"/>
              <a:gd name="connsiteY3" fmla="*/ 7983 h 1036906"/>
              <a:gd name="connsiteX4" fmla="*/ 224279 w 535528"/>
              <a:gd name="connsiteY4" fmla="*/ 93708 h 1036906"/>
              <a:gd name="connsiteX5" fmla="*/ 97279 w 535528"/>
              <a:gd name="connsiteY5" fmla="*/ 230233 h 1036906"/>
              <a:gd name="connsiteX6" fmla="*/ 221104 w 535528"/>
              <a:gd name="connsiteY6" fmla="*/ 725533 h 1036906"/>
              <a:gd name="connsiteX7" fmla="*/ 535429 w 535528"/>
              <a:gd name="connsiteY7" fmla="*/ 1036683 h 103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528" h="1036906">
                <a:moveTo>
                  <a:pt x="535429" y="1036683"/>
                </a:moveTo>
                <a:cubicBezTo>
                  <a:pt x="529608" y="1043562"/>
                  <a:pt x="274550" y="890104"/>
                  <a:pt x="186179" y="766808"/>
                </a:cubicBezTo>
                <a:cubicBezTo>
                  <a:pt x="97808" y="643512"/>
                  <a:pt x="-27075" y="423379"/>
                  <a:pt x="5204" y="296908"/>
                </a:cubicBezTo>
                <a:cubicBezTo>
                  <a:pt x="37483" y="170437"/>
                  <a:pt x="343342" y="41850"/>
                  <a:pt x="379854" y="7983"/>
                </a:cubicBezTo>
                <a:cubicBezTo>
                  <a:pt x="416366" y="-25884"/>
                  <a:pt x="271375" y="56666"/>
                  <a:pt x="224279" y="93708"/>
                </a:cubicBezTo>
                <a:cubicBezTo>
                  <a:pt x="177183" y="130750"/>
                  <a:pt x="97808" y="124929"/>
                  <a:pt x="97279" y="230233"/>
                </a:cubicBezTo>
                <a:cubicBezTo>
                  <a:pt x="96750" y="335537"/>
                  <a:pt x="152312" y="592183"/>
                  <a:pt x="221104" y="725533"/>
                </a:cubicBezTo>
                <a:cubicBezTo>
                  <a:pt x="289896" y="858883"/>
                  <a:pt x="541250" y="1029804"/>
                  <a:pt x="535429" y="10366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9A3ED56B-C79C-4799-8C6F-C3B98396FF18}"/>
              </a:ext>
            </a:extLst>
          </p:cNvPr>
          <p:cNvSpPr/>
          <p:nvPr/>
        </p:nvSpPr>
        <p:spPr>
          <a:xfrm>
            <a:off x="4454532" y="962425"/>
            <a:ext cx="980133" cy="1063624"/>
          </a:xfrm>
          <a:custGeom>
            <a:avLst/>
            <a:gdLst>
              <a:gd name="connsiteX0" fmla="*/ 977893 w 980133"/>
              <a:gd name="connsiteY0" fmla="*/ 1050525 h 1063624"/>
              <a:gd name="connsiteX1" fmla="*/ 428618 w 980133"/>
              <a:gd name="connsiteY1" fmla="*/ 821925 h 1063624"/>
              <a:gd name="connsiteX2" fmla="*/ 171443 w 980133"/>
              <a:gd name="connsiteY2" fmla="*/ 479025 h 1063624"/>
              <a:gd name="connsiteX3" fmla="*/ 355593 w 980133"/>
              <a:gd name="connsiteY3" fmla="*/ 21825 h 1063624"/>
              <a:gd name="connsiteX4" fmla="*/ 295268 w 980133"/>
              <a:gd name="connsiteY4" fmla="*/ 85325 h 1063624"/>
              <a:gd name="connsiteX5" fmla="*/ 120643 w 980133"/>
              <a:gd name="connsiteY5" fmla="*/ 193275 h 1063624"/>
              <a:gd name="connsiteX6" fmla="*/ 25393 w 980133"/>
              <a:gd name="connsiteY6" fmla="*/ 498075 h 1063624"/>
              <a:gd name="connsiteX7" fmla="*/ 600068 w 980133"/>
              <a:gd name="connsiteY7" fmla="*/ 977500 h 1063624"/>
              <a:gd name="connsiteX8" fmla="*/ 977893 w 980133"/>
              <a:gd name="connsiteY8" fmla="*/ 1050525 h 106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0133" h="1063624">
                <a:moveTo>
                  <a:pt x="977893" y="1050525"/>
                </a:moveTo>
                <a:cubicBezTo>
                  <a:pt x="949318" y="1024596"/>
                  <a:pt x="563026" y="917175"/>
                  <a:pt x="428618" y="821925"/>
                </a:cubicBezTo>
                <a:cubicBezTo>
                  <a:pt x="294210" y="726675"/>
                  <a:pt x="183614" y="612375"/>
                  <a:pt x="171443" y="479025"/>
                </a:cubicBezTo>
                <a:cubicBezTo>
                  <a:pt x="159272" y="345675"/>
                  <a:pt x="334955" y="87442"/>
                  <a:pt x="355593" y="21825"/>
                </a:cubicBezTo>
                <a:cubicBezTo>
                  <a:pt x="376231" y="-43792"/>
                  <a:pt x="334426" y="56750"/>
                  <a:pt x="295268" y="85325"/>
                </a:cubicBezTo>
                <a:cubicBezTo>
                  <a:pt x="256110" y="113900"/>
                  <a:pt x="165622" y="124483"/>
                  <a:pt x="120643" y="193275"/>
                </a:cubicBezTo>
                <a:cubicBezTo>
                  <a:pt x="75664" y="262067"/>
                  <a:pt x="-54511" y="367371"/>
                  <a:pt x="25393" y="498075"/>
                </a:cubicBezTo>
                <a:cubicBezTo>
                  <a:pt x="105297" y="628779"/>
                  <a:pt x="445022" y="885425"/>
                  <a:pt x="600068" y="977500"/>
                </a:cubicBezTo>
                <a:cubicBezTo>
                  <a:pt x="755114" y="1069575"/>
                  <a:pt x="1006468" y="1076454"/>
                  <a:pt x="977893" y="10505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1C33C991-C7B9-4CE3-A21C-ACC742C0173B}"/>
              </a:ext>
            </a:extLst>
          </p:cNvPr>
          <p:cNvSpPr/>
          <p:nvPr/>
        </p:nvSpPr>
        <p:spPr>
          <a:xfrm>
            <a:off x="4238746" y="2138830"/>
            <a:ext cx="1066770" cy="541591"/>
          </a:xfrm>
          <a:custGeom>
            <a:avLst/>
            <a:gdLst>
              <a:gd name="connsiteX0" fmla="*/ 1066679 w 1066770"/>
              <a:gd name="connsiteY0" fmla="*/ 42395 h 541591"/>
              <a:gd name="connsiteX1" fmla="*/ 387229 w 1066770"/>
              <a:gd name="connsiteY1" fmla="*/ 93195 h 541591"/>
              <a:gd name="connsiteX2" fmla="*/ 9404 w 1066770"/>
              <a:gd name="connsiteY2" fmla="*/ 534520 h 541591"/>
              <a:gd name="connsiteX3" fmla="*/ 133229 w 1066770"/>
              <a:gd name="connsiteY3" fmla="*/ 340845 h 541591"/>
              <a:gd name="connsiteX4" fmla="*/ 339604 w 1066770"/>
              <a:gd name="connsiteY4" fmla="*/ 20170 h 541591"/>
              <a:gd name="connsiteX5" fmla="*/ 1066679 w 1066770"/>
              <a:gd name="connsiteY5" fmla="*/ 42395 h 5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770" h="541591">
                <a:moveTo>
                  <a:pt x="1066679" y="42395"/>
                </a:moveTo>
                <a:cubicBezTo>
                  <a:pt x="1074616" y="54566"/>
                  <a:pt x="563441" y="11174"/>
                  <a:pt x="387229" y="93195"/>
                </a:cubicBezTo>
                <a:cubicBezTo>
                  <a:pt x="211017" y="175216"/>
                  <a:pt x="51737" y="493245"/>
                  <a:pt x="9404" y="534520"/>
                </a:cubicBezTo>
                <a:cubicBezTo>
                  <a:pt x="-32929" y="575795"/>
                  <a:pt x="78196" y="426570"/>
                  <a:pt x="133229" y="340845"/>
                </a:cubicBezTo>
                <a:cubicBezTo>
                  <a:pt x="188262" y="255120"/>
                  <a:pt x="190908" y="71499"/>
                  <a:pt x="339604" y="20170"/>
                </a:cubicBezTo>
                <a:cubicBezTo>
                  <a:pt x="488300" y="-31159"/>
                  <a:pt x="1058742" y="30224"/>
                  <a:pt x="1066679" y="423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C633385-69A4-4EE9-A726-7165C715346E}"/>
              </a:ext>
            </a:extLst>
          </p:cNvPr>
          <p:cNvSpPr/>
          <p:nvPr/>
        </p:nvSpPr>
        <p:spPr>
          <a:xfrm>
            <a:off x="4076186" y="1214312"/>
            <a:ext cx="1379705" cy="938167"/>
          </a:xfrm>
          <a:custGeom>
            <a:avLst/>
            <a:gdLst>
              <a:gd name="connsiteX0" fmla="*/ 1365764 w 1379705"/>
              <a:gd name="connsiteY0" fmla="*/ 928813 h 938167"/>
              <a:gd name="connsiteX1" fmla="*/ 810139 w 1379705"/>
              <a:gd name="connsiteY1" fmla="*/ 836738 h 938167"/>
              <a:gd name="connsiteX2" fmla="*/ 98939 w 1379705"/>
              <a:gd name="connsiteY2" fmla="*/ 674813 h 938167"/>
              <a:gd name="connsiteX3" fmla="*/ 35439 w 1379705"/>
              <a:gd name="connsiteY3" fmla="*/ 411288 h 938167"/>
              <a:gd name="connsiteX4" fmla="*/ 381514 w 1379705"/>
              <a:gd name="connsiteY4" fmla="*/ 11238 h 938167"/>
              <a:gd name="connsiteX5" fmla="*/ 276739 w 1379705"/>
              <a:gd name="connsiteY5" fmla="*/ 131888 h 938167"/>
              <a:gd name="connsiteX6" fmla="*/ 133864 w 1379705"/>
              <a:gd name="connsiteY6" fmla="*/ 357313 h 938167"/>
              <a:gd name="connsiteX7" fmla="*/ 222764 w 1379705"/>
              <a:gd name="connsiteY7" fmla="*/ 608138 h 938167"/>
              <a:gd name="connsiteX8" fmla="*/ 1365764 w 1379705"/>
              <a:gd name="connsiteY8" fmla="*/ 928813 h 93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9705" h="938167">
                <a:moveTo>
                  <a:pt x="1365764" y="928813"/>
                </a:moveTo>
                <a:cubicBezTo>
                  <a:pt x="1463660" y="966913"/>
                  <a:pt x="1021276" y="879071"/>
                  <a:pt x="810139" y="836738"/>
                </a:cubicBezTo>
                <a:cubicBezTo>
                  <a:pt x="599002" y="794405"/>
                  <a:pt x="228056" y="745721"/>
                  <a:pt x="98939" y="674813"/>
                </a:cubicBezTo>
                <a:cubicBezTo>
                  <a:pt x="-30178" y="603905"/>
                  <a:pt x="-11657" y="521884"/>
                  <a:pt x="35439" y="411288"/>
                </a:cubicBezTo>
                <a:cubicBezTo>
                  <a:pt x="82535" y="300692"/>
                  <a:pt x="341297" y="57805"/>
                  <a:pt x="381514" y="11238"/>
                </a:cubicBezTo>
                <a:cubicBezTo>
                  <a:pt x="421731" y="-35329"/>
                  <a:pt x="318014" y="74209"/>
                  <a:pt x="276739" y="131888"/>
                </a:cubicBezTo>
                <a:cubicBezTo>
                  <a:pt x="235464" y="189567"/>
                  <a:pt x="142860" y="277938"/>
                  <a:pt x="133864" y="357313"/>
                </a:cubicBezTo>
                <a:cubicBezTo>
                  <a:pt x="124868" y="436688"/>
                  <a:pt x="10568" y="508655"/>
                  <a:pt x="222764" y="608138"/>
                </a:cubicBezTo>
                <a:cubicBezTo>
                  <a:pt x="434960" y="707621"/>
                  <a:pt x="1267868" y="890713"/>
                  <a:pt x="1365764" y="9288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81B84C0-8725-41C0-8275-50D1220299CE}"/>
              </a:ext>
            </a:extLst>
          </p:cNvPr>
          <p:cNvSpPr/>
          <p:nvPr/>
        </p:nvSpPr>
        <p:spPr>
          <a:xfrm>
            <a:off x="3858394" y="2096642"/>
            <a:ext cx="866047" cy="761476"/>
          </a:xfrm>
          <a:custGeom>
            <a:avLst/>
            <a:gdLst>
              <a:gd name="connsiteX0" fmla="*/ 866006 w 866047"/>
              <a:gd name="connsiteY0" fmla="*/ 2033 h 761476"/>
              <a:gd name="connsiteX1" fmla="*/ 84956 w 866047"/>
              <a:gd name="connsiteY1" fmla="*/ 116333 h 761476"/>
              <a:gd name="connsiteX2" fmla="*/ 24631 w 866047"/>
              <a:gd name="connsiteY2" fmla="*/ 744983 h 761476"/>
              <a:gd name="connsiteX3" fmla="*/ 5581 w 866047"/>
              <a:gd name="connsiteY3" fmla="*/ 541783 h 761476"/>
              <a:gd name="connsiteX4" fmla="*/ 119881 w 866047"/>
              <a:gd name="connsiteY4" fmla="*/ 148083 h 761476"/>
              <a:gd name="connsiteX5" fmla="*/ 866006 w 866047"/>
              <a:gd name="connsiteY5" fmla="*/ 2033 h 76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047" h="761476">
                <a:moveTo>
                  <a:pt x="866006" y="2033"/>
                </a:moveTo>
                <a:cubicBezTo>
                  <a:pt x="860185" y="-3259"/>
                  <a:pt x="225185" y="-7492"/>
                  <a:pt x="84956" y="116333"/>
                </a:cubicBezTo>
                <a:cubicBezTo>
                  <a:pt x="-55273" y="240158"/>
                  <a:pt x="37860" y="674075"/>
                  <a:pt x="24631" y="744983"/>
                </a:cubicBezTo>
                <a:cubicBezTo>
                  <a:pt x="11402" y="815891"/>
                  <a:pt x="-10294" y="641266"/>
                  <a:pt x="5581" y="541783"/>
                </a:cubicBezTo>
                <a:cubicBezTo>
                  <a:pt x="21456" y="442300"/>
                  <a:pt x="-19819" y="239100"/>
                  <a:pt x="119881" y="148083"/>
                </a:cubicBezTo>
                <a:cubicBezTo>
                  <a:pt x="259581" y="57066"/>
                  <a:pt x="871827" y="7325"/>
                  <a:pt x="866006" y="20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7240AAF-0DE1-4CA1-A3A5-235594614833}"/>
              </a:ext>
            </a:extLst>
          </p:cNvPr>
          <p:cNvSpPr/>
          <p:nvPr/>
        </p:nvSpPr>
        <p:spPr>
          <a:xfrm>
            <a:off x="4725424" y="2340995"/>
            <a:ext cx="584226" cy="624779"/>
          </a:xfrm>
          <a:custGeom>
            <a:avLst/>
            <a:gdLst>
              <a:gd name="connsiteX0" fmla="*/ 583176 w 584226"/>
              <a:gd name="connsiteY0" fmla="*/ 38 h 624779"/>
              <a:gd name="connsiteX1" fmla="*/ 164076 w 584226"/>
              <a:gd name="connsiteY1" fmla="*/ 186305 h 624779"/>
              <a:gd name="connsiteX2" fmla="*/ 20143 w 584226"/>
              <a:gd name="connsiteY2" fmla="*/ 622338 h 624779"/>
              <a:gd name="connsiteX3" fmla="*/ 70943 w 584226"/>
              <a:gd name="connsiteY3" fmla="*/ 355638 h 624779"/>
              <a:gd name="connsiteX4" fmla="*/ 28609 w 584226"/>
              <a:gd name="connsiteY4" fmla="*/ 199005 h 624779"/>
              <a:gd name="connsiteX5" fmla="*/ 583176 w 584226"/>
              <a:gd name="connsiteY5" fmla="*/ 38 h 62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226" h="624779">
                <a:moveTo>
                  <a:pt x="583176" y="38"/>
                </a:moveTo>
                <a:cubicBezTo>
                  <a:pt x="605754" y="-2079"/>
                  <a:pt x="257915" y="82588"/>
                  <a:pt x="164076" y="186305"/>
                </a:cubicBezTo>
                <a:cubicBezTo>
                  <a:pt x="70237" y="290022"/>
                  <a:pt x="35665" y="594116"/>
                  <a:pt x="20143" y="622338"/>
                </a:cubicBezTo>
                <a:cubicBezTo>
                  <a:pt x="4621" y="650560"/>
                  <a:pt x="69532" y="426193"/>
                  <a:pt x="70943" y="355638"/>
                </a:cubicBezTo>
                <a:cubicBezTo>
                  <a:pt x="72354" y="285083"/>
                  <a:pt x="-55352" y="258272"/>
                  <a:pt x="28609" y="199005"/>
                </a:cubicBezTo>
                <a:cubicBezTo>
                  <a:pt x="112570" y="139738"/>
                  <a:pt x="560598" y="2155"/>
                  <a:pt x="583176" y="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870337B4-A8FA-4ED9-93C4-7CF884B0FA81}"/>
              </a:ext>
            </a:extLst>
          </p:cNvPr>
          <p:cNvSpPr/>
          <p:nvPr/>
        </p:nvSpPr>
        <p:spPr>
          <a:xfrm>
            <a:off x="4580193" y="2890420"/>
            <a:ext cx="197416" cy="754387"/>
          </a:xfrm>
          <a:custGeom>
            <a:avLst/>
            <a:gdLst>
              <a:gd name="connsiteX0" fmla="*/ 165374 w 197416"/>
              <a:gd name="connsiteY0" fmla="*/ 947 h 754387"/>
              <a:gd name="connsiteX1" fmla="*/ 106107 w 197416"/>
              <a:gd name="connsiteY1" fmla="*/ 191447 h 754387"/>
              <a:gd name="connsiteX2" fmla="*/ 195007 w 197416"/>
              <a:gd name="connsiteY2" fmla="*/ 733313 h 754387"/>
              <a:gd name="connsiteX3" fmla="*/ 156907 w 197416"/>
              <a:gd name="connsiteY3" fmla="*/ 606313 h 754387"/>
              <a:gd name="connsiteX4" fmla="*/ 274 w 197416"/>
              <a:gd name="connsiteY4" fmla="*/ 254947 h 754387"/>
              <a:gd name="connsiteX5" fmla="*/ 165374 w 197416"/>
              <a:gd name="connsiteY5" fmla="*/ 947 h 75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16" h="754387">
                <a:moveTo>
                  <a:pt x="165374" y="947"/>
                </a:moveTo>
                <a:cubicBezTo>
                  <a:pt x="183013" y="-9636"/>
                  <a:pt x="101168" y="69386"/>
                  <a:pt x="106107" y="191447"/>
                </a:cubicBezTo>
                <a:cubicBezTo>
                  <a:pt x="111046" y="313508"/>
                  <a:pt x="186540" y="664169"/>
                  <a:pt x="195007" y="733313"/>
                </a:cubicBezTo>
                <a:cubicBezTo>
                  <a:pt x="203474" y="802457"/>
                  <a:pt x="189362" y="686041"/>
                  <a:pt x="156907" y="606313"/>
                </a:cubicBezTo>
                <a:cubicBezTo>
                  <a:pt x="124452" y="526585"/>
                  <a:pt x="-6782" y="356547"/>
                  <a:pt x="274" y="254947"/>
                </a:cubicBezTo>
                <a:cubicBezTo>
                  <a:pt x="7330" y="153347"/>
                  <a:pt x="147735" y="11530"/>
                  <a:pt x="165374" y="9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4F13CF5-5168-4181-A1A7-43F5B6A7A29B}"/>
              </a:ext>
            </a:extLst>
          </p:cNvPr>
          <p:cNvSpPr/>
          <p:nvPr/>
        </p:nvSpPr>
        <p:spPr>
          <a:xfrm>
            <a:off x="3853193" y="2675461"/>
            <a:ext cx="740491" cy="1037990"/>
          </a:xfrm>
          <a:custGeom>
            <a:avLst/>
            <a:gdLst>
              <a:gd name="connsiteX0" fmla="*/ 739974 w 740491"/>
              <a:gd name="connsiteY0" fmla="*/ 6 h 1037990"/>
              <a:gd name="connsiteX1" fmla="*/ 147307 w 740491"/>
              <a:gd name="connsiteY1" fmla="*/ 385239 h 1037990"/>
              <a:gd name="connsiteX2" fmla="*/ 143074 w 740491"/>
              <a:gd name="connsiteY2" fmla="*/ 1020239 h 1037990"/>
              <a:gd name="connsiteX3" fmla="*/ 117674 w 740491"/>
              <a:gd name="connsiteY3" fmla="*/ 821272 h 1037990"/>
              <a:gd name="connsiteX4" fmla="*/ 33007 w 740491"/>
              <a:gd name="connsiteY4" fmla="*/ 393706 h 1037990"/>
              <a:gd name="connsiteX5" fmla="*/ 739974 w 740491"/>
              <a:gd name="connsiteY5" fmla="*/ 6 h 103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491" h="1037990">
                <a:moveTo>
                  <a:pt x="739974" y="6"/>
                </a:moveTo>
                <a:cubicBezTo>
                  <a:pt x="759024" y="-1405"/>
                  <a:pt x="246790" y="215200"/>
                  <a:pt x="147307" y="385239"/>
                </a:cubicBezTo>
                <a:cubicBezTo>
                  <a:pt x="47824" y="555278"/>
                  <a:pt x="148013" y="947567"/>
                  <a:pt x="143074" y="1020239"/>
                </a:cubicBezTo>
                <a:cubicBezTo>
                  <a:pt x="138135" y="1092911"/>
                  <a:pt x="136018" y="925694"/>
                  <a:pt x="117674" y="821272"/>
                </a:cubicBezTo>
                <a:cubicBezTo>
                  <a:pt x="99330" y="716850"/>
                  <a:pt x="-70004" y="528467"/>
                  <a:pt x="33007" y="393706"/>
                </a:cubicBezTo>
                <a:cubicBezTo>
                  <a:pt x="136018" y="258945"/>
                  <a:pt x="720924" y="1417"/>
                  <a:pt x="739974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259001C-0B56-489B-8093-396A7214650F}"/>
              </a:ext>
            </a:extLst>
          </p:cNvPr>
          <p:cNvSpPr/>
          <p:nvPr/>
        </p:nvSpPr>
        <p:spPr>
          <a:xfrm>
            <a:off x="3973039" y="3093626"/>
            <a:ext cx="616391" cy="1044264"/>
          </a:xfrm>
          <a:custGeom>
            <a:avLst/>
            <a:gdLst>
              <a:gd name="connsiteX0" fmla="*/ 586261 w 616391"/>
              <a:gd name="connsiteY0" fmla="*/ 17874 h 1044264"/>
              <a:gd name="connsiteX1" fmla="*/ 551336 w 616391"/>
              <a:gd name="connsiteY1" fmla="*/ 90899 h 1044264"/>
              <a:gd name="connsiteX2" fmla="*/ 110011 w 616391"/>
              <a:gd name="connsiteY2" fmla="*/ 605249 h 1044264"/>
              <a:gd name="connsiteX3" fmla="*/ 81436 w 616391"/>
              <a:gd name="connsiteY3" fmla="*/ 887824 h 1044264"/>
              <a:gd name="connsiteX4" fmla="*/ 144936 w 616391"/>
              <a:gd name="connsiteY4" fmla="*/ 1043399 h 1044264"/>
              <a:gd name="connsiteX5" fmla="*/ 103661 w 616391"/>
              <a:gd name="connsiteY5" fmla="*/ 938624 h 1044264"/>
              <a:gd name="connsiteX6" fmla="*/ 5236 w 616391"/>
              <a:gd name="connsiteY6" fmla="*/ 694149 h 1044264"/>
              <a:gd name="connsiteX7" fmla="*/ 281461 w 616391"/>
              <a:gd name="connsiteY7" fmla="*/ 294099 h 1044264"/>
              <a:gd name="connsiteX8" fmla="*/ 586261 w 616391"/>
              <a:gd name="connsiteY8" fmla="*/ 17874 h 1044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6391" h="1044264">
                <a:moveTo>
                  <a:pt x="586261" y="17874"/>
                </a:moveTo>
                <a:cubicBezTo>
                  <a:pt x="631240" y="-15993"/>
                  <a:pt x="630711" y="-6997"/>
                  <a:pt x="551336" y="90899"/>
                </a:cubicBezTo>
                <a:cubicBezTo>
                  <a:pt x="471961" y="188795"/>
                  <a:pt x="188328" y="472428"/>
                  <a:pt x="110011" y="605249"/>
                </a:cubicBezTo>
                <a:cubicBezTo>
                  <a:pt x="31694" y="738070"/>
                  <a:pt x="75615" y="814799"/>
                  <a:pt x="81436" y="887824"/>
                </a:cubicBezTo>
                <a:cubicBezTo>
                  <a:pt x="87257" y="960849"/>
                  <a:pt x="141232" y="1034932"/>
                  <a:pt x="144936" y="1043399"/>
                </a:cubicBezTo>
                <a:cubicBezTo>
                  <a:pt x="148640" y="1051866"/>
                  <a:pt x="126944" y="996832"/>
                  <a:pt x="103661" y="938624"/>
                </a:cubicBezTo>
                <a:cubicBezTo>
                  <a:pt x="80378" y="880416"/>
                  <a:pt x="-24397" y="801570"/>
                  <a:pt x="5236" y="694149"/>
                </a:cubicBezTo>
                <a:cubicBezTo>
                  <a:pt x="34869" y="586728"/>
                  <a:pt x="184094" y="403637"/>
                  <a:pt x="281461" y="294099"/>
                </a:cubicBezTo>
                <a:cubicBezTo>
                  <a:pt x="378828" y="184562"/>
                  <a:pt x="541282" y="51741"/>
                  <a:pt x="586261" y="178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1CF0BB07-B804-4D4C-99B9-E049FBA4490D}"/>
              </a:ext>
            </a:extLst>
          </p:cNvPr>
          <p:cNvSpPr/>
          <p:nvPr/>
        </p:nvSpPr>
        <p:spPr>
          <a:xfrm>
            <a:off x="4589855" y="3677923"/>
            <a:ext cx="336721" cy="283448"/>
          </a:xfrm>
          <a:custGeom>
            <a:avLst/>
            <a:gdLst>
              <a:gd name="connsiteX0" fmla="*/ 1195 w 336721"/>
              <a:gd name="connsiteY0" fmla="*/ 315 h 283448"/>
              <a:gd name="connsiteX1" fmla="*/ 18658 w 336721"/>
              <a:gd name="connsiteY1" fmla="*/ 135252 h 283448"/>
              <a:gd name="connsiteX2" fmla="*/ 132958 w 336721"/>
              <a:gd name="connsiteY2" fmla="*/ 205102 h 283448"/>
              <a:gd name="connsiteX3" fmla="*/ 332983 w 336721"/>
              <a:gd name="connsiteY3" fmla="*/ 282890 h 283448"/>
              <a:gd name="connsiteX4" fmla="*/ 245670 w 336721"/>
              <a:gd name="connsiteY4" fmla="*/ 236852 h 283448"/>
              <a:gd name="connsiteX5" fmla="*/ 29770 w 336721"/>
              <a:gd name="connsiteY5" fmla="*/ 176527 h 283448"/>
              <a:gd name="connsiteX6" fmla="*/ 1195 w 336721"/>
              <a:gd name="connsiteY6" fmla="*/ 315 h 28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721" h="283448">
                <a:moveTo>
                  <a:pt x="1195" y="315"/>
                </a:moveTo>
                <a:cubicBezTo>
                  <a:pt x="-657" y="-6564"/>
                  <a:pt x="-3303" y="101121"/>
                  <a:pt x="18658" y="135252"/>
                </a:cubicBezTo>
                <a:cubicBezTo>
                  <a:pt x="40619" y="169383"/>
                  <a:pt x="80571" y="180496"/>
                  <a:pt x="132958" y="205102"/>
                </a:cubicBezTo>
                <a:cubicBezTo>
                  <a:pt x="185346" y="229708"/>
                  <a:pt x="314198" y="277598"/>
                  <a:pt x="332983" y="282890"/>
                </a:cubicBezTo>
                <a:cubicBezTo>
                  <a:pt x="351768" y="288182"/>
                  <a:pt x="296205" y="254579"/>
                  <a:pt x="245670" y="236852"/>
                </a:cubicBezTo>
                <a:cubicBezTo>
                  <a:pt x="195135" y="219125"/>
                  <a:pt x="71045" y="212775"/>
                  <a:pt x="29770" y="176527"/>
                </a:cubicBezTo>
                <a:cubicBezTo>
                  <a:pt x="-11505" y="140279"/>
                  <a:pt x="3047" y="7194"/>
                  <a:pt x="1195" y="3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795FB14B-F1A9-4539-9BBE-700F2EA9EFBB}"/>
              </a:ext>
            </a:extLst>
          </p:cNvPr>
          <p:cNvSpPr/>
          <p:nvPr/>
        </p:nvSpPr>
        <p:spPr>
          <a:xfrm>
            <a:off x="4606765" y="3686122"/>
            <a:ext cx="254826" cy="111296"/>
          </a:xfrm>
          <a:custGeom>
            <a:avLst/>
            <a:gdLst>
              <a:gd name="connsiteX0" fmla="*/ 160 w 254826"/>
              <a:gd name="connsiteY0" fmla="*/ 53 h 111296"/>
              <a:gd name="connsiteX1" fmla="*/ 130335 w 254826"/>
              <a:gd name="connsiteY1" fmla="*/ 90541 h 111296"/>
              <a:gd name="connsiteX2" fmla="*/ 254160 w 254826"/>
              <a:gd name="connsiteY2" fmla="*/ 93716 h 111296"/>
              <a:gd name="connsiteX3" fmla="*/ 176373 w 254826"/>
              <a:gd name="connsiteY3" fmla="*/ 103241 h 111296"/>
              <a:gd name="connsiteX4" fmla="*/ 104935 w 254826"/>
              <a:gd name="connsiteY4" fmla="*/ 104828 h 111296"/>
              <a:gd name="connsiteX5" fmla="*/ 160 w 254826"/>
              <a:gd name="connsiteY5" fmla="*/ 53 h 11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826" h="111296">
                <a:moveTo>
                  <a:pt x="160" y="53"/>
                </a:moveTo>
                <a:cubicBezTo>
                  <a:pt x="4393" y="-2328"/>
                  <a:pt x="88002" y="74931"/>
                  <a:pt x="130335" y="90541"/>
                </a:cubicBezTo>
                <a:cubicBezTo>
                  <a:pt x="172668" y="106152"/>
                  <a:pt x="246487" y="91599"/>
                  <a:pt x="254160" y="93716"/>
                </a:cubicBezTo>
                <a:cubicBezTo>
                  <a:pt x="261833" y="95833"/>
                  <a:pt x="201244" y="101389"/>
                  <a:pt x="176373" y="103241"/>
                </a:cubicBezTo>
                <a:cubicBezTo>
                  <a:pt x="151502" y="105093"/>
                  <a:pt x="133510" y="119380"/>
                  <a:pt x="104935" y="104828"/>
                </a:cubicBezTo>
                <a:cubicBezTo>
                  <a:pt x="76360" y="90276"/>
                  <a:pt x="-4073" y="2434"/>
                  <a:pt x="160" y="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B3F32E9-0DE9-4035-8FAC-59F4014711AC}"/>
              </a:ext>
            </a:extLst>
          </p:cNvPr>
          <p:cNvSpPr/>
          <p:nvPr/>
        </p:nvSpPr>
        <p:spPr>
          <a:xfrm>
            <a:off x="4743431" y="3826687"/>
            <a:ext cx="286588" cy="154263"/>
          </a:xfrm>
          <a:custGeom>
            <a:avLst/>
            <a:gdLst>
              <a:gd name="connsiteX0" fmla="*/ 19 w 286588"/>
              <a:gd name="connsiteY0" fmla="*/ 8713 h 154263"/>
              <a:gd name="connsiteX1" fmla="*/ 179407 w 286588"/>
              <a:gd name="connsiteY1" fmla="*/ 11888 h 154263"/>
              <a:gd name="connsiteX2" fmla="*/ 284182 w 286588"/>
              <a:gd name="connsiteY2" fmla="*/ 151588 h 154263"/>
              <a:gd name="connsiteX3" fmla="*/ 246082 w 286588"/>
              <a:gd name="connsiteY3" fmla="*/ 97613 h 154263"/>
              <a:gd name="connsiteX4" fmla="*/ 168294 w 286588"/>
              <a:gd name="connsiteY4" fmla="*/ 21413 h 154263"/>
              <a:gd name="connsiteX5" fmla="*/ 19 w 286588"/>
              <a:gd name="connsiteY5" fmla="*/ 8713 h 1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588" h="154263">
                <a:moveTo>
                  <a:pt x="19" y="8713"/>
                </a:moveTo>
                <a:cubicBezTo>
                  <a:pt x="1871" y="7126"/>
                  <a:pt x="132046" y="-11925"/>
                  <a:pt x="179407" y="11888"/>
                </a:cubicBezTo>
                <a:cubicBezTo>
                  <a:pt x="226768" y="35701"/>
                  <a:pt x="273070" y="137301"/>
                  <a:pt x="284182" y="151588"/>
                </a:cubicBezTo>
                <a:cubicBezTo>
                  <a:pt x="295295" y="165876"/>
                  <a:pt x="265397" y="119309"/>
                  <a:pt x="246082" y="97613"/>
                </a:cubicBezTo>
                <a:cubicBezTo>
                  <a:pt x="226767" y="75917"/>
                  <a:pt x="209834" y="36759"/>
                  <a:pt x="168294" y="21413"/>
                </a:cubicBezTo>
                <a:cubicBezTo>
                  <a:pt x="126754" y="6067"/>
                  <a:pt x="-1833" y="10300"/>
                  <a:pt x="19" y="87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0B185A17-BF18-40B3-ACE8-EB0EBFDFBAE8}"/>
              </a:ext>
            </a:extLst>
          </p:cNvPr>
          <p:cNvSpPr/>
          <p:nvPr/>
        </p:nvSpPr>
        <p:spPr>
          <a:xfrm>
            <a:off x="4892820" y="3942997"/>
            <a:ext cx="169722" cy="199493"/>
          </a:xfrm>
          <a:custGeom>
            <a:avLst/>
            <a:gdLst>
              <a:gd name="connsiteX0" fmla="*/ 37955 w 169722"/>
              <a:gd name="connsiteY0" fmla="*/ 353 h 199493"/>
              <a:gd name="connsiteX1" fmla="*/ 4618 w 169722"/>
              <a:gd name="connsiteY1" fmla="*/ 68616 h 199493"/>
              <a:gd name="connsiteX2" fmla="*/ 1443 w 169722"/>
              <a:gd name="connsiteY2" fmla="*/ 108303 h 199493"/>
              <a:gd name="connsiteX3" fmla="*/ 15730 w 169722"/>
              <a:gd name="connsiteY3" fmla="*/ 151166 h 199493"/>
              <a:gd name="connsiteX4" fmla="*/ 69705 w 169722"/>
              <a:gd name="connsiteY4" fmla="*/ 194028 h 199493"/>
              <a:gd name="connsiteX5" fmla="*/ 142730 w 169722"/>
              <a:gd name="connsiteY5" fmla="*/ 189266 h 199493"/>
              <a:gd name="connsiteX6" fmla="*/ 169718 w 169722"/>
              <a:gd name="connsiteY6" fmla="*/ 106716 h 199493"/>
              <a:gd name="connsiteX7" fmla="*/ 144318 w 169722"/>
              <a:gd name="connsiteY7" fmla="*/ 159103 h 199493"/>
              <a:gd name="connsiteX8" fmla="*/ 91930 w 169722"/>
              <a:gd name="connsiteY8" fmla="*/ 178153 h 199493"/>
              <a:gd name="connsiteX9" fmla="*/ 30018 w 169722"/>
              <a:gd name="connsiteY9" fmla="*/ 149578 h 199493"/>
              <a:gd name="connsiteX10" fmla="*/ 6205 w 169722"/>
              <a:gd name="connsiteY10" fmla="*/ 100366 h 199493"/>
              <a:gd name="connsiteX11" fmla="*/ 37955 w 169722"/>
              <a:gd name="connsiteY11" fmla="*/ 353 h 19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722" h="199493">
                <a:moveTo>
                  <a:pt x="37955" y="353"/>
                </a:moveTo>
                <a:cubicBezTo>
                  <a:pt x="37691" y="-4939"/>
                  <a:pt x="10703" y="50624"/>
                  <a:pt x="4618" y="68616"/>
                </a:cubicBezTo>
                <a:cubicBezTo>
                  <a:pt x="-1467" y="86608"/>
                  <a:pt x="-409" y="94545"/>
                  <a:pt x="1443" y="108303"/>
                </a:cubicBezTo>
                <a:cubicBezTo>
                  <a:pt x="3295" y="122061"/>
                  <a:pt x="4353" y="136878"/>
                  <a:pt x="15730" y="151166"/>
                </a:cubicBezTo>
                <a:cubicBezTo>
                  <a:pt x="27107" y="165454"/>
                  <a:pt x="48538" y="187678"/>
                  <a:pt x="69705" y="194028"/>
                </a:cubicBezTo>
                <a:cubicBezTo>
                  <a:pt x="90872" y="200378"/>
                  <a:pt x="126061" y="203818"/>
                  <a:pt x="142730" y="189266"/>
                </a:cubicBezTo>
                <a:cubicBezTo>
                  <a:pt x="159399" y="174714"/>
                  <a:pt x="169453" y="111743"/>
                  <a:pt x="169718" y="106716"/>
                </a:cubicBezTo>
                <a:cubicBezTo>
                  <a:pt x="169983" y="101689"/>
                  <a:pt x="157283" y="147197"/>
                  <a:pt x="144318" y="159103"/>
                </a:cubicBezTo>
                <a:cubicBezTo>
                  <a:pt x="131353" y="171009"/>
                  <a:pt x="110980" y="179740"/>
                  <a:pt x="91930" y="178153"/>
                </a:cubicBezTo>
                <a:cubicBezTo>
                  <a:pt x="72880" y="176566"/>
                  <a:pt x="44306" y="162543"/>
                  <a:pt x="30018" y="149578"/>
                </a:cubicBezTo>
                <a:cubicBezTo>
                  <a:pt x="15730" y="136613"/>
                  <a:pt x="8322" y="122062"/>
                  <a:pt x="6205" y="100366"/>
                </a:cubicBezTo>
                <a:cubicBezTo>
                  <a:pt x="4088" y="78670"/>
                  <a:pt x="38219" y="5645"/>
                  <a:pt x="37955" y="3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933F7069-BC82-4168-876C-EA02E46A3EB0}"/>
              </a:ext>
            </a:extLst>
          </p:cNvPr>
          <p:cNvSpPr/>
          <p:nvPr/>
        </p:nvSpPr>
        <p:spPr>
          <a:xfrm>
            <a:off x="4911725" y="3965552"/>
            <a:ext cx="89083" cy="92039"/>
          </a:xfrm>
          <a:custGeom>
            <a:avLst/>
            <a:gdLst>
              <a:gd name="connsiteX0" fmla="*/ 60325 w 89083"/>
              <a:gd name="connsiteY0" fmla="*/ 23 h 92039"/>
              <a:gd name="connsiteX1" fmla="*/ 61913 w 89083"/>
              <a:gd name="connsiteY1" fmla="*/ 69873 h 92039"/>
              <a:gd name="connsiteX2" fmla="*/ 23813 w 89083"/>
              <a:gd name="connsiteY2" fmla="*/ 90511 h 92039"/>
              <a:gd name="connsiteX3" fmla="*/ 0 w 89083"/>
              <a:gd name="connsiteY3" fmla="*/ 90511 h 92039"/>
              <a:gd name="connsiteX4" fmla="*/ 57150 w 89083"/>
              <a:gd name="connsiteY4" fmla="*/ 90511 h 92039"/>
              <a:gd name="connsiteX5" fmla="*/ 88900 w 89083"/>
              <a:gd name="connsiteY5" fmla="*/ 77811 h 92039"/>
              <a:gd name="connsiteX6" fmla="*/ 60325 w 89083"/>
              <a:gd name="connsiteY6" fmla="*/ 23 h 9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83" h="92039">
                <a:moveTo>
                  <a:pt x="60325" y="23"/>
                </a:moveTo>
                <a:cubicBezTo>
                  <a:pt x="55827" y="-1300"/>
                  <a:pt x="67998" y="54792"/>
                  <a:pt x="61913" y="69873"/>
                </a:cubicBezTo>
                <a:cubicBezTo>
                  <a:pt x="55828" y="84954"/>
                  <a:pt x="34132" y="87071"/>
                  <a:pt x="23813" y="90511"/>
                </a:cubicBezTo>
                <a:cubicBezTo>
                  <a:pt x="13494" y="93951"/>
                  <a:pt x="0" y="90511"/>
                  <a:pt x="0" y="90511"/>
                </a:cubicBezTo>
                <a:cubicBezTo>
                  <a:pt x="5556" y="90511"/>
                  <a:pt x="42333" y="92628"/>
                  <a:pt x="57150" y="90511"/>
                </a:cubicBezTo>
                <a:cubicBezTo>
                  <a:pt x="71967" y="88394"/>
                  <a:pt x="86254" y="89982"/>
                  <a:pt x="88900" y="77811"/>
                </a:cubicBezTo>
                <a:cubicBezTo>
                  <a:pt x="91546" y="65640"/>
                  <a:pt x="64823" y="1346"/>
                  <a:pt x="60325" y="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8E3D706C-A2F7-4EF1-94D2-6D5B21237E9E}"/>
              </a:ext>
            </a:extLst>
          </p:cNvPr>
          <p:cNvSpPr/>
          <p:nvPr/>
        </p:nvSpPr>
        <p:spPr>
          <a:xfrm>
            <a:off x="4964992" y="3985759"/>
            <a:ext cx="79977" cy="125492"/>
          </a:xfrm>
          <a:custGeom>
            <a:avLst/>
            <a:gdLst>
              <a:gd name="connsiteX0" fmla="*/ 62621 w 79977"/>
              <a:gd name="connsiteY0" fmla="*/ 454 h 125492"/>
              <a:gd name="connsiteX1" fmla="*/ 65796 w 79977"/>
              <a:gd name="connsiteY1" fmla="*/ 76654 h 125492"/>
              <a:gd name="connsiteX2" fmla="*/ 708 w 79977"/>
              <a:gd name="connsiteY2" fmla="*/ 124279 h 125492"/>
              <a:gd name="connsiteX3" fmla="*/ 34046 w 79977"/>
              <a:gd name="connsiteY3" fmla="*/ 111579 h 125492"/>
              <a:gd name="connsiteX4" fmla="*/ 78496 w 79977"/>
              <a:gd name="connsiteY4" fmla="*/ 114754 h 125492"/>
              <a:gd name="connsiteX5" fmla="*/ 62621 w 79977"/>
              <a:gd name="connsiteY5" fmla="*/ 454 h 12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77" h="125492">
                <a:moveTo>
                  <a:pt x="62621" y="454"/>
                </a:moveTo>
                <a:cubicBezTo>
                  <a:pt x="60504" y="-5896"/>
                  <a:pt x="76115" y="56017"/>
                  <a:pt x="65796" y="76654"/>
                </a:cubicBezTo>
                <a:cubicBezTo>
                  <a:pt x="55477" y="97292"/>
                  <a:pt x="6000" y="118458"/>
                  <a:pt x="708" y="124279"/>
                </a:cubicBezTo>
                <a:cubicBezTo>
                  <a:pt x="-4584" y="130100"/>
                  <a:pt x="21081" y="113166"/>
                  <a:pt x="34046" y="111579"/>
                </a:cubicBezTo>
                <a:cubicBezTo>
                  <a:pt x="47011" y="109992"/>
                  <a:pt x="71352" y="128777"/>
                  <a:pt x="78496" y="114754"/>
                </a:cubicBezTo>
                <a:cubicBezTo>
                  <a:pt x="85640" y="100731"/>
                  <a:pt x="64738" y="6804"/>
                  <a:pt x="62621" y="4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CE419EB6-5F9A-4A73-9ED0-42038563D494}"/>
              </a:ext>
            </a:extLst>
          </p:cNvPr>
          <p:cNvSpPr/>
          <p:nvPr/>
        </p:nvSpPr>
        <p:spPr>
          <a:xfrm>
            <a:off x="6331367" y="3984599"/>
            <a:ext cx="87179" cy="125949"/>
          </a:xfrm>
          <a:custGeom>
            <a:avLst/>
            <a:gdLst>
              <a:gd name="connsiteX0" fmla="*/ 86896 w 87179"/>
              <a:gd name="connsiteY0" fmla="*/ 26 h 125949"/>
              <a:gd name="connsiteX1" fmla="*/ 29746 w 87179"/>
              <a:gd name="connsiteY1" fmla="*/ 68289 h 125949"/>
              <a:gd name="connsiteX2" fmla="*/ 18633 w 87179"/>
              <a:gd name="connsiteY2" fmla="*/ 125439 h 125949"/>
              <a:gd name="connsiteX3" fmla="*/ 13871 w 87179"/>
              <a:gd name="connsiteY3" fmla="*/ 95276 h 125949"/>
              <a:gd name="connsiteX4" fmla="*/ 2758 w 87179"/>
              <a:gd name="connsiteY4" fmla="*/ 76226 h 125949"/>
              <a:gd name="connsiteX5" fmla="*/ 86896 w 87179"/>
              <a:gd name="connsiteY5" fmla="*/ 26 h 12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79" h="125949">
                <a:moveTo>
                  <a:pt x="86896" y="26"/>
                </a:moveTo>
                <a:cubicBezTo>
                  <a:pt x="91394" y="-1297"/>
                  <a:pt x="41123" y="47387"/>
                  <a:pt x="29746" y="68289"/>
                </a:cubicBezTo>
                <a:cubicBezTo>
                  <a:pt x="18369" y="89191"/>
                  <a:pt x="21279" y="120941"/>
                  <a:pt x="18633" y="125439"/>
                </a:cubicBezTo>
                <a:cubicBezTo>
                  <a:pt x="15987" y="129937"/>
                  <a:pt x="16517" y="103478"/>
                  <a:pt x="13871" y="95276"/>
                </a:cubicBezTo>
                <a:cubicBezTo>
                  <a:pt x="11225" y="87074"/>
                  <a:pt x="-6767" y="88926"/>
                  <a:pt x="2758" y="76226"/>
                </a:cubicBezTo>
                <a:cubicBezTo>
                  <a:pt x="12283" y="63526"/>
                  <a:pt x="82398" y="1349"/>
                  <a:pt x="86896" y="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D06D5344-0D62-4890-8203-1892B6F47FD4}"/>
              </a:ext>
            </a:extLst>
          </p:cNvPr>
          <p:cNvSpPr/>
          <p:nvPr/>
        </p:nvSpPr>
        <p:spPr>
          <a:xfrm>
            <a:off x="6159370" y="4098460"/>
            <a:ext cx="139637" cy="61215"/>
          </a:xfrm>
          <a:custGeom>
            <a:avLst/>
            <a:gdLst>
              <a:gd name="connsiteX0" fmla="*/ 130 w 139637"/>
              <a:gd name="connsiteY0" fmla="*/ 465 h 61215"/>
              <a:gd name="connsiteX1" fmla="*/ 95380 w 139637"/>
              <a:gd name="connsiteY1" fmla="*/ 21103 h 61215"/>
              <a:gd name="connsiteX2" fmla="*/ 138243 w 139637"/>
              <a:gd name="connsiteY2" fmla="*/ 60790 h 61215"/>
              <a:gd name="connsiteX3" fmla="*/ 117605 w 139637"/>
              <a:gd name="connsiteY3" fmla="*/ 40153 h 61215"/>
              <a:gd name="connsiteX4" fmla="*/ 130 w 139637"/>
              <a:gd name="connsiteY4" fmla="*/ 465 h 6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637" h="61215">
                <a:moveTo>
                  <a:pt x="130" y="465"/>
                </a:moveTo>
                <a:cubicBezTo>
                  <a:pt x="-3574" y="-2710"/>
                  <a:pt x="72361" y="11049"/>
                  <a:pt x="95380" y="21103"/>
                </a:cubicBezTo>
                <a:cubicBezTo>
                  <a:pt x="118399" y="31157"/>
                  <a:pt x="134539" y="57615"/>
                  <a:pt x="138243" y="60790"/>
                </a:cubicBezTo>
                <a:cubicBezTo>
                  <a:pt x="141947" y="63965"/>
                  <a:pt x="139301" y="48620"/>
                  <a:pt x="117605" y="40153"/>
                </a:cubicBezTo>
                <a:cubicBezTo>
                  <a:pt x="95909" y="31686"/>
                  <a:pt x="3834" y="3640"/>
                  <a:pt x="130" y="4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927D0292-3FBC-4396-9CAC-5DFB35D1EF3C}"/>
              </a:ext>
            </a:extLst>
          </p:cNvPr>
          <p:cNvSpPr/>
          <p:nvPr/>
        </p:nvSpPr>
        <p:spPr>
          <a:xfrm>
            <a:off x="5500389" y="1529556"/>
            <a:ext cx="1663593" cy="362048"/>
          </a:xfrm>
          <a:custGeom>
            <a:avLst/>
            <a:gdLst>
              <a:gd name="connsiteX0" fmla="*/ 32578 w 1663593"/>
              <a:gd name="connsiteY0" fmla="*/ 299244 h 362048"/>
              <a:gd name="connsiteX1" fmla="*/ 113011 w 1663593"/>
              <a:gd name="connsiteY1" fmla="*/ 282311 h 362048"/>
              <a:gd name="connsiteX2" fmla="*/ 836911 w 1663593"/>
              <a:gd name="connsiteY2" fmla="*/ 57944 h 362048"/>
              <a:gd name="connsiteX3" fmla="*/ 1641244 w 1663593"/>
              <a:gd name="connsiteY3" fmla="*/ 358511 h 362048"/>
              <a:gd name="connsiteX4" fmla="*/ 1408411 w 1663593"/>
              <a:gd name="connsiteY4" fmla="*/ 210344 h 362048"/>
              <a:gd name="connsiteX5" fmla="*/ 1078211 w 1663593"/>
              <a:gd name="connsiteY5" fmla="*/ 24077 h 362048"/>
              <a:gd name="connsiteX6" fmla="*/ 422044 w 1663593"/>
              <a:gd name="connsiteY6" fmla="*/ 32544 h 362048"/>
              <a:gd name="connsiteX7" fmla="*/ 32578 w 1663593"/>
              <a:gd name="connsiteY7" fmla="*/ 299244 h 36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3593" h="362048">
                <a:moveTo>
                  <a:pt x="32578" y="299244"/>
                </a:moveTo>
                <a:cubicBezTo>
                  <a:pt x="-18928" y="340872"/>
                  <a:pt x="-21044" y="322528"/>
                  <a:pt x="113011" y="282311"/>
                </a:cubicBezTo>
                <a:cubicBezTo>
                  <a:pt x="247066" y="242094"/>
                  <a:pt x="582206" y="45244"/>
                  <a:pt x="836911" y="57944"/>
                </a:cubicBezTo>
                <a:cubicBezTo>
                  <a:pt x="1091616" y="70644"/>
                  <a:pt x="1545994" y="333111"/>
                  <a:pt x="1641244" y="358511"/>
                </a:cubicBezTo>
                <a:cubicBezTo>
                  <a:pt x="1736494" y="383911"/>
                  <a:pt x="1502250" y="266083"/>
                  <a:pt x="1408411" y="210344"/>
                </a:cubicBezTo>
                <a:cubicBezTo>
                  <a:pt x="1314572" y="154605"/>
                  <a:pt x="1242605" y="53710"/>
                  <a:pt x="1078211" y="24077"/>
                </a:cubicBezTo>
                <a:cubicBezTo>
                  <a:pt x="913817" y="-5556"/>
                  <a:pt x="595611" y="-13317"/>
                  <a:pt x="422044" y="32544"/>
                </a:cubicBezTo>
                <a:cubicBezTo>
                  <a:pt x="248477" y="78405"/>
                  <a:pt x="84084" y="257616"/>
                  <a:pt x="32578" y="2992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F67DB2AC-8AC1-4C24-B592-BAC1AB63502D}"/>
              </a:ext>
            </a:extLst>
          </p:cNvPr>
          <p:cNvSpPr/>
          <p:nvPr/>
        </p:nvSpPr>
        <p:spPr>
          <a:xfrm>
            <a:off x="5689597" y="1709551"/>
            <a:ext cx="1764265" cy="648419"/>
          </a:xfrm>
          <a:custGeom>
            <a:avLst/>
            <a:gdLst>
              <a:gd name="connsiteX0" fmla="*/ 3 w 1764265"/>
              <a:gd name="connsiteY0" fmla="*/ 161582 h 648419"/>
              <a:gd name="connsiteX1" fmla="*/ 723903 w 1764265"/>
              <a:gd name="connsiteY1" fmla="*/ 81149 h 648419"/>
              <a:gd name="connsiteX2" fmla="*/ 1684870 w 1764265"/>
              <a:gd name="connsiteY2" fmla="*/ 466382 h 648419"/>
              <a:gd name="connsiteX3" fmla="*/ 1706036 w 1764265"/>
              <a:gd name="connsiteY3" fmla="*/ 648416 h 648419"/>
              <a:gd name="connsiteX4" fmla="*/ 1667936 w 1764265"/>
              <a:gd name="connsiteY4" fmla="*/ 470616 h 648419"/>
              <a:gd name="connsiteX5" fmla="*/ 1384303 w 1764265"/>
              <a:gd name="connsiteY5" fmla="*/ 229316 h 648419"/>
              <a:gd name="connsiteX6" fmla="*/ 715436 w 1764265"/>
              <a:gd name="connsiteY6" fmla="*/ 716 h 648419"/>
              <a:gd name="connsiteX7" fmla="*/ 3 w 1764265"/>
              <a:gd name="connsiteY7" fmla="*/ 161582 h 648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265" h="648419">
                <a:moveTo>
                  <a:pt x="3" y="161582"/>
                </a:moveTo>
                <a:cubicBezTo>
                  <a:pt x="1414" y="174987"/>
                  <a:pt x="443092" y="30349"/>
                  <a:pt x="723903" y="81149"/>
                </a:cubicBezTo>
                <a:cubicBezTo>
                  <a:pt x="1004714" y="131949"/>
                  <a:pt x="1521181" y="371838"/>
                  <a:pt x="1684870" y="466382"/>
                </a:cubicBezTo>
                <a:cubicBezTo>
                  <a:pt x="1848559" y="560926"/>
                  <a:pt x="1708858" y="647710"/>
                  <a:pt x="1706036" y="648416"/>
                </a:cubicBezTo>
                <a:cubicBezTo>
                  <a:pt x="1703214" y="649122"/>
                  <a:pt x="1721558" y="540466"/>
                  <a:pt x="1667936" y="470616"/>
                </a:cubicBezTo>
                <a:cubicBezTo>
                  <a:pt x="1614314" y="400766"/>
                  <a:pt x="1543053" y="307633"/>
                  <a:pt x="1384303" y="229316"/>
                </a:cubicBezTo>
                <a:cubicBezTo>
                  <a:pt x="1225553" y="150999"/>
                  <a:pt x="944741" y="13416"/>
                  <a:pt x="715436" y="716"/>
                </a:cubicBezTo>
                <a:cubicBezTo>
                  <a:pt x="486131" y="-11984"/>
                  <a:pt x="-1408" y="148177"/>
                  <a:pt x="3" y="1615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194B72E5-35B5-4BDF-8F11-E847475D3A2D}"/>
              </a:ext>
            </a:extLst>
          </p:cNvPr>
          <p:cNvSpPr/>
          <p:nvPr/>
        </p:nvSpPr>
        <p:spPr>
          <a:xfrm>
            <a:off x="6950821" y="2520951"/>
            <a:ext cx="231110" cy="379363"/>
          </a:xfrm>
          <a:custGeom>
            <a:avLst/>
            <a:gdLst>
              <a:gd name="connsiteX0" fmla="*/ 312 w 231110"/>
              <a:gd name="connsiteY0" fmla="*/ 251882 h 379363"/>
              <a:gd name="connsiteX1" fmla="*/ 114612 w 231110"/>
              <a:gd name="connsiteY1" fmla="*/ 69849 h 379363"/>
              <a:gd name="connsiteX2" fmla="*/ 171762 w 231110"/>
              <a:gd name="connsiteY2" fmla="*/ 40216 h 379363"/>
              <a:gd name="connsiteX3" fmla="*/ 195046 w 231110"/>
              <a:gd name="connsiteY3" fmla="*/ 156632 h 379363"/>
              <a:gd name="connsiteX4" fmla="*/ 161179 w 231110"/>
              <a:gd name="connsiteY4" fmla="*/ 325966 h 379363"/>
              <a:gd name="connsiteX5" fmla="*/ 163296 w 231110"/>
              <a:gd name="connsiteY5" fmla="*/ 378882 h 379363"/>
              <a:gd name="connsiteX6" fmla="*/ 167529 w 231110"/>
              <a:gd name="connsiteY6" fmla="*/ 302682 h 379363"/>
              <a:gd name="connsiteX7" fmla="*/ 231029 w 231110"/>
              <a:gd name="connsiteY7" fmla="*/ 50799 h 379363"/>
              <a:gd name="connsiteX8" fmla="*/ 152712 w 231110"/>
              <a:gd name="connsiteY8" fmla="*/ 14816 h 379363"/>
              <a:gd name="connsiteX9" fmla="*/ 312 w 231110"/>
              <a:gd name="connsiteY9" fmla="*/ 251882 h 3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110" h="379363">
                <a:moveTo>
                  <a:pt x="312" y="251882"/>
                </a:moveTo>
                <a:cubicBezTo>
                  <a:pt x="-6038" y="261054"/>
                  <a:pt x="86037" y="105127"/>
                  <a:pt x="114612" y="69849"/>
                </a:cubicBezTo>
                <a:cubicBezTo>
                  <a:pt x="143187" y="34571"/>
                  <a:pt x="158356" y="25752"/>
                  <a:pt x="171762" y="40216"/>
                </a:cubicBezTo>
                <a:cubicBezTo>
                  <a:pt x="185168" y="54680"/>
                  <a:pt x="196810" y="109007"/>
                  <a:pt x="195046" y="156632"/>
                </a:cubicBezTo>
                <a:cubicBezTo>
                  <a:pt x="193282" y="204257"/>
                  <a:pt x="166471" y="288924"/>
                  <a:pt x="161179" y="325966"/>
                </a:cubicBezTo>
                <a:cubicBezTo>
                  <a:pt x="155887" y="363008"/>
                  <a:pt x="162238" y="382763"/>
                  <a:pt x="163296" y="378882"/>
                </a:cubicBezTo>
                <a:cubicBezTo>
                  <a:pt x="164354" y="375001"/>
                  <a:pt x="156240" y="357363"/>
                  <a:pt x="167529" y="302682"/>
                </a:cubicBezTo>
                <a:cubicBezTo>
                  <a:pt x="178818" y="248001"/>
                  <a:pt x="233499" y="98777"/>
                  <a:pt x="231029" y="50799"/>
                </a:cubicBezTo>
                <a:cubicBezTo>
                  <a:pt x="228559" y="2821"/>
                  <a:pt x="191518" y="-15523"/>
                  <a:pt x="152712" y="14816"/>
                </a:cubicBezTo>
                <a:cubicBezTo>
                  <a:pt x="113906" y="45155"/>
                  <a:pt x="6662" y="242710"/>
                  <a:pt x="312" y="2518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5CE23CB-27A3-4122-8728-F7EC991291DF}"/>
              </a:ext>
            </a:extLst>
          </p:cNvPr>
          <p:cNvSpPr/>
          <p:nvPr/>
        </p:nvSpPr>
        <p:spPr>
          <a:xfrm>
            <a:off x="7022441" y="2915647"/>
            <a:ext cx="189990" cy="176411"/>
          </a:xfrm>
          <a:custGeom>
            <a:avLst/>
            <a:gdLst>
              <a:gd name="connsiteX0" fmla="*/ 659 w 189990"/>
              <a:gd name="connsiteY0" fmla="*/ 97428 h 176411"/>
              <a:gd name="connsiteX1" fmla="*/ 80034 w 189990"/>
              <a:gd name="connsiteY1" fmla="*/ 8528 h 176411"/>
              <a:gd name="connsiteX2" fmla="*/ 129247 w 189990"/>
              <a:gd name="connsiteY2" fmla="*/ 14878 h 176411"/>
              <a:gd name="connsiteX3" fmla="*/ 176872 w 189990"/>
              <a:gd name="connsiteY3" fmla="*/ 108541 h 176411"/>
              <a:gd name="connsiteX4" fmla="*/ 153059 w 189990"/>
              <a:gd name="connsiteY4" fmla="*/ 143466 h 176411"/>
              <a:gd name="connsiteX5" fmla="*/ 80034 w 189990"/>
              <a:gd name="connsiteY5" fmla="*/ 168866 h 176411"/>
              <a:gd name="connsiteX6" fmla="*/ 24472 w 189990"/>
              <a:gd name="connsiteY6" fmla="*/ 175216 h 176411"/>
              <a:gd name="connsiteX7" fmla="*/ 89559 w 189990"/>
              <a:gd name="connsiteY7" fmla="*/ 173628 h 176411"/>
              <a:gd name="connsiteX8" fmla="*/ 184809 w 189990"/>
              <a:gd name="connsiteY8" fmla="*/ 148228 h 176411"/>
              <a:gd name="connsiteX9" fmla="*/ 172109 w 189990"/>
              <a:gd name="connsiteY9" fmla="*/ 67266 h 176411"/>
              <a:gd name="connsiteX10" fmla="*/ 127659 w 189990"/>
              <a:gd name="connsiteY10" fmla="*/ 21228 h 176411"/>
              <a:gd name="connsiteX11" fmla="*/ 659 w 189990"/>
              <a:gd name="connsiteY11" fmla="*/ 97428 h 17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9990" h="176411">
                <a:moveTo>
                  <a:pt x="659" y="97428"/>
                </a:moveTo>
                <a:cubicBezTo>
                  <a:pt x="-7278" y="95311"/>
                  <a:pt x="58603" y="22286"/>
                  <a:pt x="80034" y="8528"/>
                </a:cubicBezTo>
                <a:cubicBezTo>
                  <a:pt x="101465" y="-5230"/>
                  <a:pt x="113107" y="-1791"/>
                  <a:pt x="129247" y="14878"/>
                </a:cubicBezTo>
                <a:cubicBezTo>
                  <a:pt x="145387" y="31547"/>
                  <a:pt x="172903" y="87110"/>
                  <a:pt x="176872" y="108541"/>
                </a:cubicBezTo>
                <a:cubicBezTo>
                  <a:pt x="180841" y="129972"/>
                  <a:pt x="169199" y="133412"/>
                  <a:pt x="153059" y="143466"/>
                </a:cubicBezTo>
                <a:cubicBezTo>
                  <a:pt x="136919" y="153520"/>
                  <a:pt x="101465" y="163574"/>
                  <a:pt x="80034" y="168866"/>
                </a:cubicBezTo>
                <a:cubicBezTo>
                  <a:pt x="58603" y="174158"/>
                  <a:pt x="22885" y="174422"/>
                  <a:pt x="24472" y="175216"/>
                </a:cubicBezTo>
                <a:cubicBezTo>
                  <a:pt x="26060" y="176010"/>
                  <a:pt x="62836" y="178126"/>
                  <a:pt x="89559" y="173628"/>
                </a:cubicBezTo>
                <a:cubicBezTo>
                  <a:pt x="116282" y="169130"/>
                  <a:pt x="171051" y="165955"/>
                  <a:pt x="184809" y="148228"/>
                </a:cubicBezTo>
                <a:cubicBezTo>
                  <a:pt x="198567" y="130501"/>
                  <a:pt x="181634" y="88433"/>
                  <a:pt x="172109" y="67266"/>
                </a:cubicBezTo>
                <a:cubicBezTo>
                  <a:pt x="162584" y="46099"/>
                  <a:pt x="153588" y="23874"/>
                  <a:pt x="127659" y="21228"/>
                </a:cubicBezTo>
                <a:cubicBezTo>
                  <a:pt x="101730" y="18582"/>
                  <a:pt x="8596" y="99545"/>
                  <a:pt x="659" y="974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233B458-1711-4288-9D7C-F49331A78DA6}"/>
              </a:ext>
            </a:extLst>
          </p:cNvPr>
          <p:cNvSpPr/>
          <p:nvPr/>
        </p:nvSpPr>
        <p:spPr>
          <a:xfrm>
            <a:off x="7042024" y="2958617"/>
            <a:ext cx="132183" cy="86513"/>
          </a:xfrm>
          <a:custGeom>
            <a:avLst/>
            <a:gdLst>
              <a:gd name="connsiteX0" fmla="*/ 126 w 132183"/>
              <a:gd name="connsiteY0" fmla="*/ 86208 h 86513"/>
              <a:gd name="connsiteX1" fmla="*/ 71564 w 132183"/>
              <a:gd name="connsiteY1" fmla="*/ 29058 h 86513"/>
              <a:gd name="connsiteX2" fmla="*/ 103314 w 132183"/>
              <a:gd name="connsiteY2" fmla="*/ 29058 h 86513"/>
              <a:gd name="connsiteX3" fmla="*/ 130301 w 132183"/>
              <a:gd name="connsiteY3" fmla="*/ 78271 h 86513"/>
              <a:gd name="connsiteX4" fmla="*/ 125539 w 132183"/>
              <a:gd name="connsiteY4" fmla="*/ 36996 h 86513"/>
              <a:gd name="connsiteX5" fmla="*/ 90614 w 132183"/>
              <a:gd name="connsiteY5" fmla="*/ 483 h 86513"/>
              <a:gd name="connsiteX6" fmla="*/ 126 w 132183"/>
              <a:gd name="connsiteY6" fmla="*/ 86208 h 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183" h="86513">
                <a:moveTo>
                  <a:pt x="126" y="86208"/>
                </a:moveTo>
                <a:cubicBezTo>
                  <a:pt x="-3049" y="90970"/>
                  <a:pt x="54366" y="38583"/>
                  <a:pt x="71564" y="29058"/>
                </a:cubicBezTo>
                <a:cubicBezTo>
                  <a:pt x="88762" y="19533"/>
                  <a:pt x="93525" y="20856"/>
                  <a:pt x="103314" y="29058"/>
                </a:cubicBezTo>
                <a:cubicBezTo>
                  <a:pt x="113104" y="37260"/>
                  <a:pt x="126597" y="76948"/>
                  <a:pt x="130301" y="78271"/>
                </a:cubicBezTo>
                <a:cubicBezTo>
                  <a:pt x="134005" y="79594"/>
                  <a:pt x="132154" y="49961"/>
                  <a:pt x="125539" y="36996"/>
                </a:cubicBezTo>
                <a:cubicBezTo>
                  <a:pt x="118925" y="24031"/>
                  <a:pt x="110722" y="-4015"/>
                  <a:pt x="90614" y="483"/>
                </a:cubicBezTo>
                <a:cubicBezTo>
                  <a:pt x="70506" y="4981"/>
                  <a:pt x="3301" y="81446"/>
                  <a:pt x="126" y="862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90D85D63-A92D-4485-8123-1A82B94A6BB3}"/>
              </a:ext>
            </a:extLst>
          </p:cNvPr>
          <p:cNvSpPr/>
          <p:nvPr/>
        </p:nvSpPr>
        <p:spPr>
          <a:xfrm>
            <a:off x="7025003" y="2669876"/>
            <a:ext cx="72781" cy="170162"/>
          </a:xfrm>
          <a:custGeom>
            <a:avLst/>
            <a:gdLst>
              <a:gd name="connsiteX0" fmla="*/ 72710 w 72781"/>
              <a:gd name="connsiteY0" fmla="*/ 299 h 170162"/>
              <a:gd name="connsiteX1" fmla="*/ 47310 w 72781"/>
              <a:gd name="connsiteY1" fmla="*/ 111424 h 170162"/>
              <a:gd name="connsiteX2" fmla="*/ 17147 w 72781"/>
              <a:gd name="connsiteY2" fmla="*/ 133649 h 170162"/>
              <a:gd name="connsiteX3" fmla="*/ 10797 w 72781"/>
              <a:gd name="connsiteY3" fmla="*/ 135237 h 170162"/>
              <a:gd name="connsiteX4" fmla="*/ 9210 w 72781"/>
              <a:gd name="connsiteY4" fmla="*/ 170162 h 170162"/>
              <a:gd name="connsiteX5" fmla="*/ 1272 w 72781"/>
              <a:gd name="connsiteY5" fmla="*/ 135237 h 170162"/>
              <a:gd name="connsiteX6" fmla="*/ 39372 w 72781"/>
              <a:gd name="connsiteY6" fmla="*/ 79674 h 170162"/>
              <a:gd name="connsiteX7" fmla="*/ 72710 w 72781"/>
              <a:gd name="connsiteY7" fmla="*/ 299 h 17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81" h="170162">
                <a:moveTo>
                  <a:pt x="72710" y="299"/>
                </a:moveTo>
                <a:cubicBezTo>
                  <a:pt x="74033" y="5591"/>
                  <a:pt x="56570" y="89199"/>
                  <a:pt x="47310" y="111424"/>
                </a:cubicBezTo>
                <a:cubicBezTo>
                  <a:pt x="38050" y="133649"/>
                  <a:pt x="23232" y="129680"/>
                  <a:pt x="17147" y="133649"/>
                </a:cubicBezTo>
                <a:cubicBezTo>
                  <a:pt x="11062" y="137618"/>
                  <a:pt x="12120" y="129151"/>
                  <a:pt x="10797" y="135237"/>
                </a:cubicBezTo>
                <a:cubicBezTo>
                  <a:pt x="9474" y="141323"/>
                  <a:pt x="10797" y="170162"/>
                  <a:pt x="9210" y="170162"/>
                </a:cubicBezTo>
                <a:cubicBezTo>
                  <a:pt x="7623" y="170162"/>
                  <a:pt x="-3755" y="150318"/>
                  <a:pt x="1272" y="135237"/>
                </a:cubicBezTo>
                <a:cubicBezTo>
                  <a:pt x="6299" y="120156"/>
                  <a:pt x="31699" y="97930"/>
                  <a:pt x="39372" y="79674"/>
                </a:cubicBezTo>
                <a:cubicBezTo>
                  <a:pt x="47045" y="61418"/>
                  <a:pt x="71387" y="-4993"/>
                  <a:pt x="72710" y="2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F450D7C-7773-43AC-B237-C9ECE9716656}"/>
              </a:ext>
            </a:extLst>
          </p:cNvPr>
          <p:cNvSpPr/>
          <p:nvPr/>
        </p:nvSpPr>
        <p:spPr>
          <a:xfrm>
            <a:off x="7004040" y="2843213"/>
            <a:ext cx="100048" cy="81266"/>
          </a:xfrm>
          <a:custGeom>
            <a:avLst/>
            <a:gdLst>
              <a:gd name="connsiteX0" fmla="*/ 10 w 100048"/>
              <a:gd name="connsiteY0" fmla="*/ 80962 h 81266"/>
              <a:gd name="connsiteX1" fmla="*/ 61923 w 100048"/>
              <a:gd name="connsiteY1" fmla="*/ 28575 h 81266"/>
              <a:gd name="connsiteX2" fmla="*/ 100023 w 100048"/>
              <a:gd name="connsiteY2" fmla="*/ 53975 h 81266"/>
              <a:gd name="connsiteX3" fmla="*/ 66685 w 100048"/>
              <a:gd name="connsiteY3" fmla="*/ 0 h 81266"/>
              <a:gd name="connsiteX4" fmla="*/ 10 w 100048"/>
              <a:gd name="connsiteY4" fmla="*/ 80962 h 8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48" h="81266">
                <a:moveTo>
                  <a:pt x="10" y="80962"/>
                </a:moveTo>
                <a:cubicBezTo>
                  <a:pt x="-784" y="85724"/>
                  <a:pt x="45254" y="33073"/>
                  <a:pt x="61923" y="28575"/>
                </a:cubicBezTo>
                <a:cubicBezTo>
                  <a:pt x="78592" y="24077"/>
                  <a:pt x="99229" y="58737"/>
                  <a:pt x="100023" y="53975"/>
                </a:cubicBezTo>
                <a:cubicBezTo>
                  <a:pt x="100817" y="49213"/>
                  <a:pt x="83089" y="0"/>
                  <a:pt x="66685" y="0"/>
                </a:cubicBezTo>
                <a:cubicBezTo>
                  <a:pt x="50281" y="0"/>
                  <a:pt x="804" y="76200"/>
                  <a:pt x="10" y="809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5EFE9CF-A9A9-4E26-8940-6529BD3C6946}"/>
              </a:ext>
            </a:extLst>
          </p:cNvPr>
          <p:cNvSpPr/>
          <p:nvPr/>
        </p:nvSpPr>
        <p:spPr>
          <a:xfrm>
            <a:off x="7499059" y="2419343"/>
            <a:ext cx="170359" cy="467112"/>
          </a:xfrm>
          <a:custGeom>
            <a:avLst/>
            <a:gdLst>
              <a:gd name="connsiteX0" fmla="*/ 120941 w 170359"/>
              <a:gd name="connsiteY0" fmla="*/ 7 h 467112"/>
              <a:gd name="connsiteX1" fmla="*/ 63791 w 170359"/>
              <a:gd name="connsiteY1" fmla="*/ 184157 h 467112"/>
              <a:gd name="connsiteX2" fmla="*/ 162216 w 170359"/>
              <a:gd name="connsiteY2" fmla="*/ 450857 h 467112"/>
              <a:gd name="connsiteX3" fmla="*/ 146341 w 170359"/>
              <a:gd name="connsiteY3" fmla="*/ 409582 h 467112"/>
              <a:gd name="connsiteX4" fmla="*/ 291 w 170359"/>
              <a:gd name="connsiteY4" fmla="*/ 177807 h 467112"/>
              <a:gd name="connsiteX5" fmla="*/ 120941 w 170359"/>
              <a:gd name="connsiteY5" fmla="*/ 7 h 46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359" h="467112">
                <a:moveTo>
                  <a:pt x="120941" y="7"/>
                </a:moveTo>
                <a:cubicBezTo>
                  <a:pt x="131524" y="1065"/>
                  <a:pt x="56912" y="109016"/>
                  <a:pt x="63791" y="184157"/>
                </a:cubicBezTo>
                <a:cubicBezTo>
                  <a:pt x="70670" y="259298"/>
                  <a:pt x="148458" y="413286"/>
                  <a:pt x="162216" y="450857"/>
                </a:cubicBezTo>
                <a:cubicBezTo>
                  <a:pt x="175974" y="488428"/>
                  <a:pt x="173329" y="455090"/>
                  <a:pt x="146341" y="409582"/>
                </a:cubicBezTo>
                <a:cubicBezTo>
                  <a:pt x="119353" y="364074"/>
                  <a:pt x="7170" y="240249"/>
                  <a:pt x="291" y="177807"/>
                </a:cubicBezTo>
                <a:cubicBezTo>
                  <a:pt x="-6588" y="115365"/>
                  <a:pt x="110358" y="-1051"/>
                  <a:pt x="120941" y="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A693F714-AF77-4297-A750-B86B3C892BB9}"/>
              </a:ext>
            </a:extLst>
          </p:cNvPr>
          <p:cNvSpPr/>
          <p:nvPr/>
        </p:nvSpPr>
        <p:spPr>
          <a:xfrm>
            <a:off x="7410292" y="2955838"/>
            <a:ext cx="235558" cy="720627"/>
          </a:xfrm>
          <a:custGeom>
            <a:avLst/>
            <a:gdLst>
              <a:gd name="connsiteX0" fmla="*/ 235108 w 235558"/>
              <a:gd name="connsiteY0" fmla="*/ 87 h 720627"/>
              <a:gd name="connsiteX1" fmla="*/ 66833 w 235558"/>
              <a:gd name="connsiteY1" fmla="*/ 400137 h 720627"/>
              <a:gd name="connsiteX2" fmla="*/ 133508 w 235558"/>
              <a:gd name="connsiteY2" fmla="*/ 717637 h 720627"/>
              <a:gd name="connsiteX3" fmla="*/ 70008 w 235558"/>
              <a:gd name="connsiteY3" fmla="*/ 552537 h 720627"/>
              <a:gd name="connsiteX4" fmla="*/ 6508 w 235558"/>
              <a:gd name="connsiteY4" fmla="*/ 435062 h 720627"/>
              <a:gd name="connsiteX5" fmla="*/ 235108 w 235558"/>
              <a:gd name="connsiteY5" fmla="*/ 87 h 72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58" h="720627">
                <a:moveTo>
                  <a:pt x="235108" y="87"/>
                </a:moveTo>
                <a:cubicBezTo>
                  <a:pt x="245162" y="-5734"/>
                  <a:pt x="83766" y="280545"/>
                  <a:pt x="66833" y="400137"/>
                </a:cubicBezTo>
                <a:cubicBezTo>
                  <a:pt x="49900" y="519729"/>
                  <a:pt x="132979" y="692237"/>
                  <a:pt x="133508" y="717637"/>
                </a:cubicBezTo>
                <a:cubicBezTo>
                  <a:pt x="134037" y="743037"/>
                  <a:pt x="91175" y="599633"/>
                  <a:pt x="70008" y="552537"/>
                </a:cubicBezTo>
                <a:cubicBezTo>
                  <a:pt x="48841" y="505441"/>
                  <a:pt x="-21538" y="525549"/>
                  <a:pt x="6508" y="435062"/>
                </a:cubicBezTo>
                <a:cubicBezTo>
                  <a:pt x="34554" y="344575"/>
                  <a:pt x="225054" y="5908"/>
                  <a:pt x="235108" y="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39528E9-599E-473F-98C9-F5ADC4211FBF}"/>
              </a:ext>
            </a:extLst>
          </p:cNvPr>
          <p:cNvSpPr/>
          <p:nvPr/>
        </p:nvSpPr>
        <p:spPr>
          <a:xfrm>
            <a:off x="7156485" y="3130373"/>
            <a:ext cx="385276" cy="737762"/>
          </a:xfrm>
          <a:custGeom>
            <a:avLst/>
            <a:gdLst>
              <a:gd name="connsiteX0" fmla="*/ 384140 w 385276"/>
              <a:gd name="connsiteY0" fmla="*/ 177 h 737762"/>
              <a:gd name="connsiteX1" fmla="*/ 133315 w 385276"/>
              <a:gd name="connsiteY1" fmla="*/ 374827 h 737762"/>
              <a:gd name="connsiteX2" fmla="*/ 47590 w 385276"/>
              <a:gd name="connsiteY2" fmla="*/ 730427 h 737762"/>
              <a:gd name="connsiteX3" fmla="*/ 41240 w 385276"/>
              <a:gd name="connsiteY3" fmla="*/ 600252 h 737762"/>
              <a:gd name="connsiteX4" fmla="*/ 22190 w 385276"/>
              <a:gd name="connsiteY4" fmla="*/ 422452 h 737762"/>
              <a:gd name="connsiteX5" fmla="*/ 384140 w 385276"/>
              <a:gd name="connsiteY5" fmla="*/ 177 h 73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276" h="737762">
                <a:moveTo>
                  <a:pt x="384140" y="177"/>
                </a:moveTo>
                <a:cubicBezTo>
                  <a:pt x="402661" y="-7760"/>
                  <a:pt x="189407" y="253119"/>
                  <a:pt x="133315" y="374827"/>
                </a:cubicBezTo>
                <a:cubicBezTo>
                  <a:pt x="77223" y="496535"/>
                  <a:pt x="62936" y="692856"/>
                  <a:pt x="47590" y="730427"/>
                </a:cubicBezTo>
                <a:cubicBezTo>
                  <a:pt x="32244" y="767998"/>
                  <a:pt x="45473" y="651581"/>
                  <a:pt x="41240" y="600252"/>
                </a:cubicBezTo>
                <a:cubicBezTo>
                  <a:pt x="37007" y="548923"/>
                  <a:pt x="-35489" y="521935"/>
                  <a:pt x="22190" y="422452"/>
                </a:cubicBezTo>
                <a:cubicBezTo>
                  <a:pt x="79869" y="322969"/>
                  <a:pt x="365619" y="8114"/>
                  <a:pt x="384140" y="1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84F6152-A09E-493A-BF45-31C9E54B0965}"/>
              </a:ext>
            </a:extLst>
          </p:cNvPr>
          <p:cNvSpPr/>
          <p:nvPr/>
        </p:nvSpPr>
        <p:spPr>
          <a:xfrm>
            <a:off x="4174916" y="3678886"/>
            <a:ext cx="349848" cy="669761"/>
          </a:xfrm>
          <a:custGeom>
            <a:avLst/>
            <a:gdLst>
              <a:gd name="connsiteX0" fmla="*/ 349459 w 349848"/>
              <a:gd name="connsiteY0" fmla="*/ 939 h 669761"/>
              <a:gd name="connsiteX1" fmla="*/ 82759 w 349848"/>
              <a:gd name="connsiteY1" fmla="*/ 445439 h 669761"/>
              <a:gd name="connsiteX2" fmla="*/ 197059 w 349848"/>
              <a:gd name="connsiteY2" fmla="*/ 667689 h 669761"/>
              <a:gd name="connsiteX3" fmla="*/ 89109 w 349848"/>
              <a:gd name="connsiteY3" fmla="*/ 543864 h 669761"/>
              <a:gd name="connsiteX4" fmla="*/ 12909 w 349848"/>
              <a:gd name="connsiteY4" fmla="*/ 334314 h 669761"/>
              <a:gd name="connsiteX5" fmla="*/ 349459 w 349848"/>
              <a:gd name="connsiteY5" fmla="*/ 939 h 66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848" h="669761">
                <a:moveTo>
                  <a:pt x="349459" y="939"/>
                </a:moveTo>
                <a:cubicBezTo>
                  <a:pt x="361101" y="19460"/>
                  <a:pt x="108159" y="334314"/>
                  <a:pt x="82759" y="445439"/>
                </a:cubicBezTo>
                <a:cubicBezTo>
                  <a:pt x="57359" y="556564"/>
                  <a:pt x="196001" y="651285"/>
                  <a:pt x="197059" y="667689"/>
                </a:cubicBezTo>
                <a:cubicBezTo>
                  <a:pt x="198117" y="684093"/>
                  <a:pt x="119801" y="599427"/>
                  <a:pt x="89109" y="543864"/>
                </a:cubicBezTo>
                <a:cubicBezTo>
                  <a:pt x="58417" y="488302"/>
                  <a:pt x="-33658" y="425860"/>
                  <a:pt x="12909" y="334314"/>
                </a:cubicBezTo>
                <a:cubicBezTo>
                  <a:pt x="59476" y="242768"/>
                  <a:pt x="337817" y="-17582"/>
                  <a:pt x="349459" y="9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6E7D1F17-14AB-4222-AB4F-F6645E85CE59}"/>
              </a:ext>
            </a:extLst>
          </p:cNvPr>
          <p:cNvSpPr/>
          <p:nvPr/>
        </p:nvSpPr>
        <p:spPr>
          <a:xfrm>
            <a:off x="4850546" y="4344445"/>
            <a:ext cx="810579" cy="453309"/>
          </a:xfrm>
          <a:custGeom>
            <a:avLst/>
            <a:gdLst>
              <a:gd name="connsiteX0" fmla="*/ 19904 w 810579"/>
              <a:gd name="connsiteY0" fmla="*/ 8480 h 453309"/>
              <a:gd name="connsiteX1" fmla="*/ 70704 w 810579"/>
              <a:gd name="connsiteY1" fmla="*/ 27530 h 453309"/>
              <a:gd name="connsiteX2" fmla="*/ 397729 w 810579"/>
              <a:gd name="connsiteY2" fmla="*/ 240255 h 453309"/>
              <a:gd name="connsiteX3" fmla="*/ 499329 w 810579"/>
              <a:gd name="connsiteY3" fmla="*/ 452980 h 453309"/>
              <a:gd name="connsiteX4" fmla="*/ 810479 w 810579"/>
              <a:gd name="connsiteY4" fmla="*/ 291055 h 453309"/>
              <a:gd name="connsiteX5" fmla="*/ 531079 w 810579"/>
              <a:gd name="connsiteY5" fmla="*/ 373605 h 453309"/>
              <a:gd name="connsiteX6" fmla="*/ 327879 w 810579"/>
              <a:gd name="connsiteY6" fmla="*/ 81505 h 453309"/>
              <a:gd name="connsiteX7" fmla="*/ 19904 w 810579"/>
              <a:gd name="connsiteY7" fmla="*/ 8480 h 45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579" h="453309">
                <a:moveTo>
                  <a:pt x="19904" y="8480"/>
                </a:moveTo>
                <a:cubicBezTo>
                  <a:pt x="-22959" y="-516"/>
                  <a:pt x="7733" y="-11099"/>
                  <a:pt x="70704" y="27530"/>
                </a:cubicBezTo>
                <a:cubicBezTo>
                  <a:pt x="133675" y="66159"/>
                  <a:pt x="326292" y="169347"/>
                  <a:pt x="397729" y="240255"/>
                </a:cubicBezTo>
                <a:cubicBezTo>
                  <a:pt x="469166" y="311163"/>
                  <a:pt x="430537" y="444513"/>
                  <a:pt x="499329" y="452980"/>
                </a:cubicBezTo>
                <a:cubicBezTo>
                  <a:pt x="568121" y="461447"/>
                  <a:pt x="805187" y="304284"/>
                  <a:pt x="810479" y="291055"/>
                </a:cubicBezTo>
                <a:cubicBezTo>
                  <a:pt x="815771" y="277826"/>
                  <a:pt x="611512" y="408530"/>
                  <a:pt x="531079" y="373605"/>
                </a:cubicBezTo>
                <a:cubicBezTo>
                  <a:pt x="450646" y="338680"/>
                  <a:pt x="412546" y="140772"/>
                  <a:pt x="327879" y="81505"/>
                </a:cubicBezTo>
                <a:cubicBezTo>
                  <a:pt x="243212" y="22238"/>
                  <a:pt x="62767" y="17476"/>
                  <a:pt x="19904" y="84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C3B0A2C-4BB1-485A-94A3-DCA062492B23}"/>
              </a:ext>
            </a:extLst>
          </p:cNvPr>
          <p:cNvSpPr/>
          <p:nvPr/>
        </p:nvSpPr>
        <p:spPr>
          <a:xfrm>
            <a:off x="4769096" y="4367153"/>
            <a:ext cx="492967" cy="568314"/>
          </a:xfrm>
          <a:custGeom>
            <a:avLst/>
            <a:gdLst>
              <a:gd name="connsiteX0" fmla="*/ 142629 w 492967"/>
              <a:gd name="connsiteY0" fmla="*/ 27047 h 568314"/>
              <a:gd name="connsiteX1" fmla="*/ 107704 w 492967"/>
              <a:gd name="connsiteY1" fmla="*/ 100072 h 568314"/>
              <a:gd name="connsiteX2" fmla="*/ 41029 w 492967"/>
              <a:gd name="connsiteY2" fmla="*/ 427097 h 568314"/>
              <a:gd name="connsiteX3" fmla="*/ 209304 w 492967"/>
              <a:gd name="connsiteY3" fmla="*/ 566797 h 568314"/>
              <a:gd name="connsiteX4" fmla="*/ 491879 w 492967"/>
              <a:gd name="connsiteY4" fmla="*/ 354072 h 568314"/>
              <a:gd name="connsiteX5" fmla="*/ 295029 w 492967"/>
              <a:gd name="connsiteY5" fmla="*/ 544572 h 568314"/>
              <a:gd name="connsiteX6" fmla="*/ 2929 w 492967"/>
              <a:gd name="connsiteY6" fmla="*/ 509647 h 568314"/>
              <a:gd name="connsiteX7" fmla="*/ 142629 w 492967"/>
              <a:gd name="connsiteY7" fmla="*/ 27047 h 56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967" h="568314">
                <a:moveTo>
                  <a:pt x="142629" y="27047"/>
                </a:moveTo>
                <a:cubicBezTo>
                  <a:pt x="160092" y="-41216"/>
                  <a:pt x="124637" y="33397"/>
                  <a:pt x="107704" y="100072"/>
                </a:cubicBezTo>
                <a:cubicBezTo>
                  <a:pt x="90771" y="166747"/>
                  <a:pt x="24096" y="349310"/>
                  <a:pt x="41029" y="427097"/>
                </a:cubicBezTo>
                <a:cubicBezTo>
                  <a:pt x="57962" y="504885"/>
                  <a:pt x="134162" y="578968"/>
                  <a:pt x="209304" y="566797"/>
                </a:cubicBezTo>
                <a:cubicBezTo>
                  <a:pt x="284446" y="554626"/>
                  <a:pt x="477592" y="357776"/>
                  <a:pt x="491879" y="354072"/>
                </a:cubicBezTo>
                <a:cubicBezTo>
                  <a:pt x="506166" y="350368"/>
                  <a:pt x="376521" y="518643"/>
                  <a:pt x="295029" y="544572"/>
                </a:cubicBezTo>
                <a:cubicBezTo>
                  <a:pt x="213537" y="570501"/>
                  <a:pt x="28329" y="593255"/>
                  <a:pt x="2929" y="509647"/>
                </a:cubicBezTo>
                <a:cubicBezTo>
                  <a:pt x="-22471" y="426039"/>
                  <a:pt x="125166" y="95310"/>
                  <a:pt x="142629" y="270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0B525E6-6110-4413-8BF1-48EAAA8AA2ED}"/>
              </a:ext>
            </a:extLst>
          </p:cNvPr>
          <p:cNvSpPr/>
          <p:nvPr/>
        </p:nvSpPr>
        <p:spPr>
          <a:xfrm>
            <a:off x="4440297" y="4054475"/>
            <a:ext cx="186249" cy="602113"/>
          </a:xfrm>
          <a:custGeom>
            <a:avLst/>
            <a:gdLst>
              <a:gd name="connsiteX0" fmla="*/ 185678 w 186249"/>
              <a:gd name="connsiteY0" fmla="*/ 0 h 602113"/>
              <a:gd name="connsiteX1" fmla="*/ 61853 w 186249"/>
              <a:gd name="connsiteY1" fmla="*/ 301625 h 602113"/>
              <a:gd name="connsiteX2" fmla="*/ 138053 w 186249"/>
              <a:gd name="connsiteY2" fmla="*/ 596900 h 602113"/>
              <a:gd name="connsiteX3" fmla="*/ 99953 w 186249"/>
              <a:gd name="connsiteY3" fmla="*/ 476250 h 602113"/>
              <a:gd name="connsiteX4" fmla="*/ 1528 w 186249"/>
              <a:gd name="connsiteY4" fmla="*/ 298450 h 602113"/>
              <a:gd name="connsiteX5" fmla="*/ 185678 w 186249"/>
              <a:gd name="connsiteY5" fmla="*/ 0 h 60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249" h="602113">
                <a:moveTo>
                  <a:pt x="185678" y="0"/>
                </a:moveTo>
                <a:cubicBezTo>
                  <a:pt x="195732" y="529"/>
                  <a:pt x="69790" y="202142"/>
                  <a:pt x="61853" y="301625"/>
                </a:cubicBezTo>
                <a:cubicBezTo>
                  <a:pt x="53915" y="401108"/>
                  <a:pt x="131703" y="567796"/>
                  <a:pt x="138053" y="596900"/>
                </a:cubicBezTo>
                <a:cubicBezTo>
                  <a:pt x="144403" y="626004"/>
                  <a:pt x="122707" y="525992"/>
                  <a:pt x="99953" y="476250"/>
                </a:cubicBezTo>
                <a:cubicBezTo>
                  <a:pt x="77199" y="426508"/>
                  <a:pt x="-12759" y="376767"/>
                  <a:pt x="1528" y="298450"/>
                </a:cubicBezTo>
                <a:cubicBezTo>
                  <a:pt x="15815" y="220133"/>
                  <a:pt x="175624" y="-529"/>
                  <a:pt x="18567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AF8D0074-8DEE-4172-80A0-13797666A024}"/>
              </a:ext>
            </a:extLst>
          </p:cNvPr>
          <p:cNvSpPr/>
          <p:nvPr/>
        </p:nvSpPr>
        <p:spPr>
          <a:xfrm>
            <a:off x="6294946" y="1980500"/>
            <a:ext cx="1062274" cy="402289"/>
          </a:xfrm>
          <a:custGeom>
            <a:avLst/>
            <a:gdLst>
              <a:gd name="connsiteX0" fmla="*/ 21 w 1062274"/>
              <a:gd name="connsiteY0" fmla="*/ 700 h 402289"/>
              <a:gd name="connsiteX1" fmla="*/ 609621 w 1062274"/>
              <a:gd name="connsiteY1" fmla="*/ 127700 h 402289"/>
              <a:gd name="connsiteX2" fmla="*/ 1032954 w 1062274"/>
              <a:gd name="connsiteY2" fmla="*/ 394400 h 402289"/>
              <a:gd name="connsiteX3" fmla="*/ 982154 w 1062274"/>
              <a:gd name="connsiteY3" fmla="*/ 318200 h 402289"/>
              <a:gd name="connsiteX4" fmla="*/ 630787 w 1062274"/>
              <a:gd name="connsiteY4" fmla="*/ 178500 h 402289"/>
              <a:gd name="connsiteX5" fmla="*/ 21 w 1062274"/>
              <a:gd name="connsiteY5" fmla="*/ 700 h 4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274" h="402289">
                <a:moveTo>
                  <a:pt x="21" y="700"/>
                </a:moveTo>
                <a:cubicBezTo>
                  <a:pt x="-3507" y="-7767"/>
                  <a:pt x="437466" y="62083"/>
                  <a:pt x="609621" y="127700"/>
                </a:cubicBezTo>
                <a:cubicBezTo>
                  <a:pt x="781776" y="193317"/>
                  <a:pt x="970865" y="362650"/>
                  <a:pt x="1032954" y="394400"/>
                </a:cubicBezTo>
                <a:cubicBezTo>
                  <a:pt x="1095043" y="426150"/>
                  <a:pt x="1049182" y="354183"/>
                  <a:pt x="982154" y="318200"/>
                </a:cubicBezTo>
                <a:cubicBezTo>
                  <a:pt x="915126" y="282217"/>
                  <a:pt x="793770" y="233533"/>
                  <a:pt x="630787" y="178500"/>
                </a:cubicBezTo>
                <a:cubicBezTo>
                  <a:pt x="467804" y="123467"/>
                  <a:pt x="3549" y="9167"/>
                  <a:pt x="21" y="7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FDC8E27C-1022-4B01-B41A-4896AFE0FDA6}"/>
              </a:ext>
            </a:extLst>
          </p:cNvPr>
          <p:cNvSpPr/>
          <p:nvPr/>
        </p:nvSpPr>
        <p:spPr>
          <a:xfrm>
            <a:off x="6507315" y="2103007"/>
            <a:ext cx="922782" cy="451545"/>
          </a:xfrm>
          <a:custGeom>
            <a:avLst/>
            <a:gdLst>
              <a:gd name="connsiteX0" fmla="*/ 23660 w 922782"/>
              <a:gd name="connsiteY0" fmla="*/ 2018 h 451545"/>
              <a:gd name="connsiteX1" fmla="*/ 96685 w 922782"/>
              <a:gd name="connsiteY1" fmla="*/ 182993 h 451545"/>
              <a:gd name="connsiteX2" fmla="*/ 880910 w 922782"/>
              <a:gd name="connsiteY2" fmla="*/ 440168 h 451545"/>
              <a:gd name="connsiteX3" fmla="*/ 750735 w 922782"/>
              <a:gd name="connsiteY3" fmla="*/ 395718 h 451545"/>
              <a:gd name="connsiteX4" fmla="*/ 198285 w 922782"/>
              <a:gd name="connsiteY4" fmla="*/ 300468 h 451545"/>
              <a:gd name="connsiteX5" fmla="*/ 23660 w 922782"/>
              <a:gd name="connsiteY5" fmla="*/ 2018 h 45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782" h="451545">
                <a:moveTo>
                  <a:pt x="23660" y="2018"/>
                </a:moveTo>
                <a:cubicBezTo>
                  <a:pt x="6727" y="-17561"/>
                  <a:pt x="-46190" y="109968"/>
                  <a:pt x="96685" y="182993"/>
                </a:cubicBezTo>
                <a:cubicBezTo>
                  <a:pt x="239560" y="256018"/>
                  <a:pt x="771902" y="404714"/>
                  <a:pt x="880910" y="440168"/>
                </a:cubicBezTo>
                <a:cubicBezTo>
                  <a:pt x="989918" y="475622"/>
                  <a:pt x="864506" y="419001"/>
                  <a:pt x="750735" y="395718"/>
                </a:cubicBezTo>
                <a:cubicBezTo>
                  <a:pt x="636964" y="372435"/>
                  <a:pt x="321581" y="363968"/>
                  <a:pt x="198285" y="300468"/>
                </a:cubicBezTo>
                <a:cubicBezTo>
                  <a:pt x="74989" y="236968"/>
                  <a:pt x="40593" y="21597"/>
                  <a:pt x="23660" y="20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7FB5812-9900-474C-82AE-7593890F4C57}"/>
              </a:ext>
            </a:extLst>
          </p:cNvPr>
          <p:cNvSpPr/>
          <p:nvPr/>
        </p:nvSpPr>
        <p:spPr>
          <a:xfrm>
            <a:off x="7202685" y="2643696"/>
            <a:ext cx="150720" cy="838667"/>
          </a:xfrm>
          <a:custGeom>
            <a:avLst/>
            <a:gdLst>
              <a:gd name="connsiteX0" fmla="*/ 150615 w 150720"/>
              <a:gd name="connsiteY0" fmla="*/ 4254 h 838667"/>
              <a:gd name="connsiteX1" fmla="*/ 87115 w 150720"/>
              <a:gd name="connsiteY1" fmla="*/ 213804 h 838667"/>
              <a:gd name="connsiteX2" fmla="*/ 39490 w 150720"/>
              <a:gd name="connsiteY2" fmla="*/ 493204 h 838667"/>
              <a:gd name="connsiteX3" fmla="*/ 4565 w 150720"/>
              <a:gd name="connsiteY3" fmla="*/ 829754 h 838667"/>
              <a:gd name="connsiteX4" fmla="*/ 7740 w 150720"/>
              <a:gd name="connsiteY4" fmla="*/ 686879 h 838667"/>
              <a:gd name="connsiteX5" fmla="*/ 71240 w 150720"/>
              <a:gd name="connsiteY5" fmla="*/ 121729 h 838667"/>
              <a:gd name="connsiteX6" fmla="*/ 150615 w 150720"/>
              <a:gd name="connsiteY6" fmla="*/ 4254 h 8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20" h="838667">
                <a:moveTo>
                  <a:pt x="150615" y="4254"/>
                </a:moveTo>
                <a:cubicBezTo>
                  <a:pt x="153261" y="19600"/>
                  <a:pt x="105636" y="132312"/>
                  <a:pt x="87115" y="213804"/>
                </a:cubicBezTo>
                <a:cubicBezTo>
                  <a:pt x="68594" y="295296"/>
                  <a:pt x="53248" y="390546"/>
                  <a:pt x="39490" y="493204"/>
                </a:cubicBezTo>
                <a:cubicBezTo>
                  <a:pt x="25732" y="595862"/>
                  <a:pt x="9857" y="797475"/>
                  <a:pt x="4565" y="829754"/>
                </a:cubicBezTo>
                <a:cubicBezTo>
                  <a:pt x="-727" y="862033"/>
                  <a:pt x="-3372" y="804883"/>
                  <a:pt x="7740" y="686879"/>
                </a:cubicBezTo>
                <a:cubicBezTo>
                  <a:pt x="18852" y="568875"/>
                  <a:pt x="48486" y="231266"/>
                  <a:pt x="71240" y="121729"/>
                </a:cubicBezTo>
                <a:cubicBezTo>
                  <a:pt x="93994" y="12192"/>
                  <a:pt x="147969" y="-11092"/>
                  <a:pt x="150615" y="4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FF3C7F8-A39F-469D-89B4-453F936813FC}"/>
              </a:ext>
            </a:extLst>
          </p:cNvPr>
          <p:cNvSpPr/>
          <p:nvPr/>
        </p:nvSpPr>
        <p:spPr>
          <a:xfrm>
            <a:off x="7301572" y="2634205"/>
            <a:ext cx="202703" cy="669786"/>
          </a:xfrm>
          <a:custGeom>
            <a:avLst/>
            <a:gdLst>
              <a:gd name="connsiteX0" fmla="*/ 143803 w 202703"/>
              <a:gd name="connsiteY0" fmla="*/ 1045 h 669786"/>
              <a:gd name="connsiteX1" fmla="*/ 197778 w 202703"/>
              <a:gd name="connsiteY1" fmla="*/ 337595 h 669786"/>
              <a:gd name="connsiteX2" fmla="*/ 928 w 202703"/>
              <a:gd name="connsiteY2" fmla="*/ 667795 h 669786"/>
              <a:gd name="connsiteX3" fmla="*/ 124753 w 202703"/>
              <a:gd name="connsiteY3" fmla="*/ 464595 h 669786"/>
              <a:gd name="connsiteX4" fmla="*/ 150153 w 202703"/>
              <a:gd name="connsiteY4" fmla="*/ 239170 h 669786"/>
              <a:gd name="connsiteX5" fmla="*/ 143803 w 202703"/>
              <a:gd name="connsiteY5" fmla="*/ 1045 h 66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703" h="669786">
                <a:moveTo>
                  <a:pt x="143803" y="1045"/>
                </a:moveTo>
                <a:cubicBezTo>
                  <a:pt x="151741" y="17449"/>
                  <a:pt x="221591" y="226470"/>
                  <a:pt x="197778" y="337595"/>
                </a:cubicBezTo>
                <a:cubicBezTo>
                  <a:pt x="173966" y="448720"/>
                  <a:pt x="13099" y="646628"/>
                  <a:pt x="928" y="667795"/>
                </a:cubicBezTo>
                <a:cubicBezTo>
                  <a:pt x="-11243" y="688962"/>
                  <a:pt x="99882" y="536033"/>
                  <a:pt x="124753" y="464595"/>
                </a:cubicBezTo>
                <a:cubicBezTo>
                  <a:pt x="149624" y="393158"/>
                  <a:pt x="144861" y="312724"/>
                  <a:pt x="150153" y="239170"/>
                </a:cubicBezTo>
                <a:cubicBezTo>
                  <a:pt x="155445" y="165616"/>
                  <a:pt x="135865" y="-15359"/>
                  <a:pt x="143803" y="10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D20E64B6-7D0C-4F15-957D-7F748ECF3108}"/>
              </a:ext>
            </a:extLst>
          </p:cNvPr>
          <p:cNvSpPr/>
          <p:nvPr/>
        </p:nvSpPr>
        <p:spPr>
          <a:xfrm>
            <a:off x="3993677" y="2251035"/>
            <a:ext cx="391600" cy="509555"/>
          </a:xfrm>
          <a:custGeom>
            <a:avLst/>
            <a:gdLst>
              <a:gd name="connsiteX0" fmla="*/ 390998 w 391600"/>
              <a:gd name="connsiteY0" fmla="*/ 40 h 509555"/>
              <a:gd name="connsiteX1" fmla="*/ 105248 w 391600"/>
              <a:gd name="connsiteY1" fmla="*/ 260390 h 509555"/>
              <a:gd name="connsiteX2" fmla="*/ 54448 w 391600"/>
              <a:gd name="connsiteY2" fmla="*/ 508040 h 509555"/>
              <a:gd name="connsiteX3" fmla="*/ 51273 w 391600"/>
              <a:gd name="connsiteY3" fmla="*/ 358815 h 509555"/>
              <a:gd name="connsiteX4" fmla="*/ 19523 w 391600"/>
              <a:gd name="connsiteY4" fmla="*/ 241340 h 509555"/>
              <a:gd name="connsiteX5" fmla="*/ 390998 w 391600"/>
              <a:gd name="connsiteY5" fmla="*/ 40 h 50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600" h="509555">
                <a:moveTo>
                  <a:pt x="390998" y="40"/>
                </a:moveTo>
                <a:cubicBezTo>
                  <a:pt x="405285" y="3215"/>
                  <a:pt x="161340" y="175723"/>
                  <a:pt x="105248" y="260390"/>
                </a:cubicBezTo>
                <a:cubicBezTo>
                  <a:pt x="49156" y="345057"/>
                  <a:pt x="63444" y="491636"/>
                  <a:pt x="54448" y="508040"/>
                </a:cubicBezTo>
                <a:cubicBezTo>
                  <a:pt x="45452" y="524444"/>
                  <a:pt x="57094" y="403265"/>
                  <a:pt x="51273" y="358815"/>
                </a:cubicBezTo>
                <a:cubicBezTo>
                  <a:pt x="45452" y="314365"/>
                  <a:pt x="-36569" y="301136"/>
                  <a:pt x="19523" y="241340"/>
                </a:cubicBezTo>
                <a:cubicBezTo>
                  <a:pt x="75615" y="181544"/>
                  <a:pt x="376711" y="-3135"/>
                  <a:pt x="390998" y="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0466FE1A-F69A-48AE-B0A0-8FECFED1B36F}"/>
              </a:ext>
            </a:extLst>
          </p:cNvPr>
          <p:cNvSpPr/>
          <p:nvPr/>
        </p:nvSpPr>
        <p:spPr>
          <a:xfrm>
            <a:off x="4008530" y="2806768"/>
            <a:ext cx="651107" cy="687611"/>
          </a:xfrm>
          <a:custGeom>
            <a:avLst/>
            <a:gdLst>
              <a:gd name="connsiteX0" fmla="*/ 614270 w 651107"/>
              <a:gd name="connsiteY0" fmla="*/ 15807 h 687611"/>
              <a:gd name="connsiteX1" fmla="*/ 563470 w 651107"/>
              <a:gd name="connsiteY1" fmla="*/ 66607 h 687611"/>
              <a:gd name="connsiteX2" fmla="*/ 172945 w 651107"/>
              <a:gd name="connsiteY2" fmla="*/ 339657 h 687611"/>
              <a:gd name="connsiteX3" fmla="*/ 4670 w 651107"/>
              <a:gd name="connsiteY3" fmla="*/ 685732 h 687611"/>
              <a:gd name="connsiteX4" fmla="*/ 52295 w 651107"/>
              <a:gd name="connsiteY4" fmla="*/ 469832 h 687611"/>
              <a:gd name="connsiteX5" fmla="*/ 109445 w 651107"/>
              <a:gd name="connsiteY5" fmla="*/ 292032 h 687611"/>
              <a:gd name="connsiteX6" fmla="*/ 614270 w 651107"/>
              <a:gd name="connsiteY6" fmla="*/ 15807 h 68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107" h="687611">
                <a:moveTo>
                  <a:pt x="614270" y="15807"/>
                </a:moveTo>
                <a:cubicBezTo>
                  <a:pt x="689941" y="-21764"/>
                  <a:pt x="637024" y="12632"/>
                  <a:pt x="563470" y="66607"/>
                </a:cubicBezTo>
                <a:cubicBezTo>
                  <a:pt x="489916" y="120582"/>
                  <a:pt x="266078" y="236470"/>
                  <a:pt x="172945" y="339657"/>
                </a:cubicBezTo>
                <a:cubicBezTo>
                  <a:pt x="79812" y="442844"/>
                  <a:pt x="24778" y="664036"/>
                  <a:pt x="4670" y="685732"/>
                </a:cubicBezTo>
                <a:cubicBezTo>
                  <a:pt x="-15438" y="707428"/>
                  <a:pt x="34832" y="535449"/>
                  <a:pt x="52295" y="469832"/>
                </a:cubicBezTo>
                <a:cubicBezTo>
                  <a:pt x="69757" y="404215"/>
                  <a:pt x="12078" y="363469"/>
                  <a:pt x="109445" y="292032"/>
                </a:cubicBezTo>
                <a:cubicBezTo>
                  <a:pt x="206812" y="220595"/>
                  <a:pt x="538599" y="53378"/>
                  <a:pt x="614270" y="158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5D9BC422-FF39-4502-8FB0-7B25E59B87DF}"/>
              </a:ext>
            </a:extLst>
          </p:cNvPr>
          <p:cNvSpPr/>
          <p:nvPr/>
        </p:nvSpPr>
        <p:spPr>
          <a:xfrm>
            <a:off x="4246129" y="3387156"/>
            <a:ext cx="456248" cy="461537"/>
          </a:xfrm>
          <a:custGeom>
            <a:avLst/>
            <a:gdLst>
              <a:gd name="connsiteX0" fmla="*/ 456046 w 456248"/>
              <a:gd name="connsiteY0" fmla="*/ 569 h 461537"/>
              <a:gd name="connsiteX1" fmla="*/ 129021 w 456248"/>
              <a:gd name="connsiteY1" fmla="*/ 184719 h 461537"/>
              <a:gd name="connsiteX2" fmla="*/ 2021 w 456248"/>
              <a:gd name="connsiteY2" fmla="*/ 460944 h 461537"/>
              <a:gd name="connsiteX3" fmla="*/ 52821 w 456248"/>
              <a:gd name="connsiteY3" fmla="*/ 254569 h 461537"/>
              <a:gd name="connsiteX4" fmla="*/ 78221 w 456248"/>
              <a:gd name="connsiteY4" fmla="*/ 130744 h 461537"/>
              <a:gd name="connsiteX5" fmla="*/ 456046 w 456248"/>
              <a:gd name="connsiteY5" fmla="*/ 569 h 46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248" h="461537">
                <a:moveTo>
                  <a:pt x="456046" y="569"/>
                </a:moveTo>
                <a:cubicBezTo>
                  <a:pt x="464513" y="9565"/>
                  <a:pt x="204692" y="107990"/>
                  <a:pt x="129021" y="184719"/>
                </a:cubicBezTo>
                <a:cubicBezTo>
                  <a:pt x="53350" y="261448"/>
                  <a:pt x="14721" y="449302"/>
                  <a:pt x="2021" y="460944"/>
                </a:cubicBezTo>
                <a:cubicBezTo>
                  <a:pt x="-10679" y="472586"/>
                  <a:pt x="40121" y="309602"/>
                  <a:pt x="52821" y="254569"/>
                </a:cubicBezTo>
                <a:cubicBezTo>
                  <a:pt x="65521" y="199536"/>
                  <a:pt x="10488" y="169902"/>
                  <a:pt x="78221" y="130744"/>
                </a:cubicBezTo>
                <a:cubicBezTo>
                  <a:pt x="145954" y="91586"/>
                  <a:pt x="447579" y="-8427"/>
                  <a:pt x="456046" y="5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6245F607-5861-40A0-87FD-78D86BE57C70}"/>
              </a:ext>
            </a:extLst>
          </p:cNvPr>
          <p:cNvSpPr/>
          <p:nvPr/>
        </p:nvSpPr>
        <p:spPr>
          <a:xfrm>
            <a:off x="4357175" y="3860761"/>
            <a:ext cx="295212" cy="395237"/>
          </a:xfrm>
          <a:custGeom>
            <a:avLst/>
            <a:gdLst>
              <a:gd name="connsiteX0" fmla="*/ 294200 w 295212"/>
              <a:gd name="connsiteY0" fmla="*/ 39 h 395237"/>
              <a:gd name="connsiteX1" fmla="*/ 103700 w 295212"/>
              <a:gd name="connsiteY1" fmla="*/ 193714 h 395237"/>
              <a:gd name="connsiteX2" fmla="*/ 110050 w 295212"/>
              <a:gd name="connsiteY2" fmla="*/ 390564 h 395237"/>
              <a:gd name="connsiteX3" fmla="*/ 81475 w 295212"/>
              <a:gd name="connsiteY3" fmla="*/ 320714 h 395237"/>
              <a:gd name="connsiteX4" fmla="*/ 8450 w 295212"/>
              <a:gd name="connsiteY4" fmla="*/ 177839 h 395237"/>
              <a:gd name="connsiteX5" fmla="*/ 294200 w 295212"/>
              <a:gd name="connsiteY5" fmla="*/ 39 h 395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212" h="395237">
                <a:moveTo>
                  <a:pt x="294200" y="39"/>
                </a:moveTo>
                <a:cubicBezTo>
                  <a:pt x="310075" y="2685"/>
                  <a:pt x="134392" y="128627"/>
                  <a:pt x="103700" y="193714"/>
                </a:cubicBezTo>
                <a:cubicBezTo>
                  <a:pt x="73008" y="258801"/>
                  <a:pt x="113754" y="369397"/>
                  <a:pt x="110050" y="390564"/>
                </a:cubicBezTo>
                <a:cubicBezTo>
                  <a:pt x="106346" y="411731"/>
                  <a:pt x="98408" y="356168"/>
                  <a:pt x="81475" y="320714"/>
                </a:cubicBezTo>
                <a:cubicBezTo>
                  <a:pt x="64542" y="285260"/>
                  <a:pt x="-28063" y="228110"/>
                  <a:pt x="8450" y="177839"/>
                </a:cubicBezTo>
                <a:cubicBezTo>
                  <a:pt x="44963" y="127568"/>
                  <a:pt x="278325" y="-2607"/>
                  <a:pt x="294200" y="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A4A1A986-D404-432F-A0D4-BE0BACFFC6BB}"/>
              </a:ext>
            </a:extLst>
          </p:cNvPr>
          <p:cNvSpPr/>
          <p:nvPr/>
        </p:nvSpPr>
        <p:spPr>
          <a:xfrm>
            <a:off x="4651314" y="3964560"/>
            <a:ext cx="159132" cy="778051"/>
          </a:xfrm>
          <a:custGeom>
            <a:avLst/>
            <a:gdLst>
              <a:gd name="connsiteX0" fmla="*/ 54036 w 159132"/>
              <a:gd name="connsiteY0" fmla="*/ 1015 h 778051"/>
              <a:gd name="connsiteX1" fmla="*/ 158811 w 159132"/>
              <a:gd name="connsiteY1" fmla="*/ 312165 h 778051"/>
              <a:gd name="connsiteX2" fmla="*/ 12761 w 159132"/>
              <a:gd name="connsiteY2" fmla="*/ 591565 h 778051"/>
              <a:gd name="connsiteX3" fmla="*/ 6411 w 159132"/>
              <a:gd name="connsiteY3" fmla="*/ 775715 h 778051"/>
              <a:gd name="connsiteX4" fmla="*/ 3236 w 159132"/>
              <a:gd name="connsiteY4" fmla="*/ 674115 h 778051"/>
              <a:gd name="connsiteX5" fmla="*/ 22286 w 159132"/>
              <a:gd name="connsiteY5" fmla="*/ 375665 h 778051"/>
              <a:gd name="connsiteX6" fmla="*/ 123886 w 159132"/>
              <a:gd name="connsiteY6" fmla="*/ 216915 h 778051"/>
              <a:gd name="connsiteX7" fmla="*/ 54036 w 159132"/>
              <a:gd name="connsiteY7" fmla="*/ 1015 h 77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132" h="778051">
                <a:moveTo>
                  <a:pt x="54036" y="1015"/>
                </a:moveTo>
                <a:cubicBezTo>
                  <a:pt x="59857" y="16890"/>
                  <a:pt x="165690" y="213740"/>
                  <a:pt x="158811" y="312165"/>
                </a:cubicBezTo>
                <a:cubicBezTo>
                  <a:pt x="151932" y="410590"/>
                  <a:pt x="38161" y="514307"/>
                  <a:pt x="12761" y="591565"/>
                </a:cubicBezTo>
                <a:cubicBezTo>
                  <a:pt x="-12639" y="668823"/>
                  <a:pt x="7998" y="761957"/>
                  <a:pt x="6411" y="775715"/>
                </a:cubicBezTo>
                <a:cubicBezTo>
                  <a:pt x="4824" y="789473"/>
                  <a:pt x="590" y="740790"/>
                  <a:pt x="3236" y="674115"/>
                </a:cubicBezTo>
                <a:cubicBezTo>
                  <a:pt x="5882" y="607440"/>
                  <a:pt x="2178" y="451865"/>
                  <a:pt x="22286" y="375665"/>
                </a:cubicBezTo>
                <a:cubicBezTo>
                  <a:pt x="42394" y="299465"/>
                  <a:pt x="120182" y="274065"/>
                  <a:pt x="123886" y="216915"/>
                </a:cubicBezTo>
                <a:cubicBezTo>
                  <a:pt x="127590" y="159765"/>
                  <a:pt x="48215" y="-14860"/>
                  <a:pt x="54036" y="10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46542BB7-2483-4143-A85C-947D49E372F1}"/>
              </a:ext>
            </a:extLst>
          </p:cNvPr>
          <p:cNvSpPr/>
          <p:nvPr/>
        </p:nvSpPr>
        <p:spPr>
          <a:xfrm>
            <a:off x="4902027" y="4240813"/>
            <a:ext cx="482539" cy="229805"/>
          </a:xfrm>
          <a:custGeom>
            <a:avLst/>
            <a:gdLst>
              <a:gd name="connsiteX0" fmla="*/ 3348 w 482539"/>
              <a:gd name="connsiteY0" fmla="*/ 7337 h 229805"/>
              <a:gd name="connsiteX1" fmla="*/ 231948 w 482539"/>
              <a:gd name="connsiteY1" fmla="*/ 42262 h 229805"/>
              <a:gd name="connsiteX2" fmla="*/ 466898 w 482539"/>
              <a:gd name="connsiteY2" fmla="*/ 226412 h 229805"/>
              <a:gd name="connsiteX3" fmla="*/ 412923 w 482539"/>
              <a:gd name="connsiteY3" fmla="*/ 150212 h 229805"/>
              <a:gd name="connsiteX4" fmla="*/ 3348 w 482539"/>
              <a:gd name="connsiteY4" fmla="*/ 7337 h 22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539" h="229805">
                <a:moveTo>
                  <a:pt x="3348" y="7337"/>
                </a:moveTo>
                <a:cubicBezTo>
                  <a:pt x="-26814" y="-10655"/>
                  <a:pt x="154690" y="5750"/>
                  <a:pt x="231948" y="42262"/>
                </a:cubicBezTo>
                <a:cubicBezTo>
                  <a:pt x="309206" y="78774"/>
                  <a:pt x="436736" y="208420"/>
                  <a:pt x="466898" y="226412"/>
                </a:cubicBezTo>
                <a:cubicBezTo>
                  <a:pt x="497060" y="244404"/>
                  <a:pt x="485948" y="186724"/>
                  <a:pt x="412923" y="150212"/>
                </a:cubicBezTo>
                <a:cubicBezTo>
                  <a:pt x="339898" y="113700"/>
                  <a:pt x="33510" y="25329"/>
                  <a:pt x="3348" y="73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07A212AA-3960-4EC5-9FFC-1E6A024891AA}"/>
              </a:ext>
            </a:extLst>
          </p:cNvPr>
          <p:cNvSpPr/>
          <p:nvPr/>
        </p:nvSpPr>
        <p:spPr>
          <a:xfrm>
            <a:off x="4507719" y="2276135"/>
            <a:ext cx="714531" cy="360595"/>
          </a:xfrm>
          <a:custGeom>
            <a:avLst/>
            <a:gdLst>
              <a:gd name="connsiteX0" fmla="*/ 714521 w 714531"/>
              <a:gd name="connsiteY0" fmla="*/ 9865 h 360595"/>
              <a:gd name="connsiteX1" fmla="*/ 135401 w 714531"/>
              <a:gd name="connsiteY1" fmla="*/ 111465 h 360595"/>
              <a:gd name="connsiteX2" fmla="*/ 3321 w 714531"/>
              <a:gd name="connsiteY2" fmla="*/ 360385 h 360595"/>
              <a:gd name="connsiteX3" fmla="*/ 49041 w 714531"/>
              <a:gd name="connsiteY3" fmla="*/ 152105 h 360595"/>
              <a:gd name="connsiteX4" fmla="*/ 150641 w 714531"/>
              <a:gd name="connsiteY4" fmla="*/ 20025 h 360595"/>
              <a:gd name="connsiteX5" fmla="*/ 714521 w 714531"/>
              <a:gd name="connsiteY5" fmla="*/ 9865 h 36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531" h="360595">
                <a:moveTo>
                  <a:pt x="714521" y="9865"/>
                </a:moveTo>
                <a:cubicBezTo>
                  <a:pt x="711981" y="25105"/>
                  <a:pt x="253934" y="53045"/>
                  <a:pt x="135401" y="111465"/>
                </a:cubicBezTo>
                <a:cubicBezTo>
                  <a:pt x="16868" y="169885"/>
                  <a:pt x="17714" y="353612"/>
                  <a:pt x="3321" y="360385"/>
                </a:cubicBezTo>
                <a:cubicBezTo>
                  <a:pt x="-11072" y="367158"/>
                  <a:pt x="24488" y="208832"/>
                  <a:pt x="49041" y="152105"/>
                </a:cubicBezTo>
                <a:cubicBezTo>
                  <a:pt x="73594" y="95378"/>
                  <a:pt x="36341" y="43732"/>
                  <a:pt x="150641" y="20025"/>
                </a:cubicBezTo>
                <a:cubicBezTo>
                  <a:pt x="264941" y="-3682"/>
                  <a:pt x="717061" y="-5375"/>
                  <a:pt x="714521" y="98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BFB92BE8-A213-4B38-92C9-2D1A778FE23A}"/>
              </a:ext>
            </a:extLst>
          </p:cNvPr>
          <p:cNvSpPr/>
          <p:nvPr/>
        </p:nvSpPr>
        <p:spPr>
          <a:xfrm>
            <a:off x="4327113" y="1413028"/>
            <a:ext cx="552091" cy="545807"/>
          </a:xfrm>
          <a:custGeom>
            <a:avLst/>
            <a:gdLst>
              <a:gd name="connsiteX0" fmla="*/ 529367 w 552091"/>
              <a:gd name="connsiteY0" fmla="*/ 532612 h 545807"/>
              <a:gd name="connsiteX1" fmla="*/ 31527 w 552091"/>
              <a:gd name="connsiteY1" fmla="*/ 253212 h 545807"/>
              <a:gd name="connsiteX2" fmla="*/ 51847 w 552091"/>
              <a:gd name="connsiteY2" fmla="*/ 9372 h 545807"/>
              <a:gd name="connsiteX3" fmla="*/ 56927 w 552091"/>
              <a:gd name="connsiteY3" fmla="*/ 90652 h 545807"/>
              <a:gd name="connsiteX4" fmla="*/ 427767 w 552091"/>
              <a:gd name="connsiteY4" fmla="*/ 461492 h 545807"/>
              <a:gd name="connsiteX5" fmla="*/ 529367 w 552091"/>
              <a:gd name="connsiteY5" fmla="*/ 532612 h 54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091" h="545807">
                <a:moveTo>
                  <a:pt x="529367" y="532612"/>
                </a:moveTo>
                <a:cubicBezTo>
                  <a:pt x="463327" y="497899"/>
                  <a:pt x="111114" y="340419"/>
                  <a:pt x="31527" y="253212"/>
                </a:cubicBezTo>
                <a:cubicBezTo>
                  <a:pt x="-48060" y="166005"/>
                  <a:pt x="47614" y="36465"/>
                  <a:pt x="51847" y="9372"/>
                </a:cubicBezTo>
                <a:cubicBezTo>
                  <a:pt x="56080" y="-17721"/>
                  <a:pt x="-5726" y="15299"/>
                  <a:pt x="56927" y="90652"/>
                </a:cubicBezTo>
                <a:cubicBezTo>
                  <a:pt x="119580" y="166005"/>
                  <a:pt x="351567" y="392912"/>
                  <a:pt x="427767" y="461492"/>
                </a:cubicBezTo>
                <a:cubicBezTo>
                  <a:pt x="503967" y="530072"/>
                  <a:pt x="595407" y="567325"/>
                  <a:pt x="529367" y="5326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68D2F2D-48D1-4007-A5A0-A6F190ADFDB2}"/>
              </a:ext>
            </a:extLst>
          </p:cNvPr>
          <p:cNvSpPr/>
          <p:nvPr/>
        </p:nvSpPr>
        <p:spPr>
          <a:xfrm>
            <a:off x="3900992" y="1508758"/>
            <a:ext cx="605045" cy="663276"/>
          </a:xfrm>
          <a:custGeom>
            <a:avLst/>
            <a:gdLst>
              <a:gd name="connsiteX0" fmla="*/ 604968 w 605045"/>
              <a:gd name="connsiteY0" fmla="*/ 528322 h 663276"/>
              <a:gd name="connsiteX1" fmla="*/ 71568 w 605045"/>
              <a:gd name="connsiteY1" fmla="*/ 513082 h 663276"/>
              <a:gd name="connsiteX2" fmla="*/ 5528 w 605045"/>
              <a:gd name="connsiteY2" fmla="*/ 660402 h 663276"/>
              <a:gd name="connsiteX3" fmla="*/ 71568 w 605045"/>
              <a:gd name="connsiteY3" fmla="*/ 360682 h 663276"/>
              <a:gd name="connsiteX4" fmla="*/ 239208 w 605045"/>
              <a:gd name="connsiteY4" fmla="*/ 2 h 663276"/>
              <a:gd name="connsiteX5" fmla="*/ 112208 w 605045"/>
              <a:gd name="connsiteY5" fmla="*/ 365762 h 663276"/>
              <a:gd name="connsiteX6" fmla="*/ 604968 w 605045"/>
              <a:gd name="connsiteY6" fmla="*/ 528322 h 66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045" h="663276">
                <a:moveTo>
                  <a:pt x="604968" y="528322"/>
                </a:moveTo>
                <a:cubicBezTo>
                  <a:pt x="598195" y="552875"/>
                  <a:pt x="171475" y="491069"/>
                  <a:pt x="71568" y="513082"/>
                </a:cubicBezTo>
                <a:cubicBezTo>
                  <a:pt x="-28339" y="535095"/>
                  <a:pt x="5528" y="685802"/>
                  <a:pt x="5528" y="660402"/>
                </a:cubicBezTo>
                <a:cubicBezTo>
                  <a:pt x="5528" y="635002"/>
                  <a:pt x="32621" y="470749"/>
                  <a:pt x="71568" y="360682"/>
                </a:cubicBezTo>
                <a:cubicBezTo>
                  <a:pt x="110515" y="250615"/>
                  <a:pt x="232435" y="-845"/>
                  <a:pt x="239208" y="2"/>
                </a:cubicBezTo>
                <a:cubicBezTo>
                  <a:pt x="245981" y="849"/>
                  <a:pt x="50401" y="276862"/>
                  <a:pt x="112208" y="365762"/>
                </a:cubicBezTo>
                <a:cubicBezTo>
                  <a:pt x="174015" y="454662"/>
                  <a:pt x="611741" y="503769"/>
                  <a:pt x="604968" y="5283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2210BA0-5C22-4341-ADEB-935A1CC8291F}"/>
              </a:ext>
            </a:extLst>
          </p:cNvPr>
          <p:cNvSpPr/>
          <p:nvPr/>
        </p:nvSpPr>
        <p:spPr>
          <a:xfrm>
            <a:off x="4807402" y="807570"/>
            <a:ext cx="445539" cy="395555"/>
          </a:xfrm>
          <a:custGeom>
            <a:avLst/>
            <a:gdLst>
              <a:gd name="connsiteX0" fmla="*/ 13518 w 445539"/>
              <a:gd name="connsiteY0" fmla="*/ 381150 h 395555"/>
              <a:gd name="connsiteX1" fmla="*/ 13518 w 445539"/>
              <a:gd name="connsiteY1" fmla="*/ 325270 h 395555"/>
              <a:gd name="connsiteX2" fmla="*/ 145598 w 445539"/>
              <a:gd name="connsiteY2" fmla="*/ 81430 h 395555"/>
              <a:gd name="connsiteX3" fmla="*/ 445318 w 445539"/>
              <a:gd name="connsiteY3" fmla="*/ 150 h 395555"/>
              <a:gd name="connsiteX4" fmla="*/ 94798 w 445539"/>
              <a:gd name="connsiteY4" fmla="*/ 96670 h 395555"/>
              <a:gd name="connsiteX5" fmla="*/ 13518 w 445539"/>
              <a:gd name="connsiteY5" fmla="*/ 381150 h 39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539" h="395555">
                <a:moveTo>
                  <a:pt x="13518" y="381150"/>
                </a:moveTo>
                <a:cubicBezTo>
                  <a:pt x="-29" y="419250"/>
                  <a:pt x="-8495" y="375223"/>
                  <a:pt x="13518" y="325270"/>
                </a:cubicBezTo>
                <a:cubicBezTo>
                  <a:pt x="35531" y="275317"/>
                  <a:pt x="73631" y="135617"/>
                  <a:pt x="145598" y="81430"/>
                </a:cubicBezTo>
                <a:cubicBezTo>
                  <a:pt x="217565" y="27243"/>
                  <a:pt x="453785" y="-2390"/>
                  <a:pt x="445318" y="150"/>
                </a:cubicBezTo>
                <a:cubicBezTo>
                  <a:pt x="436851" y="2690"/>
                  <a:pt x="170151" y="31477"/>
                  <a:pt x="94798" y="96670"/>
                </a:cubicBezTo>
                <a:cubicBezTo>
                  <a:pt x="19445" y="161863"/>
                  <a:pt x="27065" y="343050"/>
                  <a:pt x="13518" y="3811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E3059F1-2ED4-4F56-B6F7-1DB77335E3B1}"/>
              </a:ext>
            </a:extLst>
          </p:cNvPr>
          <p:cNvSpPr/>
          <p:nvPr/>
        </p:nvSpPr>
        <p:spPr>
          <a:xfrm>
            <a:off x="4689051" y="1331003"/>
            <a:ext cx="861895" cy="609487"/>
          </a:xfrm>
          <a:custGeom>
            <a:avLst/>
            <a:gdLst>
              <a:gd name="connsiteX0" fmla="*/ 121709 w 861895"/>
              <a:gd name="connsiteY0" fmla="*/ 65997 h 609487"/>
              <a:gd name="connsiteX1" fmla="*/ 157269 w 861895"/>
              <a:gd name="connsiteY1" fmla="*/ 269197 h 609487"/>
              <a:gd name="connsiteX2" fmla="*/ 817669 w 861895"/>
              <a:gd name="connsiteY2" fmla="*/ 589237 h 609487"/>
              <a:gd name="connsiteX3" fmla="*/ 716069 w 861895"/>
              <a:gd name="connsiteY3" fmla="*/ 548597 h 609487"/>
              <a:gd name="connsiteX4" fmla="*/ 30269 w 861895"/>
              <a:gd name="connsiteY4" fmla="*/ 319997 h 609487"/>
              <a:gd name="connsiteX5" fmla="*/ 121709 w 861895"/>
              <a:gd name="connsiteY5" fmla="*/ 15197 h 609487"/>
              <a:gd name="connsiteX6" fmla="*/ 121709 w 861895"/>
              <a:gd name="connsiteY6" fmla="*/ 65997 h 60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1895" h="609487">
                <a:moveTo>
                  <a:pt x="121709" y="65997"/>
                </a:moveTo>
                <a:cubicBezTo>
                  <a:pt x="127636" y="108330"/>
                  <a:pt x="41276" y="181990"/>
                  <a:pt x="157269" y="269197"/>
                </a:cubicBezTo>
                <a:cubicBezTo>
                  <a:pt x="273262" y="356404"/>
                  <a:pt x="724536" y="542670"/>
                  <a:pt x="817669" y="589237"/>
                </a:cubicBezTo>
                <a:cubicBezTo>
                  <a:pt x="910802" y="635804"/>
                  <a:pt x="847302" y="593470"/>
                  <a:pt x="716069" y="548597"/>
                </a:cubicBezTo>
                <a:cubicBezTo>
                  <a:pt x="584836" y="503724"/>
                  <a:pt x="129329" y="408897"/>
                  <a:pt x="30269" y="319997"/>
                </a:cubicBezTo>
                <a:cubicBezTo>
                  <a:pt x="-68791" y="231097"/>
                  <a:pt x="105622" y="55837"/>
                  <a:pt x="121709" y="15197"/>
                </a:cubicBezTo>
                <a:cubicBezTo>
                  <a:pt x="137796" y="-25443"/>
                  <a:pt x="115782" y="23664"/>
                  <a:pt x="121709" y="659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20E79F50-5B71-4314-9E5A-5F8E0255DB40}"/>
              </a:ext>
            </a:extLst>
          </p:cNvPr>
          <p:cNvSpPr/>
          <p:nvPr/>
        </p:nvSpPr>
        <p:spPr>
          <a:xfrm>
            <a:off x="4619039" y="4654083"/>
            <a:ext cx="160045" cy="857250"/>
          </a:xfrm>
          <a:custGeom>
            <a:avLst/>
            <a:gdLst>
              <a:gd name="connsiteX0" fmla="*/ 159336 w 160045"/>
              <a:gd name="connsiteY0" fmla="*/ 467 h 857250"/>
              <a:gd name="connsiteX1" fmla="*/ 60911 w 160045"/>
              <a:gd name="connsiteY1" fmla="*/ 403692 h 857250"/>
              <a:gd name="connsiteX2" fmla="*/ 108536 w 160045"/>
              <a:gd name="connsiteY2" fmla="*/ 845017 h 857250"/>
              <a:gd name="connsiteX3" fmla="*/ 95836 w 160045"/>
              <a:gd name="connsiteY3" fmla="*/ 698967 h 857250"/>
              <a:gd name="connsiteX4" fmla="*/ 586 w 160045"/>
              <a:gd name="connsiteY4" fmla="*/ 330667 h 857250"/>
              <a:gd name="connsiteX5" fmla="*/ 159336 w 160045"/>
              <a:gd name="connsiteY5" fmla="*/ 467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45" h="857250">
                <a:moveTo>
                  <a:pt x="159336" y="467"/>
                </a:moveTo>
                <a:cubicBezTo>
                  <a:pt x="169390" y="12638"/>
                  <a:pt x="69378" y="262934"/>
                  <a:pt x="60911" y="403692"/>
                </a:cubicBezTo>
                <a:cubicBezTo>
                  <a:pt x="52444" y="544450"/>
                  <a:pt x="102715" y="795805"/>
                  <a:pt x="108536" y="845017"/>
                </a:cubicBezTo>
                <a:cubicBezTo>
                  <a:pt x="114357" y="894229"/>
                  <a:pt x="113828" y="784692"/>
                  <a:pt x="95836" y="698967"/>
                </a:cubicBezTo>
                <a:cubicBezTo>
                  <a:pt x="77844" y="613242"/>
                  <a:pt x="-7881" y="444438"/>
                  <a:pt x="586" y="330667"/>
                </a:cubicBezTo>
                <a:cubicBezTo>
                  <a:pt x="9053" y="216896"/>
                  <a:pt x="149282" y="-11704"/>
                  <a:pt x="159336" y="4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C291553-0CCF-41D5-939E-CF437468E369}"/>
              </a:ext>
            </a:extLst>
          </p:cNvPr>
          <p:cNvSpPr/>
          <p:nvPr/>
        </p:nvSpPr>
        <p:spPr>
          <a:xfrm>
            <a:off x="4660800" y="5371435"/>
            <a:ext cx="1019530" cy="486135"/>
          </a:xfrm>
          <a:custGeom>
            <a:avLst/>
            <a:gdLst>
              <a:gd name="connsiteX0" fmla="*/ 100 w 1019530"/>
              <a:gd name="connsiteY0" fmla="*/ 216565 h 486135"/>
              <a:gd name="connsiteX1" fmla="*/ 187425 w 1019530"/>
              <a:gd name="connsiteY1" fmla="*/ 60990 h 486135"/>
              <a:gd name="connsiteX2" fmla="*/ 365225 w 1019530"/>
              <a:gd name="connsiteY2" fmla="*/ 156240 h 486135"/>
              <a:gd name="connsiteX3" fmla="*/ 997050 w 1019530"/>
              <a:gd name="connsiteY3" fmla="*/ 480090 h 486135"/>
              <a:gd name="connsiteX4" fmla="*/ 841475 w 1019530"/>
              <a:gd name="connsiteY4" fmla="*/ 349915 h 486135"/>
              <a:gd name="connsiteX5" fmla="*/ 485875 w 1019530"/>
              <a:gd name="connsiteY5" fmla="*/ 134015 h 486135"/>
              <a:gd name="connsiteX6" fmla="*/ 212825 w 1019530"/>
              <a:gd name="connsiteY6" fmla="*/ 665 h 486135"/>
              <a:gd name="connsiteX7" fmla="*/ 100 w 1019530"/>
              <a:gd name="connsiteY7" fmla="*/ 216565 h 48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9530" h="486135">
                <a:moveTo>
                  <a:pt x="100" y="216565"/>
                </a:moveTo>
                <a:cubicBezTo>
                  <a:pt x="-4133" y="226619"/>
                  <a:pt x="126571" y="71044"/>
                  <a:pt x="187425" y="60990"/>
                </a:cubicBezTo>
                <a:cubicBezTo>
                  <a:pt x="248279" y="50936"/>
                  <a:pt x="365225" y="156240"/>
                  <a:pt x="365225" y="156240"/>
                </a:cubicBezTo>
                <a:cubicBezTo>
                  <a:pt x="500162" y="226090"/>
                  <a:pt x="917675" y="447811"/>
                  <a:pt x="997050" y="480090"/>
                </a:cubicBezTo>
                <a:cubicBezTo>
                  <a:pt x="1076425" y="512369"/>
                  <a:pt x="926671" y="407594"/>
                  <a:pt x="841475" y="349915"/>
                </a:cubicBezTo>
                <a:cubicBezTo>
                  <a:pt x="756279" y="292236"/>
                  <a:pt x="590650" y="192223"/>
                  <a:pt x="485875" y="134015"/>
                </a:cubicBezTo>
                <a:cubicBezTo>
                  <a:pt x="381100" y="75807"/>
                  <a:pt x="288496" y="-8331"/>
                  <a:pt x="212825" y="665"/>
                </a:cubicBezTo>
                <a:cubicBezTo>
                  <a:pt x="137154" y="9661"/>
                  <a:pt x="4333" y="206511"/>
                  <a:pt x="100" y="216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B56710DB-0008-4208-BB0E-9031D80C2FB2}"/>
              </a:ext>
            </a:extLst>
          </p:cNvPr>
          <p:cNvSpPr/>
          <p:nvPr/>
        </p:nvSpPr>
        <p:spPr>
          <a:xfrm>
            <a:off x="5419080" y="4763986"/>
            <a:ext cx="264718" cy="1329718"/>
          </a:xfrm>
          <a:custGeom>
            <a:avLst/>
            <a:gdLst>
              <a:gd name="connsiteX0" fmla="*/ 67320 w 264718"/>
              <a:gd name="connsiteY0" fmla="*/ 1689 h 1329718"/>
              <a:gd name="connsiteX1" fmla="*/ 41920 w 264718"/>
              <a:gd name="connsiteY1" fmla="*/ 239814 h 1329718"/>
              <a:gd name="connsiteX2" fmla="*/ 133995 w 264718"/>
              <a:gd name="connsiteY2" fmla="*/ 668439 h 1329718"/>
              <a:gd name="connsiteX3" fmla="*/ 229245 w 264718"/>
              <a:gd name="connsiteY3" fmla="*/ 1039914 h 1329718"/>
              <a:gd name="connsiteX4" fmla="*/ 238770 w 264718"/>
              <a:gd name="connsiteY4" fmla="*/ 1328839 h 1329718"/>
              <a:gd name="connsiteX5" fmla="*/ 257820 w 264718"/>
              <a:gd name="connsiteY5" fmla="*/ 1116114 h 1329718"/>
              <a:gd name="connsiteX6" fmla="*/ 108595 w 264718"/>
              <a:gd name="connsiteY6" fmla="*/ 741464 h 1329718"/>
              <a:gd name="connsiteX7" fmla="*/ 645 w 264718"/>
              <a:gd name="connsiteY7" fmla="*/ 354114 h 1329718"/>
              <a:gd name="connsiteX8" fmla="*/ 67320 w 264718"/>
              <a:gd name="connsiteY8" fmla="*/ 1689 h 132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718" h="1329718">
                <a:moveTo>
                  <a:pt x="67320" y="1689"/>
                </a:moveTo>
                <a:cubicBezTo>
                  <a:pt x="74199" y="-17361"/>
                  <a:pt x="30807" y="128689"/>
                  <a:pt x="41920" y="239814"/>
                </a:cubicBezTo>
                <a:cubicBezTo>
                  <a:pt x="53032" y="350939"/>
                  <a:pt x="102774" y="535089"/>
                  <a:pt x="133995" y="668439"/>
                </a:cubicBezTo>
                <a:cubicBezTo>
                  <a:pt x="165216" y="801789"/>
                  <a:pt x="211783" y="929847"/>
                  <a:pt x="229245" y="1039914"/>
                </a:cubicBezTo>
                <a:cubicBezTo>
                  <a:pt x="246707" y="1149981"/>
                  <a:pt x="234007" y="1316139"/>
                  <a:pt x="238770" y="1328839"/>
                </a:cubicBezTo>
                <a:cubicBezTo>
                  <a:pt x="243533" y="1341539"/>
                  <a:pt x="279516" y="1214010"/>
                  <a:pt x="257820" y="1116114"/>
                </a:cubicBezTo>
                <a:cubicBezTo>
                  <a:pt x="236124" y="1018218"/>
                  <a:pt x="151458" y="868464"/>
                  <a:pt x="108595" y="741464"/>
                </a:cubicBezTo>
                <a:cubicBezTo>
                  <a:pt x="65732" y="614464"/>
                  <a:pt x="8582" y="475293"/>
                  <a:pt x="645" y="354114"/>
                </a:cubicBezTo>
                <a:cubicBezTo>
                  <a:pt x="-7292" y="232935"/>
                  <a:pt x="60441" y="20739"/>
                  <a:pt x="67320" y="16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C8845505-984C-46A3-8384-EB1AFB5AFD7E}"/>
              </a:ext>
            </a:extLst>
          </p:cNvPr>
          <p:cNvSpPr/>
          <p:nvPr/>
        </p:nvSpPr>
        <p:spPr>
          <a:xfrm>
            <a:off x="5665483" y="6025178"/>
            <a:ext cx="1410149" cy="73120"/>
          </a:xfrm>
          <a:custGeom>
            <a:avLst/>
            <a:gdLst>
              <a:gd name="connsiteX0" fmla="*/ 834 w 1410149"/>
              <a:gd name="connsiteY0" fmla="*/ 72939 h 73120"/>
              <a:gd name="connsiteX1" fmla="*/ 436867 w 1410149"/>
              <a:gd name="connsiteY1" fmla="*/ 26372 h 73120"/>
              <a:gd name="connsiteX2" fmla="*/ 1366084 w 1410149"/>
              <a:gd name="connsiteY2" fmla="*/ 66589 h 73120"/>
              <a:gd name="connsiteX3" fmla="*/ 1270834 w 1410149"/>
              <a:gd name="connsiteY3" fmla="*/ 49655 h 73120"/>
              <a:gd name="connsiteX4" fmla="*/ 951217 w 1410149"/>
              <a:gd name="connsiteY4" fmla="*/ 7322 h 73120"/>
              <a:gd name="connsiteX5" fmla="*/ 343734 w 1410149"/>
              <a:gd name="connsiteY5" fmla="*/ 5205 h 73120"/>
              <a:gd name="connsiteX6" fmla="*/ 834 w 1410149"/>
              <a:gd name="connsiteY6" fmla="*/ 72939 h 7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149" h="73120">
                <a:moveTo>
                  <a:pt x="834" y="72939"/>
                </a:moveTo>
                <a:cubicBezTo>
                  <a:pt x="16356" y="76467"/>
                  <a:pt x="209325" y="27430"/>
                  <a:pt x="436867" y="26372"/>
                </a:cubicBezTo>
                <a:cubicBezTo>
                  <a:pt x="664409" y="25314"/>
                  <a:pt x="1227090" y="62709"/>
                  <a:pt x="1366084" y="66589"/>
                </a:cubicBezTo>
                <a:cubicBezTo>
                  <a:pt x="1505078" y="70469"/>
                  <a:pt x="1270834" y="49655"/>
                  <a:pt x="1270834" y="49655"/>
                </a:cubicBezTo>
                <a:cubicBezTo>
                  <a:pt x="1201690" y="39777"/>
                  <a:pt x="1105734" y="14730"/>
                  <a:pt x="951217" y="7322"/>
                </a:cubicBezTo>
                <a:cubicBezTo>
                  <a:pt x="796700" y="-86"/>
                  <a:pt x="497898" y="-3614"/>
                  <a:pt x="343734" y="5205"/>
                </a:cubicBezTo>
                <a:cubicBezTo>
                  <a:pt x="189570" y="14024"/>
                  <a:pt x="-14688" y="69411"/>
                  <a:pt x="834" y="729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3721B0E-F3A5-401D-AAC7-F1DC19A62E85}"/>
              </a:ext>
            </a:extLst>
          </p:cNvPr>
          <p:cNvSpPr/>
          <p:nvPr/>
        </p:nvSpPr>
        <p:spPr>
          <a:xfrm>
            <a:off x="7310205" y="3678730"/>
            <a:ext cx="816581" cy="1604135"/>
          </a:xfrm>
          <a:custGeom>
            <a:avLst/>
            <a:gdLst>
              <a:gd name="connsiteX0" fmla="*/ 762 w 816581"/>
              <a:gd name="connsiteY0" fmla="*/ 37 h 1604135"/>
              <a:gd name="connsiteX1" fmla="*/ 309795 w 816581"/>
              <a:gd name="connsiteY1" fmla="*/ 338703 h 1604135"/>
              <a:gd name="connsiteX2" fmla="*/ 703495 w 816581"/>
              <a:gd name="connsiteY2" fmla="*/ 1104937 h 1604135"/>
              <a:gd name="connsiteX3" fmla="*/ 813562 w 816581"/>
              <a:gd name="connsiteY3" fmla="*/ 1587537 h 1604135"/>
              <a:gd name="connsiteX4" fmla="*/ 766995 w 816581"/>
              <a:gd name="connsiteY4" fmla="*/ 1443603 h 1604135"/>
              <a:gd name="connsiteX5" fmla="*/ 576495 w 816581"/>
              <a:gd name="connsiteY5" fmla="*/ 969470 h 1604135"/>
              <a:gd name="connsiteX6" fmla="*/ 233595 w 816581"/>
              <a:gd name="connsiteY6" fmla="*/ 355637 h 1604135"/>
              <a:gd name="connsiteX7" fmla="*/ 762 w 816581"/>
              <a:gd name="connsiteY7" fmla="*/ 37 h 160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581" h="1604135">
                <a:moveTo>
                  <a:pt x="762" y="37"/>
                </a:moveTo>
                <a:cubicBezTo>
                  <a:pt x="13462" y="-2785"/>
                  <a:pt x="192673" y="154553"/>
                  <a:pt x="309795" y="338703"/>
                </a:cubicBezTo>
                <a:cubicBezTo>
                  <a:pt x="426917" y="522853"/>
                  <a:pt x="619534" y="896798"/>
                  <a:pt x="703495" y="1104937"/>
                </a:cubicBezTo>
                <a:cubicBezTo>
                  <a:pt x="787456" y="1313076"/>
                  <a:pt x="802979" y="1531093"/>
                  <a:pt x="813562" y="1587537"/>
                </a:cubicBezTo>
                <a:cubicBezTo>
                  <a:pt x="824145" y="1643981"/>
                  <a:pt x="806506" y="1546614"/>
                  <a:pt x="766995" y="1443603"/>
                </a:cubicBezTo>
                <a:cubicBezTo>
                  <a:pt x="727484" y="1340592"/>
                  <a:pt x="665395" y="1150798"/>
                  <a:pt x="576495" y="969470"/>
                </a:cubicBezTo>
                <a:cubicBezTo>
                  <a:pt x="487595" y="788142"/>
                  <a:pt x="330256" y="513682"/>
                  <a:pt x="233595" y="355637"/>
                </a:cubicBezTo>
                <a:cubicBezTo>
                  <a:pt x="136934" y="197593"/>
                  <a:pt x="-11938" y="2859"/>
                  <a:pt x="762" y="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36F81283-E25B-44DA-8307-96F19EBFD989}"/>
              </a:ext>
            </a:extLst>
          </p:cNvPr>
          <p:cNvSpPr/>
          <p:nvPr/>
        </p:nvSpPr>
        <p:spPr>
          <a:xfrm>
            <a:off x="7112471" y="5240980"/>
            <a:ext cx="1035365" cy="493569"/>
          </a:xfrm>
          <a:custGeom>
            <a:avLst/>
            <a:gdLst>
              <a:gd name="connsiteX0" fmla="*/ 28104 w 1035365"/>
              <a:gd name="connsiteY0" fmla="*/ 486720 h 493569"/>
              <a:gd name="connsiteX1" fmla="*/ 85254 w 1035365"/>
              <a:gd name="connsiteY1" fmla="*/ 439095 h 493569"/>
              <a:gd name="connsiteX2" fmla="*/ 488479 w 1035365"/>
              <a:gd name="connsiteY2" fmla="*/ 200970 h 493569"/>
              <a:gd name="connsiteX3" fmla="*/ 1028229 w 1035365"/>
              <a:gd name="connsiteY3" fmla="*/ 945 h 493569"/>
              <a:gd name="connsiteX4" fmla="*/ 774229 w 1035365"/>
              <a:gd name="connsiteY4" fmla="*/ 134295 h 493569"/>
              <a:gd name="connsiteX5" fmla="*/ 434504 w 1035365"/>
              <a:gd name="connsiteY5" fmla="*/ 331145 h 493569"/>
              <a:gd name="connsiteX6" fmla="*/ 28104 w 1035365"/>
              <a:gd name="connsiteY6" fmla="*/ 486720 h 49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5365" h="493569">
                <a:moveTo>
                  <a:pt x="28104" y="486720"/>
                </a:moveTo>
                <a:cubicBezTo>
                  <a:pt x="-30104" y="504712"/>
                  <a:pt x="8525" y="486720"/>
                  <a:pt x="85254" y="439095"/>
                </a:cubicBezTo>
                <a:cubicBezTo>
                  <a:pt x="161983" y="391470"/>
                  <a:pt x="331317" y="273995"/>
                  <a:pt x="488479" y="200970"/>
                </a:cubicBezTo>
                <a:cubicBezTo>
                  <a:pt x="645642" y="127945"/>
                  <a:pt x="980604" y="12057"/>
                  <a:pt x="1028229" y="945"/>
                </a:cubicBezTo>
                <a:cubicBezTo>
                  <a:pt x="1075854" y="-10167"/>
                  <a:pt x="873183" y="79262"/>
                  <a:pt x="774229" y="134295"/>
                </a:cubicBezTo>
                <a:cubicBezTo>
                  <a:pt x="675275" y="189328"/>
                  <a:pt x="555154" y="276641"/>
                  <a:pt x="434504" y="331145"/>
                </a:cubicBezTo>
                <a:cubicBezTo>
                  <a:pt x="313854" y="385649"/>
                  <a:pt x="86312" y="468728"/>
                  <a:pt x="28104" y="4867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CAAC206-515F-4CF9-8D92-514C1183E21B}"/>
              </a:ext>
            </a:extLst>
          </p:cNvPr>
          <p:cNvSpPr/>
          <p:nvPr/>
        </p:nvSpPr>
        <p:spPr>
          <a:xfrm>
            <a:off x="7118344" y="3656742"/>
            <a:ext cx="232539" cy="329981"/>
          </a:xfrm>
          <a:custGeom>
            <a:avLst/>
            <a:gdLst>
              <a:gd name="connsiteX0" fmla="*/ 6356 w 232539"/>
              <a:gd name="connsiteY0" fmla="*/ 318358 h 329981"/>
              <a:gd name="connsiteX1" fmla="*/ 47631 w 232539"/>
              <a:gd name="connsiteY1" fmla="*/ 254858 h 329981"/>
              <a:gd name="connsiteX2" fmla="*/ 228606 w 232539"/>
              <a:gd name="connsiteY2" fmla="*/ 19908 h 329981"/>
              <a:gd name="connsiteX3" fmla="*/ 155581 w 232539"/>
              <a:gd name="connsiteY3" fmla="*/ 48483 h 329981"/>
              <a:gd name="connsiteX4" fmla="*/ 6356 w 232539"/>
              <a:gd name="connsiteY4" fmla="*/ 318358 h 32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539" h="329981">
                <a:moveTo>
                  <a:pt x="6356" y="318358"/>
                </a:moveTo>
                <a:cubicBezTo>
                  <a:pt x="-11636" y="352754"/>
                  <a:pt x="10589" y="304600"/>
                  <a:pt x="47631" y="254858"/>
                </a:cubicBezTo>
                <a:cubicBezTo>
                  <a:pt x="84673" y="205116"/>
                  <a:pt x="210614" y="54304"/>
                  <a:pt x="228606" y="19908"/>
                </a:cubicBezTo>
                <a:cubicBezTo>
                  <a:pt x="246598" y="-14488"/>
                  <a:pt x="199502" y="-3904"/>
                  <a:pt x="155581" y="48483"/>
                </a:cubicBezTo>
                <a:cubicBezTo>
                  <a:pt x="111660" y="100870"/>
                  <a:pt x="24348" y="283962"/>
                  <a:pt x="6356" y="3183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852EF76B-13B5-4DB8-BDF0-8078B8100EF7}"/>
              </a:ext>
            </a:extLst>
          </p:cNvPr>
          <p:cNvSpPr/>
          <p:nvPr/>
        </p:nvSpPr>
        <p:spPr>
          <a:xfrm>
            <a:off x="7273855" y="3704320"/>
            <a:ext cx="89037" cy="982577"/>
          </a:xfrm>
          <a:custGeom>
            <a:avLst/>
            <a:gdLst>
              <a:gd name="connsiteX0" fmla="*/ 15945 w 89037"/>
              <a:gd name="connsiteY0" fmla="*/ 153305 h 982577"/>
              <a:gd name="connsiteX1" fmla="*/ 12770 w 89037"/>
              <a:gd name="connsiteY1" fmla="*/ 543830 h 982577"/>
              <a:gd name="connsiteX2" fmla="*/ 70 w 89037"/>
              <a:gd name="connsiteY2" fmla="*/ 975630 h 982577"/>
              <a:gd name="connsiteX3" fmla="*/ 19120 w 89037"/>
              <a:gd name="connsiteY3" fmla="*/ 781955 h 982577"/>
              <a:gd name="connsiteX4" fmla="*/ 88970 w 89037"/>
              <a:gd name="connsiteY4" fmla="*/ 410480 h 982577"/>
              <a:gd name="connsiteX5" fmla="*/ 31820 w 89037"/>
              <a:gd name="connsiteY5" fmla="*/ 45355 h 982577"/>
              <a:gd name="connsiteX6" fmla="*/ 22295 w 89037"/>
              <a:gd name="connsiteY6" fmla="*/ 13605 h 982577"/>
              <a:gd name="connsiteX7" fmla="*/ 15945 w 89037"/>
              <a:gd name="connsiteY7" fmla="*/ 153305 h 98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37" h="982577">
                <a:moveTo>
                  <a:pt x="15945" y="153305"/>
                </a:moveTo>
                <a:cubicBezTo>
                  <a:pt x="14358" y="241676"/>
                  <a:pt x="15416" y="406776"/>
                  <a:pt x="12770" y="543830"/>
                </a:cubicBezTo>
                <a:cubicBezTo>
                  <a:pt x="10124" y="680884"/>
                  <a:pt x="-988" y="935943"/>
                  <a:pt x="70" y="975630"/>
                </a:cubicBezTo>
                <a:cubicBezTo>
                  <a:pt x="1128" y="1015317"/>
                  <a:pt x="4303" y="876147"/>
                  <a:pt x="19120" y="781955"/>
                </a:cubicBezTo>
                <a:cubicBezTo>
                  <a:pt x="33937" y="687763"/>
                  <a:pt x="86853" y="533247"/>
                  <a:pt x="88970" y="410480"/>
                </a:cubicBezTo>
                <a:cubicBezTo>
                  <a:pt x="91087" y="287713"/>
                  <a:pt x="42933" y="111501"/>
                  <a:pt x="31820" y="45355"/>
                </a:cubicBezTo>
                <a:cubicBezTo>
                  <a:pt x="20707" y="-20791"/>
                  <a:pt x="20708" y="1434"/>
                  <a:pt x="22295" y="13605"/>
                </a:cubicBezTo>
                <a:cubicBezTo>
                  <a:pt x="23882" y="25776"/>
                  <a:pt x="17532" y="64934"/>
                  <a:pt x="15945" y="1533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5ADB99D-398D-426A-BAF1-F620DF58FD28}"/>
              </a:ext>
            </a:extLst>
          </p:cNvPr>
          <p:cNvSpPr/>
          <p:nvPr/>
        </p:nvSpPr>
        <p:spPr>
          <a:xfrm>
            <a:off x="7058024" y="4067004"/>
            <a:ext cx="208089" cy="675431"/>
          </a:xfrm>
          <a:custGeom>
            <a:avLst/>
            <a:gdLst>
              <a:gd name="connsiteX0" fmla="*/ 152401 w 208089"/>
              <a:gd name="connsiteY0" fmla="*/ 171 h 675431"/>
              <a:gd name="connsiteX1" fmla="*/ 63501 w 208089"/>
              <a:gd name="connsiteY1" fmla="*/ 247821 h 675431"/>
              <a:gd name="connsiteX2" fmla="*/ 206376 w 208089"/>
              <a:gd name="connsiteY2" fmla="*/ 660571 h 675431"/>
              <a:gd name="connsiteX3" fmla="*/ 133351 w 208089"/>
              <a:gd name="connsiteY3" fmla="*/ 555796 h 675431"/>
              <a:gd name="connsiteX4" fmla="*/ 1 w 208089"/>
              <a:gd name="connsiteY4" fmla="*/ 282746 h 675431"/>
              <a:gd name="connsiteX5" fmla="*/ 152401 w 208089"/>
              <a:gd name="connsiteY5" fmla="*/ 171 h 67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089" h="675431">
                <a:moveTo>
                  <a:pt x="152401" y="171"/>
                </a:moveTo>
                <a:cubicBezTo>
                  <a:pt x="162984" y="-5650"/>
                  <a:pt x="54505" y="137754"/>
                  <a:pt x="63501" y="247821"/>
                </a:cubicBezTo>
                <a:cubicBezTo>
                  <a:pt x="72497" y="357888"/>
                  <a:pt x="194734" y="609242"/>
                  <a:pt x="206376" y="660571"/>
                </a:cubicBezTo>
                <a:cubicBezTo>
                  <a:pt x="218018" y="711900"/>
                  <a:pt x="167747" y="618767"/>
                  <a:pt x="133351" y="555796"/>
                </a:cubicBezTo>
                <a:cubicBezTo>
                  <a:pt x="98955" y="492825"/>
                  <a:pt x="530" y="371646"/>
                  <a:pt x="1" y="282746"/>
                </a:cubicBezTo>
                <a:cubicBezTo>
                  <a:pt x="-528" y="193846"/>
                  <a:pt x="141818" y="5992"/>
                  <a:pt x="152401" y="1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455CD57-CE42-4967-86E7-E09A70A644A0}"/>
              </a:ext>
            </a:extLst>
          </p:cNvPr>
          <p:cNvSpPr/>
          <p:nvPr/>
        </p:nvSpPr>
        <p:spPr>
          <a:xfrm>
            <a:off x="7146691" y="4752967"/>
            <a:ext cx="198899" cy="911545"/>
          </a:xfrm>
          <a:custGeom>
            <a:avLst/>
            <a:gdLst>
              <a:gd name="connsiteX0" fmla="*/ 136759 w 198899"/>
              <a:gd name="connsiteY0" fmla="*/ 8 h 911545"/>
              <a:gd name="connsiteX1" fmla="*/ 165334 w 198899"/>
              <a:gd name="connsiteY1" fmla="*/ 346083 h 911545"/>
              <a:gd name="connsiteX2" fmla="*/ 54209 w 198899"/>
              <a:gd name="connsiteY2" fmla="*/ 695333 h 911545"/>
              <a:gd name="connsiteX3" fmla="*/ 234 w 198899"/>
              <a:gd name="connsiteY3" fmla="*/ 911233 h 911545"/>
              <a:gd name="connsiteX4" fmla="*/ 73259 w 198899"/>
              <a:gd name="connsiteY4" fmla="*/ 733433 h 911545"/>
              <a:gd name="connsiteX5" fmla="*/ 197084 w 198899"/>
              <a:gd name="connsiteY5" fmla="*/ 355608 h 911545"/>
              <a:gd name="connsiteX6" fmla="*/ 136759 w 198899"/>
              <a:gd name="connsiteY6" fmla="*/ 8 h 91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899" h="911545">
                <a:moveTo>
                  <a:pt x="136759" y="8"/>
                </a:moveTo>
                <a:cubicBezTo>
                  <a:pt x="131467" y="-1579"/>
                  <a:pt x="179092" y="230196"/>
                  <a:pt x="165334" y="346083"/>
                </a:cubicBezTo>
                <a:cubicBezTo>
                  <a:pt x="151576" y="461971"/>
                  <a:pt x="81726" y="601141"/>
                  <a:pt x="54209" y="695333"/>
                </a:cubicBezTo>
                <a:cubicBezTo>
                  <a:pt x="26692" y="789525"/>
                  <a:pt x="-2941" y="904883"/>
                  <a:pt x="234" y="911233"/>
                </a:cubicBezTo>
                <a:cubicBezTo>
                  <a:pt x="3409" y="917583"/>
                  <a:pt x="40451" y="826037"/>
                  <a:pt x="73259" y="733433"/>
                </a:cubicBezTo>
                <a:cubicBezTo>
                  <a:pt x="106067" y="640829"/>
                  <a:pt x="183326" y="474670"/>
                  <a:pt x="197084" y="355608"/>
                </a:cubicBezTo>
                <a:cubicBezTo>
                  <a:pt x="210842" y="236546"/>
                  <a:pt x="142051" y="1595"/>
                  <a:pt x="136759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5E7A1C8-BAD8-4679-8964-7559B01A7D8A}"/>
              </a:ext>
            </a:extLst>
          </p:cNvPr>
          <p:cNvSpPr/>
          <p:nvPr/>
        </p:nvSpPr>
        <p:spPr>
          <a:xfrm>
            <a:off x="7057737" y="4718443"/>
            <a:ext cx="228212" cy="1337345"/>
          </a:xfrm>
          <a:custGeom>
            <a:avLst/>
            <a:gdLst>
              <a:gd name="connsiteX0" fmla="*/ 197138 w 228212"/>
              <a:gd name="connsiteY0" fmla="*/ 25007 h 1337345"/>
              <a:gd name="connsiteX1" fmla="*/ 197138 w 228212"/>
              <a:gd name="connsiteY1" fmla="*/ 88507 h 1337345"/>
              <a:gd name="connsiteX2" fmla="*/ 159038 w 228212"/>
              <a:gd name="connsiteY2" fmla="*/ 482207 h 1337345"/>
              <a:gd name="connsiteX3" fmla="*/ 89188 w 228212"/>
              <a:gd name="connsiteY3" fmla="*/ 723507 h 1337345"/>
              <a:gd name="connsiteX4" fmla="*/ 51088 w 228212"/>
              <a:gd name="connsiteY4" fmla="*/ 860032 h 1337345"/>
              <a:gd name="connsiteX5" fmla="*/ 288 w 228212"/>
              <a:gd name="connsiteY5" fmla="*/ 1329932 h 1337345"/>
              <a:gd name="connsiteX6" fmla="*/ 35213 w 228212"/>
              <a:gd name="connsiteY6" fmla="*/ 1120382 h 1337345"/>
              <a:gd name="connsiteX7" fmla="*/ 130463 w 228212"/>
              <a:gd name="connsiteY7" fmla="*/ 755257 h 1337345"/>
              <a:gd name="connsiteX8" fmla="*/ 225713 w 228212"/>
              <a:gd name="connsiteY8" fmla="*/ 418707 h 1337345"/>
              <a:gd name="connsiteX9" fmla="*/ 197138 w 228212"/>
              <a:gd name="connsiteY9" fmla="*/ 25007 h 13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212" h="1337345">
                <a:moveTo>
                  <a:pt x="197138" y="25007"/>
                </a:moveTo>
                <a:cubicBezTo>
                  <a:pt x="192375" y="-30026"/>
                  <a:pt x="203488" y="12307"/>
                  <a:pt x="197138" y="88507"/>
                </a:cubicBezTo>
                <a:cubicBezTo>
                  <a:pt x="190788" y="164707"/>
                  <a:pt x="177030" y="376374"/>
                  <a:pt x="159038" y="482207"/>
                </a:cubicBezTo>
                <a:cubicBezTo>
                  <a:pt x="141046" y="588040"/>
                  <a:pt x="107180" y="660536"/>
                  <a:pt x="89188" y="723507"/>
                </a:cubicBezTo>
                <a:cubicBezTo>
                  <a:pt x="71196" y="786478"/>
                  <a:pt x="65905" y="758961"/>
                  <a:pt x="51088" y="860032"/>
                </a:cubicBezTo>
                <a:cubicBezTo>
                  <a:pt x="36271" y="961103"/>
                  <a:pt x="2934" y="1286540"/>
                  <a:pt x="288" y="1329932"/>
                </a:cubicBezTo>
                <a:cubicBezTo>
                  <a:pt x="-2358" y="1373324"/>
                  <a:pt x="13517" y="1216161"/>
                  <a:pt x="35213" y="1120382"/>
                </a:cubicBezTo>
                <a:cubicBezTo>
                  <a:pt x="56909" y="1024603"/>
                  <a:pt x="98713" y="872203"/>
                  <a:pt x="130463" y="755257"/>
                </a:cubicBezTo>
                <a:cubicBezTo>
                  <a:pt x="162213" y="638311"/>
                  <a:pt x="213542" y="535124"/>
                  <a:pt x="225713" y="418707"/>
                </a:cubicBezTo>
                <a:cubicBezTo>
                  <a:pt x="237884" y="302290"/>
                  <a:pt x="201901" y="80040"/>
                  <a:pt x="197138" y="250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4D12A69B-EC9F-4734-B79E-B8827AF70107}"/>
              </a:ext>
            </a:extLst>
          </p:cNvPr>
          <p:cNvSpPr/>
          <p:nvPr/>
        </p:nvSpPr>
        <p:spPr>
          <a:xfrm>
            <a:off x="7917465" y="4639314"/>
            <a:ext cx="1435323" cy="387489"/>
          </a:xfrm>
          <a:custGeom>
            <a:avLst/>
            <a:gdLst>
              <a:gd name="connsiteX0" fmla="*/ 70835 w 1435323"/>
              <a:gd name="connsiteY0" fmla="*/ 17353 h 387489"/>
              <a:gd name="connsiteX1" fmla="*/ 185135 w 1435323"/>
              <a:gd name="connsiteY1" fmla="*/ 68153 h 387489"/>
              <a:gd name="connsiteX2" fmla="*/ 1387402 w 1435323"/>
              <a:gd name="connsiteY2" fmla="*/ 372953 h 387489"/>
              <a:gd name="connsiteX3" fmla="*/ 1163035 w 1435323"/>
              <a:gd name="connsiteY3" fmla="*/ 334853 h 387489"/>
              <a:gd name="connsiteX4" fmla="*/ 849768 w 1435323"/>
              <a:gd name="connsiteY4" fmla="*/ 300986 h 387489"/>
              <a:gd name="connsiteX5" fmla="*/ 70835 w 1435323"/>
              <a:gd name="connsiteY5" fmla="*/ 17353 h 387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5323" h="387489">
                <a:moveTo>
                  <a:pt x="70835" y="17353"/>
                </a:moveTo>
                <a:cubicBezTo>
                  <a:pt x="-39937" y="-21452"/>
                  <a:pt x="-34293" y="8886"/>
                  <a:pt x="185135" y="68153"/>
                </a:cubicBezTo>
                <a:cubicBezTo>
                  <a:pt x="404563" y="127420"/>
                  <a:pt x="1224419" y="328503"/>
                  <a:pt x="1387402" y="372953"/>
                </a:cubicBezTo>
                <a:cubicBezTo>
                  <a:pt x="1550385" y="417403"/>
                  <a:pt x="1252641" y="346848"/>
                  <a:pt x="1163035" y="334853"/>
                </a:cubicBezTo>
                <a:cubicBezTo>
                  <a:pt x="1073429" y="322859"/>
                  <a:pt x="1031096" y="348964"/>
                  <a:pt x="849768" y="300986"/>
                </a:cubicBezTo>
                <a:cubicBezTo>
                  <a:pt x="668440" y="253008"/>
                  <a:pt x="181607" y="56158"/>
                  <a:pt x="70835" y="173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AF04D13A-B07E-4C47-BC8B-A1A44A1C64A9}"/>
              </a:ext>
            </a:extLst>
          </p:cNvPr>
          <p:cNvSpPr/>
          <p:nvPr/>
        </p:nvSpPr>
        <p:spPr>
          <a:xfrm>
            <a:off x="9313213" y="4992117"/>
            <a:ext cx="516226" cy="1031916"/>
          </a:xfrm>
          <a:custGeom>
            <a:avLst/>
            <a:gdLst>
              <a:gd name="connsiteX0" fmla="*/ 76320 w 516226"/>
              <a:gd name="connsiteY0" fmla="*/ 24383 h 1031916"/>
              <a:gd name="connsiteX1" fmla="*/ 309154 w 516226"/>
              <a:gd name="connsiteY1" fmla="*/ 295316 h 1031916"/>
              <a:gd name="connsiteX2" fmla="*/ 508120 w 516226"/>
              <a:gd name="connsiteY2" fmla="*/ 1014983 h 1031916"/>
              <a:gd name="connsiteX3" fmla="*/ 461554 w 516226"/>
              <a:gd name="connsiteY3" fmla="*/ 752516 h 1031916"/>
              <a:gd name="connsiteX4" fmla="*/ 313387 w 516226"/>
              <a:gd name="connsiteY4" fmla="*/ 168316 h 1031916"/>
              <a:gd name="connsiteX5" fmla="*/ 12820 w 516226"/>
              <a:gd name="connsiteY5" fmla="*/ 24383 h 1031916"/>
              <a:gd name="connsiteX6" fmla="*/ 76320 w 516226"/>
              <a:gd name="connsiteY6" fmla="*/ 24383 h 103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226" h="1031916">
                <a:moveTo>
                  <a:pt x="76320" y="24383"/>
                </a:moveTo>
                <a:cubicBezTo>
                  <a:pt x="125709" y="69538"/>
                  <a:pt x="237187" y="130216"/>
                  <a:pt x="309154" y="295316"/>
                </a:cubicBezTo>
                <a:cubicBezTo>
                  <a:pt x="381121" y="460416"/>
                  <a:pt x="482720" y="938783"/>
                  <a:pt x="508120" y="1014983"/>
                </a:cubicBezTo>
                <a:cubicBezTo>
                  <a:pt x="533520" y="1091183"/>
                  <a:pt x="494009" y="893627"/>
                  <a:pt x="461554" y="752516"/>
                </a:cubicBezTo>
                <a:cubicBezTo>
                  <a:pt x="429099" y="611405"/>
                  <a:pt x="388176" y="289671"/>
                  <a:pt x="313387" y="168316"/>
                </a:cubicBezTo>
                <a:cubicBezTo>
                  <a:pt x="238598" y="46961"/>
                  <a:pt x="50214" y="41316"/>
                  <a:pt x="12820" y="24383"/>
                </a:cubicBezTo>
                <a:cubicBezTo>
                  <a:pt x="-24574" y="7450"/>
                  <a:pt x="26931" y="-20772"/>
                  <a:pt x="76320" y="243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BD66496F-E3BC-49C5-B319-0F58ABA737F7}"/>
              </a:ext>
            </a:extLst>
          </p:cNvPr>
          <p:cNvSpPr/>
          <p:nvPr/>
        </p:nvSpPr>
        <p:spPr>
          <a:xfrm>
            <a:off x="9767304" y="5964428"/>
            <a:ext cx="207200" cy="810554"/>
          </a:xfrm>
          <a:custGeom>
            <a:avLst/>
            <a:gdLst>
              <a:gd name="connsiteX0" fmla="*/ 20163 w 207200"/>
              <a:gd name="connsiteY0" fmla="*/ 34205 h 810554"/>
              <a:gd name="connsiteX1" fmla="*/ 20163 w 207200"/>
              <a:gd name="connsiteY1" fmla="*/ 106172 h 810554"/>
              <a:gd name="connsiteX2" fmla="*/ 197963 w 207200"/>
              <a:gd name="connsiteY2" fmla="*/ 804672 h 810554"/>
              <a:gd name="connsiteX3" fmla="*/ 164096 w 207200"/>
              <a:gd name="connsiteY3" fmla="*/ 419439 h 810554"/>
              <a:gd name="connsiteX4" fmla="*/ 20163 w 207200"/>
              <a:gd name="connsiteY4" fmla="*/ 34205 h 81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200" h="810554">
                <a:moveTo>
                  <a:pt x="20163" y="34205"/>
                </a:moveTo>
                <a:cubicBezTo>
                  <a:pt x="-3826" y="-18006"/>
                  <a:pt x="-9470" y="-22239"/>
                  <a:pt x="20163" y="106172"/>
                </a:cubicBezTo>
                <a:cubicBezTo>
                  <a:pt x="49796" y="234583"/>
                  <a:pt x="173974" y="752461"/>
                  <a:pt x="197963" y="804672"/>
                </a:cubicBezTo>
                <a:cubicBezTo>
                  <a:pt x="221952" y="856883"/>
                  <a:pt x="195140" y="547850"/>
                  <a:pt x="164096" y="419439"/>
                </a:cubicBezTo>
                <a:cubicBezTo>
                  <a:pt x="133052" y="291028"/>
                  <a:pt x="44152" y="86416"/>
                  <a:pt x="20163" y="342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1F7065AC-BA63-4A36-AE58-5CA70249E1CB}"/>
              </a:ext>
            </a:extLst>
          </p:cNvPr>
          <p:cNvSpPr/>
          <p:nvPr/>
        </p:nvSpPr>
        <p:spPr>
          <a:xfrm>
            <a:off x="3508099" y="4725333"/>
            <a:ext cx="1277214" cy="350170"/>
          </a:xfrm>
          <a:custGeom>
            <a:avLst/>
            <a:gdLst>
              <a:gd name="connsiteX0" fmla="*/ 30968 w 1277214"/>
              <a:gd name="connsiteY0" fmla="*/ 333500 h 350170"/>
              <a:gd name="connsiteX1" fmla="*/ 145268 w 1277214"/>
              <a:gd name="connsiteY1" fmla="*/ 312334 h 350170"/>
              <a:gd name="connsiteX2" fmla="*/ 759101 w 1277214"/>
              <a:gd name="connsiteY2" fmla="*/ 134534 h 350170"/>
              <a:gd name="connsiteX3" fmla="*/ 1275568 w 1277214"/>
              <a:gd name="connsiteY3" fmla="*/ 3300 h 350170"/>
              <a:gd name="connsiteX4" fmla="*/ 911501 w 1277214"/>
              <a:gd name="connsiteY4" fmla="*/ 45634 h 350170"/>
              <a:gd name="connsiteX5" fmla="*/ 589768 w 1277214"/>
              <a:gd name="connsiteY5" fmla="*/ 113367 h 350170"/>
              <a:gd name="connsiteX6" fmla="*/ 30968 w 1277214"/>
              <a:gd name="connsiteY6" fmla="*/ 333500 h 35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214" h="350170">
                <a:moveTo>
                  <a:pt x="30968" y="333500"/>
                </a:moveTo>
                <a:cubicBezTo>
                  <a:pt x="-43115" y="366661"/>
                  <a:pt x="23912" y="345495"/>
                  <a:pt x="145268" y="312334"/>
                </a:cubicBezTo>
                <a:cubicBezTo>
                  <a:pt x="266624" y="279173"/>
                  <a:pt x="570718" y="186040"/>
                  <a:pt x="759101" y="134534"/>
                </a:cubicBezTo>
                <a:cubicBezTo>
                  <a:pt x="947484" y="83028"/>
                  <a:pt x="1250168" y="18117"/>
                  <a:pt x="1275568" y="3300"/>
                </a:cubicBezTo>
                <a:cubicBezTo>
                  <a:pt x="1300968" y="-11517"/>
                  <a:pt x="1025801" y="27289"/>
                  <a:pt x="911501" y="45634"/>
                </a:cubicBezTo>
                <a:cubicBezTo>
                  <a:pt x="797201" y="63978"/>
                  <a:pt x="732996" y="64684"/>
                  <a:pt x="589768" y="113367"/>
                </a:cubicBezTo>
                <a:cubicBezTo>
                  <a:pt x="446540" y="162050"/>
                  <a:pt x="105051" y="300339"/>
                  <a:pt x="30968" y="333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4B8D70D5-3D76-43D7-B52E-F960B59AA3CB}"/>
              </a:ext>
            </a:extLst>
          </p:cNvPr>
          <p:cNvSpPr/>
          <p:nvPr/>
        </p:nvSpPr>
        <p:spPr>
          <a:xfrm>
            <a:off x="3513249" y="5046102"/>
            <a:ext cx="249145" cy="1260479"/>
          </a:xfrm>
          <a:custGeom>
            <a:avLst/>
            <a:gdLst>
              <a:gd name="connsiteX0" fmla="*/ 418 w 249145"/>
              <a:gd name="connsiteY0" fmla="*/ 31 h 1260479"/>
              <a:gd name="connsiteX1" fmla="*/ 135884 w 249145"/>
              <a:gd name="connsiteY1" fmla="*/ 355631 h 1260479"/>
              <a:gd name="connsiteX2" fmla="*/ 245951 w 249145"/>
              <a:gd name="connsiteY2" fmla="*/ 1240398 h 1260479"/>
              <a:gd name="connsiteX3" fmla="*/ 216318 w 249145"/>
              <a:gd name="connsiteY3" fmla="*/ 922898 h 1260479"/>
              <a:gd name="connsiteX4" fmla="*/ 182451 w 249145"/>
              <a:gd name="connsiteY4" fmla="*/ 338698 h 1260479"/>
              <a:gd name="connsiteX5" fmla="*/ 418 w 249145"/>
              <a:gd name="connsiteY5" fmla="*/ 31 h 1260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145" h="1260479">
                <a:moveTo>
                  <a:pt x="418" y="31"/>
                </a:moveTo>
                <a:cubicBezTo>
                  <a:pt x="-7343" y="2853"/>
                  <a:pt x="94962" y="148903"/>
                  <a:pt x="135884" y="355631"/>
                </a:cubicBezTo>
                <a:cubicBezTo>
                  <a:pt x="176806" y="562359"/>
                  <a:pt x="232545" y="1145854"/>
                  <a:pt x="245951" y="1240398"/>
                </a:cubicBezTo>
                <a:cubicBezTo>
                  <a:pt x="259357" y="1334942"/>
                  <a:pt x="226901" y="1073181"/>
                  <a:pt x="216318" y="922898"/>
                </a:cubicBezTo>
                <a:cubicBezTo>
                  <a:pt x="205735" y="772615"/>
                  <a:pt x="217023" y="491804"/>
                  <a:pt x="182451" y="338698"/>
                </a:cubicBezTo>
                <a:cubicBezTo>
                  <a:pt x="147879" y="185592"/>
                  <a:pt x="8179" y="-2791"/>
                  <a:pt x="418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72572F0-908A-43E0-A573-E62665BD55FF}"/>
              </a:ext>
            </a:extLst>
          </p:cNvPr>
          <p:cNvSpPr/>
          <p:nvPr/>
        </p:nvSpPr>
        <p:spPr>
          <a:xfrm>
            <a:off x="3327304" y="5037667"/>
            <a:ext cx="182129" cy="101614"/>
          </a:xfrm>
          <a:custGeom>
            <a:avLst/>
            <a:gdLst>
              <a:gd name="connsiteX0" fmla="*/ 182129 w 182129"/>
              <a:gd name="connsiteY0" fmla="*/ 0 h 101614"/>
              <a:gd name="connsiteX1" fmla="*/ 96 w 182129"/>
              <a:gd name="connsiteY1" fmla="*/ 101600 h 101614"/>
              <a:gd name="connsiteX2" fmla="*/ 182129 w 182129"/>
              <a:gd name="connsiteY2" fmla="*/ 0 h 101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129" h="101614">
                <a:moveTo>
                  <a:pt x="182129" y="0"/>
                </a:moveTo>
                <a:cubicBezTo>
                  <a:pt x="182129" y="0"/>
                  <a:pt x="-4843" y="100189"/>
                  <a:pt x="96" y="101600"/>
                </a:cubicBezTo>
                <a:cubicBezTo>
                  <a:pt x="5035" y="103011"/>
                  <a:pt x="182129" y="0"/>
                  <a:pt x="1821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6191F100-6786-4D88-84B1-76BE95F93AB2}"/>
              </a:ext>
            </a:extLst>
          </p:cNvPr>
          <p:cNvSpPr/>
          <p:nvPr/>
        </p:nvSpPr>
        <p:spPr>
          <a:xfrm>
            <a:off x="3313428" y="5017084"/>
            <a:ext cx="290197" cy="173744"/>
          </a:xfrm>
          <a:custGeom>
            <a:avLst/>
            <a:gdLst>
              <a:gd name="connsiteX0" fmla="*/ 290197 w 290197"/>
              <a:gd name="connsiteY0" fmla="*/ 2591 h 173744"/>
              <a:gd name="connsiteX1" fmla="*/ 129860 w 290197"/>
              <a:gd name="connsiteY1" fmla="*/ 81966 h 173744"/>
              <a:gd name="connsiteX2" fmla="*/ 21910 w 290197"/>
              <a:gd name="connsiteY2" fmla="*/ 172454 h 173744"/>
              <a:gd name="connsiteX3" fmla="*/ 9210 w 290197"/>
              <a:gd name="connsiteY3" fmla="*/ 128004 h 173744"/>
              <a:gd name="connsiteX4" fmla="*/ 129860 w 290197"/>
              <a:gd name="connsiteY4" fmla="*/ 27991 h 173744"/>
              <a:gd name="connsiteX5" fmla="*/ 290197 w 290197"/>
              <a:gd name="connsiteY5" fmla="*/ 2591 h 17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197" h="173744">
                <a:moveTo>
                  <a:pt x="290197" y="2591"/>
                </a:moveTo>
                <a:cubicBezTo>
                  <a:pt x="290197" y="11587"/>
                  <a:pt x="174574" y="53656"/>
                  <a:pt x="129860" y="81966"/>
                </a:cubicBezTo>
                <a:cubicBezTo>
                  <a:pt x="85146" y="110276"/>
                  <a:pt x="42018" y="164781"/>
                  <a:pt x="21910" y="172454"/>
                </a:cubicBezTo>
                <a:cubicBezTo>
                  <a:pt x="1802" y="180127"/>
                  <a:pt x="-8782" y="152081"/>
                  <a:pt x="9210" y="128004"/>
                </a:cubicBezTo>
                <a:cubicBezTo>
                  <a:pt x="27202" y="103927"/>
                  <a:pt x="85939" y="46512"/>
                  <a:pt x="129860" y="27991"/>
                </a:cubicBezTo>
                <a:cubicBezTo>
                  <a:pt x="173781" y="9470"/>
                  <a:pt x="290197" y="-6405"/>
                  <a:pt x="290197" y="25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2C67F535-CF7E-4C2E-9172-29DDD0A7901E}"/>
              </a:ext>
            </a:extLst>
          </p:cNvPr>
          <p:cNvSpPr/>
          <p:nvPr/>
        </p:nvSpPr>
        <p:spPr>
          <a:xfrm>
            <a:off x="2958890" y="5596648"/>
            <a:ext cx="199666" cy="688708"/>
          </a:xfrm>
          <a:custGeom>
            <a:avLst/>
            <a:gdLst>
              <a:gd name="connsiteX0" fmla="*/ 193885 w 199666"/>
              <a:gd name="connsiteY0" fmla="*/ 10402 h 688708"/>
              <a:gd name="connsiteX1" fmla="*/ 187535 w 199666"/>
              <a:gd name="connsiteY1" fmla="*/ 70727 h 688708"/>
              <a:gd name="connsiteX2" fmla="*/ 76410 w 199666"/>
              <a:gd name="connsiteY2" fmla="*/ 404102 h 688708"/>
              <a:gd name="connsiteX3" fmla="*/ 210 w 199666"/>
              <a:gd name="connsiteY3" fmla="*/ 686677 h 688708"/>
              <a:gd name="connsiteX4" fmla="*/ 57360 w 199666"/>
              <a:gd name="connsiteY4" fmla="*/ 515227 h 688708"/>
              <a:gd name="connsiteX5" fmla="*/ 162135 w 199666"/>
              <a:gd name="connsiteY5" fmla="*/ 219952 h 688708"/>
              <a:gd name="connsiteX6" fmla="*/ 193885 w 199666"/>
              <a:gd name="connsiteY6" fmla="*/ 10402 h 68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666" h="688708">
                <a:moveTo>
                  <a:pt x="193885" y="10402"/>
                </a:moveTo>
                <a:cubicBezTo>
                  <a:pt x="198118" y="-14469"/>
                  <a:pt x="207114" y="5110"/>
                  <a:pt x="187535" y="70727"/>
                </a:cubicBezTo>
                <a:cubicBezTo>
                  <a:pt x="167956" y="136344"/>
                  <a:pt x="107631" y="301444"/>
                  <a:pt x="76410" y="404102"/>
                </a:cubicBezTo>
                <a:cubicBezTo>
                  <a:pt x="45189" y="506760"/>
                  <a:pt x="3385" y="668156"/>
                  <a:pt x="210" y="686677"/>
                </a:cubicBezTo>
                <a:cubicBezTo>
                  <a:pt x="-2965" y="705198"/>
                  <a:pt x="30373" y="593014"/>
                  <a:pt x="57360" y="515227"/>
                </a:cubicBezTo>
                <a:cubicBezTo>
                  <a:pt x="84347" y="437440"/>
                  <a:pt x="134089" y="303560"/>
                  <a:pt x="162135" y="219952"/>
                </a:cubicBezTo>
                <a:cubicBezTo>
                  <a:pt x="190181" y="136344"/>
                  <a:pt x="189652" y="35273"/>
                  <a:pt x="193885" y="104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01268DF5-B1C3-48EC-BD8B-D56E09C9D040}"/>
              </a:ext>
            </a:extLst>
          </p:cNvPr>
          <p:cNvSpPr/>
          <p:nvPr/>
        </p:nvSpPr>
        <p:spPr>
          <a:xfrm>
            <a:off x="6774692" y="6136447"/>
            <a:ext cx="269464" cy="749028"/>
          </a:xfrm>
          <a:custGeom>
            <a:avLst/>
            <a:gdLst>
              <a:gd name="connsiteX0" fmla="*/ 261108 w 269464"/>
              <a:gd name="connsiteY0" fmla="*/ 4003 h 749028"/>
              <a:gd name="connsiteX1" fmla="*/ 758 w 269464"/>
              <a:gd name="connsiteY1" fmla="*/ 734253 h 749028"/>
              <a:gd name="connsiteX2" fmla="*/ 184908 w 269464"/>
              <a:gd name="connsiteY2" fmla="*/ 454853 h 749028"/>
              <a:gd name="connsiteX3" fmla="*/ 261108 w 269464"/>
              <a:gd name="connsiteY3" fmla="*/ 4003 h 7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464" h="749028">
                <a:moveTo>
                  <a:pt x="261108" y="4003"/>
                </a:moveTo>
                <a:cubicBezTo>
                  <a:pt x="230416" y="50570"/>
                  <a:pt x="13458" y="659111"/>
                  <a:pt x="758" y="734253"/>
                </a:cubicBezTo>
                <a:cubicBezTo>
                  <a:pt x="-11942" y="809395"/>
                  <a:pt x="138341" y="579736"/>
                  <a:pt x="184908" y="454853"/>
                </a:cubicBezTo>
                <a:cubicBezTo>
                  <a:pt x="231475" y="329970"/>
                  <a:pt x="291800" y="-42564"/>
                  <a:pt x="261108" y="40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D3049B6A-F6A1-47D6-B3DA-004929D53BDA}"/>
              </a:ext>
            </a:extLst>
          </p:cNvPr>
          <p:cNvSpPr/>
          <p:nvPr/>
        </p:nvSpPr>
        <p:spPr>
          <a:xfrm>
            <a:off x="5683176" y="6133941"/>
            <a:ext cx="149184" cy="696227"/>
          </a:xfrm>
          <a:custGeom>
            <a:avLst/>
            <a:gdLst>
              <a:gd name="connsiteX0" fmla="*/ 74 w 149184"/>
              <a:gd name="connsiteY0" fmla="*/ 12859 h 696227"/>
              <a:gd name="connsiteX1" fmla="*/ 139774 w 149184"/>
              <a:gd name="connsiteY1" fmla="*/ 692309 h 696227"/>
              <a:gd name="connsiteX2" fmla="*/ 120724 w 149184"/>
              <a:gd name="connsiteY2" fmla="*/ 279559 h 696227"/>
              <a:gd name="connsiteX3" fmla="*/ 74 w 149184"/>
              <a:gd name="connsiteY3" fmla="*/ 12859 h 69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84" h="696227">
                <a:moveTo>
                  <a:pt x="74" y="12859"/>
                </a:moveTo>
                <a:cubicBezTo>
                  <a:pt x="3249" y="81651"/>
                  <a:pt x="119666" y="647859"/>
                  <a:pt x="139774" y="692309"/>
                </a:cubicBezTo>
                <a:cubicBezTo>
                  <a:pt x="159882" y="736759"/>
                  <a:pt x="145066" y="390684"/>
                  <a:pt x="120724" y="279559"/>
                </a:cubicBezTo>
                <a:cubicBezTo>
                  <a:pt x="96382" y="168434"/>
                  <a:pt x="-3101" y="-55933"/>
                  <a:pt x="74" y="128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D6B7AC0B-4F5D-4BFB-81F1-CB62462C7794}"/>
              </a:ext>
            </a:extLst>
          </p:cNvPr>
          <p:cNvSpPr/>
          <p:nvPr/>
        </p:nvSpPr>
        <p:spPr>
          <a:xfrm>
            <a:off x="7782642" y="6162444"/>
            <a:ext cx="168641" cy="271841"/>
          </a:xfrm>
          <a:custGeom>
            <a:avLst/>
            <a:gdLst>
              <a:gd name="connsiteX0" fmla="*/ 871 w 168641"/>
              <a:gd name="connsiteY0" fmla="*/ 3406 h 271841"/>
              <a:gd name="connsiteX1" fmla="*/ 102471 w 168641"/>
              <a:gd name="connsiteY1" fmla="*/ 41506 h 271841"/>
              <a:gd name="connsiteX2" fmla="*/ 140571 w 168641"/>
              <a:gd name="connsiteY2" fmla="*/ 112944 h 271841"/>
              <a:gd name="connsiteX3" fmla="*/ 137396 w 168641"/>
              <a:gd name="connsiteY3" fmla="*/ 176444 h 271841"/>
              <a:gd name="connsiteX4" fmla="*/ 97708 w 168641"/>
              <a:gd name="connsiteY4" fmla="*/ 236769 h 271841"/>
              <a:gd name="connsiteX5" fmla="*/ 56433 w 168641"/>
              <a:gd name="connsiteY5" fmla="*/ 271694 h 271841"/>
              <a:gd name="connsiteX6" fmla="*/ 115171 w 168641"/>
              <a:gd name="connsiteY6" fmla="*/ 224069 h 271841"/>
              <a:gd name="connsiteX7" fmla="*/ 165971 w 168641"/>
              <a:gd name="connsiteY7" fmla="*/ 127231 h 271841"/>
              <a:gd name="connsiteX8" fmla="*/ 871 w 168641"/>
              <a:gd name="connsiteY8" fmla="*/ 3406 h 27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41" h="271841">
                <a:moveTo>
                  <a:pt x="871" y="3406"/>
                </a:moveTo>
                <a:cubicBezTo>
                  <a:pt x="-9712" y="-10882"/>
                  <a:pt x="79188" y="23250"/>
                  <a:pt x="102471" y="41506"/>
                </a:cubicBezTo>
                <a:cubicBezTo>
                  <a:pt x="125754" y="59762"/>
                  <a:pt x="134750" y="90454"/>
                  <a:pt x="140571" y="112944"/>
                </a:cubicBezTo>
                <a:cubicBezTo>
                  <a:pt x="146392" y="135434"/>
                  <a:pt x="144540" y="155807"/>
                  <a:pt x="137396" y="176444"/>
                </a:cubicBezTo>
                <a:cubicBezTo>
                  <a:pt x="130252" y="197081"/>
                  <a:pt x="111202" y="220894"/>
                  <a:pt x="97708" y="236769"/>
                </a:cubicBezTo>
                <a:cubicBezTo>
                  <a:pt x="84214" y="252644"/>
                  <a:pt x="53523" y="273811"/>
                  <a:pt x="56433" y="271694"/>
                </a:cubicBezTo>
                <a:cubicBezTo>
                  <a:pt x="59343" y="269577"/>
                  <a:pt x="96915" y="248146"/>
                  <a:pt x="115171" y="224069"/>
                </a:cubicBezTo>
                <a:cubicBezTo>
                  <a:pt x="133427" y="199992"/>
                  <a:pt x="180258" y="166389"/>
                  <a:pt x="165971" y="127231"/>
                </a:cubicBezTo>
                <a:cubicBezTo>
                  <a:pt x="151684" y="88073"/>
                  <a:pt x="11454" y="17694"/>
                  <a:pt x="871" y="34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2FD6D756-F708-4D09-8D8F-AEFF7E2683C6}"/>
              </a:ext>
            </a:extLst>
          </p:cNvPr>
          <p:cNvSpPr/>
          <p:nvPr/>
        </p:nvSpPr>
        <p:spPr>
          <a:xfrm>
            <a:off x="7670195" y="6167307"/>
            <a:ext cx="183510" cy="265460"/>
          </a:xfrm>
          <a:custGeom>
            <a:avLst/>
            <a:gdLst>
              <a:gd name="connsiteX0" fmla="*/ 113318 w 183510"/>
              <a:gd name="connsiteY0" fmla="*/ 131 h 265460"/>
              <a:gd name="connsiteX1" fmla="*/ 13305 w 183510"/>
              <a:gd name="connsiteY1" fmla="*/ 63631 h 265460"/>
              <a:gd name="connsiteX2" fmla="*/ 3780 w 183510"/>
              <a:gd name="connsiteY2" fmla="*/ 144593 h 265460"/>
              <a:gd name="connsiteX3" fmla="*/ 38705 w 183510"/>
              <a:gd name="connsiteY3" fmla="*/ 211268 h 265460"/>
              <a:gd name="connsiteX4" fmla="*/ 183168 w 183510"/>
              <a:gd name="connsiteY4" fmla="*/ 263656 h 265460"/>
              <a:gd name="connsiteX5" fmla="*/ 76805 w 183510"/>
              <a:gd name="connsiteY5" fmla="*/ 247781 h 265460"/>
              <a:gd name="connsiteX6" fmla="*/ 8543 w 183510"/>
              <a:gd name="connsiteY6" fmla="*/ 193806 h 265460"/>
              <a:gd name="connsiteX7" fmla="*/ 41880 w 183510"/>
              <a:gd name="connsiteY7" fmla="*/ 50931 h 265460"/>
              <a:gd name="connsiteX8" fmla="*/ 113318 w 183510"/>
              <a:gd name="connsiteY8" fmla="*/ 131 h 26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510" h="265460">
                <a:moveTo>
                  <a:pt x="113318" y="131"/>
                </a:moveTo>
                <a:cubicBezTo>
                  <a:pt x="108556" y="2248"/>
                  <a:pt x="31561" y="39554"/>
                  <a:pt x="13305" y="63631"/>
                </a:cubicBezTo>
                <a:cubicBezTo>
                  <a:pt x="-4951" y="87708"/>
                  <a:pt x="-453" y="119987"/>
                  <a:pt x="3780" y="144593"/>
                </a:cubicBezTo>
                <a:cubicBezTo>
                  <a:pt x="8013" y="169199"/>
                  <a:pt x="8807" y="191424"/>
                  <a:pt x="38705" y="211268"/>
                </a:cubicBezTo>
                <a:cubicBezTo>
                  <a:pt x="68603" y="231112"/>
                  <a:pt x="176818" y="257571"/>
                  <a:pt x="183168" y="263656"/>
                </a:cubicBezTo>
                <a:cubicBezTo>
                  <a:pt x="189518" y="269742"/>
                  <a:pt x="105909" y="259423"/>
                  <a:pt x="76805" y="247781"/>
                </a:cubicBezTo>
                <a:cubicBezTo>
                  <a:pt x="47701" y="236139"/>
                  <a:pt x="14364" y="226614"/>
                  <a:pt x="8543" y="193806"/>
                </a:cubicBezTo>
                <a:cubicBezTo>
                  <a:pt x="2722" y="160998"/>
                  <a:pt x="29709" y="80035"/>
                  <a:pt x="41880" y="50931"/>
                </a:cubicBezTo>
                <a:cubicBezTo>
                  <a:pt x="54051" y="21827"/>
                  <a:pt x="118080" y="-1986"/>
                  <a:pt x="113318" y="1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518369BD-651D-45E2-8493-9307E9433C67}"/>
              </a:ext>
            </a:extLst>
          </p:cNvPr>
          <p:cNvSpPr/>
          <p:nvPr/>
        </p:nvSpPr>
        <p:spPr>
          <a:xfrm>
            <a:off x="7800968" y="6206966"/>
            <a:ext cx="95240" cy="152959"/>
          </a:xfrm>
          <a:custGeom>
            <a:avLst/>
            <a:gdLst>
              <a:gd name="connsiteX0" fmla="*/ 7 w 95240"/>
              <a:gd name="connsiteY0" fmla="*/ 159 h 152959"/>
              <a:gd name="connsiteX1" fmla="*/ 84145 w 95240"/>
              <a:gd name="connsiteY1" fmla="*/ 47784 h 152959"/>
              <a:gd name="connsiteX2" fmla="*/ 92082 w 95240"/>
              <a:gd name="connsiteY2" fmla="*/ 116047 h 152959"/>
              <a:gd name="connsiteX3" fmla="*/ 63507 w 95240"/>
              <a:gd name="connsiteY3" fmla="*/ 152559 h 152959"/>
              <a:gd name="connsiteX4" fmla="*/ 82557 w 95240"/>
              <a:gd name="connsiteY4" fmla="*/ 93822 h 152959"/>
              <a:gd name="connsiteX5" fmla="*/ 79382 w 95240"/>
              <a:gd name="connsiteY5" fmla="*/ 63659 h 152959"/>
              <a:gd name="connsiteX6" fmla="*/ 7 w 95240"/>
              <a:gd name="connsiteY6" fmla="*/ 159 h 15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40" h="152959">
                <a:moveTo>
                  <a:pt x="7" y="159"/>
                </a:moveTo>
                <a:cubicBezTo>
                  <a:pt x="801" y="-2487"/>
                  <a:pt x="68799" y="28469"/>
                  <a:pt x="84145" y="47784"/>
                </a:cubicBezTo>
                <a:cubicBezTo>
                  <a:pt x="99491" y="67099"/>
                  <a:pt x="95522" y="98585"/>
                  <a:pt x="92082" y="116047"/>
                </a:cubicBezTo>
                <a:cubicBezTo>
                  <a:pt x="88642" y="133510"/>
                  <a:pt x="65094" y="156263"/>
                  <a:pt x="63507" y="152559"/>
                </a:cubicBezTo>
                <a:cubicBezTo>
                  <a:pt x="61920" y="148855"/>
                  <a:pt x="79911" y="108639"/>
                  <a:pt x="82557" y="93822"/>
                </a:cubicBezTo>
                <a:cubicBezTo>
                  <a:pt x="85203" y="79005"/>
                  <a:pt x="94463" y="78476"/>
                  <a:pt x="79382" y="63659"/>
                </a:cubicBezTo>
                <a:cubicBezTo>
                  <a:pt x="64301" y="48842"/>
                  <a:pt x="-787" y="2805"/>
                  <a:pt x="7" y="1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EA3FCA00-6089-4B47-91F2-7A143D12453F}"/>
              </a:ext>
            </a:extLst>
          </p:cNvPr>
          <p:cNvSpPr/>
          <p:nvPr/>
        </p:nvSpPr>
        <p:spPr>
          <a:xfrm>
            <a:off x="7738935" y="6209722"/>
            <a:ext cx="136750" cy="158426"/>
          </a:xfrm>
          <a:custGeom>
            <a:avLst/>
            <a:gdLst>
              <a:gd name="connsiteX0" fmla="*/ 28703 w 136750"/>
              <a:gd name="connsiteY0" fmla="*/ 578 h 158426"/>
              <a:gd name="connsiteX1" fmla="*/ 128 w 136750"/>
              <a:gd name="connsiteY1" fmla="*/ 68841 h 158426"/>
              <a:gd name="connsiteX2" fmla="*/ 20765 w 136750"/>
              <a:gd name="connsiteY2" fmla="*/ 113291 h 158426"/>
              <a:gd name="connsiteX3" fmla="*/ 77915 w 136750"/>
              <a:gd name="connsiteY3" fmla="*/ 145041 h 158426"/>
              <a:gd name="connsiteX4" fmla="*/ 136653 w 136750"/>
              <a:gd name="connsiteY4" fmla="*/ 157741 h 158426"/>
              <a:gd name="connsiteX5" fmla="*/ 63628 w 136750"/>
              <a:gd name="connsiteY5" fmla="*/ 125991 h 158426"/>
              <a:gd name="connsiteX6" fmla="*/ 22353 w 136750"/>
              <a:gd name="connsiteY6" fmla="*/ 110116 h 158426"/>
              <a:gd name="connsiteX7" fmla="*/ 28703 w 136750"/>
              <a:gd name="connsiteY7" fmla="*/ 578 h 15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750" h="158426">
                <a:moveTo>
                  <a:pt x="28703" y="578"/>
                </a:moveTo>
                <a:cubicBezTo>
                  <a:pt x="24999" y="-6301"/>
                  <a:pt x="1451" y="50055"/>
                  <a:pt x="128" y="68841"/>
                </a:cubicBezTo>
                <a:cubicBezTo>
                  <a:pt x="-1195" y="87627"/>
                  <a:pt x="7801" y="100591"/>
                  <a:pt x="20765" y="113291"/>
                </a:cubicBezTo>
                <a:cubicBezTo>
                  <a:pt x="33729" y="125991"/>
                  <a:pt x="58600" y="137633"/>
                  <a:pt x="77915" y="145041"/>
                </a:cubicBezTo>
                <a:cubicBezTo>
                  <a:pt x="97230" y="152449"/>
                  <a:pt x="139034" y="160916"/>
                  <a:pt x="136653" y="157741"/>
                </a:cubicBezTo>
                <a:cubicBezTo>
                  <a:pt x="134272" y="154566"/>
                  <a:pt x="82678" y="133928"/>
                  <a:pt x="63628" y="125991"/>
                </a:cubicBezTo>
                <a:cubicBezTo>
                  <a:pt x="44578" y="118054"/>
                  <a:pt x="27380" y="129166"/>
                  <a:pt x="22353" y="110116"/>
                </a:cubicBezTo>
                <a:cubicBezTo>
                  <a:pt x="17326" y="91066"/>
                  <a:pt x="32407" y="7457"/>
                  <a:pt x="28703" y="5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DA5D1FD-68D9-4BA5-867E-298C8036DAE2}"/>
              </a:ext>
            </a:extLst>
          </p:cNvPr>
          <p:cNvSpPr/>
          <p:nvPr/>
        </p:nvSpPr>
        <p:spPr>
          <a:xfrm>
            <a:off x="7978357" y="6324703"/>
            <a:ext cx="268671" cy="226387"/>
          </a:xfrm>
          <a:custGeom>
            <a:avLst/>
            <a:gdLst>
              <a:gd name="connsiteX0" fmla="*/ 1476 w 268671"/>
              <a:gd name="connsiteY0" fmla="*/ 226380 h 226387"/>
              <a:gd name="connsiteX1" fmla="*/ 60743 w 268671"/>
              <a:gd name="connsiteY1" fmla="*/ 78214 h 226387"/>
              <a:gd name="connsiteX2" fmla="*/ 263943 w 268671"/>
              <a:gd name="connsiteY2" fmla="*/ 2014 h 226387"/>
              <a:gd name="connsiteX3" fmla="*/ 196210 w 268671"/>
              <a:gd name="connsiteY3" fmla="*/ 27414 h 226387"/>
              <a:gd name="connsiteX4" fmla="*/ 107310 w 268671"/>
              <a:gd name="connsiteY4" fmla="*/ 84564 h 226387"/>
              <a:gd name="connsiteX5" fmla="*/ 1476 w 268671"/>
              <a:gd name="connsiteY5" fmla="*/ 226380 h 22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671" h="226387">
                <a:moveTo>
                  <a:pt x="1476" y="226380"/>
                </a:moveTo>
                <a:cubicBezTo>
                  <a:pt x="-6285" y="225322"/>
                  <a:pt x="16998" y="115608"/>
                  <a:pt x="60743" y="78214"/>
                </a:cubicBezTo>
                <a:cubicBezTo>
                  <a:pt x="104488" y="40820"/>
                  <a:pt x="263943" y="2014"/>
                  <a:pt x="263943" y="2014"/>
                </a:cubicBezTo>
                <a:cubicBezTo>
                  <a:pt x="286521" y="-6453"/>
                  <a:pt x="222315" y="13656"/>
                  <a:pt x="196210" y="27414"/>
                </a:cubicBezTo>
                <a:cubicBezTo>
                  <a:pt x="170105" y="41172"/>
                  <a:pt x="139766" y="52814"/>
                  <a:pt x="107310" y="84564"/>
                </a:cubicBezTo>
                <a:cubicBezTo>
                  <a:pt x="74854" y="116314"/>
                  <a:pt x="9237" y="227438"/>
                  <a:pt x="1476" y="2263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0822C6BA-5AFC-4D5B-9FFD-23827E4706D3}"/>
              </a:ext>
            </a:extLst>
          </p:cNvPr>
          <p:cNvSpPr/>
          <p:nvPr/>
        </p:nvSpPr>
        <p:spPr>
          <a:xfrm>
            <a:off x="7947575" y="6292780"/>
            <a:ext cx="257120" cy="236476"/>
          </a:xfrm>
          <a:custGeom>
            <a:avLst/>
            <a:gdLst>
              <a:gd name="connsiteX0" fmla="*/ 256625 w 257120"/>
              <a:gd name="connsiteY0" fmla="*/ 70 h 236476"/>
              <a:gd name="connsiteX1" fmla="*/ 78825 w 257120"/>
              <a:gd name="connsiteY1" fmla="*/ 48753 h 236476"/>
              <a:gd name="connsiteX2" fmla="*/ 508 w 257120"/>
              <a:gd name="connsiteY2" fmla="*/ 235020 h 236476"/>
              <a:gd name="connsiteX3" fmla="*/ 49192 w 257120"/>
              <a:gd name="connsiteY3" fmla="*/ 131303 h 236476"/>
              <a:gd name="connsiteX4" fmla="*/ 129625 w 257120"/>
              <a:gd name="connsiteY4" fmla="*/ 55103 h 236476"/>
              <a:gd name="connsiteX5" fmla="*/ 256625 w 257120"/>
              <a:gd name="connsiteY5" fmla="*/ 70 h 23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120" h="236476">
                <a:moveTo>
                  <a:pt x="256625" y="70"/>
                </a:moveTo>
                <a:cubicBezTo>
                  <a:pt x="248158" y="-988"/>
                  <a:pt x="121511" y="9595"/>
                  <a:pt x="78825" y="48753"/>
                </a:cubicBezTo>
                <a:cubicBezTo>
                  <a:pt x="36139" y="87911"/>
                  <a:pt x="5447" y="221262"/>
                  <a:pt x="508" y="235020"/>
                </a:cubicBezTo>
                <a:cubicBezTo>
                  <a:pt x="-4431" y="248778"/>
                  <a:pt x="27673" y="161289"/>
                  <a:pt x="49192" y="131303"/>
                </a:cubicBezTo>
                <a:cubicBezTo>
                  <a:pt x="70711" y="101317"/>
                  <a:pt x="96464" y="75211"/>
                  <a:pt x="129625" y="55103"/>
                </a:cubicBezTo>
                <a:cubicBezTo>
                  <a:pt x="162786" y="34995"/>
                  <a:pt x="265092" y="1128"/>
                  <a:pt x="256625" y="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F95E4FE-FAE2-421F-9F75-D613E08B590B}"/>
              </a:ext>
            </a:extLst>
          </p:cNvPr>
          <p:cNvSpPr/>
          <p:nvPr/>
        </p:nvSpPr>
        <p:spPr>
          <a:xfrm>
            <a:off x="8194378" y="6305246"/>
            <a:ext cx="641286" cy="589426"/>
          </a:xfrm>
          <a:custGeom>
            <a:avLst/>
            <a:gdLst>
              <a:gd name="connsiteX0" fmla="*/ 1355 w 641286"/>
              <a:gd name="connsiteY0" fmla="*/ 304 h 589426"/>
              <a:gd name="connsiteX1" fmla="*/ 316739 w 641286"/>
              <a:gd name="connsiteY1" fmla="*/ 288171 h 589426"/>
              <a:gd name="connsiteX2" fmla="*/ 627889 w 641286"/>
              <a:gd name="connsiteY2" fmla="*/ 582387 h 589426"/>
              <a:gd name="connsiteX3" fmla="*/ 570739 w 641286"/>
              <a:gd name="connsiteY3" fmla="*/ 485021 h 589426"/>
              <a:gd name="connsiteX4" fmla="*/ 443739 w 641286"/>
              <a:gd name="connsiteY4" fmla="*/ 343204 h 589426"/>
              <a:gd name="connsiteX5" fmla="*/ 1355 w 641286"/>
              <a:gd name="connsiteY5" fmla="*/ 304 h 58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286" h="589426">
                <a:moveTo>
                  <a:pt x="1355" y="304"/>
                </a:moveTo>
                <a:cubicBezTo>
                  <a:pt x="-19812" y="-8868"/>
                  <a:pt x="212317" y="191157"/>
                  <a:pt x="316739" y="288171"/>
                </a:cubicBezTo>
                <a:cubicBezTo>
                  <a:pt x="421161" y="385185"/>
                  <a:pt x="585556" y="549579"/>
                  <a:pt x="627889" y="582387"/>
                </a:cubicBezTo>
                <a:cubicBezTo>
                  <a:pt x="670222" y="615195"/>
                  <a:pt x="601431" y="524885"/>
                  <a:pt x="570739" y="485021"/>
                </a:cubicBezTo>
                <a:cubicBezTo>
                  <a:pt x="540047" y="445157"/>
                  <a:pt x="538284" y="421521"/>
                  <a:pt x="443739" y="343204"/>
                </a:cubicBezTo>
                <a:cubicBezTo>
                  <a:pt x="349195" y="264887"/>
                  <a:pt x="22522" y="9476"/>
                  <a:pt x="1355" y="3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4F314920-37FA-4B55-AC53-6CEB9CDC0D92}"/>
              </a:ext>
            </a:extLst>
          </p:cNvPr>
          <p:cNvSpPr/>
          <p:nvPr/>
        </p:nvSpPr>
        <p:spPr>
          <a:xfrm>
            <a:off x="7971354" y="6527569"/>
            <a:ext cx="353088" cy="355981"/>
          </a:xfrm>
          <a:custGeom>
            <a:avLst/>
            <a:gdLst>
              <a:gd name="connsiteX0" fmla="*/ 13 w 353088"/>
              <a:gd name="connsiteY0" fmla="*/ 231 h 355981"/>
              <a:gd name="connsiteX1" fmla="*/ 228613 w 353088"/>
              <a:gd name="connsiteY1" fmla="*/ 237298 h 355981"/>
              <a:gd name="connsiteX2" fmla="*/ 351379 w 353088"/>
              <a:gd name="connsiteY2" fmla="*/ 355831 h 355981"/>
              <a:gd name="connsiteX3" fmla="*/ 296346 w 353088"/>
              <a:gd name="connsiteY3" fmla="*/ 260581 h 355981"/>
              <a:gd name="connsiteX4" fmla="*/ 239196 w 353088"/>
              <a:gd name="connsiteY4" fmla="*/ 194964 h 355981"/>
              <a:gd name="connsiteX5" fmla="*/ 13 w 353088"/>
              <a:gd name="connsiteY5" fmla="*/ 231 h 35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088" h="355981">
                <a:moveTo>
                  <a:pt x="13" y="231"/>
                </a:moveTo>
                <a:cubicBezTo>
                  <a:pt x="-1751" y="7287"/>
                  <a:pt x="170052" y="178031"/>
                  <a:pt x="228613" y="237298"/>
                </a:cubicBezTo>
                <a:cubicBezTo>
                  <a:pt x="287174" y="296565"/>
                  <a:pt x="340090" y="351951"/>
                  <a:pt x="351379" y="355831"/>
                </a:cubicBezTo>
                <a:cubicBezTo>
                  <a:pt x="362668" y="359711"/>
                  <a:pt x="315043" y="287392"/>
                  <a:pt x="296346" y="260581"/>
                </a:cubicBezTo>
                <a:cubicBezTo>
                  <a:pt x="277649" y="233770"/>
                  <a:pt x="288938" y="240825"/>
                  <a:pt x="239196" y="194964"/>
                </a:cubicBezTo>
                <a:cubicBezTo>
                  <a:pt x="189454" y="149103"/>
                  <a:pt x="1777" y="-6825"/>
                  <a:pt x="13" y="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CE7FDDD0-3905-4AD8-9FFE-9A8BD678A368}"/>
              </a:ext>
            </a:extLst>
          </p:cNvPr>
          <p:cNvSpPr/>
          <p:nvPr/>
        </p:nvSpPr>
        <p:spPr>
          <a:xfrm>
            <a:off x="8462427" y="6769690"/>
            <a:ext cx="273059" cy="135505"/>
          </a:xfrm>
          <a:custGeom>
            <a:avLst/>
            <a:gdLst>
              <a:gd name="connsiteX0" fmla="*/ 273056 w 273059"/>
              <a:gd name="connsiteY0" fmla="*/ 1527 h 135505"/>
              <a:gd name="connsiteX1" fmla="*/ 105840 w 273059"/>
              <a:gd name="connsiteY1" fmla="*/ 33277 h 135505"/>
              <a:gd name="connsiteX2" fmla="*/ 6 w 273059"/>
              <a:gd name="connsiteY2" fmla="*/ 134877 h 135505"/>
              <a:gd name="connsiteX3" fmla="*/ 101606 w 273059"/>
              <a:gd name="connsiteY3" fmla="*/ 73493 h 135505"/>
              <a:gd name="connsiteX4" fmla="*/ 273056 w 273059"/>
              <a:gd name="connsiteY4" fmla="*/ 1527 h 13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9" h="135505">
                <a:moveTo>
                  <a:pt x="273056" y="1527"/>
                </a:moveTo>
                <a:cubicBezTo>
                  <a:pt x="273762" y="-5176"/>
                  <a:pt x="151348" y="11052"/>
                  <a:pt x="105840" y="33277"/>
                </a:cubicBezTo>
                <a:cubicBezTo>
                  <a:pt x="60332" y="55502"/>
                  <a:pt x="712" y="128174"/>
                  <a:pt x="6" y="134877"/>
                </a:cubicBezTo>
                <a:cubicBezTo>
                  <a:pt x="-700" y="141580"/>
                  <a:pt x="55039" y="92896"/>
                  <a:pt x="101606" y="73493"/>
                </a:cubicBezTo>
                <a:cubicBezTo>
                  <a:pt x="148173" y="54090"/>
                  <a:pt x="272350" y="8230"/>
                  <a:pt x="273056" y="15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FD70CD52-39E4-42F4-A8E9-4A277CA25EF5}"/>
              </a:ext>
            </a:extLst>
          </p:cNvPr>
          <p:cNvSpPr/>
          <p:nvPr/>
        </p:nvSpPr>
        <p:spPr>
          <a:xfrm>
            <a:off x="4004733" y="6260389"/>
            <a:ext cx="788666" cy="610311"/>
          </a:xfrm>
          <a:custGeom>
            <a:avLst/>
            <a:gdLst>
              <a:gd name="connsiteX0" fmla="*/ 0 w 788666"/>
              <a:gd name="connsiteY0" fmla="*/ 610311 h 610311"/>
              <a:gd name="connsiteX1" fmla="*/ 374650 w 788666"/>
              <a:gd name="connsiteY1" fmla="*/ 320328 h 610311"/>
              <a:gd name="connsiteX2" fmla="*/ 776817 w 788666"/>
              <a:gd name="connsiteY2" fmla="*/ 11294 h 610311"/>
              <a:gd name="connsiteX3" fmla="*/ 690034 w 788666"/>
              <a:gd name="connsiteY3" fmla="*/ 62094 h 610311"/>
              <a:gd name="connsiteX4" fmla="*/ 601134 w 788666"/>
              <a:gd name="connsiteY4" fmla="*/ 112894 h 610311"/>
              <a:gd name="connsiteX5" fmla="*/ 0 w 788666"/>
              <a:gd name="connsiteY5" fmla="*/ 610311 h 61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666" h="610311">
                <a:moveTo>
                  <a:pt x="0" y="610311"/>
                </a:moveTo>
                <a:lnTo>
                  <a:pt x="374650" y="320328"/>
                </a:lnTo>
                <a:lnTo>
                  <a:pt x="776817" y="11294"/>
                </a:lnTo>
                <a:cubicBezTo>
                  <a:pt x="829381" y="-31745"/>
                  <a:pt x="690034" y="62094"/>
                  <a:pt x="690034" y="62094"/>
                </a:cubicBezTo>
                <a:cubicBezTo>
                  <a:pt x="660754" y="79027"/>
                  <a:pt x="715434" y="23288"/>
                  <a:pt x="601134" y="112894"/>
                </a:cubicBezTo>
                <a:cubicBezTo>
                  <a:pt x="486834" y="202500"/>
                  <a:pt x="245534" y="401114"/>
                  <a:pt x="0" y="6103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42295E94-C97A-4EB3-B90B-8383825E6144}"/>
              </a:ext>
            </a:extLst>
          </p:cNvPr>
          <p:cNvSpPr/>
          <p:nvPr/>
        </p:nvSpPr>
        <p:spPr>
          <a:xfrm>
            <a:off x="4815413" y="6273335"/>
            <a:ext cx="174769" cy="301236"/>
          </a:xfrm>
          <a:custGeom>
            <a:avLst/>
            <a:gdLst>
              <a:gd name="connsiteX0" fmla="*/ 4 w 174769"/>
              <a:gd name="connsiteY0" fmla="*/ 465 h 301236"/>
              <a:gd name="connsiteX1" fmla="*/ 118537 w 174769"/>
              <a:gd name="connsiteY1" fmla="*/ 74548 h 301236"/>
              <a:gd name="connsiteX2" fmla="*/ 173570 w 174769"/>
              <a:gd name="connsiteY2" fmla="*/ 197315 h 301236"/>
              <a:gd name="connsiteX3" fmla="*/ 156637 w 174769"/>
              <a:gd name="connsiteY3" fmla="*/ 301032 h 301236"/>
              <a:gd name="connsiteX4" fmla="*/ 158754 w 174769"/>
              <a:gd name="connsiteY4" fmla="*/ 220598 h 301236"/>
              <a:gd name="connsiteX5" fmla="*/ 114304 w 174769"/>
              <a:gd name="connsiteY5" fmla="*/ 108415 h 301236"/>
              <a:gd name="connsiteX6" fmla="*/ 4 w 174769"/>
              <a:gd name="connsiteY6" fmla="*/ 465 h 30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69" h="301236">
                <a:moveTo>
                  <a:pt x="4" y="465"/>
                </a:moveTo>
                <a:cubicBezTo>
                  <a:pt x="710" y="-5180"/>
                  <a:pt x="89609" y="41740"/>
                  <a:pt x="118537" y="74548"/>
                </a:cubicBezTo>
                <a:cubicBezTo>
                  <a:pt x="147465" y="107356"/>
                  <a:pt x="167220" y="159568"/>
                  <a:pt x="173570" y="197315"/>
                </a:cubicBezTo>
                <a:cubicBezTo>
                  <a:pt x="179920" y="235062"/>
                  <a:pt x="159106" y="297152"/>
                  <a:pt x="156637" y="301032"/>
                </a:cubicBezTo>
                <a:cubicBezTo>
                  <a:pt x="154168" y="304912"/>
                  <a:pt x="165810" y="252701"/>
                  <a:pt x="158754" y="220598"/>
                </a:cubicBezTo>
                <a:cubicBezTo>
                  <a:pt x="151698" y="188495"/>
                  <a:pt x="142174" y="142634"/>
                  <a:pt x="114304" y="108415"/>
                </a:cubicBezTo>
                <a:cubicBezTo>
                  <a:pt x="86435" y="74196"/>
                  <a:pt x="-702" y="6110"/>
                  <a:pt x="4" y="4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CADF1B10-058F-445F-AD39-45078D9F5CC4}"/>
              </a:ext>
            </a:extLst>
          </p:cNvPr>
          <p:cNvSpPr/>
          <p:nvPr/>
        </p:nvSpPr>
        <p:spPr>
          <a:xfrm>
            <a:off x="4608517" y="6587056"/>
            <a:ext cx="361938" cy="287903"/>
          </a:xfrm>
          <a:custGeom>
            <a:avLst/>
            <a:gdLst>
              <a:gd name="connsiteX0" fmla="*/ 361416 w 361938"/>
              <a:gd name="connsiteY0" fmla="*/ 11 h 287903"/>
              <a:gd name="connsiteX1" fmla="*/ 94716 w 361938"/>
              <a:gd name="connsiteY1" fmla="*/ 186277 h 287903"/>
              <a:gd name="connsiteX2" fmla="*/ 1583 w 361938"/>
              <a:gd name="connsiteY2" fmla="*/ 287877 h 287903"/>
              <a:gd name="connsiteX3" fmla="*/ 158216 w 361938"/>
              <a:gd name="connsiteY3" fmla="*/ 177811 h 287903"/>
              <a:gd name="connsiteX4" fmla="*/ 361416 w 361938"/>
              <a:gd name="connsiteY4" fmla="*/ 11 h 28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38" h="287903">
                <a:moveTo>
                  <a:pt x="361416" y="11"/>
                </a:moveTo>
                <a:cubicBezTo>
                  <a:pt x="350833" y="1422"/>
                  <a:pt x="154688" y="138299"/>
                  <a:pt x="94716" y="186277"/>
                </a:cubicBezTo>
                <a:cubicBezTo>
                  <a:pt x="34744" y="234255"/>
                  <a:pt x="-9000" y="289288"/>
                  <a:pt x="1583" y="287877"/>
                </a:cubicBezTo>
                <a:cubicBezTo>
                  <a:pt x="12166" y="286466"/>
                  <a:pt x="97538" y="225083"/>
                  <a:pt x="158216" y="177811"/>
                </a:cubicBezTo>
                <a:cubicBezTo>
                  <a:pt x="218894" y="130539"/>
                  <a:pt x="371999" y="-1400"/>
                  <a:pt x="361416" y="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E978D350-A358-4440-B4AA-7FC1376B4A94}"/>
              </a:ext>
            </a:extLst>
          </p:cNvPr>
          <p:cNvSpPr/>
          <p:nvPr/>
        </p:nvSpPr>
        <p:spPr>
          <a:xfrm>
            <a:off x="4543337" y="6321449"/>
            <a:ext cx="395355" cy="544395"/>
          </a:xfrm>
          <a:custGeom>
            <a:avLst/>
            <a:gdLst>
              <a:gd name="connsiteX0" fmla="*/ 200113 w 395355"/>
              <a:gd name="connsiteY0" fmla="*/ 1034 h 544395"/>
              <a:gd name="connsiteX1" fmla="*/ 335580 w 395355"/>
              <a:gd name="connsiteY1" fmla="*/ 64534 h 544395"/>
              <a:gd name="connsiteX2" fmla="*/ 373680 w 395355"/>
              <a:gd name="connsiteY2" fmla="*/ 159784 h 544395"/>
              <a:gd name="connsiteX3" fmla="*/ 312296 w 395355"/>
              <a:gd name="connsiteY3" fmla="*/ 255034 h 544395"/>
              <a:gd name="connsiteX4" fmla="*/ 181063 w 395355"/>
              <a:gd name="connsiteY4" fmla="*/ 373568 h 544395"/>
              <a:gd name="connsiteX5" fmla="*/ 1146 w 395355"/>
              <a:gd name="connsiteY5" fmla="*/ 542901 h 544395"/>
              <a:gd name="connsiteX6" fmla="*/ 117563 w 395355"/>
              <a:gd name="connsiteY6" fmla="*/ 443418 h 544395"/>
              <a:gd name="connsiteX7" fmla="*/ 375796 w 395355"/>
              <a:gd name="connsiteY7" fmla="*/ 227518 h 544395"/>
              <a:gd name="connsiteX8" fmla="*/ 358863 w 395355"/>
              <a:gd name="connsiteY8" fmla="*/ 115334 h 544395"/>
              <a:gd name="connsiteX9" fmla="*/ 200113 w 395355"/>
              <a:gd name="connsiteY9" fmla="*/ 1034 h 54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5355" h="544395">
                <a:moveTo>
                  <a:pt x="200113" y="1034"/>
                </a:moveTo>
                <a:cubicBezTo>
                  <a:pt x="196233" y="-7433"/>
                  <a:pt x="306652" y="38076"/>
                  <a:pt x="335580" y="64534"/>
                </a:cubicBezTo>
                <a:cubicBezTo>
                  <a:pt x="364508" y="90992"/>
                  <a:pt x="377561" y="128034"/>
                  <a:pt x="373680" y="159784"/>
                </a:cubicBezTo>
                <a:cubicBezTo>
                  <a:pt x="369799" y="191534"/>
                  <a:pt x="344399" y="219403"/>
                  <a:pt x="312296" y="255034"/>
                </a:cubicBezTo>
                <a:cubicBezTo>
                  <a:pt x="280193" y="290665"/>
                  <a:pt x="232921" y="325590"/>
                  <a:pt x="181063" y="373568"/>
                </a:cubicBezTo>
                <a:cubicBezTo>
                  <a:pt x="129205" y="421546"/>
                  <a:pt x="11729" y="531259"/>
                  <a:pt x="1146" y="542901"/>
                </a:cubicBezTo>
                <a:cubicBezTo>
                  <a:pt x="-9437" y="554543"/>
                  <a:pt x="55121" y="495982"/>
                  <a:pt x="117563" y="443418"/>
                </a:cubicBezTo>
                <a:cubicBezTo>
                  <a:pt x="180005" y="390854"/>
                  <a:pt x="335579" y="282199"/>
                  <a:pt x="375796" y="227518"/>
                </a:cubicBezTo>
                <a:cubicBezTo>
                  <a:pt x="416013" y="172837"/>
                  <a:pt x="386027" y="152023"/>
                  <a:pt x="358863" y="115334"/>
                </a:cubicBezTo>
                <a:cubicBezTo>
                  <a:pt x="331699" y="78645"/>
                  <a:pt x="203993" y="9501"/>
                  <a:pt x="200113" y="10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52621B48-702F-4526-96EC-74BBA231FA0D}"/>
              </a:ext>
            </a:extLst>
          </p:cNvPr>
          <p:cNvSpPr/>
          <p:nvPr/>
        </p:nvSpPr>
        <p:spPr>
          <a:xfrm>
            <a:off x="3141428" y="5208572"/>
            <a:ext cx="75145" cy="384737"/>
          </a:xfrm>
          <a:custGeom>
            <a:avLst/>
            <a:gdLst>
              <a:gd name="connsiteX0" fmla="*/ 235 w 75145"/>
              <a:gd name="connsiteY0" fmla="*/ 16 h 384737"/>
              <a:gd name="connsiteX1" fmla="*/ 47860 w 75145"/>
              <a:gd name="connsiteY1" fmla="*/ 212741 h 384737"/>
              <a:gd name="connsiteX2" fmla="*/ 62147 w 75145"/>
              <a:gd name="connsiteY2" fmla="*/ 381016 h 384737"/>
              <a:gd name="connsiteX3" fmla="*/ 68497 w 75145"/>
              <a:gd name="connsiteY3" fmla="*/ 319103 h 384737"/>
              <a:gd name="connsiteX4" fmla="*/ 70085 w 75145"/>
              <a:gd name="connsiteY4" fmla="*/ 201628 h 384737"/>
              <a:gd name="connsiteX5" fmla="*/ 235 w 75145"/>
              <a:gd name="connsiteY5" fmla="*/ 16 h 38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45" h="384737">
                <a:moveTo>
                  <a:pt x="235" y="16"/>
                </a:moveTo>
                <a:cubicBezTo>
                  <a:pt x="-3469" y="1868"/>
                  <a:pt x="37541" y="149241"/>
                  <a:pt x="47860" y="212741"/>
                </a:cubicBezTo>
                <a:cubicBezTo>
                  <a:pt x="58179" y="276241"/>
                  <a:pt x="58708" y="363289"/>
                  <a:pt x="62147" y="381016"/>
                </a:cubicBezTo>
                <a:cubicBezTo>
                  <a:pt x="65586" y="398743"/>
                  <a:pt x="67174" y="349001"/>
                  <a:pt x="68497" y="319103"/>
                </a:cubicBezTo>
                <a:cubicBezTo>
                  <a:pt x="69820" y="289205"/>
                  <a:pt x="81727" y="251634"/>
                  <a:pt x="70085" y="201628"/>
                </a:cubicBezTo>
                <a:cubicBezTo>
                  <a:pt x="58443" y="151622"/>
                  <a:pt x="3939" y="-1836"/>
                  <a:pt x="235" y="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62E00D3C-9421-4934-B117-321B725BD025}"/>
              </a:ext>
            </a:extLst>
          </p:cNvPr>
          <p:cNvSpPr/>
          <p:nvPr/>
        </p:nvSpPr>
        <p:spPr>
          <a:xfrm>
            <a:off x="3139408" y="5134696"/>
            <a:ext cx="274934" cy="467898"/>
          </a:xfrm>
          <a:custGeom>
            <a:avLst/>
            <a:gdLst>
              <a:gd name="connsiteX0" fmla="*/ 2255 w 274934"/>
              <a:gd name="connsiteY0" fmla="*/ 64367 h 467898"/>
              <a:gd name="connsiteX1" fmla="*/ 73692 w 274934"/>
              <a:gd name="connsiteY1" fmla="*/ 867 h 467898"/>
              <a:gd name="connsiteX2" fmla="*/ 173705 w 274934"/>
              <a:gd name="connsiteY2" fmla="*/ 42142 h 467898"/>
              <a:gd name="connsiteX3" fmla="*/ 208630 w 274934"/>
              <a:gd name="connsiteY3" fmla="*/ 227879 h 467898"/>
              <a:gd name="connsiteX4" fmla="*/ 272130 w 274934"/>
              <a:gd name="connsiteY4" fmla="*/ 459654 h 467898"/>
              <a:gd name="connsiteX5" fmla="*/ 256255 w 274934"/>
              <a:gd name="connsiteY5" fmla="*/ 397742 h 467898"/>
              <a:gd name="connsiteX6" fmla="*/ 189580 w 274934"/>
              <a:gd name="connsiteY6" fmla="*/ 221529 h 467898"/>
              <a:gd name="connsiteX7" fmla="*/ 159417 w 274934"/>
              <a:gd name="connsiteY7" fmla="*/ 62779 h 467898"/>
              <a:gd name="connsiteX8" fmla="*/ 2255 w 274934"/>
              <a:gd name="connsiteY8" fmla="*/ 64367 h 46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934" h="467898">
                <a:moveTo>
                  <a:pt x="2255" y="64367"/>
                </a:moveTo>
                <a:cubicBezTo>
                  <a:pt x="-12032" y="54048"/>
                  <a:pt x="45117" y="4571"/>
                  <a:pt x="73692" y="867"/>
                </a:cubicBezTo>
                <a:cubicBezTo>
                  <a:pt x="102267" y="-2837"/>
                  <a:pt x="151215" y="4307"/>
                  <a:pt x="173705" y="42142"/>
                </a:cubicBezTo>
                <a:cubicBezTo>
                  <a:pt x="196195" y="79977"/>
                  <a:pt x="192226" y="158294"/>
                  <a:pt x="208630" y="227879"/>
                </a:cubicBezTo>
                <a:cubicBezTo>
                  <a:pt x="225034" y="297464"/>
                  <a:pt x="264193" y="431344"/>
                  <a:pt x="272130" y="459654"/>
                </a:cubicBezTo>
                <a:cubicBezTo>
                  <a:pt x="280068" y="487965"/>
                  <a:pt x="270013" y="437429"/>
                  <a:pt x="256255" y="397742"/>
                </a:cubicBezTo>
                <a:cubicBezTo>
                  <a:pt x="242497" y="358055"/>
                  <a:pt x="205720" y="277356"/>
                  <a:pt x="189580" y="221529"/>
                </a:cubicBezTo>
                <a:cubicBezTo>
                  <a:pt x="173440" y="165702"/>
                  <a:pt x="188786" y="92148"/>
                  <a:pt x="159417" y="62779"/>
                </a:cubicBezTo>
                <a:cubicBezTo>
                  <a:pt x="130048" y="33410"/>
                  <a:pt x="16542" y="74686"/>
                  <a:pt x="2255" y="643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E040DB50-E1E6-4F4E-A1F7-AA33AA020FC0}"/>
              </a:ext>
            </a:extLst>
          </p:cNvPr>
          <p:cNvSpPr/>
          <p:nvPr/>
        </p:nvSpPr>
        <p:spPr>
          <a:xfrm>
            <a:off x="3173198" y="5634038"/>
            <a:ext cx="50240" cy="337414"/>
          </a:xfrm>
          <a:custGeom>
            <a:avLst/>
            <a:gdLst>
              <a:gd name="connsiteX0" fmla="*/ 24027 w 50240"/>
              <a:gd name="connsiteY0" fmla="*/ 0 h 337414"/>
              <a:gd name="connsiteX1" fmla="*/ 24027 w 50240"/>
              <a:gd name="connsiteY1" fmla="*/ 177800 h 337414"/>
              <a:gd name="connsiteX2" fmla="*/ 24027 w 50240"/>
              <a:gd name="connsiteY2" fmla="*/ 219075 h 337414"/>
              <a:gd name="connsiteX3" fmla="*/ 49427 w 50240"/>
              <a:gd name="connsiteY3" fmla="*/ 334962 h 337414"/>
              <a:gd name="connsiteX4" fmla="*/ 39902 w 50240"/>
              <a:gd name="connsiteY4" fmla="*/ 290512 h 337414"/>
              <a:gd name="connsiteX5" fmla="*/ 215 w 50240"/>
              <a:gd name="connsiteY5" fmla="*/ 201612 h 337414"/>
              <a:gd name="connsiteX6" fmla="*/ 24027 w 50240"/>
              <a:gd name="connsiteY6" fmla="*/ 0 h 3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40" h="337414">
                <a:moveTo>
                  <a:pt x="24027" y="0"/>
                </a:moveTo>
                <a:lnTo>
                  <a:pt x="24027" y="177800"/>
                </a:lnTo>
                <a:cubicBezTo>
                  <a:pt x="24027" y="214312"/>
                  <a:pt x="19794" y="192881"/>
                  <a:pt x="24027" y="219075"/>
                </a:cubicBezTo>
                <a:cubicBezTo>
                  <a:pt x="28260" y="245269"/>
                  <a:pt x="46781" y="323056"/>
                  <a:pt x="49427" y="334962"/>
                </a:cubicBezTo>
                <a:cubicBezTo>
                  <a:pt x="52073" y="346868"/>
                  <a:pt x="48104" y="312737"/>
                  <a:pt x="39902" y="290512"/>
                </a:cubicBezTo>
                <a:cubicBezTo>
                  <a:pt x="31700" y="268287"/>
                  <a:pt x="2861" y="248972"/>
                  <a:pt x="215" y="201612"/>
                </a:cubicBezTo>
                <a:cubicBezTo>
                  <a:pt x="-2431" y="154252"/>
                  <a:pt x="20058" y="3969"/>
                  <a:pt x="2402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F436158-4229-4C65-9A59-EA1CC7088F46}"/>
              </a:ext>
            </a:extLst>
          </p:cNvPr>
          <p:cNvSpPr/>
          <p:nvPr/>
        </p:nvSpPr>
        <p:spPr>
          <a:xfrm>
            <a:off x="3400346" y="5575143"/>
            <a:ext cx="80524" cy="358228"/>
          </a:xfrm>
          <a:custGeom>
            <a:avLst/>
            <a:gdLst>
              <a:gd name="connsiteX0" fmla="*/ 79 w 80524"/>
              <a:gd name="connsiteY0" fmla="*/ 157 h 358228"/>
              <a:gd name="connsiteX1" fmla="*/ 60404 w 80524"/>
              <a:gd name="connsiteY1" fmla="*/ 185895 h 358228"/>
              <a:gd name="connsiteX2" fmla="*/ 66754 w 80524"/>
              <a:gd name="connsiteY2" fmla="*/ 355757 h 358228"/>
              <a:gd name="connsiteX3" fmla="*/ 74692 w 80524"/>
              <a:gd name="connsiteY3" fmla="*/ 277970 h 358228"/>
              <a:gd name="connsiteX4" fmla="*/ 74692 w 80524"/>
              <a:gd name="connsiteY4" fmla="*/ 155732 h 358228"/>
              <a:gd name="connsiteX5" fmla="*/ 79 w 80524"/>
              <a:gd name="connsiteY5" fmla="*/ 157 h 35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524" h="358228">
                <a:moveTo>
                  <a:pt x="79" y="157"/>
                </a:moveTo>
                <a:cubicBezTo>
                  <a:pt x="-2302" y="5184"/>
                  <a:pt x="49292" y="126628"/>
                  <a:pt x="60404" y="185895"/>
                </a:cubicBezTo>
                <a:cubicBezTo>
                  <a:pt x="71517" y="245162"/>
                  <a:pt x="64373" y="340411"/>
                  <a:pt x="66754" y="355757"/>
                </a:cubicBezTo>
                <a:cubicBezTo>
                  <a:pt x="69135" y="371103"/>
                  <a:pt x="73369" y="311307"/>
                  <a:pt x="74692" y="277970"/>
                </a:cubicBezTo>
                <a:cubicBezTo>
                  <a:pt x="76015" y="244633"/>
                  <a:pt x="87127" y="199388"/>
                  <a:pt x="74692" y="155732"/>
                </a:cubicBezTo>
                <a:cubicBezTo>
                  <a:pt x="62257" y="112076"/>
                  <a:pt x="2460" y="-4870"/>
                  <a:pt x="79" y="1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9EB025C-A0A0-476C-9A06-CB9180E71529}"/>
              </a:ext>
            </a:extLst>
          </p:cNvPr>
          <p:cNvSpPr/>
          <p:nvPr/>
        </p:nvSpPr>
        <p:spPr>
          <a:xfrm>
            <a:off x="3217846" y="5967006"/>
            <a:ext cx="33076" cy="242147"/>
          </a:xfrm>
          <a:custGeom>
            <a:avLst/>
            <a:gdLst>
              <a:gd name="connsiteX0" fmla="*/ 17 w 33076"/>
              <a:gd name="connsiteY0" fmla="*/ 8344 h 242147"/>
              <a:gd name="connsiteX1" fmla="*/ 31767 w 33076"/>
              <a:gd name="connsiteY1" fmla="*/ 235357 h 242147"/>
              <a:gd name="connsiteX2" fmla="*/ 27004 w 33076"/>
              <a:gd name="connsiteY2" fmla="*/ 171857 h 242147"/>
              <a:gd name="connsiteX3" fmla="*/ 27004 w 33076"/>
              <a:gd name="connsiteY3" fmla="*/ 60732 h 242147"/>
              <a:gd name="connsiteX4" fmla="*/ 17 w 33076"/>
              <a:gd name="connsiteY4" fmla="*/ 8344 h 242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6" h="242147">
                <a:moveTo>
                  <a:pt x="17" y="8344"/>
                </a:moveTo>
                <a:cubicBezTo>
                  <a:pt x="811" y="37448"/>
                  <a:pt x="27269" y="208105"/>
                  <a:pt x="31767" y="235357"/>
                </a:cubicBezTo>
                <a:cubicBezTo>
                  <a:pt x="36265" y="262609"/>
                  <a:pt x="27798" y="200961"/>
                  <a:pt x="27004" y="171857"/>
                </a:cubicBezTo>
                <a:cubicBezTo>
                  <a:pt x="26210" y="142753"/>
                  <a:pt x="28591" y="87984"/>
                  <a:pt x="27004" y="60732"/>
                </a:cubicBezTo>
                <a:cubicBezTo>
                  <a:pt x="25417" y="33480"/>
                  <a:pt x="-777" y="-20760"/>
                  <a:pt x="17" y="83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EB442F4D-6D1B-42A7-909A-0B5725025A66}"/>
              </a:ext>
            </a:extLst>
          </p:cNvPr>
          <p:cNvSpPr/>
          <p:nvPr/>
        </p:nvSpPr>
        <p:spPr>
          <a:xfrm>
            <a:off x="3482292" y="5954110"/>
            <a:ext cx="45511" cy="459718"/>
          </a:xfrm>
          <a:custGeom>
            <a:avLst/>
            <a:gdLst>
              <a:gd name="connsiteX0" fmla="*/ 683 w 45511"/>
              <a:gd name="connsiteY0" fmla="*/ 603 h 459718"/>
              <a:gd name="connsiteX1" fmla="*/ 18146 w 45511"/>
              <a:gd name="connsiteY1" fmla="*/ 284765 h 459718"/>
              <a:gd name="connsiteX2" fmla="*/ 18146 w 45511"/>
              <a:gd name="connsiteY2" fmla="*/ 457803 h 459718"/>
              <a:gd name="connsiteX3" fmla="*/ 19733 w 45511"/>
              <a:gd name="connsiteY3" fmla="*/ 367315 h 459718"/>
              <a:gd name="connsiteX4" fmla="*/ 45133 w 45511"/>
              <a:gd name="connsiteY4" fmla="*/ 213328 h 459718"/>
              <a:gd name="connsiteX5" fmla="*/ 683 w 45511"/>
              <a:gd name="connsiteY5" fmla="*/ 603 h 45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11" h="459718">
                <a:moveTo>
                  <a:pt x="683" y="603"/>
                </a:moveTo>
                <a:cubicBezTo>
                  <a:pt x="-3815" y="12509"/>
                  <a:pt x="15236" y="208565"/>
                  <a:pt x="18146" y="284765"/>
                </a:cubicBezTo>
                <a:cubicBezTo>
                  <a:pt x="21056" y="360965"/>
                  <a:pt x="17882" y="444045"/>
                  <a:pt x="18146" y="457803"/>
                </a:cubicBezTo>
                <a:cubicBezTo>
                  <a:pt x="18410" y="471561"/>
                  <a:pt x="15235" y="408061"/>
                  <a:pt x="19733" y="367315"/>
                </a:cubicBezTo>
                <a:cubicBezTo>
                  <a:pt x="24231" y="326569"/>
                  <a:pt x="48837" y="270478"/>
                  <a:pt x="45133" y="213328"/>
                </a:cubicBezTo>
                <a:cubicBezTo>
                  <a:pt x="41429" y="156178"/>
                  <a:pt x="5181" y="-11303"/>
                  <a:pt x="683" y="6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71B540BB-BC0A-4E0F-A18D-A42A1779F5A0}"/>
              </a:ext>
            </a:extLst>
          </p:cNvPr>
          <p:cNvSpPr/>
          <p:nvPr/>
        </p:nvSpPr>
        <p:spPr>
          <a:xfrm>
            <a:off x="3036884" y="6222160"/>
            <a:ext cx="303247" cy="285146"/>
          </a:xfrm>
          <a:custGeom>
            <a:avLst/>
            <a:gdLst>
              <a:gd name="connsiteX0" fmla="*/ 4 w 303247"/>
              <a:gd name="connsiteY0" fmla="*/ 285003 h 285146"/>
              <a:gd name="connsiteX1" fmla="*/ 73029 w 303247"/>
              <a:gd name="connsiteY1" fmla="*/ 107203 h 285146"/>
              <a:gd name="connsiteX2" fmla="*/ 146054 w 303247"/>
              <a:gd name="connsiteY2" fmla="*/ 38940 h 285146"/>
              <a:gd name="connsiteX3" fmla="*/ 250829 w 303247"/>
              <a:gd name="connsiteY3" fmla="*/ 27828 h 285146"/>
              <a:gd name="connsiteX4" fmla="*/ 303216 w 303247"/>
              <a:gd name="connsiteY4" fmla="*/ 51640 h 285146"/>
              <a:gd name="connsiteX5" fmla="*/ 257179 w 303247"/>
              <a:gd name="connsiteY5" fmla="*/ 13540 h 285146"/>
              <a:gd name="connsiteX6" fmla="*/ 174629 w 303247"/>
              <a:gd name="connsiteY6" fmla="*/ 4015 h 285146"/>
              <a:gd name="connsiteX7" fmla="*/ 76204 w 303247"/>
              <a:gd name="connsiteY7" fmla="*/ 75453 h 285146"/>
              <a:gd name="connsiteX8" fmla="*/ 4 w 303247"/>
              <a:gd name="connsiteY8" fmla="*/ 285003 h 28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247" h="285146">
                <a:moveTo>
                  <a:pt x="4" y="285003"/>
                </a:moveTo>
                <a:cubicBezTo>
                  <a:pt x="-525" y="290295"/>
                  <a:pt x="48687" y="148213"/>
                  <a:pt x="73029" y="107203"/>
                </a:cubicBezTo>
                <a:cubicBezTo>
                  <a:pt x="97371" y="66193"/>
                  <a:pt x="116421" y="52169"/>
                  <a:pt x="146054" y="38940"/>
                </a:cubicBezTo>
                <a:cubicBezTo>
                  <a:pt x="175687" y="25711"/>
                  <a:pt x="224635" y="25711"/>
                  <a:pt x="250829" y="27828"/>
                </a:cubicBezTo>
                <a:cubicBezTo>
                  <a:pt x="277023" y="29945"/>
                  <a:pt x="302158" y="54021"/>
                  <a:pt x="303216" y="51640"/>
                </a:cubicBezTo>
                <a:cubicBezTo>
                  <a:pt x="304274" y="49259"/>
                  <a:pt x="278610" y="21477"/>
                  <a:pt x="257179" y="13540"/>
                </a:cubicBezTo>
                <a:cubicBezTo>
                  <a:pt x="235748" y="5603"/>
                  <a:pt x="204791" y="-6304"/>
                  <a:pt x="174629" y="4015"/>
                </a:cubicBezTo>
                <a:cubicBezTo>
                  <a:pt x="144467" y="14334"/>
                  <a:pt x="106631" y="28886"/>
                  <a:pt x="76204" y="75453"/>
                </a:cubicBezTo>
                <a:cubicBezTo>
                  <a:pt x="45777" y="122020"/>
                  <a:pt x="533" y="279711"/>
                  <a:pt x="4" y="2850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6A5FFE8-E19A-4F9D-B637-927CDA671BE2}"/>
              </a:ext>
            </a:extLst>
          </p:cNvPr>
          <p:cNvSpPr/>
          <p:nvPr/>
        </p:nvSpPr>
        <p:spPr>
          <a:xfrm>
            <a:off x="3135060" y="6301759"/>
            <a:ext cx="209804" cy="159821"/>
          </a:xfrm>
          <a:custGeom>
            <a:avLst/>
            <a:gdLst>
              <a:gd name="connsiteX0" fmla="*/ 209803 w 209804"/>
              <a:gd name="connsiteY0" fmla="*/ 616 h 159821"/>
              <a:gd name="connsiteX1" fmla="*/ 62165 w 209804"/>
              <a:gd name="connsiteY1" fmla="*/ 21254 h 159821"/>
              <a:gd name="connsiteX2" fmla="*/ 1840 w 209804"/>
              <a:gd name="connsiteY2" fmla="*/ 157779 h 159821"/>
              <a:gd name="connsiteX3" fmla="*/ 17715 w 209804"/>
              <a:gd name="connsiteY3" fmla="*/ 97454 h 159821"/>
              <a:gd name="connsiteX4" fmla="*/ 39940 w 209804"/>
              <a:gd name="connsiteY4" fmla="*/ 18079 h 159821"/>
              <a:gd name="connsiteX5" fmla="*/ 58990 w 209804"/>
              <a:gd name="connsiteY5" fmla="*/ 6966 h 159821"/>
              <a:gd name="connsiteX6" fmla="*/ 209803 w 209804"/>
              <a:gd name="connsiteY6" fmla="*/ 616 h 15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804" h="159821">
                <a:moveTo>
                  <a:pt x="209803" y="616"/>
                </a:moveTo>
                <a:cubicBezTo>
                  <a:pt x="210332" y="2997"/>
                  <a:pt x="96825" y="-4940"/>
                  <a:pt x="62165" y="21254"/>
                </a:cubicBezTo>
                <a:cubicBezTo>
                  <a:pt x="27504" y="47448"/>
                  <a:pt x="9248" y="145079"/>
                  <a:pt x="1840" y="157779"/>
                </a:cubicBezTo>
                <a:cubicBezTo>
                  <a:pt x="-5568" y="170479"/>
                  <a:pt x="11365" y="120737"/>
                  <a:pt x="17715" y="97454"/>
                </a:cubicBezTo>
                <a:cubicBezTo>
                  <a:pt x="24065" y="74171"/>
                  <a:pt x="33061" y="33160"/>
                  <a:pt x="39940" y="18079"/>
                </a:cubicBezTo>
                <a:cubicBezTo>
                  <a:pt x="46819" y="2998"/>
                  <a:pt x="30680" y="10670"/>
                  <a:pt x="58990" y="6966"/>
                </a:cubicBezTo>
                <a:cubicBezTo>
                  <a:pt x="87300" y="3262"/>
                  <a:pt x="209274" y="-1765"/>
                  <a:pt x="209803" y="6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A5D36C9-BE5B-488A-9596-F74E1EE82D7E}"/>
              </a:ext>
            </a:extLst>
          </p:cNvPr>
          <p:cNvSpPr/>
          <p:nvPr/>
        </p:nvSpPr>
        <p:spPr>
          <a:xfrm>
            <a:off x="3358029" y="6284251"/>
            <a:ext cx="91663" cy="219954"/>
          </a:xfrm>
          <a:custGeom>
            <a:avLst/>
            <a:gdLst>
              <a:gd name="connsiteX0" fmla="*/ 1121 w 91663"/>
              <a:gd name="connsiteY0" fmla="*/ 662 h 219954"/>
              <a:gd name="connsiteX1" fmla="*/ 69384 w 91663"/>
              <a:gd name="connsiteY1" fmla="*/ 151474 h 219954"/>
              <a:gd name="connsiteX2" fmla="*/ 91609 w 91663"/>
              <a:gd name="connsiteY2" fmla="*/ 219737 h 219954"/>
              <a:gd name="connsiteX3" fmla="*/ 74146 w 91663"/>
              <a:gd name="connsiteY3" fmla="*/ 170524 h 219954"/>
              <a:gd name="connsiteX4" fmla="*/ 29696 w 91663"/>
              <a:gd name="connsiteY4" fmla="*/ 99087 h 219954"/>
              <a:gd name="connsiteX5" fmla="*/ 1121 w 91663"/>
              <a:gd name="connsiteY5" fmla="*/ 662 h 21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663" h="219954">
                <a:moveTo>
                  <a:pt x="1121" y="662"/>
                </a:moveTo>
                <a:cubicBezTo>
                  <a:pt x="7736" y="9393"/>
                  <a:pt x="54303" y="114962"/>
                  <a:pt x="69384" y="151474"/>
                </a:cubicBezTo>
                <a:cubicBezTo>
                  <a:pt x="84465" y="187987"/>
                  <a:pt x="90815" y="216562"/>
                  <a:pt x="91609" y="219737"/>
                </a:cubicBezTo>
                <a:cubicBezTo>
                  <a:pt x="92403" y="222912"/>
                  <a:pt x="84465" y="190632"/>
                  <a:pt x="74146" y="170524"/>
                </a:cubicBezTo>
                <a:cubicBezTo>
                  <a:pt x="63827" y="150416"/>
                  <a:pt x="40544" y="126339"/>
                  <a:pt x="29696" y="99087"/>
                </a:cubicBezTo>
                <a:cubicBezTo>
                  <a:pt x="18848" y="71835"/>
                  <a:pt x="-5494" y="-8069"/>
                  <a:pt x="1121" y="6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32CA9C61-C981-4C42-9BA7-82E3FE5C531D}"/>
              </a:ext>
            </a:extLst>
          </p:cNvPr>
          <p:cNvSpPr/>
          <p:nvPr/>
        </p:nvSpPr>
        <p:spPr>
          <a:xfrm>
            <a:off x="3135827" y="6507014"/>
            <a:ext cx="105297" cy="132662"/>
          </a:xfrm>
          <a:custGeom>
            <a:avLst/>
            <a:gdLst>
              <a:gd name="connsiteX0" fmla="*/ 18536 w 105297"/>
              <a:gd name="connsiteY0" fmla="*/ 149 h 132662"/>
              <a:gd name="connsiteX1" fmla="*/ 48698 w 105297"/>
              <a:gd name="connsiteY1" fmla="*/ 81111 h 132662"/>
              <a:gd name="connsiteX2" fmla="*/ 104261 w 105297"/>
              <a:gd name="connsiteY2" fmla="*/ 131911 h 132662"/>
              <a:gd name="connsiteX3" fmla="*/ 78861 w 105297"/>
              <a:gd name="connsiteY3" fmla="*/ 108099 h 132662"/>
              <a:gd name="connsiteX4" fmla="*/ 5836 w 105297"/>
              <a:gd name="connsiteY4" fmla="*/ 62061 h 132662"/>
              <a:gd name="connsiteX5" fmla="*/ 18536 w 105297"/>
              <a:gd name="connsiteY5" fmla="*/ 149 h 13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97" h="132662">
                <a:moveTo>
                  <a:pt x="18536" y="149"/>
                </a:moveTo>
                <a:cubicBezTo>
                  <a:pt x="25680" y="3324"/>
                  <a:pt x="34411" y="59151"/>
                  <a:pt x="48698" y="81111"/>
                </a:cubicBezTo>
                <a:cubicBezTo>
                  <a:pt x="62985" y="103071"/>
                  <a:pt x="99234" y="127413"/>
                  <a:pt x="104261" y="131911"/>
                </a:cubicBezTo>
                <a:cubicBezTo>
                  <a:pt x="109288" y="136409"/>
                  <a:pt x="95265" y="119741"/>
                  <a:pt x="78861" y="108099"/>
                </a:cubicBezTo>
                <a:cubicBezTo>
                  <a:pt x="62457" y="96457"/>
                  <a:pt x="21976" y="78994"/>
                  <a:pt x="5836" y="62061"/>
                </a:cubicBezTo>
                <a:cubicBezTo>
                  <a:pt x="-10304" y="45128"/>
                  <a:pt x="11392" y="-3026"/>
                  <a:pt x="18536" y="1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83CC8015-3BCC-4031-BE85-D2B2292D1E4E}"/>
              </a:ext>
            </a:extLst>
          </p:cNvPr>
          <p:cNvSpPr/>
          <p:nvPr/>
        </p:nvSpPr>
        <p:spPr>
          <a:xfrm>
            <a:off x="3206507" y="6365595"/>
            <a:ext cx="135965" cy="66958"/>
          </a:xfrm>
          <a:custGeom>
            <a:avLst/>
            <a:gdLst>
              <a:gd name="connsiteX0" fmla="*/ 243 w 135965"/>
              <a:gd name="connsiteY0" fmla="*/ 66955 h 66958"/>
              <a:gd name="connsiteX1" fmla="*/ 101843 w 135965"/>
              <a:gd name="connsiteY1" fmla="*/ 5043 h 66958"/>
              <a:gd name="connsiteX2" fmla="*/ 135181 w 135965"/>
              <a:gd name="connsiteY2" fmla="*/ 9805 h 66958"/>
              <a:gd name="connsiteX3" fmla="*/ 74856 w 135965"/>
              <a:gd name="connsiteY3" fmla="*/ 1868 h 66958"/>
              <a:gd name="connsiteX4" fmla="*/ 243 w 135965"/>
              <a:gd name="connsiteY4" fmla="*/ 66955 h 6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965" h="66958">
                <a:moveTo>
                  <a:pt x="243" y="66955"/>
                </a:moveTo>
                <a:cubicBezTo>
                  <a:pt x="4741" y="67484"/>
                  <a:pt x="79353" y="14568"/>
                  <a:pt x="101843" y="5043"/>
                </a:cubicBezTo>
                <a:cubicBezTo>
                  <a:pt x="124333" y="-4482"/>
                  <a:pt x="139679" y="10334"/>
                  <a:pt x="135181" y="9805"/>
                </a:cubicBezTo>
                <a:cubicBezTo>
                  <a:pt x="130683" y="9276"/>
                  <a:pt x="94964" y="-5011"/>
                  <a:pt x="74856" y="1868"/>
                </a:cubicBezTo>
                <a:cubicBezTo>
                  <a:pt x="54748" y="8747"/>
                  <a:pt x="-4255" y="66426"/>
                  <a:pt x="243" y="66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598D2D05-D150-4BB7-AC67-DE9CDC923ED7}"/>
              </a:ext>
            </a:extLst>
          </p:cNvPr>
          <p:cNvSpPr/>
          <p:nvPr/>
        </p:nvSpPr>
        <p:spPr>
          <a:xfrm>
            <a:off x="3184507" y="6398707"/>
            <a:ext cx="79614" cy="162552"/>
          </a:xfrm>
          <a:custGeom>
            <a:avLst/>
            <a:gdLst>
              <a:gd name="connsiteX0" fmla="*/ 18 w 79614"/>
              <a:gd name="connsiteY0" fmla="*/ 506 h 162552"/>
              <a:gd name="connsiteX1" fmla="*/ 57168 w 79614"/>
              <a:gd name="connsiteY1" fmla="*/ 78293 h 162552"/>
              <a:gd name="connsiteX2" fmla="*/ 79393 w 79614"/>
              <a:gd name="connsiteY2" fmla="*/ 162431 h 162552"/>
              <a:gd name="connsiteX3" fmla="*/ 68281 w 79614"/>
              <a:gd name="connsiteY3" fmla="*/ 95756 h 162552"/>
              <a:gd name="connsiteX4" fmla="*/ 63518 w 79614"/>
              <a:gd name="connsiteY4" fmla="*/ 46543 h 162552"/>
              <a:gd name="connsiteX5" fmla="*/ 18 w 79614"/>
              <a:gd name="connsiteY5" fmla="*/ 506 h 16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14" h="162552">
                <a:moveTo>
                  <a:pt x="18" y="506"/>
                </a:moveTo>
                <a:cubicBezTo>
                  <a:pt x="-1040" y="5797"/>
                  <a:pt x="43939" y="51306"/>
                  <a:pt x="57168" y="78293"/>
                </a:cubicBezTo>
                <a:cubicBezTo>
                  <a:pt x="70397" y="105281"/>
                  <a:pt x="77541" y="159521"/>
                  <a:pt x="79393" y="162431"/>
                </a:cubicBezTo>
                <a:cubicBezTo>
                  <a:pt x="81245" y="165341"/>
                  <a:pt x="70927" y="115071"/>
                  <a:pt x="68281" y="95756"/>
                </a:cubicBezTo>
                <a:cubicBezTo>
                  <a:pt x="65635" y="76441"/>
                  <a:pt x="71985" y="60301"/>
                  <a:pt x="63518" y="46543"/>
                </a:cubicBezTo>
                <a:cubicBezTo>
                  <a:pt x="55051" y="32785"/>
                  <a:pt x="1076" y="-4785"/>
                  <a:pt x="18" y="5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CE50C59-9B78-4DB0-A13C-22217861E01A}"/>
              </a:ext>
            </a:extLst>
          </p:cNvPr>
          <p:cNvSpPr/>
          <p:nvPr/>
        </p:nvSpPr>
        <p:spPr>
          <a:xfrm>
            <a:off x="3445226" y="6516511"/>
            <a:ext cx="383283" cy="32673"/>
          </a:xfrm>
          <a:custGeom>
            <a:avLst/>
            <a:gdLst>
              <a:gd name="connsiteX0" fmla="*/ 1237 w 383283"/>
              <a:gd name="connsiteY0" fmla="*/ 20814 h 32673"/>
              <a:gd name="connsiteX1" fmla="*/ 372712 w 383283"/>
              <a:gd name="connsiteY1" fmla="*/ 31927 h 32673"/>
              <a:gd name="connsiteX2" fmla="*/ 256824 w 383283"/>
              <a:gd name="connsiteY2" fmla="*/ 177 h 32673"/>
              <a:gd name="connsiteX3" fmla="*/ 1237 w 383283"/>
              <a:gd name="connsiteY3" fmla="*/ 20814 h 32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83" h="32673">
                <a:moveTo>
                  <a:pt x="1237" y="20814"/>
                </a:moveTo>
                <a:cubicBezTo>
                  <a:pt x="20552" y="26106"/>
                  <a:pt x="330114" y="35366"/>
                  <a:pt x="372712" y="31927"/>
                </a:cubicBezTo>
                <a:cubicBezTo>
                  <a:pt x="415310" y="28488"/>
                  <a:pt x="319530" y="2294"/>
                  <a:pt x="256824" y="177"/>
                </a:cubicBezTo>
                <a:cubicBezTo>
                  <a:pt x="194118" y="-1940"/>
                  <a:pt x="-18078" y="15522"/>
                  <a:pt x="1237" y="208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DBBF17A-B6F5-44B8-81E9-CEA9621F1D77}"/>
              </a:ext>
            </a:extLst>
          </p:cNvPr>
          <p:cNvSpPr/>
          <p:nvPr/>
        </p:nvSpPr>
        <p:spPr>
          <a:xfrm>
            <a:off x="3848719" y="6598613"/>
            <a:ext cx="220668" cy="212775"/>
          </a:xfrm>
          <a:custGeom>
            <a:avLst/>
            <a:gdLst>
              <a:gd name="connsiteX0" fmla="*/ 2556 w 220668"/>
              <a:gd name="connsiteY0" fmla="*/ 625 h 212775"/>
              <a:gd name="connsiteX1" fmla="*/ 67644 w 220668"/>
              <a:gd name="connsiteY1" fmla="*/ 97462 h 212775"/>
              <a:gd name="connsiteX2" fmla="*/ 218456 w 220668"/>
              <a:gd name="connsiteY2" fmla="*/ 211762 h 212775"/>
              <a:gd name="connsiteX3" fmla="*/ 148606 w 220668"/>
              <a:gd name="connsiteY3" fmla="*/ 145087 h 212775"/>
              <a:gd name="connsiteX4" fmla="*/ 2556 w 220668"/>
              <a:gd name="connsiteY4" fmla="*/ 625 h 21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668" h="212775">
                <a:moveTo>
                  <a:pt x="2556" y="625"/>
                </a:moveTo>
                <a:cubicBezTo>
                  <a:pt x="-10938" y="-7312"/>
                  <a:pt x="31661" y="62273"/>
                  <a:pt x="67644" y="97462"/>
                </a:cubicBezTo>
                <a:cubicBezTo>
                  <a:pt x="103627" y="132651"/>
                  <a:pt x="204962" y="203825"/>
                  <a:pt x="218456" y="211762"/>
                </a:cubicBezTo>
                <a:cubicBezTo>
                  <a:pt x="231950" y="219699"/>
                  <a:pt x="180620" y="179483"/>
                  <a:pt x="148606" y="145087"/>
                </a:cubicBezTo>
                <a:cubicBezTo>
                  <a:pt x="116592" y="110691"/>
                  <a:pt x="16050" y="8562"/>
                  <a:pt x="2556" y="6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D4328015-8C45-4342-90CC-3126EE979193}"/>
              </a:ext>
            </a:extLst>
          </p:cNvPr>
          <p:cNvSpPr/>
          <p:nvPr/>
        </p:nvSpPr>
        <p:spPr>
          <a:xfrm>
            <a:off x="3541710" y="6562689"/>
            <a:ext cx="289816" cy="73523"/>
          </a:xfrm>
          <a:custGeom>
            <a:avLst/>
            <a:gdLst>
              <a:gd name="connsiteX0" fmla="*/ 288928 w 289816"/>
              <a:gd name="connsiteY0" fmla="*/ 36 h 73523"/>
              <a:gd name="connsiteX1" fmla="*/ 227015 w 289816"/>
              <a:gd name="connsiteY1" fmla="*/ 66711 h 73523"/>
              <a:gd name="connsiteX2" fmla="*/ 173040 w 289816"/>
              <a:gd name="connsiteY2" fmla="*/ 69886 h 73523"/>
              <a:gd name="connsiteX3" fmla="*/ 3 w 289816"/>
              <a:gd name="connsiteY3" fmla="*/ 54011 h 73523"/>
              <a:gd name="connsiteX4" fmla="*/ 177803 w 289816"/>
              <a:gd name="connsiteY4" fmla="*/ 57186 h 73523"/>
              <a:gd name="connsiteX5" fmla="*/ 288928 w 289816"/>
              <a:gd name="connsiteY5" fmla="*/ 36 h 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816" h="73523">
                <a:moveTo>
                  <a:pt x="288928" y="36"/>
                </a:moveTo>
                <a:cubicBezTo>
                  <a:pt x="297130" y="1624"/>
                  <a:pt x="246330" y="55069"/>
                  <a:pt x="227015" y="66711"/>
                </a:cubicBezTo>
                <a:cubicBezTo>
                  <a:pt x="207700" y="78353"/>
                  <a:pt x="210875" y="72003"/>
                  <a:pt x="173040" y="69886"/>
                </a:cubicBezTo>
                <a:cubicBezTo>
                  <a:pt x="135205" y="67769"/>
                  <a:pt x="-791" y="56128"/>
                  <a:pt x="3" y="54011"/>
                </a:cubicBezTo>
                <a:cubicBezTo>
                  <a:pt x="797" y="51894"/>
                  <a:pt x="132295" y="64859"/>
                  <a:pt x="177803" y="57186"/>
                </a:cubicBezTo>
                <a:cubicBezTo>
                  <a:pt x="223311" y="49513"/>
                  <a:pt x="280726" y="-1552"/>
                  <a:pt x="288928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2CC1168-4413-4638-B40F-CAA0DB7FB198}"/>
              </a:ext>
            </a:extLst>
          </p:cNvPr>
          <p:cNvSpPr/>
          <p:nvPr/>
        </p:nvSpPr>
        <p:spPr>
          <a:xfrm>
            <a:off x="3370142" y="6668796"/>
            <a:ext cx="336024" cy="121312"/>
          </a:xfrm>
          <a:custGeom>
            <a:avLst/>
            <a:gdLst>
              <a:gd name="connsiteX0" fmla="*/ 121 w 336024"/>
              <a:gd name="connsiteY0" fmla="*/ 292 h 121312"/>
              <a:gd name="connsiteX1" fmla="*/ 104896 w 336024"/>
              <a:gd name="connsiteY1" fmla="*/ 103479 h 121312"/>
              <a:gd name="connsiteX2" fmla="*/ 160458 w 336024"/>
              <a:gd name="connsiteY2" fmla="*/ 120942 h 121312"/>
              <a:gd name="connsiteX3" fmla="*/ 335083 w 336024"/>
              <a:gd name="connsiteY3" fmla="*/ 114592 h 121312"/>
              <a:gd name="connsiteX4" fmla="*/ 225546 w 336024"/>
              <a:gd name="connsiteY4" fmla="*/ 105067 h 121312"/>
              <a:gd name="connsiteX5" fmla="*/ 127121 w 336024"/>
              <a:gd name="connsiteY5" fmla="*/ 73317 h 121312"/>
              <a:gd name="connsiteX6" fmla="*/ 121 w 336024"/>
              <a:gd name="connsiteY6" fmla="*/ 292 h 12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024" h="121312">
                <a:moveTo>
                  <a:pt x="121" y="292"/>
                </a:moveTo>
                <a:cubicBezTo>
                  <a:pt x="-3583" y="5319"/>
                  <a:pt x="78173" y="83371"/>
                  <a:pt x="104896" y="103479"/>
                </a:cubicBezTo>
                <a:cubicBezTo>
                  <a:pt x="131619" y="123587"/>
                  <a:pt x="122094" y="119090"/>
                  <a:pt x="160458" y="120942"/>
                </a:cubicBezTo>
                <a:cubicBezTo>
                  <a:pt x="198822" y="122794"/>
                  <a:pt x="324235" y="117238"/>
                  <a:pt x="335083" y="114592"/>
                </a:cubicBezTo>
                <a:cubicBezTo>
                  <a:pt x="345931" y="111946"/>
                  <a:pt x="260206" y="111946"/>
                  <a:pt x="225546" y="105067"/>
                </a:cubicBezTo>
                <a:cubicBezTo>
                  <a:pt x="190886" y="98188"/>
                  <a:pt x="160458" y="90250"/>
                  <a:pt x="127121" y="73317"/>
                </a:cubicBezTo>
                <a:cubicBezTo>
                  <a:pt x="93784" y="56384"/>
                  <a:pt x="3825" y="-4735"/>
                  <a:pt x="121" y="2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5A98A553-EA7E-4A53-ADB3-593994238E6E}"/>
              </a:ext>
            </a:extLst>
          </p:cNvPr>
          <p:cNvSpPr/>
          <p:nvPr/>
        </p:nvSpPr>
        <p:spPr>
          <a:xfrm>
            <a:off x="3359378" y="6534296"/>
            <a:ext cx="278083" cy="96692"/>
          </a:xfrm>
          <a:custGeom>
            <a:avLst/>
            <a:gdLst>
              <a:gd name="connsiteX0" fmla="*/ 60097 w 278083"/>
              <a:gd name="connsiteY0" fmla="*/ 4617 h 96692"/>
              <a:gd name="connsiteX1" fmla="*/ 247422 w 278083"/>
              <a:gd name="connsiteY1" fmla="*/ 6204 h 96692"/>
              <a:gd name="connsiteX2" fmla="*/ 210910 w 278083"/>
              <a:gd name="connsiteY2" fmla="*/ 50654 h 96692"/>
              <a:gd name="connsiteX3" fmla="*/ 190272 w 278083"/>
              <a:gd name="connsiteY3" fmla="*/ 93517 h 96692"/>
              <a:gd name="connsiteX4" fmla="*/ 109310 w 278083"/>
              <a:gd name="connsiteY4" fmla="*/ 93517 h 96692"/>
              <a:gd name="connsiteX5" fmla="*/ 2947 w 278083"/>
              <a:gd name="connsiteY5" fmla="*/ 93517 h 96692"/>
              <a:gd name="connsiteX6" fmla="*/ 234722 w 278083"/>
              <a:gd name="connsiteY6" fmla="*/ 77642 h 96692"/>
              <a:gd name="connsiteX7" fmla="*/ 264885 w 278083"/>
              <a:gd name="connsiteY7" fmla="*/ 6204 h 96692"/>
              <a:gd name="connsiteX8" fmla="*/ 60097 w 278083"/>
              <a:gd name="connsiteY8" fmla="*/ 4617 h 9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083" h="96692">
                <a:moveTo>
                  <a:pt x="60097" y="4617"/>
                </a:moveTo>
                <a:cubicBezTo>
                  <a:pt x="57187" y="4617"/>
                  <a:pt x="222286" y="-1469"/>
                  <a:pt x="247422" y="6204"/>
                </a:cubicBezTo>
                <a:cubicBezTo>
                  <a:pt x="272558" y="13877"/>
                  <a:pt x="220435" y="36102"/>
                  <a:pt x="210910" y="50654"/>
                </a:cubicBezTo>
                <a:cubicBezTo>
                  <a:pt x="201385" y="65206"/>
                  <a:pt x="207205" y="86373"/>
                  <a:pt x="190272" y="93517"/>
                </a:cubicBezTo>
                <a:cubicBezTo>
                  <a:pt x="173339" y="100661"/>
                  <a:pt x="109310" y="93517"/>
                  <a:pt x="109310" y="93517"/>
                </a:cubicBezTo>
                <a:cubicBezTo>
                  <a:pt x="78089" y="93517"/>
                  <a:pt x="-17955" y="96163"/>
                  <a:pt x="2947" y="93517"/>
                </a:cubicBezTo>
                <a:cubicBezTo>
                  <a:pt x="23849" y="90871"/>
                  <a:pt x="191066" y="92194"/>
                  <a:pt x="234722" y="77642"/>
                </a:cubicBezTo>
                <a:cubicBezTo>
                  <a:pt x="278378" y="63090"/>
                  <a:pt x="290285" y="19169"/>
                  <a:pt x="264885" y="6204"/>
                </a:cubicBezTo>
                <a:cubicBezTo>
                  <a:pt x="239485" y="-6761"/>
                  <a:pt x="63007" y="4617"/>
                  <a:pt x="60097" y="46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ACC25CC9-1706-4497-99BD-D71648D2FFBA}"/>
              </a:ext>
            </a:extLst>
          </p:cNvPr>
          <p:cNvSpPr/>
          <p:nvPr/>
        </p:nvSpPr>
        <p:spPr>
          <a:xfrm>
            <a:off x="3355110" y="6530785"/>
            <a:ext cx="94631" cy="87805"/>
          </a:xfrm>
          <a:custGeom>
            <a:avLst/>
            <a:gdLst>
              <a:gd name="connsiteX0" fmla="*/ 94528 w 94631"/>
              <a:gd name="connsiteY0" fmla="*/ 190 h 87805"/>
              <a:gd name="connsiteX1" fmla="*/ 16740 w 94631"/>
              <a:gd name="connsiteY1" fmla="*/ 43053 h 87805"/>
              <a:gd name="connsiteX2" fmla="*/ 865 w 94631"/>
              <a:gd name="connsiteY2" fmla="*/ 87503 h 87805"/>
              <a:gd name="connsiteX3" fmla="*/ 32615 w 94631"/>
              <a:gd name="connsiteY3" fmla="*/ 60515 h 87805"/>
              <a:gd name="connsiteX4" fmla="*/ 94528 w 94631"/>
              <a:gd name="connsiteY4" fmla="*/ 190 h 8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31" h="87805">
                <a:moveTo>
                  <a:pt x="94528" y="190"/>
                </a:moveTo>
                <a:cubicBezTo>
                  <a:pt x="91882" y="-2720"/>
                  <a:pt x="32350" y="28501"/>
                  <a:pt x="16740" y="43053"/>
                </a:cubicBezTo>
                <a:cubicBezTo>
                  <a:pt x="1130" y="57605"/>
                  <a:pt x="-1781" y="84593"/>
                  <a:pt x="865" y="87503"/>
                </a:cubicBezTo>
                <a:cubicBezTo>
                  <a:pt x="3511" y="90413"/>
                  <a:pt x="16740" y="71628"/>
                  <a:pt x="32615" y="60515"/>
                </a:cubicBezTo>
                <a:cubicBezTo>
                  <a:pt x="48490" y="49403"/>
                  <a:pt x="97174" y="3100"/>
                  <a:pt x="94528" y="1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CC2616E-2E63-4DC0-AB2C-EA1517FB9025}"/>
              </a:ext>
            </a:extLst>
          </p:cNvPr>
          <p:cNvSpPr/>
          <p:nvPr/>
        </p:nvSpPr>
        <p:spPr>
          <a:xfrm>
            <a:off x="3270412" y="6665205"/>
            <a:ext cx="89771" cy="156992"/>
          </a:xfrm>
          <a:custGeom>
            <a:avLst/>
            <a:gdLst>
              <a:gd name="connsiteX0" fmla="*/ 23651 w 89771"/>
              <a:gd name="connsiteY0" fmla="*/ 708 h 156992"/>
              <a:gd name="connsiteX1" fmla="*/ 37938 w 89771"/>
              <a:gd name="connsiteY1" fmla="*/ 91195 h 156992"/>
              <a:gd name="connsiteX2" fmla="*/ 88738 w 89771"/>
              <a:gd name="connsiteY2" fmla="*/ 156283 h 156992"/>
              <a:gd name="connsiteX3" fmla="*/ 66513 w 89771"/>
              <a:gd name="connsiteY3" fmla="*/ 121358 h 156992"/>
              <a:gd name="connsiteX4" fmla="*/ 1426 w 89771"/>
              <a:gd name="connsiteY4" fmla="*/ 53095 h 156992"/>
              <a:gd name="connsiteX5" fmla="*/ 23651 w 89771"/>
              <a:gd name="connsiteY5" fmla="*/ 708 h 15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771" h="156992">
                <a:moveTo>
                  <a:pt x="23651" y="708"/>
                </a:moveTo>
                <a:cubicBezTo>
                  <a:pt x="29736" y="7058"/>
                  <a:pt x="27090" y="65266"/>
                  <a:pt x="37938" y="91195"/>
                </a:cubicBezTo>
                <a:cubicBezTo>
                  <a:pt x="48786" y="117124"/>
                  <a:pt x="83976" y="151256"/>
                  <a:pt x="88738" y="156283"/>
                </a:cubicBezTo>
                <a:cubicBezTo>
                  <a:pt x="93500" y="161310"/>
                  <a:pt x="81065" y="138556"/>
                  <a:pt x="66513" y="121358"/>
                </a:cubicBezTo>
                <a:cubicBezTo>
                  <a:pt x="51961" y="104160"/>
                  <a:pt x="8834" y="73997"/>
                  <a:pt x="1426" y="53095"/>
                </a:cubicBezTo>
                <a:cubicBezTo>
                  <a:pt x="-5982" y="32193"/>
                  <a:pt x="17566" y="-5642"/>
                  <a:pt x="23651" y="7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079F8153-FBC7-4C19-854C-259CE9A585A6}"/>
              </a:ext>
            </a:extLst>
          </p:cNvPr>
          <p:cNvSpPr/>
          <p:nvPr/>
        </p:nvSpPr>
        <p:spPr>
          <a:xfrm>
            <a:off x="3270191" y="5471893"/>
            <a:ext cx="100110" cy="84805"/>
          </a:xfrm>
          <a:custGeom>
            <a:avLst/>
            <a:gdLst>
              <a:gd name="connsiteX0" fmla="*/ 100072 w 100110"/>
              <a:gd name="connsiteY0" fmla="*/ 12920 h 84805"/>
              <a:gd name="connsiteX1" fmla="*/ 36572 w 100110"/>
              <a:gd name="connsiteY1" fmla="*/ 71657 h 84805"/>
              <a:gd name="connsiteX2" fmla="*/ 59 w 100110"/>
              <a:gd name="connsiteY2" fmla="*/ 82770 h 84805"/>
              <a:gd name="connsiteX3" fmla="*/ 44509 w 100110"/>
              <a:gd name="connsiteY3" fmla="*/ 41495 h 84805"/>
              <a:gd name="connsiteX4" fmla="*/ 46097 w 100110"/>
              <a:gd name="connsiteY4" fmla="*/ 1807 h 84805"/>
              <a:gd name="connsiteX5" fmla="*/ 100072 w 100110"/>
              <a:gd name="connsiteY5" fmla="*/ 12920 h 8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10" h="84805">
                <a:moveTo>
                  <a:pt x="100072" y="12920"/>
                </a:moveTo>
                <a:cubicBezTo>
                  <a:pt x="98485" y="24562"/>
                  <a:pt x="53241" y="60015"/>
                  <a:pt x="36572" y="71657"/>
                </a:cubicBezTo>
                <a:cubicBezTo>
                  <a:pt x="19903" y="83299"/>
                  <a:pt x="-1264" y="87797"/>
                  <a:pt x="59" y="82770"/>
                </a:cubicBezTo>
                <a:cubicBezTo>
                  <a:pt x="1382" y="77743"/>
                  <a:pt x="36836" y="54989"/>
                  <a:pt x="44509" y="41495"/>
                </a:cubicBezTo>
                <a:cubicBezTo>
                  <a:pt x="52182" y="28001"/>
                  <a:pt x="38689" y="6305"/>
                  <a:pt x="46097" y="1807"/>
                </a:cubicBezTo>
                <a:cubicBezTo>
                  <a:pt x="53505" y="-2691"/>
                  <a:pt x="101659" y="1278"/>
                  <a:pt x="100072" y="129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F8703EB-4E28-486F-A39E-BBD187467126}"/>
              </a:ext>
            </a:extLst>
          </p:cNvPr>
          <p:cNvSpPr/>
          <p:nvPr/>
        </p:nvSpPr>
        <p:spPr>
          <a:xfrm>
            <a:off x="3257489" y="5803140"/>
            <a:ext cx="190711" cy="16639"/>
          </a:xfrm>
          <a:custGeom>
            <a:avLst/>
            <a:gdLst>
              <a:gd name="connsiteX0" fmla="*/ 61 w 190711"/>
              <a:gd name="connsiteY0" fmla="*/ 2348 h 16639"/>
              <a:gd name="connsiteX1" fmla="*/ 128649 w 190711"/>
              <a:gd name="connsiteY1" fmla="*/ 16635 h 16639"/>
              <a:gd name="connsiteX2" fmla="*/ 190561 w 190711"/>
              <a:gd name="connsiteY2" fmla="*/ 760 h 16639"/>
              <a:gd name="connsiteX3" fmla="*/ 112774 w 190711"/>
              <a:gd name="connsiteY3" fmla="*/ 2348 h 16639"/>
              <a:gd name="connsiteX4" fmla="*/ 61 w 190711"/>
              <a:gd name="connsiteY4" fmla="*/ 2348 h 1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11" h="16639">
                <a:moveTo>
                  <a:pt x="61" y="2348"/>
                </a:moveTo>
                <a:cubicBezTo>
                  <a:pt x="2707" y="4729"/>
                  <a:pt x="96899" y="16900"/>
                  <a:pt x="128649" y="16635"/>
                </a:cubicBezTo>
                <a:cubicBezTo>
                  <a:pt x="160399" y="16370"/>
                  <a:pt x="193207" y="3141"/>
                  <a:pt x="190561" y="760"/>
                </a:cubicBezTo>
                <a:cubicBezTo>
                  <a:pt x="187915" y="-1621"/>
                  <a:pt x="112774" y="2348"/>
                  <a:pt x="112774" y="2348"/>
                </a:cubicBezTo>
                <a:cubicBezTo>
                  <a:pt x="81289" y="2083"/>
                  <a:pt x="-2585" y="-33"/>
                  <a:pt x="61" y="23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6192A0A9-3A61-4DE1-833B-5F8A8599F5AD}"/>
              </a:ext>
            </a:extLst>
          </p:cNvPr>
          <p:cNvSpPr/>
          <p:nvPr/>
        </p:nvSpPr>
        <p:spPr>
          <a:xfrm>
            <a:off x="3251157" y="5841730"/>
            <a:ext cx="174759" cy="29446"/>
          </a:xfrm>
          <a:custGeom>
            <a:avLst/>
            <a:gdLst>
              <a:gd name="connsiteX0" fmla="*/ 43 w 174759"/>
              <a:gd name="connsiteY0" fmla="*/ 19320 h 29446"/>
              <a:gd name="connsiteX1" fmla="*/ 112756 w 174759"/>
              <a:gd name="connsiteY1" fmla="*/ 28845 h 29446"/>
              <a:gd name="connsiteX2" fmla="*/ 174668 w 174759"/>
              <a:gd name="connsiteY2" fmla="*/ 270 h 29446"/>
              <a:gd name="connsiteX3" fmla="*/ 100056 w 174759"/>
              <a:gd name="connsiteY3" fmla="*/ 14558 h 29446"/>
              <a:gd name="connsiteX4" fmla="*/ 43 w 174759"/>
              <a:gd name="connsiteY4" fmla="*/ 19320 h 2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59" h="29446">
                <a:moveTo>
                  <a:pt x="43" y="19320"/>
                </a:moveTo>
                <a:cubicBezTo>
                  <a:pt x="2160" y="21701"/>
                  <a:pt x="83652" y="32020"/>
                  <a:pt x="112756" y="28845"/>
                </a:cubicBezTo>
                <a:cubicBezTo>
                  <a:pt x="141860" y="25670"/>
                  <a:pt x="176785" y="2651"/>
                  <a:pt x="174668" y="270"/>
                </a:cubicBezTo>
                <a:cubicBezTo>
                  <a:pt x="172551" y="-2111"/>
                  <a:pt x="126779" y="11912"/>
                  <a:pt x="100056" y="14558"/>
                </a:cubicBezTo>
                <a:cubicBezTo>
                  <a:pt x="73333" y="17204"/>
                  <a:pt x="-2074" y="16939"/>
                  <a:pt x="43" y="193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9999F207-3ACE-4B92-A92C-B1F34E594D51}"/>
              </a:ext>
            </a:extLst>
          </p:cNvPr>
          <p:cNvSpPr/>
          <p:nvPr/>
        </p:nvSpPr>
        <p:spPr>
          <a:xfrm>
            <a:off x="3263900" y="5930544"/>
            <a:ext cx="180990" cy="22902"/>
          </a:xfrm>
          <a:custGeom>
            <a:avLst/>
            <a:gdLst>
              <a:gd name="connsiteX0" fmla="*/ 0 w 180990"/>
              <a:gd name="connsiteY0" fmla="*/ 11469 h 22902"/>
              <a:gd name="connsiteX1" fmla="*/ 90488 w 180990"/>
              <a:gd name="connsiteY1" fmla="*/ 22581 h 22902"/>
              <a:gd name="connsiteX2" fmla="*/ 180975 w 180990"/>
              <a:gd name="connsiteY2" fmla="*/ 356 h 22902"/>
              <a:gd name="connsiteX3" fmla="*/ 98425 w 180990"/>
              <a:gd name="connsiteY3" fmla="*/ 8294 h 22902"/>
              <a:gd name="connsiteX4" fmla="*/ 0 w 180990"/>
              <a:gd name="connsiteY4" fmla="*/ 11469 h 2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990" h="22902">
                <a:moveTo>
                  <a:pt x="0" y="11469"/>
                </a:moveTo>
                <a:cubicBezTo>
                  <a:pt x="30163" y="17951"/>
                  <a:pt x="60326" y="24433"/>
                  <a:pt x="90488" y="22581"/>
                </a:cubicBezTo>
                <a:cubicBezTo>
                  <a:pt x="120650" y="20729"/>
                  <a:pt x="179652" y="2737"/>
                  <a:pt x="180975" y="356"/>
                </a:cubicBezTo>
                <a:cubicBezTo>
                  <a:pt x="182298" y="-2025"/>
                  <a:pt x="98425" y="8294"/>
                  <a:pt x="98425" y="8294"/>
                </a:cubicBezTo>
                <a:lnTo>
                  <a:pt x="0" y="114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D7A5F26E-66DF-4A7C-A417-EB9A5F379857}"/>
              </a:ext>
            </a:extLst>
          </p:cNvPr>
          <p:cNvSpPr/>
          <p:nvPr/>
        </p:nvSpPr>
        <p:spPr>
          <a:xfrm>
            <a:off x="3305165" y="6218127"/>
            <a:ext cx="174659" cy="112034"/>
          </a:xfrm>
          <a:custGeom>
            <a:avLst/>
            <a:gdLst>
              <a:gd name="connsiteX0" fmla="*/ 10 w 174659"/>
              <a:gd name="connsiteY0" fmla="*/ 111 h 112034"/>
              <a:gd name="connsiteX1" fmla="*/ 106373 w 174659"/>
              <a:gd name="connsiteY1" fmla="*/ 100123 h 112034"/>
              <a:gd name="connsiteX2" fmla="*/ 174635 w 174659"/>
              <a:gd name="connsiteY2" fmla="*/ 108061 h 112034"/>
              <a:gd name="connsiteX3" fmla="*/ 112723 w 174659"/>
              <a:gd name="connsiteY3" fmla="*/ 81073 h 112034"/>
              <a:gd name="connsiteX4" fmla="*/ 10 w 174659"/>
              <a:gd name="connsiteY4" fmla="*/ 111 h 11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59" h="112034">
                <a:moveTo>
                  <a:pt x="10" y="111"/>
                </a:moveTo>
                <a:cubicBezTo>
                  <a:pt x="-1048" y="3286"/>
                  <a:pt x="77269" y="82131"/>
                  <a:pt x="106373" y="100123"/>
                </a:cubicBezTo>
                <a:cubicBezTo>
                  <a:pt x="135477" y="118115"/>
                  <a:pt x="173577" y="111236"/>
                  <a:pt x="174635" y="108061"/>
                </a:cubicBezTo>
                <a:cubicBezTo>
                  <a:pt x="175693" y="104886"/>
                  <a:pt x="142356" y="99594"/>
                  <a:pt x="112723" y="81073"/>
                </a:cubicBezTo>
                <a:cubicBezTo>
                  <a:pt x="83090" y="62552"/>
                  <a:pt x="1068" y="-3064"/>
                  <a:pt x="10" y="1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0F66724-C920-42D7-9BB8-97661DD494D0}"/>
              </a:ext>
            </a:extLst>
          </p:cNvPr>
          <p:cNvSpPr/>
          <p:nvPr/>
        </p:nvSpPr>
        <p:spPr>
          <a:xfrm>
            <a:off x="3254296" y="5389551"/>
            <a:ext cx="74440" cy="36538"/>
          </a:xfrm>
          <a:custGeom>
            <a:avLst/>
            <a:gdLst>
              <a:gd name="connsiteX0" fmla="*/ 79 w 74440"/>
              <a:gd name="connsiteY0" fmla="*/ 36524 h 36538"/>
              <a:gd name="connsiteX1" fmla="*/ 71517 w 74440"/>
              <a:gd name="connsiteY1" fmla="*/ 4774 h 36538"/>
              <a:gd name="connsiteX2" fmla="*/ 57229 w 74440"/>
              <a:gd name="connsiteY2" fmla="*/ 12 h 36538"/>
              <a:gd name="connsiteX3" fmla="*/ 79 w 74440"/>
              <a:gd name="connsiteY3" fmla="*/ 36524 h 3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40" h="36538">
                <a:moveTo>
                  <a:pt x="79" y="36524"/>
                </a:moveTo>
                <a:cubicBezTo>
                  <a:pt x="2460" y="37318"/>
                  <a:pt x="71517" y="4774"/>
                  <a:pt x="71517" y="4774"/>
                </a:cubicBezTo>
                <a:cubicBezTo>
                  <a:pt x="81042" y="-1311"/>
                  <a:pt x="64902" y="806"/>
                  <a:pt x="57229" y="12"/>
                </a:cubicBezTo>
                <a:cubicBezTo>
                  <a:pt x="49556" y="-782"/>
                  <a:pt x="-2302" y="35730"/>
                  <a:pt x="79" y="365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37587455-80F6-4AEF-A18D-4212140A25B5}"/>
              </a:ext>
            </a:extLst>
          </p:cNvPr>
          <p:cNvSpPr/>
          <p:nvPr/>
        </p:nvSpPr>
        <p:spPr>
          <a:xfrm>
            <a:off x="3112739" y="5265559"/>
            <a:ext cx="71045" cy="247956"/>
          </a:xfrm>
          <a:custGeom>
            <a:avLst/>
            <a:gdLst>
              <a:gd name="connsiteX0" fmla="*/ 349 w 71045"/>
              <a:gd name="connsiteY0" fmla="*/ 179 h 247956"/>
              <a:gd name="connsiteX1" fmla="*/ 43211 w 71045"/>
              <a:gd name="connsiteY1" fmla="*/ 120829 h 247956"/>
              <a:gd name="connsiteX2" fmla="*/ 43211 w 71045"/>
              <a:gd name="connsiteY2" fmla="*/ 247829 h 247956"/>
              <a:gd name="connsiteX3" fmla="*/ 70199 w 71045"/>
              <a:gd name="connsiteY3" fmla="*/ 97016 h 247956"/>
              <a:gd name="connsiteX4" fmla="*/ 349 w 71045"/>
              <a:gd name="connsiteY4" fmla="*/ 179 h 24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45" h="247956">
                <a:moveTo>
                  <a:pt x="349" y="179"/>
                </a:moveTo>
                <a:cubicBezTo>
                  <a:pt x="-4149" y="4148"/>
                  <a:pt x="36067" y="79554"/>
                  <a:pt x="43211" y="120829"/>
                </a:cubicBezTo>
                <a:cubicBezTo>
                  <a:pt x="50355" y="162104"/>
                  <a:pt x="38713" y="251798"/>
                  <a:pt x="43211" y="247829"/>
                </a:cubicBezTo>
                <a:cubicBezTo>
                  <a:pt x="47709" y="243860"/>
                  <a:pt x="76284" y="135116"/>
                  <a:pt x="70199" y="97016"/>
                </a:cubicBezTo>
                <a:cubicBezTo>
                  <a:pt x="64114" y="58916"/>
                  <a:pt x="4847" y="-3790"/>
                  <a:pt x="349" y="1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5D0E562D-B26A-4BD4-B8D9-6FA597038B21}"/>
              </a:ext>
            </a:extLst>
          </p:cNvPr>
          <p:cNvSpPr/>
          <p:nvPr/>
        </p:nvSpPr>
        <p:spPr>
          <a:xfrm>
            <a:off x="2754213" y="6277323"/>
            <a:ext cx="449453" cy="396589"/>
          </a:xfrm>
          <a:custGeom>
            <a:avLst/>
            <a:gdLst>
              <a:gd name="connsiteX0" fmla="*/ 100 w 449453"/>
              <a:gd name="connsiteY0" fmla="*/ 21877 h 396589"/>
              <a:gd name="connsiteX1" fmla="*/ 77887 w 449453"/>
              <a:gd name="connsiteY1" fmla="*/ 7590 h 396589"/>
              <a:gd name="connsiteX2" fmla="*/ 239812 w 449453"/>
              <a:gd name="connsiteY2" fmla="*/ 153640 h 396589"/>
              <a:gd name="connsiteX3" fmla="*/ 433487 w 449453"/>
              <a:gd name="connsiteY3" fmla="*/ 380652 h 396589"/>
              <a:gd name="connsiteX4" fmla="*/ 427137 w 449453"/>
              <a:gd name="connsiteY4" fmla="*/ 364777 h 396589"/>
              <a:gd name="connsiteX5" fmla="*/ 336650 w 449453"/>
              <a:gd name="connsiteY5" fmla="*/ 261590 h 396589"/>
              <a:gd name="connsiteX6" fmla="*/ 92175 w 449453"/>
              <a:gd name="connsiteY6" fmla="*/ 31402 h 396589"/>
              <a:gd name="connsiteX7" fmla="*/ 100 w 449453"/>
              <a:gd name="connsiteY7" fmla="*/ 21877 h 3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453" h="396589">
                <a:moveTo>
                  <a:pt x="100" y="21877"/>
                </a:moveTo>
                <a:cubicBezTo>
                  <a:pt x="-2281" y="17908"/>
                  <a:pt x="37935" y="-14370"/>
                  <a:pt x="77887" y="7590"/>
                </a:cubicBezTo>
                <a:cubicBezTo>
                  <a:pt x="117839" y="29550"/>
                  <a:pt x="180545" y="91463"/>
                  <a:pt x="239812" y="153640"/>
                </a:cubicBezTo>
                <a:cubicBezTo>
                  <a:pt x="299079" y="215817"/>
                  <a:pt x="402266" y="345463"/>
                  <a:pt x="433487" y="380652"/>
                </a:cubicBezTo>
                <a:cubicBezTo>
                  <a:pt x="464708" y="415841"/>
                  <a:pt x="443277" y="384621"/>
                  <a:pt x="427137" y="364777"/>
                </a:cubicBezTo>
                <a:cubicBezTo>
                  <a:pt x="410998" y="344933"/>
                  <a:pt x="392477" y="317153"/>
                  <a:pt x="336650" y="261590"/>
                </a:cubicBezTo>
                <a:cubicBezTo>
                  <a:pt x="280823" y="206027"/>
                  <a:pt x="145356" y="72942"/>
                  <a:pt x="92175" y="31402"/>
                </a:cubicBezTo>
                <a:cubicBezTo>
                  <a:pt x="38994" y="-10138"/>
                  <a:pt x="2481" y="25846"/>
                  <a:pt x="100" y="218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85B4192B-DA9D-4F04-9A74-20B9E5488047}"/>
              </a:ext>
            </a:extLst>
          </p:cNvPr>
          <p:cNvSpPr/>
          <p:nvPr/>
        </p:nvSpPr>
        <p:spPr>
          <a:xfrm>
            <a:off x="2650262" y="6310309"/>
            <a:ext cx="88214" cy="424734"/>
          </a:xfrm>
          <a:custGeom>
            <a:avLst/>
            <a:gdLst>
              <a:gd name="connsiteX0" fmla="*/ 88176 w 88214"/>
              <a:gd name="connsiteY0" fmla="*/ 4 h 424734"/>
              <a:gd name="connsiteX1" fmla="*/ 10388 w 88214"/>
              <a:gd name="connsiteY1" fmla="*/ 69854 h 424734"/>
              <a:gd name="connsiteX2" fmla="*/ 4038 w 88214"/>
              <a:gd name="connsiteY2" fmla="*/ 158754 h 424734"/>
              <a:gd name="connsiteX3" fmla="*/ 40551 w 88214"/>
              <a:gd name="connsiteY3" fmla="*/ 292104 h 424734"/>
              <a:gd name="connsiteX4" fmla="*/ 69126 w 88214"/>
              <a:gd name="connsiteY4" fmla="*/ 423866 h 424734"/>
              <a:gd name="connsiteX5" fmla="*/ 56426 w 88214"/>
              <a:gd name="connsiteY5" fmla="*/ 334966 h 424734"/>
              <a:gd name="connsiteX6" fmla="*/ 21501 w 88214"/>
              <a:gd name="connsiteY6" fmla="*/ 73029 h 424734"/>
              <a:gd name="connsiteX7" fmla="*/ 88176 w 88214"/>
              <a:gd name="connsiteY7" fmla="*/ 4 h 42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14" h="424734">
                <a:moveTo>
                  <a:pt x="88176" y="4"/>
                </a:moveTo>
                <a:cubicBezTo>
                  <a:pt x="86324" y="-525"/>
                  <a:pt x="24411" y="43396"/>
                  <a:pt x="10388" y="69854"/>
                </a:cubicBezTo>
                <a:cubicBezTo>
                  <a:pt x="-3635" y="96312"/>
                  <a:pt x="-989" y="121712"/>
                  <a:pt x="4038" y="158754"/>
                </a:cubicBezTo>
                <a:cubicBezTo>
                  <a:pt x="9065" y="195796"/>
                  <a:pt x="29703" y="247919"/>
                  <a:pt x="40551" y="292104"/>
                </a:cubicBezTo>
                <a:cubicBezTo>
                  <a:pt x="51399" y="336289"/>
                  <a:pt x="66480" y="416722"/>
                  <a:pt x="69126" y="423866"/>
                </a:cubicBezTo>
                <a:cubicBezTo>
                  <a:pt x="71772" y="431010"/>
                  <a:pt x="64363" y="393439"/>
                  <a:pt x="56426" y="334966"/>
                </a:cubicBezTo>
                <a:cubicBezTo>
                  <a:pt x="48489" y="276493"/>
                  <a:pt x="19120" y="129914"/>
                  <a:pt x="21501" y="73029"/>
                </a:cubicBezTo>
                <a:cubicBezTo>
                  <a:pt x="23882" y="16144"/>
                  <a:pt x="90028" y="533"/>
                  <a:pt x="88176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10C3300B-0F70-4712-A74B-4757A807D83D}"/>
              </a:ext>
            </a:extLst>
          </p:cNvPr>
          <p:cNvSpPr/>
          <p:nvPr/>
        </p:nvSpPr>
        <p:spPr>
          <a:xfrm>
            <a:off x="2708132" y="6311883"/>
            <a:ext cx="213103" cy="106482"/>
          </a:xfrm>
          <a:custGeom>
            <a:avLst/>
            <a:gdLst>
              <a:gd name="connsiteX0" fmla="*/ 143 w 213103"/>
              <a:gd name="connsiteY0" fmla="*/ 106380 h 106482"/>
              <a:gd name="connsiteX1" fmla="*/ 111268 w 213103"/>
              <a:gd name="connsiteY1" fmla="*/ 20655 h 106482"/>
              <a:gd name="connsiteX2" fmla="*/ 212868 w 213103"/>
              <a:gd name="connsiteY2" fmla="*/ 76217 h 106482"/>
              <a:gd name="connsiteX3" fmla="*/ 135081 w 213103"/>
              <a:gd name="connsiteY3" fmla="*/ 17 h 106482"/>
              <a:gd name="connsiteX4" fmla="*/ 143 w 213103"/>
              <a:gd name="connsiteY4" fmla="*/ 106380 h 10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103" h="106482">
                <a:moveTo>
                  <a:pt x="143" y="106380"/>
                </a:moveTo>
                <a:cubicBezTo>
                  <a:pt x="-3826" y="109820"/>
                  <a:pt x="75814" y="25682"/>
                  <a:pt x="111268" y="20655"/>
                </a:cubicBezTo>
                <a:cubicBezTo>
                  <a:pt x="146722" y="15628"/>
                  <a:pt x="208899" y="79657"/>
                  <a:pt x="212868" y="76217"/>
                </a:cubicBezTo>
                <a:cubicBezTo>
                  <a:pt x="216837" y="72777"/>
                  <a:pt x="169741" y="-1306"/>
                  <a:pt x="135081" y="17"/>
                </a:cubicBezTo>
                <a:cubicBezTo>
                  <a:pt x="100421" y="1340"/>
                  <a:pt x="4112" y="102940"/>
                  <a:pt x="143" y="1063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1114CA81-1E92-4E5B-9E2F-5E0F39F8EB37}"/>
              </a:ext>
            </a:extLst>
          </p:cNvPr>
          <p:cNvSpPr/>
          <p:nvPr/>
        </p:nvSpPr>
        <p:spPr>
          <a:xfrm>
            <a:off x="2736775" y="6687428"/>
            <a:ext cx="219150" cy="63740"/>
          </a:xfrm>
          <a:custGeom>
            <a:avLst/>
            <a:gdLst>
              <a:gd name="connsiteX0" fmla="*/ 75 w 219150"/>
              <a:gd name="connsiteY0" fmla="*/ 16585 h 63740"/>
              <a:gd name="connsiteX1" fmla="*/ 81038 w 219150"/>
              <a:gd name="connsiteY1" fmla="*/ 26110 h 63740"/>
              <a:gd name="connsiteX2" fmla="*/ 174700 w 219150"/>
              <a:gd name="connsiteY2" fmla="*/ 53097 h 63740"/>
              <a:gd name="connsiteX3" fmla="*/ 219150 w 219150"/>
              <a:gd name="connsiteY3" fmla="*/ 62622 h 63740"/>
              <a:gd name="connsiteX4" fmla="*/ 174700 w 219150"/>
              <a:gd name="connsiteY4" fmla="*/ 29285 h 63740"/>
              <a:gd name="connsiteX5" fmla="*/ 95325 w 219150"/>
              <a:gd name="connsiteY5" fmla="*/ 710 h 63740"/>
              <a:gd name="connsiteX6" fmla="*/ 75 w 219150"/>
              <a:gd name="connsiteY6" fmla="*/ 16585 h 6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150" h="63740">
                <a:moveTo>
                  <a:pt x="75" y="16585"/>
                </a:moveTo>
                <a:cubicBezTo>
                  <a:pt x="-2306" y="20818"/>
                  <a:pt x="51934" y="20025"/>
                  <a:pt x="81038" y="26110"/>
                </a:cubicBezTo>
                <a:cubicBezTo>
                  <a:pt x="110142" y="32195"/>
                  <a:pt x="151681" y="47012"/>
                  <a:pt x="174700" y="53097"/>
                </a:cubicBezTo>
                <a:cubicBezTo>
                  <a:pt x="197719" y="59182"/>
                  <a:pt x="219150" y="66591"/>
                  <a:pt x="219150" y="62622"/>
                </a:cubicBezTo>
                <a:cubicBezTo>
                  <a:pt x="219150" y="58653"/>
                  <a:pt x="195338" y="39604"/>
                  <a:pt x="174700" y="29285"/>
                </a:cubicBezTo>
                <a:cubicBezTo>
                  <a:pt x="154063" y="18966"/>
                  <a:pt x="124165" y="4943"/>
                  <a:pt x="95325" y="710"/>
                </a:cubicBezTo>
                <a:cubicBezTo>
                  <a:pt x="66486" y="-3523"/>
                  <a:pt x="2456" y="12352"/>
                  <a:pt x="75" y="165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159EE9C3-51F0-4467-9CAD-084C72349AB8}"/>
              </a:ext>
            </a:extLst>
          </p:cNvPr>
          <p:cNvSpPr/>
          <p:nvPr/>
        </p:nvSpPr>
        <p:spPr>
          <a:xfrm>
            <a:off x="2752725" y="6441914"/>
            <a:ext cx="128589" cy="65591"/>
          </a:xfrm>
          <a:custGeom>
            <a:avLst/>
            <a:gdLst>
              <a:gd name="connsiteX0" fmla="*/ 0 w 128589"/>
              <a:gd name="connsiteY0" fmla="*/ 28736 h 65591"/>
              <a:gd name="connsiteX1" fmla="*/ 77788 w 128589"/>
              <a:gd name="connsiteY1" fmla="*/ 27149 h 65591"/>
              <a:gd name="connsiteX2" fmla="*/ 128588 w 128589"/>
              <a:gd name="connsiteY2" fmla="*/ 65249 h 65591"/>
              <a:gd name="connsiteX3" fmla="*/ 76200 w 128589"/>
              <a:gd name="connsiteY3" fmla="*/ 1749 h 65591"/>
              <a:gd name="connsiteX4" fmla="*/ 0 w 128589"/>
              <a:gd name="connsiteY4" fmla="*/ 28736 h 6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89" h="65591">
                <a:moveTo>
                  <a:pt x="0" y="28736"/>
                </a:moveTo>
                <a:cubicBezTo>
                  <a:pt x="265" y="32969"/>
                  <a:pt x="56357" y="21064"/>
                  <a:pt x="77788" y="27149"/>
                </a:cubicBezTo>
                <a:cubicBezTo>
                  <a:pt x="99219" y="33234"/>
                  <a:pt x="128853" y="69482"/>
                  <a:pt x="128588" y="65249"/>
                </a:cubicBezTo>
                <a:cubicBezTo>
                  <a:pt x="128323" y="61016"/>
                  <a:pt x="93663" y="11274"/>
                  <a:pt x="76200" y="1749"/>
                </a:cubicBezTo>
                <a:cubicBezTo>
                  <a:pt x="58738" y="-7776"/>
                  <a:pt x="-265" y="24503"/>
                  <a:pt x="0" y="287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CC4C2F52-8FF8-4F20-B4B5-8772EC5B6F4A}"/>
              </a:ext>
            </a:extLst>
          </p:cNvPr>
          <p:cNvSpPr/>
          <p:nvPr/>
        </p:nvSpPr>
        <p:spPr>
          <a:xfrm>
            <a:off x="2887657" y="6565882"/>
            <a:ext cx="287361" cy="143973"/>
          </a:xfrm>
          <a:custGeom>
            <a:avLst/>
            <a:gdLst>
              <a:gd name="connsiteX0" fmla="*/ 6 w 287361"/>
              <a:gd name="connsiteY0" fmla="*/ 18 h 143973"/>
              <a:gd name="connsiteX1" fmla="*/ 100018 w 287361"/>
              <a:gd name="connsiteY1" fmla="*/ 68281 h 143973"/>
              <a:gd name="connsiteX2" fmla="*/ 185743 w 287361"/>
              <a:gd name="connsiteY2" fmla="*/ 134956 h 143973"/>
              <a:gd name="connsiteX3" fmla="*/ 287343 w 287361"/>
              <a:gd name="connsiteY3" fmla="*/ 141306 h 143973"/>
              <a:gd name="connsiteX4" fmla="*/ 177806 w 287361"/>
              <a:gd name="connsiteY4" fmla="*/ 115906 h 143973"/>
              <a:gd name="connsiteX5" fmla="*/ 104781 w 287361"/>
              <a:gd name="connsiteY5" fmla="*/ 61931 h 143973"/>
              <a:gd name="connsiteX6" fmla="*/ 6 w 287361"/>
              <a:gd name="connsiteY6" fmla="*/ 18 h 14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361" h="143973">
                <a:moveTo>
                  <a:pt x="6" y="18"/>
                </a:moveTo>
                <a:cubicBezTo>
                  <a:pt x="-788" y="1076"/>
                  <a:pt x="69062" y="45791"/>
                  <a:pt x="100018" y="68281"/>
                </a:cubicBezTo>
                <a:cubicBezTo>
                  <a:pt x="130974" y="90771"/>
                  <a:pt x="154522" y="122785"/>
                  <a:pt x="185743" y="134956"/>
                </a:cubicBezTo>
                <a:cubicBezTo>
                  <a:pt x="216964" y="147127"/>
                  <a:pt x="288666" y="144481"/>
                  <a:pt x="287343" y="141306"/>
                </a:cubicBezTo>
                <a:cubicBezTo>
                  <a:pt x="286020" y="138131"/>
                  <a:pt x="208233" y="129135"/>
                  <a:pt x="177806" y="115906"/>
                </a:cubicBezTo>
                <a:cubicBezTo>
                  <a:pt x="147379" y="102677"/>
                  <a:pt x="132562" y="80717"/>
                  <a:pt x="104781" y="61931"/>
                </a:cubicBezTo>
                <a:cubicBezTo>
                  <a:pt x="77000" y="43145"/>
                  <a:pt x="800" y="-1040"/>
                  <a:pt x="6" y="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B3387EB4-D595-40E8-8583-2C1F3D586538}"/>
              </a:ext>
            </a:extLst>
          </p:cNvPr>
          <p:cNvSpPr/>
          <p:nvPr/>
        </p:nvSpPr>
        <p:spPr>
          <a:xfrm>
            <a:off x="3174729" y="6684867"/>
            <a:ext cx="76534" cy="185130"/>
          </a:xfrm>
          <a:custGeom>
            <a:avLst/>
            <a:gdLst>
              <a:gd name="connsiteX0" fmla="*/ 27259 w 76534"/>
              <a:gd name="connsiteY0" fmla="*/ 96 h 185130"/>
              <a:gd name="connsiteX1" fmla="*/ 27259 w 76534"/>
              <a:gd name="connsiteY1" fmla="*/ 87408 h 185130"/>
              <a:gd name="connsiteX2" fmla="*/ 76471 w 76534"/>
              <a:gd name="connsiteY2" fmla="*/ 184246 h 185130"/>
              <a:gd name="connsiteX3" fmla="*/ 36784 w 76534"/>
              <a:gd name="connsiteY3" fmla="*/ 131858 h 185130"/>
              <a:gd name="connsiteX4" fmla="*/ 271 w 76534"/>
              <a:gd name="connsiteY4" fmla="*/ 71533 h 185130"/>
              <a:gd name="connsiteX5" fmla="*/ 27259 w 76534"/>
              <a:gd name="connsiteY5" fmla="*/ 96 h 18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34" h="185130">
                <a:moveTo>
                  <a:pt x="27259" y="96"/>
                </a:moveTo>
                <a:cubicBezTo>
                  <a:pt x="31757" y="2742"/>
                  <a:pt x="19057" y="56716"/>
                  <a:pt x="27259" y="87408"/>
                </a:cubicBezTo>
                <a:cubicBezTo>
                  <a:pt x="35461" y="118100"/>
                  <a:pt x="74884" y="176838"/>
                  <a:pt x="76471" y="184246"/>
                </a:cubicBezTo>
                <a:cubicBezTo>
                  <a:pt x="78058" y="191654"/>
                  <a:pt x="49484" y="150643"/>
                  <a:pt x="36784" y="131858"/>
                </a:cubicBezTo>
                <a:cubicBezTo>
                  <a:pt x="24084" y="113073"/>
                  <a:pt x="3446" y="93229"/>
                  <a:pt x="271" y="71533"/>
                </a:cubicBezTo>
                <a:cubicBezTo>
                  <a:pt x="-2904" y="49837"/>
                  <a:pt x="22761" y="-2550"/>
                  <a:pt x="27259" y="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5B3BF9C-31A6-4B65-ACAF-482085C49A57}"/>
              </a:ext>
            </a:extLst>
          </p:cNvPr>
          <p:cNvSpPr/>
          <p:nvPr/>
        </p:nvSpPr>
        <p:spPr>
          <a:xfrm>
            <a:off x="2333611" y="6643664"/>
            <a:ext cx="415239" cy="100249"/>
          </a:xfrm>
          <a:custGeom>
            <a:avLst/>
            <a:gdLst>
              <a:gd name="connsiteX0" fmla="*/ 14 w 415239"/>
              <a:gd name="connsiteY0" fmla="*/ 60349 h 100249"/>
              <a:gd name="connsiteX1" fmla="*/ 200039 w 415239"/>
              <a:gd name="connsiteY1" fmla="*/ 11136 h 100249"/>
              <a:gd name="connsiteX2" fmla="*/ 412764 w 415239"/>
              <a:gd name="connsiteY2" fmla="*/ 100036 h 100249"/>
              <a:gd name="connsiteX3" fmla="*/ 309577 w 415239"/>
              <a:gd name="connsiteY3" fmla="*/ 34949 h 100249"/>
              <a:gd name="connsiteX4" fmla="*/ 209564 w 415239"/>
              <a:gd name="connsiteY4" fmla="*/ 24 h 100249"/>
              <a:gd name="connsiteX5" fmla="*/ 14 w 415239"/>
              <a:gd name="connsiteY5" fmla="*/ 60349 h 10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239" h="100249">
                <a:moveTo>
                  <a:pt x="14" y="60349"/>
                </a:moveTo>
                <a:cubicBezTo>
                  <a:pt x="-1573" y="62201"/>
                  <a:pt x="131247" y="4522"/>
                  <a:pt x="200039" y="11136"/>
                </a:cubicBezTo>
                <a:cubicBezTo>
                  <a:pt x="268831" y="17750"/>
                  <a:pt x="394508" y="96067"/>
                  <a:pt x="412764" y="100036"/>
                </a:cubicBezTo>
                <a:cubicBezTo>
                  <a:pt x="431020" y="104005"/>
                  <a:pt x="343444" y="51618"/>
                  <a:pt x="309577" y="34949"/>
                </a:cubicBezTo>
                <a:cubicBezTo>
                  <a:pt x="275710" y="18280"/>
                  <a:pt x="259835" y="-770"/>
                  <a:pt x="209564" y="24"/>
                </a:cubicBezTo>
                <a:cubicBezTo>
                  <a:pt x="159293" y="818"/>
                  <a:pt x="1601" y="58497"/>
                  <a:pt x="14" y="603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8474FB36-155E-47EB-81D2-0360430AAEF3}"/>
              </a:ext>
            </a:extLst>
          </p:cNvPr>
          <p:cNvSpPr/>
          <p:nvPr/>
        </p:nvSpPr>
        <p:spPr>
          <a:xfrm>
            <a:off x="2267782" y="6688127"/>
            <a:ext cx="65910" cy="176242"/>
          </a:xfrm>
          <a:custGeom>
            <a:avLst/>
            <a:gdLst>
              <a:gd name="connsiteX0" fmla="*/ 65843 w 65910"/>
              <a:gd name="connsiteY0" fmla="*/ 11 h 176242"/>
              <a:gd name="connsiteX1" fmla="*/ 756 w 65910"/>
              <a:gd name="connsiteY1" fmla="*/ 100023 h 176242"/>
              <a:gd name="connsiteX2" fmla="*/ 29331 w 65910"/>
              <a:gd name="connsiteY2" fmla="*/ 176223 h 176242"/>
              <a:gd name="connsiteX3" fmla="*/ 13456 w 65910"/>
              <a:gd name="connsiteY3" fmla="*/ 106373 h 176242"/>
              <a:gd name="connsiteX4" fmla="*/ 65843 w 65910"/>
              <a:gd name="connsiteY4" fmla="*/ 11 h 17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10" h="176242">
                <a:moveTo>
                  <a:pt x="65843" y="11"/>
                </a:moveTo>
                <a:cubicBezTo>
                  <a:pt x="63726" y="-1047"/>
                  <a:pt x="6841" y="70654"/>
                  <a:pt x="756" y="100023"/>
                </a:cubicBezTo>
                <a:cubicBezTo>
                  <a:pt x="-5329" y="129392"/>
                  <a:pt x="27214" y="175165"/>
                  <a:pt x="29331" y="176223"/>
                </a:cubicBezTo>
                <a:cubicBezTo>
                  <a:pt x="31448" y="177281"/>
                  <a:pt x="7635" y="134948"/>
                  <a:pt x="13456" y="106373"/>
                </a:cubicBezTo>
                <a:cubicBezTo>
                  <a:pt x="19277" y="77798"/>
                  <a:pt x="67960" y="1069"/>
                  <a:pt x="65843" y="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4C7E764D-47B6-43C3-B716-4B1D471F577D}"/>
              </a:ext>
            </a:extLst>
          </p:cNvPr>
          <p:cNvSpPr/>
          <p:nvPr/>
        </p:nvSpPr>
        <p:spPr>
          <a:xfrm>
            <a:off x="2341176" y="6747918"/>
            <a:ext cx="233931" cy="54585"/>
          </a:xfrm>
          <a:custGeom>
            <a:avLst/>
            <a:gdLst>
              <a:gd name="connsiteX0" fmla="*/ 387 w 233931"/>
              <a:gd name="connsiteY0" fmla="*/ 51345 h 54585"/>
              <a:gd name="connsiteX1" fmla="*/ 149612 w 233931"/>
              <a:gd name="connsiteY1" fmla="*/ 18007 h 54585"/>
              <a:gd name="connsiteX2" fmla="*/ 233749 w 233931"/>
              <a:gd name="connsiteY2" fmla="*/ 54520 h 54585"/>
              <a:gd name="connsiteX3" fmla="*/ 170249 w 233931"/>
              <a:gd name="connsiteY3" fmla="*/ 6895 h 54585"/>
              <a:gd name="connsiteX4" fmla="*/ 108337 w 233931"/>
              <a:gd name="connsiteY4" fmla="*/ 5307 h 54585"/>
              <a:gd name="connsiteX5" fmla="*/ 387 w 233931"/>
              <a:gd name="connsiteY5" fmla="*/ 51345 h 5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931" h="54585">
                <a:moveTo>
                  <a:pt x="387" y="51345"/>
                </a:moveTo>
                <a:cubicBezTo>
                  <a:pt x="7266" y="53462"/>
                  <a:pt x="110718" y="17478"/>
                  <a:pt x="149612" y="18007"/>
                </a:cubicBezTo>
                <a:cubicBezTo>
                  <a:pt x="188506" y="18536"/>
                  <a:pt x="230310" y="56372"/>
                  <a:pt x="233749" y="54520"/>
                </a:cubicBezTo>
                <a:cubicBezTo>
                  <a:pt x="237188" y="52668"/>
                  <a:pt x="191151" y="15097"/>
                  <a:pt x="170249" y="6895"/>
                </a:cubicBezTo>
                <a:cubicBezTo>
                  <a:pt x="149347" y="-1307"/>
                  <a:pt x="136647" y="-2631"/>
                  <a:pt x="108337" y="5307"/>
                </a:cubicBezTo>
                <a:cubicBezTo>
                  <a:pt x="80027" y="13244"/>
                  <a:pt x="-6492" y="49228"/>
                  <a:pt x="387" y="513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A7D581C-90BA-405E-AEFB-49018FC36491}"/>
              </a:ext>
            </a:extLst>
          </p:cNvPr>
          <p:cNvSpPr/>
          <p:nvPr/>
        </p:nvSpPr>
        <p:spPr>
          <a:xfrm>
            <a:off x="2764890" y="6594936"/>
            <a:ext cx="206462" cy="91304"/>
          </a:xfrm>
          <a:custGeom>
            <a:avLst/>
            <a:gdLst>
              <a:gd name="connsiteX0" fmla="*/ 535 w 206462"/>
              <a:gd name="connsiteY0" fmla="*/ 1127 h 91304"/>
              <a:gd name="connsiteX1" fmla="*/ 125948 w 206462"/>
              <a:gd name="connsiteY1" fmla="*/ 29702 h 91304"/>
              <a:gd name="connsiteX2" fmla="*/ 202148 w 206462"/>
              <a:gd name="connsiteY2" fmla="*/ 90027 h 91304"/>
              <a:gd name="connsiteX3" fmla="*/ 178335 w 206462"/>
              <a:gd name="connsiteY3" fmla="*/ 66214 h 91304"/>
              <a:gd name="connsiteX4" fmla="*/ 535 w 206462"/>
              <a:gd name="connsiteY4" fmla="*/ 1127 h 9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462" h="91304">
                <a:moveTo>
                  <a:pt x="535" y="1127"/>
                </a:moveTo>
                <a:cubicBezTo>
                  <a:pt x="-8196" y="-4958"/>
                  <a:pt x="92346" y="14885"/>
                  <a:pt x="125948" y="29702"/>
                </a:cubicBezTo>
                <a:cubicBezTo>
                  <a:pt x="159550" y="44519"/>
                  <a:pt x="193417" y="83942"/>
                  <a:pt x="202148" y="90027"/>
                </a:cubicBezTo>
                <a:cubicBezTo>
                  <a:pt x="210879" y="96112"/>
                  <a:pt x="207968" y="79179"/>
                  <a:pt x="178335" y="66214"/>
                </a:cubicBezTo>
                <a:cubicBezTo>
                  <a:pt x="148702" y="53249"/>
                  <a:pt x="9266" y="7212"/>
                  <a:pt x="535" y="11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64477B98-D6F9-4434-BABD-7EDE0EE91018}"/>
              </a:ext>
            </a:extLst>
          </p:cNvPr>
          <p:cNvSpPr/>
          <p:nvPr/>
        </p:nvSpPr>
        <p:spPr>
          <a:xfrm>
            <a:off x="5681133" y="4701117"/>
            <a:ext cx="471389" cy="740918"/>
          </a:xfrm>
          <a:custGeom>
            <a:avLst/>
            <a:gdLst>
              <a:gd name="connsiteX0" fmla="*/ 0 w 471389"/>
              <a:gd name="connsiteY0" fmla="*/ 0 h 740918"/>
              <a:gd name="connsiteX1" fmla="*/ 133350 w 471389"/>
              <a:gd name="connsiteY1" fmla="*/ 211666 h 740918"/>
              <a:gd name="connsiteX2" fmla="*/ 455084 w 471389"/>
              <a:gd name="connsiteY2" fmla="*/ 717550 h 740918"/>
              <a:gd name="connsiteX3" fmla="*/ 412750 w 471389"/>
              <a:gd name="connsiteY3" fmla="*/ 643466 h 740918"/>
              <a:gd name="connsiteX4" fmla="*/ 315384 w 471389"/>
              <a:gd name="connsiteY4" fmla="*/ 527050 h 740918"/>
              <a:gd name="connsiteX5" fmla="*/ 370417 w 471389"/>
              <a:gd name="connsiteY5" fmla="*/ 679450 h 740918"/>
              <a:gd name="connsiteX6" fmla="*/ 247650 w 471389"/>
              <a:gd name="connsiteY6" fmla="*/ 522816 h 740918"/>
              <a:gd name="connsiteX7" fmla="*/ 192617 w 471389"/>
              <a:gd name="connsiteY7" fmla="*/ 342900 h 740918"/>
              <a:gd name="connsiteX8" fmla="*/ 0 w 471389"/>
              <a:gd name="connsiteY8" fmla="*/ 0 h 74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389" h="740918">
                <a:moveTo>
                  <a:pt x="0" y="0"/>
                </a:moveTo>
                <a:lnTo>
                  <a:pt x="133350" y="211666"/>
                </a:lnTo>
                <a:lnTo>
                  <a:pt x="455084" y="717550"/>
                </a:lnTo>
                <a:cubicBezTo>
                  <a:pt x="501651" y="789517"/>
                  <a:pt x="436033" y="675216"/>
                  <a:pt x="412750" y="643466"/>
                </a:cubicBezTo>
                <a:cubicBezTo>
                  <a:pt x="389467" y="611716"/>
                  <a:pt x="322439" y="521053"/>
                  <a:pt x="315384" y="527050"/>
                </a:cubicBezTo>
                <a:cubicBezTo>
                  <a:pt x="308329" y="533047"/>
                  <a:pt x="381706" y="680156"/>
                  <a:pt x="370417" y="679450"/>
                </a:cubicBezTo>
                <a:cubicBezTo>
                  <a:pt x="359128" y="678744"/>
                  <a:pt x="277283" y="578908"/>
                  <a:pt x="247650" y="522816"/>
                </a:cubicBezTo>
                <a:cubicBezTo>
                  <a:pt x="218017" y="466724"/>
                  <a:pt x="232128" y="426155"/>
                  <a:pt x="192617" y="342900"/>
                </a:cubicBezTo>
                <a:cubicBezTo>
                  <a:pt x="153106" y="259645"/>
                  <a:pt x="81845" y="14146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83E0A7C1-B432-4C7A-AE37-5C1AF8AD12FB}"/>
              </a:ext>
            </a:extLst>
          </p:cNvPr>
          <p:cNvSpPr/>
          <p:nvPr/>
        </p:nvSpPr>
        <p:spPr>
          <a:xfrm>
            <a:off x="5295972" y="4527234"/>
            <a:ext cx="1580414" cy="1053013"/>
          </a:xfrm>
          <a:custGeom>
            <a:avLst/>
            <a:gdLst>
              <a:gd name="connsiteX0" fmla="*/ 275095 w 1580414"/>
              <a:gd name="connsiteY0" fmla="*/ 87099 h 1053013"/>
              <a:gd name="connsiteX1" fmla="*/ 459245 w 1580414"/>
              <a:gd name="connsiteY1" fmla="*/ 214099 h 1053013"/>
              <a:gd name="connsiteX2" fmla="*/ 1170445 w 1580414"/>
              <a:gd name="connsiteY2" fmla="*/ 419416 h 1053013"/>
              <a:gd name="connsiteX3" fmla="*/ 1570495 w 1580414"/>
              <a:gd name="connsiteY3" fmla="*/ 343216 h 1053013"/>
              <a:gd name="connsiteX4" fmla="*/ 772511 w 1580414"/>
              <a:gd name="connsiteY4" fmla="*/ 442699 h 1053013"/>
              <a:gd name="connsiteX5" fmla="*/ 948195 w 1580414"/>
              <a:gd name="connsiteY5" fmla="*/ 468099 h 1053013"/>
              <a:gd name="connsiteX6" fmla="*/ 1178911 w 1580414"/>
              <a:gd name="connsiteY6" fmla="*/ 468099 h 1053013"/>
              <a:gd name="connsiteX7" fmla="*/ 755578 w 1580414"/>
              <a:gd name="connsiteY7" fmla="*/ 489266 h 1053013"/>
              <a:gd name="connsiteX8" fmla="*/ 965128 w 1580414"/>
              <a:gd name="connsiteY8" fmla="*/ 1045949 h 1053013"/>
              <a:gd name="connsiteX9" fmla="*/ 660328 w 1580414"/>
              <a:gd name="connsiteY9" fmla="*/ 815233 h 1053013"/>
              <a:gd name="connsiteX10" fmla="*/ 994761 w 1580414"/>
              <a:gd name="connsiteY10" fmla="*/ 995149 h 1053013"/>
              <a:gd name="connsiteX11" fmla="*/ 628578 w 1580414"/>
              <a:gd name="connsiteY11" fmla="*/ 876616 h 1053013"/>
              <a:gd name="connsiteX12" fmla="*/ 251811 w 1580414"/>
              <a:gd name="connsiteY12" fmla="*/ 927416 h 1053013"/>
              <a:gd name="connsiteX13" fmla="*/ 308961 w 1580414"/>
              <a:gd name="connsiteY13" fmla="*/ 840633 h 1053013"/>
              <a:gd name="connsiteX14" fmla="*/ 181961 w 1580414"/>
              <a:gd name="connsiteY14" fmla="*/ 584516 h 1053013"/>
              <a:gd name="connsiteX15" fmla="*/ 190428 w 1580414"/>
              <a:gd name="connsiteY15" fmla="*/ 338983 h 1053013"/>
              <a:gd name="connsiteX16" fmla="*/ 181961 w 1580414"/>
              <a:gd name="connsiteY16" fmla="*/ 209866 h 1053013"/>
              <a:gd name="connsiteX17" fmla="*/ 2045 w 1580414"/>
              <a:gd name="connsiteY17" fmla="*/ 316 h 1053013"/>
              <a:gd name="connsiteX18" fmla="*/ 317428 w 1580414"/>
              <a:gd name="connsiteY18" fmla="*/ 161183 h 1053013"/>
              <a:gd name="connsiteX19" fmla="*/ 275095 w 1580414"/>
              <a:gd name="connsiteY19" fmla="*/ 87099 h 105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414" h="1053013">
                <a:moveTo>
                  <a:pt x="275095" y="87099"/>
                </a:moveTo>
                <a:cubicBezTo>
                  <a:pt x="298731" y="95918"/>
                  <a:pt x="310020" y="158713"/>
                  <a:pt x="459245" y="214099"/>
                </a:cubicBezTo>
                <a:cubicBezTo>
                  <a:pt x="608470" y="269485"/>
                  <a:pt x="985237" y="397897"/>
                  <a:pt x="1170445" y="419416"/>
                </a:cubicBezTo>
                <a:cubicBezTo>
                  <a:pt x="1355653" y="440935"/>
                  <a:pt x="1636817" y="339336"/>
                  <a:pt x="1570495" y="343216"/>
                </a:cubicBezTo>
                <a:cubicBezTo>
                  <a:pt x="1504173" y="347096"/>
                  <a:pt x="876228" y="421885"/>
                  <a:pt x="772511" y="442699"/>
                </a:cubicBezTo>
                <a:cubicBezTo>
                  <a:pt x="668794" y="463513"/>
                  <a:pt x="880462" y="463866"/>
                  <a:pt x="948195" y="468099"/>
                </a:cubicBezTo>
                <a:cubicBezTo>
                  <a:pt x="1015928" y="472332"/>
                  <a:pt x="1211014" y="464571"/>
                  <a:pt x="1178911" y="468099"/>
                </a:cubicBezTo>
                <a:cubicBezTo>
                  <a:pt x="1146808" y="471627"/>
                  <a:pt x="791209" y="392958"/>
                  <a:pt x="755578" y="489266"/>
                </a:cubicBezTo>
                <a:cubicBezTo>
                  <a:pt x="719948" y="585574"/>
                  <a:pt x="981003" y="991621"/>
                  <a:pt x="965128" y="1045949"/>
                </a:cubicBezTo>
                <a:cubicBezTo>
                  <a:pt x="949253" y="1100277"/>
                  <a:pt x="655389" y="823700"/>
                  <a:pt x="660328" y="815233"/>
                </a:cubicBezTo>
                <a:cubicBezTo>
                  <a:pt x="665267" y="806766"/>
                  <a:pt x="1000053" y="984919"/>
                  <a:pt x="994761" y="995149"/>
                </a:cubicBezTo>
                <a:cubicBezTo>
                  <a:pt x="989469" y="1005379"/>
                  <a:pt x="752403" y="887905"/>
                  <a:pt x="628578" y="876616"/>
                </a:cubicBezTo>
                <a:cubicBezTo>
                  <a:pt x="504753" y="865327"/>
                  <a:pt x="305081" y="933413"/>
                  <a:pt x="251811" y="927416"/>
                </a:cubicBezTo>
                <a:cubicBezTo>
                  <a:pt x="198541" y="921419"/>
                  <a:pt x="320603" y="897783"/>
                  <a:pt x="308961" y="840633"/>
                </a:cubicBezTo>
                <a:cubicBezTo>
                  <a:pt x="297319" y="783483"/>
                  <a:pt x="201716" y="668124"/>
                  <a:pt x="181961" y="584516"/>
                </a:cubicBezTo>
                <a:cubicBezTo>
                  <a:pt x="162206" y="500908"/>
                  <a:pt x="190428" y="401425"/>
                  <a:pt x="190428" y="338983"/>
                </a:cubicBezTo>
                <a:cubicBezTo>
                  <a:pt x="190428" y="276541"/>
                  <a:pt x="213358" y="266310"/>
                  <a:pt x="181961" y="209866"/>
                </a:cubicBezTo>
                <a:cubicBezTo>
                  <a:pt x="150564" y="153422"/>
                  <a:pt x="-20533" y="8430"/>
                  <a:pt x="2045" y="316"/>
                </a:cubicBezTo>
                <a:cubicBezTo>
                  <a:pt x="24623" y="-7798"/>
                  <a:pt x="271214" y="142486"/>
                  <a:pt x="317428" y="161183"/>
                </a:cubicBezTo>
                <a:cubicBezTo>
                  <a:pt x="363642" y="179880"/>
                  <a:pt x="251459" y="78280"/>
                  <a:pt x="275095" y="870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DA8CB902-B876-4C1E-B8F1-DEF966E1B11B}"/>
              </a:ext>
            </a:extLst>
          </p:cNvPr>
          <p:cNvSpPr/>
          <p:nvPr/>
        </p:nvSpPr>
        <p:spPr>
          <a:xfrm>
            <a:off x="6087380" y="4034939"/>
            <a:ext cx="554664" cy="355482"/>
          </a:xfrm>
          <a:custGeom>
            <a:avLst/>
            <a:gdLst>
              <a:gd name="connsiteX0" fmla="*/ 548370 w 554664"/>
              <a:gd name="connsiteY0" fmla="*/ 3661 h 355482"/>
              <a:gd name="connsiteX1" fmla="*/ 542020 w 554664"/>
              <a:gd name="connsiteY1" fmla="*/ 83036 h 355482"/>
              <a:gd name="connsiteX2" fmla="*/ 502333 w 554664"/>
              <a:gd name="connsiteY2" fmla="*/ 124311 h 355482"/>
              <a:gd name="connsiteX3" fmla="*/ 461058 w 554664"/>
              <a:gd name="connsiteY3" fmla="*/ 229086 h 355482"/>
              <a:gd name="connsiteX4" fmla="*/ 386445 w 554664"/>
              <a:gd name="connsiteY4" fmla="*/ 264011 h 355482"/>
              <a:gd name="connsiteX5" fmla="*/ 272145 w 554664"/>
              <a:gd name="connsiteY5" fmla="*/ 321161 h 355482"/>
              <a:gd name="connsiteX6" fmla="*/ 170545 w 554664"/>
              <a:gd name="connsiteY6" fmla="*/ 343386 h 355482"/>
              <a:gd name="connsiteX7" fmla="*/ 87995 w 554664"/>
              <a:gd name="connsiteY7" fmla="*/ 332274 h 355482"/>
              <a:gd name="connsiteX8" fmla="*/ 683 w 554664"/>
              <a:gd name="connsiteY8" fmla="*/ 297349 h 355482"/>
              <a:gd name="connsiteX9" fmla="*/ 53070 w 554664"/>
              <a:gd name="connsiteY9" fmla="*/ 338624 h 355482"/>
              <a:gd name="connsiteX10" fmla="*/ 154670 w 554664"/>
              <a:gd name="connsiteY10" fmla="*/ 352911 h 355482"/>
              <a:gd name="connsiteX11" fmla="*/ 338820 w 554664"/>
              <a:gd name="connsiteY11" fmla="*/ 289411 h 355482"/>
              <a:gd name="connsiteX12" fmla="*/ 457883 w 554664"/>
              <a:gd name="connsiteY12" fmla="*/ 213211 h 355482"/>
              <a:gd name="connsiteX13" fmla="*/ 548370 w 554664"/>
              <a:gd name="connsiteY13" fmla="*/ 3661 h 35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4664" h="355482">
                <a:moveTo>
                  <a:pt x="548370" y="3661"/>
                </a:moveTo>
                <a:cubicBezTo>
                  <a:pt x="562393" y="-18035"/>
                  <a:pt x="549693" y="62928"/>
                  <a:pt x="542020" y="83036"/>
                </a:cubicBezTo>
                <a:cubicBezTo>
                  <a:pt x="534347" y="103144"/>
                  <a:pt x="515827" y="99969"/>
                  <a:pt x="502333" y="124311"/>
                </a:cubicBezTo>
                <a:cubicBezTo>
                  <a:pt x="488839" y="148653"/>
                  <a:pt x="480373" y="205803"/>
                  <a:pt x="461058" y="229086"/>
                </a:cubicBezTo>
                <a:cubicBezTo>
                  <a:pt x="441743" y="252369"/>
                  <a:pt x="417931" y="248665"/>
                  <a:pt x="386445" y="264011"/>
                </a:cubicBezTo>
                <a:cubicBezTo>
                  <a:pt x="354959" y="279357"/>
                  <a:pt x="308128" y="307932"/>
                  <a:pt x="272145" y="321161"/>
                </a:cubicBezTo>
                <a:cubicBezTo>
                  <a:pt x="236162" y="334390"/>
                  <a:pt x="201237" y="341534"/>
                  <a:pt x="170545" y="343386"/>
                </a:cubicBezTo>
                <a:cubicBezTo>
                  <a:pt x="139853" y="345238"/>
                  <a:pt x="116305" y="339947"/>
                  <a:pt x="87995" y="332274"/>
                </a:cubicBezTo>
                <a:cubicBezTo>
                  <a:pt x="59685" y="324601"/>
                  <a:pt x="6504" y="296291"/>
                  <a:pt x="683" y="297349"/>
                </a:cubicBezTo>
                <a:cubicBezTo>
                  <a:pt x="-5138" y="298407"/>
                  <a:pt x="27405" y="329364"/>
                  <a:pt x="53070" y="338624"/>
                </a:cubicBezTo>
                <a:cubicBezTo>
                  <a:pt x="78734" y="347884"/>
                  <a:pt x="107045" y="361113"/>
                  <a:pt x="154670" y="352911"/>
                </a:cubicBezTo>
                <a:cubicBezTo>
                  <a:pt x="202295" y="344709"/>
                  <a:pt x="288284" y="312694"/>
                  <a:pt x="338820" y="289411"/>
                </a:cubicBezTo>
                <a:cubicBezTo>
                  <a:pt x="389355" y="266128"/>
                  <a:pt x="423752" y="258190"/>
                  <a:pt x="457883" y="213211"/>
                </a:cubicBezTo>
                <a:cubicBezTo>
                  <a:pt x="492014" y="168232"/>
                  <a:pt x="534347" y="25357"/>
                  <a:pt x="548370" y="36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0BE93982-FD6F-410D-ADDC-060C2DF23B69}"/>
              </a:ext>
            </a:extLst>
          </p:cNvPr>
          <p:cNvSpPr/>
          <p:nvPr/>
        </p:nvSpPr>
        <p:spPr>
          <a:xfrm>
            <a:off x="6558727" y="4546304"/>
            <a:ext cx="808133" cy="1562613"/>
          </a:xfrm>
          <a:custGeom>
            <a:avLst/>
            <a:gdLst>
              <a:gd name="connsiteX0" fmla="*/ 807273 w 808133"/>
              <a:gd name="connsiteY0" fmla="*/ 168571 h 1562613"/>
              <a:gd name="connsiteX1" fmla="*/ 731073 w 808133"/>
              <a:gd name="connsiteY1" fmla="*/ 501946 h 1562613"/>
              <a:gd name="connsiteX2" fmla="*/ 594548 w 808133"/>
              <a:gd name="connsiteY2" fmla="*/ 848021 h 1562613"/>
              <a:gd name="connsiteX3" fmla="*/ 511998 w 808133"/>
              <a:gd name="connsiteY3" fmla="*/ 1289346 h 1562613"/>
              <a:gd name="connsiteX4" fmla="*/ 496123 w 808133"/>
              <a:gd name="connsiteY4" fmla="*/ 1552871 h 1562613"/>
              <a:gd name="connsiteX5" fmla="*/ 331023 w 808133"/>
              <a:gd name="connsiteY5" fmla="*/ 1505246 h 1562613"/>
              <a:gd name="connsiteX6" fmla="*/ 823 w 808133"/>
              <a:gd name="connsiteY6" fmla="*/ 1498896 h 1562613"/>
              <a:gd name="connsiteX7" fmla="*/ 435798 w 808133"/>
              <a:gd name="connsiteY7" fmla="*/ 1387771 h 1562613"/>
              <a:gd name="connsiteX8" fmla="*/ 492948 w 808133"/>
              <a:gd name="connsiteY8" fmla="*/ 1076621 h 1562613"/>
              <a:gd name="connsiteX9" fmla="*/ 635823 w 808133"/>
              <a:gd name="connsiteY9" fmla="*/ 501946 h 1562613"/>
              <a:gd name="connsiteX10" fmla="*/ 673923 w 808133"/>
              <a:gd name="connsiteY10" fmla="*/ 296 h 1562613"/>
              <a:gd name="connsiteX11" fmla="*/ 683448 w 808133"/>
              <a:gd name="connsiteY11" fmla="*/ 571796 h 1562613"/>
              <a:gd name="connsiteX12" fmla="*/ 807273 w 808133"/>
              <a:gd name="connsiteY12" fmla="*/ 168571 h 156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8133" h="1562613">
                <a:moveTo>
                  <a:pt x="807273" y="168571"/>
                </a:moveTo>
                <a:cubicBezTo>
                  <a:pt x="815211" y="156929"/>
                  <a:pt x="766527" y="388704"/>
                  <a:pt x="731073" y="501946"/>
                </a:cubicBezTo>
                <a:cubicBezTo>
                  <a:pt x="695619" y="615188"/>
                  <a:pt x="631060" y="716788"/>
                  <a:pt x="594548" y="848021"/>
                </a:cubicBezTo>
                <a:cubicBezTo>
                  <a:pt x="558035" y="979254"/>
                  <a:pt x="528402" y="1171871"/>
                  <a:pt x="511998" y="1289346"/>
                </a:cubicBezTo>
                <a:cubicBezTo>
                  <a:pt x="495594" y="1406821"/>
                  <a:pt x="526286" y="1516888"/>
                  <a:pt x="496123" y="1552871"/>
                </a:cubicBezTo>
                <a:cubicBezTo>
                  <a:pt x="465960" y="1588854"/>
                  <a:pt x="413573" y="1514242"/>
                  <a:pt x="331023" y="1505246"/>
                </a:cubicBezTo>
                <a:cubicBezTo>
                  <a:pt x="248473" y="1496250"/>
                  <a:pt x="-16639" y="1518475"/>
                  <a:pt x="823" y="1498896"/>
                </a:cubicBezTo>
                <a:cubicBezTo>
                  <a:pt x="18285" y="1479317"/>
                  <a:pt x="353777" y="1458150"/>
                  <a:pt x="435798" y="1387771"/>
                </a:cubicBezTo>
                <a:cubicBezTo>
                  <a:pt x="517819" y="1317392"/>
                  <a:pt x="459611" y="1224258"/>
                  <a:pt x="492948" y="1076621"/>
                </a:cubicBezTo>
                <a:cubicBezTo>
                  <a:pt x="526285" y="928984"/>
                  <a:pt x="605660" y="681334"/>
                  <a:pt x="635823" y="501946"/>
                </a:cubicBezTo>
                <a:cubicBezTo>
                  <a:pt x="665985" y="322559"/>
                  <a:pt x="665985" y="-11346"/>
                  <a:pt x="673923" y="296"/>
                </a:cubicBezTo>
                <a:cubicBezTo>
                  <a:pt x="681860" y="11938"/>
                  <a:pt x="665986" y="539517"/>
                  <a:pt x="683448" y="571796"/>
                </a:cubicBezTo>
                <a:cubicBezTo>
                  <a:pt x="700910" y="604075"/>
                  <a:pt x="799335" y="180213"/>
                  <a:pt x="807273" y="1685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5E9F7592-C06E-4ABB-A265-4E467D4AE5A3}"/>
              </a:ext>
            </a:extLst>
          </p:cNvPr>
          <p:cNvSpPr/>
          <p:nvPr/>
        </p:nvSpPr>
        <p:spPr>
          <a:xfrm>
            <a:off x="6736421" y="4793845"/>
            <a:ext cx="327752" cy="664769"/>
          </a:xfrm>
          <a:custGeom>
            <a:avLst/>
            <a:gdLst>
              <a:gd name="connsiteX0" fmla="*/ 264454 w 327752"/>
              <a:gd name="connsiteY0" fmla="*/ 405 h 664769"/>
              <a:gd name="connsiteX1" fmla="*/ 315254 w 327752"/>
              <a:gd name="connsiteY1" fmla="*/ 400455 h 664769"/>
              <a:gd name="connsiteX2" fmla="*/ 929 w 327752"/>
              <a:gd name="connsiteY2" fmla="*/ 663980 h 664769"/>
              <a:gd name="connsiteX3" fmla="*/ 220004 w 327752"/>
              <a:gd name="connsiteY3" fmla="*/ 476655 h 664769"/>
              <a:gd name="connsiteX4" fmla="*/ 258104 w 327752"/>
              <a:gd name="connsiteY4" fmla="*/ 327430 h 664769"/>
              <a:gd name="connsiteX5" fmla="*/ 264454 w 327752"/>
              <a:gd name="connsiteY5" fmla="*/ 405 h 66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752" h="664769">
                <a:moveTo>
                  <a:pt x="264454" y="405"/>
                </a:moveTo>
                <a:cubicBezTo>
                  <a:pt x="273979" y="12576"/>
                  <a:pt x="359175" y="289859"/>
                  <a:pt x="315254" y="400455"/>
                </a:cubicBezTo>
                <a:cubicBezTo>
                  <a:pt x="271333" y="511051"/>
                  <a:pt x="929" y="663980"/>
                  <a:pt x="929" y="663980"/>
                </a:cubicBezTo>
                <a:cubicBezTo>
                  <a:pt x="-14946" y="676680"/>
                  <a:pt x="177142" y="532747"/>
                  <a:pt x="220004" y="476655"/>
                </a:cubicBezTo>
                <a:cubicBezTo>
                  <a:pt x="262866" y="420563"/>
                  <a:pt x="249108" y="401513"/>
                  <a:pt x="258104" y="327430"/>
                </a:cubicBezTo>
                <a:cubicBezTo>
                  <a:pt x="267100" y="253347"/>
                  <a:pt x="254929" y="-11766"/>
                  <a:pt x="264454" y="4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9B04FD4F-8501-4DD5-A82E-ED24BD5B5E8E}"/>
              </a:ext>
            </a:extLst>
          </p:cNvPr>
          <p:cNvSpPr/>
          <p:nvPr/>
        </p:nvSpPr>
        <p:spPr>
          <a:xfrm>
            <a:off x="6832213" y="3774359"/>
            <a:ext cx="54776" cy="476906"/>
          </a:xfrm>
          <a:custGeom>
            <a:avLst/>
            <a:gdLst>
              <a:gd name="connsiteX0" fmla="*/ 387 w 54776"/>
              <a:gd name="connsiteY0" fmla="*/ 716 h 476906"/>
              <a:gd name="connsiteX1" fmla="*/ 51187 w 54776"/>
              <a:gd name="connsiteY1" fmla="*/ 149941 h 476906"/>
              <a:gd name="connsiteX2" fmla="*/ 49600 w 54776"/>
              <a:gd name="connsiteY2" fmla="*/ 465854 h 476906"/>
              <a:gd name="connsiteX3" fmla="*/ 41662 w 54776"/>
              <a:gd name="connsiteY3" fmla="*/ 386479 h 476906"/>
              <a:gd name="connsiteX4" fmla="*/ 19437 w 54776"/>
              <a:gd name="connsiteY4" fmla="*/ 205504 h 476906"/>
              <a:gd name="connsiteX5" fmla="*/ 36900 w 54776"/>
              <a:gd name="connsiteY5" fmla="*/ 434104 h 476906"/>
              <a:gd name="connsiteX6" fmla="*/ 27375 w 54776"/>
              <a:gd name="connsiteY6" fmla="*/ 107079 h 476906"/>
              <a:gd name="connsiteX7" fmla="*/ 387 w 54776"/>
              <a:gd name="connsiteY7" fmla="*/ 716 h 47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76" h="476906">
                <a:moveTo>
                  <a:pt x="387" y="716"/>
                </a:moveTo>
                <a:cubicBezTo>
                  <a:pt x="4356" y="7860"/>
                  <a:pt x="42985" y="72418"/>
                  <a:pt x="51187" y="149941"/>
                </a:cubicBezTo>
                <a:cubicBezTo>
                  <a:pt x="59389" y="227464"/>
                  <a:pt x="51188" y="426431"/>
                  <a:pt x="49600" y="465854"/>
                </a:cubicBezTo>
                <a:cubicBezTo>
                  <a:pt x="48013" y="505277"/>
                  <a:pt x="46689" y="429871"/>
                  <a:pt x="41662" y="386479"/>
                </a:cubicBezTo>
                <a:cubicBezTo>
                  <a:pt x="36635" y="343087"/>
                  <a:pt x="20231" y="197567"/>
                  <a:pt x="19437" y="205504"/>
                </a:cubicBezTo>
                <a:cubicBezTo>
                  <a:pt x="18643" y="213441"/>
                  <a:pt x="35577" y="450508"/>
                  <a:pt x="36900" y="434104"/>
                </a:cubicBezTo>
                <a:cubicBezTo>
                  <a:pt x="38223" y="417700"/>
                  <a:pt x="30550" y="173490"/>
                  <a:pt x="27375" y="107079"/>
                </a:cubicBezTo>
                <a:cubicBezTo>
                  <a:pt x="24200" y="40668"/>
                  <a:pt x="-3582" y="-6428"/>
                  <a:pt x="387" y="7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76D4FB6C-9960-4A43-A902-B26A9BCCDCC3}"/>
              </a:ext>
            </a:extLst>
          </p:cNvPr>
          <p:cNvSpPr/>
          <p:nvPr/>
        </p:nvSpPr>
        <p:spPr>
          <a:xfrm>
            <a:off x="6156362" y="4349117"/>
            <a:ext cx="556552" cy="340385"/>
          </a:xfrm>
          <a:custGeom>
            <a:avLst/>
            <a:gdLst>
              <a:gd name="connsiteX0" fmla="*/ 555588 w 556552"/>
              <a:gd name="connsiteY0" fmla="*/ 633 h 340385"/>
              <a:gd name="connsiteX1" fmla="*/ 436526 w 556552"/>
              <a:gd name="connsiteY1" fmla="*/ 135571 h 340385"/>
              <a:gd name="connsiteX2" fmla="*/ 325401 w 556552"/>
              <a:gd name="connsiteY2" fmla="*/ 195896 h 340385"/>
              <a:gd name="connsiteX3" fmla="*/ 187288 w 556552"/>
              <a:gd name="connsiteY3" fmla="*/ 249871 h 340385"/>
              <a:gd name="connsiteX4" fmla="*/ 3138 w 556552"/>
              <a:gd name="connsiteY4" fmla="*/ 327658 h 340385"/>
              <a:gd name="connsiteX5" fmla="*/ 350801 w 556552"/>
              <a:gd name="connsiteY5" fmla="*/ 221296 h 340385"/>
              <a:gd name="connsiteX6" fmla="*/ 219038 w 556552"/>
              <a:gd name="connsiteY6" fmla="*/ 340358 h 340385"/>
              <a:gd name="connsiteX7" fmla="*/ 406363 w 556552"/>
              <a:gd name="connsiteY7" fmla="*/ 208596 h 340385"/>
              <a:gd name="connsiteX8" fmla="*/ 554001 w 556552"/>
              <a:gd name="connsiteY8" fmla="*/ 108583 h 340385"/>
              <a:gd name="connsiteX9" fmla="*/ 496851 w 556552"/>
              <a:gd name="connsiteY9" fmla="*/ 195896 h 340385"/>
              <a:gd name="connsiteX10" fmla="*/ 555588 w 556552"/>
              <a:gd name="connsiteY10" fmla="*/ 633 h 34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552" h="340385">
                <a:moveTo>
                  <a:pt x="555588" y="633"/>
                </a:moveTo>
                <a:cubicBezTo>
                  <a:pt x="545534" y="-9421"/>
                  <a:pt x="474891" y="103027"/>
                  <a:pt x="436526" y="135571"/>
                </a:cubicBezTo>
                <a:cubicBezTo>
                  <a:pt x="398161" y="168115"/>
                  <a:pt x="366941" y="176846"/>
                  <a:pt x="325401" y="195896"/>
                </a:cubicBezTo>
                <a:cubicBezTo>
                  <a:pt x="283861" y="214946"/>
                  <a:pt x="240998" y="227911"/>
                  <a:pt x="187288" y="249871"/>
                </a:cubicBezTo>
                <a:cubicBezTo>
                  <a:pt x="133577" y="271831"/>
                  <a:pt x="-24114" y="332420"/>
                  <a:pt x="3138" y="327658"/>
                </a:cubicBezTo>
                <a:cubicBezTo>
                  <a:pt x="30390" y="322896"/>
                  <a:pt x="314818" y="219179"/>
                  <a:pt x="350801" y="221296"/>
                </a:cubicBezTo>
                <a:cubicBezTo>
                  <a:pt x="386784" y="223413"/>
                  <a:pt x="209778" y="342475"/>
                  <a:pt x="219038" y="340358"/>
                </a:cubicBezTo>
                <a:cubicBezTo>
                  <a:pt x="228298" y="338241"/>
                  <a:pt x="350536" y="247225"/>
                  <a:pt x="406363" y="208596"/>
                </a:cubicBezTo>
                <a:cubicBezTo>
                  <a:pt x="462190" y="169967"/>
                  <a:pt x="538920" y="110700"/>
                  <a:pt x="554001" y="108583"/>
                </a:cubicBezTo>
                <a:cubicBezTo>
                  <a:pt x="569082" y="106466"/>
                  <a:pt x="500026" y="210183"/>
                  <a:pt x="496851" y="195896"/>
                </a:cubicBezTo>
                <a:cubicBezTo>
                  <a:pt x="493676" y="181609"/>
                  <a:pt x="565642" y="10687"/>
                  <a:pt x="555588" y="6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454419A7-4642-40F6-B0E5-B8504B899523}"/>
              </a:ext>
            </a:extLst>
          </p:cNvPr>
          <p:cNvSpPr/>
          <p:nvPr/>
        </p:nvSpPr>
        <p:spPr>
          <a:xfrm>
            <a:off x="5753951" y="4299561"/>
            <a:ext cx="356807" cy="297879"/>
          </a:xfrm>
          <a:custGeom>
            <a:avLst/>
            <a:gdLst>
              <a:gd name="connsiteX0" fmla="*/ 737 w 356807"/>
              <a:gd name="connsiteY0" fmla="*/ 80352 h 297879"/>
              <a:gd name="connsiteX1" fmla="*/ 140437 w 356807"/>
              <a:gd name="connsiteY1" fmla="*/ 181952 h 297879"/>
              <a:gd name="connsiteX2" fmla="*/ 265849 w 356807"/>
              <a:gd name="connsiteY2" fmla="*/ 297839 h 297879"/>
              <a:gd name="connsiteX3" fmla="*/ 208699 w 356807"/>
              <a:gd name="connsiteY3" fmla="*/ 169252 h 297879"/>
              <a:gd name="connsiteX4" fmla="*/ 354749 w 356807"/>
              <a:gd name="connsiteY4" fmla="*/ 220052 h 297879"/>
              <a:gd name="connsiteX5" fmla="*/ 80112 w 356807"/>
              <a:gd name="connsiteY5" fmla="*/ 977 h 297879"/>
              <a:gd name="connsiteX6" fmla="*/ 203937 w 356807"/>
              <a:gd name="connsiteY6" fmla="*/ 137502 h 297879"/>
              <a:gd name="connsiteX7" fmla="*/ 737 w 356807"/>
              <a:gd name="connsiteY7" fmla="*/ 80352 h 2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807" h="297879">
                <a:moveTo>
                  <a:pt x="737" y="80352"/>
                </a:moveTo>
                <a:cubicBezTo>
                  <a:pt x="-9846" y="87760"/>
                  <a:pt x="96252" y="145704"/>
                  <a:pt x="140437" y="181952"/>
                </a:cubicBezTo>
                <a:cubicBezTo>
                  <a:pt x="184622" y="218200"/>
                  <a:pt x="254472" y="299956"/>
                  <a:pt x="265849" y="297839"/>
                </a:cubicBezTo>
                <a:cubicBezTo>
                  <a:pt x="277226" y="295722"/>
                  <a:pt x="193882" y="182216"/>
                  <a:pt x="208699" y="169252"/>
                </a:cubicBezTo>
                <a:cubicBezTo>
                  <a:pt x="223516" y="156288"/>
                  <a:pt x="376180" y="248098"/>
                  <a:pt x="354749" y="220052"/>
                </a:cubicBezTo>
                <a:cubicBezTo>
                  <a:pt x="333318" y="192006"/>
                  <a:pt x="105247" y="14735"/>
                  <a:pt x="80112" y="977"/>
                </a:cubicBezTo>
                <a:cubicBezTo>
                  <a:pt x="54977" y="-12781"/>
                  <a:pt x="214785" y="122950"/>
                  <a:pt x="203937" y="137502"/>
                </a:cubicBezTo>
                <a:cubicBezTo>
                  <a:pt x="193089" y="152054"/>
                  <a:pt x="11320" y="72944"/>
                  <a:pt x="737" y="803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99CC50E-90BD-49DC-BE04-12034A0032CD}"/>
              </a:ext>
            </a:extLst>
          </p:cNvPr>
          <p:cNvSpPr/>
          <p:nvPr/>
        </p:nvSpPr>
        <p:spPr>
          <a:xfrm>
            <a:off x="5893651" y="3830633"/>
            <a:ext cx="620200" cy="273496"/>
          </a:xfrm>
          <a:custGeom>
            <a:avLst/>
            <a:gdLst>
              <a:gd name="connsiteX0" fmla="*/ 22962 w 620200"/>
              <a:gd name="connsiteY0" fmla="*/ 201617 h 273496"/>
              <a:gd name="connsiteX1" fmla="*/ 278549 w 620200"/>
              <a:gd name="connsiteY1" fmla="*/ 228605 h 273496"/>
              <a:gd name="connsiteX2" fmla="*/ 383324 w 620200"/>
              <a:gd name="connsiteY2" fmla="*/ 188917 h 273496"/>
              <a:gd name="connsiteX3" fmla="*/ 492862 w 620200"/>
              <a:gd name="connsiteY3" fmla="*/ 69855 h 273496"/>
              <a:gd name="connsiteX4" fmla="*/ 611924 w 620200"/>
              <a:gd name="connsiteY4" fmla="*/ 5 h 273496"/>
              <a:gd name="connsiteX5" fmla="*/ 438887 w 620200"/>
              <a:gd name="connsiteY5" fmla="*/ 73030 h 273496"/>
              <a:gd name="connsiteX6" fmla="*/ 619862 w 620200"/>
              <a:gd name="connsiteY6" fmla="*/ 4767 h 273496"/>
              <a:gd name="connsiteX7" fmla="*/ 483337 w 620200"/>
              <a:gd name="connsiteY7" fmla="*/ 141292 h 273496"/>
              <a:gd name="connsiteX8" fmla="*/ 454762 w 620200"/>
              <a:gd name="connsiteY8" fmla="*/ 230192 h 273496"/>
              <a:gd name="connsiteX9" fmla="*/ 334112 w 620200"/>
              <a:gd name="connsiteY9" fmla="*/ 265117 h 273496"/>
              <a:gd name="connsiteX10" fmla="*/ 2324 w 620200"/>
              <a:gd name="connsiteY10" fmla="*/ 271467 h 273496"/>
              <a:gd name="connsiteX11" fmla="*/ 178537 w 620200"/>
              <a:gd name="connsiteY11" fmla="*/ 236542 h 273496"/>
              <a:gd name="connsiteX12" fmla="*/ 22962 w 620200"/>
              <a:gd name="connsiteY12" fmla="*/ 201617 h 27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0200" h="273496">
                <a:moveTo>
                  <a:pt x="22962" y="201617"/>
                </a:moveTo>
                <a:cubicBezTo>
                  <a:pt x="39631" y="200294"/>
                  <a:pt x="218489" y="230722"/>
                  <a:pt x="278549" y="228605"/>
                </a:cubicBezTo>
                <a:cubicBezTo>
                  <a:pt x="338609" y="226488"/>
                  <a:pt x="347605" y="215375"/>
                  <a:pt x="383324" y="188917"/>
                </a:cubicBezTo>
                <a:cubicBezTo>
                  <a:pt x="419043" y="162459"/>
                  <a:pt x="454762" y="101340"/>
                  <a:pt x="492862" y="69855"/>
                </a:cubicBezTo>
                <a:cubicBezTo>
                  <a:pt x="530962" y="38370"/>
                  <a:pt x="620920" y="-524"/>
                  <a:pt x="611924" y="5"/>
                </a:cubicBezTo>
                <a:cubicBezTo>
                  <a:pt x="602928" y="534"/>
                  <a:pt x="437564" y="72236"/>
                  <a:pt x="438887" y="73030"/>
                </a:cubicBezTo>
                <a:cubicBezTo>
                  <a:pt x="440210" y="73824"/>
                  <a:pt x="612454" y="-6610"/>
                  <a:pt x="619862" y="4767"/>
                </a:cubicBezTo>
                <a:cubicBezTo>
                  <a:pt x="627270" y="16144"/>
                  <a:pt x="510854" y="103721"/>
                  <a:pt x="483337" y="141292"/>
                </a:cubicBezTo>
                <a:cubicBezTo>
                  <a:pt x="455820" y="178863"/>
                  <a:pt x="479633" y="209555"/>
                  <a:pt x="454762" y="230192"/>
                </a:cubicBezTo>
                <a:cubicBezTo>
                  <a:pt x="429891" y="250829"/>
                  <a:pt x="409518" y="258238"/>
                  <a:pt x="334112" y="265117"/>
                </a:cubicBezTo>
                <a:cubicBezTo>
                  <a:pt x="258706" y="271996"/>
                  <a:pt x="28253" y="276229"/>
                  <a:pt x="2324" y="271467"/>
                </a:cubicBezTo>
                <a:cubicBezTo>
                  <a:pt x="-23605" y="266705"/>
                  <a:pt x="175891" y="246331"/>
                  <a:pt x="178537" y="236542"/>
                </a:cubicBezTo>
                <a:cubicBezTo>
                  <a:pt x="181183" y="226753"/>
                  <a:pt x="6293" y="202940"/>
                  <a:pt x="22962" y="2016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6DD3612C-CA73-4C2D-83B9-86969B56FE4E}"/>
              </a:ext>
            </a:extLst>
          </p:cNvPr>
          <p:cNvSpPr/>
          <p:nvPr/>
        </p:nvSpPr>
        <p:spPr>
          <a:xfrm>
            <a:off x="5587463" y="3327682"/>
            <a:ext cx="341420" cy="442182"/>
          </a:xfrm>
          <a:custGeom>
            <a:avLst/>
            <a:gdLst>
              <a:gd name="connsiteX0" fmla="*/ 537 w 341420"/>
              <a:gd name="connsiteY0" fmla="*/ 3951 h 442182"/>
              <a:gd name="connsiteX1" fmla="*/ 315920 w 341420"/>
              <a:gd name="connsiteY1" fmla="*/ 27235 h 442182"/>
              <a:gd name="connsiteX2" fmla="*/ 324387 w 341420"/>
              <a:gd name="connsiteY2" fmla="*/ 175401 h 442182"/>
              <a:gd name="connsiteX3" fmla="*/ 337087 w 341420"/>
              <a:gd name="connsiteY3" fmla="*/ 401885 h 442182"/>
              <a:gd name="connsiteX4" fmla="*/ 273587 w 341420"/>
              <a:gd name="connsiteY4" fmla="*/ 139418 h 442182"/>
              <a:gd name="connsiteX5" fmla="*/ 294754 w 341420"/>
              <a:gd name="connsiteY5" fmla="*/ 442101 h 442182"/>
              <a:gd name="connsiteX6" fmla="*/ 222787 w 341420"/>
              <a:gd name="connsiteY6" fmla="*/ 169051 h 442182"/>
              <a:gd name="connsiteX7" fmla="*/ 203737 w 341420"/>
              <a:gd name="connsiteY7" fmla="*/ 101318 h 442182"/>
              <a:gd name="connsiteX8" fmla="*/ 239720 w 341420"/>
              <a:gd name="connsiteY8" fmla="*/ 75918 h 442182"/>
              <a:gd name="connsiteX9" fmla="*/ 537 w 341420"/>
              <a:gd name="connsiteY9" fmla="*/ 3951 h 44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1420" h="442182">
                <a:moveTo>
                  <a:pt x="537" y="3951"/>
                </a:moveTo>
                <a:cubicBezTo>
                  <a:pt x="13237" y="-4163"/>
                  <a:pt x="261945" y="-1340"/>
                  <a:pt x="315920" y="27235"/>
                </a:cubicBezTo>
                <a:cubicBezTo>
                  <a:pt x="369895" y="55810"/>
                  <a:pt x="320859" y="112959"/>
                  <a:pt x="324387" y="175401"/>
                </a:cubicBezTo>
                <a:cubicBezTo>
                  <a:pt x="327915" y="237843"/>
                  <a:pt x="345554" y="407882"/>
                  <a:pt x="337087" y="401885"/>
                </a:cubicBezTo>
                <a:cubicBezTo>
                  <a:pt x="328620" y="395888"/>
                  <a:pt x="280643" y="132715"/>
                  <a:pt x="273587" y="139418"/>
                </a:cubicBezTo>
                <a:cubicBezTo>
                  <a:pt x="266532" y="146121"/>
                  <a:pt x="303221" y="437162"/>
                  <a:pt x="294754" y="442101"/>
                </a:cubicBezTo>
                <a:cubicBezTo>
                  <a:pt x="286287" y="447040"/>
                  <a:pt x="237957" y="225848"/>
                  <a:pt x="222787" y="169051"/>
                </a:cubicBezTo>
                <a:cubicBezTo>
                  <a:pt x="207618" y="112254"/>
                  <a:pt x="200915" y="116840"/>
                  <a:pt x="203737" y="101318"/>
                </a:cubicBezTo>
                <a:cubicBezTo>
                  <a:pt x="206559" y="85796"/>
                  <a:pt x="275351" y="89676"/>
                  <a:pt x="239720" y="75918"/>
                </a:cubicBezTo>
                <a:cubicBezTo>
                  <a:pt x="204090" y="62160"/>
                  <a:pt x="-12163" y="12065"/>
                  <a:pt x="537" y="39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4AD5F499-1597-4997-B42F-149BBA82185A}"/>
              </a:ext>
            </a:extLst>
          </p:cNvPr>
          <p:cNvSpPr/>
          <p:nvPr/>
        </p:nvSpPr>
        <p:spPr>
          <a:xfrm>
            <a:off x="5786198" y="3024657"/>
            <a:ext cx="915468" cy="353172"/>
          </a:xfrm>
          <a:custGeom>
            <a:avLst/>
            <a:gdLst>
              <a:gd name="connsiteX0" fmla="*/ 191269 w 915468"/>
              <a:gd name="connsiteY0" fmla="*/ 29693 h 353172"/>
              <a:gd name="connsiteX1" fmla="*/ 394469 w 915468"/>
              <a:gd name="connsiteY1" fmla="*/ 97426 h 353172"/>
              <a:gd name="connsiteX2" fmla="*/ 366952 w 915468"/>
              <a:gd name="connsiteY2" fmla="*/ 156693 h 353172"/>
              <a:gd name="connsiteX3" fmla="*/ 521469 w 915468"/>
              <a:gd name="connsiteY3" fmla="*/ 143993 h 353172"/>
              <a:gd name="connsiteX4" fmla="*/ 790285 w 915468"/>
              <a:gd name="connsiteY4" fmla="*/ 60 h 353172"/>
              <a:gd name="connsiteX5" fmla="*/ 661169 w 915468"/>
              <a:gd name="connsiteY5" fmla="*/ 124943 h 353172"/>
              <a:gd name="connsiteX6" fmla="*/ 836852 w 915468"/>
              <a:gd name="connsiteY6" fmla="*/ 29693 h 353172"/>
              <a:gd name="connsiteX7" fmla="*/ 902469 w 915468"/>
              <a:gd name="connsiteY7" fmla="*/ 105893 h 353172"/>
              <a:gd name="connsiteX8" fmla="*/ 589202 w 915468"/>
              <a:gd name="connsiteY8" fmla="*/ 249826 h 353172"/>
              <a:gd name="connsiteX9" fmla="*/ 510885 w 915468"/>
              <a:gd name="connsiteY9" fmla="*/ 351426 h 353172"/>
              <a:gd name="connsiteX10" fmla="*/ 714085 w 915468"/>
              <a:gd name="connsiteY10" fmla="*/ 165160 h 353172"/>
              <a:gd name="connsiteX11" fmla="*/ 447385 w 915468"/>
              <a:gd name="connsiteY11" fmla="*/ 309093 h 353172"/>
              <a:gd name="connsiteX12" fmla="*/ 339435 w 915468"/>
              <a:gd name="connsiteY12" fmla="*/ 201143 h 353172"/>
              <a:gd name="connsiteX13" fmla="*/ 151052 w 915468"/>
              <a:gd name="connsiteY13" fmla="*/ 139760 h 353172"/>
              <a:gd name="connsiteX14" fmla="*/ 5002 w 915468"/>
              <a:gd name="connsiteY14" fmla="*/ 127060 h 353172"/>
              <a:gd name="connsiteX15" fmla="*/ 337319 w 915468"/>
              <a:gd name="connsiteY15" fmla="*/ 139760 h 353172"/>
              <a:gd name="connsiteX16" fmla="*/ 191269 w 915468"/>
              <a:gd name="connsiteY16" fmla="*/ 29693 h 35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5468" h="353172">
                <a:moveTo>
                  <a:pt x="191269" y="29693"/>
                </a:moveTo>
                <a:cubicBezTo>
                  <a:pt x="200794" y="22637"/>
                  <a:pt x="365189" y="76259"/>
                  <a:pt x="394469" y="97426"/>
                </a:cubicBezTo>
                <a:cubicBezTo>
                  <a:pt x="423749" y="118593"/>
                  <a:pt x="345785" y="148932"/>
                  <a:pt x="366952" y="156693"/>
                </a:cubicBezTo>
                <a:cubicBezTo>
                  <a:pt x="388119" y="164454"/>
                  <a:pt x="450914" y="170098"/>
                  <a:pt x="521469" y="143993"/>
                </a:cubicBezTo>
                <a:cubicBezTo>
                  <a:pt x="592024" y="117888"/>
                  <a:pt x="767002" y="3235"/>
                  <a:pt x="790285" y="60"/>
                </a:cubicBezTo>
                <a:cubicBezTo>
                  <a:pt x="813568" y="-3115"/>
                  <a:pt x="653408" y="120004"/>
                  <a:pt x="661169" y="124943"/>
                </a:cubicBezTo>
                <a:cubicBezTo>
                  <a:pt x="668930" y="129882"/>
                  <a:pt x="796635" y="32868"/>
                  <a:pt x="836852" y="29693"/>
                </a:cubicBezTo>
                <a:cubicBezTo>
                  <a:pt x="877069" y="26518"/>
                  <a:pt x="943744" y="69204"/>
                  <a:pt x="902469" y="105893"/>
                </a:cubicBezTo>
                <a:cubicBezTo>
                  <a:pt x="861194" y="142582"/>
                  <a:pt x="654466" y="208904"/>
                  <a:pt x="589202" y="249826"/>
                </a:cubicBezTo>
                <a:cubicBezTo>
                  <a:pt x="523938" y="290748"/>
                  <a:pt x="490071" y="365537"/>
                  <a:pt x="510885" y="351426"/>
                </a:cubicBezTo>
                <a:cubicBezTo>
                  <a:pt x="531699" y="337315"/>
                  <a:pt x="724668" y="172215"/>
                  <a:pt x="714085" y="165160"/>
                </a:cubicBezTo>
                <a:cubicBezTo>
                  <a:pt x="703502" y="158105"/>
                  <a:pt x="509827" y="303096"/>
                  <a:pt x="447385" y="309093"/>
                </a:cubicBezTo>
                <a:cubicBezTo>
                  <a:pt x="384943" y="315090"/>
                  <a:pt x="388824" y="229365"/>
                  <a:pt x="339435" y="201143"/>
                </a:cubicBezTo>
                <a:cubicBezTo>
                  <a:pt x="290046" y="172921"/>
                  <a:pt x="206791" y="152107"/>
                  <a:pt x="151052" y="139760"/>
                </a:cubicBezTo>
                <a:cubicBezTo>
                  <a:pt x="95313" y="127413"/>
                  <a:pt x="-26042" y="127060"/>
                  <a:pt x="5002" y="127060"/>
                </a:cubicBezTo>
                <a:cubicBezTo>
                  <a:pt x="36046" y="127060"/>
                  <a:pt x="305922" y="151402"/>
                  <a:pt x="337319" y="139760"/>
                </a:cubicBezTo>
                <a:cubicBezTo>
                  <a:pt x="368716" y="128118"/>
                  <a:pt x="181744" y="36749"/>
                  <a:pt x="191269" y="296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2106E3DE-7F36-4CDE-8239-83259636B3F3}"/>
              </a:ext>
            </a:extLst>
          </p:cNvPr>
          <p:cNvSpPr/>
          <p:nvPr/>
        </p:nvSpPr>
        <p:spPr>
          <a:xfrm>
            <a:off x="5097107" y="3611032"/>
            <a:ext cx="567093" cy="156889"/>
          </a:xfrm>
          <a:custGeom>
            <a:avLst/>
            <a:gdLst>
              <a:gd name="connsiteX0" fmla="*/ 18876 w 567093"/>
              <a:gd name="connsiteY0" fmla="*/ 101601 h 156889"/>
              <a:gd name="connsiteX1" fmla="*/ 217843 w 567093"/>
              <a:gd name="connsiteY1" fmla="*/ 88901 h 156889"/>
              <a:gd name="connsiteX2" fmla="*/ 567093 w 567093"/>
              <a:gd name="connsiteY2" fmla="*/ 1 h 156889"/>
              <a:gd name="connsiteX3" fmla="*/ 215726 w 567093"/>
              <a:gd name="connsiteY3" fmla="*/ 91018 h 156889"/>
              <a:gd name="connsiteX4" fmla="*/ 524760 w 567093"/>
              <a:gd name="connsiteY4" fmla="*/ 50801 h 156889"/>
              <a:gd name="connsiteX5" fmla="*/ 279226 w 567093"/>
              <a:gd name="connsiteY5" fmla="*/ 112185 h 156889"/>
              <a:gd name="connsiteX6" fmla="*/ 143760 w 567093"/>
              <a:gd name="connsiteY6" fmla="*/ 146051 h 156889"/>
              <a:gd name="connsiteX7" fmla="*/ 25226 w 567093"/>
              <a:gd name="connsiteY7" fmla="*/ 156635 h 156889"/>
              <a:gd name="connsiteX8" fmla="*/ 18876 w 567093"/>
              <a:gd name="connsiteY8" fmla="*/ 101601 h 15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7093" h="156889">
                <a:moveTo>
                  <a:pt x="18876" y="101601"/>
                </a:moveTo>
                <a:cubicBezTo>
                  <a:pt x="50979" y="90312"/>
                  <a:pt x="126474" y="105834"/>
                  <a:pt x="217843" y="88901"/>
                </a:cubicBezTo>
                <a:cubicBezTo>
                  <a:pt x="309212" y="71968"/>
                  <a:pt x="567446" y="-352"/>
                  <a:pt x="567093" y="1"/>
                </a:cubicBezTo>
                <a:cubicBezTo>
                  <a:pt x="566740" y="354"/>
                  <a:pt x="222782" y="82551"/>
                  <a:pt x="215726" y="91018"/>
                </a:cubicBezTo>
                <a:cubicBezTo>
                  <a:pt x="208671" y="99485"/>
                  <a:pt x="514177" y="47273"/>
                  <a:pt x="524760" y="50801"/>
                </a:cubicBezTo>
                <a:cubicBezTo>
                  <a:pt x="535343" y="54329"/>
                  <a:pt x="279226" y="112185"/>
                  <a:pt x="279226" y="112185"/>
                </a:cubicBezTo>
                <a:cubicBezTo>
                  <a:pt x="215726" y="128060"/>
                  <a:pt x="186093" y="138643"/>
                  <a:pt x="143760" y="146051"/>
                </a:cubicBezTo>
                <a:cubicBezTo>
                  <a:pt x="101427" y="153459"/>
                  <a:pt x="50273" y="158046"/>
                  <a:pt x="25226" y="156635"/>
                </a:cubicBezTo>
                <a:cubicBezTo>
                  <a:pt x="179" y="155224"/>
                  <a:pt x="-13227" y="112890"/>
                  <a:pt x="18876" y="1016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E8BBE8C9-22BF-4D5B-8E78-078EB5C0DEC8}"/>
              </a:ext>
            </a:extLst>
          </p:cNvPr>
          <p:cNvSpPr/>
          <p:nvPr/>
        </p:nvSpPr>
        <p:spPr>
          <a:xfrm>
            <a:off x="5877810" y="2757598"/>
            <a:ext cx="643689" cy="369985"/>
          </a:xfrm>
          <a:custGeom>
            <a:avLst/>
            <a:gdLst>
              <a:gd name="connsiteX0" fmla="*/ 643640 w 643689"/>
              <a:gd name="connsiteY0" fmla="*/ 419 h 369985"/>
              <a:gd name="connsiteX1" fmla="*/ 324023 w 643689"/>
              <a:gd name="connsiteY1" fmla="*/ 97785 h 369985"/>
              <a:gd name="connsiteX2" fmla="*/ 103890 w 643689"/>
              <a:gd name="connsiteY2" fmla="*/ 343319 h 369985"/>
              <a:gd name="connsiteX3" fmla="*/ 2290 w 643689"/>
              <a:gd name="connsiteY3" fmla="*/ 356019 h 369985"/>
              <a:gd name="connsiteX4" fmla="*/ 194907 w 643689"/>
              <a:gd name="connsiteY4" fmla="*/ 277702 h 369985"/>
              <a:gd name="connsiteX5" fmla="*/ 347307 w 643689"/>
              <a:gd name="connsiteY5" fmla="*/ 129535 h 369985"/>
              <a:gd name="connsiteX6" fmla="*/ 643640 w 643689"/>
              <a:gd name="connsiteY6" fmla="*/ 419 h 3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3689" h="369985">
                <a:moveTo>
                  <a:pt x="643640" y="419"/>
                </a:moveTo>
                <a:cubicBezTo>
                  <a:pt x="639759" y="-4873"/>
                  <a:pt x="413981" y="40635"/>
                  <a:pt x="324023" y="97785"/>
                </a:cubicBezTo>
                <a:cubicBezTo>
                  <a:pt x="234065" y="154935"/>
                  <a:pt x="157512" y="300280"/>
                  <a:pt x="103890" y="343319"/>
                </a:cubicBezTo>
                <a:cubicBezTo>
                  <a:pt x="50268" y="386358"/>
                  <a:pt x="-12880" y="366955"/>
                  <a:pt x="2290" y="356019"/>
                </a:cubicBezTo>
                <a:cubicBezTo>
                  <a:pt x="17459" y="345083"/>
                  <a:pt x="137404" y="315449"/>
                  <a:pt x="194907" y="277702"/>
                </a:cubicBezTo>
                <a:cubicBezTo>
                  <a:pt x="252410" y="239955"/>
                  <a:pt x="273929" y="176455"/>
                  <a:pt x="347307" y="129535"/>
                </a:cubicBezTo>
                <a:cubicBezTo>
                  <a:pt x="420685" y="82615"/>
                  <a:pt x="647521" y="5711"/>
                  <a:pt x="643640" y="4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BA4A9889-D282-4E3F-981C-3D0DC1248C54}"/>
              </a:ext>
            </a:extLst>
          </p:cNvPr>
          <p:cNvSpPr/>
          <p:nvPr/>
        </p:nvSpPr>
        <p:spPr>
          <a:xfrm>
            <a:off x="5079829" y="2965379"/>
            <a:ext cx="447868" cy="62343"/>
          </a:xfrm>
          <a:custGeom>
            <a:avLst/>
            <a:gdLst>
              <a:gd name="connsiteX0" fmla="*/ 4404 w 447868"/>
              <a:gd name="connsiteY0" fmla="*/ 48754 h 62343"/>
              <a:gd name="connsiteX1" fmla="*/ 237238 w 447868"/>
              <a:gd name="connsiteY1" fmla="*/ 71 h 62343"/>
              <a:gd name="connsiteX2" fmla="*/ 440438 w 447868"/>
              <a:gd name="connsiteY2" fmla="*/ 61454 h 62343"/>
              <a:gd name="connsiteX3" fmla="*/ 374821 w 447868"/>
              <a:gd name="connsiteY3" fmla="*/ 36054 h 62343"/>
              <a:gd name="connsiteX4" fmla="*/ 103888 w 447868"/>
              <a:gd name="connsiteY4" fmla="*/ 29704 h 62343"/>
              <a:gd name="connsiteX5" fmla="*/ 4404 w 447868"/>
              <a:gd name="connsiteY5" fmla="*/ 48754 h 6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68" h="62343">
                <a:moveTo>
                  <a:pt x="4404" y="48754"/>
                </a:moveTo>
                <a:cubicBezTo>
                  <a:pt x="26629" y="43815"/>
                  <a:pt x="164566" y="-2046"/>
                  <a:pt x="237238" y="71"/>
                </a:cubicBezTo>
                <a:cubicBezTo>
                  <a:pt x="309910" y="2188"/>
                  <a:pt x="417508" y="55457"/>
                  <a:pt x="440438" y="61454"/>
                </a:cubicBezTo>
                <a:cubicBezTo>
                  <a:pt x="463369" y="67451"/>
                  <a:pt x="430913" y="41346"/>
                  <a:pt x="374821" y="36054"/>
                </a:cubicBezTo>
                <a:cubicBezTo>
                  <a:pt x="318729" y="30762"/>
                  <a:pt x="159274" y="29704"/>
                  <a:pt x="103888" y="29704"/>
                </a:cubicBezTo>
                <a:cubicBezTo>
                  <a:pt x="48502" y="29704"/>
                  <a:pt x="-17821" y="53693"/>
                  <a:pt x="4404" y="487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600C5619-FAD4-473E-B332-F251EEC34AD4}"/>
              </a:ext>
            </a:extLst>
          </p:cNvPr>
          <p:cNvSpPr/>
          <p:nvPr/>
        </p:nvSpPr>
        <p:spPr>
          <a:xfrm>
            <a:off x="5733082" y="2453215"/>
            <a:ext cx="371784" cy="257371"/>
          </a:xfrm>
          <a:custGeom>
            <a:avLst/>
            <a:gdLst>
              <a:gd name="connsiteX0" fmla="*/ 371385 w 371784"/>
              <a:gd name="connsiteY0" fmla="*/ 2 h 257371"/>
              <a:gd name="connsiteX1" fmla="*/ 233801 w 371784"/>
              <a:gd name="connsiteY1" fmla="*/ 190502 h 257371"/>
              <a:gd name="connsiteX2" fmla="*/ 968 w 371784"/>
              <a:gd name="connsiteY2" fmla="*/ 256118 h 257371"/>
              <a:gd name="connsiteX3" fmla="*/ 155485 w 371784"/>
              <a:gd name="connsiteY3" fmla="*/ 230718 h 257371"/>
              <a:gd name="connsiteX4" fmla="*/ 271901 w 371784"/>
              <a:gd name="connsiteY4" fmla="*/ 194735 h 257371"/>
              <a:gd name="connsiteX5" fmla="*/ 371385 w 371784"/>
              <a:gd name="connsiteY5" fmla="*/ 2 h 25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784" h="257371">
                <a:moveTo>
                  <a:pt x="371385" y="2"/>
                </a:moveTo>
                <a:cubicBezTo>
                  <a:pt x="365035" y="-703"/>
                  <a:pt x="295537" y="147816"/>
                  <a:pt x="233801" y="190502"/>
                </a:cubicBezTo>
                <a:cubicBezTo>
                  <a:pt x="172065" y="233188"/>
                  <a:pt x="14021" y="249415"/>
                  <a:pt x="968" y="256118"/>
                </a:cubicBezTo>
                <a:cubicBezTo>
                  <a:pt x="-12085" y="262821"/>
                  <a:pt x="110330" y="240948"/>
                  <a:pt x="155485" y="230718"/>
                </a:cubicBezTo>
                <a:cubicBezTo>
                  <a:pt x="200640" y="220488"/>
                  <a:pt x="236976" y="228954"/>
                  <a:pt x="271901" y="194735"/>
                </a:cubicBezTo>
                <a:cubicBezTo>
                  <a:pt x="306826" y="160516"/>
                  <a:pt x="377735" y="707"/>
                  <a:pt x="371385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3EC47769-8F02-415E-AA16-F9446B09287F}"/>
              </a:ext>
            </a:extLst>
          </p:cNvPr>
          <p:cNvSpPr/>
          <p:nvPr/>
        </p:nvSpPr>
        <p:spPr>
          <a:xfrm>
            <a:off x="5020405" y="2755980"/>
            <a:ext cx="318003" cy="182015"/>
          </a:xfrm>
          <a:custGeom>
            <a:avLst/>
            <a:gdLst>
              <a:gd name="connsiteX0" fmla="*/ 317828 w 318003"/>
              <a:gd name="connsiteY0" fmla="*/ 2037 h 182015"/>
              <a:gd name="connsiteX1" fmla="*/ 78645 w 318003"/>
              <a:gd name="connsiteY1" fmla="*/ 71887 h 182015"/>
              <a:gd name="connsiteX2" fmla="*/ 328 w 318003"/>
              <a:gd name="connsiteY2" fmla="*/ 181953 h 182015"/>
              <a:gd name="connsiteX3" fmla="*/ 53245 w 318003"/>
              <a:gd name="connsiteY3" fmla="*/ 86703 h 182015"/>
              <a:gd name="connsiteX4" fmla="*/ 116745 w 318003"/>
              <a:gd name="connsiteY4" fmla="*/ 23203 h 182015"/>
              <a:gd name="connsiteX5" fmla="*/ 317828 w 318003"/>
              <a:gd name="connsiteY5" fmla="*/ 2037 h 182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003" h="182015">
                <a:moveTo>
                  <a:pt x="317828" y="2037"/>
                </a:moveTo>
                <a:cubicBezTo>
                  <a:pt x="311478" y="10151"/>
                  <a:pt x="131562" y="41901"/>
                  <a:pt x="78645" y="71887"/>
                </a:cubicBezTo>
                <a:cubicBezTo>
                  <a:pt x="25728" y="101873"/>
                  <a:pt x="4561" y="179484"/>
                  <a:pt x="328" y="181953"/>
                </a:cubicBezTo>
                <a:cubicBezTo>
                  <a:pt x="-3905" y="184422"/>
                  <a:pt x="33842" y="113161"/>
                  <a:pt x="53245" y="86703"/>
                </a:cubicBezTo>
                <a:cubicBezTo>
                  <a:pt x="72648" y="60245"/>
                  <a:pt x="76881" y="34492"/>
                  <a:pt x="116745" y="23203"/>
                </a:cubicBezTo>
                <a:cubicBezTo>
                  <a:pt x="156609" y="11914"/>
                  <a:pt x="324178" y="-6077"/>
                  <a:pt x="317828" y="20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0E3A7DEA-9467-46C2-BA45-61217EB54587}"/>
              </a:ext>
            </a:extLst>
          </p:cNvPr>
          <p:cNvSpPr/>
          <p:nvPr/>
        </p:nvSpPr>
        <p:spPr>
          <a:xfrm>
            <a:off x="4589146" y="2220210"/>
            <a:ext cx="786831" cy="1127850"/>
          </a:xfrm>
          <a:custGeom>
            <a:avLst/>
            <a:gdLst>
              <a:gd name="connsiteX0" fmla="*/ 785071 w 786831"/>
              <a:gd name="connsiteY0" fmla="*/ 161040 h 1127850"/>
              <a:gd name="connsiteX1" fmla="*/ 465454 w 786831"/>
              <a:gd name="connsiteY1" fmla="*/ 429857 h 1127850"/>
              <a:gd name="connsiteX2" fmla="*/ 340571 w 786831"/>
              <a:gd name="connsiteY2" fmla="*/ 931507 h 1127850"/>
              <a:gd name="connsiteX3" fmla="*/ 404071 w 786831"/>
              <a:gd name="connsiteY3" fmla="*/ 457373 h 1127850"/>
              <a:gd name="connsiteX4" fmla="*/ 230504 w 786831"/>
              <a:gd name="connsiteY4" fmla="*/ 1126240 h 1127850"/>
              <a:gd name="connsiteX5" fmla="*/ 230504 w 786831"/>
              <a:gd name="connsiteY5" fmla="*/ 658457 h 1127850"/>
              <a:gd name="connsiteX6" fmla="*/ 164887 w 786831"/>
              <a:gd name="connsiteY6" fmla="*/ 1122007 h 1127850"/>
              <a:gd name="connsiteX7" fmla="*/ 84454 w 786831"/>
              <a:gd name="connsiteY7" fmla="*/ 815090 h 1127850"/>
              <a:gd name="connsiteX8" fmla="*/ 20954 w 786831"/>
              <a:gd name="connsiteY8" fmla="*/ 465840 h 1127850"/>
              <a:gd name="connsiteX9" fmla="*/ 473921 w 786831"/>
              <a:gd name="connsiteY9" fmla="*/ 116590 h 1127850"/>
              <a:gd name="connsiteX10" fmla="*/ 778721 w 786831"/>
              <a:gd name="connsiteY10" fmla="*/ 12873 h 1127850"/>
              <a:gd name="connsiteX11" fmla="*/ 308821 w 786831"/>
              <a:gd name="connsiteY11" fmla="*/ 372707 h 1127850"/>
              <a:gd name="connsiteX12" fmla="*/ 785071 w 786831"/>
              <a:gd name="connsiteY12" fmla="*/ 161040 h 112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6831" h="1127850">
                <a:moveTo>
                  <a:pt x="785071" y="161040"/>
                </a:moveTo>
                <a:cubicBezTo>
                  <a:pt x="811177" y="170565"/>
                  <a:pt x="539537" y="301446"/>
                  <a:pt x="465454" y="429857"/>
                </a:cubicBezTo>
                <a:cubicBezTo>
                  <a:pt x="391371" y="558268"/>
                  <a:pt x="350801" y="926921"/>
                  <a:pt x="340571" y="931507"/>
                </a:cubicBezTo>
                <a:cubicBezTo>
                  <a:pt x="330341" y="936093"/>
                  <a:pt x="422416" y="424917"/>
                  <a:pt x="404071" y="457373"/>
                </a:cubicBezTo>
                <a:cubicBezTo>
                  <a:pt x="385726" y="489829"/>
                  <a:pt x="259432" y="1092726"/>
                  <a:pt x="230504" y="1126240"/>
                </a:cubicBezTo>
                <a:cubicBezTo>
                  <a:pt x="201576" y="1159754"/>
                  <a:pt x="241440" y="659162"/>
                  <a:pt x="230504" y="658457"/>
                </a:cubicBezTo>
                <a:cubicBezTo>
                  <a:pt x="219568" y="657752"/>
                  <a:pt x="189229" y="1095902"/>
                  <a:pt x="164887" y="1122007"/>
                </a:cubicBezTo>
                <a:cubicBezTo>
                  <a:pt x="140545" y="1148113"/>
                  <a:pt x="108443" y="924451"/>
                  <a:pt x="84454" y="815090"/>
                </a:cubicBezTo>
                <a:cubicBezTo>
                  <a:pt x="60465" y="705729"/>
                  <a:pt x="-43957" y="582257"/>
                  <a:pt x="20954" y="465840"/>
                </a:cubicBezTo>
                <a:cubicBezTo>
                  <a:pt x="85865" y="349423"/>
                  <a:pt x="347627" y="192084"/>
                  <a:pt x="473921" y="116590"/>
                </a:cubicBezTo>
                <a:cubicBezTo>
                  <a:pt x="600215" y="41096"/>
                  <a:pt x="806238" y="-29813"/>
                  <a:pt x="778721" y="12873"/>
                </a:cubicBezTo>
                <a:cubicBezTo>
                  <a:pt x="751204" y="55559"/>
                  <a:pt x="311643" y="347307"/>
                  <a:pt x="308821" y="372707"/>
                </a:cubicBezTo>
                <a:cubicBezTo>
                  <a:pt x="305999" y="398107"/>
                  <a:pt x="758965" y="151515"/>
                  <a:pt x="785071" y="1610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70B7B532-7B0E-4AE7-A5D0-2660F73917A5}"/>
              </a:ext>
            </a:extLst>
          </p:cNvPr>
          <p:cNvSpPr/>
          <p:nvPr/>
        </p:nvSpPr>
        <p:spPr>
          <a:xfrm>
            <a:off x="5103709" y="1962687"/>
            <a:ext cx="1845345" cy="712210"/>
          </a:xfrm>
          <a:custGeom>
            <a:avLst/>
            <a:gdLst>
              <a:gd name="connsiteX0" fmla="*/ 253574 w 1845345"/>
              <a:gd name="connsiteY0" fmla="*/ 327546 h 712210"/>
              <a:gd name="connsiteX1" fmla="*/ 592241 w 1845345"/>
              <a:gd name="connsiteY1" fmla="*/ 179380 h 712210"/>
              <a:gd name="connsiteX2" fmla="*/ 1388108 w 1845345"/>
              <a:gd name="connsiteY2" fmla="*/ 450313 h 712210"/>
              <a:gd name="connsiteX3" fmla="*/ 966891 w 1845345"/>
              <a:gd name="connsiteY3" fmla="*/ 340246 h 712210"/>
              <a:gd name="connsiteX4" fmla="*/ 1764874 w 1845345"/>
              <a:gd name="connsiteY4" fmla="*/ 683146 h 712210"/>
              <a:gd name="connsiteX5" fmla="*/ 1798741 w 1845345"/>
              <a:gd name="connsiteY5" fmla="*/ 676796 h 712210"/>
              <a:gd name="connsiteX6" fmla="*/ 1595541 w 1845345"/>
              <a:gd name="connsiteY6" fmla="*/ 537096 h 712210"/>
              <a:gd name="connsiteX7" fmla="*/ 1227241 w 1845345"/>
              <a:gd name="connsiteY7" fmla="*/ 266163 h 712210"/>
              <a:gd name="connsiteX8" fmla="*/ 1678091 w 1845345"/>
              <a:gd name="connsiteY8" fmla="*/ 365646 h 712210"/>
              <a:gd name="connsiteX9" fmla="*/ 803908 w 1845345"/>
              <a:gd name="connsiteY9" fmla="*/ 50263 h 712210"/>
              <a:gd name="connsiteX10" fmla="*/ 151974 w 1845345"/>
              <a:gd name="connsiteY10" fmla="*/ 1580 h 712210"/>
              <a:gd name="connsiteX11" fmla="*/ 88474 w 1845345"/>
              <a:gd name="connsiteY11" fmla="*/ 58730 h 712210"/>
              <a:gd name="connsiteX12" fmla="*/ 1203958 w 1845345"/>
              <a:gd name="connsiteY12" fmla="*/ 65080 h 712210"/>
              <a:gd name="connsiteX13" fmla="*/ 281091 w 1845345"/>
              <a:gd name="connsiteY13" fmla="*/ 196313 h 712210"/>
              <a:gd name="connsiteX14" fmla="*/ 253574 w 1845345"/>
              <a:gd name="connsiteY14" fmla="*/ 327546 h 712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45345" h="712210">
                <a:moveTo>
                  <a:pt x="253574" y="327546"/>
                </a:moveTo>
                <a:cubicBezTo>
                  <a:pt x="305432" y="324724"/>
                  <a:pt x="403152" y="158919"/>
                  <a:pt x="592241" y="179380"/>
                </a:cubicBezTo>
                <a:cubicBezTo>
                  <a:pt x="781330" y="199841"/>
                  <a:pt x="1325666" y="423502"/>
                  <a:pt x="1388108" y="450313"/>
                </a:cubicBezTo>
                <a:cubicBezTo>
                  <a:pt x="1450550" y="477124"/>
                  <a:pt x="904097" y="301440"/>
                  <a:pt x="966891" y="340246"/>
                </a:cubicBezTo>
                <a:cubicBezTo>
                  <a:pt x="1029685" y="379052"/>
                  <a:pt x="1626232" y="627054"/>
                  <a:pt x="1764874" y="683146"/>
                </a:cubicBezTo>
                <a:cubicBezTo>
                  <a:pt x="1903516" y="739238"/>
                  <a:pt x="1826963" y="701138"/>
                  <a:pt x="1798741" y="676796"/>
                </a:cubicBezTo>
                <a:cubicBezTo>
                  <a:pt x="1770519" y="652454"/>
                  <a:pt x="1595541" y="537096"/>
                  <a:pt x="1595541" y="537096"/>
                </a:cubicBezTo>
                <a:cubicBezTo>
                  <a:pt x="1500291" y="468657"/>
                  <a:pt x="1213483" y="294738"/>
                  <a:pt x="1227241" y="266163"/>
                </a:cubicBezTo>
                <a:cubicBezTo>
                  <a:pt x="1240999" y="237588"/>
                  <a:pt x="1748647" y="401629"/>
                  <a:pt x="1678091" y="365646"/>
                </a:cubicBezTo>
                <a:cubicBezTo>
                  <a:pt x="1607535" y="329663"/>
                  <a:pt x="1058261" y="110941"/>
                  <a:pt x="803908" y="50263"/>
                </a:cubicBezTo>
                <a:cubicBezTo>
                  <a:pt x="549555" y="-10415"/>
                  <a:pt x="271213" y="169"/>
                  <a:pt x="151974" y="1580"/>
                </a:cubicBezTo>
                <a:cubicBezTo>
                  <a:pt x="32735" y="2991"/>
                  <a:pt x="-86857" y="48147"/>
                  <a:pt x="88474" y="58730"/>
                </a:cubicBezTo>
                <a:cubicBezTo>
                  <a:pt x="263805" y="69313"/>
                  <a:pt x="1171855" y="42149"/>
                  <a:pt x="1203958" y="65080"/>
                </a:cubicBezTo>
                <a:cubicBezTo>
                  <a:pt x="1236061" y="88011"/>
                  <a:pt x="437724" y="156802"/>
                  <a:pt x="281091" y="196313"/>
                </a:cubicBezTo>
                <a:cubicBezTo>
                  <a:pt x="124458" y="235824"/>
                  <a:pt x="201716" y="330368"/>
                  <a:pt x="253574" y="3275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D802D2CD-1F41-460C-8082-AFF471AF4906}"/>
              </a:ext>
            </a:extLst>
          </p:cNvPr>
          <p:cNvSpPr/>
          <p:nvPr/>
        </p:nvSpPr>
        <p:spPr>
          <a:xfrm>
            <a:off x="6694725" y="2528175"/>
            <a:ext cx="495595" cy="992694"/>
          </a:xfrm>
          <a:custGeom>
            <a:avLst/>
            <a:gdLst>
              <a:gd name="connsiteX0" fmla="*/ 288158 w 495595"/>
              <a:gd name="connsiteY0" fmla="*/ 37225 h 992694"/>
              <a:gd name="connsiteX1" fmla="*/ 277575 w 495595"/>
              <a:gd name="connsiteY1" fmla="*/ 261592 h 992694"/>
              <a:gd name="connsiteX2" fmla="*/ 453258 w 495595"/>
              <a:gd name="connsiteY2" fmla="*/ 792875 h 992694"/>
              <a:gd name="connsiteX3" fmla="*/ 368592 w 495595"/>
              <a:gd name="connsiteY3" fmla="*/ 651058 h 992694"/>
              <a:gd name="connsiteX4" fmla="*/ 495592 w 495595"/>
              <a:gd name="connsiteY4" fmla="*/ 989725 h 992694"/>
              <a:gd name="connsiteX5" fmla="*/ 364358 w 495595"/>
              <a:gd name="connsiteY5" fmla="*/ 788642 h 992694"/>
              <a:gd name="connsiteX6" fmla="*/ 106125 w 495595"/>
              <a:gd name="connsiteY6" fmla="*/ 329325 h 992694"/>
              <a:gd name="connsiteX7" fmla="*/ 266992 w 495595"/>
              <a:gd name="connsiteY7" fmla="*/ 621425 h 992694"/>
              <a:gd name="connsiteX8" fmla="*/ 292 w 495595"/>
              <a:gd name="connsiteY8" fmla="*/ 90142 h 992694"/>
              <a:gd name="connsiteX9" fmla="*/ 211958 w 495595"/>
              <a:gd name="connsiteY9" fmla="*/ 242542 h 992694"/>
              <a:gd name="connsiteX10" fmla="*/ 68025 w 495595"/>
              <a:gd name="connsiteY10" fmla="*/ 1242 h 992694"/>
              <a:gd name="connsiteX11" fmla="*/ 239475 w 495595"/>
              <a:gd name="connsiteY11" fmla="*/ 367425 h 992694"/>
              <a:gd name="connsiteX12" fmla="*/ 167508 w 495595"/>
              <a:gd name="connsiteY12" fmla="*/ 212908 h 992694"/>
              <a:gd name="connsiteX13" fmla="*/ 288158 w 495595"/>
              <a:gd name="connsiteY13" fmla="*/ 37225 h 99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5595" h="992694">
                <a:moveTo>
                  <a:pt x="288158" y="37225"/>
                </a:moveTo>
                <a:cubicBezTo>
                  <a:pt x="306502" y="45339"/>
                  <a:pt x="250058" y="135650"/>
                  <a:pt x="277575" y="261592"/>
                </a:cubicBezTo>
                <a:cubicBezTo>
                  <a:pt x="305092" y="387534"/>
                  <a:pt x="438089" y="727964"/>
                  <a:pt x="453258" y="792875"/>
                </a:cubicBezTo>
                <a:cubicBezTo>
                  <a:pt x="468427" y="857786"/>
                  <a:pt x="361536" y="618250"/>
                  <a:pt x="368592" y="651058"/>
                </a:cubicBezTo>
                <a:cubicBezTo>
                  <a:pt x="375648" y="683866"/>
                  <a:pt x="496298" y="966794"/>
                  <a:pt x="495592" y="989725"/>
                </a:cubicBezTo>
                <a:cubicBezTo>
                  <a:pt x="494886" y="1012656"/>
                  <a:pt x="429269" y="898709"/>
                  <a:pt x="364358" y="788642"/>
                </a:cubicBezTo>
                <a:cubicBezTo>
                  <a:pt x="299447" y="678575"/>
                  <a:pt x="122353" y="357195"/>
                  <a:pt x="106125" y="329325"/>
                </a:cubicBezTo>
                <a:cubicBezTo>
                  <a:pt x="89897" y="301456"/>
                  <a:pt x="284631" y="661289"/>
                  <a:pt x="266992" y="621425"/>
                </a:cubicBezTo>
                <a:cubicBezTo>
                  <a:pt x="249353" y="581561"/>
                  <a:pt x="9464" y="153289"/>
                  <a:pt x="292" y="90142"/>
                </a:cubicBezTo>
                <a:cubicBezTo>
                  <a:pt x="-8880" y="26995"/>
                  <a:pt x="200669" y="257359"/>
                  <a:pt x="211958" y="242542"/>
                </a:cubicBezTo>
                <a:cubicBezTo>
                  <a:pt x="223247" y="227725"/>
                  <a:pt x="63439" y="-19572"/>
                  <a:pt x="68025" y="1242"/>
                </a:cubicBezTo>
                <a:cubicBezTo>
                  <a:pt x="72611" y="22056"/>
                  <a:pt x="222895" y="332147"/>
                  <a:pt x="239475" y="367425"/>
                </a:cubicBezTo>
                <a:cubicBezTo>
                  <a:pt x="256055" y="402703"/>
                  <a:pt x="159747" y="266530"/>
                  <a:pt x="167508" y="212908"/>
                </a:cubicBezTo>
                <a:cubicBezTo>
                  <a:pt x="175269" y="159286"/>
                  <a:pt x="269814" y="29111"/>
                  <a:pt x="288158" y="372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90D46C7F-C2CD-4CBC-9CFA-4878D36C8669}"/>
              </a:ext>
            </a:extLst>
          </p:cNvPr>
          <p:cNvSpPr/>
          <p:nvPr/>
        </p:nvSpPr>
        <p:spPr>
          <a:xfrm>
            <a:off x="7050556" y="3324856"/>
            <a:ext cx="182191" cy="864711"/>
          </a:xfrm>
          <a:custGeom>
            <a:avLst/>
            <a:gdLst>
              <a:gd name="connsiteX0" fmla="*/ 182094 w 182191"/>
              <a:gd name="connsiteY0" fmla="*/ 135894 h 864711"/>
              <a:gd name="connsiteX1" fmla="*/ 99544 w 182191"/>
              <a:gd name="connsiteY1" fmla="*/ 400477 h 864711"/>
              <a:gd name="connsiteX2" fmla="*/ 118594 w 182191"/>
              <a:gd name="connsiteY2" fmla="*/ 770894 h 864711"/>
              <a:gd name="connsiteX3" fmla="*/ 101661 w 182191"/>
              <a:gd name="connsiteY3" fmla="*/ 510544 h 864711"/>
              <a:gd name="connsiteX4" fmla="*/ 48744 w 182191"/>
              <a:gd name="connsiteY4" fmla="*/ 864027 h 864711"/>
              <a:gd name="connsiteX5" fmla="*/ 61 w 182191"/>
              <a:gd name="connsiteY5" fmla="*/ 400477 h 864711"/>
              <a:gd name="connsiteX6" fmla="*/ 38161 w 182191"/>
              <a:gd name="connsiteY6" fmla="*/ 669294 h 864711"/>
              <a:gd name="connsiteX7" fmla="*/ 19111 w 182191"/>
              <a:gd name="connsiteY7" fmla="*/ 309461 h 864711"/>
              <a:gd name="connsiteX8" fmla="*/ 12761 w 182191"/>
              <a:gd name="connsiteY8" fmla="*/ 427 h 864711"/>
              <a:gd name="connsiteX9" fmla="*/ 80494 w 182191"/>
              <a:gd name="connsiteY9" fmla="*/ 239611 h 864711"/>
              <a:gd name="connsiteX10" fmla="*/ 182094 w 182191"/>
              <a:gd name="connsiteY10" fmla="*/ 135894 h 86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191" h="864711">
                <a:moveTo>
                  <a:pt x="182094" y="135894"/>
                </a:moveTo>
                <a:cubicBezTo>
                  <a:pt x="185269" y="162705"/>
                  <a:pt x="110127" y="294644"/>
                  <a:pt x="99544" y="400477"/>
                </a:cubicBezTo>
                <a:cubicBezTo>
                  <a:pt x="88961" y="506310"/>
                  <a:pt x="118241" y="752550"/>
                  <a:pt x="118594" y="770894"/>
                </a:cubicBezTo>
                <a:cubicBezTo>
                  <a:pt x="118947" y="789238"/>
                  <a:pt x="113303" y="495022"/>
                  <a:pt x="101661" y="510544"/>
                </a:cubicBezTo>
                <a:cubicBezTo>
                  <a:pt x="90019" y="526066"/>
                  <a:pt x="65677" y="882371"/>
                  <a:pt x="48744" y="864027"/>
                </a:cubicBezTo>
                <a:cubicBezTo>
                  <a:pt x="31811" y="845683"/>
                  <a:pt x="1825" y="432932"/>
                  <a:pt x="61" y="400477"/>
                </a:cubicBezTo>
                <a:cubicBezTo>
                  <a:pt x="-1703" y="368022"/>
                  <a:pt x="34986" y="684463"/>
                  <a:pt x="38161" y="669294"/>
                </a:cubicBezTo>
                <a:cubicBezTo>
                  <a:pt x="41336" y="654125"/>
                  <a:pt x="23344" y="420939"/>
                  <a:pt x="19111" y="309461"/>
                </a:cubicBezTo>
                <a:cubicBezTo>
                  <a:pt x="14878" y="197983"/>
                  <a:pt x="2531" y="12069"/>
                  <a:pt x="12761" y="427"/>
                </a:cubicBezTo>
                <a:cubicBezTo>
                  <a:pt x="22991" y="-11215"/>
                  <a:pt x="49450" y="218444"/>
                  <a:pt x="80494" y="239611"/>
                </a:cubicBezTo>
                <a:cubicBezTo>
                  <a:pt x="111538" y="260778"/>
                  <a:pt x="178919" y="109083"/>
                  <a:pt x="182094" y="1358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52589EC3-D9BA-473C-A7D9-0678EFF9CF00}"/>
              </a:ext>
            </a:extLst>
          </p:cNvPr>
          <p:cNvSpPr/>
          <p:nvPr/>
        </p:nvSpPr>
        <p:spPr>
          <a:xfrm>
            <a:off x="6463830" y="3842419"/>
            <a:ext cx="692928" cy="1058218"/>
          </a:xfrm>
          <a:custGeom>
            <a:avLst/>
            <a:gdLst>
              <a:gd name="connsiteX0" fmla="*/ 544453 w 692928"/>
              <a:gd name="connsiteY0" fmla="*/ 88231 h 1058218"/>
              <a:gd name="connsiteX1" fmla="*/ 521170 w 692928"/>
              <a:gd name="connsiteY1" fmla="*/ 498864 h 1058218"/>
              <a:gd name="connsiteX2" fmla="*/ 468253 w 692928"/>
              <a:gd name="connsiteY2" fmla="*/ 634331 h 1058218"/>
              <a:gd name="connsiteX3" fmla="*/ 550803 w 692928"/>
              <a:gd name="connsiteY3" fmla="*/ 337998 h 1058218"/>
              <a:gd name="connsiteX4" fmla="*/ 343370 w 692928"/>
              <a:gd name="connsiteY4" fmla="*/ 801548 h 1058218"/>
              <a:gd name="connsiteX5" fmla="*/ 131703 w 692928"/>
              <a:gd name="connsiteY5" fmla="*/ 1025914 h 1058218"/>
              <a:gd name="connsiteX6" fmla="*/ 301037 w 692928"/>
              <a:gd name="connsiteY6" fmla="*/ 886214 h 1058218"/>
              <a:gd name="connsiteX7" fmla="*/ 470 w 692928"/>
              <a:gd name="connsiteY7" fmla="*/ 1057664 h 1058218"/>
              <a:gd name="connsiteX8" fmla="*/ 383587 w 692928"/>
              <a:gd name="connsiteY8" fmla="*/ 903148 h 1058218"/>
              <a:gd name="connsiteX9" fmla="*/ 688387 w 692928"/>
              <a:gd name="connsiteY9" fmla="*/ 126331 h 1058218"/>
              <a:gd name="connsiteX10" fmla="*/ 571970 w 692928"/>
              <a:gd name="connsiteY10" fmla="*/ 625864 h 1058218"/>
              <a:gd name="connsiteX11" fmla="*/ 650287 w 692928"/>
              <a:gd name="connsiteY11" fmla="*/ 14148 h 1058218"/>
              <a:gd name="connsiteX12" fmla="*/ 595253 w 692928"/>
              <a:gd name="connsiteY12" fmla="*/ 189831 h 1058218"/>
              <a:gd name="connsiteX13" fmla="*/ 544453 w 692928"/>
              <a:gd name="connsiteY13" fmla="*/ 88231 h 105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2928" h="1058218">
                <a:moveTo>
                  <a:pt x="544453" y="88231"/>
                </a:moveTo>
                <a:cubicBezTo>
                  <a:pt x="532106" y="139737"/>
                  <a:pt x="533870" y="407847"/>
                  <a:pt x="521170" y="498864"/>
                </a:cubicBezTo>
                <a:cubicBezTo>
                  <a:pt x="508470" y="589881"/>
                  <a:pt x="463314" y="661142"/>
                  <a:pt x="468253" y="634331"/>
                </a:cubicBezTo>
                <a:cubicBezTo>
                  <a:pt x="473192" y="607520"/>
                  <a:pt x="571617" y="310129"/>
                  <a:pt x="550803" y="337998"/>
                </a:cubicBezTo>
                <a:cubicBezTo>
                  <a:pt x="529989" y="365867"/>
                  <a:pt x="413220" y="686895"/>
                  <a:pt x="343370" y="801548"/>
                </a:cubicBezTo>
                <a:cubicBezTo>
                  <a:pt x="273520" y="916201"/>
                  <a:pt x="138758" y="1011803"/>
                  <a:pt x="131703" y="1025914"/>
                </a:cubicBezTo>
                <a:cubicBezTo>
                  <a:pt x="124648" y="1040025"/>
                  <a:pt x="322909" y="880922"/>
                  <a:pt x="301037" y="886214"/>
                </a:cubicBezTo>
                <a:cubicBezTo>
                  <a:pt x="279165" y="891506"/>
                  <a:pt x="-13288" y="1054842"/>
                  <a:pt x="470" y="1057664"/>
                </a:cubicBezTo>
                <a:cubicBezTo>
                  <a:pt x="14228" y="1060486"/>
                  <a:pt x="268934" y="1058370"/>
                  <a:pt x="383587" y="903148"/>
                </a:cubicBezTo>
                <a:cubicBezTo>
                  <a:pt x="498240" y="747926"/>
                  <a:pt x="656990" y="172545"/>
                  <a:pt x="688387" y="126331"/>
                </a:cubicBezTo>
                <a:cubicBezTo>
                  <a:pt x="719784" y="80117"/>
                  <a:pt x="578320" y="644561"/>
                  <a:pt x="571970" y="625864"/>
                </a:cubicBezTo>
                <a:cubicBezTo>
                  <a:pt x="565620" y="607167"/>
                  <a:pt x="646407" y="86820"/>
                  <a:pt x="650287" y="14148"/>
                </a:cubicBezTo>
                <a:cubicBezTo>
                  <a:pt x="654167" y="-58524"/>
                  <a:pt x="613598" y="171487"/>
                  <a:pt x="595253" y="189831"/>
                </a:cubicBezTo>
                <a:cubicBezTo>
                  <a:pt x="576909" y="208175"/>
                  <a:pt x="556800" y="36725"/>
                  <a:pt x="544453" y="882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548418A0-F992-47E6-ABA5-E03D4ADB3A47}"/>
              </a:ext>
            </a:extLst>
          </p:cNvPr>
          <p:cNvSpPr/>
          <p:nvPr/>
        </p:nvSpPr>
        <p:spPr>
          <a:xfrm>
            <a:off x="5241557" y="4266289"/>
            <a:ext cx="1148044" cy="638570"/>
          </a:xfrm>
          <a:custGeom>
            <a:avLst/>
            <a:gdLst>
              <a:gd name="connsiteX0" fmla="*/ 236376 w 1148044"/>
              <a:gd name="connsiteY0" fmla="*/ 178711 h 638570"/>
              <a:gd name="connsiteX1" fmla="*/ 659710 w 1148044"/>
              <a:gd name="connsiteY1" fmla="*/ 381911 h 638570"/>
              <a:gd name="connsiteX2" fmla="*/ 1144426 w 1148044"/>
              <a:gd name="connsiteY2" fmla="*/ 635911 h 638570"/>
              <a:gd name="connsiteX3" fmla="*/ 890426 w 1148044"/>
              <a:gd name="connsiteY3" fmla="*/ 521611 h 638570"/>
              <a:gd name="connsiteX4" fmla="*/ 1072460 w 1148044"/>
              <a:gd name="connsiteY4" fmla="*/ 633794 h 638570"/>
              <a:gd name="connsiteX5" fmla="*/ 572926 w 1148044"/>
              <a:gd name="connsiteY5" fmla="*/ 521611 h 638570"/>
              <a:gd name="connsiteX6" fmla="*/ 850210 w 1148044"/>
              <a:gd name="connsiteY6" fmla="*/ 563944 h 638570"/>
              <a:gd name="connsiteX7" fmla="*/ 289293 w 1148044"/>
              <a:gd name="connsiteY7" fmla="*/ 297244 h 638570"/>
              <a:gd name="connsiteX8" fmla="*/ 9893 w 1148044"/>
              <a:gd name="connsiteY8" fmla="*/ 17844 h 638570"/>
              <a:gd name="connsiteX9" fmla="*/ 98793 w 1148044"/>
              <a:gd name="connsiteY9" fmla="*/ 62294 h 638570"/>
              <a:gd name="connsiteX10" fmla="*/ 441693 w 1148044"/>
              <a:gd name="connsiteY10" fmla="*/ 339578 h 638570"/>
              <a:gd name="connsiteX11" fmla="*/ 236376 w 1148044"/>
              <a:gd name="connsiteY11" fmla="*/ 178711 h 63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8044" h="638570">
                <a:moveTo>
                  <a:pt x="236376" y="178711"/>
                </a:moveTo>
                <a:cubicBezTo>
                  <a:pt x="272712" y="185767"/>
                  <a:pt x="508368" y="305711"/>
                  <a:pt x="659710" y="381911"/>
                </a:cubicBezTo>
                <a:cubicBezTo>
                  <a:pt x="811052" y="458111"/>
                  <a:pt x="1105973" y="612628"/>
                  <a:pt x="1144426" y="635911"/>
                </a:cubicBezTo>
                <a:cubicBezTo>
                  <a:pt x="1182879" y="659194"/>
                  <a:pt x="902420" y="521964"/>
                  <a:pt x="890426" y="521611"/>
                </a:cubicBezTo>
                <a:cubicBezTo>
                  <a:pt x="878432" y="521258"/>
                  <a:pt x="1125377" y="633794"/>
                  <a:pt x="1072460" y="633794"/>
                </a:cubicBezTo>
                <a:cubicBezTo>
                  <a:pt x="1019543" y="633794"/>
                  <a:pt x="609968" y="533253"/>
                  <a:pt x="572926" y="521611"/>
                </a:cubicBezTo>
                <a:cubicBezTo>
                  <a:pt x="535884" y="509969"/>
                  <a:pt x="897482" y="601339"/>
                  <a:pt x="850210" y="563944"/>
                </a:cubicBezTo>
                <a:cubicBezTo>
                  <a:pt x="802938" y="526549"/>
                  <a:pt x="429346" y="388261"/>
                  <a:pt x="289293" y="297244"/>
                </a:cubicBezTo>
                <a:cubicBezTo>
                  <a:pt x="149240" y="206227"/>
                  <a:pt x="41643" y="57002"/>
                  <a:pt x="9893" y="17844"/>
                </a:cubicBezTo>
                <a:cubicBezTo>
                  <a:pt x="-21857" y="-21314"/>
                  <a:pt x="26826" y="8672"/>
                  <a:pt x="98793" y="62294"/>
                </a:cubicBezTo>
                <a:cubicBezTo>
                  <a:pt x="170760" y="115916"/>
                  <a:pt x="413471" y="317706"/>
                  <a:pt x="441693" y="339578"/>
                </a:cubicBezTo>
                <a:cubicBezTo>
                  <a:pt x="469915" y="361450"/>
                  <a:pt x="200040" y="171655"/>
                  <a:pt x="236376" y="1787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AC498E31-1EE5-4BB3-8D6A-8A0327C77821}"/>
              </a:ext>
            </a:extLst>
          </p:cNvPr>
          <p:cNvSpPr/>
          <p:nvPr/>
        </p:nvSpPr>
        <p:spPr>
          <a:xfrm>
            <a:off x="5003211" y="3827853"/>
            <a:ext cx="540405" cy="714173"/>
          </a:xfrm>
          <a:custGeom>
            <a:avLst/>
            <a:gdLst>
              <a:gd name="connsiteX0" fmla="*/ 589 w 540405"/>
              <a:gd name="connsiteY0" fmla="*/ 13897 h 714173"/>
              <a:gd name="connsiteX1" fmla="*/ 136056 w 540405"/>
              <a:gd name="connsiteY1" fmla="*/ 119730 h 714173"/>
              <a:gd name="connsiteX2" fmla="*/ 267289 w 540405"/>
              <a:gd name="connsiteY2" fmla="*/ 367380 h 714173"/>
              <a:gd name="connsiteX3" fmla="*/ 224956 w 540405"/>
              <a:gd name="connsiteY3" fmla="*/ 329280 h 714173"/>
              <a:gd name="connsiteX4" fmla="*/ 540339 w 540405"/>
              <a:gd name="connsiteY4" fmla="*/ 712397 h 714173"/>
              <a:gd name="connsiteX5" fmla="*/ 254589 w 540405"/>
              <a:gd name="connsiteY5" fmla="*/ 481680 h 714173"/>
              <a:gd name="connsiteX6" fmla="*/ 428156 w 540405"/>
              <a:gd name="connsiteY6" fmla="*/ 708164 h 714173"/>
              <a:gd name="connsiteX7" fmla="*/ 191089 w 540405"/>
              <a:gd name="connsiteY7" fmla="*/ 420297 h 714173"/>
              <a:gd name="connsiteX8" fmla="*/ 589 w 540405"/>
              <a:gd name="connsiteY8" fmla="*/ 13897 h 71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0405" h="714173">
                <a:moveTo>
                  <a:pt x="589" y="13897"/>
                </a:moveTo>
                <a:cubicBezTo>
                  <a:pt x="-8583" y="-36197"/>
                  <a:pt x="91606" y="60816"/>
                  <a:pt x="136056" y="119730"/>
                </a:cubicBezTo>
                <a:cubicBezTo>
                  <a:pt x="180506" y="178644"/>
                  <a:pt x="252472" y="332455"/>
                  <a:pt x="267289" y="367380"/>
                </a:cubicBezTo>
                <a:cubicBezTo>
                  <a:pt x="282106" y="402305"/>
                  <a:pt x="179448" y="271777"/>
                  <a:pt x="224956" y="329280"/>
                </a:cubicBezTo>
                <a:cubicBezTo>
                  <a:pt x="270464" y="386783"/>
                  <a:pt x="535400" y="686997"/>
                  <a:pt x="540339" y="712397"/>
                </a:cubicBezTo>
                <a:cubicBezTo>
                  <a:pt x="545278" y="737797"/>
                  <a:pt x="273286" y="482386"/>
                  <a:pt x="254589" y="481680"/>
                </a:cubicBezTo>
                <a:cubicBezTo>
                  <a:pt x="235892" y="480975"/>
                  <a:pt x="438739" y="718395"/>
                  <a:pt x="428156" y="708164"/>
                </a:cubicBezTo>
                <a:cubicBezTo>
                  <a:pt x="417573" y="697934"/>
                  <a:pt x="268347" y="530364"/>
                  <a:pt x="191089" y="420297"/>
                </a:cubicBezTo>
                <a:cubicBezTo>
                  <a:pt x="113831" y="310230"/>
                  <a:pt x="9761" y="63991"/>
                  <a:pt x="589" y="138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014BE669-175A-4054-8A33-1504AC7F3F78}"/>
              </a:ext>
            </a:extLst>
          </p:cNvPr>
          <p:cNvSpPr/>
          <p:nvPr/>
        </p:nvSpPr>
        <p:spPr>
          <a:xfrm>
            <a:off x="4736186" y="2999293"/>
            <a:ext cx="618451" cy="1167868"/>
          </a:xfrm>
          <a:custGeom>
            <a:avLst/>
            <a:gdLst>
              <a:gd name="connsiteX0" fmla="*/ 130031 w 618451"/>
              <a:gd name="connsiteY0" fmla="*/ 192640 h 1167868"/>
              <a:gd name="connsiteX1" fmla="*/ 98281 w 618451"/>
              <a:gd name="connsiteY1" fmla="*/ 393724 h 1167868"/>
              <a:gd name="connsiteX2" fmla="*/ 170247 w 618451"/>
              <a:gd name="connsiteY2" fmla="*/ 694290 h 1167868"/>
              <a:gd name="connsiteX3" fmla="*/ 445414 w 618451"/>
              <a:gd name="connsiteY3" fmla="*/ 922890 h 1167868"/>
              <a:gd name="connsiteX4" fmla="*/ 235864 w 618451"/>
              <a:gd name="connsiteY4" fmla="*/ 808590 h 1167868"/>
              <a:gd name="connsiteX5" fmla="*/ 616864 w 618451"/>
              <a:gd name="connsiteY5" fmla="*/ 1164190 h 1167868"/>
              <a:gd name="connsiteX6" fmla="*/ 358631 w 618451"/>
              <a:gd name="connsiteY6" fmla="*/ 977924 h 1167868"/>
              <a:gd name="connsiteX7" fmla="*/ 39014 w 618451"/>
              <a:gd name="connsiteY7" fmla="*/ 723924 h 1167868"/>
              <a:gd name="connsiteX8" fmla="*/ 5147 w 618451"/>
              <a:gd name="connsiteY8" fmla="*/ 421240 h 1167868"/>
              <a:gd name="connsiteX9" fmla="*/ 36897 w 618451"/>
              <a:gd name="connsiteY9" fmla="*/ 24 h 1167868"/>
              <a:gd name="connsiteX10" fmla="*/ 43247 w 618451"/>
              <a:gd name="connsiteY10" fmla="*/ 440290 h 1167868"/>
              <a:gd name="connsiteX11" fmla="*/ 130031 w 618451"/>
              <a:gd name="connsiteY11" fmla="*/ 192640 h 116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8451" h="1167868">
                <a:moveTo>
                  <a:pt x="130031" y="192640"/>
                </a:moveTo>
                <a:cubicBezTo>
                  <a:pt x="139203" y="184879"/>
                  <a:pt x="91578" y="310116"/>
                  <a:pt x="98281" y="393724"/>
                </a:cubicBezTo>
                <a:cubicBezTo>
                  <a:pt x="104984" y="477332"/>
                  <a:pt x="112391" y="606096"/>
                  <a:pt x="170247" y="694290"/>
                </a:cubicBezTo>
                <a:cubicBezTo>
                  <a:pt x="228103" y="782484"/>
                  <a:pt x="434478" y="903840"/>
                  <a:pt x="445414" y="922890"/>
                </a:cubicBezTo>
                <a:cubicBezTo>
                  <a:pt x="456350" y="941940"/>
                  <a:pt x="207289" y="768373"/>
                  <a:pt x="235864" y="808590"/>
                </a:cubicBezTo>
                <a:cubicBezTo>
                  <a:pt x="264439" y="848807"/>
                  <a:pt x="596403" y="1135968"/>
                  <a:pt x="616864" y="1164190"/>
                </a:cubicBezTo>
                <a:cubicBezTo>
                  <a:pt x="637325" y="1192412"/>
                  <a:pt x="454939" y="1051302"/>
                  <a:pt x="358631" y="977924"/>
                </a:cubicBezTo>
                <a:cubicBezTo>
                  <a:pt x="262323" y="904546"/>
                  <a:pt x="97928" y="816705"/>
                  <a:pt x="39014" y="723924"/>
                </a:cubicBezTo>
                <a:cubicBezTo>
                  <a:pt x="-19900" y="631143"/>
                  <a:pt x="5500" y="541890"/>
                  <a:pt x="5147" y="421240"/>
                </a:cubicBezTo>
                <a:cubicBezTo>
                  <a:pt x="4794" y="300590"/>
                  <a:pt x="30547" y="-3151"/>
                  <a:pt x="36897" y="24"/>
                </a:cubicBezTo>
                <a:cubicBezTo>
                  <a:pt x="43247" y="3199"/>
                  <a:pt x="28430" y="405365"/>
                  <a:pt x="43247" y="440290"/>
                </a:cubicBezTo>
                <a:cubicBezTo>
                  <a:pt x="58064" y="475215"/>
                  <a:pt x="120859" y="200401"/>
                  <a:pt x="130031" y="1926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楕円 226">
            <a:extLst>
              <a:ext uri="{FF2B5EF4-FFF2-40B4-BE49-F238E27FC236}">
                <a16:creationId xmlns:a16="http://schemas.microsoft.com/office/drawing/2014/main" id="{E30D477E-98FA-478F-BE2A-ACB0371C5C2A}"/>
              </a:ext>
            </a:extLst>
          </p:cNvPr>
          <p:cNvSpPr/>
          <p:nvPr/>
        </p:nvSpPr>
        <p:spPr>
          <a:xfrm>
            <a:off x="6252634" y="305117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楕円 227">
            <a:extLst>
              <a:ext uri="{FF2B5EF4-FFF2-40B4-BE49-F238E27FC236}">
                <a16:creationId xmlns:a16="http://schemas.microsoft.com/office/drawing/2014/main" id="{E0E1B63F-971F-440C-B175-ACA2FA9D89E4}"/>
              </a:ext>
            </a:extLst>
          </p:cNvPr>
          <p:cNvSpPr/>
          <p:nvPr/>
        </p:nvSpPr>
        <p:spPr>
          <a:xfrm>
            <a:off x="5350934" y="346180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235C4EBC-4D2A-4E0C-B434-2340BBD6CD0A}"/>
              </a:ext>
            </a:extLst>
          </p:cNvPr>
          <p:cNvSpPr/>
          <p:nvPr/>
        </p:nvSpPr>
        <p:spPr>
          <a:xfrm>
            <a:off x="6067166" y="3995231"/>
            <a:ext cx="533660" cy="308620"/>
          </a:xfrm>
          <a:custGeom>
            <a:avLst/>
            <a:gdLst>
              <a:gd name="connsiteX0" fmla="*/ 259 w 533660"/>
              <a:gd name="connsiteY0" fmla="*/ 297369 h 308620"/>
              <a:gd name="connsiteX1" fmla="*/ 209809 w 533660"/>
              <a:gd name="connsiteY1" fmla="*/ 195769 h 308620"/>
              <a:gd name="connsiteX2" fmla="*/ 352684 w 533660"/>
              <a:gd name="connsiteY2" fmla="*/ 130682 h 308620"/>
              <a:gd name="connsiteX3" fmla="*/ 533659 w 533660"/>
              <a:gd name="connsiteY3" fmla="*/ 507 h 308620"/>
              <a:gd name="connsiteX4" fmla="*/ 355859 w 533660"/>
              <a:gd name="connsiteY4" fmla="*/ 183069 h 308620"/>
              <a:gd name="connsiteX5" fmla="*/ 319347 w 533660"/>
              <a:gd name="connsiteY5" fmla="*/ 256094 h 308620"/>
              <a:gd name="connsiteX6" fmla="*/ 170122 w 533660"/>
              <a:gd name="connsiteY6" fmla="*/ 298957 h 308620"/>
              <a:gd name="connsiteX7" fmla="*/ 259 w 533660"/>
              <a:gd name="connsiteY7" fmla="*/ 297369 h 30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660" h="308620">
                <a:moveTo>
                  <a:pt x="259" y="297369"/>
                </a:moveTo>
                <a:cubicBezTo>
                  <a:pt x="6874" y="280171"/>
                  <a:pt x="151072" y="223550"/>
                  <a:pt x="209809" y="195769"/>
                </a:cubicBezTo>
                <a:cubicBezTo>
                  <a:pt x="268546" y="167988"/>
                  <a:pt x="298709" y="163226"/>
                  <a:pt x="352684" y="130682"/>
                </a:cubicBezTo>
                <a:cubicBezTo>
                  <a:pt x="406659" y="98138"/>
                  <a:pt x="533130" y="-8224"/>
                  <a:pt x="533659" y="507"/>
                </a:cubicBezTo>
                <a:cubicBezTo>
                  <a:pt x="534188" y="9238"/>
                  <a:pt x="391578" y="140471"/>
                  <a:pt x="355859" y="183069"/>
                </a:cubicBezTo>
                <a:cubicBezTo>
                  <a:pt x="320140" y="225667"/>
                  <a:pt x="350303" y="236779"/>
                  <a:pt x="319347" y="256094"/>
                </a:cubicBezTo>
                <a:cubicBezTo>
                  <a:pt x="288391" y="275409"/>
                  <a:pt x="225155" y="288374"/>
                  <a:pt x="170122" y="298957"/>
                </a:cubicBezTo>
                <a:cubicBezTo>
                  <a:pt x="115089" y="309540"/>
                  <a:pt x="-6356" y="314567"/>
                  <a:pt x="259" y="29736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88AC8CAF-A4B5-4E2A-9338-69B2285169BD}"/>
              </a:ext>
            </a:extLst>
          </p:cNvPr>
          <p:cNvSpPr/>
          <p:nvPr/>
        </p:nvSpPr>
        <p:spPr>
          <a:xfrm>
            <a:off x="5856663" y="3931911"/>
            <a:ext cx="895402" cy="625806"/>
          </a:xfrm>
          <a:custGeom>
            <a:avLst/>
            <a:gdLst>
              <a:gd name="connsiteX0" fmla="*/ 894975 w 895402"/>
              <a:gd name="connsiteY0" fmla="*/ 1914 h 625806"/>
              <a:gd name="connsiteX1" fmla="*/ 847350 w 895402"/>
              <a:gd name="connsiteY1" fmla="*/ 267027 h 625806"/>
              <a:gd name="connsiteX2" fmla="*/ 774325 w 895402"/>
              <a:gd name="connsiteY2" fmla="*/ 427364 h 625806"/>
              <a:gd name="connsiteX3" fmla="*/ 609225 w 895402"/>
              <a:gd name="connsiteY3" fmla="*/ 579764 h 625806"/>
              <a:gd name="connsiteX4" fmla="*/ 439362 w 895402"/>
              <a:gd name="connsiteY4" fmla="*/ 624214 h 625806"/>
              <a:gd name="connsiteX5" fmla="*/ 602875 w 895402"/>
              <a:gd name="connsiteY5" fmla="*/ 535314 h 625806"/>
              <a:gd name="connsiteX6" fmla="*/ 331412 w 895402"/>
              <a:gd name="connsiteY6" fmla="*/ 560714 h 625806"/>
              <a:gd name="connsiteX7" fmla="*/ 112337 w 895402"/>
              <a:gd name="connsiteY7" fmla="*/ 463877 h 625806"/>
              <a:gd name="connsiteX8" fmla="*/ 12325 w 895402"/>
              <a:gd name="connsiteY8" fmla="*/ 401964 h 625806"/>
              <a:gd name="connsiteX9" fmla="*/ 386975 w 895402"/>
              <a:gd name="connsiteY9" fmla="*/ 498802 h 625806"/>
              <a:gd name="connsiteX10" fmla="*/ 587000 w 895402"/>
              <a:gd name="connsiteY10" fmla="*/ 444827 h 625806"/>
              <a:gd name="connsiteX11" fmla="*/ 718762 w 895402"/>
              <a:gd name="connsiteY11" fmla="*/ 327352 h 625806"/>
              <a:gd name="connsiteX12" fmla="*/ 820362 w 895402"/>
              <a:gd name="connsiteY12" fmla="*/ 155902 h 625806"/>
              <a:gd name="connsiteX13" fmla="*/ 894975 w 895402"/>
              <a:gd name="connsiteY13" fmla="*/ 1914 h 62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5402" h="625806">
                <a:moveTo>
                  <a:pt x="894975" y="1914"/>
                </a:moveTo>
                <a:cubicBezTo>
                  <a:pt x="899473" y="20435"/>
                  <a:pt x="867458" y="196119"/>
                  <a:pt x="847350" y="267027"/>
                </a:cubicBezTo>
                <a:cubicBezTo>
                  <a:pt x="827242" y="337935"/>
                  <a:pt x="814012" y="375241"/>
                  <a:pt x="774325" y="427364"/>
                </a:cubicBezTo>
                <a:cubicBezTo>
                  <a:pt x="734638" y="479487"/>
                  <a:pt x="665052" y="546956"/>
                  <a:pt x="609225" y="579764"/>
                </a:cubicBezTo>
                <a:cubicBezTo>
                  <a:pt x="553398" y="612572"/>
                  <a:pt x="440420" y="631622"/>
                  <a:pt x="439362" y="624214"/>
                </a:cubicBezTo>
                <a:cubicBezTo>
                  <a:pt x="438304" y="616806"/>
                  <a:pt x="620867" y="545897"/>
                  <a:pt x="602875" y="535314"/>
                </a:cubicBezTo>
                <a:cubicBezTo>
                  <a:pt x="584883" y="524731"/>
                  <a:pt x="413168" y="572620"/>
                  <a:pt x="331412" y="560714"/>
                </a:cubicBezTo>
                <a:cubicBezTo>
                  <a:pt x="249656" y="548808"/>
                  <a:pt x="165518" y="490335"/>
                  <a:pt x="112337" y="463877"/>
                </a:cubicBezTo>
                <a:cubicBezTo>
                  <a:pt x="59156" y="437419"/>
                  <a:pt x="-33448" y="396143"/>
                  <a:pt x="12325" y="401964"/>
                </a:cubicBezTo>
                <a:cubicBezTo>
                  <a:pt x="58098" y="407785"/>
                  <a:pt x="291196" y="491658"/>
                  <a:pt x="386975" y="498802"/>
                </a:cubicBezTo>
                <a:cubicBezTo>
                  <a:pt x="482754" y="505946"/>
                  <a:pt x="531702" y="473402"/>
                  <a:pt x="587000" y="444827"/>
                </a:cubicBezTo>
                <a:cubicBezTo>
                  <a:pt x="642298" y="416252"/>
                  <a:pt x="679868" y="375506"/>
                  <a:pt x="718762" y="327352"/>
                </a:cubicBezTo>
                <a:cubicBezTo>
                  <a:pt x="757656" y="279198"/>
                  <a:pt x="791522" y="207760"/>
                  <a:pt x="820362" y="155902"/>
                </a:cubicBezTo>
                <a:cubicBezTo>
                  <a:pt x="849202" y="104044"/>
                  <a:pt x="890477" y="-16607"/>
                  <a:pt x="894975" y="191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838676BD-C77C-41DE-90B1-D729F0BAD0BC}"/>
              </a:ext>
            </a:extLst>
          </p:cNvPr>
          <p:cNvSpPr/>
          <p:nvPr/>
        </p:nvSpPr>
        <p:spPr>
          <a:xfrm>
            <a:off x="5678141" y="3448049"/>
            <a:ext cx="71348" cy="167272"/>
          </a:xfrm>
          <a:custGeom>
            <a:avLst/>
            <a:gdLst>
              <a:gd name="connsiteX0" fmla="*/ 347 w 71348"/>
              <a:gd name="connsiteY0" fmla="*/ 1 h 167272"/>
              <a:gd name="connsiteX1" fmla="*/ 70197 w 71348"/>
              <a:gd name="connsiteY1" fmla="*/ 58739 h 167272"/>
              <a:gd name="connsiteX2" fmla="*/ 44797 w 71348"/>
              <a:gd name="connsiteY2" fmla="*/ 166689 h 167272"/>
              <a:gd name="connsiteX3" fmla="*/ 57497 w 71348"/>
              <a:gd name="connsiteY3" fmla="*/ 100014 h 167272"/>
              <a:gd name="connsiteX4" fmla="*/ 43209 w 71348"/>
              <a:gd name="connsiteY4" fmla="*/ 60326 h 167272"/>
              <a:gd name="connsiteX5" fmla="*/ 347 w 71348"/>
              <a:gd name="connsiteY5" fmla="*/ 1 h 16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48" h="167272">
                <a:moveTo>
                  <a:pt x="347" y="1"/>
                </a:moveTo>
                <a:cubicBezTo>
                  <a:pt x="4845" y="-264"/>
                  <a:pt x="62789" y="30958"/>
                  <a:pt x="70197" y="58739"/>
                </a:cubicBezTo>
                <a:cubicBezTo>
                  <a:pt x="77605" y="86520"/>
                  <a:pt x="46914" y="159810"/>
                  <a:pt x="44797" y="166689"/>
                </a:cubicBezTo>
                <a:cubicBezTo>
                  <a:pt x="42680" y="173568"/>
                  <a:pt x="57762" y="117741"/>
                  <a:pt x="57497" y="100014"/>
                </a:cubicBezTo>
                <a:cubicBezTo>
                  <a:pt x="57232" y="82287"/>
                  <a:pt x="50088" y="75936"/>
                  <a:pt x="43209" y="60326"/>
                </a:cubicBezTo>
                <a:cubicBezTo>
                  <a:pt x="36330" y="44716"/>
                  <a:pt x="-4151" y="266"/>
                  <a:pt x="347" y="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29FA42B-E7F9-452D-AA2E-2919325C4548}"/>
              </a:ext>
            </a:extLst>
          </p:cNvPr>
          <p:cNvSpPr/>
          <p:nvPr/>
        </p:nvSpPr>
        <p:spPr>
          <a:xfrm>
            <a:off x="6287995" y="3559132"/>
            <a:ext cx="226270" cy="98177"/>
          </a:xfrm>
          <a:custGeom>
            <a:avLst/>
            <a:gdLst>
              <a:gd name="connsiteX0" fmla="*/ 93 w 226270"/>
              <a:gd name="connsiteY0" fmla="*/ 3218 h 98177"/>
              <a:gd name="connsiteX1" fmla="*/ 150905 w 226270"/>
              <a:gd name="connsiteY1" fmla="*/ 23856 h 98177"/>
              <a:gd name="connsiteX2" fmla="*/ 225518 w 226270"/>
              <a:gd name="connsiteY2" fmla="*/ 95293 h 98177"/>
              <a:gd name="connsiteX3" fmla="*/ 185830 w 226270"/>
              <a:gd name="connsiteY3" fmla="*/ 84181 h 98177"/>
              <a:gd name="connsiteX4" fmla="*/ 128680 w 226270"/>
              <a:gd name="connsiteY4" fmla="*/ 84181 h 98177"/>
              <a:gd name="connsiteX5" fmla="*/ 93 w 226270"/>
              <a:gd name="connsiteY5" fmla="*/ 3218 h 9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270" h="98177">
                <a:moveTo>
                  <a:pt x="93" y="3218"/>
                </a:moveTo>
                <a:cubicBezTo>
                  <a:pt x="3797" y="-6836"/>
                  <a:pt x="113334" y="8510"/>
                  <a:pt x="150905" y="23856"/>
                </a:cubicBezTo>
                <a:cubicBezTo>
                  <a:pt x="188476" y="39202"/>
                  <a:pt x="219697" y="85239"/>
                  <a:pt x="225518" y="95293"/>
                </a:cubicBezTo>
                <a:cubicBezTo>
                  <a:pt x="231339" y="105347"/>
                  <a:pt x="201970" y="86033"/>
                  <a:pt x="185830" y="84181"/>
                </a:cubicBezTo>
                <a:cubicBezTo>
                  <a:pt x="169690" y="82329"/>
                  <a:pt x="153815" y="96087"/>
                  <a:pt x="128680" y="84181"/>
                </a:cubicBezTo>
                <a:cubicBezTo>
                  <a:pt x="103545" y="72275"/>
                  <a:pt x="-3611" y="13272"/>
                  <a:pt x="93" y="321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楕円 1190">
            <a:extLst>
              <a:ext uri="{FF2B5EF4-FFF2-40B4-BE49-F238E27FC236}">
                <a16:creationId xmlns:a16="http://schemas.microsoft.com/office/drawing/2014/main" id="{46EC99E3-9E7B-4327-8BB8-73F6F2BF40E0}"/>
              </a:ext>
            </a:extLst>
          </p:cNvPr>
          <p:cNvSpPr/>
          <p:nvPr/>
        </p:nvSpPr>
        <p:spPr>
          <a:xfrm>
            <a:off x="5427133" y="3780366"/>
            <a:ext cx="258234" cy="258234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楕円 233">
            <a:extLst>
              <a:ext uri="{FF2B5EF4-FFF2-40B4-BE49-F238E27FC236}">
                <a16:creationId xmlns:a16="http://schemas.microsoft.com/office/drawing/2014/main" id="{199E13AD-52AC-4EC6-BEE2-43B00571FA55}"/>
              </a:ext>
            </a:extLst>
          </p:cNvPr>
          <p:cNvSpPr/>
          <p:nvPr/>
        </p:nvSpPr>
        <p:spPr>
          <a:xfrm>
            <a:off x="6527799" y="3299883"/>
            <a:ext cx="258234" cy="258234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AEC003C4-8443-4FC0-9264-107DB9B99C42}"/>
              </a:ext>
            </a:extLst>
          </p:cNvPr>
          <p:cNvSpPr/>
          <p:nvPr/>
        </p:nvSpPr>
        <p:spPr>
          <a:xfrm>
            <a:off x="5916613" y="2564283"/>
            <a:ext cx="625641" cy="369485"/>
          </a:xfrm>
          <a:custGeom>
            <a:avLst/>
            <a:gdLst>
              <a:gd name="connsiteX0" fmla="*/ 0 w 625641"/>
              <a:gd name="connsiteY0" fmla="*/ 280517 h 369485"/>
              <a:gd name="connsiteX1" fmla="*/ 107950 w 625641"/>
              <a:gd name="connsiteY1" fmla="*/ 267817 h 369485"/>
              <a:gd name="connsiteX2" fmla="*/ 174625 w 625641"/>
              <a:gd name="connsiteY2" fmla="*/ 185267 h 369485"/>
              <a:gd name="connsiteX3" fmla="*/ 331787 w 625641"/>
              <a:gd name="connsiteY3" fmla="*/ 21755 h 369485"/>
              <a:gd name="connsiteX4" fmla="*/ 482600 w 625641"/>
              <a:gd name="connsiteY4" fmla="*/ 1117 h 369485"/>
              <a:gd name="connsiteX5" fmla="*/ 625475 w 625641"/>
              <a:gd name="connsiteY5" fmla="*/ 15405 h 369485"/>
              <a:gd name="connsiteX6" fmla="*/ 454025 w 625641"/>
              <a:gd name="connsiteY6" fmla="*/ 90017 h 369485"/>
              <a:gd name="connsiteX7" fmla="*/ 571500 w 625641"/>
              <a:gd name="connsiteY7" fmla="*/ 115417 h 369485"/>
              <a:gd name="connsiteX8" fmla="*/ 347662 w 625641"/>
              <a:gd name="connsiteY8" fmla="*/ 150342 h 369485"/>
              <a:gd name="connsiteX9" fmla="*/ 465137 w 625641"/>
              <a:gd name="connsiteY9" fmla="*/ 174155 h 369485"/>
              <a:gd name="connsiteX10" fmla="*/ 217487 w 625641"/>
              <a:gd name="connsiteY10" fmla="*/ 269405 h 369485"/>
              <a:gd name="connsiteX11" fmla="*/ 122237 w 625641"/>
              <a:gd name="connsiteY11" fmla="*/ 359892 h 369485"/>
              <a:gd name="connsiteX12" fmla="*/ 185737 w 625641"/>
              <a:gd name="connsiteY12" fmla="*/ 291630 h 369485"/>
              <a:gd name="connsiteX13" fmla="*/ 106362 w 625641"/>
              <a:gd name="connsiteY13" fmla="*/ 369417 h 369485"/>
              <a:gd name="connsiteX14" fmla="*/ 0 w 625641"/>
              <a:gd name="connsiteY14" fmla="*/ 280517 h 36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5641" h="369485">
                <a:moveTo>
                  <a:pt x="0" y="280517"/>
                </a:moveTo>
                <a:cubicBezTo>
                  <a:pt x="265" y="263584"/>
                  <a:pt x="78846" y="283692"/>
                  <a:pt x="107950" y="267817"/>
                </a:cubicBezTo>
                <a:cubicBezTo>
                  <a:pt x="137054" y="251942"/>
                  <a:pt x="137319" y="226277"/>
                  <a:pt x="174625" y="185267"/>
                </a:cubicBezTo>
                <a:cubicBezTo>
                  <a:pt x="211931" y="144257"/>
                  <a:pt x="280458" y="52447"/>
                  <a:pt x="331787" y="21755"/>
                </a:cubicBezTo>
                <a:cubicBezTo>
                  <a:pt x="383116" y="-8937"/>
                  <a:pt x="433652" y="2175"/>
                  <a:pt x="482600" y="1117"/>
                </a:cubicBezTo>
                <a:cubicBezTo>
                  <a:pt x="531548" y="59"/>
                  <a:pt x="630238" y="588"/>
                  <a:pt x="625475" y="15405"/>
                </a:cubicBezTo>
                <a:cubicBezTo>
                  <a:pt x="620712" y="30222"/>
                  <a:pt x="463021" y="73348"/>
                  <a:pt x="454025" y="90017"/>
                </a:cubicBezTo>
                <a:cubicBezTo>
                  <a:pt x="445029" y="106686"/>
                  <a:pt x="589227" y="105363"/>
                  <a:pt x="571500" y="115417"/>
                </a:cubicBezTo>
                <a:cubicBezTo>
                  <a:pt x="553773" y="125471"/>
                  <a:pt x="365389" y="140552"/>
                  <a:pt x="347662" y="150342"/>
                </a:cubicBezTo>
                <a:cubicBezTo>
                  <a:pt x="329935" y="160132"/>
                  <a:pt x="486833" y="154311"/>
                  <a:pt x="465137" y="174155"/>
                </a:cubicBezTo>
                <a:cubicBezTo>
                  <a:pt x="443441" y="193999"/>
                  <a:pt x="274637" y="238449"/>
                  <a:pt x="217487" y="269405"/>
                </a:cubicBezTo>
                <a:cubicBezTo>
                  <a:pt x="160337" y="300361"/>
                  <a:pt x="127529" y="356188"/>
                  <a:pt x="122237" y="359892"/>
                </a:cubicBezTo>
                <a:cubicBezTo>
                  <a:pt x="116945" y="363596"/>
                  <a:pt x="188383" y="290043"/>
                  <a:pt x="185737" y="291630"/>
                </a:cubicBezTo>
                <a:cubicBezTo>
                  <a:pt x="183091" y="293218"/>
                  <a:pt x="136789" y="366771"/>
                  <a:pt x="106362" y="369417"/>
                </a:cubicBezTo>
                <a:cubicBezTo>
                  <a:pt x="75935" y="372063"/>
                  <a:pt x="-265" y="297450"/>
                  <a:pt x="0" y="28051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A36F89D-3FDD-4080-8D88-3C66334372BA}"/>
              </a:ext>
            </a:extLst>
          </p:cNvPr>
          <p:cNvSpPr/>
          <p:nvPr/>
        </p:nvSpPr>
        <p:spPr>
          <a:xfrm>
            <a:off x="4967731" y="3060635"/>
            <a:ext cx="544070" cy="347474"/>
          </a:xfrm>
          <a:custGeom>
            <a:avLst/>
            <a:gdLst>
              <a:gd name="connsiteX0" fmla="*/ 544069 w 544070"/>
              <a:gd name="connsiteY0" fmla="*/ 115953 h 347474"/>
              <a:gd name="connsiteX1" fmla="*/ 353569 w 544070"/>
              <a:gd name="connsiteY1" fmla="*/ 154053 h 347474"/>
              <a:gd name="connsiteX2" fmla="*/ 148782 w 544070"/>
              <a:gd name="connsiteY2" fmla="*/ 287403 h 347474"/>
              <a:gd name="connsiteX3" fmla="*/ 248794 w 544070"/>
              <a:gd name="connsiteY3" fmla="*/ 195328 h 347474"/>
              <a:gd name="connsiteX4" fmla="*/ 36069 w 544070"/>
              <a:gd name="connsiteY4" fmla="*/ 328678 h 347474"/>
              <a:gd name="connsiteX5" fmla="*/ 17019 w 544070"/>
              <a:gd name="connsiteY5" fmla="*/ 346140 h 347474"/>
              <a:gd name="connsiteX6" fmla="*/ 18607 w 544070"/>
              <a:gd name="connsiteY6" fmla="*/ 325503 h 347474"/>
              <a:gd name="connsiteX7" fmla="*/ 10669 w 544070"/>
              <a:gd name="connsiteY7" fmla="*/ 295340 h 347474"/>
              <a:gd name="connsiteX8" fmla="*/ 20194 w 544070"/>
              <a:gd name="connsiteY8" fmla="*/ 155640 h 347474"/>
              <a:gd name="connsiteX9" fmla="*/ 245619 w 544070"/>
              <a:gd name="connsiteY9" fmla="*/ 85790 h 347474"/>
              <a:gd name="connsiteX10" fmla="*/ 163069 w 544070"/>
              <a:gd name="connsiteY10" fmla="*/ 106428 h 347474"/>
              <a:gd name="connsiteX11" fmla="*/ 356744 w 544070"/>
              <a:gd name="connsiteY11" fmla="*/ 65 h 347474"/>
              <a:gd name="connsiteX12" fmla="*/ 544069 w 544070"/>
              <a:gd name="connsiteY12" fmla="*/ 115953 h 34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4070" h="347474">
                <a:moveTo>
                  <a:pt x="544069" y="115953"/>
                </a:moveTo>
                <a:cubicBezTo>
                  <a:pt x="543540" y="141618"/>
                  <a:pt x="419450" y="125478"/>
                  <a:pt x="353569" y="154053"/>
                </a:cubicBezTo>
                <a:cubicBezTo>
                  <a:pt x="287688" y="182628"/>
                  <a:pt x="166244" y="280524"/>
                  <a:pt x="148782" y="287403"/>
                </a:cubicBezTo>
                <a:cubicBezTo>
                  <a:pt x="131320" y="294282"/>
                  <a:pt x="267579" y="188449"/>
                  <a:pt x="248794" y="195328"/>
                </a:cubicBezTo>
                <a:cubicBezTo>
                  <a:pt x="230009" y="202207"/>
                  <a:pt x="74698" y="303543"/>
                  <a:pt x="36069" y="328678"/>
                </a:cubicBezTo>
                <a:cubicBezTo>
                  <a:pt x="-2560" y="353813"/>
                  <a:pt x="19929" y="346669"/>
                  <a:pt x="17019" y="346140"/>
                </a:cubicBezTo>
                <a:cubicBezTo>
                  <a:pt x="14109" y="345611"/>
                  <a:pt x="19665" y="333970"/>
                  <a:pt x="18607" y="325503"/>
                </a:cubicBezTo>
                <a:cubicBezTo>
                  <a:pt x="17549" y="317036"/>
                  <a:pt x="10405" y="323650"/>
                  <a:pt x="10669" y="295340"/>
                </a:cubicBezTo>
                <a:cubicBezTo>
                  <a:pt x="10933" y="267030"/>
                  <a:pt x="-18964" y="190565"/>
                  <a:pt x="20194" y="155640"/>
                </a:cubicBezTo>
                <a:cubicBezTo>
                  <a:pt x="59352" y="120715"/>
                  <a:pt x="245619" y="85790"/>
                  <a:pt x="245619" y="85790"/>
                </a:cubicBezTo>
                <a:cubicBezTo>
                  <a:pt x="269431" y="77588"/>
                  <a:pt x="144548" y="120715"/>
                  <a:pt x="163069" y="106428"/>
                </a:cubicBezTo>
                <a:cubicBezTo>
                  <a:pt x="181590" y="92141"/>
                  <a:pt x="293773" y="-2845"/>
                  <a:pt x="356744" y="65"/>
                </a:cubicBezTo>
                <a:cubicBezTo>
                  <a:pt x="419715" y="2975"/>
                  <a:pt x="544598" y="90288"/>
                  <a:pt x="544069" y="11595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7" name="グループ化 236">
            <a:extLst>
              <a:ext uri="{FF2B5EF4-FFF2-40B4-BE49-F238E27FC236}">
                <a16:creationId xmlns:a16="http://schemas.microsoft.com/office/drawing/2014/main" id="{1C594ECD-15AE-4CD5-9087-E15CECF38B2A}"/>
              </a:ext>
            </a:extLst>
          </p:cNvPr>
          <p:cNvGrpSpPr/>
          <p:nvPr/>
        </p:nvGrpSpPr>
        <p:grpSpPr>
          <a:xfrm rot="20668987">
            <a:off x="6908737" y="909671"/>
            <a:ext cx="889224" cy="966949"/>
            <a:chOff x="3837964" y="2772619"/>
            <a:chExt cx="889224" cy="966949"/>
          </a:xfrm>
        </p:grpSpPr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3604ABC5-9767-4B83-BB4E-467314BF4C5E}"/>
                </a:ext>
              </a:extLst>
            </p:cNvPr>
            <p:cNvSpPr/>
            <p:nvPr/>
          </p:nvSpPr>
          <p:spPr>
            <a:xfrm>
              <a:off x="3837964" y="2772619"/>
              <a:ext cx="517823" cy="549578"/>
            </a:xfrm>
            <a:custGeom>
              <a:avLst/>
              <a:gdLst>
                <a:gd name="connsiteX0" fmla="*/ 386903 w 517823"/>
                <a:gd name="connsiteY0" fmla="*/ 214 h 549578"/>
                <a:gd name="connsiteX1" fmla="*/ 378436 w 517823"/>
                <a:gd name="connsiteY1" fmla="*/ 220348 h 549578"/>
                <a:gd name="connsiteX2" fmla="*/ 1669 w 517823"/>
                <a:gd name="connsiteY2" fmla="*/ 542081 h 549578"/>
                <a:gd name="connsiteX3" fmla="*/ 251436 w 517823"/>
                <a:gd name="connsiteY3" fmla="*/ 432014 h 549578"/>
                <a:gd name="connsiteX4" fmla="*/ 513903 w 517823"/>
                <a:gd name="connsiteY4" fmla="*/ 258448 h 549578"/>
                <a:gd name="connsiteX5" fmla="*/ 386903 w 517823"/>
                <a:gd name="connsiteY5" fmla="*/ 214 h 549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7823" h="549578">
                  <a:moveTo>
                    <a:pt x="386903" y="214"/>
                  </a:moveTo>
                  <a:cubicBezTo>
                    <a:pt x="364325" y="-6136"/>
                    <a:pt x="442642" y="130037"/>
                    <a:pt x="378436" y="220348"/>
                  </a:cubicBezTo>
                  <a:cubicBezTo>
                    <a:pt x="314230" y="310659"/>
                    <a:pt x="22836" y="506803"/>
                    <a:pt x="1669" y="542081"/>
                  </a:cubicBezTo>
                  <a:cubicBezTo>
                    <a:pt x="-19498" y="577359"/>
                    <a:pt x="166064" y="479286"/>
                    <a:pt x="251436" y="432014"/>
                  </a:cubicBezTo>
                  <a:cubicBezTo>
                    <a:pt x="336808" y="384742"/>
                    <a:pt x="485681" y="327592"/>
                    <a:pt x="513903" y="258448"/>
                  </a:cubicBezTo>
                  <a:cubicBezTo>
                    <a:pt x="542125" y="189304"/>
                    <a:pt x="409481" y="6564"/>
                    <a:pt x="386903" y="2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4ED6F451-19F3-4DA1-B1C5-A6C97E98FDA4}"/>
                </a:ext>
              </a:extLst>
            </p:cNvPr>
            <p:cNvSpPr/>
            <p:nvPr/>
          </p:nvSpPr>
          <p:spPr>
            <a:xfrm>
              <a:off x="4290354" y="2902865"/>
              <a:ext cx="436834" cy="330799"/>
            </a:xfrm>
            <a:custGeom>
              <a:avLst/>
              <a:gdLst>
                <a:gd name="connsiteX0" fmla="*/ 53046 w 436834"/>
                <a:gd name="connsiteY0" fmla="*/ 30835 h 330799"/>
                <a:gd name="connsiteX1" fmla="*/ 116546 w 436834"/>
                <a:gd name="connsiteY1" fmla="*/ 162068 h 330799"/>
                <a:gd name="connsiteX2" fmla="*/ 421346 w 436834"/>
                <a:gd name="connsiteY2" fmla="*/ 318702 h 330799"/>
                <a:gd name="connsiteX3" fmla="*/ 362079 w 436834"/>
                <a:gd name="connsiteY3" fmla="*/ 314468 h 330799"/>
                <a:gd name="connsiteX4" fmla="*/ 103846 w 436834"/>
                <a:gd name="connsiteY4" fmla="*/ 267902 h 330799"/>
                <a:gd name="connsiteX5" fmla="*/ 2246 w 436834"/>
                <a:gd name="connsiteY5" fmla="*/ 18135 h 330799"/>
                <a:gd name="connsiteX6" fmla="*/ 53046 w 436834"/>
                <a:gd name="connsiteY6" fmla="*/ 30835 h 3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6834" h="330799">
                  <a:moveTo>
                    <a:pt x="53046" y="30835"/>
                  </a:moveTo>
                  <a:cubicBezTo>
                    <a:pt x="72096" y="54824"/>
                    <a:pt x="55163" y="114090"/>
                    <a:pt x="116546" y="162068"/>
                  </a:cubicBezTo>
                  <a:cubicBezTo>
                    <a:pt x="177929" y="210046"/>
                    <a:pt x="380424" y="293302"/>
                    <a:pt x="421346" y="318702"/>
                  </a:cubicBezTo>
                  <a:cubicBezTo>
                    <a:pt x="462268" y="344102"/>
                    <a:pt x="414996" y="322935"/>
                    <a:pt x="362079" y="314468"/>
                  </a:cubicBezTo>
                  <a:cubicBezTo>
                    <a:pt x="309162" y="306001"/>
                    <a:pt x="163818" y="317291"/>
                    <a:pt x="103846" y="267902"/>
                  </a:cubicBezTo>
                  <a:cubicBezTo>
                    <a:pt x="43874" y="218513"/>
                    <a:pt x="14946" y="54118"/>
                    <a:pt x="2246" y="18135"/>
                  </a:cubicBezTo>
                  <a:cubicBezTo>
                    <a:pt x="-10454" y="-17848"/>
                    <a:pt x="33996" y="6846"/>
                    <a:pt x="53046" y="308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EEBC718A-68CC-412B-9732-2CFC53CD531C}"/>
                </a:ext>
              </a:extLst>
            </p:cNvPr>
            <p:cNvSpPr/>
            <p:nvPr/>
          </p:nvSpPr>
          <p:spPr>
            <a:xfrm>
              <a:off x="4089143" y="3191856"/>
              <a:ext cx="410096" cy="95872"/>
            </a:xfrm>
            <a:custGeom>
              <a:avLst/>
              <a:gdLst>
                <a:gd name="connsiteX0" fmla="*/ 1845 w 410096"/>
                <a:gd name="connsiteY0" fmla="*/ 32357 h 95872"/>
                <a:gd name="connsiteX1" fmla="*/ 154245 w 410096"/>
                <a:gd name="connsiteY1" fmla="*/ 49819 h 95872"/>
                <a:gd name="connsiteX2" fmla="*/ 251082 w 410096"/>
                <a:gd name="connsiteY2" fmla="*/ 14894 h 95872"/>
                <a:gd name="connsiteX3" fmla="*/ 274895 w 410096"/>
                <a:gd name="connsiteY3" fmla="*/ 2194 h 95872"/>
                <a:gd name="connsiteX4" fmla="*/ 408245 w 410096"/>
                <a:gd name="connsiteY4" fmla="*/ 57757 h 95872"/>
                <a:gd name="connsiteX5" fmla="*/ 341570 w 410096"/>
                <a:gd name="connsiteY5" fmla="*/ 87919 h 95872"/>
                <a:gd name="connsiteX6" fmla="*/ 187582 w 410096"/>
                <a:gd name="connsiteY6" fmla="*/ 95857 h 95872"/>
                <a:gd name="connsiteX7" fmla="*/ 41532 w 410096"/>
                <a:gd name="connsiteY7" fmla="*/ 89507 h 95872"/>
                <a:gd name="connsiteX8" fmla="*/ 66932 w 410096"/>
                <a:gd name="connsiteY8" fmla="*/ 75219 h 95872"/>
                <a:gd name="connsiteX9" fmla="*/ 1845 w 410096"/>
                <a:gd name="connsiteY9" fmla="*/ 32357 h 95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0096" h="95872">
                  <a:moveTo>
                    <a:pt x="1845" y="32357"/>
                  </a:moveTo>
                  <a:cubicBezTo>
                    <a:pt x="16397" y="28124"/>
                    <a:pt x="112706" y="52729"/>
                    <a:pt x="154245" y="49819"/>
                  </a:cubicBezTo>
                  <a:cubicBezTo>
                    <a:pt x="195784" y="46909"/>
                    <a:pt x="230974" y="22831"/>
                    <a:pt x="251082" y="14894"/>
                  </a:cubicBezTo>
                  <a:cubicBezTo>
                    <a:pt x="271190" y="6957"/>
                    <a:pt x="248701" y="-4950"/>
                    <a:pt x="274895" y="2194"/>
                  </a:cubicBezTo>
                  <a:cubicBezTo>
                    <a:pt x="301089" y="9338"/>
                    <a:pt x="397133" y="43470"/>
                    <a:pt x="408245" y="57757"/>
                  </a:cubicBezTo>
                  <a:cubicBezTo>
                    <a:pt x="419358" y="72045"/>
                    <a:pt x="378347" y="81569"/>
                    <a:pt x="341570" y="87919"/>
                  </a:cubicBezTo>
                  <a:cubicBezTo>
                    <a:pt x="304793" y="94269"/>
                    <a:pt x="187582" y="95857"/>
                    <a:pt x="187582" y="95857"/>
                  </a:cubicBezTo>
                  <a:cubicBezTo>
                    <a:pt x="137576" y="96122"/>
                    <a:pt x="61640" y="92947"/>
                    <a:pt x="41532" y="89507"/>
                  </a:cubicBezTo>
                  <a:cubicBezTo>
                    <a:pt x="21424" y="86067"/>
                    <a:pt x="70371" y="81834"/>
                    <a:pt x="66932" y="75219"/>
                  </a:cubicBezTo>
                  <a:cubicBezTo>
                    <a:pt x="63493" y="68604"/>
                    <a:pt x="-12707" y="36590"/>
                    <a:pt x="1845" y="323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5EF37A94-30E7-4C10-894A-597D87454A34}"/>
                </a:ext>
              </a:extLst>
            </p:cNvPr>
            <p:cNvSpPr/>
            <p:nvPr/>
          </p:nvSpPr>
          <p:spPr>
            <a:xfrm>
              <a:off x="3971868" y="3316123"/>
              <a:ext cx="548530" cy="423445"/>
            </a:xfrm>
            <a:custGeom>
              <a:avLst/>
              <a:gdLst>
                <a:gd name="connsiteX0" fmla="*/ 57 w 548530"/>
                <a:gd name="connsiteY0" fmla="*/ 23977 h 423445"/>
                <a:gd name="connsiteX1" fmla="*/ 71495 w 548530"/>
                <a:gd name="connsiteY1" fmla="*/ 33502 h 423445"/>
                <a:gd name="connsiteX2" fmla="*/ 393757 w 548530"/>
                <a:gd name="connsiteY2" fmla="*/ 22390 h 423445"/>
                <a:gd name="connsiteX3" fmla="*/ 466782 w 548530"/>
                <a:gd name="connsiteY3" fmla="*/ 1752 h 423445"/>
                <a:gd name="connsiteX4" fmla="*/ 525520 w 548530"/>
                <a:gd name="connsiteY4" fmla="*/ 16040 h 423445"/>
                <a:gd name="connsiteX5" fmla="*/ 541395 w 548530"/>
                <a:gd name="connsiteY5" fmla="*/ 133515 h 423445"/>
                <a:gd name="connsiteX6" fmla="*/ 414395 w 548530"/>
                <a:gd name="connsiteY6" fmla="*/ 327190 h 423445"/>
                <a:gd name="connsiteX7" fmla="*/ 415982 w 548530"/>
                <a:gd name="connsiteY7" fmla="*/ 420852 h 423445"/>
                <a:gd name="connsiteX8" fmla="*/ 293745 w 548530"/>
                <a:gd name="connsiteY8" fmla="*/ 376402 h 423445"/>
                <a:gd name="connsiteX9" fmla="*/ 393757 w 548530"/>
                <a:gd name="connsiteY9" fmla="*/ 166852 h 423445"/>
                <a:gd name="connsiteX10" fmla="*/ 336607 w 548530"/>
                <a:gd name="connsiteY10" fmla="*/ 127165 h 423445"/>
                <a:gd name="connsiteX11" fmla="*/ 66732 w 548530"/>
                <a:gd name="connsiteY11" fmla="*/ 114465 h 423445"/>
                <a:gd name="connsiteX12" fmla="*/ 76257 w 548530"/>
                <a:gd name="connsiteY12" fmla="*/ 98590 h 423445"/>
                <a:gd name="connsiteX13" fmla="*/ 57 w 548530"/>
                <a:gd name="connsiteY13" fmla="*/ 23977 h 42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530" h="423445">
                  <a:moveTo>
                    <a:pt x="57" y="23977"/>
                  </a:moveTo>
                  <a:cubicBezTo>
                    <a:pt x="-737" y="13129"/>
                    <a:pt x="5878" y="33766"/>
                    <a:pt x="71495" y="33502"/>
                  </a:cubicBezTo>
                  <a:cubicBezTo>
                    <a:pt x="137112" y="33238"/>
                    <a:pt x="327876" y="27682"/>
                    <a:pt x="393757" y="22390"/>
                  </a:cubicBezTo>
                  <a:cubicBezTo>
                    <a:pt x="459638" y="17098"/>
                    <a:pt x="444822" y="2810"/>
                    <a:pt x="466782" y="1752"/>
                  </a:cubicBezTo>
                  <a:cubicBezTo>
                    <a:pt x="488742" y="694"/>
                    <a:pt x="513085" y="-5920"/>
                    <a:pt x="525520" y="16040"/>
                  </a:cubicBezTo>
                  <a:cubicBezTo>
                    <a:pt x="537955" y="38000"/>
                    <a:pt x="559916" y="81657"/>
                    <a:pt x="541395" y="133515"/>
                  </a:cubicBezTo>
                  <a:cubicBezTo>
                    <a:pt x="522874" y="185373"/>
                    <a:pt x="435297" y="279301"/>
                    <a:pt x="414395" y="327190"/>
                  </a:cubicBezTo>
                  <a:cubicBezTo>
                    <a:pt x="393493" y="375079"/>
                    <a:pt x="436090" y="412650"/>
                    <a:pt x="415982" y="420852"/>
                  </a:cubicBezTo>
                  <a:cubicBezTo>
                    <a:pt x="395874" y="429054"/>
                    <a:pt x="297449" y="418735"/>
                    <a:pt x="293745" y="376402"/>
                  </a:cubicBezTo>
                  <a:cubicBezTo>
                    <a:pt x="290041" y="334069"/>
                    <a:pt x="386613" y="208392"/>
                    <a:pt x="393757" y="166852"/>
                  </a:cubicBezTo>
                  <a:cubicBezTo>
                    <a:pt x="400901" y="125313"/>
                    <a:pt x="391111" y="135896"/>
                    <a:pt x="336607" y="127165"/>
                  </a:cubicBezTo>
                  <a:cubicBezTo>
                    <a:pt x="282103" y="118434"/>
                    <a:pt x="110124" y="119228"/>
                    <a:pt x="66732" y="114465"/>
                  </a:cubicBezTo>
                  <a:cubicBezTo>
                    <a:pt x="23340" y="109703"/>
                    <a:pt x="89486" y="107586"/>
                    <a:pt x="76257" y="98590"/>
                  </a:cubicBezTo>
                  <a:cubicBezTo>
                    <a:pt x="63028" y="89594"/>
                    <a:pt x="851" y="34825"/>
                    <a:pt x="57" y="239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2" name="グループ化 241">
            <a:extLst>
              <a:ext uri="{FF2B5EF4-FFF2-40B4-BE49-F238E27FC236}">
                <a16:creationId xmlns:a16="http://schemas.microsoft.com/office/drawing/2014/main" id="{61ABAB00-9F6F-4B96-BED7-3CB17F388C1F}"/>
              </a:ext>
            </a:extLst>
          </p:cNvPr>
          <p:cNvGrpSpPr/>
          <p:nvPr/>
        </p:nvGrpSpPr>
        <p:grpSpPr>
          <a:xfrm rot="21160096">
            <a:off x="7592203" y="1857532"/>
            <a:ext cx="651452" cy="729289"/>
            <a:chOff x="4888181" y="2933513"/>
            <a:chExt cx="651452" cy="729289"/>
          </a:xfrm>
        </p:grpSpPr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3237B01A-27A9-4CAA-8016-081922C16E1E}"/>
                </a:ext>
              </a:extLst>
            </p:cNvPr>
            <p:cNvSpPr/>
            <p:nvPr/>
          </p:nvSpPr>
          <p:spPr>
            <a:xfrm>
              <a:off x="4888181" y="2933513"/>
              <a:ext cx="647405" cy="729289"/>
            </a:xfrm>
            <a:custGeom>
              <a:avLst/>
              <a:gdLst>
                <a:gd name="connsiteX0" fmla="*/ 4494 w 647405"/>
                <a:gd name="connsiteY0" fmla="*/ 187 h 729289"/>
                <a:gd name="connsiteX1" fmla="*/ 72757 w 647405"/>
                <a:gd name="connsiteY1" fmla="*/ 120837 h 729289"/>
                <a:gd name="connsiteX2" fmla="*/ 79107 w 647405"/>
                <a:gd name="connsiteY2" fmla="*/ 360550 h 729289"/>
                <a:gd name="connsiteX3" fmla="*/ 79107 w 647405"/>
                <a:gd name="connsiteY3" fmla="*/ 541525 h 729289"/>
                <a:gd name="connsiteX4" fmla="*/ 228332 w 647405"/>
                <a:gd name="connsiteY4" fmla="*/ 712975 h 729289"/>
                <a:gd name="connsiteX5" fmla="*/ 428357 w 647405"/>
                <a:gd name="connsiteY5" fmla="*/ 687575 h 729289"/>
                <a:gd name="connsiteX6" fmla="*/ 639494 w 647405"/>
                <a:gd name="connsiteY6" fmla="*/ 406587 h 729289"/>
                <a:gd name="connsiteX7" fmla="*/ 583932 w 647405"/>
                <a:gd name="connsiteY7" fmla="*/ 476437 h 729289"/>
                <a:gd name="connsiteX8" fmla="*/ 407719 w 647405"/>
                <a:gd name="connsiteY8" fmla="*/ 600262 h 729289"/>
                <a:gd name="connsiteX9" fmla="*/ 244207 w 647405"/>
                <a:gd name="connsiteY9" fmla="*/ 595500 h 729289"/>
                <a:gd name="connsiteX10" fmla="*/ 183882 w 647405"/>
                <a:gd name="connsiteY10" fmla="*/ 441512 h 729289"/>
                <a:gd name="connsiteX11" fmla="*/ 217219 w 647405"/>
                <a:gd name="connsiteY11" fmla="*/ 101787 h 729289"/>
                <a:gd name="connsiteX12" fmla="*/ 4494 w 647405"/>
                <a:gd name="connsiteY12" fmla="*/ 187 h 72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405" h="729289">
                  <a:moveTo>
                    <a:pt x="4494" y="187"/>
                  </a:moveTo>
                  <a:cubicBezTo>
                    <a:pt x="-19583" y="3362"/>
                    <a:pt x="60322" y="60777"/>
                    <a:pt x="72757" y="120837"/>
                  </a:cubicBezTo>
                  <a:cubicBezTo>
                    <a:pt x="85193" y="180898"/>
                    <a:pt x="78049" y="290435"/>
                    <a:pt x="79107" y="360550"/>
                  </a:cubicBezTo>
                  <a:cubicBezTo>
                    <a:pt x="80165" y="430665"/>
                    <a:pt x="54236" y="482788"/>
                    <a:pt x="79107" y="541525"/>
                  </a:cubicBezTo>
                  <a:cubicBezTo>
                    <a:pt x="103978" y="600262"/>
                    <a:pt x="170124" y="688633"/>
                    <a:pt x="228332" y="712975"/>
                  </a:cubicBezTo>
                  <a:cubicBezTo>
                    <a:pt x="286540" y="737317"/>
                    <a:pt x="359830" y="738640"/>
                    <a:pt x="428357" y="687575"/>
                  </a:cubicBezTo>
                  <a:cubicBezTo>
                    <a:pt x="496884" y="636510"/>
                    <a:pt x="613565" y="441777"/>
                    <a:pt x="639494" y="406587"/>
                  </a:cubicBezTo>
                  <a:cubicBezTo>
                    <a:pt x="665423" y="371397"/>
                    <a:pt x="622561" y="444158"/>
                    <a:pt x="583932" y="476437"/>
                  </a:cubicBezTo>
                  <a:cubicBezTo>
                    <a:pt x="545303" y="508716"/>
                    <a:pt x="464340" y="580418"/>
                    <a:pt x="407719" y="600262"/>
                  </a:cubicBezTo>
                  <a:cubicBezTo>
                    <a:pt x="351098" y="620106"/>
                    <a:pt x="281513" y="621958"/>
                    <a:pt x="244207" y="595500"/>
                  </a:cubicBezTo>
                  <a:cubicBezTo>
                    <a:pt x="206901" y="569042"/>
                    <a:pt x="188380" y="523797"/>
                    <a:pt x="183882" y="441512"/>
                  </a:cubicBezTo>
                  <a:cubicBezTo>
                    <a:pt x="179384" y="359227"/>
                    <a:pt x="249234" y="169256"/>
                    <a:pt x="217219" y="101787"/>
                  </a:cubicBezTo>
                  <a:cubicBezTo>
                    <a:pt x="185204" y="34318"/>
                    <a:pt x="28571" y="-2988"/>
                    <a:pt x="4494" y="1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D51A6349-9E00-4DD1-B2E1-75E04280B0D5}"/>
                </a:ext>
              </a:extLst>
            </p:cNvPr>
            <p:cNvSpPr/>
            <p:nvPr/>
          </p:nvSpPr>
          <p:spPr>
            <a:xfrm>
              <a:off x="5227204" y="3060702"/>
              <a:ext cx="203951" cy="141540"/>
            </a:xfrm>
            <a:custGeom>
              <a:avLst/>
              <a:gdLst>
                <a:gd name="connsiteX0" fmla="*/ 434 w 203951"/>
                <a:gd name="connsiteY0" fmla="*/ 1586 h 141540"/>
                <a:gd name="connsiteX1" fmla="*/ 143309 w 203951"/>
                <a:gd name="connsiteY1" fmla="*/ 100011 h 141540"/>
                <a:gd name="connsiteX2" fmla="*/ 157596 w 203951"/>
                <a:gd name="connsiteY2" fmla="*/ 139698 h 141540"/>
                <a:gd name="connsiteX3" fmla="*/ 195696 w 203951"/>
                <a:gd name="connsiteY3" fmla="*/ 46036 h 141540"/>
                <a:gd name="connsiteX4" fmla="*/ 434 w 203951"/>
                <a:gd name="connsiteY4" fmla="*/ 1586 h 14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951" h="141540">
                  <a:moveTo>
                    <a:pt x="434" y="1586"/>
                  </a:moveTo>
                  <a:cubicBezTo>
                    <a:pt x="-8297" y="10582"/>
                    <a:pt x="117115" y="76992"/>
                    <a:pt x="143309" y="100011"/>
                  </a:cubicBezTo>
                  <a:cubicBezTo>
                    <a:pt x="169503" y="123030"/>
                    <a:pt x="148865" y="148694"/>
                    <a:pt x="157596" y="139698"/>
                  </a:cubicBezTo>
                  <a:cubicBezTo>
                    <a:pt x="166327" y="130702"/>
                    <a:pt x="225329" y="68261"/>
                    <a:pt x="195696" y="46036"/>
                  </a:cubicBezTo>
                  <a:cubicBezTo>
                    <a:pt x="166063" y="23811"/>
                    <a:pt x="9165" y="-7410"/>
                    <a:pt x="434" y="15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AF3EFA49-5422-4CC4-A9B4-029F71209711}"/>
                </a:ext>
              </a:extLst>
            </p:cNvPr>
            <p:cNvSpPr/>
            <p:nvPr/>
          </p:nvSpPr>
          <p:spPr>
            <a:xfrm>
              <a:off x="5279885" y="3001301"/>
              <a:ext cx="259748" cy="99374"/>
            </a:xfrm>
            <a:custGeom>
              <a:avLst/>
              <a:gdLst>
                <a:gd name="connsiteX0" fmla="*/ 140 w 259748"/>
                <a:gd name="connsiteY0" fmla="*/ 2249 h 99374"/>
                <a:gd name="connsiteX1" fmla="*/ 120790 w 259748"/>
                <a:gd name="connsiteY1" fmla="*/ 32412 h 99374"/>
                <a:gd name="connsiteX2" fmla="*/ 193815 w 259748"/>
                <a:gd name="connsiteY2" fmla="*/ 99087 h 99374"/>
                <a:gd name="connsiteX3" fmla="*/ 258903 w 259748"/>
                <a:gd name="connsiteY3" fmla="*/ 54637 h 99374"/>
                <a:gd name="connsiteX4" fmla="*/ 146190 w 259748"/>
                <a:gd name="connsiteY4" fmla="*/ 8599 h 99374"/>
                <a:gd name="connsiteX5" fmla="*/ 140 w 259748"/>
                <a:gd name="connsiteY5" fmla="*/ 2249 h 99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748" h="99374">
                  <a:moveTo>
                    <a:pt x="140" y="2249"/>
                  </a:moveTo>
                  <a:cubicBezTo>
                    <a:pt x="-4093" y="6218"/>
                    <a:pt x="88511" y="16272"/>
                    <a:pt x="120790" y="32412"/>
                  </a:cubicBezTo>
                  <a:cubicBezTo>
                    <a:pt x="153069" y="48552"/>
                    <a:pt x="170796" y="95383"/>
                    <a:pt x="193815" y="99087"/>
                  </a:cubicBezTo>
                  <a:cubicBezTo>
                    <a:pt x="216834" y="102791"/>
                    <a:pt x="266841" y="69718"/>
                    <a:pt x="258903" y="54637"/>
                  </a:cubicBezTo>
                  <a:cubicBezTo>
                    <a:pt x="250966" y="39556"/>
                    <a:pt x="189317" y="18124"/>
                    <a:pt x="146190" y="8599"/>
                  </a:cubicBezTo>
                  <a:cubicBezTo>
                    <a:pt x="103063" y="-926"/>
                    <a:pt x="4373" y="-1720"/>
                    <a:pt x="140" y="22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6" name="グループ化 245">
            <a:extLst>
              <a:ext uri="{FF2B5EF4-FFF2-40B4-BE49-F238E27FC236}">
                <a16:creationId xmlns:a16="http://schemas.microsoft.com/office/drawing/2014/main" id="{F6CE554F-FFC8-4F29-BFE3-B69E23F50C95}"/>
              </a:ext>
            </a:extLst>
          </p:cNvPr>
          <p:cNvGrpSpPr/>
          <p:nvPr/>
        </p:nvGrpSpPr>
        <p:grpSpPr>
          <a:xfrm rot="20882855">
            <a:off x="7716023" y="2725061"/>
            <a:ext cx="597118" cy="568773"/>
            <a:chOff x="5817440" y="3120677"/>
            <a:chExt cx="597118" cy="568773"/>
          </a:xfrm>
        </p:grpSpPr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3E9D049C-CBD8-41B5-AF95-630C680B6A4B}"/>
                </a:ext>
              </a:extLst>
            </p:cNvPr>
            <p:cNvSpPr/>
            <p:nvPr/>
          </p:nvSpPr>
          <p:spPr>
            <a:xfrm>
              <a:off x="5817440" y="3249410"/>
              <a:ext cx="597118" cy="244494"/>
            </a:xfrm>
            <a:custGeom>
              <a:avLst/>
              <a:gdLst>
                <a:gd name="connsiteX0" fmla="*/ 748 w 597118"/>
                <a:gd name="connsiteY0" fmla="*/ 85928 h 244494"/>
                <a:gd name="connsiteX1" fmla="*/ 143623 w 597118"/>
                <a:gd name="connsiteY1" fmla="*/ 73228 h 244494"/>
                <a:gd name="connsiteX2" fmla="*/ 467473 w 597118"/>
                <a:gd name="connsiteY2" fmla="*/ 203 h 244494"/>
                <a:gd name="connsiteX3" fmla="*/ 594473 w 597118"/>
                <a:gd name="connsiteY3" fmla="*/ 98628 h 244494"/>
                <a:gd name="connsiteX4" fmla="*/ 534148 w 597118"/>
                <a:gd name="connsiteY4" fmla="*/ 220865 h 244494"/>
                <a:gd name="connsiteX5" fmla="*/ 313485 w 597118"/>
                <a:gd name="connsiteY5" fmla="*/ 204990 h 244494"/>
                <a:gd name="connsiteX6" fmla="*/ 507160 w 597118"/>
                <a:gd name="connsiteY6" fmla="*/ 154190 h 244494"/>
                <a:gd name="connsiteX7" fmla="*/ 515098 w 597118"/>
                <a:gd name="connsiteY7" fmla="*/ 101803 h 244494"/>
                <a:gd name="connsiteX8" fmla="*/ 302373 w 597118"/>
                <a:gd name="connsiteY8" fmla="*/ 93865 h 244494"/>
                <a:gd name="connsiteX9" fmla="*/ 116635 w 597118"/>
                <a:gd name="connsiteY9" fmla="*/ 227215 h 244494"/>
                <a:gd name="connsiteX10" fmla="*/ 88060 w 597118"/>
                <a:gd name="connsiteY10" fmla="*/ 230390 h 244494"/>
                <a:gd name="connsiteX11" fmla="*/ 748 w 597118"/>
                <a:gd name="connsiteY11" fmla="*/ 85928 h 24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7118" h="244494">
                  <a:moveTo>
                    <a:pt x="748" y="85928"/>
                  </a:moveTo>
                  <a:cubicBezTo>
                    <a:pt x="10009" y="59734"/>
                    <a:pt x="65836" y="87516"/>
                    <a:pt x="143623" y="73228"/>
                  </a:cubicBezTo>
                  <a:cubicBezTo>
                    <a:pt x="221411" y="58940"/>
                    <a:pt x="392331" y="-4030"/>
                    <a:pt x="467473" y="203"/>
                  </a:cubicBezTo>
                  <a:cubicBezTo>
                    <a:pt x="542615" y="4436"/>
                    <a:pt x="583361" y="61851"/>
                    <a:pt x="594473" y="98628"/>
                  </a:cubicBezTo>
                  <a:cubicBezTo>
                    <a:pt x="605585" y="135405"/>
                    <a:pt x="580979" y="203138"/>
                    <a:pt x="534148" y="220865"/>
                  </a:cubicBezTo>
                  <a:cubicBezTo>
                    <a:pt x="487317" y="238592"/>
                    <a:pt x="317983" y="216102"/>
                    <a:pt x="313485" y="204990"/>
                  </a:cubicBezTo>
                  <a:cubicBezTo>
                    <a:pt x="308987" y="193878"/>
                    <a:pt x="473558" y="171388"/>
                    <a:pt x="507160" y="154190"/>
                  </a:cubicBezTo>
                  <a:cubicBezTo>
                    <a:pt x="540762" y="136992"/>
                    <a:pt x="549229" y="111857"/>
                    <a:pt x="515098" y="101803"/>
                  </a:cubicBezTo>
                  <a:cubicBezTo>
                    <a:pt x="480967" y="91749"/>
                    <a:pt x="368783" y="72963"/>
                    <a:pt x="302373" y="93865"/>
                  </a:cubicBezTo>
                  <a:cubicBezTo>
                    <a:pt x="235963" y="114767"/>
                    <a:pt x="152354" y="204461"/>
                    <a:pt x="116635" y="227215"/>
                  </a:cubicBezTo>
                  <a:cubicBezTo>
                    <a:pt x="80916" y="249969"/>
                    <a:pt x="105258" y="249440"/>
                    <a:pt x="88060" y="230390"/>
                  </a:cubicBezTo>
                  <a:cubicBezTo>
                    <a:pt x="70862" y="211340"/>
                    <a:pt x="-8513" y="112122"/>
                    <a:pt x="748" y="859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EB6D2642-E84C-4885-A7F9-36BE85098140}"/>
                </a:ext>
              </a:extLst>
            </p:cNvPr>
            <p:cNvSpPr/>
            <p:nvPr/>
          </p:nvSpPr>
          <p:spPr>
            <a:xfrm>
              <a:off x="5840361" y="3195568"/>
              <a:ext cx="325020" cy="493882"/>
            </a:xfrm>
            <a:custGeom>
              <a:avLst/>
              <a:gdLst>
                <a:gd name="connsiteX0" fmla="*/ 1639 w 325020"/>
                <a:gd name="connsiteY0" fmla="*/ 20707 h 493882"/>
                <a:gd name="connsiteX1" fmla="*/ 95302 w 325020"/>
                <a:gd name="connsiteY1" fmla="*/ 98495 h 493882"/>
                <a:gd name="connsiteX2" fmla="*/ 187377 w 325020"/>
                <a:gd name="connsiteY2" fmla="*/ 365195 h 493882"/>
                <a:gd name="connsiteX3" fmla="*/ 301677 w 325020"/>
                <a:gd name="connsiteY3" fmla="*/ 493782 h 493882"/>
                <a:gd name="connsiteX4" fmla="*/ 314377 w 325020"/>
                <a:gd name="connsiteY4" fmla="*/ 379482 h 493882"/>
                <a:gd name="connsiteX5" fmla="*/ 177852 w 325020"/>
                <a:gd name="connsiteY5" fmla="*/ 33407 h 493882"/>
                <a:gd name="connsiteX6" fmla="*/ 1639 w 325020"/>
                <a:gd name="connsiteY6" fmla="*/ 20707 h 49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5020" h="493882">
                  <a:moveTo>
                    <a:pt x="1639" y="20707"/>
                  </a:moveTo>
                  <a:cubicBezTo>
                    <a:pt x="-12119" y="31555"/>
                    <a:pt x="64346" y="41080"/>
                    <a:pt x="95302" y="98495"/>
                  </a:cubicBezTo>
                  <a:cubicBezTo>
                    <a:pt x="126258" y="155910"/>
                    <a:pt x="152981" y="299314"/>
                    <a:pt x="187377" y="365195"/>
                  </a:cubicBezTo>
                  <a:cubicBezTo>
                    <a:pt x="221773" y="431076"/>
                    <a:pt x="280510" y="491401"/>
                    <a:pt x="301677" y="493782"/>
                  </a:cubicBezTo>
                  <a:cubicBezTo>
                    <a:pt x="322844" y="496163"/>
                    <a:pt x="335014" y="456211"/>
                    <a:pt x="314377" y="379482"/>
                  </a:cubicBezTo>
                  <a:cubicBezTo>
                    <a:pt x="293740" y="302753"/>
                    <a:pt x="226800" y="92938"/>
                    <a:pt x="177852" y="33407"/>
                  </a:cubicBezTo>
                  <a:cubicBezTo>
                    <a:pt x="128904" y="-26124"/>
                    <a:pt x="15397" y="9859"/>
                    <a:pt x="1639" y="207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51968869-6A1F-4461-BA47-B82EBAACC916}"/>
                </a:ext>
              </a:extLst>
            </p:cNvPr>
            <p:cNvSpPr/>
            <p:nvPr/>
          </p:nvSpPr>
          <p:spPr>
            <a:xfrm>
              <a:off x="5972055" y="3120677"/>
              <a:ext cx="335451" cy="99013"/>
            </a:xfrm>
            <a:custGeom>
              <a:avLst/>
              <a:gdLst>
                <a:gd name="connsiteX0" fmla="*/ 120 w 335451"/>
                <a:gd name="connsiteY0" fmla="*/ 20986 h 99013"/>
                <a:gd name="connsiteX1" fmla="*/ 169983 w 335451"/>
                <a:gd name="connsiteY1" fmla="*/ 89248 h 99013"/>
                <a:gd name="connsiteX2" fmla="*/ 222370 w 335451"/>
                <a:gd name="connsiteY2" fmla="*/ 95598 h 99013"/>
                <a:gd name="connsiteX3" fmla="*/ 290633 w 335451"/>
                <a:gd name="connsiteY3" fmla="*/ 60673 h 99013"/>
                <a:gd name="connsiteX4" fmla="*/ 331908 w 335451"/>
                <a:gd name="connsiteY4" fmla="*/ 59086 h 99013"/>
                <a:gd name="connsiteX5" fmla="*/ 198558 w 335451"/>
                <a:gd name="connsiteY5" fmla="*/ 3523 h 99013"/>
                <a:gd name="connsiteX6" fmla="*/ 120 w 335451"/>
                <a:gd name="connsiteY6" fmla="*/ 20986 h 9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451" h="99013">
                  <a:moveTo>
                    <a:pt x="120" y="20986"/>
                  </a:moveTo>
                  <a:cubicBezTo>
                    <a:pt x="-4643" y="35274"/>
                    <a:pt x="132941" y="76813"/>
                    <a:pt x="169983" y="89248"/>
                  </a:cubicBezTo>
                  <a:cubicBezTo>
                    <a:pt x="207025" y="101683"/>
                    <a:pt x="202262" y="100360"/>
                    <a:pt x="222370" y="95598"/>
                  </a:cubicBezTo>
                  <a:cubicBezTo>
                    <a:pt x="242478" y="90836"/>
                    <a:pt x="272377" y="66758"/>
                    <a:pt x="290633" y="60673"/>
                  </a:cubicBezTo>
                  <a:cubicBezTo>
                    <a:pt x="308889" y="54588"/>
                    <a:pt x="347254" y="68611"/>
                    <a:pt x="331908" y="59086"/>
                  </a:cubicBezTo>
                  <a:cubicBezTo>
                    <a:pt x="316562" y="49561"/>
                    <a:pt x="246977" y="13577"/>
                    <a:pt x="198558" y="3523"/>
                  </a:cubicBezTo>
                  <a:cubicBezTo>
                    <a:pt x="150139" y="-6531"/>
                    <a:pt x="4883" y="6698"/>
                    <a:pt x="120" y="209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0" name="グループ化 249">
            <a:extLst>
              <a:ext uri="{FF2B5EF4-FFF2-40B4-BE49-F238E27FC236}">
                <a16:creationId xmlns:a16="http://schemas.microsoft.com/office/drawing/2014/main" id="{C0B5F168-5202-4BDB-A970-7E0100A34D04}"/>
              </a:ext>
            </a:extLst>
          </p:cNvPr>
          <p:cNvGrpSpPr/>
          <p:nvPr/>
        </p:nvGrpSpPr>
        <p:grpSpPr>
          <a:xfrm rot="20994012">
            <a:off x="7531386" y="3258420"/>
            <a:ext cx="835046" cy="783921"/>
            <a:chOff x="6563833" y="2909679"/>
            <a:chExt cx="835046" cy="783921"/>
          </a:xfrm>
        </p:grpSpPr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B81CFAE6-D946-4A1B-A76B-173DE2584526}"/>
                </a:ext>
              </a:extLst>
            </p:cNvPr>
            <p:cNvSpPr/>
            <p:nvPr/>
          </p:nvSpPr>
          <p:spPr>
            <a:xfrm>
              <a:off x="6563833" y="3053546"/>
              <a:ext cx="579526" cy="152464"/>
            </a:xfrm>
            <a:custGeom>
              <a:avLst/>
              <a:gdLst>
                <a:gd name="connsiteX0" fmla="*/ 480 w 579526"/>
                <a:gd name="connsiteY0" fmla="*/ 29379 h 152464"/>
                <a:gd name="connsiteX1" fmla="*/ 117955 w 579526"/>
                <a:gd name="connsiteY1" fmla="*/ 148442 h 152464"/>
                <a:gd name="connsiteX2" fmla="*/ 197330 w 579526"/>
                <a:gd name="connsiteY2" fmla="*/ 123042 h 152464"/>
                <a:gd name="connsiteX3" fmla="*/ 395767 w 579526"/>
                <a:gd name="connsiteY3" fmla="*/ 108754 h 152464"/>
                <a:gd name="connsiteX4" fmla="*/ 578330 w 579526"/>
                <a:gd name="connsiteY4" fmla="*/ 73829 h 152464"/>
                <a:gd name="connsiteX5" fmla="*/ 465617 w 579526"/>
                <a:gd name="connsiteY5" fmla="*/ 804 h 152464"/>
                <a:gd name="connsiteX6" fmla="*/ 287817 w 579526"/>
                <a:gd name="connsiteY6" fmla="*/ 35729 h 152464"/>
                <a:gd name="connsiteX7" fmla="*/ 165580 w 579526"/>
                <a:gd name="connsiteY7" fmla="*/ 50017 h 152464"/>
                <a:gd name="connsiteX8" fmla="*/ 480 w 579526"/>
                <a:gd name="connsiteY8" fmla="*/ 29379 h 15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9526" h="152464">
                  <a:moveTo>
                    <a:pt x="480" y="29379"/>
                  </a:moveTo>
                  <a:cubicBezTo>
                    <a:pt x="-7458" y="45783"/>
                    <a:pt x="85147" y="132832"/>
                    <a:pt x="117955" y="148442"/>
                  </a:cubicBezTo>
                  <a:cubicBezTo>
                    <a:pt x="150763" y="164052"/>
                    <a:pt x="151028" y="129657"/>
                    <a:pt x="197330" y="123042"/>
                  </a:cubicBezTo>
                  <a:cubicBezTo>
                    <a:pt x="243632" y="116427"/>
                    <a:pt x="332267" y="116956"/>
                    <a:pt x="395767" y="108754"/>
                  </a:cubicBezTo>
                  <a:cubicBezTo>
                    <a:pt x="459267" y="100552"/>
                    <a:pt x="566688" y="91821"/>
                    <a:pt x="578330" y="73829"/>
                  </a:cubicBezTo>
                  <a:cubicBezTo>
                    <a:pt x="589972" y="55837"/>
                    <a:pt x="514036" y="7154"/>
                    <a:pt x="465617" y="804"/>
                  </a:cubicBezTo>
                  <a:cubicBezTo>
                    <a:pt x="417198" y="-5546"/>
                    <a:pt x="337823" y="27527"/>
                    <a:pt x="287817" y="35729"/>
                  </a:cubicBezTo>
                  <a:cubicBezTo>
                    <a:pt x="237811" y="43931"/>
                    <a:pt x="215586" y="50811"/>
                    <a:pt x="165580" y="50017"/>
                  </a:cubicBezTo>
                  <a:cubicBezTo>
                    <a:pt x="115574" y="49223"/>
                    <a:pt x="8418" y="12975"/>
                    <a:pt x="480" y="293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263E862F-6B35-49AB-AD9D-EE769C47892D}"/>
                </a:ext>
              </a:extLst>
            </p:cNvPr>
            <p:cNvSpPr/>
            <p:nvPr/>
          </p:nvSpPr>
          <p:spPr>
            <a:xfrm>
              <a:off x="6651136" y="2909679"/>
              <a:ext cx="375163" cy="626499"/>
            </a:xfrm>
            <a:custGeom>
              <a:avLst/>
              <a:gdLst>
                <a:gd name="connsiteX0" fmla="*/ 151302 w 375163"/>
                <a:gd name="connsiteY0" fmla="*/ 209 h 626499"/>
                <a:gd name="connsiteX1" fmla="*/ 210039 w 375163"/>
                <a:gd name="connsiteY1" fmla="*/ 112921 h 626499"/>
                <a:gd name="connsiteX2" fmla="*/ 106852 w 375163"/>
                <a:gd name="connsiteY2" fmla="*/ 282784 h 626499"/>
                <a:gd name="connsiteX3" fmla="*/ 2077 w 375163"/>
                <a:gd name="connsiteY3" fmla="*/ 538371 h 626499"/>
                <a:gd name="connsiteX4" fmla="*/ 38589 w 375163"/>
                <a:gd name="connsiteY4" fmla="*/ 536784 h 626499"/>
                <a:gd name="connsiteX5" fmla="*/ 57639 w 375163"/>
                <a:gd name="connsiteY5" fmla="*/ 624096 h 626499"/>
                <a:gd name="connsiteX6" fmla="*/ 152889 w 375163"/>
                <a:gd name="connsiteY6" fmla="*/ 427246 h 626499"/>
                <a:gd name="connsiteX7" fmla="*/ 367202 w 375163"/>
                <a:gd name="connsiteY7" fmla="*/ 92284 h 626499"/>
                <a:gd name="connsiteX8" fmla="*/ 313227 w 375163"/>
                <a:gd name="connsiteY8" fmla="*/ 84346 h 626499"/>
                <a:gd name="connsiteX9" fmla="*/ 151302 w 375163"/>
                <a:gd name="connsiteY9" fmla="*/ 209 h 626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5163" h="626499">
                  <a:moveTo>
                    <a:pt x="151302" y="209"/>
                  </a:moveTo>
                  <a:cubicBezTo>
                    <a:pt x="134104" y="4972"/>
                    <a:pt x="217447" y="65825"/>
                    <a:pt x="210039" y="112921"/>
                  </a:cubicBezTo>
                  <a:cubicBezTo>
                    <a:pt x="202631" y="160017"/>
                    <a:pt x="141512" y="211876"/>
                    <a:pt x="106852" y="282784"/>
                  </a:cubicBezTo>
                  <a:cubicBezTo>
                    <a:pt x="72192" y="353692"/>
                    <a:pt x="13454" y="496038"/>
                    <a:pt x="2077" y="538371"/>
                  </a:cubicBezTo>
                  <a:cubicBezTo>
                    <a:pt x="-9300" y="580704"/>
                    <a:pt x="29329" y="522497"/>
                    <a:pt x="38589" y="536784"/>
                  </a:cubicBezTo>
                  <a:cubicBezTo>
                    <a:pt x="47849" y="551071"/>
                    <a:pt x="38589" y="642352"/>
                    <a:pt x="57639" y="624096"/>
                  </a:cubicBezTo>
                  <a:cubicBezTo>
                    <a:pt x="76689" y="605840"/>
                    <a:pt x="101295" y="515881"/>
                    <a:pt x="152889" y="427246"/>
                  </a:cubicBezTo>
                  <a:cubicBezTo>
                    <a:pt x="204483" y="338611"/>
                    <a:pt x="340479" y="149434"/>
                    <a:pt x="367202" y="92284"/>
                  </a:cubicBezTo>
                  <a:cubicBezTo>
                    <a:pt x="393925" y="35134"/>
                    <a:pt x="347623" y="95194"/>
                    <a:pt x="313227" y="84346"/>
                  </a:cubicBezTo>
                  <a:cubicBezTo>
                    <a:pt x="278831" y="73498"/>
                    <a:pt x="168500" y="-4554"/>
                    <a:pt x="151302" y="2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834FF678-1F98-43BC-8F5F-7457748DA9AE}"/>
                </a:ext>
              </a:extLst>
            </p:cNvPr>
            <p:cNvSpPr/>
            <p:nvPr/>
          </p:nvSpPr>
          <p:spPr>
            <a:xfrm>
              <a:off x="7128270" y="3051188"/>
              <a:ext cx="270609" cy="177435"/>
            </a:xfrm>
            <a:custGeom>
              <a:avLst/>
              <a:gdLst>
                <a:gd name="connsiteX0" fmla="*/ 5955 w 270609"/>
                <a:gd name="connsiteY0" fmla="*/ 3162 h 177435"/>
                <a:gd name="connsiteX1" fmla="*/ 229793 w 270609"/>
                <a:gd name="connsiteY1" fmla="*/ 33325 h 177435"/>
                <a:gd name="connsiteX2" fmla="*/ 259955 w 270609"/>
                <a:gd name="connsiteY2" fmla="*/ 171437 h 177435"/>
                <a:gd name="connsiteX3" fmla="*/ 107555 w 270609"/>
                <a:gd name="connsiteY3" fmla="*/ 152387 h 177435"/>
                <a:gd name="connsiteX4" fmla="*/ 86918 w 270609"/>
                <a:gd name="connsiteY4" fmla="*/ 150800 h 177435"/>
                <a:gd name="connsiteX5" fmla="*/ 131368 w 270609"/>
                <a:gd name="connsiteY5" fmla="*/ 103175 h 177435"/>
                <a:gd name="connsiteX6" fmla="*/ 82155 w 270609"/>
                <a:gd name="connsiteY6" fmla="*/ 115875 h 177435"/>
                <a:gd name="connsiteX7" fmla="*/ 51993 w 270609"/>
                <a:gd name="connsiteY7" fmla="*/ 106350 h 177435"/>
                <a:gd name="connsiteX8" fmla="*/ 64693 w 270609"/>
                <a:gd name="connsiteY8" fmla="*/ 88887 h 177435"/>
                <a:gd name="connsiteX9" fmla="*/ 5955 w 270609"/>
                <a:gd name="connsiteY9" fmla="*/ 3162 h 17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0609" h="177435">
                  <a:moveTo>
                    <a:pt x="5955" y="3162"/>
                  </a:moveTo>
                  <a:cubicBezTo>
                    <a:pt x="33472" y="-6098"/>
                    <a:pt x="187460" y="5279"/>
                    <a:pt x="229793" y="33325"/>
                  </a:cubicBezTo>
                  <a:cubicBezTo>
                    <a:pt x="272126" y="61371"/>
                    <a:pt x="280328" y="151593"/>
                    <a:pt x="259955" y="171437"/>
                  </a:cubicBezTo>
                  <a:cubicBezTo>
                    <a:pt x="239582" y="191281"/>
                    <a:pt x="136395" y="155827"/>
                    <a:pt x="107555" y="152387"/>
                  </a:cubicBezTo>
                  <a:cubicBezTo>
                    <a:pt x="78716" y="148948"/>
                    <a:pt x="82949" y="159002"/>
                    <a:pt x="86918" y="150800"/>
                  </a:cubicBezTo>
                  <a:cubicBezTo>
                    <a:pt x="90887" y="142598"/>
                    <a:pt x="132162" y="108996"/>
                    <a:pt x="131368" y="103175"/>
                  </a:cubicBezTo>
                  <a:cubicBezTo>
                    <a:pt x="130574" y="97354"/>
                    <a:pt x="95384" y="115346"/>
                    <a:pt x="82155" y="115875"/>
                  </a:cubicBezTo>
                  <a:cubicBezTo>
                    <a:pt x="68926" y="116404"/>
                    <a:pt x="54903" y="110848"/>
                    <a:pt x="51993" y="106350"/>
                  </a:cubicBezTo>
                  <a:cubicBezTo>
                    <a:pt x="49083" y="101852"/>
                    <a:pt x="74747" y="101852"/>
                    <a:pt x="64693" y="88887"/>
                  </a:cubicBezTo>
                  <a:cubicBezTo>
                    <a:pt x="54639" y="75922"/>
                    <a:pt x="-21562" y="12422"/>
                    <a:pt x="5955" y="31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C7E18D53-3689-452F-A5F4-2B3C5E5D3D9F}"/>
                </a:ext>
              </a:extLst>
            </p:cNvPr>
            <p:cNvSpPr/>
            <p:nvPr/>
          </p:nvSpPr>
          <p:spPr>
            <a:xfrm>
              <a:off x="6873415" y="3199263"/>
              <a:ext cx="315623" cy="480382"/>
            </a:xfrm>
            <a:custGeom>
              <a:avLst/>
              <a:gdLst>
                <a:gd name="connsiteX0" fmla="*/ 311610 w 315623"/>
                <a:gd name="connsiteY0" fmla="*/ 32887 h 480382"/>
                <a:gd name="connsiteX1" fmla="*/ 286210 w 315623"/>
                <a:gd name="connsiteY1" fmla="*/ 167825 h 480382"/>
                <a:gd name="connsiteX2" fmla="*/ 314785 w 315623"/>
                <a:gd name="connsiteY2" fmla="*/ 390075 h 480382"/>
                <a:gd name="connsiteX3" fmla="*/ 246523 w 315623"/>
                <a:gd name="connsiteY3" fmla="*/ 475800 h 480382"/>
                <a:gd name="connsiteX4" fmla="*/ 90948 w 315623"/>
                <a:gd name="connsiteY4" fmla="*/ 466275 h 480382"/>
                <a:gd name="connsiteX5" fmla="*/ 460 w 315623"/>
                <a:gd name="connsiteY5" fmla="*/ 445637 h 480382"/>
                <a:gd name="connsiteX6" fmla="*/ 127460 w 315623"/>
                <a:gd name="connsiteY6" fmla="*/ 425000 h 480382"/>
                <a:gd name="connsiteX7" fmla="*/ 162385 w 315623"/>
                <a:gd name="connsiteY7" fmla="*/ 394837 h 480382"/>
                <a:gd name="connsiteX8" fmla="*/ 203660 w 315623"/>
                <a:gd name="connsiteY8" fmla="*/ 342450 h 480382"/>
                <a:gd name="connsiteX9" fmla="*/ 200485 w 315623"/>
                <a:gd name="connsiteY9" fmla="*/ 193225 h 480382"/>
                <a:gd name="connsiteX10" fmla="*/ 229060 w 315623"/>
                <a:gd name="connsiteY10" fmla="*/ 9075 h 480382"/>
                <a:gd name="connsiteX11" fmla="*/ 311610 w 315623"/>
                <a:gd name="connsiteY11" fmla="*/ 32887 h 48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5623" h="480382">
                  <a:moveTo>
                    <a:pt x="311610" y="32887"/>
                  </a:moveTo>
                  <a:cubicBezTo>
                    <a:pt x="321135" y="59345"/>
                    <a:pt x="285681" y="108294"/>
                    <a:pt x="286210" y="167825"/>
                  </a:cubicBezTo>
                  <a:cubicBezTo>
                    <a:pt x="286739" y="227356"/>
                    <a:pt x="321399" y="338746"/>
                    <a:pt x="314785" y="390075"/>
                  </a:cubicBezTo>
                  <a:cubicBezTo>
                    <a:pt x="308171" y="441404"/>
                    <a:pt x="283829" y="463100"/>
                    <a:pt x="246523" y="475800"/>
                  </a:cubicBezTo>
                  <a:cubicBezTo>
                    <a:pt x="209217" y="488500"/>
                    <a:pt x="131959" y="471302"/>
                    <a:pt x="90948" y="466275"/>
                  </a:cubicBezTo>
                  <a:cubicBezTo>
                    <a:pt x="49937" y="461248"/>
                    <a:pt x="-5625" y="452516"/>
                    <a:pt x="460" y="445637"/>
                  </a:cubicBezTo>
                  <a:cubicBezTo>
                    <a:pt x="6545" y="438758"/>
                    <a:pt x="100472" y="433467"/>
                    <a:pt x="127460" y="425000"/>
                  </a:cubicBezTo>
                  <a:cubicBezTo>
                    <a:pt x="154448" y="416533"/>
                    <a:pt x="149685" y="408595"/>
                    <a:pt x="162385" y="394837"/>
                  </a:cubicBezTo>
                  <a:cubicBezTo>
                    <a:pt x="175085" y="381079"/>
                    <a:pt x="197310" y="376052"/>
                    <a:pt x="203660" y="342450"/>
                  </a:cubicBezTo>
                  <a:cubicBezTo>
                    <a:pt x="210010" y="308848"/>
                    <a:pt x="196252" y="248788"/>
                    <a:pt x="200485" y="193225"/>
                  </a:cubicBezTo>
                  <a:cubicBezTo>
                    <a:pt x="204718" y="137662"/>
                    <a:pt x="215831" y="29977"/>
                    <a:pt x="229060" y="9075"/>
                  </a:cubicBezTo>
                  <a:cubicBezTo>
                    <a:pt x="242289" y="-11827"/>
                    <a:pt x="302085" y="6429"/>
                    <a:pt x="311610" y="328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CE63F640-093A-4C5D-B041-D5CDBCDEAF4E}"/>
                </a:ext>
              </a:extLst>
            </p:cNvPr>
            <p:cNvSpPr/>
            <p:nvPr/>
          </p:nvSpPr>
          <p:spPr>
            <a:xfrm>
              <a:off x="6828695" y="3435633"/>
              <a:ext cx="494861" cy="257967"/>
            </a:xfrm>
            <a:custGeom>
              <a:avLst/>
              <a:gdLst>
                <a:gd name="connsiteX0" fmla="*/ 232505 w 494861"/>
                <a:gd name="connsiteY0" fmla="*/ 256892 h 257967"/>
                <a:gd name="connsiteX1" fmla="*/ 49943 w 494861"/>
                <a:gd name="connsiteY1" fmla="*/ 201330 h 257967"/>
                <a:gd name="connsiteX2" fmla="*/ 11843 w 494861"/>
                <a:gd name="connsiteY2" fmla="*/ 87030 h 257967"/>
                <a:gd name="connsiteX3" fmla="*/ 227743 w 494861"/>
                <a:gd name="connsiteY3" fmla="*/ 1305 h 257967"/>
                <a:gd name="connsiteX4" fmla="*/ 357918 w 494861"/>
                <a:gd name="connsiteY4" fmla="*/ 44167 h 257967"/>
                <a:gd name="connsiteX5" fmla="*/ 492855 w 494861"/>
                <a:gd name="connsiteY5" fmla="*/ 161642 h 257967"/>
                <a:gd name="connsiteX6" fmla="*/ 435705 w 494861"/>
                <a:gd name="connsiteY6" fmla="*/ 218792 h 257967"/>
                <a:gd name="connsiteX7" fmla="*/ 392843 w 494861"/>
                <a:gd name="connsiteY7" fmla="*/ 164817 h 257967"/>
                <a:gd name="connsiteX8" fmla="*/ 169005 w 494861"/>
                <a:gd name="connsiteY8" fmla="*/ 77505 h 257967"/>
                <a:gd name="connsiteX9" fmla="*/ 140430 w 494861"/>
                <a:gd name="connsiteY9" fmla="*/ 87030 h 257967"/>
                <a:gd name="connsiteX10" fmla="*/ 180118 w 494861"/>
                <a:gd name="connsiteY10" fmla="*/ 155292 h 257967"/>
                <a:gd name="connsiteX11" fmla="*/ 232505 w 494861"/>
                <a:gd name="connsiteY11" fmla="*/ 256892 h 257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4861" h="257967">
                  <a:moveTo>
                    <a:pt x="232505" y="256892"/>
                  </a:moveTo>
                  <a:cubicBezTo>
                    <a:pt x="210809" y="264565"/>
                    <a:pt x="86720" y="229640"/>
                    <a:pt x="49943" y="201330"/>
                  </a:cubicBezTo>
                  <a:cubicBezTo>
                    <a:pt x="13166" y="173020"/>
                    <a:pt x="-17790" y="120367"/>
                    <a:pt x="11843" y="87030"/>
                  </a:cubicBezTo>
                  <a:cubicBezTo>
                    <a:pt x="41476" y="53693"/>
                    <a:pt x="170064" y="8449"/>
                    <a:pt x="227743" y="1305"/>
                  </a:cubicBezTo>
                  <a:cubicBezTo>
                    <a:pt x="285422" y="-5839"/>
                    <a:pt x="313733" y="17444"/>
                    <a:pt x="357918" y="44167"/>
                  </a:cubicBezTo>
                  <a:cubicBezTo>
                    <a:pt x="402103" y="70890"/>
                    <a:pt x="479891" y="132538"/>
                    <a:pt x="492855" y="161642"/>
                  </a:cubicBezTo>
                  <a:cubicBezTo>
                    <a:pt x="505819" y="190746"/>
                    <a:pt x="452374" y="218263"/>
                    <a:pt x="435705" y="218792"/>
                  </a:cubicBezTo>
                  <a:cubicBezTo>
                    <a:pt x="419036" y="219321"/>
                    <a:pt x="437293" y="188365"/>
                    <a:pt x="392843" y="164817"/>
                  </a:cubicBezTo>
                  <a:cubicBezTo>
                    <a:pt x="348393" y="141269"/>
                    <a:pt x="211074" y="90469"/>
                    <a:pt x="169005" y="77505"/>
                  </a:cubicBezTo>
                  <a:cubicBezTo>
                    <a:pt x="126936" y="64541"/>
                    <a:pt x="138578" y="74065"/>
                    <a:pt x="140430" y="87030"/>
                  </a:cubicBezTo>
                  <a:cubicBezTo>
                    <a:pt x="142282" y="99995"/>
                    <a:pt x="162920" y="129098"/>
                    <a:pt x="180118" y="155292"/>
                  </a:cubicBezTo>
                  <a:cubicBezTo>
                    <a:pt x="197316" y="181486"/>
                    <a:pt x="254201" y="249219"/>
                    <a:pt x="232505" y="2568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6" name="グループ化 255">
            <a:extLst>
              <a:ext uri="{FF2B5EF4-FFF2-40B4-BE49-F238E27FC236}">
                <a16:creationId xmlns:a16="http://schemas.microsoft.com/office/drawing/2014/main" id="{AF14A867-2AA7-4B6A-BF3E-30D26DF30E5B}"/>
              </a:ext>
            </a:extLst>
          </p:cNvPr>
          <p:cNvGrpSpPr/>
          <p:nvPr/>
        </p:nvGrpSpPr>
        <p:grpSpPr>
          <a:xfrm rot="20771204">
            <a:off x="7940837" y="4017532"/>
            <a:ext cx="701388" cy="698895"/>
            <a:chOff x="7585394" y="2955583"/>
            <a:chExt cx="701388" cy="698895"/>
          </a:xfrm>
        </p:grpSpPr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ACBEEE83-02F0-42FF-AFCC-8FBAF5B38094}"/>
                </a:ext>
              </a:extLst>
            </p:cNvPr>
            <p:cNvSpPr/>
            <p:nvPr/>
          </p:nvSpPr>
          <p:spPr>
            <a:xfrm>
              <a:off x="7585394" y="2955583"/>
              <a:ext cx="385178" cy="698895"/>
            </a:xfrm>
            <a:custGeom>
              <a:avLst/>
              <a:gdLst>
                <a:gd name="connsiteX0" fmla="*/ 2856 w 385178"/>
                <a:gd name="connsiteY0" fmla="*/ 342 h 698895"/>
                <a:gd name="connsiteX1" fmla="*/ 58419 w 385178"/>
                <a:gd name="connsiteY1" fmla="*/ 173380 h 698895"/>
                <a:gd name="connsiteX2" fmla="*/ 56831 w 385178"/>
                <a:gd name="connsiteY2" fmla="*/ 328955 h 698895"/>
                <a:gd name="connsiteX3" fmla="*/ 106044 w 385178"/>
                <a:gd name="connsiteY3" fmla="*/ 575017 h 698895"/>
                <a:gd name="connsiteX4" fmla="*/ 263206 w 385178"/>
                <a:gd name="connsiteY4" fmla="*/ 689317 h 698895"/>
                <a:gd name="connsiteX5" fmla="*/ 279081 w 385178"/>
                <a:gd name="connsiteY5" fmla="*/ 675030 h 698895"/>
                <a:gd name="connsiteX6" fmla="*/ 279081 w 385178"/>
                <a:gd name="connsiteY6" fmla="*/ 535330 h 698895"/>
                <a:gd name="connsiteX7" fmla="*/ 310831 w 385178"/>
                <a:gd name="connsiteY7" fmla="*/ 441667 h 698895"/>
                <a:gd name="connsiteX8" fmla="*/ 383856 w 385178"/>
                <a:gd name="connsiteY8" fmla="*/ 340067 h 698895"/>
                <a:gd name="connsiteX9" fmla="*/ 350519 w 385178"/>
                <a:gd name="connsiteY9" fmla="*/ 349592 h 698895"/>
                <a:gd name="connsiteX10" fmla="*/ 260031 w 385178"/>
                <a:gd name="connsiteY10" fmla="*/ 382930 h 698895"/>
                <a:gd name="connsiteX11" fmla="*/ 204469 w 385178"/>
                <a:gd name="connsiteY11" fmla="*/ 524217 h 698895"/>
                <a:gd name="connsiteX12" fmla="*/ 172719 w 385178"/>
                <a:gd name="connsiteY12" fmla="*/ 271805 h 698895"/>
                <a:gd name="connsiteX13" fmla="*/ 160019 w 385178"/>
                <a:gd name="connsiteY13" fmla="*/ 132105 h 698895"/>
                <a:gd name="connsiteX14" fmla="*/ 2856 w 385178"/>
                <a:gd name="connsiteY14" fmla="*/ 342 h 69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5178" h="698895">
                  <a:moveTo>
                    <a:pt x="2856" y="342"/>
                  </a:moveTo>
                  <a:cubicBezTo>
                    <a:pt x="-14077" y="7221"/>
                    <a:pt x="49423" y="118611"/>
                    <a:pt x="58419" y="173380"/>
                  </a:cubicBezTo>
                  <a:cubicBezTo>
                    <a:pt x="67415" y="228149"/>
                    <a:pt x="48894" y="262016"/>
                    <a:pt x="56831" y="328955"/>
                  </a:cubicBezTo>
                  <a:cubicBezTo>
                    <a:pt x="64768" y="395894"/>
                    <a:pt x="71648" y="514957"/>
                    <a:pt x="106044" y="575017"/>
                  </a:cubicBezTo>
                  <a:cubicBezTo>
                    <a:pt x="140440" y="635077"/>
                    <a:pt x="234367" y="672648"/>
                    <a:pt x="263206" y="689317"/>
                  </a:cubicBezTo>
                  <a:cubicBezTo>
                    <a:pt x="292045" y="705986"/>
                    <a:pt x="276435" y="700695"/>
                    <a:pt x="279081" y="675030"/>
                  </a:cubicBezTo>
                  <a:cubicBezTo>
                    <a:pt x="281727" y="649366"/>
                    <a:pt x="273789" y="574224"/>
                    <a:pt x="279081" y="535330"/>
                  </a:cubicBezTo>
                  <a:cubicBezTo>
                    <a:pt x="284373" y="496436"/>
                    <a:pt x="293369" y="474211"/>
                    <a:pt x="310831" y="441667"/>
                  </a:cubicBezTo>
                  <a:cubicBezTo>
                    <a:pt x="328294" y="409123"/>
                    <a:pt x="377241" y="355413"/>
                    <a:pt x="383856" y="340067"/>
                  </a:cubicBezTo>
                  <a:cubicBezTo>
                    <a:pt x="390471" y="324721"/>
                    <a:pt x="371156" y="342448"/>
                    <a:pt x="350519" y="349592"/>
                  </a:cubicBezTo>
                  <a:cubicBezTo>
                    <a:pt x="329882" y="356736"/>
                    <a:pt x="284373" y="353826"/>
                    <a:pt x="260031" y="382930"/>
                  </a:cubicBezTo>
                  <a:cubicBezTo>
                    <a:pt x="235689" y="412034"/>
                    <a:pt x="219021" y="542738"/>
                    <a:pt x="204469" y="524217"/>
                  </a:cubicBezTo>
                  <a:cubicBezTo>
                    <a:pt x="189917" y="505696"/>
                    <a:pt x="180127" y="337157"/>
                    <a:pt x="172719" y="271805"/>
                  </a:cubicBezTo>
                  <a:cubicBezTo>
                    <a:pt x="165311" y="206453"/>
                    <a:pt x="192298" y="172322"/>
                    <a:pt x="160019" y="132105"/>
                  </a:cubicBezTo>
                  <a:cubicBezTo>
                    <a:pt x="127740" y="91888"/>
                    <a:pt x="19789" y="-6537"/>
                    <a:pt x="2856" y="3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B094A969-5517-477D-8EB6-45EF80A33459}"/>
                </a:ext>
              </a:extLst>
            </p:cNvPr>
            <p:cNvSpPr/>
            <p:nvPr/>
          </p:nvSpPr>
          <p:spPr>
            <a:xfrm>
              <a:off x="8011739" y="3097207"/>
              <a:ext cx="275043" cy="405467"/>
            </a:xfrm>
            <a:custGeom>
              <a:avLst/>
              <a:gdLst>
                <a:gd name="connsiteX0" fmla="*/ 1961 w 275043"/>
                <a:gd name="connsiteY0" fmla="*/ 6 h 405467"/>
                <a:gd name="connsiteX1" fmla="*/ 114674 w 275043"/>
                <a:gd name="connsiteY1" fmla="*/ 112718 h 405467"/>
                <a:gd name="connsiteX2" fmla="*/ 195636 w 275043"/>
                <a:gd name="connsiteY2" fmla="*/ 395293 h 405467"/>
                <a:gd name="connsiteX3" fmla="*/ 224211 w 275043"/>
                <a:gd name="connsiteY3" fmla="*/ 330206 h 405467"/>
                <a:gd name="connsiteX4" fmla="*/ 275011 w 275043"/>
                <a:gd name="connsiteY4" fmla="*/ 206381 h 405467"/>
                <a:gd name="connsiteX5" fmla="*/ 216274 w 275043"/>
                <a:gd name="connsiteY5" fmla="*/ 107956 h 405467"/>
                <a:gd name="connsiteX6" fmla="*/ 1961 w 275043"/>
                <a:gd name="connsiteY6" fmla="*/ 6 h 40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3" h="405467">
                  <a:moveTo>
                    <a:pt x="1961" y="6"/>
                  </a:moveTo>
                  <a:cubicBezTo>
                    <a:pt x="-14972" y="800"/>
                    <a:pt x="82395" y="46837"/>
                    <a:pt x="114674" y="112718"/>
                  </a:cubicBezTo>
                  <a:cubicBezTo>
                    <a:pt x="146953" y="178599"/>
                    <a:pt x="177380" y="359045"/>
                    <a:pt x="195636" y="395293"/>
                  </a:cubicBezTo>
                  <a:cubicBezTo>
                    <a:pt x="213892" y="431541"/>
                    <a:pt x="210982" y="361691"/>
                    <a:pt x="224211" y="330206"/>
                  </a:cubicBezTo>
                  <a:cubicBezTo>
                    <a:pt x="237440" y="298721"/>
                    <a:pt x="276334" y="243423"/>
                    <a:pt x="275011" y="206381"/>
                  </a:cubicBezTo>
                  <a:cubicBezTo>
                    <a:pt x="273688" y="169339"/>
                    <a:pt x="258607" y="140764"/>
                    <a:pt x="216274" y="107956"/>
                  </a:cubicBezTo>
                  <a:cubicBezTo>
                    <a:pt x="173941" y="75148"/>
                    <a:pt x="18894" y="-788"/>
                    <a:pt x="1961" y="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F93F602E-7B08-48BC-9F80-42DFFA539FE2}"/>
              </a:ext>
            </a:extLst>
          </p:cNvPr>
          <p:cNvSpPr/>
          <p:nvPr/>
        </p:nvSpPr>
        <p:spPr>
          <a:xfrm>
            <a:off x="3903154" y="6276331"/>
            <a:ext cx="1045307" cy="640843"/>
          </a:xfrm>
          <a:custGeom>
            <a:avLst/>
            <a:gdLst>
              <a:gd name="connsiteX0" fmla="*/ 2096 w 1045307"/>
              <a:gd name="connsiteY0" fmla="*/ 594369 h 640843"/>
              <a:gd name="connsiteX1" fmla="*/ 814896 w 1045307"/>
              <a:gd name="connsiteY1" fmla="*/ 35569 h 640843"/>
              <a:gd name="connsiteX2" fmla="*/ 1005396 w 1045307"/>
              <a:gd name="connsiteY2" fmla="*/ 86369 h 640843"/>
              <a:gd name="connsiteX3" fmla="*/ 1024446 w 1045307"/>
              <a:gd name="connsiteY3" fmla="*/ 327669 h 640843"/>
              <a:gd name="connsiteX4" fmla="*/ 764096 w 1045307"/>
              <a:gd name="connsiteY4" fmla="*/ 543569 h 640843"/>
              <a:gd name="connsiteX5" fmla="*/ 586296 w 1045307"/>
              <a:gd name="connsiteY5" fmla="*/ 600719 h 640843"/>
              <a:gd name="connsiteX6" fmla="*/ 2096 w 1045307"/>
              <a:gd name="connsiteY6" fmla="*/ 594369 h 64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307" h="640843">
                <a:moveTo>
                  <a:pt x="2096" y="594369"/>
                </a:moveTo>
                <a:cubicBezTo>
                  <a:pt x="40196" y="500177"/>
                  <a:pt x="647679" y="120236"/>
                  <a:pt x="814896" y="35569"/>
                </a:cubicBezTo>
                <a:cubicBezTo>
                  <a:pt x="982113" y="-49098"/>
                  <a:pt x="970471" y="37686"/>
                  <a:pt x="1005396" y="86369"/>
                </a:cubicBezTo>
                <a:cubicBezTo>
                  <a:pt x="1040321" y="135052"/>
                  <a:pt x="1064663" y="251469"/>
                  <a:pt x="1024446" y="327669"/>
                </a:cubicBezTo>
                <a:cubicBezTo>
                  <a:pt x="984229" y="403869"/>
                  <a:pt x="837121" y="498061"/>
                  <a:pt x="764096" y="543569"/>
                </a:cubicBezTo>
                <a:cubicBezTo>
                  <a:pt x="691071" y="589077"/>
                  <a:pt x="716471" y="589077"/>
                  <a:pt x="586296" y="600719"/>
                </a:cubicBezTo>
                <a:cubicBezTo>
                  <a:pt x="456121" y="612361"/>
                  <a:pt x="-36004" y="688561"/>
                  <a:pt x="2096" y="594369"/>
                </a:cubicBezTo>
                <a:close/>
              </a:path>
            </a:pathLst>
          </a:cu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B85145E9-FC52-4CB3-967B-B37AE41C7FFF}"/>
              </a:ext>
            </a:extLst>
          </p:cNvPr>
          <p:cNvSpPr/>
          <p:nvPr/>
        </p:nvSpPr>
        <p:spPr>
          <a:xfrm>
            <a:off x="7962842" y="6204132"/>
            <a:ext cx="926845" cy="746299"/>
          </a:xfrm>
          <a:custGeom>
            <a:avLst/>
            <a:gdLst>
              <a:gd name="connsiteX0" fmla="*/ 260408 w 926845"/>
              <a:gd name="connsiteY0" fmla="*/ 95068 h 746299"/>
              <a:gd name="connsiteX1" fmla="*/ 260408 w 926845"/>
              <a:gd name="connsiteY1" fmla="*/ 31568 h 746299"/>
              <a:gd name="connsiteX2" fmla="*/ 920808 w 926845"/>
              <a:gd name="connsiteY2" fmla="*/ 679268 h 746299"/>
              <a:gd name="connsiteX3" fmla="*/ 571558 w 926845"/>
              <a:gd name="connsiteY3" fmla="*/ 730068 h 746299"/>
              <a:gd name="connsiteX4" fmla="*/ 292158 w 926845"/>
              <a:gd name="connsiteY4" fmla="*/ 717368 h 746299"/>
              <a:gd name="connsiteX5" fmla="*/ 190558 w 926845"/>
              <a:gd name="connsiteY5" fmla="*/ 501468 h 746299"/>
              <a:gd name="connsiteX6" fmla="*/ 58 w 926845"/>
              <a:gd name="connsiteY6" fmla="*/ 317318 h 746299"/>
              <a:gd name="connsiteX7" fmla="*/ 171508 w 926845"/>
              <a:gd name="connsiteY7" fmla="*/ 44268 h 746299"/>
              <a:gd name="connsiteX8" fmla="*/ 260408 w 926845"/>
              <a:gd name="connsiteY8" fmla="*/ 95068 h 74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6845" h="746299">
                <a:moveTo>
                  <a:pt x="260408" y="95068"/>
                </a:moveTo>
                <a:cubicBezTo>
                  <a:pt x="275225" y="92951"/>
                  <a:pt x="150341" y="-65799"/>
                  <a:pt x="260408" y="31568"/>
                </a:cubicBezTo>
                <a:cubicBezTo>
                  <a:pt x="370475" y="128935"/>
                  <a:pt x="868950" y="562851"/>
                  <a:pt x="920808" y="679268"/>
                </a:cubicBezTo>
                <a:cubicBezTo>
                  <a:pt x="972666" y="795685"/>
                  <a:pt x="676333" y="723718"/>
                  <a:pt x="571558" y="730068"/>
                </a:cubicBezTo>
                <a:cubicBezTo>
                  <a:pt x="466783" y="736418"/>
                  <a:pt x="355658" y="755468"/>
                  <a:pt x="292158" y="717368"/>
                </a:cubicBezTo>
                <a:cubicBezTo>
                  <a:pt x="228658" y="679268"/>
                  <a:pt x="239241" y="568143"/>
                  <a:pt x="190558" y="501468"/>
                </a:cubicBezTo>
                <a:cubicBezTo>
                  <a:pt x="141875" y="434793"/>
                  <a:pt x="3233" y="393518"/>
                  <a:pt x="58" y="317318"/>
                </a:cubicBezTo>
                <a:cubicBezTo>
                  <a:pt x="-3117" y="241118"/>
                  <a:pt x="123883" y="78135"/>
                  <a:pt x="171508" y="44268"/>
                </a:cubicBezTo>
                <a:cubicBezTo>
                  <a:pt x="219133" y="10401"/>
                  <a:pt x="245591" y="97185"/>
                  <a:pt x="260408" y="95068"/>
                </a:cubicBezTo>
                <a:close/>
              </a:path>
            </a:pathLst>
          </a:cu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E4E0EE3B-8500-4FB7-AABE-809230D3D959}"/>
              </a:ext>
            </a:extLst>
          </p:cNvPr>
          <p:cNvSpPr/>
          <p:nvPr/>
        </p:nvSpPr>
        <p:spPr>
          <a:xfrm>
            <a:off x="7652317" y="6140411"/>
            <a:ext cx="281644" cy="275211"/>
          </a:xfrm>
          <a:custGeom>
            <a:avLst/>
            <a:gdLst>
              <a:gd name="connsiteX0" fmla="*/ 126433 w 281644"/>
              <a:gd name="connsiteY0" fmla="*/ 39 h 275211"/>
              <a:gd name="connsiteX1" fmla="*/ 268250 w 281644"/>
              <a:gd name="connsiteY1" fmla="*/ 129156 h 275211"/>
              <a:gd name="connsiteX2" fmla="*/ 266133 w 281644"/>
              <a:gd name="connsiteY2" fmla="*/ 234989 h 275211"/>
              <a:gd name="connsiteX3" fmla="*/ 183583 w 281644"/>
              <a:gd name="connsiteY3" fmla="*/ 275206 h 275211"/>
              <a:gd name="connsiteX4" fmla="*/ 26950 w 281644"/>
              <a:gd name="connsiteY4" fmla="*/ 232872 h 275211"/>
              <a:gd name="connsiteX5" fmla="*/ 7900 w 281644"/>
              <a:gd name="connsiteY5" fmla="*/ 116456 h 275211"/>
              <a:gd name="connsiteX6" fmla="*/ 126433 w 281644"/>
              <a:gd name="connsiteY6" fmla="*/ 39 h 27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644" h="275211">
                <a:moveTo>
                  <a:pt x="126433" y="39"/>
                </a:moveTo>
                <a:cubicBezTo>
                  <a:pt x="169825" y="2156"/>
                  <a:pt x="244967" y="89998"/>
                  <a:pt x="268250" y="129156"/>
                </a:cubicBezTo>
                <a:cubicBezTo>
                  <a:pt x="291533" y="168314"/>
                  <a:pt x="280244" y="210647"/>
                  <a:pt x="266133" y="234989"/>
                </a:cubicBezTo>
                <a:cubicBezTo>
                  <a:pt x="252022" y="259331"/>
                  <a:pt x="223447" y="275559"/>
                  <a:pt x="183583" y="275206"/>
                </a:cubicBezTo>
                <a:cubicBezTo>
                  <a:pt x="143719" y="274853"/>
                  <a:pt x="56230" y="259330"/>
                  <a:pt x="26950" y="232872"/>
                </a:cubicBezTo>
                <a:cubicBezTo>
                  <a:pt x="-2331" y="206414"/>
                  <a:pt x="-6211" y="150675"/>
                  <a:pt x="7900" y="116456"/>
                </a:cubicBezTo>
                <a:cubicBezTo>
                  <a:pt x="22011" y="82237"/>
                  <a:pt x="83041" y="-2078"/>
                  <a:pt x="126433" y="3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40E28913-01D8-437F-ABDC-01D3AD513A54}"/>
              </a:ext>
            </a:extLst>
          </p:cNvPr>
          <p:cNvSpPr/>
          <p:nvPr/>
        </p:nvSpPr>
        <p:spPr>
          <a:xfrm>
            <a:off x="7736409" y="6190998"/>
            <a:ext cx="152442" cy="168198"/>
          </a:xfrm>
          <a:custGeom>
            <a:avLst/>
            <a:gdLst>
              <a:gd name="connsiteX0" fmla="*/ 38108 w 152442"/>
              <a:gd name="connsiteY0" fmla="*/ 252 h 168198"/>
              <a:gd name="connsiteX1" fmla="*/ 148174 w 152442"/>
              <a:gd name="connsiteY1" fmla="*/ 112435 h 168198"/>
              <a:gd name="connsiteX2" fmla="*/ 118541 w 152442"/>
              <a:gd name="connsiteY2" fmla="*/ 167469 h 168198"/>
              <a:gd name="connsiteX3" fmla="*/ 12708 w 152442"/>
              <a:gd name="connsiteY3" fmla="*/ 139952 h 168198"/>
              <a:gd name="connsiteX4" fmla="*/ 4241 w 152442"/>
              <a:gd name="connsiteY4" fmla="*/ 82802 h 168198"/>
              <a:gd name="connsiteX5" fmla="*/ 38108 w 152442"/>
              <a:gd name="connsiteY5" fmla="*/ 252 h 16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42" h="168198">
                <a:moveTo>
                  <a:pt x="38108" y="252"/>
                </a:moveTo>
                <a:cubicBezTo>
                  <a:pt x="62097" y="5191"/>
                  <a:pt x="134768" y="84565"/>
                  <a:pt x="148174" y="112435"/>
                </a:cubicBezTo>
                <a:cubicBezTo>
                  <a:pt x="161580" y="140305"/>
                  <a:pt x="141119" y="162883"/>
                  <a:pt x="118541" y="167469"/>
                </a:cubicBezTo>
                <a:cubicBezTo>
                  <a:pt x="95963" y="172055"/>
                  <a:pt x="31758" y="154063"/>
                  <a:pt x="12708" y="139952"/>
                </a:cubicBezTo>
                <a:cubicBezTo>
                  <a:pt x="-6342" y="125841"/>
                  <a:pt x="713" y="101499"/>
                  <a:pt x="4241" y="82802"/>
                </a:cubicBezTo>
                <a:cubicBezTo>
                  <a:pt x="7769" y="64105"/>
                  <a:pt x="14119" y="-4687"/>
                  <a:pt x="38108" y="252"/>
                </a:cubicBezTo>
                <a:close/>
              </a:path>
            </a:pathLst>
          </a:cu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88522259-3211-4829-AF59-6E82F34CC420}"/>
              </a:ext>
            </a:extLst>
          </p:cNvPr>
          <p:cNvSpPr/>
          <p:nvPr/>
        </p:nvSpPr>
        <p:spPr>
          <a:xfrm>
            <a:off x="3300465" y="6526764"/>
            <a:ext cx="356588" cy="104994"/>
          </a:xfrm>
          <a:custGeom>
            <a:avLst/>
            <a:gdLst>
              <a:gd name="connsiteX0" fmla="*/ 62918 w 356588"/>
              <a:gd name="connsiteY0" fmla="*/ 5269 h 104994"/>
              <a:gd name="connsiteX1" fmla="*/ 346552 w 356588"/>
              <a:gd name="connsiteY1" fmla="*/ 13736 h 104994"/>
              <a:gd name="connsiteX2" fmla="*/ 291518 w 356588"/>
              <a:gd name="connsiteY2" fmla="*/ 62419 h 104994"/>
              <a:gd name="connsiteX3" fmla="*/ 278818 w 356588"/>
              <a:gd name="connsiteY3" fmla="*/ 94169 h 104994"/>
              <a:gd name="connsiteX4" fmla="*/ 7885 w 356588"/>
              <a:gd name="connsiteY4" fmla="*/ 104753 h 104994"/>
              <a:gd name="connsiteX5" fmla="*/ 73502 w 356588"/>
              <a:gd name="connsiteY5" fmla="*/ 85703 h 104994"/>
              <a:gd name="connsiteX6" fmla="*/ 62918 w 356588"/>
              <a:gd name="connsiteY6" fmla="*/ 5269 h 10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88" h="104994">
                <a:moveTo>
                  <a:pt x="62918" y="5269"/>
                </a:moveTo>
                <a:cubicBezTo>
                  <a:pt x="108426" y="-6725"/>
                  <a:pt x="308452" y="4211"/>
                  <a:pt x="346552" y="13736"/>
                </a:cubicBezTo>
                <a:cubicBezTo>
                  <a:pt x="384652" y="23261"/>
                  <a:pt x="302807" y="49014"/>
                  <a:pt x="291518" y="62419"/>
                </a:cubicBezTo>
                <a:cubicBezTo>
                  <a:pt x="280229" y="75824"/>
                  <a:pt x="326090" y="87113"/>
                  <a:pt x="278818" y="94169"/>
                </a:cubicBezTo>
                <a:cubicBezTo>
                  <a:pt x="231546" y="101225"/>
                  <a:pt x="42104" y="106164"/>
                  <a:pt x="7885" y="104753"/>
                </a:cubicBezTo>
                <a:cubicBezTo>
                  <a:pt x="-26334" y="103342"/>
                  <a:pt x="61155" y="100167"/>
                  <a:pt x="73502" y="85703"/>
                </a:cubicBezTo>
                <a:cubicBezTo>
                  <a:pt x="85849" y="71239"/>
                  <a:pt x="17410" y="17263"/>
                  <a:pt x="62918" y="526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06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22EBC8D-3A23-4657-8AD4-95CF7F497613}"/>
              </a:ext>
            </a:extLst>
          </p:cNvPr>
          <p:cNvGrpSpPr/>
          <p:nvPr/>
        </p:nvGrpSpPr>
        <p:grpSpPr>
          <a:xfrm>
            <a:off x="3592431" y="2239219"/>
            <a:ext cx="889224" cy="966949"/>
            <a:chOff x="3837964" y="2772619"/>
            <a:chExt cx="889224" cy="966949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78700EDD-8822-4C03-AD2E-ED8E4C94F514}"/>
                </a:ext>
              </a:extLst>
            </p:cNvPr>
            <p:cNvSpPr/>
            <p:nvPr/>
          </p:nvSpPr>
          <p:spPr>
            <a:xfrm>
              <a:off x="3837964" y="2772619"/>
              <a:ext cx="517823" cy="549578"/>
            </a:xfrm>
            <a:custGeom>
              <a:avLst/>
              <a:gdLst>
                <a:gd name="connsiteX0" fmla="*/ 386903 w 517823"/>
                <a:gd name="connsiteY0" fmla="*/ 214 h 549578"/>
                <a:gd name="connsiteX1" fmla="*/ 378436 w 517823"/>
                <a:gd name="connsiteY1" fmla="*/ 220348 h 549578"/>
                <a:gd name="connsiteX2" fmla="*/ 1669 w 517823"/>
                <a:gd name="connsiteY2" fmla="*/ 542081 h 549578"/>
                <a:gd name="connsiteX3" fmla="*/ 251436 w 517823"/>
                <a:gd name="connsiteY3" fmla="*/ 432014 h 549578"/>
                <a:gd name="connsiteX4" fmla="*/ 513903 w 517823"/>
                <a:gd name="connsiteY4" fmla="*/ 258448 h 549578"/>
                <a:gd name="connsiteX5" fmla="*/ 386903 w 517823"/>
                <a:gd name="connsiteY5" fmla="*/ 214 h 549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7823" h="549578">
                  <a:moveTo>
                    <a:pt x="386903" y="214"/>
                  </a:moveTo>
                  <a:cubicBezTo>
                    <a:pt x="364325" y="-6136"/>
                    <a:pt x="442642" y="130037"/>
                    <a:pt x="378436" y="220348"/>
                  </a:cubicBezTo>
                  <a:cubicBezTo>
                    <a:pt x="314230" y="310659"/>
                    <a:pt x="22836" y="506803"/>
                    <a:pt x="1669" y="542081"/>
                  </a:cubicBezTo>
                  <a:cubicBezTo>
                    <a:pt x="-19498" y="577359"/>
                    <a:pt x="166064" y="479286"/>
                    <a:pt x="251436" y="432014"/>
                  </a:cubicBezTo>
                  <a:cubicBezTo>
                    <a:pt x="336808" y="384742"/>
                    <a:pt x="485681" y="327592"/>
                    <a:pt x="513903" y="258448"/>
                  </a:cubicBezTo>
                  <a:cubicBezTo>
                    <a:pt x="542125" y="189304"/>
                    <a:pt x="409481" y="6564"/>
                    <a:pt x="386903" y="2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6D515D6E-8A04-4E3D-8CD6-AE5B755B9145}"/>
                </a:ext>
              </a:extLst>
            </p:cNvPr>
            <p:cNvSpPr/>
            <p:nvPr/>
          </p:nvSpPr>
          <p:spPr>
            <a:xfrm>
              <a:off x="4290354" y="2902865"/>
              <a:ext cx="436834" cy="330799"/>
            </a:xfrm>
            <a:custGeom>
              <a:avLst/>
              <a:gdLst>
                <a:gd name="connsiteX0" fmla="*/ 53046 w 436834"/>
                <a:gd name="connsiteY0" fmla="*/ 30835 h 330799"/>
                <a:gd name="connsiteX1" fmla="*/ 116546 w 436834"/>
                <a:gd name="connsiteY1" fmla="*/ 162068 h 330799"/>
                <a:gd name="connsiteX2" fmla="*/ 421346 w 436834"/>
                <a:gd name="connsiteY2" fmla="*/ 318702 h 330799"/>
                <a:gd name="connsiteX3" fmla="*/ 362079 w 436834"/>
                <a:gd name="connsiteY3" fmla="*/ 314468 h 330799"/>
                <a:gd name="connsiteX4" fmla="*/ 103846 w 436834"/>
                <a:gd name="connsiteY4" fmla="*/ 267902 h 330799"/>
                <a:gd name="connsiteX5" fmla="*/ 2246 w 436834"/>
                <a:gd name="connsiteY5" fmla="*/ 18135 h 330799"/>
                <a:gd name="connsiteX6" fmla="*/ 53046 w 436834"/>
                <a:gd name="connsiteY6" fmla="*/ 30835 h 3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6834" h="330799">
                  <a:moveTo>
                    <a:pt x="53046" y="30835"/>
                  </a:moveTo>
                  <a:cubicBezTo>
                    <a:pt x="72096" y="54824"/>
                    <a:pt x="55163" y="114090"/>
                    <a:pt x="116546" y="162068"/>
                  </a:cubicBezTo>
                  <a:cubicBezTo>
                    <a:pt x="177929" y="210046"/>
                    <a:pt x="380424" y="293302"/>
                    <a:pt x="421346" y="318702"/>
                  </a:cubicBezTo>
                  <a:cubicBezTo>
                    <a:pt x="462268" y="344102"/>
                    <a:pt x="414996" y="322935"/>
                    <a:pt x="362079" y="314468"/>
                  </a:cubicBezTo>
                  <a:cubicBezTo>
                    <a:pt x="309162" y="306001"/>
                    <a:pt x="163818" y="317291"/>
                    <a:pt x="103846" y="267902"/>
                  </a:cubicBezTo>
                  <a:cubicBezTo>
                    <a:pt x="43874" y="218513"/>
                    <a:pt x="14946" y="54118"/>
                    <a:pt x="2246" y="18135"/>
                  </a:cubicBezTo>
                  <a:cubicBezTo>
                    <a:pt x="-10454" y="-17848"/>
                    <a:pt x="33996" y="6846"/>
                    <a:pt x="53046" y="308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7A6EFE90-6CB9-4A7B-A78D-8FF1A2B74995}"/>
                </a:ext>
              </a:extLst>
            </p:cNvPr>
            <p:cNvSpPr/>
            <p:nvPr/>
          </p:nvSpPr>
          <p:spPr>
            <a:xfrm>
              <a:off x="4089143" y="3191856"/>
              <a:ext cx="410096" cy="95872"/>
            </a:xfrm>
            <a:custGeom>
              <a:avLst/>
              <a:gdLst>
                <a:gd name="connsiteX0" fmla="*/ 1845 w 410096"/>
                <a:gd name="connsiteY0" fmla="*/ 32357 h 95872"/>
                <a:gd name="connsiteX1" fmla="*/ 154245 w 410096"/>
                <a:gd name="connsiteY1" fmla="*/ 49819 h 95872"/>
                <a:gd name="connsiteX2" fmla="*/ 251082 w 410096"/>
                <a:gd name="connsiteY2" fmla="*/ 14894 h 95872"/>
                <a:gd name="connsiteX3" fmla="*/ 274895 w 410096"/>
                <a:gd name="connsiteY3" fmla="*/ 2194 h 95872"/>
                <a:gd name="connsiteX4" fmla="*/ 408245 w 410096"/>
                <a:gd name="connsiteY4" fmla="*/ 57757 h 95872"/>
                <a:gd name="connsiteX5" fmla="*/ 341570 w 410096"/>
                <a:gd name="connsiteY5" fmla="*/ 87919 h 95872"/>
                <a:gd name="connsiteX6" fmla="*/ 187582 w 410096"/>
                <a:gd name="connsiteY6" fmla="*/ 95857 h 95872"/>
                <a:gd name="connsiteX7" fmla="*/ 41532 w 410096"/>
                <a:gd name="connsiteY7" fmla="*/ 89507 h 95872"/>
                <a:gd name="connsiteX8" fmla="*/ 66932 w 410096"/>
                <a:gd name="connsiteY8" fmla="*/ 75219 h 95872"/>
                <a:gd name="connsiteX9" fmla="*/ 1845 w 410096"/>
                <a:gd name="connsiteY9" fmla="*/ 32357 h 95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0096" h="95872">
                  <a:moveTo>
                    <a:pt x="1845" y="32357"/>
                  </a:moveTo>
                  <a:cubicBezTo>
                    <a:pt x="16397" y="28124"/>
                    <a:pt x="112706" y="52729"/>
                    <a:pt x="154245" y="49819"/>
                  </a:cubicBezTo>
                  <a:cubicBezTo>
                    <a:pt x="195784" y="46909"/>
                    <a:pt x="230974" y="22831"/>
                    <a:pt x="251082" y="14894"/>
                  </a:cubicBezTo>
                  <a:cubicBezTo>
                    <a:pt x="271190" y="6957"/>
                    <a:pt x="248701" y="-4950"/>
                    <a:pt x="274895" y="2194"/>
                  </a:cubicBezTo>
                  <a:cubicBezTo>
                    <a:pt x="301089" y="9338"/>
                    <a:pt x="397133" y="43470"/>
                    <a:pt x="408245" y="57757"/>
                  </a:cubicBezTo>
                  <a:cubicBezTo>
                    <a:pt x="419358" y="72045"/>
                    <a:pt x="378347" y="81569"/>
                    <a:pt x="341570" y="87919"/>
                  </a:cubicBezTo>
                  <a:cubicBezTo>
                    <a:pt x="304793" y="94269"/>
                    <a:pt x="187582" y="95857"/>
                    <a:pt x="187582" y="95857"/>
                  </a:cubicBezTo>
                  <a:cubicBezTo>
                    <a:pt x="137576" y="96122"/>
                    <a:pt x="61640" y="92947"/>
                    <a:pt x="41532" y="89507"/>
                  </a:cubicBezTo>
                  <a:cubicBezTo>
                    <a:pt x="21424" y="86067"/>
                    <a:pt x="70371" y="81834"/>
                    <a:pt x="66932" y="75219"/>
                  </a:cubicBezTo>
                  <a:cubicBezTo>
                    <a:pt x="63493" y="68604"/>
                    <a:pt x="-12707" y="36590"/>
                    <a:pt x="1845" y="323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0F592AB8-29A0-4C3E-82B1-37BF337FE91D}"/>
                </a:ext>
              </a:extLst>
            </p:cNvPr>
            <p:cNvSpPr/>
            <p:nvPr/>
          </p:nvSpPr>
          <p:spPr>
            <a:xfrm>
              <a:off x="3971868" y="3316123"/>
              <a:ext cx="548530" cy="423445"/>
            </a:xfrm>
            <a:custGeom>
              <a:avLst/>
              <a:gdLst>
                <a:gd name="connsiteX0" fmla="*/ 57 w 548530"/>
                <a:gd name="connsiteY0" fmla="*/ 23977 h 423445"/>
                <a:gd name="connsiteX1" fmla="*/ 71495 w 548530"/>
                <a:gd name="connsiteY1" fmla="*/ 33502 h 423445"/>
                <a:gd name="connsiteX2" fmla="*/ 393757 w 548530"/>
                <a:gd name="connsiteY2" fmla="*/ 22390 h 423445"/>
                <a:gd name="connsiteX3" fmla="*/ 466782 w 548530"/>
                <a:gd name="connsiteY3" fmla="*/ 1752 h 423445"/>
                <a:gd name="connsiteX4" fmla="*/ 525520 w 548530"/>
                <a:gd name="connsiteY4" fmla="*/ 16040 h 423445"/>
                <a:gd name="connsiteX5" fmla="*/ 541395 w 548530"/>
                <a:gd name="connsiteY5" fmla="*/ 133515 h 423445"/>
                <a:gd name="connsiteX6" fmla="*/ 414395 w 548530"/>
                <a:gd name="connsiteY6" fmla="*/ 327190 h 423445"/>
                <a:gd name="connsiteX7" fmla="*/ 415982 w 548530"/>
                <a:gd name="connsiteY7" fmla="*/ 420852 h 423445"/>
                <a:gd name="connsiteX8" fmla="*/ 293745 w 548530"/>
                <a:gd name="connsiteY8" fmla="*/ 376402 h 423445"/>
                <a:gd name="connsiteX9" fmla="*/ 393757 w 548530"/>
                <a:gd name="connsiteY9" fmla="*/ 166852 h 423445"/>
                <a:gd name="connsiteX10" fmla="*/ 336607 w 548530"/>
                <a:gd name="connsiteY10" fmla="*/ 127165 h 423445"/>
                <a:gd name="connsiteX11" fmla="*/ 66732 w 548530"/>
                <a:gd name="connsiteY11" fmla="*/ 114465 h 423445"/>
                <a:gd name="connsiteX12" fmla="*/ 76257 w 548530"/>
                <a:gd name="connsiteY12" fmla="*/ 98590 h 423445"/>
                <a:gd name="connsiteX13" fmla="*/ 57 w 548530"/>
                <a:gd name="connsiteY13" fmla="*/ 23977 h 42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530" h="423445">
                  <a:moveTo>
                    <a:pt x="57" y="23977"/>
                  </a:moveTo>
                  <a:cubicBezTo>
                    <a:pt x="-737" y="13129"/>
                    <a:pt x="5878" y="33766"/>
                    <a:pt x="71495" y="33502"/>
                  </a:cubicBezTo>
                  <a:cubicBezTo>
                    <a:pt x="137112" y="33238"/>
                    <a:pt x="327876" y="27682"/>
                    <a:pt x="393757" y="22390"/>
                  </a:cubicBezTo>
                  <a:cubicBezTo>
                    <a:pt x="459638" y="17098"/>
                    <a:pt x="444822" y="2810"/>
                    <a:pt x="466782" y="1752"/>
                  </a:cubicBezTo>
                  <a:cubicBezTo>
                    <a:pt x="488742" y="694"/>
                    <a:pt x="513085" y="-5920"/>
                    <a:pt x="525520" y="16040"/>
                  </a:cubicBezTo>
                  <a:cubicBezTo>
                    <a:pt x="537955" y="38000"/>
                    <a:pt x="559916" y="81657"/>
                    <a:pt x="541395" y="133515"/>
                  </a:cubicBezTo>
                  <a:cubicBezTo>
                    <a:pt x="522874" y="185373"/>
                    <a:pt x="435297" y="279301"/>
                    <a:pt x="414395" y="327190"/>
                  </a:cubicBezTo>
                  <a:cubicBezTo>
                    <a:pt x="393493" y="375079"/>
                    <a:pt x="436090" y="412650"/>
                    <a:pt x="415982" y="420852"/>
                  </a:cubicBezTo>
                  <a:cubicBezTo>
                    <a:pt x="395874" y="429054"/>
                    <a:pt x="297449" y="418735"/>
                    <a:pt x="293745" y="376402"/>
                  </a:cubicBezTo>
                  <a:cubicBezTo>
                    <a:pt x="290041" y="334069"/>
                    <a:pt x="386613" y="208392"/>
                    <a:pt x="393757" y="166852"/>
                  </a:cubicBezTo>
                  <a:cubicBezTo>
                    <a:pt x="400901" y="125313"/>
                    <a:pt x="391111" y="135896"/>
                    <a:pt x="336607" y="127165"/>
                  </a:cubicBezTo>
                  <a:cubicBezTo>
                    <a:pt x="282103" y="118434"/>
                    <a:pt x="110124" y="119228"/>
                    <a:pt x="66732" y="114465"/>
                  </a:cubicBezTo>
                  <a:cubicBezTo>
                    <a:pt x="23340" y="109703"/>
                    <a:pt x="89486" y="107586"/>
                    <a:pt x="76257" y="98590"/>
                  </a:cubicBezTo>
                  <a:cubicBezTo>
                    <a:pt x="63028" y="89594"/>
                    <a:pt x="851" y="34825"/>
                    <a:pt x="57" y="239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C17DA7EB-57D7-499B-B03B-A2D145DCBE9D}"/>
              </a:ext>
            </a:extLst>
          </p:cNvPr>
          <p:cNvGrpSpPr/>
          <p:nvPr/>
        </p:nvGrpSpPr>
        <p:grpSpPr>
          <a:xfrm>
            <a:off x="4845848" y="2637179"/>
            <a:ext cx="651452" cy="729289"/>
            <a:chOff x="4888181" y="2933513"/>
            <a:chExt cx="651452" cy="729289"/>
          </a:xfrm>
        </p:grpSpPr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9843A16-31FA-41AA-BD86-3ABC43876D9A}"/>
                </a:ext>
              </a:extLst>
            </p:cNvPr>
            <p:cNvSpPr/>
            <p:nvPr/>
          </p:nvSpPr>
          <p:spPr>
            <a:xfrm>
              <a:off x="4888181" y="2933513"/>
              <a:ext cx="647405" cy="729289"/>
            </a:xfrm>
            <a:custGeom>
              <a:avLst/>
              <a:gdLst>
                <a:gd name="connsiteX0" fmla="*/ 4494 w 647405"/>
                <a:gd name="connsiteY0" fmla="*/ 187 h 729289"/>
                <a:gd name="connsiteX1" fmla="*/ 72757 w 647405"/>
                <a:gd name="connsiteY1" fmla="*/ 120837 h 729289"/>
                <a:gd name="connsiteX2" fmla="*/ 79107 w 647405"/>
                <a:gd name="connsiteY2" fmla="*/ 360550 h 729289"/>
                <a:gd name="connsiteX3" fmla="*/ 79107 w 647405"/>
                <a:gd name="connsiteY3" fmla="*/ 541525 h 729289"/>
                <a:gd name="connsiteX4" fmla="*/ 228332 w 647405"/>
                <a:gd name="connsiteY4" fmla="*/ 712975 h 729289"/>
                <a:gd name="connsiteX5" fmla="*/ 428357 w 647405"/>
                <a:gd name="connsiteY5" fmla="*/ 687575 h 729289"/>
                <a:gd name="connsiteX6" fmla="*/ 639494 w 647405"/>
                <a:gd name="connsiteY6" fmla="*/ 406587 h 729289"/>
                <a:gd name="connsiteX7" fmla="*/ 583932 w 647405"/>
                <a:gd name="connsiteY7" fmla="*/ 476437 h 729289"/>
                <a:gd name="connsiteX8" fmla="*/ 407719 w 647405"/>
                <a:gd name="connsiteY8" fmla="*/ 600262 h 729289"/>
                <a:gd name="connsiteX9" fmla="*/ 244207 w 647405"/>
                <a:gd name="connsiteY9" fmla="*/ 595500 h 729289"/>
                <a:gd name="connsiteX10" fmla="*/ 183882 w 647405"/>
                <a:gd name="connsiteY10" fmla="*/ 441512 h 729289"/>
                <a:gd name="connsiteX11" fmla="*/ 217219 w 647405"/>
                <a:gd name="connsiteY11" fmla="*/ 101787 h 729289"/>
                <a:gd name="connsiteX12" fmla="*/ 4494 w 647405"/>
                <a:gd name="connsiteY12" fmla="*/ 187 h 72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405" h="729289">
                  <a:moveTo>
                    <a:pt x="4494" y="187"/>
                  </a:moveTo>
                  <a:cubicBezTo>
                    <a:pt x="-19583" y="3362"/>
                    <a:pt x="60322" y="60777"/>
                    <a:pt x="72757" y="120837"/>
                  </a:cubicBezTo>
                  <a:cubicBezTo>
                    <a:pt x="85193" y="180898"/>
                    <a:pt x="78049" y="290435"/>
                    <a:pt x="79107" y="360550"/>
                  </a:cubicBezTo>
                  <a:cubicBezTo>
                    <a:pt x="80165" y="430665"/>
                    <a:pt x="54236" y="482788"/>
                    <a:pt x="79107" y="541525"/>
                  </a:cubicBezTo>
                  <a:cubicBezTo>
                    <a:pt x="103978" y="600262"/>
                    <a:pt x="170124" y="688633"/>
                    <a:pt x="228332" y="712975"/>
                  </a:cubicBezTo>
                  <a:cubicBezTo>
                    <a:pt x="286540" y="737317"/>
                    <a:pt x="359830" y="738640"/>
                    <a:pt x="428357" y="687575"/>
                  </a:cubicBezTo>
                  <a:cubicBezTo>
                    <a:pt x="496884" y="636510"/>
                    <a:pt x="613565" y="441777"/>
                    <a:pt x="639494" y="406587"/>
                  </a:cubicBezTo>
                  <a:cubicBezTo>
                    <a:pt x="665423" y="371397"/>
                    <a:pt x="622561" y="444158"/>
                    <a:pt x="583932" y="476437"/>
                  </a:cubicBezTo>
                  <a:cubicBezTo>
                    <a:pt x="545303" y="508716"/>
                    <a:pt x="464340" y="580418"/>
                    <a:pt x="407719" y="600262"/>
                  </a:cubicBezTo>
                  <a:cubicBezTo>
                    <a:pt x="351098" y="620106"/>
                    <a:pt x="281513" y="621958"/>
                    <a:pt x="244207" y="595500"/>
                  </a:cubicBezTo>
                  <a:cubicBezTo>
                    <a:pt x="206901" y="569042"/>
                    <a:pt x="188380" y="523797"/>
                    <a:pt x="183882" y="441512"/>
                  </a:cubicBezTo>
                  <a:cubicBezTo>
                    <a:pt x="179384" y="359227"/>
                    <a:pt x="249234" y="169256"/>
                    <a:pt x="217219" y="101787"/>
                  </a:cubicBezTo>
                  <a:cubicBezTo>
                    <a:pt x="185204" y="34318"/>
                    <a:pt x="28571" y="-2988"/>
                    <a:pt x="4494" y="1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28ABC0C1-E590-4D99-A0B9-804DDDDE7729}"/>
                </a:ext>
              </a:extLst>
            </p:cNvPr>
            <p:cNvSpPr/>
            <p:nvPr/>
          </p:nvSpPr>
          <p:spPr>
            <a:xfrm>
              <a:off x="5227204" y="3060702"/>
              <a:ext cx="203951" cy="141540"/>
            </a:xfrm>
            <a:custGeom>
              <a:avLst/>
              <a:gdLst>
                <a:gd name="connsiteX0" fmla="*/ 434 w 203951"/>
                <a:gd name="connsiteY0" fmla="*/ 1586 h 141540"/>
                <a:gd name="connsiteX1" fmla="*/ 143309 w 203951"/>
                <a:gd name="connsiteY1" fmla="*/ 100011 h 141540"/>
                <a:gd name="connsiteX2" fmla="*/ 157596 w 203951"/>
                <a:gd name="connsiteY2" fmla="*/ 139698 h 141540"/>
                <a:gd name="connsiteX3" fmla="*/ 195696 w 203951"/>
                <a:gd name="connsiteY3" fmla="*/ 46036 h 141540"/>
                <a:gd name="connsiteX4" fmla="*/ 434 w 203951"/>
                <a:gd name="connsiteY4" fmla="*/ 1586 h 14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951" h="141540">
                  <a:moveTo>
                    <a:pt x="434" y="1586"/>
                  </a:moveTo>
                  <a:cubicBezTo>
                    <a:pt x="-8297" y="10582"/>
                    <a:pt x="117115" y="76992"/>
                    <a:pt x="143309" y="100011"/>
                  </a:cubicBezTo>
                  <a:cubicBezTo>
                    <a:pt x="169503" y="123030"/>
                    <a:pt x="148865" y="148694"/>
                    <a:pt x="157596" y="139698"/>
                  </a:cubicBezTo>
                  <a:cubicBezTo>
                    <a:pt x="166327" y="130702"/>
                    <a:pt x="225329" y="68261"/>
                    <a:pt x="195696" y="46036"/>
                  </a:cubicBezTo>
                  <a:cubicBezTo>
                    <a:pt x="166063" y="23811"/>
                    <a:pt x="9165" y="-7410"/>
                    <a:pt x="434" y="15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57C63D85-4B32-4D05-8DDE-C57FA4BBA1DC}"/>
                </a:ext>
              </a:extLst>
            </p:cNvPr>
            <p:cNvSpPr/>
            <p:nvPr/>
          </p:nvSpPr>
          <p:spPr>
            <a:xfrm>
              <a:off x="5279885" y="3001301"/>
              <a:ext cx="259748" cy="99374"/>
            </a:xfrm>
            <a:custGeom>
              <a:avLst/>
              <a:gdLst>
                <a:gd name="connsiteX0" fmla="*/ 140 w 259748"/>
                <a:gd name="connsiteY0" fmla="*/ 2249 h 99374"/>
                <a:gd name="connsiteX1" fmla="*/ 120790 w 259748"/>
                <a:gd name="connsiteY1" fmla="*/ 32412 h 99374"/>
                <a:gd name="connsiteX2" fmla="*/ 193815 w 259748"/>
                <a:gd name="connsiteY2" fmla="*/ 99087 h 99374"/>
                <a:gd name="connsiteX3" fmla="*/ 258903 w 259748"/>
                <a:gd name="connsiteY3" fmla="*/ 54637 h 99374"/>
                <a:gd name="connsiteX4" fmla="*/ 146190 w 259748"/>
                <a:gd name="connsiteY4" fmla="*/ 8599 h 99374"/>
                <a:gd name="connsiteX5" fmla="*/ 140 w 259748"/>
                <a:gd name="connsiteY5" fmla="*/ 2249 h 99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748" h="99374">
                  <a:moveTo>
                    <a:pt x="140" y="2249"/>
                  </a:moveTo>
                  <a:cubicBezTo>
                    <a:pt x="-4093" y="6218"/>
                    <a:pt x="88511" y="16272"/>
                    <a:pt x="120790" y="32412"/>
                  </a:cubicBezTo>
                  <a:cubicBezTo>
                    <a:pt x="153069" y="48552"/>
                    <a:pt x="170796" y="95383"/>
                    <a:pt x="193815" y="99087"/>
                  </a:cubicBezTo>
                  <a:cubicBezTo>
                    <a:pt x="216834" y="102791"/>
                    <a:pt x="266841" y="69718"/>
                    <a:pt x="258903" y="54637"/>
                  </a:cubicBezTo>
                  <a:cubicBezTo>
                    <a:pt x="250966" y="39556"/>
                    <a:pt x="189317" y="18124"/>
                    <a:pt x="146190" y="8599"/>
                  </a:cubicBezTo>
                  <a:cubicBezTo>
                    <a:pt x="103063" y="-926"/>
                    <a:pt x="4373" y="-1720"/>
                    <a:pt x="140" y="22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0287A80D-C84B-447B-A9D7-A848DA593C02}"/>
              </a:ext>
            </a:extLst>
          </p:cNvPr>
          <p:cNvGrpSpPr/>
          <p:nvPr/>
        </p:nvGrpSpPr>
        <p:grpSpPr>
          <a:xfrm>
            <a:off x="5797441" y="2705811"/>
            <a:ext cx="597118" cy="568773"/>
            <a:chOff x="5817440" y="3120677"/>
            <a:chExt cx="597118" cy="568773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F02A368D-0BB4-4CA6-9F9B-65DC6C8BAE2D}"/>
                </a:ext>
              </a:extLst>
            </p:cNvPr>
            <p:cNvSpPr/>
            <p:nvPr/>
          </p:nvSpPr>
          <p:spPr>
            <a:xfrm>
              <a:off x="5817440" y="3249410"/>
              <a:ext cx="597118" cy="244494"/>
            </a:xfrm>
            <a:custGeom>
              <a:avLst/>
              <a:gdLst>
                <a:gd name="connsiteX0" fmla="*/ 748 w 597118"/>
                <a:gd name="connsiteY0" fmla="*/ 85928 h 244494"/>
                <a:gd name="connsiteX1" fmla="*/ 143623 w 597118"/>
                <a:gd name="connsiteY1" fmla="*/ 73228 h 244494"/>
                <a:gd name="connsiteX2" fmla="*/ 467473 w 597118"/>
                <a:gd name="connsiteY2" fmla="*/ 203 h 244494"/>
                <a:gd name="connsiteX3" fmla="*/ 594473 w 597118"/>
                <a:gd name="connsiteY3" fmla="*/ 98628 h 244494"/>
                <a:gd name="connsiteX4" fmla="*/ 534148 w 597118"/>
                <a:gd name="connsiteY4" fmla="*/ 220865 h 244494"/>
                <a:gd name="connsiteX5" fmla="*/ 313485 w 597118"/>
                <a:gd name="connsiteY5" fmla="*/ 204990 h 244494"/>
                <a:gd name="connsiteX6" fmla="*/ 507160 w 597118"/>
                <a:gd name="connsiteY6" fmla="*/ 154190 h 244494"/>
                <a:gd name="connsiteX7" fmla="*/ 515098 w 597118"/>
                <a:gd name="connsiteY7" fmla="*/ 101803 h 244494"/>
                <a:gd name="connsiteX8" fmla="*/ 302373 w 597118"/>
                <a:gd name="connsiteY8" fmla="*/ 93865 h 244494"/>
                <a:gd name="connsiteX9" fmla="*/ 116635 w 597118"/>
                <a:gd name="connsiteY9" fmla="*/ 227215 h 244494"/>
                <a:gd name="connsiteX10" fmla="*/ 88060 w 597118"/>
                <a:gd name="connsiteY10" fmla="*/ 230390 h 244494"/>
                <a:gd name="connsiteX11" fmla="*/ 748 w 597118"/>
                <a:gd name="connsiteY11" fmla="*/ 85928 h 24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7118" h="244494">
                  <a:moveTo>
                    <a:pt x="748" y="85928"/>
                  </a:moveTo>
                  <a:cubicBezTo>
                    <a:pt x="10009" y="59734"/>
                    <a:pt x="65836" y="87516"/>
                    <a:pt x="143623" y="73228"/>
                  </a:cubicBezTo>
                  <a:cubicBezTo>
                    <a:pt x="221411" y="58940"/>
                    <a:pt x="392331" y="-4030"/>
                    <a:pt x="467473" y="203"/>
                  </a:cubicBezTo>
                  <a:cubicBezTo>
                    <a:pt x="542615" y="4436"/>
                    <a:pt x="583361" y="61851"/>
                    <a:pt x="594473" y="98628"/>
                  </a:cubicBezTo>
                  <a:cubicBezTo>
                    <a:pt x="605585" y="135405"/>
                    <a:pt x="580979" y="203138"/>
                    <a:pt x="534148" y="220865"/>
                  </a:cubicBezTo>
                  <a:cubicBezTo>
                    <a:pt x="487317" y="238592"/>
                    <a:pt x="317983" y="216102"/>
                    <a:pt x="313485" y="204990"/>
                  </a:cubicBezTo>
                  <a:cubicBezTo>
                    <a:pt x="308987" y="193878"/>
                    <a:pt x="473558" y="171388"/>
                    <a:pt x="507160" y="154190"/>
                  </a:cubicBezTo>
                  <a:cubicBezTo>
                    <a:pt x="540762" y="136992"/>
                    <a:pt x="549229" y="111857"/>
                    <a:pt x="515098" y="101803"/>
                  </a:cubicBezTo>
                  <a:cubicBezTo>
                    <a:pt x="480967" y="91749"/>
                    <a:pt x="368783" y="72963"/>
                    <a:pt x="302373" y="93865"/>
                  </a:cubicBezTo>
                  <a:cubicBezTo>
                    <a:pt x="235963" y="114767"/>
                    <a:pt x="152354" y="204461"/>
                    <a:pt x="116635" y="227215"/>
                  </a:cubicBezTo>
                  <a:cubicBezTo>
                    <a:pt x="80916" y="249969"/>
                    <a:pt x="105258" y="249440"/>
                    <a:pt x="88060" y="230390"/>
                  </a:cubicBezTo>
                  <a:cubicBezTo>
                    <a:pt x="70862" y="211340"/>
                    <a:pt x="-8513" y="112122"/>
                    <a:pt x="748" y="859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43A792E5-4990-45C0-9DB4-1FA1E6498A72}"/>
                </a:ext>
              </a:extLst>
            </p:cNvPr>
            <p:cNvSpPr/>
            <p:nvPr/>
          </p:nvSpPr>
          <p:spPr>
            <a:xfrm>
              <a:off x="5840361" y="3195568"/>
              <a:ext cx="325020" cy="493882"/>
            </a:xfrm>
            <a:custGeom>
              <a:avLst/>
              <a:gdLst>
                <a:gd name="connsiteX0" fmla="*/ 1639 w 325020"/>
                <a:gd name="connsiteY0" fmla="*/ 20707 h 493882"/>
                <a:gd name="connsiteX1" fmla="*/ 95302 w 325020"/>
                <a:gd name="connsiteY1" fmla="*/ 98495 h 493882"/>
                <a:gd name="connsiteX2" fmla="*/ 187377 w 325020"/>
                <a:gd name="connsiteY2" fmla="*/ 365195 h 493882"/>
                <a:gd name="connsiteX3" fmla="*/ 301677 w 325020"/>
                <a:gd name="connsiteY3" fmla="*/ 493782 h 493882"/>
                <a:gd name="connsiteX4" fmla="*/ 314377 w 325020"/>
                <a:gd name="connsiteY4" fmla="*/ 379482 h 493882"/>
                <a:gd name="connsiteX5" fmla="*/ 177852 w 325020"/>
                <a:gd name="connsiteY5" fmla="*/ 33407 h 493882"/>
                <a:gd name="connsiteX6" fmla="*/ 1639 w 325020"/>
                <a:gd name="connsiteY6" fmla="*/ 20707 h 49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5020" h="493882">
                  <a:moveTo>
                    <a:pt x="1639" y="20707"/>
                  </a:moveTo>
                  <a:cubicBezTo>
                    <a:pt x="-12119" y="31555"/>
                    <a:pt x="64346" y="41080"/>
                    <a:pt x="95302" y="98495"/>
                  </a:cubicBezTo>
                  <a:cubicBezTo>
                    <a:pt x="126258" y="155910"/>
                    <a:pt x="152981" y="299314"/>
                    <a:pt x="187377" y="365195"/>
                  </a:cubicBezTo>
                  <a:cubicBezTo>
                    <a:pt x="221773" y="431076"/>
                    <a:pt x="280510" y="491401"/>
                    <a:pt x="301677" y="493782"/>
                  </a:cubicBezTo>
                  <a:cubicBezTo>
                    <a:pt x="322844" y="496163"/>
                    <a:pt x="335014" y="456211"/>
                    <a:pt x="314377" y="379482"/>
                  </a:cubicBezTo>
                  <a:cubicBezTo>
                    <a:pt x="293740" y="302753"/>
                    <a:pt x="226800" y="92938"/>
                    <a:pt x="177852" y="33407"/>
                  </a:cubicBezTo>
                  <a:cubicBezTo>
                    <a:pt x="128904" y="-26124"/>
                    <a:pt x="15397" y="9859"/>
                    <a:pt x="1639" y="207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AA154E9B-260F-401B-8D23-DA57BEC1BAD2}"/>
                </a:ext>
              </a:extLst>
            </p:cNvPr>
            <p:cNvSpPr/>
            <p:nvPr/>
          </p:nvSpPr>
          <p:spPr>
            <a:xfrm>
              <a:off x="5972055" y="3120677"/>
              <a:ext cx="335451" cy="99013"/>
            </a:xfrm>
            <a:custGeom>
              <a:avLst/>
              <a:gdLst>
                <a:gd name="connsiteX0" fmla="*/ 120 w 335451"/>
                <a:gd name="connsiteY0" fmla="*/ 20986 h 99013"/>
                <a:gd name="connsiteX1" fmla="*/ 169983 w 335451"/>
                <a:gd name="connsiteY1" fmla="*/ 89248 h 99013"/>
                <a:gd name="connsiteX2" fmla="*/ 222370 w 335451"/>
                <a:gd name="connsiteY2" fmla="*/ 95598 h 99013"/>
                <a:gd name="connsiteX3" fmla="*/ 290633 w 335451"/>
                <a:gd name="connsiteY3" fmla="*/ 60673 h 99013"/>
                <a:gd name="connsiteX4" fmla="*/ 331908 w 335451"/>
                <a:gd name="connsiteY4" fmla="*/ 59086 h 99013"/>
                <a:gd name="connsiteX5" fmla="*/ 198558 w 335451"/>
                <a:gd name="connsiteY5" fmla="*/ 3523 h 99013"/>
                <a:gd name="connsiteX6" fmla="*/ 120 w 335451"/>
                <a:gd name="connsiteY6" fmla="*/ 20986 h 9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451" h="99013">
                  <a:moveTo>
                    <a:pt x="120" y="20986"/>
                  </a:moveTo>
                  <a:cubicBezTo>
                    <a:pt x="-4643" y="35274"/>
                    <a:pt x="132941" y="76813"/>
                    <a:pt x="169983" y="89248"/>
                  </a:cubicBezTo>
                  <a:cubicBezTo>
                    <a:pt x="207025" y="101683"/>
                    <a:pt x="202262" y="100360"/>
                    <a:pt x="222370" y="95598"/>
                  </a:cubicBezTo>
                  <a:cubicBezTo>
                    <a:pt x="242478" y="90836"/>
                    <a:pt x="272377" y="66758"/>
                    <a:pt x="290633" y="60673"/>
                  </a:cubicBezTo>
                  <a:cubicBezTo>
                    <a:pt x="308889" y="54588"/>
                    <a:pt x="347254" y="68611"/>
                    <a:pt x="331908" y="59086"/>
                  </a:cubicBezTo>
                  <a:cubicBezTo>
                    <a:pt x="316562" y="49561"/>
                    <a:pt x="246977" y="13577"/>
                    <a:pt x="198558" y="3523"/>
                  </a:cubicBezTo>
                  <a:cubicBezTo>
                    <a:pt x="150139" y="-6531"/>
                    <a:pt x="4883" y="6698"/>
                    <a:pt x="120" y="209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1BB27D82-08F0-4C80-BE0A-F3571B5873B7}"/>
              </a:ext>
            </a:extLst>
          </p:cNvPr>
          <p:cNvGrpSpPr/>
          <p:nvPr/>
        </p:nvGrpSpPr>
        <p:grpSpPr>
          <a:xfrm>
            <a:off x="6690833" y="1809012"/>
            <a:ext cx="835046" cy="783921"/>
            <a:chOff x="6563833" y="2909679"/>
            <a:chExt cx="835046" cy="783921"/>
          </a:xfrm>
        </p:grpSpPr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ACC83755-592C-47BE-86A7-FC577ACAA8FC}"/>
                </a:ext>
              </a:extLst>
            </p:cNvPr>
            <p:cNvSpPr/>
            <p:nvPr/>
          </p:nvSpPr>
          <p:spPr>
            <a:xfrm>
              <a:off x="6563833" y="3053546"/>
              <a:ext cx="579526" cy="152464"/>
            </a:xfrm>
            <a:custGeom>
              <a:avLst/>
              <a:gdLst>
                <a:gd name="connsiteX0" fmla="*/ 480 w 579526"/>
                <a:gd name="connsiteY0" fmla="*/ 29379 h 152464"/>
                <a:gd name="connsiteX1" fmla="*/ 117955 w 579526"/>
                <a:gd name="connsiteY1" fmla="*/ 148442 h 152464"/>
                <a:gd name="connsiteX2" fmla="*/ 197330 w 579526"/>
                <a:gd name="connsiteY2" fmla="*/ 123042 h 152464"/>
                <a:gd name="connsiteX3" fmla="*/ 395767 w 579526"/>
                <a:gd name="connsiteY3" fmla="*/ 108754 h 152464"/>
                <a:gd name="connsiteX4" fmla="*/ 578330 w 579526"/>
                <a:gd name="connsiteY4" fmla="*/ 73829 h 152464"/>
                <a:gd name="connsiteX5" fmla="*/ 465617 w 579526"/>
                <a:gd name="connsiteY5" fmla="*/ 804 h 152464"/>
                <a:gd name="connsiteX6" fmla="*/ 287817 w 579526"/>
                <a:gd name="connsiteY6" fmla="*/ 35729 h 152464"/>
                <a:gd name="connsiteX7" fmla="*/ 165580 w 579526"/>
                <a:gd name="connsiteY7" fmla="*/ 50017 h 152464"/>
                <a:gd name="connsiteX8" fmla="*/ 480 w 579526"/>
                <a:gd name="connsiteY8" fmla="*/ 29379 h 15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9526" h="152464">
                  <a:moveTo>
                    <a:pt x="480" y="29379"/>
                  </a:moveTo>
                  <a:cubicBezTo>
                    <a:pt x="-7458" y="45783"/>
                    <a:pt x="85147" y="132832"/>
                    <a:pt x="117955" y="148442"/>
                  </a:cubicBezTo>
                  <a:cubicBezTo>
                    <a:pt x="150763" y="164052"/>
                    <a:pt x="151028" y="129657"/>
                    <a:pt x="197330" y="123042"/>
                  </a:cubicBezTo>
                  <a:cubicBezTo>
                    <a:pt x="243632" y="116427"/>
                    <a:pt x="332267" y="116956"/>
                    <a:pt x="395767" y="108754"/>
                  </a:cubicBezTo>
                  <a:cubicBezTo>
                    <a:pt x="459267" y="100552"/>
                    <a:pt x="566688" y="91821"/>
                    <a:pt x="578330" y="73829"/>
                  </a:cubicBezTo>
                  <a:cubicBezTo>
                    <a:pt x="589972" y="55837"/>
                    <a:pt x="514036" y="7154"/>
                    <a:pt x="465617" y="804"/>
                  </a:cubicBezTo>
                  <a:cubicBezTo>
                    <a:pt x="417198" y="-5546"/>
                    <a:pt x="337823" y="27527"/>
                    <a:pt x="287817" y="35729"/>
                  </a:cubicBezTo>
                  <a:cubicBezTo>
                    <a:pt x="237811" y="43931"/>
                    <a:pt x="215586" y="50811"/>
                    <a:pt x="165580" y="50017"/>
                  </a:cubicBezTo>
                  <a:cubicBezTo>
                    <a:pt x="115574" y="49223"/>
                    <a:pt x="8418" y="12975"/>
                    <a:pt x="480" y="293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56CD324B-0D1F-4BC1-AC99-B5ECF7263A38}"/>
                </a:ext>
              </a:extLst>
            </p:cNvPr>
            <p:cNvSpPr/>
            <p:nvPr/>
          </p:nvSpPr>
          <p:spPr>
            <a:xfrm>
              <a:off x="6651136" y="2909679"/>
              <a:ext cx="375163" cy="626499"/>
            </a:xfrm>
            <a:custGeom>
              <a:avLst/>
              <a:gdLst>
                <a:gd name="connsiteX0" fmla="*/ 151302 w 375163"/>
                <a:gd name="connsiteY0" fmla="*/ 209 h 626499"/>
                <a:gd name="connsiteX1" fmla="*/ 210039 w 375163"/>
                <a:gd name="connsiteY1" fmla="*/ 112921 h 626499"/>
                <a:gd name="connsiteX2" fmla="*/ 106852 w 375163"/>
                <a:gd name="connsiteY2" fmla="*/ 282784 h 626499"/>
                <a:gd name="connsiteX3" fmla="*/ 2077 w 375163"/>
                <a:gd name="connsiteY3" fmla="*/ 538371 h 626499"/>
                <a:gd name="connsiteX4" fmla="*/ 38589 w 375163"/>
                <a:gd name="connsiteY4" fmla="*/ 536784 h 626499"/>
                <a:gd name="connsiteX5" fmla="*/ 57639 w 375163"/>
                <a:gd name="connsiteY5" fmla="*/ 624096 h 626499"/>
                <a:gd name="connsiteX6" fmla="*/ 152889 w 375163"/>
                <a:gd name="connsiteY6" fmla="*/ 427246 h 626499"/>
                <a:gd name="connsiteX7" fmla="*/ 367202 w 375163"/>
                <a:gd name="connsiteY7" fmla="*/ 92284 h 626499"/>
                <a:gd name="connsiteX8" fmla="*/ 313227 w 375163"/>
                <a:gd name="connsiteY8" fmla="*/ 84346 h 626499"/>
                <a:gd name="connsiteX9" fmla="*/ 151302 w 375163"/>
                <a:gd name="connsiteY9" fmla="*/ 209 h 626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5163" h="626499">
                  <a:moveTo>
                    <a:pt x="151302" y="209"/>
                  </a:moveTo>
                  <a:cubicBezTo>
                    <a:pt x="134104" y="4972"/>
                    <a:pt x="217447" y="65825"/>
                    <a:pt x="210039" y="112921"/>
                  </a:cubicBezTo>
                  <a:cubicBezTo>
                    <a:pt x="202631" y="160017"/>
                    <a:pt x="141512" y="211876"/>
                    <a:pt x="106852" y="282784"/>
                  </a:cubicBezTo>
                  <a:cubicBezTo>
                    <a:pt x="72192" y="353692"/>
                    <a:pt x="13454" y="496038"/>
                    <a:pt x="2077" y="538371"/>
                  </a:cubicBezTo>
                  <a:cubicBezTo>
                    <a:pt x="-9300" y="580704"/>
                    <a:pt x="29329" y="522497"/>
                    <a:pt x="38589" y="536784"/>
                  </a:cubicBezTo>
                  <a:cubicBezTo>
                    <a:pt x="47849" y="551071"/>
                    <a:pt x="38589" y="642352"/>
                    <a:pt x="57639" y="624096"/>
                  </a:cubicBezTo>
                  <a:cubicBezTo>
                    <a:pt x="76689" y="605840"/>
                    <a:pt x="101295" y="515881"/>
                    <a:pt x="152889" y="427246"/>
                  </a:cubicBezTo>
                  <a:cubicBezTo>
                    <a:pt x="204483" y="338611"/>
                    <a:pt x="340479" y="149434"/>
                    <a:pt x="367202" y="92284"/>
                  </a:cubicBezTo>
                  <a:cubicBezTo>
                    <a:pt x="393925" y="35134"/>
                    <a:pt x="347623" y="95194"/>
                    <a:pt x="313227" y="84346"/>
                  </a:cubicBezTo>
                  <a:cubicBezTo>
                    <a:pt x="278831" y="73498"/>
                    <a:pt x="168500" y="-4554"/>
                    <a:pt x="151302" y="2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723897CD-0E13-41B7-BE2B-4D10A27AA9A4}"/>
                </a:ext>
              </a:extLst>
            </p:cNvPr>
            <p:cNvSpPr/>
            <p:nvPr/>
          </p:nvSpPr>
          <p:spPr>
            <a:xfrm>
              <a:off x="7128270" y="3051188"/>
              <a:ext cx="270609" cy="177435"/>
            </a:xfrm>
            <a:custGeom>
              <a:avLst/>
              <a:gdLst>
                <a:gd name="connsiteX0" fmla="*/ 5955 w 270609"/>
                <a:gd name="connsiteY0" fmla="*/ 3162 h 177435"/>
                <a:gd name="connsiteX1" fmla="*/ 229793 w 270609"/>
                <a:gd name="connsiteY1" fmla="*/ 33325 h 177435"/>
                <a:gd name="connsiteX2" fmla="*/ 259955 w 270609"/>
                <a:gd name="connsiteY2" fmla="*/ 171437 h 177435"/>
                <a:gd name="connsiteX3" fmla="*/ 107555 w 270609"/>
                <a:gd name="connsiteY3" fmla="*/ 152387 h 177435"/>
                <a:gd name="connsiteX4" fmla="*/ 86918 w 270609"/>
                <a:gd name="connsiteY4" fmla="*/ 150800 h 177435"/>
                <a:gd name="connsiteX5" fmla="*/ 131368 w 270609"/>
                <a:gd name="connsiteY5" fmla="*/ 103175 h 177435"/>
                <a:gd name="connsiteX6" fmla="*/ 82155 w 270609"/>
                <a:gd name="connsiteY6" fmla="*/ 115875 h 177435"/>
                <a:gd name="connsiteX7" fmla="*/ 51993 w 270609"/>
                <a:gd name="connsiteY7" fmla="*/ 106350 h 177435"/>
                <a:gd name="connsiteX8" fmla="*/ 64693 w 270609"/>
                <a:gd name="connsiteY8" fmla="*/ 88887 h 177435"/>
                <a:gd name="connsiteX9" fmla="*/ 5955 w 270609"/>
                <a:gd name="connsiteY9" fmla="*/ 3162 h 17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0609" h="177435">
                  <a:moveTo>
                    <a:pt x="5955" y="3162"/>
                  </a:moveTo>
                  <a:cubicBezTo>
                    <a:pt x="33472" y="-6098"/>
                    <a:pt x="187460" y="5279"/>
                    <a:pt x="229793" y="33325"/>
                  </a:cubicBezTo>
                  <a:cubicBezTo>
                    <a:pt x="272126" y="61371"/>
                    <a:pt x="280328" y="151593"/>
                    <a:pt x="259955" y="171437"/>
                  </a:cubicBezTo>
                  <a:cubicBezTo>
                    <a:pt x="239582" y="191281"/>
                    <a:pt x="136395" y="155827"/>
                    <a:pt x="107555" y="152387"/>
                  </a:cubicBezTo>
                  <a:cubicBezTo>
                    <a:pt x="78716" y="148948"/>
                    <a:pt x="82949" y="159002"/>
                    <a:pt x="86918" y="150800"/>
                  </a:cubicBezTo>
                  <a:cubicBezTo>
                    <a:pt x="90887" y="142598"/>
                    <a:pt x="132162" y="108996"/>
                    <a:pt x="131368" y="103175"/>
                  </a:cubicBezTo>
                  <a:cubicBezTo>
                    <a:pt x="130574" y="97354"/>
                    <a:pt x="95384" y="115346"/>
                    <a:pt x="82155" y="115875"/>
                  </a:cubicBezTo>
                  <a:cubicBezTo>
                    <a:pt x="68926" y="116404"/>
                    <a:pt x="54903" y="110848"/>
                    <a:pt x="51993" y="106350"/>
                  </a:cubicBezTo>
                  <a:cubicBezTo>
                    <a:pt x="49083" y="101852"/>
                    <a:pt x="74747" y="101852"/>
                    <a:pt x="64693" y="88887"/>
                  </a:cubicBezTo>
                  <a:cubicBezTo>
                    <a:pt x="54639" y="75922"/>
                    <a:pt x="-21562" y="12422"/>
                    <a:pt x="5955" y="31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31D0CB92-ADD3-4992-8D7C-9CFC08AFE8B8}"/>
                </a:ext>
              </a:extLst>
            </p:cNvPr>
            <p:cNvSpPr/>
            <p:nvPr/>
          </p:nvSpPr>
          <p:spPr>
            <a:xfrm>
              <a:off x="6873415" y="3199263"/>
              <a:ext cx="315623" cy="480382"/>
            </a:xfrm>
            <a:custGeom>
              <a:avLst/>
              <a:gdLst>
                <a:gd name="connsiteX0" fmla="*/ 311610 w 315623"/>
                <a:gd name="connsiteY0" fmla="*/ 32887 h 480382"/>
                <a:gd name="connsiteX1" fmla="*/ 286210 w 315623"/>
                <a:gd name="connsiteY1" fmla="*/ 167825 h 480382"/>
                <a:gd name="connsiteX2" fmla="*/ 314785 w 315623"/>
                <a:gd name="connsiteY2" fmla="*/ 390075 h 480382"/>
                <a:gd name="connsiteX3" fmla="*/ 246523 w 315623"/>
                <a:gd name="connsiteY3" fmla="*/ 475800 h 480382"/>
                <a:gd name="connsiteX4" fmla="*/ 90948 w 315623"/>
                <a:gd name="connsiteY4" fmla="*/ 466275 h 480382"/>
                <a:gd name="connsiteX5" fmla="*/ 460 w 315623"/>
                <a:gd name="connsiteY5" fmla="*/ 445637 h 480382"/>
                <a:gd name="connsiteX6" fmla="*/ 127460 w 315623"/>
                <a:gd name="connsiteY6" fmla="*/ 425000 h 480382"/>
                <a:gd name="connsiteX7" fmla="*/ 162385 w 315623"/>
                <a:gd name="connsiteY7" fmla="*/ 394837 h 480382"/>
                <a:gd name="connsiteX8" fmla="*/ 203660 w 315623"/>
                <a:gd name="connsiteY8" fmla="*/ 342450 h 480382"/>
                <a:gd name="connsiteX9" fmla="*/ 200485 w 315623"/>
                <a:gd name="connsiteY9" fmla="*/ 193225 h 480382"/>
                <a:gd name="connsiteX10" fmla="*/ 229060 w 315623"/>
                <a:gd name="connsiteY10" fmla="*/ 9075 h 480382"/>
                <a:gd name="connsiteX11" fmla="*/ 311610 w 315623"/>
                <a:gd name="connsiteY11" fmla="*/ 32887 h 48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5623" h="480382">
                  <a:moveTo>
                    <a:pt x="311610" y="32887"/>
                  </a:moveTo>
                  <a:cubicBezTo>
                    <a:pt x="321135" y="59345"/>
                    <a:pt x="285681" y="108294"/>
                    <a:pt x="286210" y="167825"/>
                  </a:cubicBezTo>
                  <a:cubicBezTo>
                    <a:pt x="286739" y="227356"/>
                    <a:pt x="321399" y="338746"/>
                    <a:pt x="314785" y="390075"/>
                  </a:cubicBezTo>
                  <a:cubicBezTo>
                    <a:pt x="308171" y="441404"/>
                    <a:pt x="283829" y="463100"/>
                    <a:pt x="246523" y="475800"/>
                  </a:cubicBezTo>
                  <a:cubicBezTo>
                    <a:pt x="209217" y="488500"/>
                    <a:pt x="131959" y="471302"/>
                    <a:pt x="90948" y="466275"/>
                  </a:cubicBezTo>
                  <a:cubicBezTo>
                    <a:pt x="49937" y="461248"/>
                    <a:pt x="-5625" y="452516"/>
                    <a:pt x="460" y="445637"/>
                  </a:cubicBezTo>
                  <a:cubicBezTo>
                    <a:pt x="6545" y="438758"/>
                    <a:pt x="100472" y="433467"/>
                    <a:pt x="127460" y="425000"/>
                  </a:cubicBezTo>
                  <a:cubicBezTo>
                    <a:pt x="154448" y="416533"/>
                    <a:pt x="149685" y="408595"/>
                    <a:pt x="162385" y="394837"/>
                  </a:cubicBezTo>
                  <a:cubicBezTo>
                    <a:pt x="175085" y="381079"/>
                    <a:pt x="197310" y="376052"/>
                    <a:pt x="203660" y="342450"/>
                  </a:cubicBezTo>
                  <a:cubicBezTo>
                    <a:pt x="210010" y="308848"/>
                    <a:pt x="196252" y="248788"/>
                    <a:pt x="200485" y="193225"/>
                  </a:cubicBezTo>
                  <a:cubicBezTo>
                    <a:pt x="204718" y="137662"/>
                    <a:pt x="215831" y="29977"/>
                    <a:pt x="229060" y="9075"/>
                  </a:cubicBezTo>
                  <a:cubicBezTo>
                    <a:pt x="242289" y="-11827"/>
                    <a:pt x="302085" y="6429"/>
                    <a:pt x="311610" y="328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9AD94E1-9892-414B-A6D6-A93E86E30187}"/>
                </a:ext>
              </a:extLst>
            </p:cNvPr>
            <p:cNvSpPr/>
            <p:nvPr/>
          </p:nvSpPr>
          <p:spPr>
            <a:xfrm>
              <a:off x="6828695" y="3435633"/>
              <a:ext cx="494861" cy="257967"/>
            </a:xfrm>
            <a:custGeom>
              <a:avLst/>
              <a:gdLst>
                <a:gd name="connsiteX0" fmla="*/ 232505 w 494861"/>
                <a:gd name="connsiteY0" fmla="*/ 256892 h 257967"/>
                <a:gd name="connsiteX1" fmla="*/ 49943 w 494861"/>
                <a:gd name="connsiteY1" fmla="*/ 201330 h 257967"/>
                <a:gd name="connsiteX2" fmla="*/ 11843 w 494861"/>
                <a:gd name="connsiteY2" fmla="*/ 87030 h 257967"/>
                <a:gd name="connsiteX3" fmla="*/ 227743 w 494861"/>
                <a:gd name="connsiteY3" fmla="*/ 1305 h 257967"/>
                <a:gd name="connsiteX4" fmla="*/ 357918 w 494861"/>
                <a:gd name="connsiteY4" fmla="*/ 44167 h 257967"/>
                <a:gd name="connsiteX5" fmla="*/ 492855 w 494861"/>
                <a:gd name="connsiteY5" fmla="*/ 161642 h 257967"/>
                <a:gd name="connsiteX6" fmla="*/ 435705 w 494861"/>
                <a:gd name="connsiteY6" fmla="*/ 218792 h 257967"/>
                <a:gd name="connsiteX7" fmla="*/ 392843 w 494861"/>
                <a:gd name="connsiteY7" fmla="*/ 164817 h 257967"/>
                <a:gd name="connsiteX8" fmla="*/ 169005 w 494861"/>
                <a:gd name="connsiteY8" fmla="*/ 77505 h 257967"/>
                <a:gd name="connsiteX9" fmla="*/ 140430 w 494861"/>
                <a:gd name="connsiteY9" fmla="*/ 87030 h 257967"/>
                <a:gd name="connsiteX10" fmla="*/ 180118 w 494861"/>
                <a:gd name="connsiteY10" fmla="*/ 155292 h 257967"/>
                <a:gd name="connsiteX11" fmla="*/ 232505 w 494861"/>
                <a:gd name="connsiteY11" fmla="*/ 256892 h 257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4861" h="257967">
                  <a:moveTo>
                    <a:pt x="232505" y="256892"/>
                  </a:moveTo>
                  <a:cubicBezTo>
                    <a:pt x="210809" y="264565"/>
                    <a:pt x="86720" y="229640"/>
                    <a:pt x="49943" y="201330"/>
                  </a:cubicBezTo>
                  <a:cubicBezTo>
                    <a:pt x="13166" y="173020"/>
                    <a:pt x="-17790" y="120367"/>
                    <a:pt x="11843" y="87030"/>
                  </a:cubicBezTo>
                  <a:cubicBezTo>
                    <a:pt x="41476" y="53693"/>
                    <a:pt x="170064" y="8449"/>
                    <a:pt x="227743" y="1305"/>
                  </a:cubicBezTo>
                  <a:cubicBezTo>
                    <a:pt x="285422" y="-5839"/>
                    <a:pt x="313733" y="17444"/>
                    <a:pt x="357918" y="44167"/>
                  </a:cubicBezTo>
                  <a:cubicBezTo>
                    <a:pt x="402103" y="70890"/>
                    <a:pt x="479891" y="132538"/>
                    <a:pt x="492855" y="161642"/>
                  </a:cubicBezTo>
                  <a:cubicBezTo>
                    <a:pt x="505819" y="190746"/>
                    <a:pt x="452374" y="218263"/>
                    <a:pt x="435705" y="218792"/>
                  </a:cubicBezTo>
                  <a:cubicBezTo>
                    <a:pt x="419036" y="219321"/>
                    <a:pt x="437293" y="188365"/>
                    <a:pt x="392843" y="164817"/>
                  </a:cubicBezTo>
                  <a:cubicBezTo>
                    <a:pt x="348393" y="141269"/>
                    <a:pt x="211074" y="90469"/>
                    <a:pt x="169005" y="77505"/>
                  </a:cubicBezTo>
                  <a:cubicBezTo>
                    <a:pt x="126936" y="64541"/>
                    <a:pt x="138578" y="74065"/>
                    <a:pt x="140430" y="87030"/>
                  </a:cubicBezTo>
                  <a:cubicBezTo>
                    <a:pt x="142282" y="99995"/>
                    <a:pt x="162920" y="129098"/>
                    <a:pt x="180118" y="155292"/>
                  </a:cubicBezTo>
                  <a:cubicBezTo>
                    <a:pt x="197316" y="181486"/>
                    <a:pt x="254201" y="249219"/>
                    <a:pt x="232505" y="2568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FF964DAE-F335-4931-9ABA-7ACC3B438DE4}"/>
              </a:ext>
            </a:extLst>
          </p:cNvPr>
          <p:cNvGrpSpPr/>
          <p:nvPr/>
        </p:nvGrpSpPr>
        <p:grpSpPr>
          <a:xfrm>
            <a:off x="7627727" y="2904783"/>
            <a:ext cx="701388" cy="698895"/>
            <a:chOff x="7585394" y="2955583"/>
            <a:chExt cx="701388" cy="698895"/>
          </a:xfrm>
        </p:grpSpPr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83AA5EED-331A-48AF-822D-A690A0E0BADF}"/>
                </a:ext>
              </a:extLst>
            </p:cNvPr>
            <p:cNvSpPr/>
            <p:nvPr/>
          </p:nvSpPr>
          <p:spPr>
            <a:xfrm>
              <a:off x="7585394" y="2955583"/>
              <a:ext cx="385178" cy="698895"/>
            </a:xfrm>
            <a:custGeom>
              <a:avLst/>
              <a:gdLst>
                <a:gd name="connsiteX0" fmla="*/ 2856 w 385178"/>
                <a:gd name="connsiteY0" fmla="*/ 342 h 698895"/>
                <a:gd name="connsiteX1" fmla="*/ 58419 w 385178"/>
                <a:gd name="connsiteY1" fmla="*/ 173380 h 698895"/>
                <a:gd name="connsiteX2" fmla="*/ 56831 w 385178"/>
                <a:gd name="connsiteY2" fmla="*/ 328955 h 698895"/>
                <a:gd name="connsiteX3" fmla="*/ 106044 w 385178"/>
                <a:gd name="connsiteY3" fmla="*/ 575017 h 698895"/>
                <a:gd name="connsiteX4" fmla="*/ 263206 w 385178"/>
                <a:gd name="connsiteY4" fmla="*/ 689317 h 698895"/>
                <a:gd name="connsiteX5" fmla="*/ 279081 w 385178"/>
                <a:gd name="connsiteY5" fmla="*/ 675030 h 698895"/>
                <a:gd name="connsiteX6" fmla="*/ 279081 w 385178"/>
                <a:gd name="connsiteY6" fmla="*/ 535330 h 698895"/>
                <a:gd name="connsiteX7" fmla="*/ 310831 w 385178"/>
                <a:gd name="connsiteY7" fmla="*/ 441667 h 698895"/>
                <a:gd name="connsiteX8" fmla="*/ 383856 w 385178"/>
                <a:gd name="connsiteY8" fmla="*/ 340067 h 698895"/>
                <a:gd name="connsiteX9" fmla="*/ 350519 w 385178"/>
                <a:gd name="connsiteY9" fmla="*/ 349592 h 698895"/>
                <a:gd name="connsiteX10" fmla="*/ 260031 w 385178"/>
                <a:gd name="connsiteY10" fmla="*/ 382930 h 698895"/>
                <a:gd name="connsiteX11" fmla="*/ 204469 w 385178"/>
                <a:gd name="connsiteY11" fmla="*/ 524217 h 698895"/>
                <a:gd name="connsiteX12" fmla="*/ 172719 w 385178"/>
                <a:gd name="connsiteY12" fmla="*/ 271805 h 698895"/>
                <a:gd name="connsiteX13" fmla="*/ 160019 w 385178"/>
                <a:gd name="connsiteY13" fmla="*/ 132105 h 698895"/>
                <a:gd name="connsiteX14" fmla="*/ 2856 w 385178"/>
                <a:gd name="connsiteY14" fmla="*/ 342 h 69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5178" h="698895">
                  <a:moveTo>
                    <a:pt x="2856" y="342"/>
                  </a:moveTo>
                  <a:cubicBezTo>
                    <a:pt x="-14077" y="7221"/>
                    <a:pt x="49423" y="118611"/>
                    <a:pt x="58419" y="173380"/>
                  </a:cubicBezTo>
                  <a:cubicBezTo>
                    <a:pt x="67415" y="228149"/>
                    <a:pt x="48894" y="262016"/>
                    <a:pt x="56831" y="328955"/>
                  </a:cubicBezTo>
                  <a:cubicBezTo>
                    <a:pt x="64768" y="395894"/>
                    <a:pt x="71648" y="514957"/>
                    <a:pt x="106044" y="575017"/>
                  </a:cubicBezTo>
                  <a:cubicBezTo>
                    <a:pt x="140440" y="635077"/>
                    <a:pt x="234367" y="672648"/>
                    <a:pt x="263206" y="689317"/>
                  </a:cubicBezTo>
                  <a:cubicBezTo>
                    <a:pt x="292045" y="705986"/>
                    <a:pt x="276435" y="700695"/>
                    <a:pt x="279081" y="675030"/>
                  </a:cubicBezTo>
                  <a:cubicBezTo>
                    <a:pt x="281727" y="649366"/>
                    <a:pt x="273789" y="574224"/>
                    <a:pt x="279081" y="535330"/>
                  </a:cubicBezTo>
                  <a:cubicBezTo>
                    <a:pt x="284373" y="496436"/>
                    <a:pt x="293369" y="474211"/>
                    <a:pt x="310831" y="441667"/>
                  </a:cubicBezTo>
                  <a:cubicBezTo>
                    <a:pt x="328294" y="409123"/>
                    <a:pt x="377241" y="355413"/>
                    <a:pt x="383856" y="340067"/>
                  </a:cubicBezTo>
                  <a:cubicBezTo>
                    <a:pt x="390471" y="324721"/>
                    <a:pt x="371156" y="342448"/>
                    <a:pt x="350519" y="349592"/>
                  </a:cubicBezTo>
                  <a:cubicBezTo>
                    <a:pt x="329882" y="356736"/>
                    <a:pt x="284373" y="353826"/>
                    <a:pt x="260031" y="382930"/>
                  </a:cubicBezTo>
                  <a:cubicBezTo>
                    <a:pt x="235689" y="412034"/>
                    <a:pt x="219021" y="542738"/>
                    <a:pt x="204469" y="524217"/>
                  </a:cubicBezTo>
                  <a:cubicBezTo>
                    <a:pt x="189917" y="505696"/>
                    <a:pt x="180127" y="337157"/>
                    <a:pt x="172719" y="271805"/>
                  </a:cubicBezTo>
                  <a:cubicBezTo>
                    <a:pt x="165311" y="206453"/>
                    <a:pt x="192298" y="172322"/>
                    <a:pt x="160019" y="132105"/>
                  </a:cubicBezTo>
                  <a:cubicBezTo>
                    <a:pt x="127740" y="91888"/>
                    <a:pt x="19789" y="-6537"/>
                    <a:pt x="2856" y="3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CCA47681-0AE1-4C88-B510-7E627EBAF484}"/>
                </a:ext>
              </a:extLst>
            </p:cNvPr>
            <p:cNvSpPr/>
            <p:nvPr/>
          </p:nvSpPr>
          <p:spPr>
            <a:xfrm>
              <a:off x="8011739" y="3097207"/>
              <a:ext cx="275043" cy="405467"/>
            </a:xfrm>
            <a:custGeom>
              <a:avLst/>
              <a:gdLst>
                <a:gd name="connsiteX0" fmla="*/ 1961 w 275043"/>
                <a:gd name="connsiteY0" fmla="*/ 6 h 405467"/>
                <a:gd name="connsiteX1" fmla="*/ 114674 w 275043"/>
                <a:gd name="connsiteY1" fmla="*/ 112718 h 405467"/>
                <a:gd name="connsiteX2" fmla="*/ 195636 w 275043"/>
                <a:gd name="connsiteY2" fmla="*/ 395293 h 405467"/>
                <a:gd name="connsiteX3" fmla="*/ 224211 w 275043"/>
                <a:gd name="connsiteY3" fmla="*/ 330206 h 405467"/>
                <a:gd name="connsiteX4" fmla="*/ 275011 w 275043"/>
                <a:gd name="connsiteY4" fmla="*/ 206381 h 405467"/>
                <a:gd name="connsiteX5" fmla="*/ 216274 w 275043"/>
                <a:gd name="connsiteY5" fmla="*/ 107956 h 405467"/>
                <a:gd name="connsiteX6" fmla="*/ 1961 w 275043"/>
                <a:gd name="connsiteY6" fmla="*/ 6 h 40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3" h="405467">
                  <a:moveTo>
                    <a:pt x="1961" y="6"/>
                  </a:moveTo>
                  <a:cubicBezTo>
                    <a:pt x="-14972" y="800"/>
                    <a:pt x="82395" y="46837"/>
                    <a:pt x="114674" y="112718"/>
                  </a:cubicBezTo>
                  <a:cubicBezTo>
                    <a:pt x="146953" y="178599"/>
                    <a:pt x="177380" y="359045"/>
                    <a:pt x="195636" y="395293"/>
                  </a:cubicBezTo>
                  <a:cubicBezTo>
                    <a:pt x="213892" y="431541"/>
                    <a:pt x="210982" y="361691"/>
                    <a:pt x="224211" y="330206"/>
                  </a:cubicBezTo>
                  <a:cubicBezTo>
                    <a:pt x="237440" y="298721"/>
                    <a:pt x="276334" y="243423"/>
                    <a:pt x="275011" y="206381"/>
                  </a:cubicBezTo>
                  <a:cubicBezTo>
                    <a:pt x="273688" y="169339"/>
                    <a:pt x="258607" y="140764"/>
                    <a:pt x="216274" y="107956"/>
                  </a:cubicBezTo>
                  <a:cubicBezTo>
                    <a:pt x="173941" y="75148"/>
                    <a:pt x="18894" y="-788"/>
                    <a:pt x="1961" y="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53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10</cp:revision>
  <dcterms:created xsi:type="dcterms:W3CDTF">2022-01-16T14:27:35Z</dcterms:created>
  <dcterms:modified xsi:type="dcterms:W3CDTF">2022-01-16T15:34:22Z</dcterms:modified>
</cp:coreProperties>
</file>