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892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19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25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56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10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77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46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55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63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79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72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897D-067D-41F4-814B-4277B737DF1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23B4-9CB8-4590-B845-F613C069C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52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azon | 違う、そうじゃない | 鈴木雅之, 朝水彼方, 中崎英也, 有賀啓雄, カラオケ | J-POP | ミュージック" hidden="1">
            <a:extLst>
              <a:ext uri="{FF2B5EF4-FFF2-40B4-BE49-F238E27FC236}">
                <a16:creationId xmlns:a16="http://schemas.microsoft.com/office/drawing/2014/main" id="{41128FF9-A969-4FA6-96A3-CF8C68EBB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0"/>
            <a:ext cx="6734175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19" name="グループ化 1118">
            <a:extLst>
              <a:ext uri="{FF2B5EF4-FFF2-40B4-BE49-F238E27FC236}">
                <a16:creationId xmlns:a16="http://schemas.microsoft.com/office/drawing/2014/main" id="{D98B173E-4BD7-43D1-A8D2-2884F1B0E243}"/>
              </a:ext>
            </a:extLst>
          </p:cNvPr>
          <p:cNvGrpSpPr/>
          <p:nvPr/>
        </p:nvGrpSpPr>
        <p:grpSpPr>
          <a:xfrm>
            <a:off x="1461759" y="1998104"/>
            <a:ext cx="6660093" cy="10827169"/>
            <a:chOff x="1461759" y="1998104"/>
            <a:chExt cx="6660093" cy="10827169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3DC4DD6C-B4B2-4AF3-8C81-A01D35C583EA}"/>
                </a:ext>
              </a:extLst>
            </p:cNvPr>
            <p:cNvSpPr/>
            <p:nvPr/>
          </p:nvSpPr>
          <p:spPr>
            <a:xfrm>
              <a:off x="2468841" y="4294006"/>
              <a:ext cx="870005" cy="269704"/>
            </a:xfrm>
            <a:custGeom>
              <a:avLst/>
              <a:gdLst>
                <a:gd name="connsiteX0" fmla="*/ 3426 w 870005"/>
                <a:gd name="connsiteY0" fmla="*/ 269527 h 269704"/>
                <a:gd name="connsiteX1" fmla="*/ 33059 w 870005"/>
                <a:gd name="connsiteY1" fmla="*/ 108661 h 269704"/>
                <a:gd name="connsiteX2" fmla="*/ 200276 w 870005"/>
                <a:gd name="connsiteY2" fmla="*/ 53627 h 269704"/>
                <a:gd name="connsiteX3" fmla="*/ 583392 w 870005"/>
                <a:gd name="connsiteY3" fmla="*/ 28227 h 269704"/>
                <a:gd name="connsiteX4" fmla="*/ 869142 w 870005"/>
                <a:gd name="connsiteY4" fmla="*/ 45161 h 269704"/>
                <a:gd name="connsiteX5" fmla="*/ 659592 w 870005"/>
                <a:gd name="connsiteY5" fmla="*/ 711 h 269704"/>
                <a:gd name="connsiteX6" fmla="*/ 316692 w 870005"/>
                <a:gd name="connsiteY6" fmla="*/ 21877 h 269704"/>
                <a:gd name="connsiteX7" fmla="*/ 81742 w 870005"/>
                <a:gd name="connsiteY7" fmla="*/ 74794 h 269704"/>
                <a:gd name="connsiteX8" fmla="*/ 3426 w 870005"/>
                <a:gd name="connsiteY8" fmla="*/ 269527 h 269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005" h="269704">
                  <a:moveTo>
                    <a:pt x="3426" y="269527"/>
                  </a:moveTo>
                  <a:cubicBezTo>
                    <a:pt x="-4688" y="275171"/>
                    <a:pt x="251" y="144644"/>
                    <a:pt x="33059" y="108661"/>
                  </a:cubicBezTo>
                  <a:cubicBezTo>
                    <a:pt x="65867" y="72678"/>
                    <a:pt x="108554" y="67033"/>
                    <a:pt x="200276" y="53627"/>
                  </a:cubicBezTo>
                  <a:cubicBezTo>
                    <a:pt x="291998" y="40221"/>
                    <a:pt x="471914" y="29638"/>
                    <a:pt x="583392" y="28227"/>
                  </a:cubicBezTo>
                  <a:cubicBezTo>
                    <a:pt x="694870" y="26816"/>
                    <a:pt x="856442" y="49747"/>
                    <a:pt x="869142" y="45161"/>
                  </a:cubicBezTo>
                  <a:cubicBezTo>
                    <a:pt x="881842" y="40575"/>
                    <a:pt x="751667" y="4592"/>
                    <a:pt x="659592" y="711"/>
                  </a:cubicBezTo>
                  <a:cubicBezTo>
                    <a:pt x="567517" y="-3170"/>
                    <a:pt x="413000" y="9530"/>
                    <a:pt x="316692" y="21877"/>
                  </a:cubicBezTo>
                  <a:cubicBezTo>
                    <a:pt x="220384" y="34224"/>
                    <a:pt x="135717" y="40575"/>
                    <a:pt x="81742" y="74794"/>
                  </a:cubicBezTo>
                  <a:cubicBezTo>
                    <a:pt x="27767" y="109013"/>
                    <a:pt x="11540" y="263883"/>
                    <a:pt x="3426" y="269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3298304-81AE-4A5A-8E25-D6403D3441E2}"/>
                </a:ext>
              </a:extLst>
            </p:cNvPr>
            <p:cNvSpPr/>
            <p:nvPr/>
          </p:nvSpPr>
          <p:spPr>
            <a:xfrm>
              <a:off x="2459749" y="4298050"/>
              <a:ext cx="573967" cy="250554"/>
            </a:xfrm>
            <a:custGeom>
              <a:avLst/>
              <a:gdLst>
                <a:gd name="connsiteX0" fmla="*/ 573964 w 573967"/>
                <a:gd name="connsiteY0" fmla="*/ 2488 h 250554"/>
                <a:gd name="connsiteX1" fmla="*/ 346951 w 573967"/>
                <a:gd name="connsiteY1" fmla="*/ 2488 h 250554"/>
                <a:gd name="connsiteX2" fmla="*/ 124701 w 573967"/>
                <a:gd name="connsiteY2" fmla="*/ 32650 h 250554"/>
                <a:gd name="connsiteX3" fmla="*/ 53264 w 573967"/>
                <a:gd name="connsiteY3" fmla="*/ 58050 h 250554"/>
                <a:gd name="connsiteX4" fmla="*/ 24689 w 573967"/>
                <a:gd name="connsiteY4" fmla="*/ 94563 h 250554"/>
                <a:gd name="connsiteX5" fmla="*/ 876 w 573967"/>
                <a:gd name="connsiteY5" fmla="*/ 180288 h 250554"/>
                <a:gd name="connsiteX6" fmla="*/ 5639 w 573967"/>
                <a:gd name="connsiteY6" fmla="*/ 250138 h 250554"/>
                <a:gd name="connsiteX7" fmla="*/ 10401 w 573967"/>
                <a:gd name="connsiteY7" fmla="*/ 202513 h 250554"/>
                <a:gd name="connsiteX8" fmla="*/ 64376 w 573967"/>
                <a:gd name="connsiteY8" fmla="*/ 70750 h 250554"/>
                <a:gd name="connsiteX9" fmla="*/ 137401 w 573967"/>
                <a:gd name="connsiteY9" fmla="*/ 43763 h 250554"/>
                <a:gd name="connsiteX10" fmla="*/ 342189 w 573967"/>
                <a:gd name="connsiteY10" fmla="*/ 8838 h 250554"/>
                <a:gd name="connsiteX11" fmla="*/ 573964 w 573967"/>
                <a:gd name="connsiteY11" fmla="*/ 2488 h 25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3967" h="250554">
                  <a:moveTo>
                    <a:pt x="573964" y="2488"/>
                  </a:moveTo>
                  <a:cubicBezTo>
                    <a:pt x="574758" y="1430"/>
                    <a:pt x="421828" y="-2539"/>
                    <a:pt x="346951" y="2488"/>
                  </a:cubicBezTo>
                  <a:cubicBezTo>
                    <a:pt x="272074" y="7515"/>
                    <a:pt x="173649" y="23390"/>
                    <a:pt x="124701" y="32650"/>
                  </a:cubicBezTo>
                  <a:cubicBezTo>
                    <a:pt x="75753" y="41910"/>
                    <a:pt x="69933" y="47731"/>
                    <a:pt x="53264" y="58050"/>
                  </a:cubicBezTo>
                  <a:cubicBezTo>
                    <a:pt x="36595" y="68369"/>
                    <a:pt x="33420" y="74190"/>
                    <a:pt x="24689" y="94563"/>
                  </a:cubicBezTo>
                  <a:cubicBezTo>
                    <a:pt x="15958" y="114936"/>
                    <a:pt x="4051" y="154359"/>
                    <a:pt x="876" y="180288"/>
                  </a:cubicBezTo>
                  <a:cubicBezTo>
                    <a:pt x="-2299" y="206217"/>
                    <a:pt x="4052" y="246434"/>
                    <a:pt x="5639" y="250138"/>
                  </a:cubicBezTo>
                  <a:cubicBezTo>
                    <a:pt x="7226" y="253842"/>
                    <a:pt x="612" y="232411"/>
                    <a:pt x="10401" y="202513"/>
                  </a:cubicBezTo>
                  <a:cubicBezTo>
                    <a:pt x="20190" y="172615"/>
                    <a:pt x="43209" y="97208"/>
                    <a:pt x="64376" y="70750"/>
                  </a:cubicBezTo>
                  <a:cubicBezTo>
                    <a:pt x="85543" y="44292"/>
                    <a:pt x="91099" y="54082"/>
                    <a:pt x="137401" y="43763"/>
                  </a:cubicBezTo>
                  <a:cubicBezTo>
                    <a:pt x="183703" y="33444"/>
                    <a:pt x="270222" y="14659"/>
                    <a:pt x="342189" y="8838"/>
                  </a:cubicBezTo>
                  <a:cubicBezTo>
                    <a:pt x="414156" y="3017"/>
                    <a:pt x="573170" y="3546"/>
                    <a:pt x="573964" y="24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A3BF74E6-9B51-4BF2-8AD4-F6BDA4A7DAB0}"/>
                </a:ext>
              </a:extLst>
            </p:cNvPr>
            <p:cNvSpPr/>
            <p:nvPr/>
          </p:nvSpPr>
          <p:spPr>
            <a:xfrm>
              <a:off x="2304702" y="4181213"/>
              <a:ext cx="329061" cy="138462"/>
            </a:xfrm>
            <a:custGeom>
              <a:avLst/>
              <a:gdLst>
                <a:gd name="connsiteX0" fmla="*/ 348 w 329061"/>
                <a:gd name="connsiteY0" fmla="*/ 262 h 138462"/>
                <a:gd name="connsiteX1" fmla="*/ 141636 w 329061"/>
                <a:gd name="connsiteY1" fmla="*/ 98687 h 138462"/>
                <a:gd name="connsiteX2" fmla="*/ 216248 w 329061"/>
                <a:gd name="connsiteY2" fmla="*/ 119325 h 138462"/>
                <a:gd name="connsiteX3" fmla="*/ 328961 w 329061"/>
                <a:gd name="connsiteY3" fmla="*/ 120912 h 138462"/>
                <a:gd name="connsiteX4" fmla="*/ 235298 w 329061"/>
                <a:gd name="connsiteY4" fmla="*/ 128850 h 138462"/>
                <a:gd name="connsiteX5" fmla="*/ 186086 w 329061"/>
                <a:gd name="connsiteY5" fmla="*/ 132025 h 138462"/>
                <a:gd name="connsiteX6" fmla="*/ 348 w 329061"/>
                <a:gd name="connsiteY6" fmla="*/ 262 h 13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061" h="138462">
                  <a:moveTo>
                    <a:pt x="348" y="262"/>
                  </a:moveTo>
                  <a:cubicBezTo>
                    <a:pt x="-7060" y="-5294"/>
                    <a:pt x="105653" y="78843"/>
                    <a:pt x="141636" y="98687"/>
                  </a:cubicBezTo>
                  <a:cubicBezTo>
                    <a:pt x="177619" y="118531"/>
                    <a:pt x="185027" y="115621"/>
                    <a:pt x="216248" y="119325"/>
                  </a:cubicBezTo>
                  <a:cubicBezTo>
                    <a:pt x="247469" y="123029"/>
                    <a:pt x="325786" y="119325"/>
                    <a:pt x="328961" y="120912"/>
                  </a:cubicBezTo>
                  <a:cubicBezTo>
                    <a:pt x="332136" y="122499"/>
                    <a:pt x="259110" y="126998"/>
                    <a:pt x="235298" y="128850"/>
                  </a:cubicBezTo>
                  <a:cubicBezTo>
                    <a:pt x="211486" y="130702"/>
                    <a:pt x="219688" y="147371"/>
                    <a:pt x="186086" y="132025"/>
                  </a:cubicBezTo>
                  <a:cubicBezTo>
                    <a:pt x="152484" y="116679"/>
                    <a:pt x="7756" y="5818"/>
                    <a:pt x="348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9DCFD74D-4550-45B1-B87E-7E54A15B1409}"/>
                </a:ext>
              </a:extLst>
            </p:cNvPr>
            <p:cNvSpPr/>
            <p:nvPr/>
          </p:nvSpPr>
          <p:spPr>
            <a:xfrm>
              <a:off x="2419374" y="4350805"/>
              <a:ext cx="122214" cy="222509"/>
            </a:xfrm>
            <a:custGeom>
              <a:avLst/>
              <a:gdLst>
                <a:gd name="connsiteX0" fmla="*/ 122214 w 122214"/>
                <a:gd name="connsiteY0" fmla="*/ 2120 h 222509"/>
                <a:gd name="connsiteX1" fmla="*/ 9501 w 122214"/>
                <a:gd name="connsiteY1" fmla="*/ 8470 h 222509"/>
                <a:gd name="connsiteX2" fmla="*/ 7914 w 122214"/>
                <a:gd name="connsiteY2" fmla="*/ 49745 h 222509"/>
                <a:gd name="connsiteX3" fmla="*/ 23789 w 122214"/>
                <a:gd name="connsiteY3" fmla="*/ 219608 h 222509"/>
                <a:gd name="connsiteX4" fmla="*/ 23789 w 122214"/>
                <a:gd name="connsiteY4" fmla="*/ 148170 h 222509"/>
                <a:gd name="connsiteX5" fmla="*/ 7914 w 122214"/>
                <a:gd name="connsiteY5" fmla="*/ 35458 h 222509"/>
                <a:gd name="connsiteX6" fmla="*/ 122214 w 122214"/>
                <a:gd name="connsiteY6" fmla="*/ 2120 h 222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14" h="222509">
                  <a:moveTo>
                    <a:pt x="122214" y="2120"/>
                  </a:moveTo>
                  <a:cubicBezTo>
                    <a:pt x="122479" y="-2378"/>
                    <a:pt x="28551" y="533"/>
                    <a:pt x="9501" y="8470"/>
                  </a:cubicBezTo>
                  <a:cubicBezTo>
                    <a:pt x="-9549" y="16407"/>
                    <a:pt x="5533" y="14555"/>
                    <a:pt x="7914" y="49745"/>
                  </a:cubicBezTo>
                  <a:cubicBezTo>
                    <a:pt x="10295" y="84935"/>
                    <a:pt x="21143" y="203204"/>
                    <a:pt x="23789" y="219608"/>
                  </a:cubicBezTo>
                  <a:cubicBezTo>
                    <a:pt x="26435" y="236012"/>
                    <a:pt x="26435" y="178862"/>
                    <a:pt x="23789" y="148170"/>
                  </a:cubicBezTo>
                  <a:cubicBezTo>
                    <a:pt x="21143" y="117478"/>
                    <a:pt x="-4786" y="57154"/>
                    <a:pt x="7914" y="35458"/>
                  </a:cubicBezTo>
                  <a:cubicBezTo>
                    <a:pt x="20614" y="13762"/>
                    <a:pt x="121949" y="6618"/>
                    <a:pt x="122214" y="2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67D8BB32-A27A-48DB-9F42-626A5D6833CB}"/>
                </a:ext>
              </a:extLst>
            </p:cNvPr>
            <p:cNvSpPr/>
            <p:nvPr/>
          </p:nvSpPr>
          <p:spPr>
            <a:xfrm>
              <a:off x="2333301" y="4232245"/>
              <a:ext cx="152521" cy="110294"/>
            </a:xfrm>
            <a:custGeom>
              <a:avLst/>
              <a:gdLst>
                <a:gd name="connsiteX0" fmla="*/ 324 w 152521"/>
                <a:gd name="connsiteY0" fmla="*/ 30 h 110294"/>
                <a:gd name="connsiteX1" fmla="*/ 106687 w 152521"/>
                <a:gd name="connsiteY1" fmla="*/ 76230 h 110294"/>
                <a:gd name="connsiteX2" fmla="*/ 144787 w 152521"/>
                <a:gd name="connsiteY2" fmla="*/ 101630 h 110294"/>
                <a:gd name="connsiteX3" fmla="*/ 140024 w 152521"/>
                <a:gd name="connsiteY3" fmla="*/ 109568 h 110294"/>
                <a:gd name="connsiteX4" fmla="*/ 144787 w 152521"/>
                <a:gd name="connsiteY4" fmla="*/ 85755 h 110294"/>
                <a:gd name="connsiteX5" fmla="*/ 324 w 152521"/>
                <a:gd name="connsiteY5" fmla="*/ 30 h 11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521" h="110294">
                  <a:moveTo>
                    <a:pt x="324" y="30"/>
                  </a:moveTo>
                  <a:cubicBezTo>
                    <a:pt x="-6026" y="-1558"/>
                    <a:pt x="82610" y="59297"/>
                    <a:pt x="106687" y="76230"/>
                  </a:cubicBezTo>
                  <a:cubicBezTo>
                    <a:pt x="130764" y="93163"/>
                    <a:pt x="139231" y="96074"/>
                    <a:pt x="144787" y="101630"/>
                  </a:cubicBezTo>
                  <a:cubicBezTo>
                    <a:pt x="150343" y="107186"/>
                    <a:pt x="140024" y="112214"/>
                    <a:pt x="140024" y="109568"/>
                  </a:cubicBezTo>
                  <a:cubicBezTo>
                    <a:pt x="140024" y="106922"/>
                    <a:pt x="164631" y="101895"/>
                    <a:pt x="144787" y="85755"/>
                  </a:cubicBezTo>
                  <a:cubicBezTo>
                    <a:pt x="124943" y="69615"/>
                    <a:pt x="6674" y="1618"/>
                    <a:pt x="324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6D0F78B-FBF8-4C28-9DF1-ACC256D2166E}"/>
                </a:ext>
              </a:extLst>
            </p:cNvPr>
            <p:cNvSpPr/>
            <p:nvPr/>
          </p:nvSpPr>
          <p:spPr>
            <a:xfrm>
              <a:off x="2385020" y="4345256"/>
              <a:ext cx="144728" cy="226801"/>
            </a:xfrm>
            <a:custGeom>
              <a:avLst/>
              <a:gdLst>
                <a:gd name="connsiteX0" fmla="*/ 59730 w 144728"/>
                <a:gd name="connsiteY0" fmla="*/ 226744 h 226801"/>
                <a:gd name="connsiteX1" fmla="*/ 7343 w 144728"/>
                <a:gd name="connsiteY1" fmla="*/ 64819 h 226801"/>
                <a:gd name="connsiteX2" fmla="*/ 15280 w 144728"/>
                <a:gd name="connsiteY2" fmla="*/ 6082 h 226801"/>
                <a:gd name="connsiteX3" fmla="*/ 143868 w 144728"/>
                <a:gd name="connsiteY3" fmla="*/ 1319 h 226801"/>
                <a:gd name="connsiteX4" fmla="*/ 69255 w 144728"/>
                <a:gd name="connsiteY4" fmla="*/ 1319 h 226801"/>
                <a:gd name="connsiteX5" fmla="*/ 26393 w 144728"/>
                <a:gd name="connsiteY5" fmla="*/ 6082 h 226801"/>
                <a:gd name="connsiteX6" fmla="*/ 20043 w 144728"/>
                <a:gd name="connsiteY6" fmla="*/ 45769 h 226801"/>
                <a:gd name="connsiteX7" fmla="*/ 59730 w 144728"/>
                <a:gd name="connsiteY7" fmla="*/ 226744 h 22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728" h="226801">
                  <a:moveTo>
                    <a:pt x="59730" y="226744"/>
                  </a:moveTo>
                  <a:cubicBezTo>
                    <a:pt x="57613" y="229919"/>
                    <a:pt x="14751" y="101596"/>
                    <a:pt x="7343" y="64819"/>
                  </a:cubicBezTo>
                  <a:cubicBezTo>
                    <a:pt x="-65" y="28042"/>
                    <a:pt x="-7474" y="16665"/>
                    <a:pt x="15280" y="6082"/>
                  </a:cubicBezTo>
                  <a:cubicBezTo>
                    <a:pt x="38034" y="-4501"/>
                    <a:pt x="134872" y="2113"/>
                    <a:pt x="143868" y="1319"/>
                  </a:cubicBezTo>
                  <a:cubicBezTo>
                    <a:pt x="152864" y="525"/>
                    <a:pt x="88834" y="525"/>
                    <a:pt x="69255" y="1319"/>
                  </a:cubicBezTo>
                  <a:cubicBezTo>
                    <a:pt x="49676" y="2113"/>
                    <a:pt x="34595" y="-1326"/>
                    <a:pt x="26393" y="6082"/>
                  </a:cubicBezTo>
                  <a:cubicBezTo>
                    <a:pt x="18191" y="13490"/>
                    <a:pt x="16339" y="14548"/>
                    <a:pt x="20043" y="45769"/>
                  </a:cubicBezTo>
                  <a:cubicBezTo>
                    <a:pt x="23747" y="76990"/>
                    <a:pt x="61847" y="223569"/>
                    <a:pt x="59730" y="2267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2BF53C0-DBA7-4560-9D4A-5A19B5F1B1C1}"/>
                </a:ext>
              </a:extLst>
            </p:cNvPr>
            <p:cNvSpPr/>
            <p:nvPr/>
          </p:nvSpPr>
          <p:spPr>
            <a:xfrm>
              <a:off x="3335338" y="4336701"/>
              <a:ext cx="221318" cy="81482"/>
            </a:xfrm>
            <a:custGeom>
              <a:avLst/>
              <a:gdLst>
                <a:gd name="connsiteX0" fmla="*/ 0 w 221318"/>
                <a:gd name="connsiteY0" fmla="*/ 349 h 81482"/>
                <a:gd name="connsiteX1" fmla="*/ 60325 w 221318"/>
                <a:gd name="connsiteY1" fmla="*/ 32099 h 81482"/>
                <a:gd name="connsiteX2" fmla="*/ 61912 w 221318"/>
                <a:gd name="connsiteY2" fmla="*/ 52737 h 81482"/>
                <a:gd name="connsiteX3" fmla="*/ 101600 w 221318"/>
                <a:gd name="connsiteY3" fmla="*/ 44799 h 81482"/>
                <a:gd name="connsiteX4" fmla="*/ 133350 w 221318"/>
                <a:gd name="connsiteY4" fmla="*/ 35274 h 81482"/>
                <a:gd name="connsiteX5" fmla="*/ 163512 w 221318"/>
                <a:gd name="connsiteY5" fmla="*/ 47974 h 81482"/>
                <a:gd name="connsiteX6" fmla="*/ 217487 w 221318"/>
                <a:gd name="connsiteY6" fmla="*/ 47974 h 81482"/>
                <a:gd name="connsiteX7" fmla="*/ 47625 w 221318"/>
                <a:gd name="connsiteY7" fmla="*/ 81312 h 81482"/>
                <a:gd name="connsiteX8" fmla="*/ 139700 w 221318"/>
                <a:gd name="connsiteY8" fmla="*/ 60674 h 81482"/>
                <a:gd name="connsiteX9" fmla="*/ 60325 w 221318"/>
                <a:gd name="connsiteY9" fmla="*/ 54324 h 81482"/>
                <a:gd name="connsiteX10" fmla="*/ 0 w 221318"/>
                <a:gd name="connsiteY10" fmla="*/ 349 h 8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1318" h="81482">
                  <a:moveTo>
                    <a:pt x="0" y="349"/>
                  </a:moveTo>
                  <a:cubicBezTo>
                    <a:pt x="0" y="-3355"/>
                    <a:pt x="50006" y="23368"/>
                    <a:pt x="60325" y="32099"/>
                  </a:cubicBezTo>
                  <a:cubicBezTo>
                    <a:pt x="70644" y="40830"/>
                    <a:pt x="55033" y="50620"/>
                    <a:pt x="61912" y="52737"/>
                  </a:cubicBezTo>
                  <a:cubicBezTo>
                    <a:pt x="68791" y="54854"/>
                    <a:pt x="89694" y="47710"/>
                    <a:pt x="101600" y="44799"/>
                  </a:cubicBezTo>
                  <a:cubicBezTo>
                    <a:pt x="113506" y="41889"/>
                    <a:pt x="123031" y="34745"/>
                    <a:pt x="133350" y="35274"/>
                  </a:cubicBezTo>
                  <a:cubicBezTo>
                    <a:pt x="143669" y="35803"/>
                    <a:pt x="149489" y="45857"/>
                    <a:pt x="163512" y="47974"/>
                  </a:cubicBezTo>
                  <a:cubicBezTo>
                    <a:pt x="177535" y="50091"/>
                    <a:pt x="236801" y="42418"/>
                    <a:pt x="217487" y="47974"/>
                  </a:cubicBezTo>
                  <a:cubicBezTo>
                    <a:pt x="198173" y="53530"/>
                    <a:pt x="60590" y="79195"/>
                    <a:pt x="47625" y="81312"/>
                  </a:cubicBezTo>
                  <a:cubicBezTo>
                    <a:pt x="34660" y="83429"/>
                    <a:pt x="137583" y="65172"/>
                    <a:pt x="139700" y="60674"/>
                  </a:cubicBezTo>
                  <a:cubicBezTo>
                    <a:pt x="141817" y="56176"/>
                    <a:pt x="81227" y="63320"/>
                    <a:pt x="60325" y="54324"/>
                  </a:cubicBezTo>
                  <a:cubicBezTo>
                    <a:pt x="39423" y="45328"/>
                    <a:pt x="0" y="4053"/>
                    <a:pt x="0" y="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3DB1BED-ED49-495D-BBEA-C6304ABE5B49}"/>
                </a:ext>
              </a:extLst>
            </p:cNvPr>
            <p:cNvSpPr/>
            <p:nvPr/>
          </p:nvSpPr>
          <p:spPr>
            <a:xfrm>
              <a:off x="3340031" y="4412134"/>
              <a:ext cx="78466" cy="292128"/>
            </a:xfrm>
            <a:custGeom>
              <a:avLst/>
              <a:gdLst>
                <a:gd name="connsiteX0" fmla="*/ 77857 w 78466"/>
                <a:gd name="connsiteY0" fmla="*/ 1116 h 292128"/>
                <a:gd name="connsiteX1" fmla="*/ 65157 w 78466"/>
                <a:gd name="connsiteY1" fmla="*/ 58266 h 292128"/>
                <a:gd name="connsiteX2" fmla="*/ 57219 w 78466"/>
                <a:gd name="connsiteY2" fmla="*/ 175741 h 292128"/>
                <a:gd name="connsiteX3" fmla="*/ 69 w 78466"/>
                <a:gd name="connsiteY3" fmla="*/ 291629 h 292128"/>
                <a:gd name="connsiteX4" fmla="*/ 46107 w 78466"/>
                <a:gd name="connsiteY4" fmla="*/ 215429 h 292128"/>
                <a:gd name="connsiteX5" fmla="*/ 73094 w 78466"/>
                <a:gd name="connsiteY5" fmla="*/ 159866 h 292128"/>
                <a:gd name="connsiteX6" fmla="*/ 76269 w 78466"/>
                <a:gd name="connsiteY6" fmla="*/ 105891 h 292128"/>
                <a:gd name="connsiteX7" fmla="*/ 77857 w 78466"/>
                <a:gd name="connsiteY7" fmla="*/ 1116 h 29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466" h="292128">
                  <a:moveTo>
                    <a:pt x="77857" y="1116"/>
                  </a:moveTo>
                  <a:cubicBezTo>
                    <a:pt x="76005" y="-6822"/>
                    <a:pt x="68597" y="29162"/>
                    <a:pt x="65157" y="58266"/>
                  </a:cubicBezTo>
                  <a:cubicBezTo>
                    <a:pt x="61717" y="87370"/>
                    <a:pt x="68067" y="136847"/>
                    <a:pt x="57219" y="175741"/>
                  </a:cubicBezTo>
                  <a:cubicBezTo>
                    <a:pt x="46371" y="214635"/>
                    <a:pt x="1921" y="285014"/>
                    <a:pt x="69" y="291629"/>
                  </a:cubicBezTo>
                  <a:cubicBezTo>
                    <a:pt x="-1783" y="298244"/>
                    <a:pt x="33936" y="237390"/>
                    <a:pt x="46107" y="215429"/>
                  </a:cubicBezTo>
                  <a:cubicBezTo>
                    <a:pt x="58278" y="193468"/>
                    <a:pt x="68067" y="178122"/>
                    <a:pt x="73094" y="159866"/>
                  </a:cubicBezTo>
                  <a:cubicBezTo>
                    <a:pt x="78121" y="141610"/>
                    <a:pt x="75740" y="126528"/>
                    <a:pt x="76269" y="105891"/>
                  </a:cubicBezTo>
                  <a:cubicBezTo>
                    <a:pt x="76798" y="85254"/>
                    <a:pt x="79709" y="9054"/>
                    <a:pt x="77857" y="1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D1D6D0EC-007D-4540-85DB-EE5F93CF0074}"/>
                </a:ext>
              </a:extLst>
            </p:cNvPr>
            <p:cNvSpPr/>
            <p:nvPr/>
          </p:nvSpPr>
          <p:spPr>
            <a:xfrm>
              <a:off x="3314698" y="4397355"/>
              <a:ext cx="81249" cy="308435"/>
            </a:xfrm>
            <a:custGeom>
              <a:avLst/>
              <a:gdLst>
                <a:gd name="connsiteX0" fmla="*/ 80965 w 81249"/>
                <a:gd name="connsiteY0" fmla="*/ 20 h 308435"/>
                <a:gd name="connsiteX1" fmla="*/ 53977 w 81249"/>
                <a:gd name="connsiteY1" fmla="*/ 171470 h 308435"/>
                <a:gd name="connsiteX2" fmla="*/ 33340 w 81249"/>
                <a:gd name="connsiteY2" fmla="*/ 219095 h 308435"/>
                <a:gd name="connsiteX3" fmla="*/ 2 w 81249"/>
                <a:gd name="connsiteY3" fmla="*/ 307995 h 308435"/>
                <a:gd name="connsiteX4" fmla="*/ 31752 w 81249"/>
                <a:gd name="connsiteY4" fmla="*/ 249258 h 308435"/>
                <a:gd name="connsiteX5" fmla="*/ 65090 w 81249"/>
                <a:gd name="connsiteY5" fmla="*/ 160358 h 308435"/>
                <a:gd name="connsiteX6" fmla="*/ 80965 w 81249"/>
                <a:gd name="connsiteY6" fmla="*/ 20 h 308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249" h="308435">
                  <a:moveTo>
                    <a:pt x="80965" y="20"/>
                  </a:moveTo>
                  <a:cubicBezTo>
                    <a:pt x="79113" y="1872"/>
                    <a:pt x="61914" y="134958"/>
                    <a:pt x="53977" y="171470"/>
                  </a:cubicBezTo>
                  <a:cubicBezTo>
                    <a:pt x="46040" y="207982"/>
                    <a:pt x="42336" y="196341"/>
                    <a:pt x="33340" y="219095"/>
                  </a:cubicBezTo>
                  <a:cubicBezTo>
                    <a:pt x="24344" y="241849"/>
                    <a:pt x="267" y="302968"/>
                    <a:pt x="2" y="307995"/>
                  </a:cubicBezTo>
                  <a:cubicBezTo>
                    <a:pt x="-263" y="313022"/>
                    <a:pt x="20904" y="273864"/>
                    <a:pt x="31752" y="249258"/>
                  </a:cubicBezTo>
                  <a:cubicBezTo>
                    <a:pt x="42600" y="224652"/>
                    <a:pt x="54771" y="198987"/>
                    <a:pt x="65090" y="160358"/>
                  </a:cubicBezTo>
                  <a:cubicBezTo>
                    <a:pt x="75409" y="121729"/>
                    <a:pt x="82817" y="-1832"/>
                    <a:pt x="80965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7ED3B106-7A79-42B9-A375-39E7DB58D262}"/>
                </a:ext>
              </a:extLst>
            </p:cNvPr>
            <p:cNvSpPr/>
            <p:nvPr/>
          </p:nvSpPr>
          <p:spPr>
            <a:xfrm>
              <a:off x="2466975" y="4610100"/>
              <a:ext cx="224198" cy="291448"/>
            </a:xfrm>
            <a:custGeom>
              <a:avLst/>
              <a:gdLst>
                <a:gd name="connsiteX0" fmla="*/ 0 w 224198"/>
                <a:gd name="connsiteY0" fmla="*/ 0 h 291448"/>
                <a:gd name="connsiteX1" fmla="*/ 82550 w 224198"/>
                <a:gd name="connsiteY1" fmla="*/ 142875 h 291448"/>
                <a:gd name="connsiteX2" fmla="*/ 155575 w 224198"/>
                <a:gd name="connsiteY2" fmla="*/ 227013 h 291448"/>
                <a:gd name="connsiteX3" fmla="*/ 222250 w 224198"/>
                <a:gd name="connsiteY3" fmla="*/ 290513 h 291448"/>
                <a:gd name="connsiteX4" fmla="*/ 200025 w 224198"/>
                <a:gd name="connsiteY4" fmla="*/ 260350 h 291448"/>
                <a:gd name="connsiteX5" fmla="*/ 134938 w 224198"/>
                <a:gd name="connsiteY5" fmla="*/ 198438 h 291448"/>
                <a:gd name="connsiteX6" fmla="*/ 111125 w 224198"/>
                <a:gd name="connsiteY6" fmla="*/ 160338 h 291448"/>
                <a:gd name="connsiteX7" fmla="*/ 0 w 224198"/>
                <a:gd name="connsiteY7" fmla="*/ 0 h 29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198" h="291448">
                  <a:moveTo>
                    <a:pt x="0" y="0"/>
                  </a:moveTo>
                  <a:cubicBezTo>
                    <a:pt x="28310" y="52520"/>
                    <a:pt x="56621" y="105040"/>
                    <a:pt x="82550" y="142875"/>
                  </a:cubicBezTo>
                  <a:cubicBezTo>
                    <a:pt x="108479" y="180710"/>
                    <a:pt x="132292" y="202407"/>
                    <a:pt x="155575" y="227013"/>
                  </a:cubicBezTo>
                  <a:cubicBezTo>
                    <a:pt x="178858" y="251619"/>
                    <a:pt x="214842" y="284957"/>
                    <a:pt x="222250" y="290513"/>
                  </a:cubicBezTo>
                  <a:cubicBezTo>
                    <a:pt x="229658" y="296069"/>
                    <a:pt x="214577" y="275696"/>
                    <a:pt x="200025" y="260350"/>
                  </a:cubicBezTo>
                  <a:cubicBezTo>
                    <a:pt x="185473" y="245004"/>
                    <a:pt x="149755" y="215107"/>
                    <a:pt x="134938" y="198438"/>
                  </a:cubicBezTo>
                  <a:cubicBezTo>
                    <a:pt x="120121" y="181769"/>
                    <a:pt x="131233" y="192882"/>
                    <a:pt x="111125" y="16033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887276B-2FF3-452E-9861-3BC1B0B67709}"/>
                </a:ext>
              </a:extLst>
            </p:cNvPr>
            <p:cNvSpPr/>
            <p:nvPr/>
          </p:nvSpPr>
          <p:spPr>
            <a:xfrm>
              <a:off x="2700094" y="4719623"/>
              <a:ext cx="592916" cy="186431"/>
            </a:xfrm>
            <a:custGeom>
              <a:avLst/>
              <a:gdLst>
                <a:gd name="connsiteX0" fmla="*/ 592381 w 592916"/>
                <a:gd name="connsiteY0" fmla="*/ 15 h 186431"/>
                <a:gd name="connsiteX1" fmla="*/ 533644 w 592916"/>
                <a:gd name="connsiteY1" fmla="*/ 101615 h 186431"/>
                <a:gd name="connsiteX2" fmla="*/ 463794 w 592916"/>
                <a:gd name="connsiteY2" fmla="*/ 127015 h 186431"/>
                <a:gd name="connsiteX3" fmla="*/ 352669 w 592916"/>
                <a:gd name="connsiteY3" fmla="*/ 158765 h 186431"/>
                <a:gd name="connsiteX4" fmla="*/ 270119 w 592916"/>
                <a:gd name="connsiteY4" fmla="*/ 166702 h 186431"/>
                <a:gd name="connsiteX5" fmla="*/ 244 w 592916"/>
                <a:gd name="connsiteY5" fmla="*/ 182577 h 186431"/>
                <a:gd name="connsiteX6" fmla="*/ 227256 w 592916"/>
                <a:gd name="connsiteY6" fmla="*/ 179402 h 186431"/>
                <a:gd name="connsiteX7" fmla="*/ 498719 w 592916"/>
                <a:gd name="connsiteY7" fmla="*/ 109552 h 186431"/>
                <a:gd name="connsiteX8" fmla="*/ 592381 w 592916"/>
                <a:gd name="connsiteY8" fmla="*/ 15 h 186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2916" h="186431">
                  <a:moveTo>
                    <a:pt x="592381" y="15"/>
                  </a:moveTo>
                  <a:cubicBezTo>
                    <a:pt x="598202" y="-1308"/>
                    <a:pt x="555075" y="80448"/>
                    <a:pt x="533644" y="101615"/>
                  </a:cubicBezTo>
                  <a:cubicBezTo>
                    <a:pt x="512213" y="122782"/>
                    <a:pt x="493956" y="117490"/>
                    <a:pt x="463794" y="127015"/>
                  </a:cubicBezTo>
                  <a:cubicBezTo>
                    <a:pt x="433632" y="136540"/>
                    <a:pt x="384948" y="152151"/>
                    <a:pt x="352669" y="158765"/>
                  </a:cubicBezTo>
                  <a:cubicBezTo>
                    <a:pt x="320390" y="165380"/>
                    <a:pt x="270119" y="166702"/>
                    <a:pt x="270119" y="166702"/>
                  </a:cubicBezTo>
                  <a:lnTo>
                    <a:pt x="244" y="182577"/>
                  </a:lnTo>
                  <a:cubicBezTo>
                    <a:pt x="-6900" y="184694"/>
                    <a:pt x="144177" y="191573"/>
                    <a:pt x="227256" y="179402"/>
                  </a:cubicBezTo>
                  <a:cubicBezTo>
                    <a:pt x="310335" y="167231"/>
                    <a:pt x="437336" y="140773"/>
                    <a:pt x="498719" y="109552"/>
                  </a:cubicBezTo>
                  <a:cubicBezTo>
                    <a:pt x="560102" y="78331"/>
                    <a:pt x="586560" y="1338"/>
                    <a:pt x="59238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170674A-0DD0-4587-9E0C-998BF1542B96}"/>
                </a:ext>
              </a:extLst>
            </p:cNvPr>
            <p:cNvSpPr/>
            <p:nvPr/>
          </p:nvSpPr>
          <p:spPr>
            <a:xfrm>
              <a:off x="3630274" y="4256782"/>
              <a:ext cx="841528" cy="124795"/>
            </a:xfrm>
            <a:custGeom>
              <a:avLst/>
              <a:gdLst>
                <a:gd name="connsiteX0" fmla="*/ 339 w 841528"/>
                <a:gd name="connsiteY0" fmla="*/ 124718 h 124795"/>
                <a:gd name="connsiteX1" fmla="*/ 95589 w 841528"/>
                <a:gd name="connsiteY1" fmla="*/ 67568 h 124795"/>
                <a:gd name="connsiteX2" fmla="*/ 324189 w 841528"/>
                <a:gd name="connsiteY2" fmla="*/ 21531 h 124795"/>
                <a:gd name="connsiteX3" fmla="*/ 822664 w 841528"/>
                <a:gd name="connsiteY3" fmla="*/ 19943 h 124795"/>
                <a:gd name="connsiteX4" fmla="*/ 744876 w 841528"/>
                <a:gd name="connsiteY4" fmla="*/ 18356 h 124795"/>
                <a:gd name="connsiteX5" fmla="*/ 484526 w 841528"/>
                <a:gd name="connsiteY5" fmla="*/ 2481 h 124795"/>
                <a:gd name="connsiteX6" fmla="*/ 313076 w 841528"/>
                <a:gd name="connsiteY6" fmla="*/ 5656 h 124795"/>
                <a:gd name="connsiteX7" fmla="*/ 124164 w 841528"/>
                <a:gd name="connsiteY7" fmla="*/ 54868 h 124795"/>
                <a:gd name="connsiteX8" fmla="*/ 339 w 841528"/>
                <a:gd name="connsiteY8" fmla="*/ 124718 h 12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1528" h="124795">
                  <a:moveTo>
                    <a:pt x="339" y="124718"/>
                  </a:moveTo>
                  <a:cubicBezTo>
                    <a:pt x="-4423" y="126835"/>
                    <a:pt x="41614" y="84766"/>
                    <a:pt x="95589" y="67568"/>
                  </a:cubicBezTo>
                  <a:cubicBezTo>
                    <a:pt x="149564" y="50370"/>
                    <a:pt x="203010" y="29468"/>
                    <a:pt x="324189" y="21531"/>
                  </a:cubicBezTo>
                  <a:cubicBezTo>
                    <a:pt x="445368" y="13594"/>
                    <a:pt x="752550" y="20472"/>
                    <a:pt x="822664" y="19943"/>
                  </a:cubicBezTo>
                  <a:cubicBezTo>
                    <a:pt x="892778" y="19414"/>
                    <a:pt x="744876" y="18356"/>
                    <a:pt x="744876" y="18356"/>
                  </a:cubicBezTo>
                  <a:cubicBezTo>
                    <a:pt x="688520" y="15446"/>
                    <a:pt x="556493" y="4598"/>
                    <a:pt x="484526" y="2481"/>
                  </a:cubicBezTo>
                  <a:cubicBezTo>
                    <a:pt x="412559" y="364"/>
                    <a:pt x="373136" y="-3075"/>
                    <a:pt x="313076" y="5656"/>
                  </a:cubicBezTo>
                  <a:cubicBezTo>
                    <a:pt x="253016" y="14387"/>
                    <a:pt x="173112" y="37141"/>
                    <a:pt x="124164" y="54868"/>
                  </a:cubicBezTo>
                  <a:cubicBezTo>
                    <a:pt x="75216" y="72595"/>
                    <a:pt x="5101" y="122601"/>
                    <a:pt x="339" y="124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19F11154-DFDD-464C-9580-A54CA4003882}"/>
                </a:ext>
              </a:extLst>
            </p:cNvPr>
            <p:cNvSpPr/>
            <p:nvPr/>
          </p:nvSpPr>
          <p:spPr>
            <a:xfrm>
              <a:off x="3631219" y="4273466"/>
              <a:ext cx="241393" cy="82653"/>
            </a:xfrm>
            <a:custGeom>
              <a:avLst/>
              <a:gdLst>
                <a:gd name="connsiteX0" fmla="*/ 981 w 241393"/>
                <a:gd name="connsiteY0" fmla="*/ 82634 h 82653"/>
                <a:gd name="connsiteX1" fmla="*/ 83531 w 241393"/>
                <a:gd name="connsiteY1" fmla="*/ 27072 h 82653"/>
                <a:gd name="connsiteX2" fmla="*/ 240694 w 241393"/>
                <a:gd name="connsiteY2" fmla="*/ 84 h 82653"/>
                <a:gd name="connsiteX3" fmla="*/ 135919 w 241393"/>
                <a:gd name="connsiteY3" fmla="*/ 20722 h 82653"/>
                <a:gd name="connsiteX4" fmla="*/ 981 w 241393"/>
                <a:gd name="connsiteY4" fmla="*/ 82634 h 8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393" h="82653">
                  <a:moveTo>
                    <a:pt x="981" y="82634"/>
                  </a:moveTo>
                  <a:cubicBezTo>
                    <a:pt x="-7750" y="83692"/>
                    <a:pt x="43579" y="40830"/>
                    <a:pt x="83531" y="27072"/>
                  </a:cubicBezTo>
                  <a:cubicBezTo>
                    <a:pt x="123483" y="13314"/>
                    <a:pt x="231963" y="1142"/>
                    <a:pt x="240694" y="84"/>
                  </a:cubicBezTo>
                  <a:cubicBezTo>
                    <a:pt x="249425" y="-974"/>
                    <a:pt x="174284" y="8022"/>
                    <a:pt x="135919" y="20722"/>
                  </a:cubicBezTo>
                  <a:cubicBezTo>
                    <a:pt x="97554" y="33422"/>
                    <a:pt x="9712" y="81576"/>
                    <a:pt x="981" y="82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E77AE31E-2BEF-4C39-9CA6-04379AD71F4E}"/>
                </a:ext>
              </a:extLst>
            </p:cNvPr>
            <p:cNvSpPr/>
            <p:nvPr/>
          </p:nvSpPr>
          <p:spPr>
            <a:xfrm>
              <a:off x="4014733" y="4233264"/>
              <a:ext cx="458679" cy="41912"/>
            </a:xfrm>
            <a:custGeom>
              <a:avLst/>
              <a:gdLst>
                <a:gd name="connsiteX0" fmla="*/ 6405 w 458679"/>
                <a:gd name="connsiteY0" fmla="*/ 21236 h 41912"/>
                <a:gd name="connsiteX1" fmla="*/ 109592 w 458679"/>
                <a:gd name="connsiteY1" fmla="*/ 8536 h 41912"/>
                <a:gd name="connsiteX2" fmla="*/ 268342 w 458679"/>
                <a:gd name="connsiteY2" fmla="*/ 16474 h 41912"/>
                <a:gd name="connsiteX3" fmla="*/ 455667 w 458679"/>
                <a:gd name="connsiteY3" fmla="*/ 41874 h 41912"/>
                <a:gd name="connsiteX4" fmla="*/ 377880 w 458679"/>
                <a:gd name="connsiteY4" fmla="*/ 10124 h 41912"/>
                <a:gd name="connsiteX5" fmla="*/ 296917 w 458679"/>
                <a:gd name="connsiteY5" fmla="*/ 599 h 41912"/>
                <a:gd name="connsiteX6" fmla="*/ 6405 w 458679"/>
                <a:gd name="connsiteY6" fmla="*/ 21236 h 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8679" h="41912">
                  <a:moveTo>
                    <a:pt x="6405" y="21236"/>
                  </a:moveTo>
                  <a:cubicBezTo>
                    <a:pt x="-24816" y="22559"/>
                    <a:pt x="65936" y="9330"/>
                    <a:pt x="109592" y="8536"/>
                  </a:cubicBezTo>
                  <a:cubicBezTo>
                    <a:pt x="153248" y="7742"/>
                    <a:pt x="210663" y="10918"/>
                    <a:pt x="268342" y="16474"/>
                  </a:cubicBezTo>
                  <a:cubicBezTo>
                    <a:pt x="326021" y="22030"/>
                    <a:pt x="437411" y="42932"/>
                    <a:pt x="455667" y="41874"/>
                  </a:cubicBezTo>
                  <a:cubicBezTo>
                    <a:pt x="473923" y="40816"/>
                    <a:pt x="404338" y="17003"/>
                    <a:pt x="377880" y="10124"/>
                  </a:cubicBezTo>
                  <a:cubicBezTo>
                    <a:pt x="351422" y="3245"/>
                    <a:pt x="356448" y="-1782"/>
                    <a:pt x="296917" y="599"/>
                  </a:cubicBezTo>
                  <a:cubicBezTo>
                    <a:pt x="237386" y="2980"/>
                    <a:pt x="37626" y="19913"/>
                    <a:pt x="6405" y="21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DB93F716-CFF7-4C20-AE0E-F32459E5006F}"/>
                </a:ext>
              </a:extLst>
            </p:cNvPr>
            <p:cNvSpPr/>
            <p:nvPr/>
          </p:nvSpPr>
          <p:spPr>
            <a:xfrm>
              <a:off x="4429685" y="4122704"/>
              <a:ext cx="288487" cy="134629"/>
            </a:xfrm>
            <a:custGeom>
              <a:avLst/>
              <a:gdLst>
                <a:gd name="connsiteX0" fmla="*/ 288365 w 288487"/>
                <a:gd name="connsiteY0" fmla="*/ 34 h 134629"/>
                <a:gd name="connsiteX1" fmla="*/ 159778 w 288487"/>
                <a:gd name="connsiteY1" fmla="*/ 114334 h 134629"/>
                <a:gd name="connsiteX2" fmla="*/ 34365 w 288487"/>
                <a:gd name="connsiteY2" fmla="*/ 123859 h 134629"/>
                <a:gd name="connsiteX3" fmla="*/ 4203 w 288487"/>
                <a:gd name="connsiteY3" fmla="*/ 123859 h 134629"/>
                <a:gd name="connsiteX4" fmla="*/ 108978 w 288487"/>
                <a:gd name="connsiteY4" fmla="*/ 122271 h 134629"/>
                <a:gd name="connsiteX5" fmla="*/ 182003 w 288487"/>
                <a:gd name="connsiteY5" fmla="*/ 127034 h 134629"/>
                <a:gd name="connsiteX6" fmla="*/ 288365 w 288487"/>
                <a:gd name="connsiteY6" fmla="*/ 34 h 13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487" h="134629">
                  <a:moveTo>
                    <a:pt x="288365" y="34"/>
                  </a:moveTo>
                  <a:cubicBezTo>
                    <a:pt x="284661" y="-2083"/>
                    <a:pt x="202111" y="93696"/>
                    <a:pt x="159778" y="114334"/>
                  </a:cubicBezTo>
                  <a:cubicBezTo>
                    <a:pt x="117445" y="134972"/>
                    <a:pt x="60294" y="122272"/>
                    <a:pt x="34365" y="123859"/>
                  </a:cubicBezTo>
                  <a:cubicBezTo>
                    <a:pt x="8436" y="125447"/>
                    <a:pt x="-8232" y="124124"/>
                    <a:pt x="4203" y="123859"/>
                  </a:cubicBezTo>
                  <a:cubicBezTo>
                    <a:pt x="16638" y="123594"/>
                    <a:pt x="79345" y="121742"/>
                    <a:pt x="108978" y="122271"/>
                  </a:cubicBezTo>
                  <a:cubicBezTo>
                    <a:pt x="138611" y="122800"/>
                    <a:pt x="153428" y="146348"/>
                    <a:pt x="182003" y="127034"/>
                  </a:cubicBezTo>
                  <a:cubicBezTo>
                    <a:pt x="210578" y="107720"/>
                    <a:pt x="292069" y="2151"/>
                    <a:pt x="288365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5A08BEC9-D436-47C7-B6D5-90A1B34D430D}"/>
                </a:ext>
              </a:extLst>
            </p:cNvPr>
            <p:cNvSpPr/>
            <p:nvPr/>
          </p:nvSpPr>
          <p:spPr>
            <a:xfrm>
              <a:off x="4595906" y="4149584"/>
              <a:ext cx="115922" cy="259268"/>
            </a:xfrm>
            <a:custGeom>
              <a:avLst/>
              <a:gdLst>
                <a:gd name="connsiteX0" fmla="*/ 115794 w 115922"/>
                <a:gd name="connsiteY0" fmla="*/ 141 h 259268"/>
                <a:gd name="connsiteX1" fmla="*/ 26894 w 115922"/>
                <a:gd name="connsiteY1" fmla="*/ 101741 h 259268"/>
                <a:gd name="connsiteX2" fmla="*/ 26894 w 115922"/>
                <a:gd name="connsiteY2" fmla="*/ 149366 h 259268"/>
                <a:gd name="connsiteX3" fmla="*/ 41182 w 115922"/>
                <a:gd name="connsiteY3" fmla="*/ 258904 h 259268"/>
                <a:gd name="connsiteX4" fmla="*/ 18957 w 115922"/>
                <a:gd name="connsiteY4" fmla="*/ 182704 h 259268"/>
                <a:gd name="connsiteX5" fmla="*/ 4669 w 115922"/>
                <a:gd name="connsiteY5" fmla="*/ 125554 h 259268"/>
                <a:gd name="connsiteX6" fmla="*/ 115794 w 115922"/>
                <a:gd name="connsiteY6" fmla="*/ 141 h 25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922" h="259268">
                  <a:moveTo>
                    <a:pt x="115794" y="141"/>
                  </a:moveTo>
                  <a:cubicBezTo>
                    <a:pt x="119498" y="-3828"/>
                    <a:pt x="41711" y="76870"/>
                    <a:pt x="26894" y="101741"/>
                  </a:cubicBezTo>
                  <a:cubicBezTo>
                    <a:pt x="12077" y="126612"/>
                    <a:pt x="24513" y="123172"/>
                    <a:pt x="26894" y="149366"/>
                  </a:cubicBezTo>
                  <a:cubicBezTo>
                    <a:pt x="29275" y="175560"/>
                    <a:pt x="42505" y="253348"/>
                    <a:pt x="41182" y="258904"/>
                  </a:cubicBezTo>
                  <a:cubicBezTo>
                    <a:pt x="39859" y="264460"/>
                    <a:pt x="25042" y="204929"/>
                    <a:pt x="18957" y="182704"/>
                  </a:cubicBezTo>
                  <a:cubicBezTo>
                    <a:pt x="12871" y="160479"/>
                    <a:pt x="-9618" y="155716"/>
                    <a:pt x="4669" y="125554"/>
                  </a:cubicBezTo>
                  <a:cubicBezTo>
                    <a:pt x="18956" y="95392"/>
                    <a:pt x="112090" y="4110"/>
                    <a:pt x="115794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3E701096-844F-44D2-8F25-1458C3E474C1}"/>
                </a:ext>
              </a:extLst>
            </p:cNvPr>
            <p:cNvSpPr/>
            <p:nvPr/>
          </p:nvSpPr>
          <p:spPr>
            <a:xfrm>
              <a:off x="4630373" y="4171918"/>
              <a:ext cx="89741" cy="248675"/>
            </a:xfrm>
            <a:custGeom>
              <a:avLst/>
              <a:gdLst>
                <a:gd name="connsiteX0" fmla="*/ 89265 w 89741"/>
                <a:gd name="connsiteY0" fmla="*/ 32 h 248675"/>
                <a:gd name="connsiteX1" fmla="*/ 40052 w 89741"/>
                <a:gd name="connsiteY1" fmla="*/ 115920 h 248675"/>
                <a:gd name="connsiteX2" fmla="*/ 3540 w 89741"/>
                <a:gd name="connsiteY2" fmla="*/ 246095 h 248675"/>
                <a:gd name="connsiteX3" fmla="*/ 1952 w 89741"/>
                <a:gd name="connsiteY3" fmla="*/ 196882 h 248675"/>
                <a:gd name="connsiteX4" fmla="*/ 8302 w 89741"/>
                <a:gd name="connsiteY4" fmla="*/ 127032 h 248675"/>
                <a:gd name="connsiteX5" fmla="*/ 89265 w 89741"/>
                <a:gd name="connsiteY5" fmla="*/ 32 h 24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741" h="248675">
                  <a:moveTo>
                    <a:pt x="89265" y="32"/>
                  </a:moveTo>
                  <a:cubicBezTo>
                    <a:pt x="94557" y="-1820"/>
                    <a:pt x="54339" y="74910"/>
                    <a:pt x="40052" y="115920"/>
                  </a:cubicBezTo>
                  <a:cubicBezTo>
                    <a:pt x="25764" y="156931"/>
                    <a:pt x="9890" y="232601"/>
                    <a:pt x="3540" y="246095"/>
                  </a:cubicBezTo>
                  <a:cubicBezTo>
                    <a:pt x="-2810" y="259589"/>
                    <a:pt x="1158" y="216726"/>
                    <a:pt x="1952" y="196882"/>
                  </a:cubicBezTo>
                  <a:cubicBezTo>
                    <a:pt x="2746" y="177038"/>
                    <a:pt x="-5986" y="157459"/>
                    <a:pt x="8302" y="127032"/>
                  </a:cubicBezTo>
                  <a:cubicBezTo>
                    <a:pt x="22589" y="96605"/>
                    <a:pt x="83973" y="1884"/>
                    <a:pt x="89265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E36D9ACC-0C9A-47C8-A8D8-C7EBE1AB954A}"/>
                </a:ext>
              </a:extLst>
            </p:cNvPr>
            <p:cNvSpPr/>
            <p:nvPr/>
          </p:nvSpPr>
          <p:spPr>
            <a:xfrm>
              <a:off x="3603579" y="4391800"/>
              <a:ext cx="84018" cy="206647"/>
            </a:xfrm>
            <a:custGeom>
              <a:avLst/>
              <a:gdLst>
                <a:gd name="connsiteX0" fmla="*/ 46 w 84018"/>
                <a:gd name="connsiteY0" fmla="*/ 813 h 206647"/>
                <a:gd name="connsiteX1" fmla="*/ 58784 w 84018"/>
                <a:gd name="connsiteY1" fmla="*/ 62725 h 206647"/>
                <a:gd name="connsiteX2" fmla="*/ 82596 w 84018"/>
                <a:gd name="connsiteY2" fmla="*/ 202425 h 206647"/>
                <a:gd name="connsiteX3" fmla="*/ 77834 w 84018"/>
                <a:gd name="connsiteY3" fmla="*/ 164325 h 206647"/>
                <a:gd name="connsiteX4" fmla="*/ 49259 w 84018"/>
                <a:gd name="connsiteY4" fmla="*/ 102413 h 206647"/>
                <a:gd name="connsiteX5" fmla="*/ 46 w 84018"/>
                <a:gd name="connsiteY5" fmla="*/ 813 h 206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18" h="206647">
                  <a:moveTo>
                    <a:pt x="46" y="813"/>
                  </a:moveTo>
                  <a:cubicBezTo>
                    <a:pt x="1633" y="-5802"/>
                    <a:pt x="45026" y="29123"/>
                    <a:pt x="58784" y="62725"/>
                  </a:cubicBezTo>
                  <a:cubicBezTo>
                    <a:pt x="72542" y="96327"/>
                    <a:pt x="79421" y="185492"/>
                    <a:pt x="82596" y="202425"/>
                  </a:cubicBezTo>
                  <a:cubicBezTo>
                    <a:pt x="85771" y="219358"/>
                    <a:pt x="83390" y="180994"/>
                    <a:pt x="77834" y="164325"/>
                  </a:cubicBezTo>
                  <a:cubicBezTo>
                    <a:pt x="72278" y="147656"/>
                    <a:pt x="60636" y="128607"/>
                    <a:pt x="49259" y="102413"/>
                  </a:cubicBezTo>
                  <a:cubicBezTo>
                    <a:pt x="37882" y="76219"/>
                    <a:pt x="-1541" y="7428"/>
                    <a:pt x="46" y="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591880BF-769B-4CD7-B11D-4310E2B106E7}"/>
                </a:ext>
              </a:extLst>
            </p:cNvPr>
            <p:cNvSpPr/>
            <p:nvPr/>
          </p:nvSpPr>
          <p:spPr>
            <a:xfrm>
              <a:off x="4109022" y="4599341"/>
              <a:ext cx="463744" cy="267829"/>
            </a:xfrm>
            <a:custGeom>
              <a:avLst/>
              <a:gdLst>
                <a:gd name="connsiteX0" fmla="*/ 1016 w 463744"/>
                <a:gd name="connsiteY0" fmla="*/ 261584 h 267829"/>
                <a:gd name="connsiteX1" fmla="*/ 169291 w 463744"/>
                <a:gd name="connsiteY1" fmla="*/ 256822 h 267829"/>
                <a:gd name="connsiteX2" fmla="*/ 345503 w 463744"/>
                <a:gd name="connsiteY2" fmla="*/ 179034 h 267829"/>
                <a:gd name="connsiteX3" fmla="*/ 397891 w 463744"/>
                <a:gd name="connsiteY3" fmla="*/ 112359 h 267829"/>
                <a:gd name="connsiteX4" fmla="*/ 462978 w 463744"/>
                <a:gd name="connsiteY4" fmla="*/ 1234 h 267829"/>
                <a:gd name="connsiteX5" fmla="*/ 428053 w 463744"/>
                <a:gd name="connsiteY5" fmla="*/ 58384 h 267829"/>
                <a:gd name="connsiteX6" fmla="*/ 347091 w 463744"/>
                <a:gd name="connsiteY6" fmla="*/ 144109 h 267829"/>
                <a:gd name="connsiteX7" fmla="*/ 250253 w 463744"/>
                <a:gd name="connsiteY7" fmla="*/ 202847 h 267829"/>
                <a:gd name="connsiteX8" fmla="*/ 1016 w 463744"/>
                <a:gd name="connsiteY8" fmla="*/ 261584 h 26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3744" h="267829">
                  <a:moveTo>
                    <a:pt x="1016" y="261584"/>
                  </a:moveTo>
                  <a:cubicBezTo>
                    <a:pt x="-12478" y="270580"/>
                    <a:pt x="111877" y="270580"/>
                    <a:pt x="169291" y="256822"/>
                  </a:cubicBezTo>
                  <a:cubicBezTo>
                    <a:pt x="226706" y="243064"/>
                    <a:pt x="307403" y="203111"/>
                    <a:pt x="345503" y="179034"/>
                  </a:cubicBezTo>
                  <a:cubicBezTo>
                    <a:pt x="383603" y="154957"/>
                    <a:pt x="378312" y="141992"/>
                    <a:pt x="397891" y="112359"/>
                  </a:cubicBezTo>
                  <a:cubicBezTo>
                    <a:pt x="417470" y="82726"/>
                    <a:pt x="457951" y="10230"/>
                    <a:pt x="462978" y="1234"/>
                  </a:cubicBezTo>
                  <a:cubicBezTo>
                    <a:pt x="468005" y="-7762"/>
                    <a:pt x="447367" y="34572"/>
                    <a:pt x="428053" y="58384"/>
                  </a:cubicBezTo>
                  <a:cubicBezTo>
                    <a:pt x="408739" y="82196"/>
                    <a:pt x="376724" y="120032"/>
                    <a:pt x="347091" y="144109"/>
                  </a:cubicBezTo>
                  <a:cubicBezTo>
                    <a:pt x="317458" y="168186"/>
                    <a:pt x="303170" y="184061"/>
                    <a:pt x="250253" y="202847"/>
                  </a:cubicBezTo>
                  <a:cubicBezTo>
                    <a:pt x="197336" y="221632"/>
                    <a:pt x="14510" y="252588"/>
                    <a:pt x="1016" y="2615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E16A99A5-88ED-4DC3-BFDA-C456CD1FF891}"/>
                </a:ext>
              </a:extLst>
            </p:cNvPr>
            <p:cNvSpPr/>
            <p:nvPr/>
          </p:nvSpPr>
          <p:spPr>
            <a:xfrm>
              <a:off x="3703638" y="4646613"/>
              <a:ext cx="345207" cy="227031"/>
            </a:xfrm>
            <a:custGeom>
              <a:avLst/>
              <a:gdLst>
                <a:gd name="connsiteX0" fmla="*/ 0 w 345207"/>
                <a:gd name="connsiteY0" fmla="*/ 0 h 227031"/>
                <a:gd name="connsiteX1" fmla="*/ 90487 w 345207"/>
                <a:gd name="connsiteY1" fmla="*/ 100012 h 227031"/>
                <a:gd name="connsiteX2" fmla="*/ 166687 w 345207"/>
                <a:gd name="connsiteY2" fmla="*/ 171450 h 227031"/>
                <a:gd name="connsiteX3" fmla="*/ 344487 w 345207"/>
                <a:gd name="connsiteY3" fmla="*/ 227012 h 227031"/>
                <a:gd name="connsiteX4" fmla="*/ 223837 w 345207"/>
                <a:gd name="connsiteY4" fmla="*/ 176212 h 227031"/>
                <a:gd name="connsiteX5" fmla="*/ 87312 w 345207"/>
                <a:gd name="connsiteY5" fmla="*/ 55562 h 227031"/>
                <a:gd name="connsiteX6" fmla="*/ 0 w 345207"/>
                <a:gd name="connsiteY6" fmla="*/ 0 h 227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5207" h="227031">
                  <a:moveTo>
                    <a:pt x="0" y="0"/>
                  </a:moveTo>
                  <a:cubicBezTo>
                    <a:pt x="32808" y="36247"/>
                    <a:pt x="62706" y="71437"/>
                    <a:pt x="90487" y="100012"/>
                  </a:cubicBezTo>
                  <a:cubicBezTo>
                    <a:pt x="118268" y="128587"/>
                    <a:pt x="124354" y="150283"/>
                    <a:pt x="166687" y="171450"/>
                  </a:cubicBezTo>
                  <a:cubicBezTo>
                    <a:pt x="209020" y="192617"/>
                    <a:pt x="334962" y="226218"/>
                    <a:pt x="344487" y="227012"/>
                  </a:cubicBezTo>
                  <a:cubicBezTo>
                    <a:pt x="354012" y="227806"/>
                    <a:pt x="266699" y="204787"/>
                    <a:pt x="223837" y="176212"/>
                  </a:cubicBezTo>
                  <a:cubicBezTo>
                    <a:pt x="180975" y="147637"/>
                    <a:pt x="121708" y="85989"/>
                    <a:pt x="87312" y="55562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CEF9253-A37E-4D12-871D-36A2FA132F07}"/>
                </a:ext>
              </a:extLst>
            </p:cNvPr>
            <p:cNvSpPr/>
            <p:nvPr/>
          </p:nvSpPr>
          <p:spPr>
            <a:xfrm>
              <a:off x="2577699" y="3049585"/>
              <a:ext cx="849888" cy="330524"/>
            </a:xfrm>
            <a:custGeom>
              <a:avLst/>
              <a:gdLst>
                <a:gd name="connsiteX0" fmla="*/ 401 w 849888"/>
                <a:gd name="connsiteY0" fmla="*/ 8998 h 330524"/>
                <a:gd name="connsiteX1" fmla="*/ 315784 w 849888"/>
                <a:gd name="connsiteY1" fmla="*/ 51332 h 330524"/>
                <a:gd name="connsiteX2" fmla="*/ 830134 w 849888"/>
                <a:gd name="connsiteY2" fmla="*/ 318032 h 330524"/>
                <a:gd name="connsiteX3" fmla="*/ 724301 w 849888"/>
                <a:gd name="connsiteY3" fmla="*/ 282048 h 330524"/>
                <a:gd name="connsiteX4" fmla="*/ 542268 w 849888"/>
                <a:gd name="connsiteY4" fmla="*/ 239715 h 330524"/>
                <a:gd name="connsiteX5" fmla="*/ 377168 w 849888"/>
                <a:gd name="connsiteY5" fmla="*/ 165632 h 330524"/>
                <a:gd name="connsiteX6" fmla="*/ 401 w 849888"/>
                <a:gd name="connsiteY6" fmla="*/ 8998 h 33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888" h="330524">
                  <a:moveTo>
                    <a:pt x="401" y="8998"/>
                  </a:moveTo>
                  <a:cubicBezTo>
                    <a:pt x="-9830" y="-10052"/>
                    <a:pt x="177495" y="-174"/>
                    <a:pt x="315784" y="51332"/>
                  </a:cubicBezTo>
                  <a:cubicBezTo>
                    <a:pt x="454073" y="102838"/>
                    <a:pt x="762048" y="279579"/>
                    <a:pt x="830134" y="318032"/>
                  </a:cubicBezTo>
                  <a:cubicBezTo>
                    <a:pt x="898220" y="356485"/>
                    <a:pt x="772279" y="295101"/>
                    <a:pt x="724301" y="282048"/>
                  </a:cubicBezTo>
                  <a:cubicBezTo>
                    <a:pt x="676323" y="268995"/>
                    <a:pt x="600123" y="259118"/>
                    <a:pt x="542268" y="239715"/>
                  </a:cubicBezTo>
                  <a:cubicBezTo>
                    <a:pt x="484413" y="220312"/>
                    <a:pt x="469596" y="204437"/>
                    <a:pt x="377168" y="165632"/>
                  </a:cubicBezTo>
                  <a:cubicBezTo>
                    <a:pt x="284740" y="126827"/>
                    <a:pt x="10632" y="28048"/>
                    <a:pt x="401" y="8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CC6422DE-35FA-43D7-B18C-92C5CEC534E8}"/>
                </a:ext>
              </a:extLst>
            </p:cNvPr>
            <p:cNvSpPr/>
            <p:nvPr/>
          </p:nvSpPr>
          <p:spPr>
            <a:xfrm>
              <a:off x="2405350" y="3042922"/>
              <a:ext cx="181900" cy="768137"/>
            </a:xfrm>
            <a:custGeom>
              <a:avLst/>
              <a:gdLst>
                <a:gd name="connsiteX0" fmla="*/ 181217 w 181900"/>
                <a:gd name="connsiteY0" fmla="*/ 845 h 768137"/>
                <a:gd name="connsiteX1" fmla="*/ 62683 w 181900"/>
                <a:gd name="connsiteY1" fmla="*/ 235795 h 768137"/>
                <a:gd name="connsiteX2" fmla="*/ 54217 w 181900"/>
                <a:gd name="connsiteY2" fmla="*/ 341628 h 768137"/>
                <a:gd name="connsiteX3" fmla="*/ 64800 w 181900"/>
                <a:gd name="connsiteY3" fmla="*/ 614678 h 768137"/>
                <a:gd name="connsiteX4" fmla="*/ 121950 w 181900"/>
                <a:gd name="connsiteY4" fmla="*/ 762845 h 768137"/>
                <a:gd name="connsiteX5" fmla="*/ 107133 w 181900"/>
                <a:gd name="connsiteY5" fmla="*/ 695111 h 768137"/>
                <a:gd name="connsiteX6" fmla="*/ 1300 w 181900"/>
                <a:gd name="connsiteY6" fmla="*/ 326811 h 768137"/>
                <a:gd name="connsiteX7" fmla="*/ 181217 w 181900"/>
                <a:gd name="connsiteY7" fmla="*/ 845 h 76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900" h="768137">
                  <a:moveTo>
                    <a:pt x="181217" y="845"/>
                  </a:moveTo>
                  <a:cubicBezTo>
                    <a:pt x="191448" y="-14324"/>
                    <a:pt x="83850" y="178998"/>
                    <a:pt x="62683" y="235795"/>
                  </a:cubicBezTo>
                  <a:cubicBezTo>
                    <a:pt x="41516" y="292592"/>
                    <a:pt x="53864" y="278481"/>
                    <a:pt x="54217" y="341628"/>
                  </a:cubicBezTo>
                  <a:cubicBezTo>
                    <a:pt x="54570" y="404775"/>
                    <a:pt x="53511" y="544475"/>
                    <a:pt x="64800" y="614678"/>
                  </a:cubicBezTo>
                  <a:cubicBezTo>
                    <a:pt x="76089" y="684881"/>
                    <a:pt x="114895" y="749440"/>
                    <a:pt x="121950" y="762845"/>
                  </a:cubicBezTo>
                  <a:cubicBezTo>
                    <a:pt x="129005" y="776250"/>
                    <a:pt x="127241" y="767783"/>
                    <a:pt x="107133" y="695111"/>
                  </a:cubicBezTo>
                  <a:cubicBezTo>
                    <a:pt x="87025" y="622439"/>
                    <a:pt x="-12458" y="442522"/>
                    <a:pt x="1300" y="326811"/>
                  </a:cubicBezTo>
                  <a:cubicBezTo>
                    <a:pt x="15058" y="211100"/>
                    <a:pt x="170986" y="16014"/>
                    <a:pt x="181217" y="8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80510416-5205-4E72-8AA7-368099C90BD9}"/>
                </a:ext>
              </a:extLst>
            </p:cNvPr>
            <p:cNvSpPr/>
            <p:nvPr/>
          </p:nvSpPr>
          <p:spPr>
            <a:xfrm>
              <a:off x="2117602" y="3486104"/>
              <a:ext cx="336130" cy="226561"/>
            </a:xfrm>
            <a:custGeom>
              <a:avLst/>
              <a:gdLst>
                <a:gd name="connsiteX0" fmla="*/ 329265 w 336130"/>
                <a:gd name="connsiteY0" fmla="*/ 46 h 226561"/>
                <a:gd name="connsiteX1" fmla="*/ 100665 w 336130"/>
                <a:gd name="connsiteY1" fmla="*/ 103763 h 226561"/>
                <a:gd name="connsiteX2" fmla="*/ 18115 w 336130"/>
                <a:gd name="connsiteY2" fmla="*/ 163029 h 226561"/>
                <a:gd name="connsiteX3" fmla="*/ 5415 w 336130"/>
                <a:gd name="connsiteY3" fmla="*/ 226529 h 226561"/>
                <a:gd name="connsiteX4" fmla="*/ 87965 w 336130"/>
                <a:gd name="connsiteY4" fmla="*/ 154563 h 226561"/>
                <a:gd name="connsiteX5" fmla="*/ 259415 w 336130"/>
                <a:gd name="connsiteY5" fmla="*/ 91063 h 226561"/>
                <a:gd name="connsiteX6" fmla="*/ 329265 w 336130"/>
                <a:gd name="connsiteY6" fmla="*/ 46 h 22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130" h="226561">
                  <a:moveTo>
                    <a:pt x="329265" y="46"/>
                  </a:moveTo>
                  <a:cubicBezTo>
                    <a:pt x="302807" y="2163"/>
                    <a:pt x="152523" y="76599"/>
                    <a:pt x="100665" y="103763"/>
                  </a:cubicBezTo>
                  <a:cubicBezTo>
                    <a:pt x="48807" y="130927"/>
                    <a:pt x="33990" y="142568"/>
                    <a:pt x="18115" y="163029"/>
                  </a:cubicBezTo>
                  <a:cubicBezTo>
                    <a:pt x="2240" y="183490"/>
                    <a:pt x="-6227" y="227940"/>
                    <a:pt x="5415" y="226529"/>
                  </a:cubicBezTo>
                  <a:cubicBezTo>
                    <a:pt x="17057" y="225118"/>
                    <a:pt x="45632" y="177141"/>
                    <a:pt x="87965" y="154563"/>
                  </a:cubicBezTo>
                  <a:cubicBezTo>
                    <a:pt x="130298" y="131985"/>
                    <a:pt x="218846" y="113994"/>
                    <a:pt x="259415" y="91063"/>
                  </a:cubicBezTo>
                  <a:cubicBezTo>
                    <a:pt x="299984" y="68132"/>
                    <a:pt x="355723" y="-2071"/>
                    <a:pt x="329265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31C21B9E-EA1E-46B6-BC9C-031C6A1BE062}"/>
                </a:ext>
              </a:extLst>
            </p:cNvPr>
            <p:cNvSpPr/>
            <p:nvPr/>
          </p:nvSpPr>
          <p:spPr>
            <a:xfrm>
              <a:off x="2307981" y="3748528"/>
              <a:ext cx="201519" cy="491308"/>
            </a:xfrm>
            <a:custGeom>
              <a:avLst/>
              <a:gdLst>
                <a:gd name="connsiteX0" fmla="*/ 196036 w 201519"/>
                <a:gd name="connsiteY0" fmla="*/ 89 h 491308"/>
                <a:gd name="connsiteX1" fmla="*/ 153702 w 201519"/>
                <a:gd name="connsiteY1" fmla="*/ 182122 h 491308"/>
                <a:gd name="connsiteX2" fmla="*/ 66919 w 201519"/>
                <a:gd name="connsiteY2" fmla="*/ 230805 h 491308"/>
                <a:gd name="connsiteX3" fmla="*/ 41519 w 201519"/>
                <a:gd name="connsiteY3" fmla="*/ 294305 h 491308"/>
                <a:gd name="connsiteX4" fmla="*/ 33052 w 201519"/>
                <a:gd name="connsiteY4" fmla="*/ 489039 h 491308"/>
                <a:gd name="connsiteX5" fmla="*/ 30936 w 201519"/>
                <a:gd name="connsiteY5" fmla="*/ 391672 h 491308"/>
                <a:gd name="connsiteX6" fmla="*/ 7652 w 201519"/>
                <a:gd name="connsiteY6" fmla="*/ 256205 h 491308"/>
                <a:gd name="connsiteX7" fmla="*/ 181219 w 201519"/>
                <a:gd name="connsiteY7" fmla="*/ 207522 h 491308"/>
                <a:gd name="connsiteX8" fmla="*/ 196036 w 201519"/>
                <a:gd name="connsiteY8" fmla="*/ 89 h 49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519" h="491308">
                  <a:moveTo>
                    <a:pt x="196036" y="89"/>
                  </a:moveTo>
                  <a:cubicBezTo>
                    <a:pt x="191450" y="-4144"/>
                    <a:pt x="175221" y="143669"/>
                    <a:pt x="153702" y="182122"/>
                  </a:cubicBezTo>
                  <a:cubicBezTo>
                    <a:pt x="132183" y="220575"/>
                    <a:pt x="85616" y="212108"/>
                    <a:pt x="66919" y="230805"/>
                  </a:cubicBezTo>
                  <a:cubicBezTo>
                    <a:pt x="48222" y="249502"/>
                    <a:pt x="47164" y="251266"/>
                    <a:pt x="41519" y="294305"/>
                  </a:cubicBezTo>
                  <a:cubicBezTo>
                    <a:pt x="35874" y="337344"/>
                    <a:pt x="34816" y="472811"/>
                    <a:pt x="33052" y="489039"/>
                  </a:cubicBezTo>
                  <a:cubicBezTo>
                    <a:pt x="31288" y="505267"/>
                    <a:pt x="35169" y="430478"/>
                    <a:pt x="30936" y="391672"/>
                  </a:cubicBezTo>
                  <a:cubicBezTo>
                    <a:pt x="26703" y="352866"/>
                    <a:pt x="-17395" y="286897"/>
                    <a:pt x="7652" y="256205"/>
                  </a:cubicBezTo>
                  <a:cubicBezTo>
                    <a:pt x="32699" y="225513"/>
                    <a:pt x="151586" y="246680"/>
                    <a:pt x="181219" y="207522"/>
                  </a:cubicBezTo>
                  <a:cubicBezTo>
                    <a:pt x="210852" y="168364"/>
                    <a:pt x="200622" y="4322"/>
                    <a:pt x="196036" y="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C5DC42FA-41DD-4748-92F1-BA4C82CA68D9}"/>
                </a:ext>
              </a:extLst>
            </p:cNvPr>
            <p:cNvSpPr/>
            <p:nvPr/>
          </p:nvSpPr>
          <p:spPr>
            <a:xfrm>
              <a:off x="2111662" y="3726759"/>
              <a:ext cx="202061" cy="488866"/>
            </a:xfrm>
            <a:custGeom>
              <a:avLst/>
              <a:gdLst>
                <a:gd name="connsiteX0" fmla="*/ 11355 w 202061"/>
                <a:gd name="connsiteY0" fmla="*/ 7041 h 488866"/>
                <a:gd name="connsiteX1" fmla="*/ 2888 w 202061"/>
                <a:gd name="connsiteY1" fmla="*/ 125574 h 488866"/>
                <a:gd name="connsiteX2" fmla="*/ 53688 w 202061"/>
                <a:gd name="connsiteY2" fmla="*/ 265274 h 488866"/>
                <a:gd name="connsiteX3" fmla="*/ 197621 w 202061"/>
                <a:gd name="connsiteY3" fmla="*/ 476941 h 488866"/>
                <a:gd name="connsiteX4" fmla="*/ 155288 w 202061"/>
                <a:gd name="connsiteY4" fmla="*/ 449424 h 488866"/>
                <a:gd name="connsiteX5" fmla="*/ 53688 w 202061"/>
                <a:gd name="connsiteY5" fmla="*/ 341474 h 488866"/>
                <a:gd name="connsiteX6" fmla="*/ 11355 w 202061"/>
                <a:gd name="connsiteY6" fmla="*/ 7041 h 48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061" h="488866">
                  <a:moveTo>
                    <a:pt x="11355" y="7041"/>
                  </a:moveTo>
                  <a:cubicBezTo>
                    <a:pt x="2888" y="-28942"/>
                    <a:pt x="-4168" y="82535"/>
                    <a:pt x="2888" y="125574"/>
                  </a:cubicBezTo>
                  <a:cubicBezTo>
                    <a:pt x="9943" y="168613"/>
                    <a:pt x="21233" y="206713"/>
                    <a:pt x="53688" y="265274"/>
                  </a:cubicBezTo>
                  <a:cubicBezTo>
                    <a:pt x="86144" y="323835"/>
                    <a:pt x="180688" y="446249"/>
                    <a:pt x="197621" y="476941"/>
                  </a:cubicBezTo>
                  <a:cubicBezTo>
                    <a:pt x="214554" y="507633"/>
                    <a:pt x="179277" y="472002"/>
                    <a:pt x="155288" y="449424"/>
                  </a:cubicBezTo>
                  <a:cubicBezTo>
                    <a:pt x="131299" y="426846"/>
                    <a:pt x="78030" y="413793"/>
                    <a:pt x="53688" y="341474"/>
                  </a:cubicBezTo>
                  <a:cubicBezTo>
                    <a:pt x="29346" y="269155"/>
                    <a:pt x="19822" y="43024"/>
                    <a:pt x="11355" y="70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E112F5DC-49F7-4D3E-8D2B-DDC5D6C0E95D}"/>
                </a:ext>
              </a:extLst>
            </p:cNvPr>
            <p:cNvSpPr/>
            <p:nvPr/>
          </p:nvSpPr>
          <p:spPr>
            <a:xfrm>
              <a:off x="2387186" y="2068732"/>
              <a:ext cx="1135357" cy="1292104"/>
            </a:xfrm>
            <a:custGeom>
              <a:avLst/>
              <a:gdLst>
                <a:gd name="connsiteX0" fmla="*/ 1133254 w 1135357"/>
                <a:gd name="connsiteY0" fmla="*/ 1289148 h 1292104"/>
                <a:gd name="connsiteX1" fmla="*/ 991014 w 1135357"/>
                <a:gd name="connsiteY1" fmla="*/ 918308 h 1292104"/>
                <a:gd name="connsiteX2" fmla="*/ 767494 w 1135357"/>
                <a:gd name="connsiteY2" fmla="*/ 75028 h 1292104"/>
                <a:gd name="connsiteX3" fmla="*/ 569374 w 1135357"/>
                <a:gd name="connsiteY3" fmla="*/ 64868 h 1292104"/>
                <a:gd name="connsiteX4" fmla="*/ 414 w 1135357"/>
                <a:gd name="connsiteY4" fmla="*/ 283308 h 1292104"/>
                <a:gd name="connsiteX5" fmla="*/ 665894 w 1135357"/>
                <a:gd name="connsiteY5" fmla="*/ 95348 h 1292104"/>
                <a:gd name="connsiteX6" fmla="*/ 777654 w 1135357"/>
                <a:gd name="connsiteY6" fmla="*/ 334108 h 1292104"/>
                <a:gd name="connsiteX7" fmla="*/ 884334 w 1135357"/>
                <a:gd name="connsiteY7" fmla="*/ 740508 h 1292104"/>
                <a:gd name="connsiteX8" fmla="*/ 1133254 w 1135357"/>
                <a:gd name="connsiteY8" fmla="*/ 1289148 h 1292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5357" h="1292104">
                  <a:moveTo>
                    <a:pt x="1133254" y="1289148"/>
                  </a:moveTo>
                  <a:cubicBezTo>
                    <a:pt x="1151034" y="1318781"/>
                    <a:pt x="1051974" y="1120661"/>
                    <a:pt x="991014" y="918308"/>
                  </a:cubicBezTo>
                  <a:cubicBezTo>
                    <a:pt x="930054" y="715955"/>
                    <a:pt x="837767" y="217268"/>
                    <a:pt x="767494" y="75028"/>
                  </a:cubicBezTo>
                  <a:cubicBezTo>
                    <a:pt x="697221" y="-67212"/>
                    <a:pt x="697221" y="30155"/>
                    <a:pt x="569374" y="64868"/>
                  </a:cubicBezTo>
                  <a:cubicBezTo>
                    <a:pt x="441527" y="99581"/>
                    <a:pt x="-15673" y="278228"/>
                    <a:pt x="414" y="283308"/>
                  </a:cubicBezTo>
                  <a:cubicBezTo>
                    <a:pt x="16501" y="288388"/>
                    <a:pt x="536354" y="86881"/>
                    <a:pt x="665894" y="95348"/>
                  </a:cubicBezTo>
                  <a:cubicBezTo>
                    <a:pt x="795434" y="103815"/>
                    <a:pt x="741247" y="226581"/>
                    <a:pt x="777654" y="334108"/>
                  </a:cubicBezTo>
                  <a:cubicBezTo>
                    <a:pt x="814061" y="441635"/>
                    <a:pt x="829301" y="575408"/>
                    <a:pt x="884334" y="740508"/>
                  </a:cubicBezTo>
                  <a:cubicBezTo>
                    <a:pt x="939367" y="905608"/>
                    <a:pt x="1115474" y="1259515"/>
                    <a:pt x="1133254" y="1289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8B1BF931-6BDB-479F-87FD-E41B10C7F434}"/>
                </a:ext>
              </a:extLst>
            </p:cNvPr>
            <p:cNvSpPr/>
            <p:nvPr/>
          </p:nvSpPr>
          <p:spPr>
            <a:xfrm>
              <a:off x="2095167" y="2328159"/>
              <a:ext cx="932479" cy="719940"/>
            </a:xfrm>
            <a:custGeom>
              <a:avLst/>
              <a:gdLst>
                <a:gd name="connsiteX0" fmla="*/ 754713 w 932479"/>
                <a:gd name="connsiteY0" fmla="*/ 39121 h 719940"/>
                <a:gd name="connsiteX1" fmla="*/ 261953 w 932479"/>
                <a:gd name="connsiteY1" fmla="*/ 191521 h 719940"/>
                <a:gd name="connsiteX2" fmla="*/ 7953 w 932479"/>
                <a:gd name="connsiteY2" fmla="*/ 704601 h 719940"/>
                <a:gd name="connsiteX3" fmla="*/ 73993 w 932479"/>
                <a:gd name="connsiteY3" fmla="*/ 542041 h 719940"/>
                <a:gd name="connsiteX4" fmla="*/ 175593 w 932479"/>
                <a:gd name="connsiteY4" fmla="*/ 100081 h 719940"/>
                <a:gd name="connsiteX5" fmla="*/ 896953 w 932479"/>
                <a:gd name="connsiteY5" fmla="*/ 3561 h 719940"/>
                <a:gd name="connsiteX6" fmla="*/ 754713 w 932479"/>
                <a:gd name="connsiteY6" fmla="*/ 39121 h 71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2479" h="719940">
                  <a:moveTo>
                    <a:pt x="754713" y="39121"/>
                  </a:moveTo>
                  <a:cubicBezTo>
                    <a:pt x="648880" y="70448"/>
                    <a:pt x="386413" y="80608"/>
                    <a:pt x="261953" y="191521"/>
                  </a:cubicBezTo>
                  <a:cubicBezTo>
                    <a:pt x="137493" y="302434"/>
                    <a:pt x="39280" y="646181"/>
                    <a:pt x="7953" y="704601"/>
                  </a:cubicBezTo>
                  <a:cubicBezTo>
                    <a:pt x="-23374" y="763021"/>
                    <a:pt x="46053" y="642794"/>
                    <a:pt x="73993" y="542041"/>
                  </a:cubicBezTo>
                  <a:cubicBezTo>
                    <a:pt x="101933" y="441288"/>
                    <a:pt x="38433" y="189828"/>
                    <a:pt x="175593" y="100081"/>
                  </a:cubicBezTo>
                  <a:cubicBezTo>
                    <a:pt x="312753" y="10334"/>
                    <a:pt x="795353" y="14568"/>
                    <a:pt x="896953" y="3561"/>
                  </a:cubicBezTo>
                  <a:cubicBezTo>
                    <a:pt x="998553" y="-7446"/>
                    <a:pt x="860546" y="7794"/>
                    <a:pt x="754713" y="39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8EF56C0A-C205-44B2-9A1C-F170D7A6592B}"/>
                </a:ext>
              </a:extLst>
            </p:cNvPr>
            <p:cNvSpPr/>
            <p:nvPr/>
          </p:nvSpPr>
          <p:spPr>
            <a:xfrm>
              <a:off x="2054722" y="2804149"/>
              <a:ext cx="870829" cy="821078"/>
            </a:xfrm>
            <a:custGeom>
              <a:avLst/>
              <a:gdLst>
                <a:gd name="connsiteX0" fmla="*/ 825638 w 870829"/>
                <a:gd name="connsiteY0" fmla="*/ 314971 h 821078"/>
                <a:gd name="connsiteX1" fmla="*/ 784998 w 870829"/>
                <a:gd name="connsiteY1" fmla="*/ 279411 h 821078"/>
                <a:gd name="connsiteX2" fmla="*/ 287158 w 870829"/>
                <a:gd name="connsiteY2" fmla="*/ 137171 h 821078"/>
                <a:gd name="connsiteX3" fmla="*/ 89038 w 870829"/>
                <a:gd name="connsiteY3" fmla="*/ 345451 h 821078"/>
                <a:gd name="connsiteX4" fmla="*/ 73798 w 870829"/>
                <a:gd name="connsiteY4" fmla="*/ 807731 h 821078"/>
                <a:gd name="connsiteX5" fmla="*/ 58558 w 870829"/>
                <a:gd name="connsiteY5" fmla="*/ 660411 h 821078"/>
                <a:gd name="connsiteX6" fmla="*/ 12838 w 870829"/>
                <a:gd name="connsiteY6" fmla="*/ 289571 h 821078"/>
                <a:gd name="connsiteX7" fmla="*/ 317638 w 870829"/>
                <a:gd name="connsiteY7" fmla="*/ 11 h 821078"/>
                <a:gd name="connsiteX8" fmla="*/ 825638 w 870829"/>
                <a:gd name="connsiteY8" fmla="*/ 314971 h 82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829" h="821078">
                  <a:moveTo>
                    <a:pt x="825638" y="314971"/>
                  </a:moveTo>
                  <a:cubicBezTo>
                    <a:pt x="903531" y="361538"/>
                    <a:pt x="874745" y="309044"/>
                    <a:pt x="784998" y="279411"/>
                  </a:cubicBezTo>
                  <a:cubicBezTo>
                    <a:pt x="695251" y="249778"/>
                    <a:pt x="403151" y="126164"/>
                    <a:pt x="287158" y="137171"/>
                  </a:cubicBezTo>
                  <a:cubicBezTo>
                    <a:pt x="171165" y="148178"/>
                    <a:pt x="124598" y="233691"/>
                    <a:pt x="89038" y="345451"/>
                  </a:cubicBezTo>
                  <a:cubicBezTo>
                    <a:pt x="53478" y="457211"/>
                    <a:pt x="78878" y="755238"/>
                    <a:pt x="73798" y="807731"/>
                  </a:cubicBezTo>
                  <a:cubicBezTo>
                    <a:pt x="68718" y="860224"/>
                    <a:pt x="68718" y="746771"/>
                    <a:pt x="58558" y="660411"/>
                  </a:cubicBezTo>
                  <a:cubicBezTo>
                    <a:pt x="48398" y="574051"/>
                    <a:pt x="-30342" y="399638"/>
                    <a:pt x="12838" y="289571"/>
                  </a:cubicBezTo>
                  <a:cubicBezTo>
                    <a:pt x="56018" y="179504"/>
                    <a:pt x="183865" y="-1682"/>
                    <a:pt x="317638" y="11"/>
                  </a:cubicBezTo>
                  <a:cubicBezTo>
                    <a:pt x="451411" y="1704"/>
                    <a:pt x="747745" y="268404"/>
                    <a:pt x="825638" y="314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05EAD65D-9C7F-4B8D-B866-54D20E4C81C4}"/>
                </a:ext>
              </a:extLst>
            </p:cNvPr>
            <p:cNvSpPr/>
            <p:nvPr/>
          </p:nvSpPr>
          <p:spPr>
            <a:xfrm>
              <a:off x="2496930" y="2420148"/>
              <a:ext cx="956940" cy="949771"/>
            </a:xfrm>
            <a:custGeom>
              <a:avLst/>
              <a:gdLst>
                <a:gd name="connsiteX0" fmla="*/ 947310 w 956940"/>
                <a:gd name="connsiteY0" fmla="*/ 886932 h 949771"/>
                <a:gd name="connsiteX1" fmla="*/ 901590 w 956940"/>
                <a:gd name="connsiteY1" fmla="*/ 851372 h 949771"/>
                <a:gd name="connsiteX2" fmla="*/ 672990 w 956940"/>
                <a:gd name="connsiteY2" fmla="*/ 343372 h 949771"/>
                <a:gd name="connsiteX3" fmla="*/ 530750 w 956940"/>
                <a:gd name="connsiteY3" fmla="*/ 8092 h 949771"/>
                <a:gd name="connsiteX4" fmla="*/ 2430 w 956940"/>
                <a:gd name="connsiteY4" fmla="*/ 99532 h 949771"/>
                <a:gd name="connsiteX5" fmla="*/ 342790 w 956940"/>
                <a:gd name="connsiteY5" fmla="*/ 48732 h 949771"/>
                <a:gd name="connsiteX6" fmla="*/ 551070 w 956940"/>
                <a:gd name="connsiteY6" fmla="*/ 216372 h 949771"/>
                <a:gd name="connsiteX7" fmla="*/ 749190 w 956940"/>
                <a:gd name="connsiteY7" fmla="*/ 673572 h 949771"/>
                <a:gd name="connsiteX8" fmla="*/ 937150 w 956940"/>
                <a:gd name="connsiteY8" fmla="*/ 937732 h 949771"/>
                <a:gd name="connsiteX9" fmla="*/ 947310 w 956940"/>
                <a:gd name="connsiteY9" fmla="*/ 886932 h 94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6940" h="949771">
                  <a:moveTo>
                    <a:pt x="947310" y="886932"/>
                  </a:moveTo>
                  <a:cubicBezTo>
                    <a:pt x="941383" y="872539"/>
                    <a:pt x="947310" y="941965"/>
                    <a:pt x="901590" y="851372"/>
                  </a:cubicBezTo>
                  <a:cubicBezTo>
                    <a:pt x="855870" y="760779"/>
                    <a:pt x="734797" y="483919"/>
                    <a:pt x="672990" y="343372"/>
                  </a:cubicBezTo>
                  <a:cubicBezTo>
                    <a:pt x="611183" y="202825"/>
                    <a:pt x="642510" y="48732"/>
                    <a:pt x="530750" y="8092"/>
                  </a:cubicBezTo>
                  <a:cubicBezTo>
                    <a:pt x="418990" y="-32548"/>
                    <a:pt x="33757" y="92759"/>
                    <a:pt x="2430" y="99532"/>
                  </a:cubicBezTo>
                  <a:cubicBezTo>
                    <a:pt x="-28897" y="106305"/>
                    <a:pt x="251350" y="29259"/>
                    <a:pt x="342790" y="48732"/>
                  </a:cubicBezTo>
                  <a:cubicBezTo>
                    <a:pt x="434230" y="68205"/>
                    <a:pt x="483337" y="112232"/>
                    <a:pt x="551070" y="216372"/>
                  </a:cubicBezTo>
                  <a:cubicBezTo>
                    <a:pt x="618803" y="320512"/>
                    <a:pt x="684843" y="553345"/>
                    <a:pt x="749190" y="673572"/>
                  </a:cubicBezTo>
                  <a:cubicBezTo>
                    <a:pt x="813537" y="793799"/>
                    <a:pt x="904130" y="896245"/>
                    <a:pt x="937150" y="937732"/>
                  </a:cubicBezTo>
                  <a:cubicBezTo>
                    <a:pt x="970170" y="979219"/>
                    <a:pt x="953237" y="901325"/>
                    <a:pt x="947310" y="886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6E15D45-8E0D-4CBA-949A-A49BAF607700}"/>
                </a:ext>
              </a:extLst>
            </p:cNvPr>
            <p:cNvSpPr/>
            <p:nvPr/>
          </p:nvSpPr>
          <p:spPr>
            <a:xfrm>
              <a:off x="3354481" y="3241892"/>
              <a:ext cx="294702" cy="787307"/>
            </a:xfrm>
            <a:custGeom>
              <a:avLst/>
              <a:gdLst>
                <a:gd name="connsiteX0" fmla="*/ 130399 w 294702"/>
                <a:gd name="connsiteY0" fmla="*/ 24548 h 787307"/>
                <a:gd name="connsiteX1" fmla="*/ 3399 w 294702"/>
                <a:gd name="connsiteY1" fmla="*/ 491908 h 787307"/>
                <a:gd name="connsiteX2" fmla="*/ 44039 w 294702"/>
                <a:gd name="connsiteY2" fmla="*/ 461428 h 787307"/>
                <a:gd name="connsiteX3" fmla="*/ 125319 w 294702"/>
                <a:gd name="connsiteY3" fmla="*/ 369988 h 787307"/>
                <a:gd name="connsiteX4" fmla="*/ 150719 w 294702"/>
                <a:gd name="connsiteY4" fmla="*/ 781468 h 787307"/>
                <a:gd name="connsiteX5" fmla="*/ 262479 w 294702"/>
                <a:gd name="connsiteY5" fmla="*/ 608748 h 787307"/>
                <a:gd name="connsiteX6" fmla="*/ 292959 w 294702"/>
                <a:gd name="connsiteY6" fmla="*/ 557948 h 787307"/>
                <a:gd name="connsiteX7" fmla="*/ 221839 w 294702"/>
                <a:gd name="connsiteY7" fmla="*/ 593508 h 787307"/>
                <a:gd name="connsiteX8" fmla="*/ 226919 w 294702"/>
                <a:gd name="connsiteY8" fmla="*/ 309028 h 787307"/>
                <a:gd name="connsiteX9" fmla="*/ 69439 w 294702"/>
                <a:gd name="connsiteY9" fmla="*/ 364908 h 787307"/>
                <a:gd name="connsiteX10" fmla="*/ 99919 w 294702"/>
                <a:gd name="connsiteY10" fmla="*/ 95668 h 787307"/>
                <a:gd name="connsiteX11" fmla="*/ 130399 w 294702"/>
                <a:gd name="connsiteY11" fmla="*/ 24548 h 78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702" h="787307">
                  <a:moveTo>
                    <a:pt x="130399" y="24548"/>
                  </a:moveTo>
                  <a:cubicBezTo>
                    <a:pt x="114312" y="90588"/>
                    <a:pt x="17792" y="419095"/>
                    <a:pt x="3399" y="491908"/>
                  </a:cubicBezTo>
                  <a:cubicBezTo>
                    <a:pt x="-10994" y="564721"/>
                    <a:pt x="23719" y="481748"/>
                    <a:pt x="44039" y="461428"/>
                  </a:cubicBezTo>
                  <a:cubicBezTo>
                    <a:pt x="64359" y="441108"/>
                    <a:pt x="107539" y="316648"/>
                    <a:pt x="125319" y="369988"/>
                  </a:cubicBezTo>
                  <a:cubicBezTo>
                    <a:pt x="143099" y="423328"/>
                    <a:pt x="127859" y="741675"/>
                    <a:pt x="150719" y="781468"/>
                  </a:cubicBezTo>
                  <a:cubicBezTo>
                    <a:pt x="173579" y="821261"/>
                    <a:pt x="238772" y="646001"/>
                    <a:pt x="262479" y="608748"/>
                  </a:cubicBezTo>
                  <a:cubicBezTo>
                    <a:pt x="286186" y="571495"/>
                    <a:pt x="299732" y="560488"/>
                    <a:pt x="292959" y="557948"/>
                  </a:cubicBezTo>
                  <a:cubicBezTo>
                    <a:pt x="286186" y="555408"/>
                    <a:pt x="232846" y="634995"/>
                    <a:pt x="221839" y="593508"/>
                  </a:cubicBezTo>
                  <a:cubicBezTo>
                    <a:pt x="210832" y="552021"/>
                    <a:pt x="252319" y="347128"/>
                    <a:pt x="226919" y="309028"/>
                  </a:cubicBezTo>
                  <a:cubicBezTo>
                    <a:pt x="201519" y="270928"/>
                    <a:pt x="90606" y="400468"/>
                    <a:pt x="69439" y="364908"/>
                  </a:cubicBezTo>
                  <a:cubicBezTo>
                    <a:pt x="48272" y="329348"/>
                    <a:pt x="88912" y="150701"/>
                    <a:pt x="99919" y="95668"/>
                  </a:cubicBezTo>
                  <a:cubicBezTo>
                    <a:pt x="110926" y="40635"/>
                    <a:pt x="146486" y="-41492"/>
                    <a:pt x="130399" y="24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4E6D9230-4E8C-4859-B643-330D170DEE87}"/>
                </a:ext>
              </a:extLst>
            </p:cNvPr>
            <p:cNvSpPr/>
            <p:nvPr/>
          </p:nvSpPr>
          <p:spPr>
            <a:xfrm>
              <a:off x="3403494" y="2064411"/>
              <a:ext cx="627041" cy="105305"/>
            </a:xfrm>
            <a:custGeom>
              <a:avLst/>
              <a:gdLst>
                <a:gd name="connsiteX0" fmla="*/ 106 w 627041"/>
                <a:gd name="connsiteY0" fmla="*/ 74269 h 105305"/>
                <a:gd name="connsiteX1" fmla="*/ 106786 w 627041"/>
                <a:gd name="connsiteY1" fmla="*/ 53949 h 105305"/>
                <a:gd name="connsiteX2" fmla="*/ 543666 w 627041"/>
                <a:gd name="connsiteY2" fmla="*/ 59029 h 105305"/>
                <a:gd name="connsiteX3" fmla="*/ 609706 w 627041"/>
                <a:gd name="connsiteY3" fmla="*/ 104749 h 105305"/>
                <a:gd name="connsiteX4" fmla="*/ 330306 w 627041"/>
                <a:gd name="connsiteY4" fmla="*/ 23469 h 105305"/>
                <a:gd name="connsiteX5" fmla="*/ 91546 w 627041"/>
                <a:gd name="connsiteY5" fmla="*/ 3149 h 105305"/>
                <a:gd name="connsiteX6" fmla="*/ 106 w 627041"/>
                <a:gd name="connsiteY6" fmla="*/ 74269 h 10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7041" h="105305">
                  <a:moveTo>
                    <a:pt x="106" y="74269"/>
                  </a:moveTo>
                  <a:cubicBezTo>
                    <a:pt x="2646" y="82736"/>
                    <a:pt x="16193" y="56489"/>
                    <a:pt x="106786" y="53949"/>
                  </a:cubicBezTo>
                  <a:cubicBezTo>
                    <a:pt x="197379" y="51409"/>
                    <a:pt x="459846" y="50562"/>
                    <a:pt x="543666" y="59029"/>
                  </a:cubicBezTo>
                  <a:cubicBezTo>
                    <a:pt x="627486" y="67496"/>
                    <a:pt x="645266" y="110676"/>
                    <a:pt x="609706" y="104749"/>
                  </a:cubicBezTo>
                  <a:cubicBezTo>
                    <a:pt x="574146" y="98822"/>
                    <a:pt x="416666" y="40402"/>
                    <a:pt x="330306" y="23469"/>
                  </a:cubicBezTo>
                  <a:cubicBezTo>
                    <a:pt x="243946" y="6536"/>
                    <a:pt x="142346" y="-6164"/>
                    <a:pt x="91546" y="3149"/>
                  </a:cubicBezTo>
                  <a:cubicBezTo>
                    <a:pt x="40746" y="12462"/>
                    <a:pt x="-2434" y="65802"/>
                    <a:pt x="106" y="74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0D603F0-1F9B-4EBC-B295-D5A5042F1F00}"/>
                </a:ext>
              </a:extLst>
            </p:cNvPr>
            <p:cNvSpPr/>
            <p:nvPr/>
          </p:nvSpPr>
          <p:spPr>
            <a:xfrm>
              <a:off x="4011604" y="2096461"/>
              <a:ext cx="642261" cy="362832"/>
            </a:xfrm>
            <a:custGeom>
              <a:avLst/>
              <a:gdLst>
                <a:gd name="connsiteX0" fmla="*/ 1596 w 642261"/>
                <a:gd name="connsiteY0" fmla="*/ 67619 h 362832"/>
                <a:gd name="connsiteX1" fmla="*/ 240356 w 642261"/>
                <a:gd name="connsiteY1" fmla="*/ 67619 h 362832"/>
                <a:gd name="connsiteX2" fmla="*/ 631516 w 642261"/>
                <a:gd name="connsiteY2" fmla="*/ 362259 h 362832"/>
                <a:gd name="connsiteX3" fmla="*/ 499436 w 642261"/>
                <a:gd name="connsiteY3" fmla="*/ 138739 h 362832"/>
                <a:gd name="connsiteX4" fmla="*/ 153996 w 642261"/>
                <a:gd name="connsiteY4" fmla="*/ 1579 h 362832"/>
                <a:gd name="connsiteX5" fmla="*/ 1596 w 642261"/>
                <a:gd name="connsiteY5" fmla="*/ 67619 h 362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261" h="362832">
                  <a:moveTo>
                    <a:pt x="1596" y="67619"/>
                  </a:moveTo>
                  <a:cubicBezTo>
                    <a:pt x="15989" y="78626"/>
                    <a:pt x="135369" y="18512"/>
                    <a:pt x="240356" y="67619"/>
                  </a:cubicBezTo>
                  <a:cubicBezTo>
                    <a:pt x="345343" y="116726"/>
                    <a:pt x="588336" y="350406"/>
                    <a:pt x="631516" y="362259"/>
                  </a:cubicBezTo>
                  <a:cubicBezTo>
                    <a:pt x="674696" y="374112"/>
                    <a:pt x="579023" y="198852"/>
                    <a:pt x="499436" y="138739"/>
                  </a:cubicBezTo>
                  <a:cubicBezTo>
                    <a:pt x="419849" y="78626"/>
                    <a:pt x="235276" y="14279"/>
                    <a:pt x="153996" y="1579"/>
                  </a:cubicBezTo>
                  <a:cubicBezTo>
                    <a:pt x="72716" y="-11121"/>
                    <a:pt x="-12797" y="56612"/>
                    <a:pt x="1596" y="676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B9326F69-26C8-4DE2-8CCA-B02824880F53}"/>
                </a:ext>
              </a:extLst>
            </p:cNvPr>
            <p:cNvSpPr/>
            <p:nvPr/>
          </p:nvSpPr>
          <p:spPr>
            <a:xfrm>
              <a:off x="2311009" y="2647608"/>
              <a:ext cx="972626" cy="435721"/>
            </a:xfrm>
            <a:custGeom>
              <a:avLst/>
              <a:gdLst>
                <a:gd name="connsiteX0" fmla="*/ 19441 w 972626"/>
                <a:gd name="connsiteY0" fmla="*/ 13042 h 435721"/>
                <a:gd name="connsiteX1" fmla="*/ 162316 w 972626"/>
                <a:gd name="connsiteY1" fmla="*/ 16217 h 435721"/>
                <a:gd name="connsiteX2" fmla="*/ 575066 w 972626"/>
                <a:gd name="connsiteY2" fmla="*/ 73367 h 435721"/>
                <a:gd name="connsiteX3" fmla="*/ 959241 w 972626"/>
                <a:gd name="connsiteY3" fmla="*/ 425792 h 435721"/>
                <a:gd name="connsiteX4" fmla="*/ 854466 w 972626"/>
                <a:gd name="connsiteY4" fmla="*/ 324192 h 435721"/>
                <a:gd name="connsiteX5" fmla="*/ 559191 w 972626"/>
                <a:gd name="connsiteY5" fmla="*/ 171792 h 435721"/>
                <a:gd name="connsiteX6" fmla="*/ 19441 w 972626"/>
                <a:gd name="connsiteY6" fmla="*/ 13042 h 43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2626" h="435721">
                  <a:moveTo>
                    <a:pt x="19441" y="13042"/>
                  </a:moveTo>
                  <a:cubicBezTo>
                    <a:pt x="-46705" y="-12887"/>
                    <a:pt x="69712" y="6163"/>
                    <a:pt x="162316" y="16217"/>
                  </a:cubicBezTo>
                  <a:cubicBezTo>
                    <a:pt x="254920" y="26271"/>
                    <a:pt x="442245" y="5105"/>
                    <a:pt x="575066" y="73367"/>
                  </a:cubicBezTo>
                  <a:cubicBezTo>
                    <a:pt x="707887" y="141629"/>
                    <a:pt x="912674" y="383988"/>
                    <a:pt x="959241" y="425792"/>
                  </a:cubicBezTo>
                  <a:cubicBezTo>
                    <a:pt x="1005808" y="467596"/>
                    <a:pt x="921141" y="366525"/>
                    <a:pt x="854466" y="324192"/>
                  </a:cubicBezTo>
                  <a:cubicBezTo>
                    <a:pt x="787791" y="281859"/>
                    <a:pt x="694129" y="224180"/>
                    <a:pt x="559191" y="171792"/>
                  </a:cubicBezTo>
                  <a:cubicBezTo>
                    <a:pt x="424254" y="119405"/>
                    <a:pt x="85587" y="38971"/>
                    <a:pt x="19441" y="13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F1DFCDB4-2E8B-49C1-BEEA-D369376B034E}"/>
                </a:ext>
              </a:extLst>
            </p:cNvPr>
            <p:cNvSpPr/>
            <p:nvPr/>
          </p:nvSpPr>
          <p:spPr>
            <a:xfrm>
              <a:off x="2823454" y="3971782"/>
              <a:ext cx="578958" cy="250856"/>
            </a:xfrm>
            <a:custGeom>
              <a:avLst/>
              <a:gdLst>
                <a:gd name="connsiteX0" fmla="*/ 576971 w 578958"/>
                <a:gd name="connsiteY0" fmla="*/ 143 h 250856"/>
                <a:gd name="connsiteX1" fmla="*/ 367421 w 578958"/>
                <a:gd name="connsiteY1" fmla="*/ 200168 h 250856"/>
                <a:gd name="connsiteX2" fmla="*/ 192796 w 578958"/>
                <a:gd name="connsiteY2" fmla="*/ 200168 h 250856"/>
                <a:gd name="connsiteX3" fmla="*/ 2296 w 578958"/>
                <a:gd name="connsiteY3" fmla="*/ 200168 h 250856"/>
                <a:gd name="connsiteX4" fmla="*/ 329321 w 578958"/>
                <a:gd name="connsiteY4" fmla="*/ 231918 h 250856"/>
                <a:gd name="connsiteX5" fmla="*/ 465846 w 578958"/>
                <a:gd name="connsiteY5" fmla="*/ 235093 h 250856"/>
                <a:gd name="connsiteX6" fmla="*/ 576971 w 578958"/>
                <a:gd name="connsiteY6" fmla="*/ 143 h 25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8958" h="250856">
                  <a:moveTo>
                    <a:pt x="576971" y="143"/>
                  </a:moveTo>
                  <a:cubicBezTo>
                    <a:pt x="560567" y="-5678"/>
                    <a:pt x="431450" y="166831"/>
                    <a:pt x="367421" y="200168"/>
                  </a:cubicBezTo>
                  <a:cubicBezTo>
                    <a:pt x="303392" y="233505"/>
                    <a:pt x="192796" y="200168"/>
                    <a:pt x="192796" y="200168"/>
                  </a:cubicBezTo>
                  <a:cubicBezTo>
                    <a:pt x="131942" y="200168"/>
                    <a:pt x="-20458" y="194876"/>
                    <a:pt x="2296" y="200168"/>
                  </a:cubicBezTo>
                  <a:cubicBezTo>
                    <a:pt x="25050" y="205460"/>
                    <a:pt x="252063" y="226097"/>
                    <a:pt x="329321" y="231918"/>
                  </a:cubicBezTo>
                  <a:cubicBezTo>
                    <a:pt x="406579" y="237739"/>
                    <a:pt x="427746" y="269489"/>
                    <a:pt x="465846" y="235093"/>
                  </a:cubicBezTo>
                  <a:cubicBezTo>
                    <a:pt x="503946" y="200697"/>
                    <a:pt x="593375" y="5964"/>
                    <a:pt x="576971" y="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C2DBB10B-B0D0-46B4-8E48-A202B135EAD7}"/>
                </a:ext>
              </a:extLst>
            </p:cNvPr>
            <p:cNvSpPr/>
            <p:nvPr/>
          </p:nvSpPr>
          <p:spPr>
            <a:xfrm>
              <a:off x="2579427" y="4076700"/>
              <a:ext cx="284423" cy="219170"/>
            </a:xfrm>
            <a:custGeom>
              <a:avLst/>
              <a:gdLst>
                <a:gd name="connsiteX0" fmla="*/ 284423 w 284423"/>
                <a:gd name="connsiteY0" fmla="*/ 0 h 219170"/>
                <a:gd name="connsiteX1" fmla="*/ 36773 w 284423"/>
                <a:gd name="connsiteY1" fmla="*/ 152400 h 219170"/>
                <a:gd name="connsiteX2" fmla="*/ 5023 w 284423"/>
                <a:gd name="connsiteY2" fmla="*/ 219075 h 219170"/>
                <a:gd name="connsiteX3" fmla="*/ 74873 w 284423"/>
                <a:gd name="connsiteY3" fmla="*/ 168275 h 219170"/>
                <a:gd name="connsiteX4" fmla="*/ 284423 w 284423"/>
                <a:gd name="connsiteY4" fmla="*/ 0 h 21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23" h="219170">
                  <a:moveTo>
                    <a:pt x="284423" y="0"/>
                  </a:moveTo>
                  <a:cubicBezTo>
                    <a:pt x="183881" y="57944"/>
                    <a:pt x="83340" y="115888"/>
                    <a:pt x="36773" y="152400"/>
                  </a:cubicBezTo>
                  <a:cubicBezTo>
                    <a:pt x="-9794" y="188912"/>
                    <a:pt x="-1327" y="216429"/>
                    <a:pt x="5023" y="219075"/>
                  </a:cubicBezTo>
                  <a:cubicBezTo>
                    <a:pt x="11373" y="221721"/>
                    <a:pt x="74873" y="168275"/>
                    <a:pt x="74873" y="168275"/>
                  </a:cubicBezTo>
                  <a:lnTo>
                    <a:pt x="28442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AEF7481F-3619-442F-9A7D-95C03DC9BC86}"/>
                </a:ext>
              </a:extLst>
            </p:cNvPr>
            <p:cNvSpPr/>
            <p:nvPr/>
          </p:nvSpPr>
          <p:spPr>
            <a:xfrm>
              <a:off x="2611470" y="4096443"/>
              <a:ext cx="314499" cy="208896"/>
            </a:xfrm>
            <a:custGeom>
              <a:avLst/>
              <a:gdLst>
                <a:gd name="connsiteX0" fmla="*/ 497 w 314499"/>
                <a:gd name="connsiteY0" fmla="*/ 208857 h 208896"/>
                <a:gd name="connsiteX1" fmla="*/ 125380 w 314499"/>
                <a:gd name="connsiteY1" fmla="*/ 117840 h 208896"/>
                <a:gd name="connsiteX2" fmla="*/ 313763 w 314499"/>
                <a:gd name="connsiteY2" fmla="*/ 1424 h 208896"/>
                <a:gd name="connsiteX3" fmla="*/ 186763 w 314499"/>
                <a:gd name="connsiteY3" fmla="*/ 56457 h 208896"/>
                <a:gd name="connsiteX4" fmla="*/ 85163 w 314499"/>
                <a:gd name="connsiteY4" fmla="*/ 107257 h 208896"/>
                <a:gd name="connsiteX5" fmla="*/ 497 w 314499"/>
                <a:gd name="connsiteY5" fmla="*/ 208857 h 20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4499" h="208896">
                  <a:moveTo>
                    <a:pt x="497" y="208857"/>
                  </a:moveTo>
                  <a:cubicBezTo>
                    <a:pt x="7200" y="210621"/>
                    <a:pt x="73169" y="152412"/>
                    <a:pt x="125380" y="117840"/>
                  </a:cubicBezTo>
                  <a:cubicBezTo>
                    <a:pt x="177591" y="83268"/>
                    <a:pt x="303533" y="11654"/>
                    <a:pt x="313763" y="1424"/>
                  </a:cubicBezTo>
                  <a:cubicBezTo>
                    <a:pt x="323993" y="-8806"/>
                    <a:pt x="224863" y="38818"/>
                    <a:pt x="186763" y="56457"/>
                  </a:cubicBezTo>
                  <a:cubicBezTo>
                    <a:pt x="148663" y="74096"/>
                    <a:pt x="113738" y="82563"/>
                    <a:pt x="85163" y="107257"/>
                  </a:cubicBezTo>
                  <a:cubicBezTo>
                    <a:pt x="56588" y="131951"/>
                    <a:pt x="-6206" y="207093"/>
                    <a:pt x="497" y="2088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3C131F8B-5D3C-42C5-8EC1-0DDA74CFFDD4}"/>
                </a:ext>
              </a:extLst>
            </p:cNvPr>
            <p:cNvSpPr/>
            <p:nvPr/>
          </p:nvSpPr>
          <p:spPr>
            <a:xfrm>
              <a:off x="2715592" y="4095718"/>
              <a:ext cx="374741" cy="196883"/>
            </a:xfrm>
            <a:custGeom>
              <a:avLst/>
              <a:gdLst>
                <a:gd name="connsiteX0" fmla="*/ 91 w 374741"/>
                <a:gd name="connsiteY0" fmla="*/ 196882 h 196883"/>
                <a:gd name="connsiteX1" fmla="*/ 146141 w 374741"/>
                <a:gd name="connsiteY1" fmla="*/ 97399 h 196883"/>
                <a:gd name="connsiteX2" fmla="*/ 302775 w 374741"/>
                <a:gd name="connsiteY2" fmla="*/ 32 h 196883"/>
                <a:gd name="connsiteX3" fmla="*/ 171541 w 374741"/>
                <a:gd name="connsiteY3" fmla="*/ 86815 h 196883"/>
                <a:gd name="connsiteX4" fmla="*/ 374741 w 374741"/>
                <a:gd name="connsiteY4" fmla="*/ 114332 h 196883"/>
                <a:gd name="connsiteX5" fmla="*/ 169425 w 374741"/>
                <a:gd name="connsiteY5" fmla="*/ 116449 h 196883"/>
                <a:gd name="connsiteX6" fmla="*/ 285841 w 374741"/>
                <a:gd name="connsiteY6" fmla="*/ 50832 h 196883"/>
                <a:gd name="connsiteX7" fmla="*/ 167308 w 374741"/>
                <a:gd name="connsiteY7" fmla="*/ 99515 h 196883"/>
                <a:gd name="connsiteX8" fmla="*/ 91 w 374741"/>
                <a:gd name="connsiteY8" fmla="*/ 196882 h 1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741" h="196883">
                  <a:moveTo>
                    <a:pt x="91" y="196882"/>
                  </a:moveTo>
                  <a:cubicBezTo>
                    <a:pt x="-3437" y="196529"/>
                    <a:pt x="95694" y="130207"/>
                    <a:pt x="146141" y="97399"/>
                  </a:cubicBezTo>
                  <a:cubicBezTo>
                    <a:pt x="196588" y="64591"/>
                    <a:pt x="298542" y="1796"/>
                    <a:pt x="302775" y="32"/>
                  </a:cubicBezTo>
                  <a:cubicBezTo>
                    <a:pt x="307008" y="-1732"/>
                    <a:pt x="159547" y="67765"/>
                    <a:pt x="171541" y="86815"/>
                  </a:cubicBezTo>
                  <a:cubicBezTo>
                    <a:pt x="183535" y="105865"/>
                    <a:pt x="375094" y="109393"/>
                    <a:pt x="374741" y="114332"/>
                  </a:cubicBezTo>
                  <a:cubicBezTo>
                    <a:pt x="374388" y="119271"/>
                    <a:pt x="184242" y="127032"/>
                    <a:pt x="169425" y="116449"/>
                  </a:cubicBezTo>
                  <a:cubicBezTo>
                    <a:pt x="154608" y="105866"/>
                    <a:pt x="286194" y="53654"/>
                    <a:pt x="285841" y="50832"/>
                  </a:cubicBezTo>
                  <a:cubicBezTo>
                    <a:pt x="285488" y="48010"/>
                    <a:pt x="213169" y="73762"/>
                    <a:pt x="167308" y="99515"/>
                  </a:cubicBezTo>
                  <a:cubicBezTo>
                    <a:pt x="121447" y="125268"/>
                    <a:pt x="3619" y="197235"/>
                    <a:pt x="91" y="196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22120A4-646E-4F82-BB04-C0B262D1FD43}"/>
                </a:ext>
              </a:extLst>
            </p:cNvPr>
            <p:cNvSpPr/>
            <p:nvPr/>
          </p:nvSpPr>
          <p:spPr>
            <a:xfrm>
              <a:off x="3155440" y="4214256"/>
              <a:ext cx="366694" cy="40322"/>
            </a:xfrm>
            <a:custGeom>
              <a:avLst/>
              <a:gdLst>
                <a:gd name="connsiteX0" fmla="*/ 510 w 366694"/>
                <a:gd name="connsiteY0" fmla="*/ 2144 h 40322"/>
                <a:gd name="connsiteX1" fmla="*/ 250277 w 366694"/>
                <a:gd name="connsiteY1" fmla="*/ 12727 h 40322"/>
                <a:gd name="connsiteX2" fmla="*/ 366693 w 366694"/>
                <a:gd name="connsiteY2" fmla="*/ 27 h 40322"/>
                <a:gd name="connsiteX3" fmla="*/ 248160 w 366694"/>
                <a:gd name="connsiteY3" fmla="*/ 16961 h 40322"/>
                <a:gd name="connsiteX4" fmla="*/ 186777 w 366694"/>
                <a:gd name="connsiteY4" fmla="*/ 40244 h 40322"/>
                <a:gd name="connsiteX5" fmla="*/ 510 w 366694"/>
                <a:gd name="connsiteY5" fmla="*/ 2144 h 40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6694" h="40322">
                  <a:moveTo>
                    <a:pt x="510" y="2144"/>
                  </a:moveTo>
                  <a:cubicBezTo>
                    <a:pt x="11093" y="-2442"/>
                    <a:pt x="189247" y="13080"/>
                    <a:pt x="250277" y="12727"/>
                  </a:cubicBezTo>
                  <a:cubicBezTo>
                    <a:pt x="311307" y="12374"/>
                    <a:pt x="367046" y="-679"/>
                    <a:pt x="366693" y="27"/>
                  </a:cubicBezTo>
                  <a:cubicBezTo>
                    <a:pt x="366340" y="733"/>
                    <a:pt x="278146" y="10258"/>
                    <a:pt x="248160" y="16961"/>
                  </a:cubicBezTo>
                  <a:cubicBezTo>
                    <a:pt x="218174" y="23664"/>
                    <a:pt x="226641" y="41655"/>
                    <a:pt x="186777" y="40244"/>
                  </a:cubicBezTo>
                  <a:cubicBezTo>
                    <a:pt x="146913" y="38833"/>
                    <a:pt x="-10073" y="6730"/>
                    <a:pt x="510" y="21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364A97AC-3A16-4376-B233-BE3946CE0F68}"/>
                </a:ext>
              </a:extLst>
            </p:cNvPr>
            <p:cNvSpPr/>
            <p:nvPr/>
          </p:nvSpPr>
          <p:spPr>
            <a:xfrm>
              <a:off x="3498749" y="4409875"/>
              <a:ext cx="101724" cy="921287"/>
            </a:xfrm>
            <a:custGeom>
              <a:avLst/>
              <a:gdLst>
                <a:gd name="connsiteX0" fmla="*/ 14918 w 101724"/>
                <a:gd name="connsiteY0" fmla="*/ 11842 h 921287"/>
                <a:gd name="connsiteX1" fmla="*/ 53018 w 101724"/>
                <a:gd name="connsiteY1" fmla="*/ 534658 h 921287"/>
                <a:gd name="connsiteX2" fmla="*/ 101701 w 101724"/>
                <a:gd name="connsiteY2" fmla="*/ 864858 h 921287"/>
                <a:gd name="connsiteX3" fmla="*/ 46668 w 101724"/>
                <a:gd name="connsiteY3" fmla="*/ 915658 h 921287"/>
                <a:gd name="connsiteX4" fmla="*/ 40318 w 101724"/>
                <a:gd name="connsiteY4" fmla="*/ 909308 h 921287"/>
                <a:gd name="connsiteX5" fmla="*/ 72068 w 101724"/>
                <a:gd name="connsiteY5" fmla="*/ 820408 h 921287"/>
                <a:gd name="connsiteX6" fmla="*/ 61484 w 101724"/>
                <a:gd name="connsiteY6" fmla="*/ 754792 h 921287"/>
                <a:gd name="connsiteX7" fmla="*/ 2218 w 101724"/>
                <a:gd name="connsiteY7" fmla="*/ 217158 h 921287"/>
                <a:gd name="connsiteX8" fmla="*/ 14918 w 101724"/>
                <a:gd name="connsiteY8" fmla="*/ 11842 h 92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24" h="921287">
                  <a:moveTo>
                    <a:pt x="14918" y="11842"/>
                  </a:moveTo>
                  <a:cubicBezTo>
                    <a:pt x="23385" y="64759"/>
                    <a:pt x="38554" y="392489"/>
                    <a:pt x="53018" y="534658"/>
                  </a:cubicBezTo>
                  <a:cubicBezTo>
                    <a:pt x="67482" y="676827"/>
                    <a:pt x="102759" y="801358"/>
                    <a:pt x="101701" y="864858"/>
                  </a:cubicBezTo>
                  <a:cubicBezTo>
                    <a:pt x="100643" y="928358"/>
                    <a:pt x="56898" y="908250"/>
                    <a:pt x="46668" y="915658"/>
                  </a:cubicBezTo>
                  <a:cubicBezTo>
                    <a:pt x="36438" y="923066"/>
                    <a:pt x="36085" y="925183"/>
                    <a:pt x="40318" y="909308"/>
                  </a:cubicBezTo>
                  <a:cubicBezTo>
                    <a:pt x="44551" y="893433"/>
                    <a:pt x="68540" y="846161"/>
                    <a:pt x="72068" y="820408"/>
                  </a:cubicBezTo>
                  <a:cubicBezTo>
                    <a:pt x="75596" y="794655"/>
                    <a:pt x="73126" y="855334"/>
                    <a:pt x="61484" y="754792"/>
                  </a:cubicBezTo>
                  <a:cubicBezTo>
                    <a:pt x="49842" y="654250"/>
                    <a:pt x="9273" y="340983"/>
                    <a:pt x="2218" y="217158"/>
                  </a:cubicBezTo>
                  <a:cubicBezTo>
                    <a:pt x="-4838" y="93333"/>
                    <a:pt x="6451" y="-41075"/>
                    <a:pt x="14918" y="11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8DECF99-AB7D-410E-BF9E-C850F6091374}"/>
                </a:ext>
              </a:extLst>
            </p:cNvPr>
            <p:cNvSpPr/>
            <p:nvPr/>
          </p:nvSpPr>
          <p:spPr>
            <a:xfrm>
              <a:off x="3352741" y="4548557"/>
              <a:ext cx="131330" cy="271097"/>
            </a:xfrm>
            <a:custGeom>
              <a:avLst/>
              <a:gdLst>
                <a:gd name="connsiteX0" fmla="*/ 127059 w 131330"/>
                <a:gd name="connsiteY0" fmla="*/ 160 h 271097"/>
                <a:gd name="connsiteX1" fmla="*/ 57209 w 131330"/>
                <a:gd name="connsiteY1" fmla="*/ 205476 h 271097"/>
                <a:gd name="connsiteX2" fmla="*/ 59 w 131330"/>
                <a:gd name="connsiteY2" fmla="*/ 271093 h 271097"/>
                <a:gd name="connsiteX3" fmla="*/ 67792 w 131330"/>
                <a:gd name="connsiteY3" fmla="*/ 203360 h 271097"/>
                <a:gd name="connsiteX4" fmla="*/ 116476 w 131330"/>
                <a:gd name="connsiteY4" fmla="*/ 171610 h 271097"/>
                <a:gd name="connsiteX5" fmla="*/ 127059 w 131330"/>
                <a:gd name="connsiteY5" fmla="*/ 160 h 271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330" h="271097">
                  <a:moveTo>
                    <a:pt x="127059" y="160"/>
                  </a:moveTo>
                  <a:cubicBezTo>
                    <a:pt x="117181" y="5804"/>
                    <a:pt x="78376" y="160321"/>
                    <a:pt x="57209" y="205476"/>
                  </a:cubicBezTo>
                  <a:cubicBezTo>
                    <a:pt x="36042" y="250631"/>
                    <a:pt x="-1705" y="271446"/>
                    <a:pt x="59" y="271093"/>
                  </a:cubicBezTo>
                  <a:cubicBezTo>
                    <a:pt x="1823" y="270740"/>
                    <a:pt x="48389" y="219940"/>
                    <a:pt x="67792" y="203360"/>
                  </a:cubicBezTo>
                  <a:cubicBezTo>
                    <a:pt x="87195" y="186780"/>
                    <a:pt x="104834" y="203360"/>
                    <a:pt x="116476" y="171610"/>
                  </a:cubicBezTo>
                  <a:cubicBezTo>
                    <a:pt x="128118" y="139860"/>
                    <a:pt x="136937" y="-5484"/>
                    <a:pt x="127059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D144C354-7DCB-4E59-B56F-65F649682233}"/>
                </a:ext>
              </a:extLst>
            </p:cNvPr>
            <p:cNvSpPr/>
            <p:nvPr/>
          </p:nvSpPr>
          <p:spPr>
            <a:xfrm>
              <a:off x="3458602" y="4792111"/>
              <a:ext cx="53215" cy="511323"/>
            </a:xfrm>
            <a:custGeom>
              <a:avLst/>
              <a:gdLst>
                <a:gd name="connsiteX0" fmla="*/ 31 w 53215"/>
                <a:gd name="connsiteY0" fmla="*/ 2139 h 511323"/>
                <a:gd name="connsiteX1" fmla="*/ 52948 w 53215"/>
                <a:gd name="connsiteY1" fmla="*/ 364089 h 511323"/>
                <a:gd name="connsiteX2" fmla="*/ 21198 w 53215"/>
                <a:gd name="connsiteY2" fmla="*/ 472039 h 511323"/>
                <a:gd name="connsiteX3" fmla="*/ 36015 w 53215"/>
                <a:gd name="connsiteY3" fmla="*/ 510139 h 511323"/>
                <a:gd name="connsiteX4" fmla="*/ 33898 w 53215"/>
                <a:gd name="connsiteY4" fmla="*/ 433939 h 511323"/>
                <a:gd name="connsiteX5" fmla="*/ 44481 w 53215"/>
                <a:gd name="connsiteY5" fmla="*/ 224389 h 511323"/>
                <a:gd name="connsiteX6" fmla="*/ 31 w 53215"/>
                <a:gd name="connsiteY6" fmla="*/ 2139 h 511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215" h="511323">
                  <a:moveTo>
                    <a:pt x="31" y="2139"/>
                  </a:moveTo>
                  <a:cubicBezTo>
                    <a:pt x="1442" y="25422"/>
                    <a:pt x="49420" y="285772"/>
                    <a:pt x="52948" y="364089"/>
                  </a:cubicBezTo>
                  <a:cubicBezTo>
                    <a:pt x="56476" y="442406"/>
                    <a:pt x="24020" y="447697"/>
                    <a:pt x="21198" y="472039"/>
                  </a:cubicBezTo>
                  <a:cubicBezTo>
                    <a:pt x="18376" y="496381"/>
                    <a:pt x="33898" y="516489"/>
                    <a:pt x="36015" y="510139"/>
                  </a:cubicBezTo>
                  <a:cubicBezTo>
                    <a:pt x="38132" y="503789"/>
                    <a:pt x="32487" y="481564"/>
                    <a:pt x="33898" y="433939"/>
                  </a:cubicBezTo>
                  <a:cubicBezTo>
                    <a:pt x="35309" y="386314"/>
                    <a:pt x="44128" y="297061"/>
                    <a:pt x="44481" y="224389"/>
                  </a:cubicBezTo>
                  <a:cubicBezTo>
                    <a:pt x="44834" y="151717"/>
                    <a:pt x="-1380" y="-21144"/>
                    <a:pt x="31" y="2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EF0D542F-76A0-4096-AAAB-1A1410633F3C}"/>
                </a:ext>
              </a:extLst>
            </p:cNvPr>
            <p:cNvSpPr/>
            <p:nvPr/>
          </p:nvSpPr>
          <p:spPr>
            <a:xfrm>
              <a:off x="3200389" y="5037667"/>
              <a:ext cx="78679" cy="328767"/>
            </a:xfrm>
            <a:custGeom>
              <a:avLst/>
              <a:gdLst>
                <a:gd name="connsiteX0" fmla="*/ 78328 w 78679"/>
                <a:gd name="connsiteY0" fmla="*/ 0 h 328767"/>
                <a:gd name="connsiteX1" fmla="*/ 29644 w 78679"/>
                <a:gd name="connsiteY1" fmla="*/ 160866 h 328767"/>
                <a:gd name="connsiteX2" fmla="*/ 48694 w 78679"/>
                <a:gd name="connsiteY2" fmla="*/ 323850 h 328767"/>
                <a:gd name="connsiteX3" fmla="*/ 38111 w 78679"/>
                <a:gd name="connsiteY3" fmla="*/ 275166 h 328767"/>
                <a:gd name="connsiteX4" fmla="*/ 11 w 78679"/>
                <a:gd name="connsiteY4" fmla="*/ 160866 h 328767"/>
                <a:gd name="connsiteX5" fmla="*/ 78328 w 78679"/>
                <a:gd name="connsiteY5" fmla="*/ 0 h 32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679" h="328767">
                  <a:moveTo>
                    <a:pt x="78328" y="0"/>
                  </a:moveTo>
                  <a:cubicBezTo>
                    <a:pt x="83267" y="0"/>
                    <a:pt x="34583" y="106891"/>
                    <a:pt x="29644" y="160866"/>
                  </a:cubicBezTo>
                  <a:cubicBezTo>
                    <a:pt x="24705" y="214841"/>
                    <a:pt x="47283" y="304800"/>
                    <a:pt x="48694" y="323850"/>
                  </a:cubicBezTo>
                  <a:cubicBezTo>
                    <a:pt x="50105" y="342900"/>
                    <a:pt x="46225" y="302330"/>
                    <a:pt x="38111" y="275166"/>
                  </a:cubicBezTo>
                  <a:cubicBezTo>
                    <a:pt x="29997" y="248002"/>
                    <a:pt x="-695" y="204610"/>
                    <a:pt x="11" y="160866"/>
                  </a:cubicBezTo>
                  <a:cubicBezTo>
                    <a:pt x="716" y="117122"/>
                    <a:pt x="73389" y="0"/>
                    <a:pt x="783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680DC34A-1004-4315-8AD1-CDF528E886A1}"/>
                </a:ext>
              </a:extLst>
            </p:cNvPr>
            <p:cNvSpPr/>
            <p:nvPr/>
          </p:nvSpPr>
          <p:spPr>
            <a:xfrm>
              <a:off x="3281436" y="5237630"/>
              <a:ext cx="177366" cy="117538"/>
            </a:xfrm>
            <a:custGeom>
              <a:avLst/>
              <a:gdLst>
                <a:gd name="connsiteX0" fmla="*/ 1514 w 177366"/>
                <a:gd name="connsiteY0" fmla="*/ 117537 h 117538"/>
                <a:gd name="connsiteX1" fmla="*/ 50197 w 177366"/>
                <a:gd name="connsiteY1" fmla="*/ 26520 h 117538"/>
                <a:gd name="connsiteX2" fmla="*/ 84064 w 177366"/>
                <a:gd name="connsiteY2" fmla="*/ 15937 h 117538"/>
                <a:gd name="connsiteX3" fmla="*/ 177197 w 177366"/>
                <a:gd name="connsiteY3" fmla="*/ 49803 h 117538"/>
                <a:gd name="connsiteX4" fmla="*/ 58664 w 177366"/>
                <a:gd name="connsiteY4" fmla="*/ 1120 h 117538"/>
                <a:gd name="connsiteX5" fmla="*/ 16331 w 177366"/>
                <a:gd name="connsiteY5" fmla="*/ 24403 h 117538"/>
                <a:gd name="connsiteX6" fmla="*/ 1514 w 177366"/>
                <a:gd name="connsiteY6" fmla="*/ 117537 h 11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366" h="117538">
                  <a:moveTo>
                    <a:pt x="1514" y="117537"/>
                  </a:moveTo>
                  <a:cubicBezTo>
                    <a:pt x="7158" y="117890"/>
                    <a:pt x="36439" y="43453"/>
                    <a:pt x="50197" y="26520"/>
                  </a:cubicBezTo>
                  <a:cubicBezTo>
                    <a:pt x="63955" y="9587"/>
                    <a:pt x="62897" y="12057"/>
                    <a:pt x="84064" y="15937"/>
                  </a:cubicBezTo>
                  <a:cubicBezTo>
                    <a:pt x="105231" y="19817"/>
                    <a:pt x="181430" y="52272"/>
                    <a:pt x="177197" y="49803"/>
                  </a:cubicBezTo>
                  <a:cubicBezTo>
                    <a:pt x="172964" y="47334"/>
                    <a:pt x="85475" y="5353"/>
                    <a:pt x="58664" y="1120"/>
                  </a:cubicBezTo>
                  <a:cubicBezTo>
                    <a:pt x="31853" y="-3113"/>
                    <a:pt x="25503" y="4648"/>
                    <a:pt x="16331" y="24403"/>
                  </a:cubicBezTo>
                  <a:cubicBezTo>
                    <a:pt x="7159" y="44158"/>
                    <a:pt x="-4130" y="117184"/>
                    <a:pt x="1514" y="117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50428615-8CA3-4CEC-911F-BB36C4A4E306}"/>
                </a:ext>
              </a:extLst>
            </p:cNvPr>
            <p:cNvSpPr/>
            <p:nvPr/>
          </p:nvSpPr>
          <p:spPr>
            <a:xfrm>
              <a:off x="3413672" y="5314919"/>
              <a:ext cx="48252" cy="121123"/>
            </a:xfrm>
            <a:custGeom>
              <a:avLst/>
              <a:gdLst>
                <a:gd name="connsiteX0" fmla="*/ 47078 w 48252"/>
                <a:gd name="connsiteY0" fmla="*/ 31 h 121123"/>
                <a:gd name="connsiteX1" fmla="*/ 17445 w 48252"/>
                <a:gd name="connsiteY1" fmla="*/ 99514 h 121123"/>
                <a:gd name="connsiteX2" fmla="*/ 511 w 48252"/>
                <a:gd name="connsiteY2" fmla="*/ 120681 h 121123"/>
                <a:gd name="connsiteX3" fmla="*/ 36495 w 48252"/>
                <a:gd name="connsiteY3" fmla="*/ 88931 h 121123"/>
                <a:gd name="connsiteX4" fmla="*/ 47078 w 48252"/>
                <a:gd name="connsiteY4" fmla="*/ 31 h 12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52" h="121123">
                  <a:moveTo>
                    <a:pt x="47078" y="31"/>
                  </a:moveTo>
                  <a:cubicBezTo>
                    <a:pt x="43903" y="1795"/>
                    <a:pt x="25206" y="79406"/>
                    <a:pt x="17445" y="99514"/>
                  </a:cubicBezTo>
                  <a:cubicBezTo>
                    <a:pt x="9684" y="119622"/>
                    <a:pt x="-2664" y="122445"/>
                    <a:pt x="511" y="120681"/>
                  </a:cubicBezTo>
                  <a:cubicBezTo>
                    <a:pt x="3686" y="118917"/>
                    <a:pt x="25912" y="107276"/>
                    <a:pt x="36495" y="88931"/>
                  </a:cubicBezTo>
                  <a:cubicBezTo>
                    <a:pt x="47078" y="70587"/>
                    <a:pt x="50253" y="-1733"/>
                    <a:pt x="47078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3F327293-5B02-4D70-9120-AA79840784FC}"/>
                </a:ext>
              </a:extLst>
            </p:cNvPr>
            <p:cNvSpPr/>
            <p:nvPr/>
          </p:nvSpPr>
          <p:spPr>
            <a:xfrm>
              <a:off x="3477441" y="5325821"/>
              <a:ext cx="74526" cy="135818"/>
            </a:xfrm>
            <a:custGeom>
              <a:avLst/>
              <a:gdLst>
                <a:gd name="connsiteX0" fmla="*/ 65859 w 74526"/>
                <a:gd name="connsiteY0" fmla="*/ 1829 h 135818"/>
                <a:gd name="connsiteX1" fmla="*/ 242 w 74526"/>
                <a:gd name="connsiteY1" fmla="*/ 133062 h 135818"/>
                <a:gd name="connsiteX2" fmla="*/ 44692 w 74526"/>
                <a:gd name="connsiteY2" fmla="*/ 88612 h 135818"/>
                <a:gd name="connsiteX3" fmla="*/ 72209 w 74526"/>
                <a:gd name="connsiteY3" fmla="*/ 58979 h 135818"/>
                <a:gd name="connsiteX4" fmla="*/ 65859 w 74526"/>
                <a:gd name="connsiteY4" fmla="*/ 1829 h 13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26" h="135818">
                  <a:moveTo>
                    <a:pt x="65859" y="1829"/>
                  </a:moveTo>
                  <a:cubicBezTo>
                    <a:pt x="53864" y="14176"/>
                    <a:pt x="3770" y="118598"/>
                    <a:pt x="242" y="133062"/>
                  </a:cubicBezTo>
                  <a:cubicBezTo>
                    <a:pt x="-3286" y="147526"/>
                    <a:pt x="32697" y="100959"/>
                    <a:pt x="44692" y="88612"/>
                  </a:cubicBezTo>
                  <a:cubicBezTo>
                    <a:pt x="56686" y="76265"/>
                    <a:pt x="69740" y="74854"/>
                    <a:pt x="72209" y="58979"/>
                  </a:cubicBezTo>
                  <a:cubicBezTo>
                    <a:pt x="74679" y="43104"/>
                    <a:pt x="77854" y="-10518"/>
                    <a:pt x="65859" y="1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B728A795-A4FD-496F-9EA5-08D9BC681253}"/>
                </a:ext>
              </a:extLst>
            </p:cNvPr>
            <p:cNvSpPr/>
            <p:nvPr/>
          </p:nvSpPr>
          <p:spPr>
            <a:xfrm>
              <a:off x="3257258" y="5437673"/>
              <a:ext cx="197764" cy="184268"/>
            </a:xfrm>
            <a:custGeom>
              <a:avLst/>
              <a:gdLst>
                <a:gd name="connsiteX0" fmla="*/ 197142 w 197764"/>
                <a:gd name="connsiteY0" fmla="*/ 44 h 184268"/>
                <a:gd name="connsiteX1" fmla="*/ 40509 w 197764"/>
                <a:gd name="connsiteY1" fmla="*/ 112227 h 184268"/>
                <a:gd name="connsiteX2" fmla="*/ 2409 w 197764"/>
                <a:gd name="connsiteY2" fmla="*/ 184194 h 184268"/>
                <a:gd name="connsiteX3" fmla="*/ 91309 w 197764"/>
                <a:gd name="connsiteY3" fmla="*/ 99527 h 184268"/>
                <a:gd name="connsiteX4" fmla="*/ 197142 w 197764"/>
                <a:gd name="connsiteY4" fmla="*/ 44 h 18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764" h="184268">
                  <a:moveTo>
                    <a:pt x="197142" y="44"/>
                  </a:moveTo>
                  <a:cubicBezTo>
                    <a:pt x="188675" y="2161"/>
                    <a:pt x="72964" y="81536"/>
                    <a:pt x="40509" y="112227"/>
                  </a:cubicBezTo>
                  <a:cubicBezTo>
                    <a:pt x="8054" y="142918"/>
                    <a:pt x="-6058" y="186311"/>
                    <a:pt x="2409" y="184194"/>
                  </a:cubicBezTo>
                  <a:cubicBezTo>
                    <a:pt x="10876" y="182077"/>
                    <a:pt x="57090" y="127044"/>
                    <a:pt x="91309" y="99527"/>
                  </a:cubicBezTo>
                  <a:cubicBezTo>
                    <a:pt x="125528" y="72010"/>
                    <a:pt x="205609" y="-2073"/>
                    <a:pt x="197142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D27C941C-C90C-4B7B-BCE7-6D66D95BFB8A}"/>
                </a:ext>
              </a:extLst>
            </p:cNvPr>
            <p:cNvSpPr/>
            <p:nvPr/>
          </p:nvSpPr>
          <p:spPr>
            <a:xfrm>
              <a:off x="3128208" y="5528733"/>
              <a:ext cx="178025" cy="207858"/>
            </a:xfrm>
            <a:custGeom>
              <a:avLst/>
              <a:gdLst>
                <a:gd name="connsiteX0" fmla="*/ 178025 w 178025"/>
                <a:gd name="connsiteY0" fmla="*/ 0 h 207858"/>
                <a:gd name="connsiteX1" fmla="*/ 51025 w 178025"/>
                <a:gd name="connsiteY1" fmla="*/ 88900 h 207858"/>
                <a:gd name="connsiteX2" fmla="*/ 225 w 178025"/>
                <a:gd name="connsiteY2" fmla="*/ 207434 h 207858"/>
                <a:gd name="connsiteX3" fmla="*/ 67959 w 178025"/>
                <a:gd name="connsiteY3" fmla="*/ 131234 h 207858"/>
                <a:gd name="connsiteX4" fmla="*/ 178025 w 178025"/>
                <a:gd name="connsiteY4" fmla="*/ 0 h 20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25" h="207858">
                  <a:moveTo>
                    <a:pt x="178025" y="0"/>
                  </a:moveTo>
                  <a:cubicBezTo>
                    <a:pt x="129341" y="27164"/>
                    <a:pt x="80658" y="54328"/>
                    <a:pt x="51025" y="88900"/>
                  </a:cubicBezTo>
                  <a:cubicBezTo>
                    <a:pt x="21392" y="123472"/>
                    <a:pt x="-2597" y="200378"/>
                    <a:pt x="225" y="207434"/>
                  </a:cubicBezTo>
                  <a:cubicBezTo>
                    <a:pt x="3047" y="214490"/>
                    <a:pt x="67959" y="131234"/>
                    <a:pt x="67959" y="131234"/>
                  </a:cubicBezTo>
                  <a:lnTo>
                    <a:pt x="17802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03DA551A-E85B-4BC8-A94B-CB2E4FB75835}"/>
                </a:ext>
              </a:extLst>
            </p:cNvPr>
            <p:cNvSpPr/>
            <p:nvPr/>
          </p:nvSpPr>
          <p:spPr>
            <a:xfrm>
              <a:off x="3020767" y="5600688"/>
              <a:ext cx="152512" cy="165131"/>
            </a:xfrm>
            <a:custGeom>
              <a:avLst/>
              <a:gdLst>
                <a:gd name="connsiteX0" fmla="*/ 152116 w 152512"/>
                <a:gd name="connsiteY0" fmla="*/ 12 h 165131"/>
                <a:gd name="connsiteX1" fmla="*/ 20883 w 152512"/>
                <a:gd name="connsiteY1" fmla="*/ 91029 h 165131"/>
                <a:gd name="connsiteX2" fmla="*/ 3950 w 152512"/>
                <a:gd name="connsiteY2" fmla="*/ 165112 h 165131"/>
                <a:gd name="connsiteX3" fmla="*/ 58983 w 152512"/>
                <a:gd name="connsiteY3" fmla="*/ 97379 h 165131"/>
                <a:gd name="connsiteX4" fmla="*/ 152116 w 152512"/>
                <a:gd name="connsiteY4" fmla="*/ 12 h 16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12" h="165131">
                  <a:moveTo>
                    <a:pt x="152116" y="12"/>
                  </a:moveTo>
                  <a:cubicBezTo>
                    <a:pt x="145766" y="-1046"/>
                    <a:pt x="45577" y="63512"/>
                    <a:pt x="20883" y="91029"/>
                  </a:cubicBezTo>
                  <a:cubicBezTo>
                    <a:pt x="-3811" y="118546"/>
                    <a:pt x="-2400" y="164054"/>
                    <a:pt x="3950" y="165112"/>
                  </a:cubicBezTo>
                  <a:cubicBezTo>
                    <a:pt x="10300" y="166170"/>
                    <a:pt x="31114" y="124190"/>
                    <a:pt x="58983" y="97379"/>
                  </a:cubicBezTo>
                  <a:cubicBezTo>
                    <a:pt x="86852" y="70568"/>
                    <a:pt x="158466" y="1070"/>
                    <a:pt x="152116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0E8B775B-E6D8-4C70-889B-F0087463FE9D}"/>
                </a:ext>
              </a:extLst>
            </p:cNvPr>
            <p:cNvSpPr/>
            <p:nvPr/>
          </p:nvSpPr>
          <p:spPr>
            <a:xfrm>
              <a:off x="3310084" y="5529598"/>
              <a:ext cx="241638" cy="155778"/>
            </a:xfrm>
            <a:custGeom>
              <a:avLst/>
              <a:gdLst>
                <a:gd name="connsiteX0" fmla="*/ 383 w 241638"/>
                <a:gd name="connsiteY0" fmla="*/ 155769 h 155778"/>
                <a:gd name="connsiteX1" fmla="*/ 152783 w 241638"/>
                <a:gd name="connsiteY1" fmla="*/ 41469 h 155778"/>
                <a:gd name="connsiteX2" fmla="*/ 161249 w 241638"/>
                <a:gd name="connsiteY2" fmla="*/ 1252 h 155778"/>
                <a:gd name="connsiteX3" fmla="*/ 235333 w 241638"/>
                <a:gd name="connsiteY3" fmla="*/ 81685 h 155778"/>
                <a:gd name="connsiteX4" fmla="*/ 228983 w 241638"/>
                <a:gd name="connsiteY4" fmla="*/ 66869 h 155778"/>
                <a:gd name="connsiteX5" fmla="*/ 159133 w 241638"/>
                <a:gd name="connsiteY5" fmla="*/ 37235 h 155778"/>
                <a:gd name="connsiteX6" fmla="*/ 110449 w 241638"/>
                <a:gd name="connsiteY6" fmla="*/ 35119 h 155778"/>
                <a:gd name="connsiteX7" fmla="*/ 383 w 241638"/>
                <a:gd name="connsiteY7" fmla="*/ 155769 h 15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38" h="155778">
                  <a:moveTo>
                    <a:pt x="383" y="155769"/>
                  </a:moveTo>
                  <a:cubicBezTo>
                    <a:pt x="7439" y="156827"/>
                    <a:pt x="125972" y="67222"/>
                    <a:pt x="152783" y="41469"/>
                  </a:cubicBezTo>
                  <a:cubicBezTo>
                    <a:pt x="179594" y="15716"/>
                    <a:pt x="147491" y="-5451"/>
                    <a:pt x="161249" y="1252"/>
                  </a:cubicBezTo>
                  <a:cubicBezTo>
                    <a:pt x="175007" y="7955"/>
                    <a:pt x="224044" y="70749"/>
                    <a:pt x="235333" y="81685"/>
                  </a:cubicBezTo>
                  <a:cubicBezTo>
                    <a:pt x="246622" y="92621"/>
                    <a:pt x="241683" y="74277"/>
                    <a:pt x="228983" y="66869"/>
                  </a:cubicBezTo>
                  <a:cubicBezTo>
                    <a:pt x="216283" y="59461"/>
                    <a:pt x="178889" y="42527"/>
                    <a:pt x="159133" y="37235"/>
                  </a:cubicBezTo>
                  <a:cubicBezTo>
                    <a:pt x="139377" y="31943"/>
                    <a:pt x="135143" y="19244"/>
                    <a:pt x="110449" y="35119"/>
                  </a:cubicBezTo>
                  <a:cubicBezTo>
                    <a:pt x="85755" y="50994"/>
                    <a:pt x="-6673" y="154711"/>
                    <a:pt x="383" y="155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5143A9A9-2B09-4038-9CDF-CE8F2C585942}"/>
                </a:ext>
              </a:extLst>
            </p:cNvPr>
            <p:cNvSpPr/>
            <p:nvPr/>
          </p:nvSpPr>
          <p:spPr>
            <a:xfrm>
              <a:off x="3145872" y="5655567"/>
              <a:ext cx="207506" cy="93411"/>
            </a:xfrm>
            <a:custGeom>
              <a:avLst/>
              <a:gdLst>
                <a:gd name="connsiteX0" fmla="*/ 1611 w 207506"/>
                <a:gd name="connsiteY0" fmla="*/ 93300 h 93411"/>
                <a:gd name="connsiteX1" fmla="*/ 168828 w 207506"/>
                <a:gd name="connsiteY1" fmla="*/ 14983 h 93411"/>
                <a:gd name="connsiteX2" fmla="*/ 206928 w 207506"/>
                <a:gd name="connsiteY2" fmla="*/ 19216 h 93411"/>
                <a:gd name="connsiteX3" fmla="*/ 151895 w 207506"/>
                <a:gd name="connsiteY3" fmla="*/ 166 h 93411"/>
                <a:gd name="connsiteX4" fmla="*/ 86278 w 207506"/>
                <a:gd name="connsiteY4" fmla="*/ 31916 h 93411"/>
                <a:gd name="connsiteX5" fmla="*/ 1611 w 207506"/>
                <a:gd name="connsiteY5" fmla="*/ 93300 h 9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506" h="93411">
                  <a:moveTo>
                    <a:pt x="1611" y="93300"/>
                  </a:moveTo>
                  <a:cubicBezTo>
                    <a:pt x="15369" y="90478"/>
                    <a:pt x="134609" y="27330"/>
                    <a:pt x="168828" y="14983"/>
                  </a:cubicBezTo>
                  <a:cubicBezTo>
                    <a:pt x="203048" y="2636"/>
                    <a:pt x="209750" y="21685"/>
                    <a:pt x="206928" y="19216"/>
                  </a:cubicBezTo>
                  <a:cubicBezTo>
                    <a:pt x="204106" y="16746"/>
                    <a:pt x="172003" y="-1951"/>
                    <a:pt x="151895" y="166"/>
                  </a:cubicBezTo>
                  <a:cubicBezTo>
                    <a:pt x="131787" y="2283"/>
                    <a:pt x="106386" y="19216"/>
                    <a:pt x="86278" y="31916"/>
                  </a:cubicBezTo>
                  <a:cubicBezTo>
                    <a:pt x="66170" y="44616"/>
                    <a:pt x="-12147" y="96122"/>
                    <a:pt x="1611" y="93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797EB81B-AE55-46F9-B241-6AA7FC6E68CA}"/>
                </a:ext>
              </a:extLst>
            </p:cNvPr>
            <p:cNvSpPr/>
            <p:nvPr/>
          </p:nvSpPr>
          <p:spPr>
            <a:xfrm>
              <a:off x="3003546" y="5743417"/>
              <a:ext cx="84673" cy="66673"/>
            </a:xfrm>
            <a:custGeom>
              <a:avLst/>
              <a:gdLst>
                <a:gd name="connsiteX0" fmla="*/ 84671 w 84673"/>
                <a:gd name="connsiteY0" fmla="*/ 1216 h 66673"/>
                <a:gd name="connsiteX1" fmla="*/ 35987 w 84673"/>
                <a:gd name="connsiteY1" fmla="*/ 58366 h 66673"/>
                <a:gd name="connsiteX2" fmla="*/ 4 w 84673"/>
                <a:gd name="connsiteY2" fmla="*/ 62600 h 66673"/>
                <a:gd name="connsiteX3" fmla="*/ 33871 w 84673"/>
                <a:gd name="connsiteY3" fmla="*/ 22383 h 66673"/>
                <a:gd name="connsiteX4" fmla="*/ 84671 w 84673"/>
                <a:gd name="connsiteY4" fmla="*/ 1216 h 6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73" h="66673">
                  <a:moveTo>
                    <a:pt x="84671" y="1216"/>
                  </a:moveTo>
                  <a:cubicBezTo>
                    <a:pt x="85024" y="7213"/>
                    <a:pt x="50098" y="48135"/>
                    <a:pt x="35987" y="58366"/>
                  </a:cubicBezTo>
                  <a:cubicBezTo>
                    <a:pt x="21876" y="68597"/>
                    <a:pt x="357" y="68597"/>
                    <a:pt x="4" y="62600"/>
                  </a:cubicBezTo>
                  <a:cubicBezTo>
                    <a:pt x="-349" y="56603"/>
                    <a:pt x="18701" y="31908"/>
                    <a:pt x="33871" y="22383"/>
                  </a:cubicBezTo>
                  <a:cubicBezTo>
                    <a:pt x="49041" y="12858"/>
                    <a:pt x="84318" y="-4781"/>
                    <a:pt x="84671" y="1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910EDB36-3B77-4482-8C00-BD7BBD5E6272}"/>
                </a:ext>
              </a:extLst>
            </p:cNvPr>
            <p:cNvSpPr/>
            <p:nvPr/>
          </p:nvSpPr>
          <p:spPr>
            <a:xfrm>
              <a:off x="2989044" y="5745001"/>
              <a:ext cx="241012" cy="92771"/>
            </a:xfrm>
            <a:custGeom>
              <a:avLst/>
              <a:gdLst>
                <a:gd name="connsiteX0" fmla="*/ 240989 w 241012"/>
                <a:gd name="connsiteY0" fmla="*/ 1749 h 92771"/>
                <a:gd name="connsiteX1" fmla="*/ 183839 w 241012"/>
                <a:gd name="connsiteY1" fmla="*/ 65249 h 92771"/>
                <a:gd name="connsiteX2" fmla="*/ 54723 w 241012"/>
                <a:gd name="connsiteY2" fmla="*/ 77949 h 92771"/>
                <a:gd name="connsiteX3" fmla="*/ 1806 w 241012"/>
                <a:gd name="connsiteY3" fmla="*/ 90649 h 92771"/>
                <a:gd name="connsiteX4" fmla="*/ 113989 w 241012"/>
                <a:gd name="connsiteY4" fmla="*/ 88532 h 92771"/>
                <a:gd name="connsiteX5" fmla="*/ 130923 w 241012"/>
                <a:gd name="connsiteY5" fmla="*/ 50432 h 92771"/>
                <a:gd name="connsiteX6" fmla="*/ 190189 w 241012"/>
                <a:gd name="connsiteY6" fmla="*/ 20799 h 92771"/>
                <a:gd name="connsiteX7" fmla="*/ 240989 w 241012"/>
                <a:gd name="connsiteY7" fmla="*/ 1749 h 9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012" h="92771">
                  <a:moveTo>
                    <a:pt x="240989" y="1749"/>
                  </a:moveTo>
                  <a:cubicBezTo>
                    <a:pt x="239931" y="9157"/>
                    <a:pt x="214883" y="52549"/>
                    <a:pt x="183839" y="65249"/>
                  </a:cubicBezTo>
                  <a:cubicBezTo>
                    <a:pt x="152795" y="77949"/>
                    <a:pt x="85062" y="73716"/>
                    <a:pt x="54723" y="77949"/>
                  </a:cubicBezTo>
                  <a:cubicBezTo>
                    <a:pt x="24384" y="82182"/>
                    <a:pt x="-8072" y="88885"/>
                    <a:pt x="1806" y="90649"/>
                  </a:cubicBezTo>
                  <a:cubicBezTo>
                    <a:pt x="11684" y="92413"/>
                    <a:pt x="92470" y="95235"/>
                    <a:pt x="113989" y="88532"/>
                  </a:cubicBezTo>
                  <a:cubicBezTo>
                    <a:pt x="135508" y="81829"/>
                    <a:pt x="118223" y="61721"/>
                    <a:pt x="130923" y="50432"/>
                  </a:cubicBezTo>
                  <a:cubicBezTo>
                    <a:pt x="143623" y="39143"/>
                    <a:pt x="173961" y="29266"/>
                    <a:pt x="190189" y="20799"/>
                  </a:cubicBezTo>
                  <a:cubicBezTo>
                    <a:pt x="206417" y="12332"/>
                    <a:pt x="242047" y="-5659"/>
                    <a:pt x="240989" y="1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05F3D9CF-2DAA-4B98-A70B-C1D718A0DD8E}"/>
                </a:ext>
              </a:extLst>
            </p:cNvPr>
            <p:cNvSpPr/>
            <p:nvPr/>
          </p:nvSpPr>
          <p:spPr>
            <a:xfrm>
              <a:off x="3324008" y="5632869"/>
              <a:ext cx="286537" cy="118849"/>
            </a:xfrm>
            <a:custGeom>
              <a:avLst/>
              <a:gdLst>
                <a:gd name="connsiteX0" fmla="*/ 285967 w 286537"/>
                <a:gd name="connsiteY0" fmla="*/ 34506 h 118849"/>
                <a:gd name="connsiteX1" fmla="*/ 157380 w 286537"/>
                <a:gd name="connsiteY1" fmla="*/ 10694 h 118849"/>
                <a:gd name="connsiteX2" fmla="*/ 58955 w 286537"/>
                <a:gd name="connsiteY2" fmla="*/ 48794 h 118849"/>
                <a:gd name="connsiteX3" fmla="*/ 217 w 286537"/>
                <a:gd name="connsiteY3" fmla="*/ 118644 h 118849"/>
                <a:gd name="connsiteX4" fmla="*/ 41492 w 286537"/>
                <a:gd name="connsiteY4" fmla="*/ 67844 h 118849"/>
                <a:gd name="connsiteX5" fmla="*/ 103405 w 286537"/>
                <a:gd name="connsiteY5" fmla="*/ 1169 h 118849"/>
                <a:gd name="connsiteX6" fmla="*/ 285967 w 286537"/>
                <a:gd name="connsiteY6" fmla="*/ 34506 h 11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537" h="118849">
                  <a:moveTo>
                    <a:pt x="285967" y="34506"/>
                  </a:moveTo>
                  <a:cubicBezTo>
                    <a:pt x="294963" y="36093"/>
                    <a:pt x="195215" y="8313"/>
                    <a:pt x="157380" y="10694"/>
                  </a:cubicBezTo>
                  <a:cubicBezTo>
                    <a:pt x="119545" y="13075"/>
                    <a:pt x="85149" y="30802"/>
                    <a:pt x="58955" y="48794"/>
                  </a:cubicBezTo>
                  <a:cubicBezTo>
                    <a:pt x="32761" y="66786"/>
                    <a:pt x="3127" y="115469"/>
                    <a:pt x="217" y="118644"/>
                  </a:cubicBezTo>
                  <a:cubicBezTo>
                    <a:pt x="-2694" y="121819"/>
                    <a:pt x="24294" y="87423"/>
                    <a:pt x="41492" y="67844"/>
                  </a:cubicBezTo>
                  <a:cubicBezTo>
                    <a:pt x="58690" y="48265"/>
                    <a:pt x="60807" y="9636"/>
                    <a:pt x="103405" y="1169"/>
                  </a:cubicBezTo>
                  <a:cubicBezTo>
                    <a:pt x="146003" y="-7298"/>
                    <a:pt x="276971" y="32919"/>
                    <a:pt x="285967" y="34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E1541127-C760-476F-ABC8-CF7FAC57BDD0}"/>
                </a:ext>
              </a:extLst>
            </p:cNvPr>
            <p:cNvSpPr/>
            <p:nvPr/>
          </p:nvSpPr>
          <p:spPr>
            <a:xfrm>
              <a:off x="3216146" y="5639588"/>
              <a:ext cx="187707" cy="139032"/>
            </a:xfrm>
            <a:custGeom>
              <a:avLst/>
              <a:gdLst>
                <a:gd name="connsiteX0" fmla="*/ 129 w 187707"/>
                <a:gd name="connsiteY0" fmla="*/ 138912 h 139032"/>
                <a:gd name="connsiteX1" fmla="*/ 122367 w 187707"/>
                <a:gd name="connsiteY1" fmla="*/ 27787 h 139032"/>
                <a:gd name="connsiteX2" fmla="*/ 187454 w 187707"/>
                <a:gd name="connsiteY2" fmla="*/ 800 h 139032"/>
                <a:gd name="connsiteX3" fmla="*/ 100142 w 187707"/>
                <a:gd name="connsiteY3" fmla="*/ 48425 h 139032"/>
                <a:gd name="connsiteX4" fmla="*/ 129 w 187707"/>
                <a:gd name="connsiteY4" fmla="*/ 138912 h 139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707" h="139032">
                  <a:moveTo>
                    <a:pt x="129" y="138912"/>
                  </a:moveTo>
                  <a:cubicBezTo>
                    <a:pt x="3833" y="135472"/>
                    <a:pt x="91146" y="50806"/>
                    <a:pt x="122367" y="27787"/>
                  </a:cubicBezTo>
                  <a:cubicBezTo>
                    <a:pt x="153588" y="4768"/>
                    <a:pt x="191158" y="-2640"/>
                    <a:pt x="187454" y="800"/>
                  </a:cubicBezTo>
                  <a:cubicBezTo>
                    <a:pt x="183750" y="4240"/>
                    <a:pt x="127394" y="25936"/>
                    <a:pt x="100142" y="48425"/>
                  </a:cubicBezTo>
                  <a:cubicBezTo>
                    <a:pt x="72890" y="70914"/>
                    <a:pt x="-3575" y="142352"/>
                    <a:pt x="129" y="1389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6BDFE24D-C469-4B27-858C-6C871FB26390}"/>
                </a:ext>
              </a:extLst>
            </p:cNvPr>
            <p:cNvSpPr/>
            <p:nvPr/>
          </p:nvSpPr>
          <p:spPr>
            <a:xfrm>
              <a:off x="3249498" y="5734218"/>
              <a:ext cx="391833" cy="107211"/>
            </a:xfrm>
            <a:custGeom>
              <a:avLst/>
              <a:gdLst>
                <a:gd name="connsiteX0" fmla="*/ 115 w 391833"/>
                <a:gd name="connsiteY0" fmla="*/ 96670 h 107211"/>
                <a:gd name="connsiteX1" fmla="*/ 95365 w 391833"/>
                <a:gd name="connsiteY1" fmla="*/ 106195 h 107211"/>
                <a:gd name="connsiteX2" fmla="*/ 144577 w 391833"/>
                <a:gd name="connsiteY2" fmla="*/ 76032 h 107211"/>
                <a:gd name="connsiteX3" fmla="*/ 244590 w 391833"/>
                <a:gd name="connsiteY3" fmla="*/ 36345 h 107211"/>
                <a:gd name="connsiteX4" fmla="*/ 254115 w 391833"/>
                <a:gd name="connsiteY4" fmla="*/ 17295 h 107211"/>
                <a:gd name="connsiteX5" fmla="*/ 301740 w 391833"/>
                <a:gd name="connsiteY5" fmla="*/ 44282 h 107211"/>
                <a:gd name="connsiteX6" fmla="*/ 381115 w 391833"/>
                <a:gd name="connsiteY6" fmla="*/ 37932 h 107211"/>
                <a:gd name="connsiteX7" fmla="*/ 377940 w 391833"/>
                <a:gd name="connsiteY7" fmla="*/ 10945 h 107211"/>
                <a:gd name="connsiteX8" fmla="*/ 260465 w 391833"/>
                <a:gd name="connsiteY8" fmla="*/ 4595 h 107211"/>
                <a:gd name="connsiteX9" fmla="*/ 216015 w 391833"/>
                <a:gd name="connsiteY9" fmla="*/ 4595 h 107211"/>
                <a:gd name="connsiteX10" fmla="*/ 116002 w 391833"/>
                <a:gd name="connsiteY10" fmla="*/ 63332 h 107211"/>
                <a:gd name="connsiteX11" fmla="*/ 115 w 391833"/>
                <a:gd name="connsiteY11" fmla="*/ 96670 h 10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1833" h="107211">
                  <a:moveTo>
                    <a:pt x="115" y="96670"/>
                  </a:moveTo>
                  <a:cubicBezTo>
                    <a:pt x="-3325" y="103814"/>
                    <a:pt x="71288" y="109635"/>
                    <a:pt x="95365" y="106195"/>
                  </a:cubicBezTo>
                  <a:cubicBezTo>
                    <a:pt x="119442" y="102755"/>
                    <a:pt x="119706" y="87674"/>
                    <a:pt x="144577" y="76032"/>
                  </a:cubicBezTo>
                  <a:cubicBezTo>
                    <a:pt x="169448" y="64390"/>
                    <a:pt x="226334" y="46134"/>
                    <a:pt x="244590" y="36345"/>
                  </a:cubicBezTo>
                  <a:cubicBezTo>
                    <a:pt x="262846" y="26556"/>
                    <a:pt x="244590" y="15972"/>
                    <a:pt x="254115" y="17295"/>
                  </a:cubicBezTo>
                  <a:cubicBezTo>
                    <a:pt x="263640" y="18618"/>
                    <a:pt x="280573" y="40842"/>
                    <a:pt x="301740" y="44282"/>
                  </a:cubicBezTo>
                  <a:cubicBezTo>
                    <a:pt x="322907" y="47722"/>
                    <a:pt x="368415" y="43488"/>
                    <a:pt x="381115" y="37932"/>
                  </a:cubicBezTo>
                  <a:cubicBezTo>
                    <a:pt x="393815" y="32376"/>
                    <a:pt x="398048" y="16501"/>
                    <a:pt x="377940" y="10945"/>
                  </a:cubicBezTo>
                  <a:cubicBezTo>
                    <a:pt x="357832" y="5389"/>
                    <a:pt x="287452" y="5653"/>
                    <a:pt x="260465" y="4595"/>
                  </a:cubicBezTo>
                  <a:cubicBezTo>
                    <a:pt x="233478" y="3537"/>
                    <a:pt x="240092" y="-5194"/>
                    <a:pt x="216015" y="4595"/>
                  </a:cubicBezTo>
                  <a:cubicBezTo>
                    <a:pt x="191938" y="14384"/>
                    <a:pt x="155690" y="49309"/>
                    <a:pt x="116002" y="63332"/>
                  </a:cubicBezTo>
                  <a:cubicBezTo>
                    <a:pt x="76315" y="77355"/>
                    <a:pt x="3555" y="89526"/>
                    <a:pt x="115" y="966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D5C0D14D-D478-4AC7-B67A-FA7A036971F9}"/>
                </a:ext>
              </a:extLst>
            </p:cNvPr>
            <p:cNvSpPr/>
            <p:nvPr/>
          </p:nvSpPr>
          <p:spPr>
            <a:xfrm>
              <a:off x="3138076" y="5837086"/>
              <a:ext cx="391503" cy="69041"/>
            </a:xfrm>
            <a:custGeom>
              <a:avLst/>
              <a:gdLst>
                <a:gd name="connsiteX0" fmla="*/ 412 w 391503"/>
                <a:gd name="connsiteY0" fmla="*/ 35077 h 69041"/>
                <a:gd name="connsiteX1" fmla="*/ 341724 w 391503"/>
                <a:gd name="connsiteY1" fmla="*/ 23964 h 69041"/>
                <a:gd name="connsiteX2" fmla="*/ 375062 w 391503"/>
                <a:gd name="connsiteY2" fmla="*/ 44602 h 69041"/>
                <a:gd name="connsiteX3" fmla="*/ 390937 w 391503"/>
                <a:gd name="connsiteY3" fmla="*/ 68414 h 69041"/>
                <a:gd name="connsiteX4" fmla="*/ 356012 w 391503"/>
                <a:gd name="connsiteY4" fmla="*/ 17614 h 69041"/>
                <a:gd name="connsiteX5" fmla="*/ 273462 w 391503"/>
                <a:gd name="connsiteY5" fmla="*/ 152 h 69041"/>
                <a:gd name="connsiteX6" fmla="*/ 412 w 391503"/>
                <a:gd name="connsiteY6" fmla="*/ 35077 h 6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503" h="69041">
                  <a:moveTo>
                    <a:pt x="412" y="35077"/>
                  </a:moveTo>
                  <a:cubicBezTo>
                    <a:pt x="11789" y="39046"/>
                    <a:pt x="279282" y="22377"/>
                    <a:pt x="341724" y="23964"/>
                  </a:cubicBezTo>
                  <a:cubicBezTo>
                    <a:pt x="404166" y="25551"/>
                    <a:pt x="366860" y="37194"/>
                    <a:pt x="375062" y="44602"/>
                  </a:cubicBezTo>
                  <a:cubicBezTo>
                    <a:pt x="383264" y="52010"/>
                    <a:pt x="394112" y="72912"/>
                    <a:pt x="390937" y="68414"/>
                  </a:cubicBezTo>
                  <a:cubicBezTo>
                    <a:pt x="387762" y="63916"/>
                    <a:pt x="375591" y="28991"/>
                    <a:pt x="356012" y="17614"/>
                  </a:cubicBezTo>
                  <a:cubicBezTo>
                    <a:pt x="336433" y="6237"/>
                    <a:pt x="330612" y="-1171"/>
                    <a:pt x="273462" y="152"/>
                  </a:cubicBezTo>
                  <a:cubicBezTo>
                    <a:pt x="216312" y="1475"/>
                    <a:pt x="-10965" y="31108"/>
                    <a:pt x="412" y="35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3E10D31B-11A8-4168-B6A0-FD72CB518838}"/>
                </a:ext>
              </a:extLst>
            </p:cNvPr>
            <p:cNvSpPr/>
            <p:nvPr/>
          </p:nvSpPr>
          <p:spPr>
            <a:xfrm>
              <a:off x="2967013" y="5836073"/>
              <a:ext cx="174943" cy="36793"/>
            </a:xfrm>
            <a:custGeom>
              <a:avLst/>
              <a:gdLst>
                <a:gd name="connsiteX0" fmla="*/ 25 w 174943"/>
                <a:gd name="connsiteY0" fmla="*/ 23390 h 36793"/>
                <a:gd name="connsiteX1" fmla="*/ 128612 w 174943"/>
                <a:gd name="connsiteY1" fmla="*/ 36090 h 36793"/>
                <a:gd name="connsiteX2" fmla="*/ 174650 w 174943"/>
                <a:gd name="connsiteY2" fmla="*/ 1165 h 36793"/>
                <a:gd name="connsiteX3" fmla="*/ 139725 w 174943"/>
                <a:gd name="connsiteY3" fmla="*/ 9102 h 36793"/>
                <a:gd name="connsiteX4" fmla="*/ 25 w 174943"/>
                <a:gd name="connsiteY4" fmla="*/ 23390 h 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43" h="36793">
                  <a:moveTo>
                    <a:pt x="25" y="23390"/>
                  </a:moveTo>
                  <a:cubicBezTo>
                    <a:pt x="-1827" y="27888"/>
                    <a:pt x="99508" y="39794"/>
                    <a:pt x="128612" y="36090"/>
                  </a:cubicBezTo>
                  <a:cubicBezTo>
                    <a:pt x="157716" y="32386"/>
                    <a:pt x="172798" y="5663"/>
                    <a:pt x="174650" y="1165"/>
                  </a:cubicBezTo>
                  <a:cubicBezTo>
                    <a:pt x="176502" y="-3333"/>
                    <a:pt x="170152" y="6456"/>
                    <a:pt x="139725" y="9102"/>
                  </a:cubicBezTo>
                  <a:cubicBezTo>
                    <a:pt x="109298" y="11748"/>
                    <a:pt x="1877" y="18892"/>
                    <a:pt x="25" y="23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56551EE1-CB8F-4D6B-99A8-713F8CDEFA9F}"/>
                </a:ext>
              </a:extLst>
            </p:cNvPr>
            <p:cNvSpPr/>
            <p:nvPr/>
          </p:nvSpPr>
          <p:spPr>
            <a:xfrm>
              <a:off x="3440791" y="5763884"/>
              <a:ext cx="234303" cy="114847"/>
            </a:xfrm>
            <a:custGeom>
              <a:avLst/>
              <a:gdLst>
                <a:gd name="connsiteX0" fmla="*/ 5672 w 234303"/>
                <a:gd name="connsiteY0" fmla="*/ 60654 h 114847"/>
                <a:gd name="connsiteX1" fmla="*/ 185059 w 234303"/>
                <a:gd name="connsiteY1" fmla="*/ 93991 h 114847"/>
                <a:gd name="connsiteX2" fmla="*/ 234272 w 234303"/>
                <a:gd name="connsiteY2" fmla="*/ 114629 h 114847"/>
                <a:gd name="connsiteX3" fmla="*/ 191409 w 234303"/>
                <a:gd name="connsiteY3" fmla="*/ 81291 h 114847"/>
                <a:gd name="connsiteX4" fmla="*/ 124734 w 234303"/>
                <a:gd name="connsiteY4" fmla="*/ 16204 h 114847"/>
                <a:gd name="connsiteX5" fmla="*/ 50122 w 234303"/>
                <a:gd name="connsiteY5" fmla="*/ 329 h 114847"/>
                <a:gd name="connsiteX6" fmla="*/ 5672 w 234303"/>
                <a:gd name="connsiteY6" fmla="*/ 60654 h 11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303" h="114847">
                  <a:moveTo>
                    <a:pt x="5672" y="60654"/>
                  </a:moveTo>
                  <a:cubicBezTo>
                    <a:pt x="28162" y="76264"/>
                    <a:pt x="146959" y="84995"/>
                    <a:pt x="185059" y="93991"/>
                  </a:cubicBezTo>
                  <a:cubicBezTo>
                    <a:pt x="223159" y="102987"/>
                    <a:pt x="233214" y="116746"/>
                    <a:pt x="234272" y="114629"/>
                  </a:cubicBezTo>
                  <a:cubicBezTo>
                    <a:pt x="235330" y="112512"/>
                    <a:pt x="209665" y="97695"/>
                    <a:pt x="191409" y="81291"/>
                  </a:cubicBezTo>
                  <a:cubicBezTo>
                    <a:pt x="173153" y="64887"/>
                    <a:pt x="148282" y="29698"/>
                    <a:pt x="124734" y="16204"/>
                  </a:cubicBezTo>
                  <a:cubicBezTo>
                    <a:pt x="101186" y="2710"/>
                    <a:pt x="66526" y="-1258"/>
                    <a:pt x="50122" y="329"/>
                  </a:cubicBezTo>
                  <a:cubicBezTo>
                    <a:pt x="33718" y="1916"/>
                    <a:pt x="-16818" y="45044"/>
                    <a:pt x="5672" y="60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182E530B-995F-4529-8668-56BF1660AA9D}"/>
                </a:ext>
              </a:extLst>
            </p:cNvPr>
            <p:cNvSpPr/>
            <p:nvPr/>
          </p:nvSpPr>
          <p:spPr>
            <a:xfrm>
              <a:off x="2046058" y="4155871"/>
              <a:ext cx="240410" cy="321476"/>
            </a:xfrm>
            <a:custGeom>
              <a:avLst/>
              <a:gdLst>
                <a:gd name="connsiteX0" fmla="*/ 239942 w 240410"/>
                <a:gd name="connsiteY0" fmla="*/ 84342 h 321476"/>
                <a:gd name="connsiteX1" fmla="*/ 130405 w 240410"/>
                <a:gd name="connsiteY1" fmla="*/ 204 h 321476"/>
                <a:gd name="connsiteX2" fmla="*/ 28805 w 240410"/>
                <a:gd name="connsiteY2" fmla="*/ 62117 h 321476"/>
                <a:gd name="connsiteX3" fmla="*/ 14517 w 240410"/>
                <a:gd name="connsiteY3" fmla="*/ 108154 h 321476"/>
                <a:gd name="connsiteX4" fmla="*/ 14517 w 240410"/>
                <a:gd name="connsiteY4" fmla="*/ 317704 h 321476"/>
                <a:gd name="connsiteX5" fmla="*/ 3405 w 240410"/>
                <a:gd name="connsiteY5" fmla="*/ 231979 h 321476"/>
                <a:gd name="connsiteX6" fmla="*/ 11342 w 240410"/>
                <a:gd name="connsiteY6" fmla="*/ 93867 h 321476"/>
                <a:gd name="connsiteX7" fmla="*/ 117705 w 240410"/>
                <a:gd name="connsiteY7" fmla="*/ 19254 h 321476"/>
                <a:gd name="connsiteX8" fmla="*/ 166917 w 240410"/>
                <a:gd name="connsiteY8" fmla="*/ 39892 h 321476"/>
                <a:gd name="connsiteX9" fmla="*/ 239942 w 240410"/>
                <a:gd name="connsiteY9" fmla="*/ 84342 h 32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410" h="321476">
                  <a:moveTo>
                    <a:pt x="239942" y="84342"/>
                  </a:moveTo>
                  <a:cubicBezTo>
                    <a:pt x="233857" y="77727"/>
                    <a:pt x="165594" y="3908"/>
                    <a:pt x="130405" y="204"/>
                  </a:cubicBezTo>
                  <a:cubicBezTo>
                    <a:pt x="95216" y="-3500"/>
                    <a:pt x="48120" y="44125"/>
                    <a:pt x="28805" y="62117"/>
                  </a:cubicBezTo>
                  <a:cubicBezTo>
                    <a:pt x="9490" y="80109"/>
                    <a:pt x="16898" y="65556"/>
                    <a:pt x="14517" y="108154"/>
                  </a:cubicBezTo>
                  <a:cubicBezTo>
                    <a:pt x="12136" y="150752"/>
                    <a:pt x="16369" y="297067"/>
                    <a:pt x="14517" y="317704"/>
                  </a:cubicBezTo>
                  <a:cubicBezTo>
                    <a:pt x="12665" y="338342"/>
                    <a:pt x="3934" y="269285"/>
                    <a:pt x="3405" y="231979"/>
                  </a:cubicBezTo>
                  <a:cubicBezTo>
                    <a:pt x="2876" y="194673"/>
                    <a:pt x="-7708" y="129321"/>
                    <a:pt x="11342" y="93867"/>
                  </a:cubicBezTo>
                  <a:cubicBezTo>
                    <a:pt x="30392" y="58413"/>
                    <a:pt x="91776" y="28250"/>
                    <a:pt x="117705" y="19254"/>
                  </a:cubicBezTo>
                  <a:cubicBezTo>
                    <a:pt x="143634" y="10258"/>
                    <a:pt x="142575" y="26663"/>
                    <a:pt x="166917" y="39892"/>
                  </a:cubicBezTo>
                  <a:cubicBezTo>
                    <a:pt x="191259" y="53121"/>
                    <a:pt x="246027" y="90957"/>
                    <a:pt x="239942" y="84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3C2D5F2E-AE8B-473A-AAEB-18D01AF643F2}"/>
                </a:ext>
              </a:extLst>
            </p:cNvPr>
            <p:cNvSpPr/>
            <p:nvPr/>
          </p:nvSpPr>
          <p:spPr>
            <a:xfrm>
              <a:off x="2055449" y="4479925"/>
              <a:ext cx="372670" cy="681377"/>
            </a:xfrm>
            <a:custGeom>
              <a:avLst/>
              <a:gdLst>
                <a:gd name="connsiteX0" fmla="*/ 9889 w 372670"/>
                <a:gd name="connsiteY0" fmla="*/ 0 h 681377"/>
                <a:gd name="connsiteX1" fmla="*/ 9889 w 372670"/>
                <a:gd name="connsiteY1" fmla="*/ 58738 h 681377"/>
                <a:gd name="connsiteX2" fmla="*/ 9889 w 372670"/>
                <a:gd name="connsiteY2" fmla="*/ 117475 h 681377"/>
                <a:gd name="connsiteX3" fmla="*/ 14651 w 372670"/>
                <a:gd name="connsiteY3" fmla="*/ 163513 h 681377"/>
                <a:gd name="connsiteX4" fmla="*/ 92439 w 372670"/>
                <a:gd name="connsiteY4" fmla="*/ 295275 h 681377"/>
                <a:gd name="connsiteX5" fmla="*/ 167051 w 372670"/>
                <a:gd name="connsiteY5" fmla="*/ 428625 h 681377"/>
                <a:gd name="connsiteX6" fmla="*/ 235314 w 372670"/>
                <a:gd name="connsiteY6" fmla="*/ 552450 h 681377"/>
                <a:gd name="connsiteX7" fmla="*/ 357551 w 372670"/>
                <a:gd name="connsiteY7" fmla="*/ 631825 h 681377"/>
                <a:gd name="connsiteX8" fmla="*/ 368664 w 372670"/>
                <a:gd name="connsiteY8" fmla="*/ 681038 h 681377"/>
                <a:gd name="connsiteX9" fmla="*/ 338501 w 372670"/>
                <a:gd name="connsiteY9" fmla="*/ 608013 h 681377"/>
                <a:gd name="connsiteX10" fmla="*/ 233726 w 372670"/>
                <a:gd name="connsiteY10" fmla="*/ 481013 h 681377"/>
                <a:gd name="connsiteX11" fmla="*/ 21001 w 372670"/>
                <a:gd name="connsiteY11" fmla="*/ 141288 h 681377"/>
                <a:gd name="connsiteX12" fmla="*/ 9889 w 372670"/>
                <a:gd name="connsiteY12" fmla="*/ 0 h 68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2670" h="681377">
                  <a:moveTo>
                    <a:pt x="9889" y="0"/>
                  </a:moveTo>
                  <a:lnTo>
                    <a:pt x="9889" y="58738"/>
                  </a:lnTo>
                  <a:lnTo>
                    <a:pt x="9889" y="117475"/>
                  </a:lnTo>
                  <a:cubicBezTo>
                    <a:pt x="10683" y="134937"/>
                    <a:pt x="893" y="133880"/>
                    <a:pt x="14651" y="163513"/>
                  </a:cubicBezTo>
                  <a:cubicBezTo>
                    <a:pt x="28409" y="193146"/>
                    <a:pt x="67039" y="251090"/>
                    <a:pt x="92439" y="295275"/>
                  </a:cubicBezTo>
                  <a:cubicBezTo>
                    <a:pt x="117839" y="339460"/>
                    <a:pt x="143239" y="385763"/>
                    <a:pt x="167051" y="428625"/>
                  </a:cubicBezTo>
                  <a:cubicBezTo>
                    <a:pt x="190864" y="471488"/>
                    <a:pt x="203564" y="518583"/>
                    <a:pt x="235314" y="552450"/>
                  </a:cubicBezTo>
                  <a:cubicBezTo>
                    <a:pt x="267064" y="586317"/>
                    <a:pt x="335326" y="610394"/>
                    <a:pt x="357551" y="631825"/>
                  </a:cubicBezTo>
                  <a:cubicBezTo>
                    <a:pt x="379776" y="653256"/>
                    <a:pt x="371839" y="685007"/>
                    <a:pt x="368664" y="681038"/>
                  </a:cubicBezTo>
                  <a:cubicBezTo>
                    <a:pt x="365489" y="677069"/>
                    <a:pt x="360991" y="641350"/>
                    <a:pt x="338501" y="608013"/>
                  </a:cubicBezTo>
                  <a:cubicBezTo>
                    <a:pt x="316011" y="574676"/>
                    <a:pt x="286643" y="558800"/>
                    <a:pt x="233726" y="481013"/>
                  </a:cubicBezTo>
                  <a:cubicBezTo>
                    <a:pt x="180809" y="403226"/>
                    <a:pt x="56190" y="218546"/>
                    <a:pt x="21001" y="141288"/>
                  </a:cubicBezTo>
                  <a:cubicBezTo>
                    <a:pt x="-14188" y="64030"/>
                    <a:pt x="4200" y="40746"/>
                    <a:pt x="988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6212CE3B-3815-4740-8375-34AA395CD3F0}"/>
                </a:ext>
              </a:extLst>
            </p:cNvPr>
            <p:cNvSpPr/>
            <p:nvPr/>
          </p:nvSpPr>
          <p:spPr>
            <a:xfrm>
              <a:off x="2080691" y="4244364"/>
              <a:ext cx="234520" cy="686994"/>
            </a:xfrm>
            <a:custGeom>
              <a:avLst/>
              <a:gdLst>
                <a:gd name="connsiteX0" fmla="*/ 48147 w 234520"/>
                <a:gd name="connsiteY0" fmla="*/ 5374 h 686994"/>
                <a:gd name="connsiteX1" fmla="*/ 522 w 234520"/>
                <a:gd name="connsiteY1" fmla="*/ 99036 h 686994"/>
                <a:gd name="connsiteX2" fmla="*/ 22747 w 234520"/>
                <a:gd name="connsiteY2" fmla="*/ 189524 h 686994"/>
                <a:gd name="connsiteX3" fmla="*/ 22747 w 234520"/>
                <a:gd name="connsiteY3" fmla="*/ 253024 h 686994"/>
                <a:gd name="connsiteX4" fmla="*/ 24334 w 234520"/>
                <a:gd name="connsiteY4" fmla="*/ 305411 h 686994"/>
                <a:gd name="connsiteX5" fmla="*/ 51322 w 234520"/>
                <a:gd name="connsiteY5" fmla="*/ 437174 h 686994"/>
                <a:gd name="connsiteX6" fmla="*/ 183084 w 234520"/>
                <a:gd name="connsiteY6" fmla="*/ 603861 h 686994"/>
                <a:gd name="connsiteX7" fmla="*/ 233884 w 234520"/>
                <a:gd name="connsiteY7" fmla="*/ 686411 h 686994"/>
                <a:gd name="connsiteX8" fmla="*/ 198959 w 234520"/>
                <a:gd name="connsiteY8" fmla="*/ 629261 h 686994"/>
                <a:gd name="connsiteX9" fmla="*/ 35447 w 234520"/>
                <a:gd name="connsiteY9" fmla="*/ 430824 h 686994"/>
                <a:gd name="connsiteX10" fmla="*/ 6872 w 234520"/>
                <a:gd name="connsiteY10" fmla="*/ 268899 h 686994"/>
                <a:gd name="connsiteX11" fmla="*/ 48147 w 234520"/>
                <a:gd name="connsiteY11" fmla="*/ 5374 h 68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4520" h="686994">
                  <a:moveTo>
                    <a:pt x="48147" y="5374"/>
                  </a:moveTo>
                  <a:cubicBezTo>
                    <a:pt x="47089" y="-22936"/>
                    <a:pt x="4755" y="68344"/>
                    <a:pt x="522" y="99036"/>
                  </a:cubicBezTo>
                  <a:cubicBezTo>
                    <a:pt x="-3711" y="129728"/>
                    <a:pt x="19043" y="163859"/>
                    <a:pt x="22747" y="189524"/>
                  </a:cubicBezTo>
                  <a:cubicBezTo>
                    <a:pt x="26451" y="215189"/>
                    <a:pt x="22482" y="233710"/>
                    <a:pt x="22747" y="253024"/>
                  </a:cubicBezTo>
                  <a:cubicBezTo>
                    <a:pt x="23011" y="272339"/>
                    <a:pt x="19572" y="274720"/>
                    <a:pt x="24334" y="305411"/>
                  </a:cubicBezTo>
                  <a:cubicBezTo>
                    <a:pt x="29096" y="336102"/>
                    <a:pt x="24864" y="387432"/>
                    <a:pt x="51322" y="437174"/>
                  </a:cubicBezTo>
                  <a:cubicBezTo>
                    <a:pt x="77780" y="486916"/>
                    <a:pt x="152657" y="562322"/>
                    <a:pt x="183084" y="603861"/>
                  </a:cubicBezTo>
                  <a:cubicBezTo>
                    <a:pt x="213511" y="645401"/>
                    <a:pt x="231238" y="682178"/>
                    <a:pt x="233884" y="686411"/>
                  </a:cubicBezTo>
                  <a:cubicBezTo>
                    <a:pt x="236530" y="690644"/>
                    <a:pt x="232032" y="671859"/>
                    <a:pt x="198959" y="629261"/>
                  </a:cubicBezTo>
                  <a:cubicBezTo>
                    <a:pt x="165886" y="586663"/>
                    <a:pt x="67461" y="490884"/>
                    <a:pt x="35447" y="430824"/>
                  </a:cubicBezTo>
                  <a:cubicBezTo>
                    <a:pt x="3433" y="370764"/>
                    <a:pt x="5284" y="339807"/>
                    <a:pt x="6872" y="268899"/>
                  </a:cubicBezTo>
                  <a:cubicBezTo>
                    <a:pt x="8459" y="197991"/>
                    <a:pt x="49205" y="33684"/>
                    <a:pt x="48147" y="5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B38D52B5-E1C6-4DF6-8E16-9C8FB2B19DC6}"/>
                </a:ext>
              </a:extLst>
            </p:cNvPr>
            <p:cNvSpPr/>
            <p:nvPr/>
          </p:nvSpPr>
          <p:spPr>
            <a:xfrm>
              <a:off x="2133296" y="4241777"/>
              <a:ext cx="79878" cy="271667"/>
            </a:xfrm>
            <a:custGeom>
              <a:avLst/>
              <a:gdLst>
                <a:gd name="connsiteX0" fmla="*/ 304 w 79878"/>
                <a:gd name="connsiteY0" fmla="*/ 23 h 271667"/>
                <a:gd name="connsiteX1" fmla="*/ 51104 w 79878"/>
                <a:gd name="connsiteY1" fmla="*/ 96861 h 271667"/>
                <a:gd name="connsiteX2" fmla="*/ 17767 w 79878"/>
                <a:gd name="connsiteY2" fmla="*/ 171473 h 271667"/>
                <a:gd name="connsiteX3" fmla="*/ 5067 w 79878"/>
                <a:gd name="connsiteY3" fmla="*/ 246086 h 271667"/>
                <a:gd name="connsiteX4" fmla="*/ 6654 w 79878"/>
                <a:gd name="connsiteY4" fmla="*/ 269898 h 271667"/>
                <a:gd name="connsiteX5" fmla="*/ 28879 w 79878"/>
                <a:gd name="connsiteY5" fmla="*/ 204811 h 271667"/>
                <a:gd name="connsiteX6" fmla="*/ 79679 w 79878"/>
                <a:gd name="connsiteY6" fmla="*/ 88923 h 271667"/>
                <a:gd name="connsiteX7" fmla="*/ 304 w 79878"/>
                <a:gd name="connsiteY7" fmla="*/ 23 h 2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878" h="271667">
                  <a:moveTo>
                    <a:pt x="304" y="23"/>
                  </a:moveTo>
                  <a:cubicBezTo>
                    <a:pt x="-4458" y="1346"/>
                    <a:pt x="48193" y="68286"/>
                    <a:pt x="51104" y="96861"/>
                  </a:cubicBezTo>
                  <a:cubicBezTo>
                    <a:pt x="54015" y="125436"/>
                    <a:pt x="25440" y="146602"/>
                    <a:pt x="17767" y="171473"/>
                  </a:cubicBezTo>
                  <a:cubicBezTo>
                    <a:pt x="10094" y="196344"/>
                    <a:pt x="6919" y="229682"/>
                    <a:pt x="5067" y="246086"/>
                  </a:cubicBezTo>
                  <a:cubicBezTo>
                    <a:pt x="3215" y="262490"/>
                    <a:pt x="2685" y="276777"/>
                    <a:pt x="6654" y="269898"/>
                  </a:cubicBezTo>
                  <a:cubicBezTo>
                    <a:pt x="10623" y="263019"/>
                    <a:pt x="16708" y="234973"/>
                    <a:pt x="28879" y="204811"/>
                  </a:cubicBezTo>
                  <a:cubicBezTo>
                    <a:pt x="41050" y="174649"/>
                    <a:pt x="83118" y="123319"/>
                    <a:pt x="79679" y="88923"/>
                  </a:cubicBezTo>
                  <a:cubicBezTo>
                    <a:pt x="76240" y="54527"/>
                    <a:pt x="5066" y="-1300"/>
                    <a:pt x="304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DA29A7DB-5E60-4C6B-B9BA-CB33169B62BA}"/>
                </a:ext>
              </a:extLst>
            </p:cNvPr>
            <p:cNvSpPr/>
            <p:nvPr/>
          </p:nvSpPr>
          <p:spPr>
            <a:xfrm>
              <a:off x="2127141" y="4195665"/>
              <a:ext cx="122189" cy="83939"/>
            </a:xfrm>
            <a:custGeom>
              <a:avLst/>
              <a:gdLst>
                <a:gd name="connsiteX0" fmla="*/ 109 w 122189"/>
                <a:gd name="connsiteY0" fmla="*/ 98 h 83939"/>
                <a:gd name="connsiteX1" fmla="*/ 73134 w 122189"/>
                <a:gd name="connsiteY1" fmla="*/ 17560 h 83939"/>
                <a:gd name="connsiteX2" fmla="*/ 120759 w 122189"/>
                <a:gd name="connsiteY2" fmla="*/ 82648 h 83939"/>
                <a:gd name="connsiteX3" fmla="*/ 108059 w 122189"/>
                <a:gd name="connsiteY3" fmla="*/ 57248 h 83939"/>
                <a:gd name="connsiteX4" fmla="*/ 90597 w 122189"/>
                <a:gd name="connsiteY4" fmla="*/ 12798 h 83939"/>
                <a:gd name="connsiteX5" fmla="*/ 109 w 122189"/>
                <a:gd name="connsiteY5" fmla="*/ 98 h 8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189" h="83939">
                  <a:moveTo>
                    <a:pt x="109" y="98"/>
                  </a:moveTo>
                  <a:cubicBezTo>
                    <a:pt x="-2801" y="892"/>
                    <a:pt x="53026" y="3802"/>
                    <a:pt x="73134" y="17560"/>
                  </a:cubicBezTo>
                  <a:cubicBezTo>
                    <a:pt x="93242" y="31318"/>
                    <a:pt x="114938" y="76033"/>
                    <a:pt x="120759" y="82648"/>
                  </a:cubicBezTo>
                  <a:cubicBezTo>
                    <a:pt x="126580" y="89263"/>
                    <a:pt x="113086" y="68890"/>
                    <a:pt x="108059" y="57248"/>
                  </a:cubicBezTo>
                  <a:cubicBezTo>
                    <a:pt x="103032" y="45606"/>
                    <a:pt x="109647" y="22323"/>
                    <a:pt x="90597" y="12798"/>
                  </a:cubicBezTo>
                  <a:cubicBezTo>
                    <a:pt x="71547" y="3273"/>
                    <a:pt x="3019" y="-696"/>
                    <a:pt x="109" y="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AAFB0182-00A6-40C9-A9E0-8394E5A0AF6D}"/>
                </a:ext>
              </a:extLst>
            </p:cNvPr>
            <p:cNvSpPr/>
            <p:nvPr/>
          </p:nvSpPr>
          <p:spPr>
            <a:xfrm>
              <a:off x="2140367" y="4589900"/>
              <a:ext cx="172341" cy="307915"/>
            </a:xfrm>
            <a:custGeom>
              <a:avLst/>
              <a:gdLst>
                <a:gd name="connsiteX0" fmla="*/ 9108 w 172341"/>
                <a:gd name="connsiteY0" fmla="*/ 1150 h 307915"/>
                <a:gd name="connsiteX1" fmla="*/ 9108 w 172341"/>
                <a:gd name="connsiteY1" fmla="*/ 77350 h 307915"/>
                <a:gd name="connsiteX2" fmla="*/ 112296 w 172341"/>
                <a:gd name="connsiteY2" fmla="*/ 186888 h 307915"/>
                <a:gd name="connsiteX3" fmla="*/ 151983 w 172341"/>
                <a:gd name="connsiteY3" fmla="*/ 255150 h 307915"/>
                <a:gd name="connsiteX4" fmla="*/ 163096 w 172341"/>
                <a:gd name="connsiteY4" fmla="*/ 307538 h 307915"/>
                <a:gd name="connsiteX5" fmla="*/ 163096 w 172341"/>
                <a:gd name="connsiteY5" fmla="*/ 228163 h 307915"/>
                <a:gd name="connsiteX6" fmla="*/ 44033 w 172341"/>
                <a:gd name="connsiteY6" fmla="*/ 136088 h 307915"/>
                <a:gd name="connsiteX7" fmla="*/ 9108 w 172341"/>
                <a:gd name="connsiteY7" fmla="*/ 1150 h 30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341" h="307915">
                  <a:moveTo>
                    <a:pt x="9108" y="1150"/>
                  </a:moveTo>
                  <a:cubicBezTo>
                    <a:pt x="3287" y="-8640"/>
                    <a:pt x="-8090" y="46394"/>
                    <a:pt x="9108" y="77350"/>
                  </a:cubicBezTo>
                  <a:cubicBezTo>
                    <a:pt x="26306" y="108306"/>
                    <a:pt x="88484" y="157255"/>
                    <a:pt x="112296" y="186888"/>
                  </a:cubicBezTo>
                  <a:cubicBezTo>
                    <a:pt x="136108" y="216521"/>
                    <a:pt x="143516" y="235042"/>
                    <a:pt x="151983" y="255150"/>
                  </a:cubicBezTo>
                  <a:cubicBezTo>
                    <a:pt x="160450" y="275258"/>
                    <a:pt x="161244" y="312036"/>
                    <a:pt x="163096" y="307538"/>
                  </a:cubicBezTo>
                  <a:cubicBezTo>
                    <a:pt x="164948" y="303040"/>
                    <a:pt x="182940" y="256738"/>
                    <a:pt x="163096" y="228163"/>
                  </a:cubicBezTo>
                  <a:cubicBezTo>
                    <a:pt x="143252" y="199588"/>
                    <a:pt x="68639" y="170484"/>
                    <a:pt x="44033" y="136088"/>
                  </a:cubicBezTo>
                  <a:cubicBezTo>
                    <a:pt x="19427" y="101692"/>
                    <a:pt x="14929" y="10940"/>
                    <a:pt x="9108" y="1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E622DA77-0F9D-4825-A5BC-1CCEE2C6362A}"/>
                </a:ext>
              </a:extLst>
            </p:cNvPr>
            <p:cNvSpPr/>
            <p:nvPr/>
          </p:nvSpPr>
          <p:spPr>
            <a:xfrm>
              <a:off x="2172532" y="4338573"/>
              <a:ext cx="70699" cy="159305"/>
            </a:xfrm>
            <a:custGeom>
              <a:avLst/>
              <a:gdLst>
                <a:gd name="connsiteX0" fmla="*/ 70606 w 70699"/>
                <a:gd name="connsiteY0" fmla="*/ 65 h 159305"/>
                <a:gd name="connsiteX1" fmla="*/ 43618 w 70699"/>
                <a:gd name="connsiteY1" fmla="*/ 114365 h 159305"/>
                <a:gd name="connsiteX2" fmla="*/ 13456 w 70699"/>
                <a:gd name="connsiteY2" fmla="*/ 149290 h 159305"/>
                <a:gd name="connsiteX3" fmla="*/ 756 w 70699"/>
                <a:gd name="connsiteY3" fmla="*/ 155640 h 159305"/>
                <a:gd name="connsiteX4" fmla="*/ 34093 w 70699"/>
                <a:gd name="connsiteY4" fmla="*/ 98490 h 159305"/>
                <a:gd name="connsiteX5" fmla="*/ 70606 w 70699"/>
                <a:gd name="connsiteY5" fmla="*/ 65 h 159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99" h="159305">
                  <a:moveTo>
                    <a:pt x="70606" y="65"/>
                  </a:moveTo>
                  <a:cubicBezTo>
                    <a:pt x="72194" y="2711"/>
                    <a:pt x="53143" y="89494"/>
                    <a:pt x="43618" y="114365"/>
                  </a:cubicBezTo>
                  <a:cubicBezTo>
                    <a:pt x="34093" y="139236"/>
                    <a:pt x="20600" y="142411"/>
                    <a:pt x="13456" y="149290"/>
                  </a:cubicBezTo>
                  <a:cubicBezTo>
                    <a:pt x="6312" y="156169"/>
                    <a:pt x="-2684" y="164107"/>
                    <a:pt x="756" y="155640"/>
                  </a:cubicBezTo>
                  <a:cubicBezTo>
                    <a:pt x="4196" y="147173"/>
                    <a:pt x="22716" y="120980"/>
                    <a:pt x="34093" y="98490"/>
                  </a:cubicBezTo>
                  <a:cubicBezTo>
                    <a:pt x="45470" y="76000"/>
                    <a:pt x="69018" y="-2581"/>
                    <a:pt x="70606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37298F4B-BD4B-455E-A1E3-722CF09FC2C0}"/>
                </a:ext>
              </a:extLst>
            </p:cNvPr>
            <p:cNvSpPr/>
            <p:nvPr/>
          </p:nvSpPr>
          <p:spPr>
            <a:xfrm>
              <a:off x="2298533" y="4494010"/>
              <a:ext cx="85806" cy="377938"/>
            </a:xfrm>
            <a:custGeom>
              <a:avLst/>
              <a:gdLst>
                <a:gd name="connsiteX0" fmla="*/ 33505 w 85806"/>
                <a:gd name="connsiteY0" fmla="*/ 1790 h 377938"/>
                <a:gd name="connsiteX1" fmla="*/ 12867 w 85806"/>
                <a:gd name="connsiteY1" fmla="*/ 97040 h 377938"/>
                <a:gd name="connsiteX2" fmla="*/ 167 w 85806"/>
                <a:gd name="connsiteY2" fmla="*/ 157365 h 377938"/>
                <a:gd name="connsiteX3" fmla="*/ 11280 w 85806"/>
                <a:gd name="connsiteY3" fmla="*/ 211340 h 377938"/>
                <a:gd name="connsiteX4" fmla="*/ 76367 w 85806"/>
                <a:gd name="connsiteY4" fmla="*/ 331990 h 377938"/>
                <a:gd name="connsiteX5" fmla="*/ 74780 w 85806"/>
                <a:gd name="connsiteY5" fmla="*/ 376440 h 377938"/>
                <a:gd name="connsiteX6" fmla="*/ 84305 w 85806"/>
                <a:gd name="connsiteY6" fmla="*/ 284365 h 377938"/>
                <a:gd name="connsiteX7" fmla="*/ 38267 w 85806"/>
                <a:gd name="connsiteY7" fmla="*/ 187528 h 377938"/>
                <a:gd name="connsiteX8" fmla="*/ 33505 w 85806"/>
                <a:gd name="connsiteY8" fmla="*/ 1790 h 37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806" h="377938">
                  <a:moveTo>
                    <a:pt x="33505" y="1790"/>
                  </a:moveTo>
                  <a:cubicBezTo>
                    <a:pt x="29272" y="-13291"/>
                    <a:pt x="18423" y="71111"/>
                    <a:pt x="12867" y="97040"/>
                  </a:cubicBezTo>
                  <a:cubicBezTo>
                    <a:pt x="7311" y="122969"/>
                    <a:pt x="431" y="138315"/>
                    <a:pt x="167" y="157365"/>
                  </a:cubicBezTo>
                  <a:cubicBezTo>
                    <a:pt x="-97" y="176415"/>
                    <a:pt x="-1420" y="182236"/>
                    <a:pt x="11280" y="211340"/>
                  </a:cubicBezTo>
                  <a:cubicBezTo>
                    <a:pt x="23980" y="240444"/>
                    <a:pt x="65784" y="304473"/>
                    <a:pt x="76367" y="331990"/>
                  </a:cubicBezTo>
                  <a:cubicBezTo>
                    <a:pt x="86950" y="359507"/>
                    <a:pt x="73457" y="384377"/>
                    <a:pt x="74780" y="376440"/>
                  </a:cubicBezTo>
                  <a:cubicBezTo>
                    <a:pt x="76103" y="368503"/>
                    <a:pt x="90391" y="315850"/>
                    <a:pt x="84305" y="284365"/>
                  </a:cubicBezTo>
                  <a:cubicBezTo>
                    <a:pt x="78220" y="252880"/>
                    <a:pt x="45411" y="231713"/>
                    <a:pt x="38267" y="187528"/>
                  </a:cubicBezTo>
                  <a:cubicBezTo>
                    <a:pt x="31123" y="143343"/>
                    <a:pt x="37738" y="16871"/>
                    <a:pt x="33505" y="17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D36729B3-68FC-424C-A0B2-9873BA121F35}"/>
                </a:ext>
              </a:extLst>
            </p:cNvPr>
            <p:cNvSpPr/>
            <p:nvPr/>
          </p:nvSpPr>
          <p:spPr>
            <a:xfrm>
              <a:off x="2171013" y="4489335"/>
              <a:ext cx="164200" cy="219723"/>
            </a:xfrm>
            <a:custGeom>
              <a:avLst/>
              <a:gdLst>
                <a:gd name="connsiteX0" fmla="*/ 164200 w 164200"/>
                <a:gd name="connsiteY0" fmla="*/ 17578 h 219723"/>
                <a:gd name="connsiteX1" fmla="*/ 10212 w 164200"/>
                <a:gd name="connsiteY1" fmla="*/ 47740 h 219723"/>
                <a:gd name="connsiteX2" fmla="*/ 21325 w 164200"/>
                <a:gd name="connsiteY2" fmla="*/ 117590 h 219723"/>
                <a:gd name="connsiteX3" fmla="*/ 76887 w 164200"/>
                <a:gd name="connsiteY3" fmla="*/ 219190 h 219723"/>
                <a:gd name="connsiteX4" fmla="*/ 41962 w 164200"/>
                <a:gd name="connsiteY4" fmla="*/ 150928 h 219723"/>
                <a:gd name="connsiteX5" fmla="*/ 10212 w 164200"/>
                <a:gd name="connsiteY5" fmla="*/ 9640 h 219723"/>
                <a:gd name="connsiteX6" fmla="*/ 164200 w 164200"/>
                <a:gd name="connsiteY6" fmla="*/ 17578 h 21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200" h="219723">
                  <a:moveTo>
                    <a:pt x="164200" y="17578"/>
                  </a:moveTo>
                  <a:cubicBezTo>
                    <a:pt x="164200" y="23928"/>
                    <a:pt x="34025" y="31071"/>
                    <a:pt x="10212" y="47740"/>
                  </a:cubicBezTo>
                  <a:cubicBezTo>
                    <a:pt x="-13601" y="64409"/>
                    <a:pt x="10213" y="89015"/>
                    <a:pt x="21325" y="117590"/>
                  </a:cubicBezTo>
                  <a:cubicBezTo>
                    <a:pt x="32437" y="146165"/>
                    <a:pt x="73447" y="213634"/>
                    <a:pt x="76887" y="219190"/>
                  </a:cubicBezTo>
                  <a:cubicBezTo>
                    <a:pt x="80326" y="224746"/>
                    <a:pt x="53074" y="185853"/>
                    <a:pt x="41962" y="150928"/>
                  </a:cubicBezTo>
                  <a:cubicBezTo>
                    <a:pt x="30849" y="116003"/>
                    <a:pt x="-7515" y="32659"/>
                    <a:pt x="10212" y="9640"/>
                  </a:cubicBezTo>
                  <a:cubicBezTo>
                    <a:pt x="27939" y="-13379"/>
                    <a:pt x="164200" y="11228"/>
                    <a:pt x="164200" y="17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02577AEA-FD96-4E06-8508-C8B18852EB4B}"/>
                </a:ext>
              </a:extLst>
            </p:cNvPr>
            <p:cNvSpPr/>
            <p:nvPr/>
          </p:nvSpPr>
          <p:spPr>
            <a:xfrm>
              <a:off x="2362200" y="4600531"/>
              <a:ext cx="61338" cy="434195"/>
            </a:xfrm>
            <a:custGeom>
              <a:avLst/>
              <a:gdLst>
                <a:gd name="connsiteX0" fmla="*/ 28575 w 61338"/>
                <a:gd name="connsiteY0" fmla="*/ 44 h 434195"/>
                <a:gd name="connsiteX1" fmla="*/ 0 w 61338"/>
                <a:gd name="connsiteY1" fmla="*/ 142919 h 434195"/>
                <a:gd name="connsiteX2" fmla="*/ 28575 w 61338"/>
                <a:gd name="connsiteY2" fmla="*/ 431844 h 434195"/>
                <a:gd name="connsiteX3" fmla="*/ 57150 w 61338"/>
                <a:gd name="connsiteY3" fmla="*/ 273094 h 434195"/>
                <a:gd name="connsiteX4" fmla="*/ 57150 w 61338"/>
                <a:gd name="connsiteY4" fmla="*/ 155619 h 434195"/>
                <a:gd name="connsiteX5" fmla="*/ 28575 w 61338"/>
                <a:gd name="connsiteY5" fmla="*/ 44 h 43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338" h="434195">
                  <a:moveTo>
                    <a:pt x="28575" y="44"/>
                  </a:moveTo>
                  <a:cubicBezTo>
                    <a:pt x="19050" y="-2073"/>
                    <a:pt x="0" y="70952"/>
                    <a:pt x="0" y="142919"/>
                  </a:cubicBezTo>
                  <a:cubicBezTo>
                    <a:pt x="0" y="214886"/>
                    <a:pt x="19050" y="410148"/>
                    <a:pt x="28575" y="431844"/>
                  </a:cubicBezTo>
                  <a:cubicBezTo>
                    <a:pt x="38100" y="453540"/>
                    <a:pt x="52388" y="319132"/>
                    <a:pt x="57150" y="273094"/>
                  </a:cubicBezTo>
                  <a:cubicBezTo>
                    <a:pt x="61913" y="227057"/>
                    <a:pt x="63500" y="195836"/>
                    <a:pt x="57150" y="155619"/>
                  </a:cubicBezTo>
                  <a:cubicBezTo>
                    <a:pt x="50800" y="115402"/>
                    <a:pt x="38100" y="2161"/>
                    <a:pt x="28575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B65D29E6-24BB-49FC-9395-EF2DA32F59E2}"/>
                </a:ext>
              </a:extLst>
            </p:cNvPr>
            <p:cNvSpPr/>
            <p:nvPr/>
          </p:nvSpPr>
          <p:spPr>
            <a:xfrm>
              <a:off x="2425538" y="5119879"/>
              <a:ext cx="220234" cy="741162"/>
            </a:xfrm>
            <a:custGeom>
              <a:avLst/>
              <a:gdLst>
                <a:gd name="connsiteX0" fmla="*/ 162 w 220234"/>
                <a:gd name="connsiteY0" fmla="*/ 1396 h 741162"/>
                <a:gd name="connsiteX1" fmla="*/ 47787 w 220234"/>
                <a:gd name="connsiteY1" fmla="*/ 268096 h 741162"/>
                <a:gd name="connsiteX2" fmla="*/ 120812 w 220234"/>
                <a:gd name="connsiteY2" fmla="*/ 442721 h 741162"/>
                <a:gd name="connsiteX3" fmla="*/ 219237 w 220234"/>
                <a:gd name="connsiteY3" fmla="*/ 734821 h 741162"/>
                <a:gd name="connsiteX4" fmla="*/ 165262 w 220234"/>
                <a:gd name="connsiteY4" fmla="*/ 623696 h 741162"/>
                <a:gd name="connsiteX5" fmla="*/ 63662 w 220234"/>
                <a:gd name="connsiteY5" fmla="*/ 391921 h 741162"/>
                <a:gd name="connsiteX6" fmla="*/ 162 w 220234"/>
                <a:gd name="connsiteY6" fmla="*/ 1396 h 74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234" h="741162">
                  <a:moveTo>
                    <a:pt x="162" y="1396"/>
                  </a:moveTo>
                  <a:cubicBezTo>
                    <a:pt x="-2484" y="-19241"/>
                    <a:pt x="27679" y="194542"/>
                    <a:pt x="47787" y="268096"/>
                  </a:cubicBezTo>
                  <a:cubicBezTo>
                    <a:pt x="67895" y="341650"/>
                    <a:pt x="92237" y="364934"/>
                    <a:pt x="120812" y="442721"/>
                  </a:cubicBezTo>
                  <a:cubicBezTo>
                    <a:pt x="149387" y="520508"/>
                    <a:pt x="211829" y="704659"/>
                    <a:pt x="219237" y="734821"/>
                  </a:cubicBezTo>
                  <a:cubicBezTo>
                    <a:pt x="226645" y="764983"/>
                    <a:pt x="191191" y="680846"/>
                    <a:pt x="165262" y="623696"/>
                  </a:cubicBezTo>
                  <a:cubicBezTo>
                    <a:pt x="139333" y="566546"/>
                    <a:pt x="89062" y="488229"/>
                    <a:pt x="63662" y="391921"/>
                  </a:cubicBezTo>
                  <a:cubicBezTo>
                    <a:pt x="38262" y="295613"/>
                    <a:pt x="2808" y="22033"/>
                    <a:pt x="162" y="13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175EA82E-64BA-430B-B675-D5510113C390}"/>
                </a:ext>
              </a:extLst>
            </p:cNvPr>
            <p:cNvSpPr/>
            <p:nvPr/>
          </p:nvSpPr>
          <p:spPr>
            <a:xfrm>
              <a:off x="2695274" y="5930928"/>
              <a:ext cx="283515" cy="360013"/>
            </a:xfrm>
            <a:custGeom>
              <a:avLst/>
              <a:gdLst>
                <a:gd name="connsiteX0" fmla="*/ 301 w 283515"/>
                <a:gd name="connsiteY0" fmla="*/ 3147 h 360013"/>
                <a:gd name="connsiteX1" fmla="*/ 209851 w 283515"/>
                <a:gd name="connsiteY1" fmla="*/ 241272 h 360013"/>
                <a:gd name="connsiteX2" fmla="*/ 279701 w 283515"/>
                <a:gd name="connsiteY2" fmla="*/ 358747 h 360013"/>
                <a:gd name="connsiteX3" fmla="*/ 270176 w 283515"/>
                <a:gd name="connsiteY3" fmla="*/ 298422 h 360013"/>
                <a:gd name="connsiteX4" fmla="*/ 235251 w 283515"/>
                <a:gd name="connsiteY4" fmla="*/ 219047 h 360013"/>
                <a:gd name="connsiteX5" fmla="*/ 165401 w 283515"/>
                <a:gd name="connsiteY5" fmla="*/ 114272 h 360013"/>
                <a:gd name="connsiteX6" fmla="*/ 301 w 283515"/>
                <a:gd name="connsiteY6" fmla="*/ 3147 h 36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15" h="360013">
                  <a:moveTo>
                    <a:pt x="301" y="3147"/>
                  </a:moveTo>
                  <a:cubicBezTo>
                    <a:pt x="7709" y="24314"/>
                    <a:pt x="163284" y="182005"/>
                    <a:pt x="209851" y="241272"/>
                  </a:cubicBezTo>
                  <a:cubicBezTo>
                    <a:pt x="256418" y="300539"/>
                    <a:pt x="269647" y="349222"/>
                    <a:pt x="279701" y="358747"/>
                  </a:cubicBezTo>
                  <a:cubicBezTo>
                    <a:pt x="289755" y="368272"/>
                    <a:pt x="277584" y="321705"/>
                    <a:pt x="270176" y="298422"/>
                  </a:cubicBezTo>
                  <a:cubicBezTo>
                    <a:pt x="262768" y="275139"/>
                    <a:pt x="252714" y="249739"/>
                    <a:pt x="235251" y="219047"/>
                  </a:cubicBezTo>
                  <a:cubicBezTo>
                    <a:pt x="217789" y="188355"/>
                    <a:pt x="206676" y="155547"/>
                    <a:pt x="165401" y="114272"/>
                  </a:cubicBezTo>
                  <a:cubicBezTo>
                    <a:pt x="124126" y="72997"/>
                    <a:pt x="-7107" y="-18020"/>
                    <a:pt x="301" y="3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0ACFA23D-30B1-4428-A8FD-47BC07A47E77}"/>
                </a:ext>
              </a:extLst>
            </p:cNvPr>
            <p:cNvSpPr/>
            <p:nvPr/>
          </p:nvSpPr>
          <p:spPr>
            <a:xfrm>
              <a:off x="3026888" y="6314287"/>
              <a:ext cx="620540" cy="224334"/>
            </a:xfrm>
            <a:custGeom>
              <a:avLst/>
              <a:gdLst>
                <a:gd name="connsiteX0" fmla="*/ 521175 w 620540"/>
                <a:gd name="connsiteY0" fmla="*/ 199226 h 224334"/>
                <a:gd name="connsiteX1" fmla="*/ 300512 w 620540"/>
                <a:gd name="connsiteY1" fmla="*/ 134138 h 224334"/>
                <a:gd name="connsiteX2" fmla="*/ 2062 w 620540"/>
                <a:gd name="connsiteY2" fmla="*/ 788 h 224334"/>
                <a:gd name="connsiteX3" fmla="*/ 176687 w 620540"/>
                <a:gd name="connsiteY3" fmla="*/ 83338 h 224334"/>
                <a:gd name="connsiteX4" fmla="*/ 335437 w 620540"/>
                <a:gd name="connsiteY4" fmla="*/ 175413 h 224334"/>
                <a:gd name="connsiteX5" fmla="*/ 610075 w 620540"/>
                <a:gd name="connsiteY5" fmla="*/ 223038 h 224334"/>
                <a:gd name="connsiteX6" fmla="*/ 521175 w 620540"/>
                <a:gd name="connsiteY6" fmla="*/ 199226 h 22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0540" h="224334">
                  <a:moveTo>
                    <a:pt x="521175" y="199226"/>
                  </a:moveTo>
                  <a:cubicBezTo>
                    <a:pt x="469581" y="184409"/>
                    <a:pt x="387031" y="167211"/>
                    <a:pt x="300512" y="134138"/>
                  </a:cubicBezTo>
                  <a:cubicBezTo>
                    <a:pt x="213993" y="101065"/>
                    <a:pt x="22700" y="9255"/>
                    <a:pt x="2062" y="788"/>
                  </a:cubicBezTo>
                  <a:cubicBezTo>
                    <a:pt x="-18576" y="-7679"/>
                    <a:pt x="121124" y="54234"/>
                    <a:pt x="176687" y="83338"/>
                  </a:cubicBezTo>
                  <a:cubicBezTo>
                    <a:pt x="232249" y="112442"/>
                    <a:pt x="263206" y="152130"/>
                    <a:pt x="335437" y="175413"/>
                  </a:cubicBezTo>
                  <a:cubicBezTo>
                    <a:pt x="407668" y="198696"/>
                    <a:pt x="571710" y="217217"/>
                    <a:pt x="610075" y="223038"/>
                  </a:cubicBezTo>
                  <a:cubicBezTo>
                    <a:pt x="648440" y="228859"/>
                    <a:pt x="572769" y="214043"/>
                    <a:pt x="521175" y="199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478932ED-47B7-4C55-B053-7E993C24BC49}"/>
                </a:ext>
              </a:extLst>
            </p:cNvPr>
            <p:cNvSpPr/>
            <p:nvPr/>
          </p:nvSpPr>
          <p:spPr>
            <a:xfrm>
              <a:off x="3468617" y="5865626"/>
              <a:ext cx="81210" cy="128785"/>
            </a:xfrm>
            <a:custGeom>
              <a:avLst/>
              <a:gdLst>
                <a:gd name="connsiteX0" fmla="*/ 71 w 81210"/>
                <a:gd name="connsiteY0" fmla="*/ 187 h 128785"/>
                <a:gd name="connsiteX1" fmla="*/ 28646 w 81210"/>
                <a:gd name="connsiteY1" fmla="*/ 68449 h 128785"/>
                <a:gd name="connsiteX2" fmla="*/ 28646 w 81210"/>
                <a:gd name="connsiteY2" fmla="*/ 128774 h 128785"/>
                <a:gd name="connsiteX3" fmla="*/ 52458 w 81210"/>
                <a:gd name="connsiteY3" fmla="*/ 63687 h 128785"/>
                <a:gd name="connsiteX4" fmla="*/ 81033 w 81210"/>
                <a:gd name="connsiteY4" fmla="*/ 12887 h 128785"/>
                <a:gd name="connsiteX5" fmla="*/ 38171 w 81210"/>
                <a:gd name="connsiteY5" fmla="*/ 46224 h 128785"/>
                <a:gd name="connsiteX6" fmla="*/ 71 w 81210"/>
                <a:gd name="connsiteY6" fmla="*/ 187 h 128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210" h="128785">
                  <a:moveTo>
                    <a:pt x="71" y="187"/>
                  </a:moveTo>
                  <a:cubicBezTo>
                    <a:pt x="-1516" y="3891"/>
                    <a:pt x="23884" y="47018"/>
                    <a:pt x="28646" y="68449"/>
                  </a:cubicBezTo>
                  <a:cubicBezTo>
                    <a:pt x="33408" y="89880"/>
                    <a:pt x="24677" y="129568"/>
                    <a:pt x="28646" y="128774"/>
                  </a:cubicBezTo>
                  <a:cubicBezTo>
                    <a:pt x="32615" y="127980"/>
                    <a:pt x="43727" y="83001"/>
                    <a:pt x="52458" y="63687"/>
                  </a:cubicBezTo>
                  <a:cubicBezTo>
                    <a:pt x="61189" y="44373"/>
                    <a:pt x="83414" y="15797"/>
                    <a:pt x="81033" y="12887"/>
                  </a:cubicBezTo>
                  <a:cubicBezTo>
                    <a:pt x="78652" y="9977"/>
                    <a:pt x="49019" y="43578"/>
                    <a:pt x="38171" y="46224"/>
                  </a:cubicBezTo>
                  <a:cubicBezTo>
                    <a:pt x="27323" y="48870"/>
                    <a:pt x="1658" y="-3517"/>
                    <a:pt x="71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55AF2F90-A00F-44D9-84FD-EABE9DE9CFFD}"/>
                </a:ext>
              </a:extLst>
            </p:cNvPr>
            <p:cNvSpPr/>
            <p:nvPr/>
          </p:nvSpPr>
          <p:spPr>
            <a:xfrm>
              <a:off x="3528433" y="5982638"/>
              <a:ext cx="337658" cy="70511"/>
            </a:xfrm>
            <a:custGeom>
              <a:avLst/>
              <a:gdLst>
                <a:gd name="connsiteX0" fmla="*/ 2167 w 337658"/>
                <a:gd name="connsiteY0" fmla="*/ 70500 h 70511"/>
                <a:gd name="connsiteX1" fmla="*/ 183142 w 337658"/>
                <a:gd name="connsiteY1" fmla="*/ 56212 h 70511"/>
                <a:gd name="connsiteX2" fmla="*/ 316492 w 337658"/>
                <a:gd name="connsiteY2" fmla="*/ 8587 h 70511"/>
                <a:gd name="connsiteX3" fmla="*/ 326017 w 337658"/>
                <a:gd name="connsiteY3" fmla="*/ 2237 h 70511"/>
                <a:gd name="connsiteX4" fmla="*/ 203780 w 337658"/>
                <a:gd name="connsiteY4" fmla="*/ 33987 h 70511"/>
                <a:gd name="connsiteX5" fmla="*/ 92655 w 337658"/>
                <a:gd name="connsiteY5" fmla="*/ 54625 h 70511"/>
                <a:gd name="connsiteX6" fmla="*/ 2167 w 337658"/>
                <a:gd name="connsiteY6" fmla="*/ 70500 h 7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7658" h="70511">
                  <a:moveTo>
                    <a:pt x="2167" y="70500"/>
                  </a:moveTo>
                  <a:cubicBezTo>
                    <a:pt x="17248" y="70764"/>
                    <a:pt x="130755" y="66531"/>
                    <a:pt x="183142" y="56212"/>
                  </a:cubicBezTo>
                  <a:cubicBezTo>
                    <a:pt x="235529" y="45893"/>
                    <a:pt x="292680" y="17583"/>
                    <a:pt x="316492" y="8587"/>
                  </a:cubicBezTo>
                  <a:cubicBezTo>
                    <a:pt x="340304" y="-409"/>
                    <a:pt x="344802" y="-1996"/>
                    <a:pt x="326017" y="2237"/>
                  </a:cubicBezTo>
                  <a:cubicBezTo>
                    <a:pt x="307232" y="6470"/>
                    <a:pt x="242674" y="25256"/>
                    <a:pt x="203780" y="33987"/>
                  </a:cubicBezTo>
                  <a:cubicBezTo>
                    <a:pt x="164886" y="42718"/>
                    <a:pt x="131020" y="49863"/>
                    <a:pt x="92655" y="54625"/>
                  </a:cubicBezTo>
                  <a:cubicBezTo>
                    <a:pt x="54290" y="59387"/>
                    <a:pt x="-12914" y="70236"/>
                    <a:pt x="2167" y="705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7C8F3847-AA58-4241-A61D-79C9ACD54691}"/>
                </a:ext>
              </a:extLst>
            </p:cNvPr>
            <p:cNvSpPr/>
            <p:nvPr/>
          </p:nvSpPr>
          <p:spPr>
            <a:xfrm>
              <a:off x="3386326" y="5952858"/>
              <a:ext cx="162629" cy="510077"/>
            </a:xfrm>
            <a:custGeom>
              <a:avLst/>
              <a:gdLst>
                <a:gd name="connsiteX0" fmla="*/ 112524 w 162629"/>
                <a:gd name="connsiteY0" fmla="*/ 267 h 510077"/>
                <a:gd name="connsiteX1" fmla="*/ 4574 w 162629"/>
                <a:gd name="connsiteY1" fmla="*/ 159017 h 510077"/>
                <a:gd name="connsiteX2" fmla="*/ 26799 w 162629"/>
                <a:gd name="connsiteY2" fmla="*/ 182830 h 510077"/>
                <a:gd name="connsiteX3" fmla="*/ 88712 w 162629"/>
                <a:gd name="connsiteY3" fmla="*/ 139967 h 510077"/>
                <a:gd name="connsiteX4" fmla="*/ 133162 w 162629"/>
                <a:gd name="connsiteY4" fmla="*/ 338405 h 510077"/>
                <a:gd name="connsiteX5" fmla="*/ 136337 w 162629"/>
                <a:gd name="connsiteY5" fmla="*/ 489217 h 510077"/>
                <a:gd name="connsiteX6" fmla="*/ 134749 w 162629"/>
                <a:gd name="connsiteY6" fmla="*/ 497155 h 510077"/>
                <a:gd name="connsiteX7" fmla="*/ 131574 w 162629"/>
                <a:gd name="connsiteY7" fmla="*/ 379680 h 510077"/>
                <a:gd name="connsiteX8" fmla="*/ 158562 w 162629"/>
                <a:gd name="connsiteY8" fmla="*/ 179655 h 510077"/>
                <a:gd name="connsiteX9" fmla="*/ 31562 w 162629"/>
                <a:gd name="connsiteY9" fmla="*/ 122505 h 510077"/>
                <a:gd name="connsiteX10" fmla="*/ 112524 w 162629"/>
                <a:gd name="connsiteY10" fmla="*/ 267 h 510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629" h="510077">
                  <a:moveTo>
                    <a:pt x="112524" y="267"/>
                  </a:moveTo>
                  <a:cubicBezTo>
                    <a:pt x="108026" y="6352"/>
                    <a:pt x="18861" y="128590"/>
                    <a:pt x="4574" y="159017"/>
                  </a:cubicBezTo>
                  <a:cubicBezTo>
                    <a:pt x="-9714" y="189444"/>
                    <a:pt x="12776" y="186005"/>
                    <a:pt x="26799" y="182830"/>
                  </a:cubicBezTo>
                  <a:cubicBezTo>
                    <a:pt x="40822" y="179655"/>
                    <a:pt x="70985" y="114038"/>
                    <a:pt x="88712" y="139967"/>
                  </a:cubicBezTo>
                  <a:cubicBezTo>
                    <a:pt x="106439" y="165896"/>
                    <a:pt x="125225" y="280197"/>
                    <a:pt x="133162" y="338405"/>
                  </a:cubicBezTo>
                  <a:cubicBezTo>
                    <a:pt x="141099" y="396613"/>
                    <a:pt x="136073" y="462759"/>
                    <a:pt x="136337" y="489217"/>
                  </a:cubicBezTo>
                  <a:cubicBezTo>
                    <a:pt x="136602" y="515675"/>
                    <a:pt x="135543" y="515411"/>
                    <a:pt x="134749" y="497155"/>
                  </a:cubicBezTo>
                  <a:cubicBezTo>
                    <a:pt x="133955" y="478899"/>
                    <a:pt x="127605" y="432597"/>
                    <a:pt x="131574" y="379680"/>
                  </a:cubicBezTo>
                  <a:cubicBezTo>
                    <a:pt x="135543" y="326763"/>
                    <a:pt x="175231" y="222517"/>
                    <a:pt x="158562" y="179655"/>
                  </a:cubicBezTo>
                  <a:cubicBezTo>
                    <a:pt x="141893" y="136793"/>
                    <a:pt x="37647" y="151345"/>
                    <a:pt x="31562" y="122505"/>
                  </a:cubicBezTo>
                  <a:cubicBezTo>
                    <a:pt x="25477" y="93665"/>
                    <a:pt x="117022" y="-5818"/>
                    <a:pt x="112524" y="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A01EDAB9-9E0E-4FCE-BE13-E4D4AEDC7235}"/>
                </a:ext>
              </a:extLst>
            </p:cNvPr>
            <p:cNvSpPr/>
            <p:nvPr/>
          </p:nvSpPr>
          <p:spPr>
            <a:xfrm>
              <a:off x="3118885" y="1998104"/>
              <a:ext cx="367362" cy="118692"/>
            </a:xfrm>
            <a:custGeom>
              <a:avLst/>
              <a:gdLst>
                <a:gd name="connsiteX0" fmla="*/ 3198 w 367362"/>
                <a:gd name="connsiteY0" fmla="*/ 118563 h 118692"/>
                <a:gd name="connsiteX1" fmla="*/ 64582 w 367362"/>
                <a:gd name="connsiteY1" fmla="*/ 67763 h 118692"/>
                <a:gd name="connsiteX2" fmla="*/ 172532 w 367362"/>
                <a:gd name="connsiteY2" fmla="*/ 29 h 118692"/>
                <a:gd name="connsiteX3" fmla="*/ 278365 w 367362"/>
                <a:gd name="connsiteY3" fmla="*/ 76229 h 118692"/>
                <a:gd name="connsiteX4" fmla="*/ 367265 w 367362"/>
                <a:gd name="connsiteY4" fmla="*/ 55063 h 118692"/>
                <a:gd name="connsiteX5" fmla="*/ 261432 w 367362"/>
                <a:gd name="connsiteY5" fmla="*/ 91046 h 118692"/>
                <a:gd name="connsiteX6" fmla="*/ 161948 w 367362"/>
                <a:gd name="connsiteY6" fmla="*/ 52946 h 118692"/>
                <a:gd name="connsiteX7" fmla="*/ 3198 w 367362"/>
                <a:gd name="connsiteY7" fmla="*/ 118563 h 11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7362" h="118692">
                  <a:moveTo>
                    <a:pt x="3198" y="118563"/>
                  </a:moveTo>
                  <a:cubicBezTo>
                    <a:pt x="-13030" y="121032"/>
                    <a:pt x="36360" y="87519"/>
                    <a:pt x="64582" y="67763"/>
                  </a:cubicBezTo>
                  <a:cubicBezTo>
                    <a:pt x="92804" y="48007"/>
                    <a:pt x="136902" y="-1382"/>
                    <a:pt x="172532" y="29"/>
                  </a:cubicBezTo>
                  <a:cubicBezTo>
                    <a:pt x="208162" y="1440"/>
                    <a:pt x="245910" y="67057"/>
                    <a:pt x="278365" y="76229"/>
                  </a:cubicBezTo>
                  <a:cubicBezTo>
                    <a:pt x="310821" y="85401"/>
                    <a:pt x="370087" y="52593"/>
                    <a:pt x="367265" y="55063"/>
                  </a:cubicBezTo>
                  <a:cubicBezTo>
                    <a:pt x="364443" y="57532"/>
                    <a:pt x="295651" y="91399"/>
                    <a:pt x="261432" y="91046"/>
                  </a:cubicBezTo>
                  <a:cubicBezTo>
                    <a:pt x="227213" y="90693"/>
                    <a:pt x="204281" y="53299"/>
                    <a:pt x="161948" y="52946"/>
                  </a:cubicBezTo>
                  <a:cubicBezTo>
                    <a:pt x="119615" y="52593"/>
                    <a:pt x="19426" y="116094"/>
                    <a:pt x="3198" y="118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DE08684B-E512-4EE7-B0D9-7757187E1337}"/>
                </a:ext>
              </a:extLst>
            </p:cNvPr>
            <p:cNvSpPr/>
            <p:nvPr/>
          </p:nvSpPr>
          <p:spPr>
            <a:xfrm>
              <a:off x="4599310" y="2403655"/>
              <a:ext cx="232098" cy="312054"/>
            </a:xfrm>
            <a:custGeom>
              <a:avLst/>
              <a:gdLst>
                <a:gd name="connsiteX0" fmla="*/ 2323 w 232098"/>
                <a:gd name="connsiteY0" fmla="*/ 878 h 312054"/>
                <a:gd name="connsiteX1" fmla="*/ 165307 w 232098"/>
                <a:gd name="connsiteY1" fmla="*/ 87662 h 312054"/>
                <a:gd name="connsiteX2" fmla="*/ 182240 w 232098"/>
                <a:gd name="connsiteY2" fmla="*/ 153278 h 312054"/>
                <a:gd name="connsiteX3" fmla="*/ 207640 w 232098"/>
                <a:gd name="connsiteY3" fmla="*/ 212545 h 312054"/>
                <a:gd name="connsiteX4" fmla="*/ 230923 w 232098"/>
                <a:gd name="connsiteY4" fmla="*/ 225245 h 312054"/>
                <a:gd name="connsiteX5" fmla="*/ 226690 w 232098"/>
                <a:gd name="connsiteY5" fmla="*/ 312028 h 312054"/>
                <a:gd name="connsiteX6" fmla="*/ 209757 w 232098"/>
                <a:gd name="connsiteY6" fmla="*/ 233712 h 312054"/>
                <a:gd name="connsiteX7" fmla="*/ 203407 w 232098"/>
                <a:gd name="connsiteY7" fmla="*/ 165978 h 312054"/>
                <a:gd name="connsiteX8" fmla="*/ 78523 w 232098"/>
                <a:gd name="connsiteY8" fmla="*/ 49562 h 312054"/>
                <a:gd name="connsiteX9" fmla="*/ 2323 w 232098"/>
                <a:gd name="connsiteY9" fmla="*/ 878 h 31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098" h="312054">
                  <a:moveTo>
                    <a:pt x="2323" y="878"/>
                  </a:moveTo>
                  <a:cubicBezTo>
                    <a:pt x="16787" y="7228"/>
                    <a:pt x="135321" y="62262"/>
                    <a:pt x="165307" y="87662"/>
                  </a:cubicBezTo>
                  <a:cubicBezTo>
                    <a:pt x="195293" y="113062"/>
                    <a:pt x="175185" y="132464"/>
                    <a:pt x="182240" y="153278"/>
                  </a:cubicBezTo>
                  <a:cubicBezTo>
                    <a:pt x="189295" y="174092"/>
                    <a:pt x="199526" y="200551"/>
                    <a:pt x="207640" y="212545"/>
                  </a:cubicBezTo>
                  <a:cubicBezTo>
                    <a:pt x="215754" y="224540"/>
                    <a:pt x="227748" y="208665"/>
                    <a:pt x="230923" y="225245"/>
                  </a:cubicBezTo>
                  <a:cubicBezTo>
                    <a:pt x="234098" y="241825"/>
                    <a:pt x="230218" y="310617"/>
                    <a:pt x="226690" y="312028"/>
                  </a:cubicBezTo>
                  <a:cubicBezTo>
                    <a:pt x="223162" y="313439"/>
                    <a:pt x="213637" y="258054"/>
                    <a:pt x="209757" y="233712"/>
                  </a:cubicBezTo>
                  <a:cubicBezTo>
                    <a:pt x="205877" y="209370"/>
                    <a:pt x="225279" y="196670"/>
                    <a:pt x="203407" y="165978"/>
                  </a:cubicBezTo>
                  <a:cubicBezTo>
                    <a:pt x="181535" y="135286"/>
                    <a:pt x="112742" y="75315"/>
                    <a:pt x="78523" y="49562"/>
                  </a:cubicBezTo>
                  <a:cubicBezTo>
                    <a:pt x="44304" y="23809"/>
                    <a:pt x="-12141" y="-5472"/>
                    <a:pt x="2323" y="8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DCB88889-3FC7-4E0E-87A2-0B9CFFAAFED3}"/>
                </a:ext>
              </a:extLst>
            </p:cNvPr>
            <p:cNvSpPr/>
            <p:nvPr/>
          </p:nvSpPr>
          <p:spPr>
            <a:xfrm>
              <a:off x="4768797" y="2700447"/>
              <a:ext cx="175774" cy="400944"/>
            </a:xfrm>
            <a:custGeom>
              <a:avLst/>
              <a:gdLst>
                <a:gd name="connsiteX0" fmla="*/ 53 w 175774"/>
                <a:gd name="connsiteY0" fmla="*/ 420 h 400944"/>
                <a:gd name="connsiteX1" fmla="*/ 124936 w 175774"/>
                <a:gd name="connsiteY1" fmla="*/ 102020 h 400944"/>
                <a:gd name="connsiteX2" fmla="*/ 103770 w 175774"/>
                <a:gd name="connsiteY2" fmla="*/ 150703 h 400944"/>
                <a:gd name="connsiteX3" fmla="*/ 163036 w 175774"/>
                <a:gd name="connsiteY3" fmla="*/ 239603 h 400944"/>
                <a:gd name="connsiteX4" fmla="*/ 137636 w 175774"/>
                <a:gd name="connsiteY4" fmla="*/ 400470 h 400944"/>
                <a:gd name="connsiteX5" fmla="*/ 175736 w 175774"/>
                <a:gd name="connsiteY5" fmla="*/ 284053 h 400944"/>
                <a:gd name="connsiteX6" fmla="*/ 141870 w 175774"/>
                <a:gd name="connsiteY6" fmla="*/ 144353 h 400944"/>
                <a:gd name="connsiteX7" fmla="*/ 53 w 175774"/>
                <a:gd name="connsiteY7" fmla="*/ 420 h 40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5774" h="400944">
                  <a:moveTo>
                    <a:pt x="53" y="420"/>
                  </a:moveTo>
                  <a:cubicBezTo>
                    <a:pt x="-2769" y="-6635"/>
                    <a:pt x="107650" y="76973"/>
                    <a:pt x="124936" y="102020"/>
                  </a:cubicBezTo>
                  <a:cubicBezTo>
                    <a:pt x="142222" y="127067"/>
                    <a:pt x="97420" y="127773"/>
                    <a:pt x="103770" y="150703"/>
                  </a:cubicBezTo>
                  <a:cubicBezTo>
                    <a:pt x="110120" y="173633"/>
                    <a:pt x="157392" y="197975"/>
                    <a:pt x="163036" y="239603"/>
                  </a:cubicBezTo>
                  <a:cubicBezTo>
                    <a:pt x="168680" y="281231"/>
                    <a:pt x="135519" y="393062"/>
                    <a:pt x="137636" y="400470"/>
                  </a:cubicBezTo>
                  <a:cubicBezTo>
                    <a:pt x="139753" y="407878"/>
                    <a:pt x="175030" y="326739"/>
                    <a:pt x="175736" y="284053"/>
                  </a:cubicBezTo>
                  <a:cubicBezTo>
                    <a:pt x="176442" y="241367"/>
                    <a:pt x="167623" y="188450"/>
                    <a:pt x="141870" y="144353"/>
                  </a:cubicBezTo>
                  <a:cubicBezTo>
                    <a:pt x="116117" y="100256"/>
                    <a:pt x="2875" y="7475"/>
                    <a:pt x="53" y="4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F9D968FB-656C-4C3D-B35C-BE924A4EB172}"/>
                </a:ext>
              </a:extLst>
            </p:cNvPr>
            <p:cNvSpPr/>
            <p:nvPr/>
          </p:nvSpPr>
          <p:spPr>
            <a:xfrm>
              <a:off x="4896465" y="3085044"/>
              <a:ext cx="123721" cy="398940"/>
            </a:xfrm>
            <a:custGeom>
              <a:avLst/>
              <a:gdLst>
                <a:gd name="connsiteX0" fmla="*/ 1502 w 123721"/>
                <a:gd name="connsiteY0" fmla="*/ 1056 h 398940"/>
                <a:gd name="connsiteX1" fmla="*/ 122152 w 123721"/>
                <a:gd name="connsiteY1" fmla="*/ 94189 h 398940"/>
                <a:gd name="connsiteX2" fmla="*/ 73468 w 123721"/>
                <a:gd name="connsiteY2" fmla="*/ 394756 h 398940"/>
                <a:gd name="connsiteX3" fmla="*/ 122152 w 123721"/>
                <a:gd name="connsiteY3" fmla="*/ 261406 h 398940"/>
                <a:gd name="connsiteX4" fmla="*/ 90402 w 123721"/>
                <a:gd name="connsiteY4" fmla="*/ 140756 h 398940"/>
                <a:gd name="connsiteX5" fmla="*/ 56535 w 123721"/>
                <a:gd name="connsiteY5" fmla="*/ 49739 h 398940"/>
                <a:gd name="connsiteX6" fmla="*/ 1502 w 123721"/>
                <a:gd name="connsiteY6" fmla="*/ 1056 h 39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21" h="398940">
                  <a:moveTo>
                    <a:pt x="1502" y="1056"/>
                  </a:moveTo>
                  <a:cubicBezTo>
                    <a:pt x="12438" y="8464"/>
                    <a:pt x="110158" y="28572"/>
                    <a:pt x="122152" y="94189"/>
                  </a:cubicBezTo>
                  <a:cubicBezTo>
                    <a:pt x="134146" y="159806"/>
                    <a:pt x="73468" y="366887"/>
                    <a:pt x="73468" y="394756"/>
                  </a:cubicBezTo>
                  <a:cubicBezTo>
                    <a:pt x="73468" y="422625"/>
                    <a:pt x="119330" y="303739"/>
                    <a:pt x="122152" y="261406"/>
                  </a:cubicBezTo>
                  <a:cubicBezTo>
                    <a:pt x="124974" y="219073"/>
                    <a:pt x="101338" y="176034"/>
                    <a:pt x="90402" y="140756"/>
                  </a:cubicBezTo>
                  <a:cubicBezTo>
                    <a:pt x="79466" y="105478"/>
                    <a:pt x="70646" y="72669"/>
                    <a:pt x="56535" y="49739"/>
                  </a:cubicBezTo>
                  <a:cubicBezTo>
                    <a:pt x="42424" y="26809"/>
                    <a:pt x="-9434" y="-6352"/>
                    <a:pt x="1502" y="1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F058E592-07DB-4CC1-B9DE-CD054882461F}"/>
                </a:ext>
              </a:extLst>
            </p:cNvPr>
            <p:cNvSpPr/>
            <p:nvPr/>
          </p:nvSpPr>
          <p:spPr>
            <a:xfrm>
              <a:off x="2609208" y="2935126"/>
              <a:ext cx="1087724" cy="1262583"/>
            </a:xfrm>
            <a:custGeom>
              <a:avLst/>
              <a:gdLst>
                <a:gd name="connsiteX0" fmla="*/ 267342 w 1087724"/>
                <a:gd name="connsiteY0" fmla="*/ 138274 h 1262583"/>
                <a:gd name="connsiteX1" fmla="*/ 626117 w 1087724"/>
                <a:gd name="connsiteY1" fmla="*/ 325599 h 1262583"/>
                <a:gd name="connsiteX2" fmla="*/ 803917 w 1087724"/>
                <a:gd name="connsiteY2" fmla="*/ 439899 h 1262583"/>
                <a:gd name="connsiteX3" fmla="*/ 807092 w 1087724"/>
                <a:gd name="connsiteY3" fmla="*/ 722474 h 1262583"/>
                <a:gd name="connsiteX4" fmla="*/ 924567 w 1087724"/>
                <a:gd name="connsiteY4" fmla="*/ 411324 h 1262583"/>
                <a:gd name="connsiteX5" fmla="*/ 962667 w 1087724"/>
                <a:gd name="connsiteY5" fmla="*/ 1017749 h 1262583"/>
                <a:gd name="connsiteX6" fmla="*/ 1086492 w 1087724"/>
                <a:gd name="connsiteY6" fmla="*/ 1062199 h 1262583"/>
                <a:gd name="connsiteX7" fmla="*/ 1007117 w 1087724"/>
                <a:gd name="connsiteY7" fmla="*/ 1214599 h 1262583"/>
                <a:gd name="connsiteX8" fmla="*/ 721367 w 1087724"/>
                <a:gd name="connsiteY8" fmla="*/ 1259049 h 1262583"/>
                <a:gd name="connsiteX9" fmla="*/ 483242 w 1087724"/>
                <a:gd name="connsiteY9" fmla="*/ 1236824 h 1262583"/>
                <a:gd name="connsiteX10" fmla="*/ 226067 w 1087724"/>
                <a:gd name="connsiteY10" fmla="*/ 1055849 h 1262583"/>
                <a:gd name="connsiteX11" fmla="*/ 467367 w 1087724"/>
                <a:gd name="connsiteY11" fmla="*/ 1246349 h 1262583"/>
                <a:gd name="connsiteX12" fmla="*/ 584842 w 1087724"/>
                <a:gd name="connsiteY12" fmla="*/ 1109824 h 1262583"/>
                <a:gd name="connsiteX13" fmla="*/ 584842 w 1087724"/>
                <a:gd name="connsiteY13" fmla="*/ 881224 h 1262583"/>
                <a:gd name="connsiteX14" fmla="*/ 642 w 1087724"/>
                <a:gd name="connsiteY14" fmla="*/ 4924 h 1262583"/>
                <a:gd name="connsiteX15" fmla="*/ 711842 w 1087724"/>
                <a:gd name="connsiteY15" fmla="*/ 509749 h 1262583"/>
                <a:gd name="connsiteX16" fmla="*/ 267342 w 1087724"/>
                <a:gd name="connsiteY16" fmla="*/ 138274 h 126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87724" h="1262583">
                  <a:moveTo>
                    <a:pt x="267342" y="138274"/>
                  </a:moveTo>
                  <a:cubicBezTo>
                    <a:pt x="253055" y="107582"/>
                    <a:pt x="536688" y="275328"/>
                    <a:pt x="626117" y="325599"/>
                  </a:cubicBezTo>
                  <a:cubicBezTo>
                    <a:pt x="715546" y="375870"/>
                    <a:pt x="773755" y="373753"/>
                    <a:pt x="803917" y="439899"/>
                  </a:cubicBezTo>
                  <a:cubicBezTo>
                    <a:pt x="834079" y="506045"/>
                    <a:pt x="786984" y="727236"/>
                    <a:pt x="807092" y="722474"/>
                  </a:cubicBezTo>
                  <a:cubicBezTo>
                    <a:pt x="827200" y="717712"/>
                    <a:pt x="898638" y="362112"/>
                    <a:pt x="924567" y="411324"/>
                  </a:cubicBezTo>
                  <a:cubicBezTo>
                    <a:pt x="950496" y="460536"/>
                    <a:pt x="935680" y="909270"/>
                    <a:pt x="962667" y="1017749"/>
                  </a:cubicBezTo>
                  <a:cubicBezTo>
                    <a:pt x="989655" y="1126228"/>
                    <a:pt x="1079084" y="1029391"/>
                    <a:pt x="1086492" y="1062199"/>
                  </a:cubicBezTo>
                  <a:cubicBezTo>
                    <a:pt x="1093900" y="1095007"/>
                    <a:pt x="1067971" y="1181791"/>
                    <a:pt x="1007117" y="1214599"/>
                  </a:cubicBezTo>
                  <a:cubicBezTo>
                    <a:pt x="946263" y="1247407"/>
                    <a:pt x="808679" y="1255345"/>
                    <a:pt x="721367" y="1259049"/>
                  </a:cubicBezTo>
                  <a:cubicBezTo>
                    <a:pt x="634055" y="1262753"/>
                    <a:pt x="565792" y="1270691"/>
                    <a:pt x="483242" y="1236824"/>
                  </a:cubicBezTo>
                  <a:cubicBezTo>
                    <a:pt x="400692" y="1202957"/>
                    <a:pt x="228713" y="1054262"/>
                    <a:pt x="226067" y="1055849"/>
                  </a:cubicBezTo>
                  <a:cubicBezTo>
                    <a:pt x="223421" y="1057437"/>
                    <a:pt x="407571" y="1237353"/>
                    <a:pt x="467367" y="1246349"/>
                  </a:cubicBezTo>
                  <a:cubicBezTo>
                    <a:pt x="527163" y="1255345"/>
                    <a:pt x="565263" y="1170678"/>
                    <a:pt x="584842" y="1109824"/>
                  </a:cubicBezTo>
                  <a:cubicBezTo>
                    <a:pt x="604421" y="1048970"/>
                    <a:pt x="682209" y="1065374"/>
                    <a:pt x="584842" y="881224"/>
                  </a:cubicBezTo>
                  <a:cubicBezTo>
                    <a:pt x="487475" y="697074"/>
                    <a:pt x="-20525" y="66837"/>
                    <a:pt x="642" y="4924"/>
                  </a:cubicBezTo>
                  <a:cubicBezTo>
                    <a:pt x="21809" y="-56989"/>
                    <a:pt x="662630" y="484878"/>
                    <a:pt x="711842" y="509749"/>
                  </a:cubicBezTo>
                  <a:cubicBezTo>
                    <a:pt x="761054" y="534620"/>
                    <a:pt x="281629" y="168966"/>
                    <a:pt x="267342" y="13827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E7486774-71B6-4457-9624-5A2D70903DA6}"/>
                </a:ext>
              </a:extLst>
            </p:cNvPr>
            <p:cNvSpPr/>
            <p:nvPr/>
          </p:nvSpPr>
          <p:spPr>
            <a:xfrm>
              <a:off x="4625776" y="4022081"/>
              <a:ext cx="393915" cy="1009088"/>
            </a:xfrm>
            <a:custGeom>
              <a:avLst/>
              <a:gdLst>
                <a:gd name="connsiteX0" fmla="*/ 117674 w 393915"/>
                <a:gd name="connsiteY0" fmla="*/ 130819 h 1009088"/>
                <a:gd name="connsiteX1" fmla="*/ 254199 w 393915"/>
                <a:gd name="connsiteY1" fmla="*/ 644 h 1009088"/>
                <a:gd name="connsiteX2" fmla="*/ 378024 w 393915"/>
                <a:gd name="connsiteY2" fmla="*/ 92719 h 1009088"/>
                <a:gd name="connsiteX3" fmla="*/ 365324 w 393915"/>
                <a:gd name="connsiteY3" fmla="*/ 343544 h 1009088"/>
                <a:gd name="connsiteX4" fmla="*/ 133549 w 393915"/>
                <a:gd name="connsiteY4" fmla="*/ 902344 h 1009088"/>
                <a:gd name="connsiteX5" fmla="*/ 16074 w 393915"/>
                <a:gd name="connsiteY5" fmla="*/ 1007119 h 1009088"/>
                <a:gd name="connsiteX6" fmla="*/ 16074 w 393915"/>
                <a:gd name="connsiteY6" fmla="*/ 867419 h 1009088"/>
                <a:gd name="connsiteX7" fmla="*/ 199 w 393915"/>
                <a:gd name="connsiteY7" fmla="*/ 343544 h 1009088"/>
                <a:gd name="connsiteX8" fmla="*/ 28774 w 393915"/>
                <a:gd name="connsiteY8" fmla="*/ 232419 h 1009088"/>
                <a:gd name="connsiteX9" fmla="*/ 117674 w 393915"/>
                <a:gd name="connsiteY9" fmla="*/ 130819 h 100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3915" h="1009088">
                  <a:moveTo>
                    <a:pt x="117674" y="130819"/>
                  </a:moveTo>
                  <a:cubicBezTo>
                    <a:pt x="155245" y="92190"/>
                    <a:pt x="210807" y="6994"/>
                    <a:pt x="254199" y="644"/>
                  </a:cubicBezTo>
                  <a:cubicBezTo>
                    <a:pt x="297591" y="-5706"/>
                    <a:pt x="359503" y="35569"/>
                    <a:pt x="378024" y="92719"/>
                  </a:cubicBezTo>
                  <a:cubicBezTo>
                    <a:pt x="396545" y="149869"/>
                    <a:pt x="406070" y="208607"/>
                    <a:pt x="365324" y="343544"/>
                  </a:cubicBezTo>
                  <a:cubicBezTo>
                    <a:pt x="324578" y="478481"/>
                    <a:pt x="191757" y="791748"/>
                    <a:pt x="133549" y="902344"/>
                  </a:cubicBezTo>
                  <a:cubicBezTo>
                    <a:pt x="75341" y="1012940"/>
                    <a:pt x="35653" y="1012940"/>
                    <a:pt x="16074" y="1007119"/>
                  </a:cubicBezTo>
                  <a:cubicBezTo>
                    <a:pt x="-3505" y="1001298"/>
                    <a:pt x="18720" y="978015"/>
                    <a:pt x="16074" y="867419"/>
                  </a:cubicBezTo>
                  <a:cubicBezTo>
                    <a:pt x="13428" y="756823"/>
                    <a:pt x="-1918" y="449377"/>
                    <a:pt x="199" y="343544"/>
                  </a:cubicBezTo>
                  <a:cubicBezTo>
                    <a:pt x="2316" y="237711"/>
                    <a:pt x="7078" y="273694"/>
                    <a:pt x="28774" y="232419"/>
                  </a:cubicBezTo>
                  <a:cubicBezTo>
                    <a:pt x="50470" y="191144"/>
                    <a:pt x="80103" y="169448"/>
                    <a:pt x="117674" y="130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8FDA264D-CEFC-4681-B77A-3C2714891BBA}"/>
                </a:ext>
              </a:extLst>
            </p:cNvPr>
            <p:cNvSpPr/>
            <p:nvPr/>
          </p:nvSpPr>
          <p:spPr>
            <a:xfrm>
              <a:off x="3520020" y="4707197"/>
              <a:ext cx="1114094" cy="1756134"/>
            </a:xfrm>
            <a:custGeom>
              <a:avLst/>
              <a:gdLst>
                <a:gd name="connsiteX0" fmla="*/ 1105955 w 1114094"/>
                <a:gd name="connsiteY0" fmla="*/ 277553 h 1756134"/>
                <a:gd name="connsiteX1" fmla="*/ 1109130 w 1114094"/>
                <a:gd name="connsiteY1" fmla="*/ 550603 h 1756134"/>
                <a:gd name="connsiteX2" fmla="*/ 1093255 w 1114094"/>
                <a:gd name="connsiteY2" fmla="*/ 601403 h 1756134"/>
                <a:gd name="connsiteX3" fmla="*/ 1010705 w 1114094"/>
                <a:gd name="connsiteY3" fmla="*/ 845878 h 1756134"/>
                <a:gd name="connsiteX4" fmla="*/ 515405 w 1114094"/>
                <a:gd name="connsiteY4" fmla="*/ 1658678 h 1756134"/>
                <a:gd name="connsiteX5" fmla="*/ 242355 w 1114094"/>
                <a:gd name="connsiteY5" fmla="*/ 1712653 h 1756134"/>
                <a:gd name="connsiteX6" fmla="*/ 197905 w 1114094"/>
                <a:gd name="connsiteY6" fmla="*/ 1398328 h 1756134"/>
                <a:gd name="connsiteX7" fmla="*/ 207430 w 1114094"/>
                <a:gd name="connsiteY7" fmla="*/ 1245928 h 1756134"/>
                <a:gd name="connsiteX8" fmla="*/ 109005 w 1114094"/>
                <a:gd name="connsiteY8" fmla="*/ 1172903 h 1756134"/>
                <a:gd name="connsiteX9" fmla="*/ 55030 w 1114094"/>
                <a:gd name="connsiteY9" fmla="*/ 937953 h 1756134"/>
                <a:gd name="connsiteX10" fmla="*/ 1055 w 1114094"/>
                <a:gd name="connsiteY10" fmla="*/ 664903 h 1756134"/>
                <a:gd name="connsiteX11" fmla="*/ 77255 w 1114094"/>
                <a:gd name="connsiteY11" fmla="*/ 404553 h 1756134"/>
                <a:gd name="connsiteX12" fmla="*/ 7405 w 1114094"/>
                <a:gd name="connsiteY12" fmla="*/ 74353 h 1756134"/>
                <a:gd name="connsiteX13" fmla="*/ 293155 w 1114094"/>
                <a:gd name="connsiteY13" fmla="*/ 233103 h 1756134"/>
                <a:gd name="connsiteX14" fmla="*/ 782105 w 1114094"/>
                <a:gd name="connsiteY14" fmla="*/ 182303 h 1756134"/>
                <a:gd name="connsiteX15" fmla="*/ 1020230 w 1114094"/>
                <a:gd name="connsiteY15" fmla="*/ 1328 h 1756134"/>
                <a:gd name="connsiteX16" fmla="*/ 1105955 w 1114094"/>
                <a:gd name="connsiteY16" fmla="*/ 277553 h 175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4094" h="1756134">
                  <a:moveTo>
                    <a:pt x="1105955" y="277553"/>
                  </a:moveTo>
                  <a:cubicBezTo>
                    <a:pt x="1120772" y="369099"/>
                    <a:pt x="1111247" y="496628"/>
                    <a:pt x="1109130" y="550603"/>
                  </a:cubicBezTo>
                  <a:cubicBezTo>
                    <a:pt x="1107013" y="604578"/>
                    <a:pt x="1093255" y="601403"/>
                    <a:pt x="1093255" y="601403"/>
                  </a:cubicBezTo>
                  <a:cubicBezTo>
                    <a:pt x="1076851" y="650616"/>
                    <a:pt x="1107013" y="669666"/>
                    <a:pt x="1010705" y="845878"/>
                  </a:cubicBezTo>
                  <a:cubicBezTo>
                    <a:pt x="914397" y="1022090"/>
                    <a:pt x="643463" y="1514215"/>
                    <a:pt x="515405" y="1658678"/>
                  </a:cubicBezTo>
                  <a:cubicBezTo>
                    <a:pt x="387347" y="1803141"/>
                    <a:pt x="295272" y="1756045"/>
                    <a:pt x="242355" y="1712653"/>
                  </a:cubicBezTo>
                  <a:cubicBezTo>
                    <a:pt x="189438" y="1669261"/>
                    <a:pt x="203726" y="1476116"/>
                    <a:pt x="197905" y="1398328"/>
                  </a:cubicBezTo>
                  <a:cubicBezTo>
                    <a:pt x="192084" y="1320540"/>
                    <a:pt x="222247" y="1283499"/>
                    <a:pt x="207430" y="1245928"/>
                  </a:cubicBezTo>
                  <a:cubicBezTo>
                    <a:pt x="192613" y="1208357"/>
                    <a:pt x="134405" y="1224232"/>
                    <a:pt x="109005" y="1172903"/>
                  </a:cubicBezTo>
                  <a:cubicBezTo>
                    <a:pt x="83605" y="1121574"/>
                    <a:pt x="73022" y="1022620"/>
                    <a:pt x="55030" y="937953"/>
                  </a:cubicBezTo>
                  <a:cubicBezTo>
                    <a:pt x="37038" y="853286"/>
                    <a:pt x="-2649" y="753803"/>
                    <a:pt x="1055" y="664903"/>
                  </a:cubicBezTo>
                  <a:cubicBezTo>
                    <a:pt x="4759" y="576003"/>
                    <a:pt x="76197" y="502978"/>
                    <a:pt x="77255" y="404553"/>
                  </a:cubicBezTo>
                  <a:cubicBezTo>
                    <a:pt x="78313" y="306128"/>
                    <a:pt x="-28578" y="102928"/>
                    <a:pt x="7405" y="74353"/>
                  </a:cubicBezTo>
                  <a:cubicBezTo>
                    <a:pt x="43388" y="45778"/>
                    <a:pt x="164038" y="215111"/>
                    <a:pt x="293155" y="233103"/>
                  </a:cubicBezTo>
                  <a:cubicBezTo>
                    <a:pt x="422272" y="251095"/>
                    <a:pt x="660926" y="220932"/>
                    <a:pt x="782105" y="182303"/>
                  </a:cubicBezTo>
                  <a:cubicBezTo>
                    <a:pt x="903284" y="143674"/>
                    <a:pt x="965726" y="-16134"/>
                    <a:pt x="1020230" y="1328"/>
                  </a:cubicBezTo>
                  <a:cubicBezTo>
                    <a:pt x="1074734" y="18790"/>
                    <a:pt x="1091138" y="186007"/>
                    <a:pt x="1105955" y="2775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454A5D1F-00FA-4499-A4FB-B09996881FA5}"/>
                </a:ext>
              </a:extLst>
            </p:cNvPr>
            <p:cNvSpPr/>
            <p:nvPr/>
          </p:nvSpPr>
          <p:spPr>
            <a:xfrm>
              <a:off x="3503152" y="4270399"/>
              <a:ext cx="1178172" cy="774575"/>
            </a:xfrm>
            <a:custGeom>
              <a:avLst/>
              <a:gdLst>
                <a:gd name="connsiteX0" fmla="*/ 109998 w 1178172"/>
                <a:gd name="connsiteY0" fmla="*/ 117451 h 774575"/>
                <a:gd name="connsiteX1" fmla="*/ 338598 w 1178172"/>
                <a:gd name="connsiteY1" fmla="*/ 504801 h 774575"/>
                <a:gd name="connsiteX2" fmla="*/ 659273 w 1178172"/>
                <a:gd name="connsiteY2" fmla="*/ 593701 h 774575"/>
                <a:gd name="connsiteX3" fmla="*/ 811673 w 1178172"/>
                <a:gd name="connsiteY3" fmla="*/ 549251 h 774575"/>
                <a:gd name="connsiteX4" fmla="*/ 1011698 w 1178172"/>
                <a:gd name="connsiteY4" fmla="*/ 393676 h 774575"/>
                <a:gd name="connsiteX5" fmla="*/ 1110123 w 1178172"/>
                <a:gd name="connsiteY5" fmla="*/ 219051 h 774575"/>
                <a:gd name="connsiteX6" fmla="*/ 1138698 w 1178172"/>
                <a:gd name="connsiteY6" fmla="*/ 469876 h 774575"/>
                <a:gd name="connsiteX7" fmla="*/ 1122823 w 1178172"/>
                <a:gd name="connsiteY7" fmla="*/ 749276 h 774575"/>
                <a:gd name="connsiteX8" fmla="*/ 459248 w 1178172"/>
                <a:gd name="connsiteY8" fmla="*/ 749276 h 774575"/>
                <a:gd name="connsiteX9" fmla="*/ 94123 w 1178172"/>
                <a:gd name="connsiteY9" fmla="*/ 641326 h 774575"/>
                <a:gd name="connsiteX10" fmla="*/ 33798 w 1178172"/>
                <a:gd name="connsiteY10" fmla="*/ 387326 h 774575"/>
                <a:gd name="connsiteX11" fmla="*/ 2048 w 1178172"/>
                <a:gd name="connsiteY11" fmla="*/ 12676 h 774575"/>
                <a:gd name="connsiteX12" fmla="*/ 109998 w 1178172"/>
                <a:gd name="connsiteY12" fmla="*/ 117451 h 77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8172" h="774575">
                  <a:moveTo>
                    <a:pt x="109998" y="117451"/>
                  </a:moveTo>
                  <a:cubicBezTo>
                    <a:pt x="166090" y="199472"/>
                    <a:pt x="247052" y="425426"/>
                    <a:pt x="338598" y="504801"/>
                  </a:cubicBezTo>
                  <a:cubicBezTo>
                    <a:pt x="430144" y="584176"/>
                    <a:pt x="580427" y="586293"/>
                    <a:pt x="659273" y="593701"/>
                  </a:cubicBezTo>
                  <a:cubicBezTo>
                    <a:pt x="738119" y="601109"/>
                    <a:pt x="752936" y="582588"/>
                    <a:pt x="811673" y="549251"/>
                  </a:cubicBezTo>
                  <a:cubicBezTo>
                    <a:pt x="870410" y="515914"/>
                    <a:pt x="961956" y="448709"/>
                    <a:pt x="1011698" y="393676"/>
                  </a:cubicBezTo>
                  <a:cubicBezTo>
                    <a:pt x="1061440" y="338643"/>
                    <a:pt x="1088956" y="206351"/>
                    <a:pt x="1110123" y="219051"/>
                  </a:cubicBezTo>
                  <a:cubicBezTo>
                    <a:pt x="1131290" y="231751"/>
                    <a:pt x="1136581" y="381505"/>
                    <a:pt x="1138698" y="469876"/>
                  </a:cubicBezTo>
                  <a:cubicBezTo>
                    <a:pt x="1140815" y="558247"/>
                    <a:pt x="1236065" y="702709"/>
                    <a:pt x="1122823" y="749276"/>
                  </a:cubicBezTo>
                  <a:cubicBezTo>
                    <a:pt x="1009581" y="795843"/>
                    <a:pt x="630698" y="767268"/>
                    <a:pt x="459248" y="749276"/>
                  </a:cubicBezTo>
                  <a:cubicBezTo>
                    <a:pt x="287798" y="731284"/>
                    <a:pt x="165031" y="701651"/>
                    <a:pt x="94123" y="641326"/>
                  </a:cubicBezTo>
                  <a:cubicBezTo>
                    <a:pt x="23215" y="581001"/>
                    <a:pt x="49144" y="492101"/>
                    <a:pt x="33798" y="387326"/>
                  </a:cubicBezTo>
                  <a:cubicBezTo>
                    <a:pt x="18452" y="282551"/>
                    <a:pt x="-7477" y="53422"/>
                    <a:pt x="2048" y="12676"/>
                  </a:cubicBezTo>
                  <a:cubicBezTo>
                    <a:pt x="11573" y="-28070"/>
                    <a:pt x="53906" y="35430"/>
                    <a:pt x="109998" y="117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3CD1C11C-C302-4A75-8A42-4448714D4508}"/>
                </a:ext>
              </a:extLst>
            </p:cNvPr>
            <p:cNvSpPr/>
            <p:nvPr/>
          </p:nvSpPr>
          <p:spPr>
            <a:xfrm>
              <a:off x="3315244" y="3378166"/>
              <a:ext cx="1714404" cy="952670"/>
            </a:xfrm>
            <a:custGeom>
              <a:avLst/>
              <a:gdLst>
                <a:gd name="connsiteX0" fmla="*/ 1656806 w 1714404"/>
                <a:gd name="connsiteY0" fmla="*/ 139734 h 952670"/>
                <a:gd name="connsiteX1" fmla="*/ 1532981 w 1714404"/>
                <a:gd name="connsiteY1" fmla="*/ 530259 h 952670"/>
                <a:gd name="connsiteX2" fmla="*/ 1383756 w 1714404"/>
                <a:gd name="connsiteY2" fmla="*/ 723934 h 952670"/>
                <a:gd name="connsiteX3" fmla="*/ 1285331 w 1714404"/>
                <a:gd name="connsiteY3" fmla="*/ 800134 h 952670"/>
                <a:gd name="connsiteX4" fmla="*/ 990056 w 1714404"/>
                <a:gd name="connsiteY4" fmla="*/ 831884 h 952670"/>
                <a:gd name="connsiteX5" fmla="*/ 526506 w 1714404"/>
                <a:gd name="connsiteY5" fmla="*/ 863634 h 952670"/>
                <a:gd name="connsiteX6" fmla="*/ 262981 w 1714404"/>
                <a:gd name="connsiteY6" fmla="*/ 952534 h 952670"/>
                <a:gd name="connsiteX7" fmla="*/ 72481 w 1714404"/>
                <a:gd name="connsiteY7" fmla="*/ 841409 h 952670"/>
                <a:gd name="connsiteX8" fmla="*/ 12156 w 1714404"/>
                <a:gd name="connsiteY8" fmla="*/ 784259 h 952670"/>
                <a:gd name="connsiteX9" fmla="*/ 294731 w 1714404"/>
                <a:gd name="connsiteY9" fmla="*/ 660434 h 952670"/>
                <a:gd name="connsiteX10" fmla="*/ 345531 w 1714404"/>
                <a:gd name="connsiteY10" fmla="*/ 368334 h 952670"/>
                <a:gd name="connsiteX11" fmla="*/ 355056 w 1714404"/>
                <a:gd name="connsiteY11" fmla="*/ 117509 h 952670"/>
                <a:gd name="connsiteX12" fmla="*/ 529681 w 1714404"/>
                <a:gd name="connsiteY12" fmla="*/ 34 h 952670"/>
                <a:gd name="connsiteX13" fmla="*/ 1656806 w 1714404"/>
                <a:gd name="connsiteY13" fmla="*/ 139734 h 95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4404" h="952670">
                  <a:moveTo>
                    <a:pt x="1656806" y="139734"/>
                  </a:moveTo>
                  <a:cubicBezTo>
                    <a:pt x="1824023" y="228105"/>
                    <a:pt x="1578489" y="432892"/>
                    <a:pt x="1532981" y="530259"/>
                  </a:cubicBezTo>
                  <a:cubicBezTo>
                    <a:pt x="1487473" y="627626"/>
                    <a:pt x="1425031" y="678955"/>
                    <a:pt x="1383756" y="723934"/>
                  </a:cubicBezTo>
                  <a:cubicBezTo>
                    <a:pt x="1342481" y="768913"/>
                    <a:pt x="1350948" y="782142"/>
                    <a:pt x="1285331" y="800134"/>
                  </a:cubicBezTo>
                  <a:cubicBezTo>
                    <a:pt x="1219714" y="818126"/>
                    <a:pt x="1116527" y="821301"/>
                    <a:pt x="990056" y="831884"/>
                  </a:cubicBezTo>
                  <a:cubicBezTo>
                    <a:pt x="863585" y="842467"/>
                    <a:pt x="647685" y="843526"/>
                    <a:pt x="526506" y="863634"/>
                  </a:cubicBezTo>
                  <a:cubicBezTo>
                    <a:pt x="405327" y="883742"/>
                    <a:pt x="338652" y="956238"/>
                    <a:pt x="262981" y="952534"/>
                  </a:cubicBezTo>
                  <a:cubicBezTo>
                    <a:pt x="187310" y="948830"/>
                    <a:pt x="72481" y="841409"/>
                    <a:pt x="72481" y="841409"/>
                  </a:cubicBezTo>
                  <a:cubicBezTo>
                    <a:pt x="30677" y="813363"/>
                    <a:pt x="-24886" y="814422"/>
                    <a:pt x="12156" y="784259"/>
                  </a:cubicBezTo>
                  <a:cubicBezTo>
                    <a:pt x="49198" y="754096"/>
                    <a:pt x="239168" y="729755"/>
                    <a:pt x="294731" y="660434"/>
                  </a:cubicBezTo>
                  <a:cubicBezTo>
                    <a:pt x="350294" y="591113"/>
                    <a:pt x="335477" y="458822"/>
                    <a:pt x="345531" y="368334"/>
                  </a:cubicBezTo>
                  <a:cubicBezTo>
                    <a:pt x="355585" y="277846"/>
                    <a:pt x="324364" y="178892"/>
                    <a:pt x="355056" y="117509"/>
                  </a:cubicBezTo>
                  <a:cubicBezTo>
                    <a:pt x="385748" y="56126"/>
                    <a:pt x="315898" y="1621"/>
                    <a:pt x="529681" y="34"/>
                  </a:cubicBezTo>
                  <a:cubicBezTo>
                    <a:pt x="743464" y="-1553"/>
                    <a:pt x="1489589" y="51363"/>
                    <a:pt x="1656806" y="1397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E2806BC8-C3FC-4465-B692-FC5FADBEF429}"/>
                </a:ext>
              </a:extLst>
            </p:cNvPr>
            <p:cNvSpPr/>
            <p:nvPr/>
          </p:nvSpPr>
          <p:spPr>
            <a:xfrm>
              <a:off x="3135427" y="2106461"/>
              <a:ext cx="1851104" cy="1726459"/>
            </a:xfrm>
            <a:custGeom>
              <a:avLst/>
              <a:gdLst>
                <a:gd name="connsiteX0" fmla="*/ 7823 w 1851104"/>
                <a:gd name="connsiteY0" fmla="*/ 43014 h 1726459"/>
                <a:gd name="connsiteX1" fmla="*/ 388823 w 1851104"/>
                <a:gd name="connsiteY1" fmla="*/ 4914 h 1726459"/>
                <a:gd name="connsiteX2" fmla="*/ 1261948 w 1851104"/>
                <a:gd name="connsiteY2" fmla="*/ 119214 h 1726459"/>
                <a:gd name="connsiteX3" fmla="*/ 1519123 w 1851104"/>
                <a:gd name="connsiteY3" fmla="*/ 379564 h 1726459"/>
                <a:gd name="connsiteX4" fmla="*/ 1582623 w 1851104"/>
                <a:gd name="connsiteY4" fmla="*/ 446239 h 1726459"/>
                <a:gd name="connsiteX5" fmla="*/ 1728673 w 1851104"/>
                <a:gd name="connsiteY5" fmla="*/ 719289 h 1726459"/>
                <a:gd name="connsiteX6" fmla="*/ 1839798 w 1851104"/>
                <a:gd name="connsiteY6" fmla="*/ 1249514 h 1726459"/>
                <a:gd name="connsiteX7" fmla="*/ 1760423 w 1851104"/>
                <a:gd name="connsiteY7" fmla="*/ 1427314 h 1726459"/>
                <a:gd name="connsiteX8" fmla="*/ 1071448 w 1851104"/>
                <a:gd name="connsiteY8" fmla="*/ 1344764 h 1726459"/>
                <a:gd name="connsiteX9" fmla="*/ 544398 w 1851104"/>
                <a:gd name="connsiteY9" fmla="*/ 1414614 h 1726459"/>
                <a:gd name="connsiteX10" fmla="*/ 499948 w 1851104"/>
                <a:gd name="connsiteY10" fmla="*/ 1722589 h 1726459"/>
                <a:gd name="connsiteX11" fmla="*/ 423748 w 1851104"/>
                <a:gd name="connsiteY11" fmla="*/ 1544789 h 1726459"/>
                <a:gd name="connsiteX12" fmla="*/ 264998 w 1851104"/>
                <a:gd name="connsiteY12" fmla="*/ 951064 h 1726459"/>
                <a:gd name="connsiteX13" fmla="*/ 68148 w 1851104"/>
                <a:gd name="connsiteY13" fmla="*/ 268439 h 1726459"/>
                <a:gd name="connsiteX14" fmla="*/ 125298 w 1851104"/>
                <a:gd name="connsiteY14" fmla="*/ 239864 h 1726459"/>
                <a:gd name="connsiteX15" fmla="*/ 7823 w 1851104"/>
                <a:gd name="connsiteY15" fmla="*/ 43014 h 172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51104" h="1726459">
                  <a:moveTo>
                    <a:pt x="7823" y="43014"/>
                  </a:moveTo>
                  <a:cubicBezTo>
                    <a:pt x="51744" y="3856"/>
                    <a:pt x="179802" y="-7786"/>
                    <a:pt x="388823" y="4914"/>
                  </a:cubicBezTo>
                  <a:cubicBezTo>
                    <a:pt x="597844" y="17614"/>
                    <a:pt x="1073565" y="56772"/>
                    <a:pt x="1261948" y="119214"/>
                  </a:cubicBezTo>
                  <a:cubicBezTo>
                    <a:pt x="1450331" y="181656"/>
                    <a:pt x="1465677" y="325060"/>
                    <a:pt x="1519123" y="379564"/>
                  </a:cubicBezTo>
                  <a:cubicBezTo>
                    <a:pt x="1572569" y="434068"/>
                    <a:pt x="1547698" y="389618"/>
                    <a:pt x="1582623" y="446239"/>
                  </a:cubicBezTo>
                  <a:cubicBezTo>
                    <a:pt x="1617548" y="502860"/>
                    <a:pt x="1685811" y="585410"/>
                    <a:pt x="1728673" y="719289"/>
                  </a:cubicBezTo>
                  <a:cubicBezTo>
                    <a:pt x="1771535" y="853168"/>
                    <a:pt x="1834506" y="1131510"/>
                    <a:pt x="1839798" y="1249514"/>
                  </a:cubicBezTo>
                  <a:cubicBezTo>
                    <a:pt x="1845090" y="1367518"/>
                    <a:pt x="1888481" y="1411439"/>
                    <a:pt x="1760423" y="1427314"/>
                  </a:cubicBezTo>
                  <a:cubicBezTo>
                    <a:pt x="1632365" y="1443189"/>
                    <a:pt x="1274119" y="1346881"/>
                    <a:pt x="1071448" y="1344764"/>
                  </a:cubicBezTo>
                  <a:cubicBezTo>
                    <a:pt x="868777" y="1342647"/>
                    <a:pt x="639648" y="1351643"/>
                    <a:pt x="544398" y="1414614"/>
                  </a:cubicBezTo>
                  <a:cubicBezTo>
                    <a:pt x="449148" y="1477585"/>
                    <a:pt x="520056" y="1700893"/>
                    <a:pt x="499948" y="1722589"/>
                  </a:cubicBezTo>
                  <a:cubicBezTo>
                    <a:pt x="479840" y="1744285"/>
                    <a:pt x="462906" y="1673376"/>
                    <a:pt x="423748" y="1544789"/>
                  </a:cubicBezTo>
                  <a:cubicBezTo>
                    <a:pt x="384590" y="1416202"/>
                    <a:pt x="324265" y="1163789"/>
                    <a:pt x="264998" y="951064"/>
                  </a:cubicBezTo>
                  <a:cubicBezTo>
                    <a:pt x="205731" y="738339"/>
                    <a:pt x="91431" y="386972"/>
                    <a:pt x="68148" y="268439"/>
                  </a:cubicBezTo>
                  <a:cubicBezTo>
                    <a:pt x="44865" y="149906"/>
                    <a:pt x="131648" y="274789"/>
                    <a:pt x="125298" y="239864"/>
                  </a:cubicBezTo>
                  <a:cubicBezTo>
                    <a:pt x="118948" y="204939"/>
                    <a:pt x="-36098" y="82172"/>
                    <a:pt x="7823" y="43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E369F1F9-388E-4AA6-95C1-41D33378D9CF}"/>
                </a:ext>
              </a:extLst>
            </p:cNvPr>
            <p:cNvSpPr/>
            <p:nvPr/>
          </p:nvSpPr>
          <p:spPr>
            <a:xfrm>
              <a:off x="2772003" y="3411323"/>
              <a:ext cx="517647" cy="765693"/>
            </a:xfrm>
            <a:custGeom>
              <a:avLst/>
              <a:gdLst>
                <a:gd name="connsiteX0" fmla="*/ 322564 w 517647"/>
                <a:gd name="connsiteY0" fmla="*/ 744 h 765693"/>
                <a:gd name="connsiteX1" fmla="*/ 115130 w 517647"/>
                <a:gd name="connsiteY1" fmla="*/ 496044 h 765693"/>
                <a:gd name="connsiteX2" fmla="*/ 110897 w 517647"/>
                <a:gd name="connsiteY2" fmla="*/ 563777 h 765693"/>
                <a:gd name="connsiteX3" fmla="*/ 301397 w 517647"/>
                <a:gd name="connsiteY3" fmla="*/ 745810 h 765693"/>
                <a:gd name="connsiteX4" fmla="*/ 17764 w 517647"/>
                <a:gd name="connsiteY4" fmla="*/ 686544 h 765693"/>
                <a:gd name="connsiteX5" fmla="*/ 72797 w 517647"/>
                <a:gd name="connsiteY5" fmla="*/ 758510 h 765693"/>
                <a:gd name="connsiteX6" fmla="*/ 424164 w 517647"/>
                <a:gd name="connsiteY6" fmla="*/ 741577 h 765693"/>
                <a:gd name="connsiteX7" fmla="*/ 517297 w 517647"/>
                <a:gd name="connsiteY7" fmla="*/ 568010 h 765693"/>
                <a:gd name="connsiteX8" fmla="*/ 402997 w 517647"/>
                <a:gd name="connsiteY8" fmla="*/ 119277 h 765693"/>
                <a:gd name="connsiteX9" fmla="*/ 458030 w 517647"/>
                <a:gd name="connsiteY9" fmla="*/ 377510 h 765693"/>
                <a:gd name="connsiteX10" fmla="*/ 322564 w 517647"/>
                <a:gd name="connsiteY10" fmla="*/ 744 h 76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647" h="765693">
                  <a:moveTo>
                    <a:pt x="322564" y="744"/>
                  </a:moveTo>
                  <a:cubicBezTo>
                    <a:pt x="265414" y="20500"/>
                    <a:pt x="150408" y="402205"/>
                    <a:pt x="115130" y="496044"/>
                  </a:cubicBezTo>
                  <a:cubicBezTo>
                    <a:pt x="79852" y="589883"/>
                    <a:pt x="79852" y="522149"/>
                    <a:pt x="110897" y="563777"/>
                  </a:cubicBezTo>
                  <a:cubicBezTo>
                    <a:pt x="141941" y="605405"/>
                    <a:pt x="316919" y="725349"/>
                    <a:pt x="301397" y="745810"/>
                  </a:cubicBezTo>
                  <a:cubicBezTo>
                    <a:pt x="285875" y="766271"/>
                    <a:pt x="55864" y="684427"/>
                    <a:pt x="17764" y="686544"/>
                  </a:cubicBezTo>
                  <a:cubicBezTo>
                    <a:pt x="-20336" y="688661"/>
                    <a:pt x="5064" y="749338"/>
                    <a:pt x="72797" y="758510"/>
                  </a:cubicBezTo>
                  <a:cubicBezTo>
                    <a:pt x="140530" y="767682"/>
                    <a:pt x="350081" y="773327"/>
                    <a:pt x="424164" y="741577"/>
                  </a:cubicBezTo>
                  <a:cubicBezTo>
                    <a:pt x="498247" y="709827"/>
                    <a:pt x="520825" y="671727"/>
                    <a:pt x="517297" y="568010"/>
                  </a:cubicBezTo>
                  <a:cubicBezTo>
                    <a:pt x="513769" y="464293"/>
                    <a:pt x="412875" y="151027"/>
                    <a:pt x="402997" y="119277"/>
                  </a:cubicBezTo>
                  <a:cubicBezTo>
                    <a:pt x="393119" y="87527"/>
                    <a:pt x="470730" y="394443"/>
                    <a:pt x="458030" y="377510"/>
                  </a:cubicBezTo>
                  <a:cubicBezTo>
                    <a:pt x="445330" y="360577"/>
                    <a:pt x="379714" y="-19012"/>
                    <a:pt x="322564" y="744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339F33F6-939F-4172-AB1E-FDB7F658608D}"/>
                </a:ext>
              </a:extLst>
            </p:cNvPr>
            <p:cNvSpPr/>
            <p:nvPr/>
          </p:nvSpPr>
          <p:spPr>
            <a:xfrm>
              <a:off x="2585248" y="4863944"/>
              <a:ext cx="729452" cy="581637"/>
            </a:xfrm>
            <a:custGeom>
              <a:avLst/>
              <a:gdLst>
                <a:gd name="connsiteX0" fmla="*/ 729452 w 729452"/>
                <a:gd name="connsiteY0" fmla="*/ 38256 h 581637"/>
                <a:gd name="connsiteX1" fmla="*/ 621502 w 729452"/>
                <a:gd name="connsiteY1" fmla="*/ 314481 h 581637"/>
                <a:gd name="connsiteX2" fmla="*/ 542127 w 729452"/>
                <a:gd name="connsiteY2" fmla="*/ 536731 h 581637"/>
                <a:gd name="connsiteX3" fmla="*/ 561177 w 729452"/>
                <a:gd name="connsiteY3" fmla="*/ 349406 h 581637"/>
                <a:gd name="connsiteX4" fmla="*/ 554827 w 729452"/>
                <a:gd name="connsiteY4" fmla="*/ 581181 h 581637"/>
                <a:gd name="connsiteX5" fmla="*/ 488152 w 729452"/>
                <a:gd name="connsiteY5" fmla="*/ 400206 h 581637"/>
                <a:gd name="connsiteX6" fmla="*/ 2377 w 729452"/>
                <a:gd name="connsiteY6" fmla="*/ 111281 h 581637"/>
                <a:gd name="connsiteX7" fmla="*/ 291302 w 729452"/>
                <a:gd name="connsiteY7" fmla="*/ 168431 h 581637"/>
                <a:gd name="connsiteX8" fmla="*/ 27777 w 729452"/>
                <a:gd name="connsiteY8" fmla="*/ 66831 h 581637"/>
                <a:gd name="connsiteX9" fmla="*/ 431002 w 729452"/>
                <a:gd name="connsiteY9" fmla="*/ 41431 h 581637"/>
                <a:gd name="connsiteX10" fmla="*/ 627852 w 729452"/>
                <a:gd name="connsiteY10" fmla="*/ 9681 h 581637"/>
                <a:gd name="connsiteX11" fmla="*/ 621502 w 729452"/>
                <a:gd name="connsiteY11" fmla="*/ 228756 h 581637"/>
                <a:gd name="connsiteX12" fmla="*/ 729452 w 729452"/>
                <a:gd name="connsiteY12" fmla="*/ 38256 h 58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9452" h="581637">
                  <a:moveTo>
                    <a:pt x="729452" y="38256"/>
                  </a:moveTo>
                  <a:cubicBezTo>
                    <a:pt x="729452" y="52543"/>
                    <a:pt x="652723" y="231402"/>
                    <a:pt x="621502" y="314481"/>
                  </a:cubicBezTo>
                  <a:cubicBezTo>
                    <a:pt x="590281" y="397560"/>
                    <a:pt x="552181" y="530910"/>
                    <a:pt x="542127" y="536731"/>
                  </a:cubicBezTo>
                  <a:cubicBezTo>
                    <a:pt x="532073" y="542552"/>
                    <a:pt x="559060" y="341998"/>
                    <a:pt x="561177" y="349406"/>
                  </a:cubicBezTo>
                  <a:cubicBezTo>
                    <a:pt x="563294" y="356814"/>
                    <a:pt x="566998" y="572714"/>
                    <a:pt x="554827" y="581181"/>
                  </a:cubicBezTo>
                  <a:cubicBezTo>
                    <a:pt x="542656" y="589648"/>
                    <a:pt x="580227" y="478523"/>
                    <a:pt x="488152" y="400206"/>
                  </a:cubicBezTo>
                  <a:cubicBezTo>
                    <a:pt x="396077" y="321889"/>
                    <a:pt x="35185" y="149910"/>
                    <a:pt x="2377" y="111281"/>
                  </a:cubicBezTo>
                  <a:cubicBezTo>
                    <a:pt x="-30431" y="72652"/>
                    <a:pt x="287069" y="175839"/>
                    <a:pt x="291302" y="168431"/>
                  </a:cubicBezTo>
                  <a:cubicBezTo>
                    <a:pt x="295535" y="161023"/>
                    <a:pt x="4494" y="87998"/>
                    <a:pt x="27777" y="66831"/>
                  </a:cubicBezTo>
                  <a:cubicBezTo>
                    <a:pt x="51060" y="45664"/>
                    <a:pt x="330990" y="50956"/>
                    <a:pt x="431002" y="41431"/>
                  </a:cubicBezTo>
                  <a:cubicBezTo>
                    <a:pt x="531014" y="31906"/>
                    <a:pt x="596102" y="-21540"/>
                    <a:pt x="627852" y="9681"/>
                  </a:cubicBezTo>
                  <a:cubicBezTo>
                    <a:pt x="659602" y="40902"/>
                    <a:pt x="607744" y="223464"/>
                    <a:pt x="621502" y="228756"/>
                  </a:cubicBezTo>
                  <a:cubicBezTo>
                    <a:pt x="635260" y="234048"/>
                    <a:pt x="729452" y="23969"/>
                    <a:pt x="729452" y="3825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157BB239-978A-4250-964C-CDB22381118F}"/>
                </a:ext>
              </a:extLst>
            </p:cNvPr>
            <p:cNvSpPr/>
            <p:nvPr/>
          </p:nvSpPr>
          <p:spPr>
            <a:xfrm>
              <a:off x="3276212" y="5998355"/>
              <a:ext cx="499319" cy="197019"/>
            </a:xfrm>
            <a:custGeom>
              <a:avLst/>
              <a:gdLst>
                <a:gd name="connsiteX0" fmla="*/ 498863 w 499319"/>
                <a:gd name="connsiteY0" fmla="*/ 84945 h 197019"/>
                <a:gd name="connsiteX1" fmla="*/ 206763 w 499319"/>
                <a:gd name="connsiteY1" fmla="*/ 2395 h 197019"/>
                <a:gd name="connsiteX2" fmla="*/ 388 w 499319"/>
                <a:gd name="connsiteY2" fmla="*/ 192895 h 197019"/>
                <a:gd name="connsiteX3" fmla="*/ 257563 w 499319"/>
                <a:gd name="connsiteY3" fmla="*/ 135745 h 197019"/>
                <a:gd name="connsiteX4" fmla="*/ 105163 w 499319"/>
                <a:gd name="connsiteY4" fmla="*/ 164320 h 197019"/>
                <a:gd name="connsiteX5" fmla="*/ 270263 w 499319"/>
                <a:gd name="connsiteY5" fmla="*/ 72245 h 197019"/>
                <a:gd name="connsiteX6" fmla="*/ 498863 w 499319"/>
                <a:gd name="connsiteY6" fmla="*/ 84945 h 19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9319" h="197019">
                  <a:moveTo>
                    <a:pt x="498863" y="84945"/>
                  </a:moveTo>
                  <a:cubicBezTo>
                    <a:pt x="488280" y="73303"/>
                    <a:pt x="289842" y="-15597"/>
                    <a:pt x="206763" y="2395"/>
                  </a:cubicBezTo>
                  <a:cubicBezTo>
                    <a:pt x="123684" y="20387"/>
                    <a:pt x="-8079" y="170670"/>
                    <a:pt x="388" y="192895"/>
                  </a:cubicBezTo>
                  <a:cubicBezTo>
                    <a:pt x="8855" y="215120"/>
                    <a:pt x="240100" y="140508"/>
                    <a:pt x="257563" y="135745"/>
                  </a:cubicBezTo>
                  <a:cubicBezTo>
                    <a:pt x="275026" y="130982"/>
                    <a:pt x="103046" y="174903"/>
                    <a:pt x="105163" y="164320"/>
                  </a:cubicBezTo>
                  <a:cubicBezTo>
                    <a:pt x="107280" y="153737"/>
                    <a:pt x="207292" y="82828"/>
                    <a:pt x="270263" y="72245"/>
                  </a:cubicBezTo>
                  <a:cubicBezTo>
                    <a:pt x="333234" y="61662"/>
                    <a:pt x="509446" y="96587"/>
                    <a:pt x="498863" y="8494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6A495640-D1C1-4A1F-AC6B-F14C35A35C81}"/>
                </a:ext>
              </a:extLst>
            </p:cNvPr>
            <p:cNvSpPr/>
            <p:nvPr/>
          </p:nvSpPr>
          <p:spPr>
            <a:xfrm>
              <a:off x="3504096" y="5813365"/>
              <a:ext cx="341528" cy="234258"/>
            </a:xfrm>
            <a:custGeom>
              <a:avLst/>
              <a:gdLst>
                <a:gd name="connsiteX0" fmla="*/ 131279 w 341528"/>
                <a:gd name="connsiteY0" fmla="*/ 60 h 234258"/>
                <a:gd name="connsiteX1" fmla="*/ 261454 w 341528"/>
                <a:gd name="connsiteY1" fmla="*/ 139760 h 234258"/>
                <a:gd name="connsiteX2" fmla="*/ 334479 w 341528"/>
                <a:gd name="connsiteY2" fmla="*/ 233423 h 234258"/>
                <a:gd name="connsiteX3" fmla="*/ 86829 w 341528"/>
                <a:gd name="connsiteY3" fmla="*/ 184210 h 234258"/>
                <a:gd name="connsiteX4" fmla="*/ 1104 w 341528"/>
                <a:gd name="connsiteY4" fmla="*/ 157223 h 234258"/>
                <a:gd name="connsiteX5" fmla="*/ 131279 w 341528"/>
                <a:gd name="connsiteY5" fmla="*/ 60 h 23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528" h="234258">
                  <a:moveTo>
                    <a:pt x="131279" y="60"/>
                  </a:moveTo>
                  <a:cubicBezTo>
                    <a:pt x="174671" y="-2850"/>
                    <a:pt x="227587" y="100866"/>
                    <a:pt x="261454" y="139760"/>
                  </a:cubicBezTo>
                  <a:cubicBezTo>
                    <a:pt x="295321" y="178654"/>
                    <a:pt x="363583" y="226015"/>
                    <a:pt x="334479" y="233423"/>
                  </a:cubicBezTo>
                  <a:cubicBezTo>
                    <a:pt x="305375" y="240831"/>
                    <a:pt x="142392" y="196910"/>
                    <a:pt x="86829" y="184210"/>
                  </a:cubicBezTo>
                  <a:cubicBezTo>
                    <a:pt x="31266" y="171510"/>
                    <a:pt x="-7098" y="186856"/>
                    <a:pt x="1104" y="157223"/>
                  </a:cubicBezTo>
                  <a:cubicBezTo>
                    <a:pt x="9306" y="127590"/>
                    <a:pt x="87887" y="2970"/>
                    <a:pt x="131279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B1CF2FEC-89CE-4C08-9966-B62B403132ED}"/>
                </a:ext>
              </a:extLst>
            </p:cNvPr>
            <p:cNvSpPr/>
            <p:nvPr/>
          </p:nvSpPr>
          <p:spPr>
            <a:xfrm>
              <a:off x="3572175" y="6081688"/>
              <a:ext cx="331561" cy="406882"/>
            </a:xfrm>
            <a:custGeom>
              <a:avLst/>
              <a:gdLst>
                <a:gd name="connsiteX0" fmla="*/ 153688 w 331561"/>
                <a:gd name="connsiteY0" fmla="*/ 25 h 406882"/>
                <a:gd name="connsiteX1" fmla="*/ 2875 w 331561"/>
                <a:gd name="connsiteY1" fmla="*/ 173062 h 406882"/>
                <a:gd name="connsiteX2" fmla="*/ 75900 w 331561"/>
                <a:gd name="connsiteY2" fmla="*/ 269900 h 406882"/>
                <a:gd name="connsiteX3" fmla="*/ 326725 w 331561"/>
                <a:gd name="connsiteY3" fmla="*/ 406425 h 406882"/>
                <a:gd name="connsiteX4" fmla="*/ 236238 w 331561"/>
                <a:gd name="connsiteY4" fmla="*/ 309587 h 406882"/>
                <a:gd name="connsiteX5" fmla="*/ 172738 w 331561"/>
                <a:gd name="connsiteY5" fmla="*/ 185762 h 406882"/>
                <a:gd name="connsiteX6" fmla="*/ 153688 w 331561"/>
                <a:gd name="connsiteY6" fmla="*/ 25 h 40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61" h="406882">
                  <a:moveTo>
                    <a:pt x="153688" y="25"/>
                  </a:moveTo>
                  <a:cubicBezTo>
                    <a:pt x="125378" y="-2092"/>
                    <a:pt x="15840" y="128083"/>
                    <a:pt x="2875" y="173062"/>
                  </a:cubicBezTo>
                  <a:cubicBezTo>
                    <a:pt x="-10090" y="218041"/>
                    <a:pt x="21925" y="231006"/>
                    <a:pt x="75900" y="269900"/>
                  </a:cubicBezTo>
                  <a:cubicBezTo>
                    <a:pt x="129875" y="308794"/>
                    <a:pt x="300002" y="399811"/>
                    <a:pt x="326725" y="406425"/>
                  </a:cubicBezTo>
                  <a:cubicBezTo>
                    <a:pt x="353448" y="413039"/>
                    <a:pt x="261902" y="346364"/>
                    <a:pt x="236238" y="309587"/>
                  </a:cubicBezTo>
                  <a:cubicBezTo>
                    <a:pt x="210574" y="272810"/>
                    <a:pt x="188084" y="236562"/>
                    <a:pt x="172738" y="185762"/>
                  </a:cubicBezTo>
                  <a:cubicBezTo>
                    <a:pt x="157392" y="134962"/>
                    <a:pt x="181998" y="2142"/>
                    <a:pt x="15368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8580B598-9A23-40B9-8EA7-56665212A0A3}"/>
                </a:ext>
              </a:extLst>
            </p:cNvPr>
            <p:cNvSpPr/>
            <p:nvPr/>
          </p:nvSpPr>
          <p:spPr>
            <a:xfrm>
              <a:off x="1461759" y="5880946"/>
              <a:ext cx="1324527" cy="607076"/>
            </a:xfrm>
            <a:custGeom>
              <a:avLst/>
              <a:gdLst>
                <a:gd name="connsiteX0" fmla="*/ 1240801 w 1324527"/>
                <a:gd name="connsiteY0" fmla="*/ 22014 h 607076"/>
                <a:gd name="connsiteX1" fmla="*/ 925841 w 1324527"/>
                <a:gd name="connsiteY1" fmla="*/ 352214 h 607076"/>
                <a:gd name="connsiteX2" fmla="*/ 641361 w 1324527"/>
                <a:gd name="connsiteY2" fmla="*/ 494454 h 607076"/>
                <a:gd name="connsiteX3" fmla="*/ 1281 w 1324527"/>
                <a:gd name="connsiteY3" fmla="*/ 590974 h 607076"/>
                <a:gd name="connsiteX4" fmla="*/ 483881 w 1324527"/>
                <a:gd name="connsiteY4" fmla="*/ 601134 h 607076"/>
                <a:gd name="connsiteX5" fmla="*/ 748041 w 1324527"/>
                <a:gd name="connsiteY5" fmla="*/ 530014 h 607076"/>
                <a:gd name="connsiteX6" fmla="*/ 1286521 w 1324527"/>
                <a:gd name="connsiteY6" fmla="*/ 82974 h 607076"/>
                <a:gd name="connsiteX7" fmla="*/ 1240801 w 1324527"/>
                <a:gd name="connsiteY7" fmla="*/ 22014 h 607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4527" h="607076">
                  <a:moveTo>
                    <a:pt x="1240801" y="22014"/>
                  </a:moveTo>
                  <a:cubicBezTo>
                    <a:pt x="1180688" y="66887"/>
                    <a:pt x="1025748" y="273474"/>
                    <a:pt x="925841" y="352214"/>
                  </a:cubicBezTo>
                  <a:cubicBezTo>
                    <a:pt x="825934" y="430954"/>
                    <a:pt x="795454" y="454661"/>
                    <a:pt x="641361" y="494454"/>
                  </a:cubicBezTo>
                  <a:cubicBezTo>
                    <a:pt x="487268" y="534247"/>
                    <a:pt x="27528" y="573194"/>
                    <a:pt x="1281" y="590974"/>
                  </a:cubicBezTo>
                  <a:cubicBezTo>
                    <a:pt x="-24966" y="608754"/>
                    <a:pt x="359421" y="611294"/>
                    <a:pt x="483881" y="601134"/>
                  </a:cubicBezTo>
                  <a:cubicBezTo>
                    <a:pt x="608341" y="590974"/>
                    <a:pt x="614268" y="616374"/>
                    <a:pt x="748041" y="530014"/>
                  </a:cubicBezTo>
                  <a:cubicBezTo>
                    <a:pt x="881814" y="443654"/>
                    <a:pt x="1204394" y="163407"/>
                    <a:pt x="1286521" y="82974"/>
                  </a:cubicBezTo>
                  <a:cubicBezTo>
                    <a:pt x="1368648" y="2541"/>
                    <a:pt x="1300914" y="-22859"/>
                    <a:pt x="1240801" y="22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453E6776-DC32-479A-94ED-33752460023E}"/>
                </a:ext>
              </a:extLst>
            </p:cNvPr>
            <p:cNvSpPr/>
            <p:nvPr/>
          </p:nvSpPr>
          <p:spPr>
            <a:xfrm>
              <a:off x="2746645" y="6018262"/>
              <a:ext cx="847712" cy="2312783"/>
            </a:xfrm>
            <a:custGeom>
              <a:avLst/>
              <a:gdLst>
                <a:gd name="connsiteX0" fmla="*/ 788 w 847712"/>
                <a:gd name="connsiteY0" fmla="*/ 1538 h 2312783"/>
                <a:gd name="connsiteX1" fmla="*/ 233622 w 847712"/>
                <a:gd name="connsiteY1" fmla="*/ 331738 h 2312783"/>
                <a:gd name="connsiteX2" fmla="*/ 597688 w 847712"/>
                <a:gd name="connsiteY2" fmla="*/ 1275771 h 2312783"/>
                <a:gd name="connsiteX3" fmla="*/ 843222 w 847712"/>
                <a:gd name="connsiteY3" fmla="*/ 2287538 h 2312783"/>
                <a:gd name="connsiteX4" fmla="*/ 762788 w 847712"/>
                <a:gd name="connsiteY4" fmla="*/ 2029305 h 2312783"/>
                <a:gd name="connsiteX5" fmla="*/ 466455 w 847712"/>
                <a:gd name="connsiteY5" fmla="*/ 1064105 h 2312783"/>
                <a:gd name="connsiteX6" fmla="*/ 170122 w 847712"/>
                <a:gd name="connsiteY6" fmla="*/ 437571 h 2312783"/>
                <a:gd name="connsiteX7" fmla="*/ 788 w 847712"/>
                <a:gd name="connsiteY7" fmla="*/ 1538 h 231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712" h="2312783">
                  <a:moveTo>
                    <a:pt x="788" y="1538"/>
                  </a:moveTo>
                  <a:cubicBezTo>
                    <a:pt x="11371" y="-16101"/>
                    <a:pt x="134139" y="119366"/>
                    <a:pt x="233622" y="331738"/>
                  </a:cubicBezTo>
                  <a:cubicBezTo>
                    <a:pt x="333105" y="544110"/>
                    <a:pt x="496088" y="949804"/>
                    <a:pt x="597688" y="1275771"/>
                  </a:cubicBezTo>
                  <a:cubicBezTo>
                    <a:pt x="699288" y="1601738"/>
                    <a:pt x="815705" y="2161949"/>
                    <a:pt x="843222" y="2287538"/>
                  </a:cubicBezTo>
                  <a:cubicBezTo>
                    <a:pt x="870739" y="2413127"/>
                    <a:pt x="762788" y="2029305"/>
                    <a:pt x="762788" y="2029305"/>
                  </a:cubicBezTo>
                  <a:cubicBezTo>
                    <a:pt x="699994" y="1825400"/>
                    <a:pt x="565233" y="1329394"/>
                    <a:pt x="466455" y="1064105"/>
                  </a:cubicBezTo>
                  <a:cubicBezTo>
                    <a:pt x="367677" y="798816"/>
                    <a:pt x="251966" y="616077"/>
                    <a:pt x="170122" y="437571"/>
                  </a:cubicBezTo>
                  <a:cubicBezTo>
                    <a:pt x="88278" y="259065"/>
                    <a:pt x="-9795" y="19177"/>
                    <a:pt x="788" y="1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4CFB7347-64B4-4871-8075-F655F5D09053}"/>
                </a:ext>
              </a:extLst>
            </p:cNvPr>
            <p:cNvSpPr/>
            <p:nvPr/>
          </p:nvSpPr>
          <p:spPr>
            <a:xfrm>
              <a:off x="2416500" y="6179987"/>
              <a:ext cx="119021" cy="780636"/>
            </a:xfrm>
            <a:custGeom>
              <a:avLst/>
              <a:gdLst>
                <a:gd name="connsiteX0" fmla="*/ 115033 w 119021"/>
                <a:gd name="connsiteY0" fmla="*/ 9146 h 780636"/>
                <a:gd name="connsiteX1" fmla="*/ 106567 w 119021"/>
                <a:gd name="connsiteY1" fmla="*/ 72646 h 780636"/>
                <a:gd name="connsiteX2" fmla="*/ 4967 w 119021"/>
                <a:gd name="connsiteY2" fmla="*/ 402846 h 780636"/>
                <a:gd name="connsiteX3" fmla="*/ 17667 w 119021"/>
                <a:gd name="connsiteY3" fmla="*/ 779613 h 780636"/>
                <a:gd name="connsiteX4" fmla="*/ 34600 w 119021"/>
                <a:gd name="connsiteY4" fmla="*/ 504446 h 780636"/>
                <a:gd name="connsiteX5" fmla="*/ 85400 w 119021"/>
                <a:gd name="connsiteY5" fmla="*/ 212346 h 780636"/>
                <a:gd name="connsiteX6" fmla="*/ 115033 w 119021"/>
                <a:gd name="connsiteY6" fmla="*/ 9146 h 780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021" h="780636">
                  <a:moveTo>
                    <a:pt x="115033" y="9146"/>
                  </a:moveTo>
                  <a:cubicBezTo>
                    <a:pt x="118561" y="-14137"/>
                    <a:pt x="124911" y="7029"/>
                    <a:pt x="106567" y="72646"/>
                  </a:cubicBezTo>
                  <a:cubicBezTo>
                    <a:pt x="88223" y="138263"/>
                    <a:pt x="19784" y="285018"/>
                    <a:pt x="4967" y="402846"/>
                  </a:cubicBezTo>
                  <a:cubicBezTo>
                    <a:pt x="-9850" y="520674"/>
                    <a:pt x="12728" y="762680"/>
                    <a:pt x="17667" y="779613"/>
                  </a:cubicBezTo>
                  <a:cubicBezTo>
                    <a:pt x="22606" y="796546"/>
                    <a:pt x="23311" y="598991"/>
                    <a:pt x="34600" y="504446"/>
                  </a:cubicBezTo>
                  <a:cubicBezTo>
                    <a:pt x="45889" y="409902"/>
                    <a:pt x="66350" y="297013"/>
                    <a:pt x="85400" y="212346"/>
                  </a:cubicBezTo>
                  <a:cubicBezTo>
                    <a:pt x="104450" y="127679"/>
                    <a:pt x="111505" y="32429"/>
                    <a:pt x="115033" y="9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4417ED1A-253C-4D4E-8D1A-56BB8EC6B6A8}"/>
                </a:ext>
              </a:extLst>
            </p:cNvPr>
            <p:cNvSpPr/>
            <p:nvPr/>
          </p:nvSpPr>
          <p:spPr>
            <a:xfrm>
              <a:off x="2350360" y="6184744"/>
              <a:ext cx="152305" cy="973485"/>
            </a:xfrm>
            <a:custGeom>
              <a:avLst/>
              <a:gdLst>
                <a:gd name="connsiteX0" fmla="*/ 151540 w 152305"/>
                <a:gd name="connsiteY0" fmla="*/ 156 h 973485"/>
                <a:gd name="connsiteX1" fmla="*/ 28773 w 152305"/>
                <a:gd name="connsiteY1" fmla="*/ 398089 h 973485"/>
                <a:gd name="connsiteX2" fmla="*/ 3373 w 152305"/>
                <a:gd name="connsiteY2" fmla="*/ 584356 h 973485"/>
                <a:gd name="connsiteX3" fmla="*/ 83807 w 152305"/>
                <a:gd name="connsiteY3" fmla="*/ 969589 h 973485"/>
                <a:gd name="connsiteX4" fmla="*/ 41473 w 152305"/>
                <a:gd name="connsiteY4" fmla="*/ 757923 h 973485"/>
                <a:gd name="connsiteX5" fmla="*/ 79573 w 152305"/>
                <a:gd name="connsiteY5" fmla="*/ 355756 h 973485"/>
                <a:gd name="connsiteX6" fmla="*/ 151540 w 152305"/>
                <a:gd name="connsiteY6" fmla="*/ 156 h 97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305" h="973485">
                  <a:moveTo>
                    <a:pt x="151540" y="156"/>
                  </a:moveTo>
                  <a:cubicBezTo>
                    <a:pt x="143073" y="7212"/>
                    <a:pt x="53467" y="300722"/>
                    <a:pt x="28773" y="398089"/>
                  </a:cubicBezTo>
                  <a:cubicBezTo>
                    <a:pt x="4078" y="495456"/>
                    <a:pt x="-5799" y="489106"/>
                    <a:pt x="3373" y="584356"/>
                  </a:cubicBezTo>
                  <a:cubicBezTo>
                    <a:pt x="12545" y="679606"/>
                    <a:pt x="77457" y="940661"/>
                    <a:pt x="83807" y="969589"/>
                  </a:cubicBezTo>
                  <a:cubicBezTo>
                    <a:pt x="90157" y="998517"/>
                    <a:pt x="42179" y="860228"/>
                    <a:pt x="41473" y="757923"/>
                  </a:cubicBezTo>
                  <a:cubicBezTo>
                    <a:pt x="40767" y="655618"/>
                    <a:pt x="63345" y="484873"/>
                    <a:pt x="79573" y="355756"/>
                  </a:cubicBezTo>
                  <a:cubicBezTo>
                    <a:pt x="95801" y="226639"/>
                    <a:pt x="160007" y="-6900"/>
                    <a:pt x="151540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C5A6B4C6-9F23-427A-8E8C-07A6041DD347}"/>
                </a:ext>
              </a:extLst>
            </p:cNvPr>
            <p:cNvSpPr/>
            <p:nvPr/>
          </p:nvSpPr>
          <p:spPr>
            <a:xfrm>
              <a:off x="2462802" y="7402813"/>
              <a:ext cx="207189" cy="705057"/>
            </a:xfrm>
            <a:custGeom>
              <a:avLst/>
              <a:gdLst>
                <a:gd name="connsiteX0" fmla="*/ 9465 w 207189"/>
                <a:gd name="connsiteY0" fmla="*/ 26687 h 705057"/>
                <a:gd name="connsiteX1" fmla="*/ 39098 w 207189"/>
                <a:gd name="connsiteY1" fmla="*/ 107120 h 705057"/>
                <a:gd name="connsiteX2" fmla="*/ 140698 w 207189"/>
                <a:gd name="connsiteY2" fmla="*/ 585487 h 705057"/>
                <a:gd name="connsiteX3" fmla="*/ 187265 w 207189"/>
                <a:gd name="connsiteY3" fmla="*/ 699787 h 705057"/>
                <a:gd name="connsiteX4" fmla="*/ 195731 w 207189"/>
                <a:gd name="connsiteY4" fmla="*/ 466954 h 705057"/>
                <a:gd name="connsiteX5" fmla="*/ 9465 w 207189"/>
                <a:gd name="connsiteY5" fmla="*/ 26687 h 70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89" h="705057">
                  <a:moveTo>
                    <a:pt x="9465" y="26687"/>
                  </a:moveTo>
                  <a:cubicBezTo>
                    <a:pt x="-16641" y="-33285"/>
                    <a:pt x="17226" y="13987"/>
                    <a:pt x="39098" y="107120"/>
                  </a:cubicBezTo>
                  <a:cubicBezTo>
                    <a:pt x="60970" y="200253"/>
                    <a:pt x="116004" y="486709"/>
                    <a:pt x="140698" y="585487"/>
                  </a:cubicBezTo>
                  <a:cubicBezTo>
                    <a:pt x="165392" y="684265"/>
                    <a:pt x="178093" y="719542"/>
                    <a:pt x="187265" y="699787"/>
                  </a:cubicBezTo>
                  <a:cubicBezTo>
                    <a:pt x="196437" y="680032"/>
                    <a:pt x="221837" y="573493"/>
                    <a:pt x="195731" y="466954"/>
                  </a:cubicBezTo>
                  <a:cubicBezTo>
                    <a:pt x="169625" y="360415"/>
                    <a:pt x="35571" y="86659"/>
                    <a:pt x="9465" y="26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3D62195F-E8A3-46F0-B3DF-E08873417887}"/>
                </a:ext>
              </a:extLst>
            </p:cNvPr>
            <p:cNvSpPr/>
            <p:nvPr/>
          </p:nvSpPr>
          <p:spPr>
            <a:xfrm>
              <a:off x="2352715" y="7041621"/>
              <a:ext cx="131091" cy="412866"/>
            </a:xfrm>
            <a:custGeom>
              <a:avLst/>
              <a:gdLst>
                <a:gd name="connsiteX0" fmla="*/ 1018 w 131091"/>
                <a:gd name="connsiteY0" fmla="*/ 19579 h 412866"/>
                <a:gd name="connsiteX1" fmla="*/ 128018 w 131091"/>
                <a:gd name="connsiteY1" fmla="*/ 409046 h 412866"/>
                <a:gd name="connsiteX2" fmla="*/ 89918 w 131091"/>
                <a:gd name="connsiteY2" fmla="*/ 210079 h 412866"/>
                <a:gd name="connsiteX3" fmla="*/ 68752 w 131091"/>
                <a:gd name="connsiteY3" fmla="*/ 74612 h 412866"/>
                <a:gd name="connsiteX4" fmla="*/ 1018 w 131091"/>
                <a:gd name="connsiteY4" fmla="*/ 19579 h 41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1" h="412866">
                  <a:moveTo>
                    <a:pt x="1018" y="19579"/>
                  </a:moveTo>
                  <a:cubicBezTo>
                    <a:pt x="10896" y="75318"/>
                    <a:pt x="113201" y="377296"/>
                    <a:pt x="128018" y="409046"/>
                  </a:cubicBezTo>
                  <a:cubicBezTo>
                    <a:pt x="142835" y="440796"/>
                    <a:pt x="99796" y="265818"/>
                    <a:pt x="89918" y="210079"/>
                  </a:cubicBezTo>
                  <a:cubicBezTo>
                    <a:pt x="80040" y="154340"/>
                    <a:pt x="81452" y="107773"/>
                    <a:pt x="68752" y="74612"/>
                  </a:cubicBezTo>
                  <a:cubicBezTo>
                    <a:pt x="56052" y="41451"/>
                    <a:pt x="-8860" y="-36160"/>
                    <a:pt x="1018" y="195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6F89C318-7EF4-4310-8679-26BB569283D6}"/>
                </a:ext>
              </a:extLst>
            </p:cNvPr>
            <p:cNvSpPr/>
            <p:nvPr/>
          </p:nvSpPr>
          <p:spPr>
            <a:xfrm>
              <a:off x="2196066" y="7666479"/>
              <a:ext cx="758505" cy="1128134"/>
            </a:xfrm>
            <a:custGeom>
              <a:avLst/>
              <a:gdLst>
                <a:gd name="connsiteX0" fmla="*/ 492101 w 758505"/>
                <a:gd name="connsiteY0" fmla="*/ 520788 h 1128134"/>
                <a:gd name="connsiteX1" fmla="*/ 492101 w 758505"/>
                <a:gd name="connsiteY1" fmla="*/ 656254 h 1128134"/>
                <a:gd name="connsiteX2" fmla="*/ 581001 w 758505"/>
                <a:gd name="connsiteY2" fmla="*/ 829821 h 1128134"/>
                <a:gd name="connsiteX3" fmla="*/ 754567 w 758505"/>
                <a:gd name="connsiteY3" fmla="*/ 1121921 h 1128134"/>
                <a:gd name="connsiteX4" fmla="*/ 682601 w 758505"/>
                <a:gd name="connsiteY4" fmla="*/ 1003388 h 1128134"/>
                <a:gd name="connsiteX5" fmla="*/ 462467 w 758505"/>
                <a:gd name="connsiteY5" fmla="*/ 702821 h 1128134"/>
                <a:gd name="connsiteX6" fmla="*/ 327001 w 758505"/>
                <a:gd name="connsiteY6" fmla="*/ 448821 h 1128134"/>
                <a:gd name="connsiteX7" fmla="*/ 1034 w 758505"/>
                <a:gd name="connsiteY7" fmla="*/ 88 h 1128134"/>
                <a:gd name="connsiteX8" fmla="*/ 445534 w 758505"/>
                <a:gd name="connsiteY8" fmla="*/ 486921 h 1128134"/>
                <a:gd name="connsiteX9" fmla="*/ 492101 w 758505"/>
                <a:gd name="connsiteY9" fmla="*/ 520788 h 112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8505" h="1128134">
                  <a:moveTo>
                    <a:pt x="492101" y="520788"/>
                  </a:moveTo>
                  <a:cubicBezTo>
                    <a:pt x="499862" y="549010"/>
                    <a:pt x="477284" y="604749"/>
                    <a:pt x="492101" y="656254"/>
                  </a:cubicBezTo>
                  <a:cubicBezTo>
                    <a:pt x="506918" y="707759"/>
                    <a:pt x="537257" y="752210"/>
                    <a:pt x="581001" y="829821"/>
                  </a:cubicBezTo>
                  <a:cubicBezTo>
                    <a:pt x="624745" y="907432"/>
                    <a:pt x="737634" y="1092993"/>
                    <a:pt x="754567" y="1121921"/>
                  </a:cubicBezTo>
                  <a:cubicBezTo>
                    <a:pt x="771500" y="1150849"/>
                    <a:pt x="731284" y="1073238"/>
                    <a:pt x="682601" y="1003388"/>
                  </a:cubicBezTo>
                  <a:cubicBezTo>
                    <a:pt x="633918" y="933538"/>
                    <a:pt x="521734" y="795249"/>
                    <a:pt x="462467" y="702821"/>
                  </a:cubicBezTo>
                  <a:cubicBezTo>
                    <a:pt x="403200" y="610393"/>
                    <a:pt x="403906" y="565943"/>
                    <a:pt x="327001" y="448821"/>
                  </a:cubicBezTo>
                  <a:cubicBezTo>
                    <a:pt x="250096" y="331699"/>
                    <a:pt x="-18721" y="-6262"/>
                    <a:pt x="1034" y="88"/>
                  </a:cubicBezTo>
                  <a:cubicBezTo>
                    <a:pt x="20789" y="6438"/>
                    <a:pt x="365806" y="398727"/>
                    <a:pt x="445534" y="486921"/>
                  </a:cubicBezTo>
                  <a:cubicBezTo>
                    <a:pt x="525262" y="575115"/>
                    <a:pt x="484340" y="492566"/>
                    <a:pt x="492101" y="5207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11E25FFC-FBEF-4940-830E-78FC5CA9C230}"/>
                </a:ext>
              </a:extLst>
            </p:cNvPr>
            <p:cNvSpPr/>
            <p:nvPr/>
          </p:nvSpPr>
          <p:spPr>
            <a:xfrm>
              <a:off x="1561991" y="6584408"/>
              <a:ext cx="826309" cy="1078673"/>
            </a:xfrm>
            <a:custGeom>
              <a:avLst/>
              <a:gdLst>
                <a:gd name="connsiteX0" fmla="*/ 109 w 826309"/>
                <a:gd name="connsiteY0" fmla="*/ 2659 h 1078673"/>
                <a:gd name="connsiteX1" fmla="*/ 203309 w 826309"/>
                <a:gd name="connsiteY1" fmla="*/ 121192 h 1078673"/>
                <a:gd name="connsiteX2" fmla="*/ 618176 w 826309"/>
                <a:gd name="connsiteY2" fmla="*/ 675759 h 1078673"/>
                <a:gd name="connsiteX3" fmla="*/ 825609 w 826309"/>
                <a:gd name="connsiteY3" fmla="*/ 1077925 h 1078673"/>
                <a:gd name="connsiteX4" fmla="*/ 673209 w 826309"/>
                <a:gd name="connsiteY4" fmla="*/ 760425 h 1078673"/>
                <a:gd name="connsiteX5" fmla="*/ 351476 w 826309"/>
                <a:gd name="connsiteY5" fmla="*/ 218559 h 1078673"/>
                <a:gd name="connsiteX6" fmla="*/ 177909 w 826309"/>
                <a:gd name="connsiteY6" fmla="*/ 53459 h 1078673"/>
                <a:gd name="connsiteX7" fmla="*/ 109 w 826309"/>
                <a:gd name="connsiteY7" fmla="*/ 2659 h 107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309" h="1078673">
                  <a:moveTo>
                    <a:pt x="109" y="2659"/>
                  </a:moveTo>
                  <a:cubicBezTo>
                    <a:pt x="4342" y="13948"/>
                    <a:pt x="100298" y="9009"/>
                    <a:pt x="203309" y="121192"/>
                  </a:cubicBezTo>
                  <a:cubicBezTo>
                    <a:pt x="306320" y="233375"/>
                    <a:pt x="514459" y="516304"/>
                    <a:pt x="618176" y="675759"/>
                  </a:cubicBezTo>
                  <a:cubicBezTo>
                    <a:pt x="721893" y="835214"/>
                    <a:pt x="816437" y="1063814"/>
                    <a:pt x="825609" y="1077925"/>
                  </a:cubicBezTo>
                  <a:cubicBezTo>
                    <a:pt x="834781" y="1092036"/>
                    <a:pt x="752231" y="903653"/>
                    <a:pt x="673209" y="760425"/>
                  </a:cubicBezTo>
                  <a:cubicBezTo>
                    <a:pt x="594187" y="617197"/>
                    <a:pt x="434026" y="336387"/>
                    <a:pt x="351476" y="218559"/>
                  </a:cubicBezTo>
                  <a:cubicBezTo>
                    <a:pt x="268926" y="100731"/>
                    <a:pt x="239998" y="89442"/>
                    <a:pt x="177909" y="53459"/>
                  </a:cubicBezTo>
                  <a:cubicBezTo>
                    <a:pt x="115820" y="17476"/>
                    <a:pt x="-4124" y="-8630"/>
                    <a:pt x="109" y="2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8A478937-2AB4-4891-8778-57E90ED02D2A}"/>
                </a:ext>
              </a:extLst>
            </p:cNvPr>
            <p:cNvSpPr/>
            <p:nvPr/>
          </p:nvSpPr>
          <p:spPr>
            <a:xfrm>
              <a:off x="1640251" y="6801065"/>
              <a:ext cx="717146" cy="853870"/>
            </a:xfrm>
            <a:custGeom>
              <a:avLst/>
              <a:gdLst>
                <a:gd name="connsiteX0" fmla="*/ 2282 w 717146"/>
                <a:gd name="connsiteY0" fmla="*/ 18835 h 853870"/>
                <a:gd name="connsiteX1" fmla="*/ 82716 w 717146"/>
                <a:gd name="connsiteY1" fmla="*/ 65402 h 853870"/>
                <a:gd name="connsiteX2" fmla="*/ 285916 w 717146"/>
                <a:gd name="connsiteY2" fmla="*/ 213568 h 853870"/>
                <a:gd name="connsiteX3" fmla="*/ 709249 w 717146"/>
                <a:gd name="connsiteY3" fmla="*/ 844335 h 853870"/>
                <a:gd name="connsiteX4" fmla="*/ 544149 w 717146"/>
                <a:gd name="connsiteY4" fmla="*/ 564935 h 853870"/>
                <a:gd name="connsiteX5" fmla="*/ 324016 w 717146"/>
                <a:gd name="connsiteY5" fmla="*/ 171235 h 853870"/>
                <a:gd name="connsiteX6" fmla="*/ 53082 w 717146"/>
                <a:gd name="connsiteY6" fmla="*/ 14602 h 853870"/>
                <a:gd name="connsiteX7" fmla="*/ 2282 w 717146"/>
                <a:gd name="connsiteY7" fmla="*/ 18835 h 85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7146" h="853870">
                  <a:moveTo>
                    <a:pt x="2282" y="18835"/>
                  </a:moveTo>
                  <a:cubicBezTo>
                    <a:pt x="7221" y="27302"/>
                    <a:pt x="35444" y="32947"/>
                    <a:pt x="82716" y="65402"/>
                  </a:cubicBezTo>
                  <a:cubicBezTo>
                    <a:pt x="129988" y="97858"/>
                    <a:pt x="181494" y="83746"/>
                    <a:pt x="285916" y="213568"/>
                  </a:cubicBezTo>
                  <a:cubicBezTo>
                    <a:pt x="390338" y="343390"/>
                    <a:pt x="666210" y="785774"/>
                    <a:pt x="709249" y="844335"/>
                  </a:cubicBezTo>
                  <a:cubicBezTo>
                    <a:pt x="752288" y="902896"/>
                    <a:pt x="608354" y="677118"/>
                    <a:pt x="544149" y="564935"/>
                  </a:cubicBezTo>
                  <a:cubicBezTo>
                    <a:pt x="479944" y="452752"/>
                    <a:pt x="405860" y="262957"/>
                    <a:pt x="324016" y="171235"/>
                  </a:cubicBezTo>
                  <a:cubicBezTo>
                    <a:pt x="242172" y="79513"/>
                    <a:pt x="110938" y="45646"/>
                    <a:pt x="53082" y="14602"/>
                  </a:cubicBezTo>
                  <a:cubicBezTo>
                    <a:pt x="-4774" y="-16442"/>
                    <a:pt x="-2657" y="10368"/>
                    <a:pt x="2282" y="18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149DA5F9-ADF5-49D8-9F43-B091B73146C6}"/>
                </a:ext>
              </a:extLst>
            </p:cNvPr>
            <p:cNvSpPr/>
            <p:nvPr/>
          </p:nvSpPr>
          <p:spPr>
            <a:xfrm>
              <a:off x="1547978" y="7350719"/>
              <a:ext cx="738668" cy="676392"/>
            </a:xfrm>
            <a:custGeom>
              <a:avLst/>
              <a:gdLst>
                <a:gd name="connsiteX0" fmla="*/ 43755 w 738668"/>
                <a:gd name="connsiteY0" fmla="*/ 61848 h 676392"/>
                <a:gd name="connsiteX1" fmla="*/ 111489 w 738668"/>
                <a:gd name="connsiteY1" fmla="*/ 116881 h 676392"/>
                <a:gd name="connsiteX2" fmla="*/ 471322 w 738668"/>
                <a:gd name="connsiteY2" fmla="*/ 404748 h 676392"/>
                <a:gd name="connsiteX3" fmla="*/ 738022 w 738668"/>
                <a:gd name="connsiteY3" fmla="*/ 675681 h 676392"/>
                <a:gd name="connsiteX4" fmla="*/ 551755 w 738668"/>
                <a:gd name="connsiteY4" fmla="*/ 489414 h 676392"/>
                <a:gd name="connsiteX5" fmla="*/ 340089 w 738668"/>
                <a:gd name="connsiteY5" fmla="*/ 290448 h 676392"/>
                <a:gd name="connsiteX6" fmla="*/ 18355 w 738668"/>
                <a:gd name="connsiteY6" fmla="*/ 11048 h 676392"/>
                <a:gd name="connsiteX7" fmla="*/ 43755 w 738668"/>
                <a:gd name="connsiteY7" fmla="*/ 61848 h 676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8668" h="676392">
                  <a:moveTo>
                    <a:pt x="43755" y="61848"/>
                  </a:moveTo>
                  <a:cubicBezTo>
                    <a:pt x="59277" y="79487"/>
                    <a:pt x="111489" y="116881"/>
                    <a:pt x="111489" y="116881"/>
                  </a:cubicBezTo>
                  <a:cubicBezTo>
                    <a:pt x="182750" y="174031"/>
                    <a:pt x="366900" y="311615"/>
                    <a:pt x="471322" y="404748"/>
                  </a:cubicBezTo>
                  <a:cubicBezTo>
                    <a:pt x="575744" y="497881"/>
                    <a:pt x="724616" y="661570"/>
                    <a:pt x="738022" y="675681"/>
                  </a:cubicBezTo>
                  <a:cubicBezTo>
                    <a:pt x="751428" y="689792"/>
                    <a:pt x="551755" y="489414"/>
                    <a:pt x="551755" y="489414"/>
                  </a:cubicBezTo>
                  <a:cubicBezTo>
                    <a:pt x="485433" y="425209"/>
                    <a:pt x="428989" y="370176"/>
                    <a:pt x="340089" y="290448"/>
                  </a:cubicBezTo>
                  <a:cubicBezTo>
                    <a:pt x="251189" y="210720"/>
                    <a:pt x="65627" y="49148"/>
                    <a:pt x="18355" y="11048"/>
                  </a:cubicBezTo>
                  <a:cubicBezTo>
                    <a:pt x="-28917" y="-27052"/>
                    <a:pt x="28233" y="44209"/>
                    <a:pt x="43755" y="61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23599AE5-E7F8-44D0-B178-76DC95F4B835}"/>
                </a:ext>
              </a:extLst>
            </p:cNvPr>
            <p:cNvSpPr/>
            <p:nvPr/>
          </p:nvSpPr>
          <p:spPr>
            <a:xfrm>
              <a:off x="1493728" y="7461824"/>
              <a:ext cx="858413" cy="705422"/>
            </a:xfrm>
            <a:custGeom>
              <a:avLst/>
              <a:gdLst>
                <a:gd name="connsiteX0" fmla="*/ 26039 w 858413"/>
                <a:gd name="connsiteY0" fmla="*/ 18476 h 705422"/>
                <a:gd name="connsiteX1" fmla="*/ 500172 w 858413"/>
                <a:gd name="connsiteY1" fmla="*/ 327509 h 705422"/>
                <a:gd name="connsiteX2" fmla="*/ 847305 w 858413"/>
                <a:gd name="connsiteY2" fmla="*/ 700043 h 705422"/>
                <a:gd name="connsiteX3" fmla="*/ 728772 w 858413"/>
                <a:gd name="connsiteY3" fmla="*/ 518009 h 705422"/>
                <a:gd name="connsiteX4" fmla="*/ 296972 w 858413"/>
                <a:gd name="connsiteY4" fmla="*/ 107376 h 705422"/>
                <a:gd name="connsiteX5" fmla="*/ 89539 w 858413"/>
                <a:gd name="connsiteY5" fmla="*/ 43876 h 705422"/>
                <a:gd name="connsiteX6" fmla="*/ 26039 w 858413"/>
                <a:gd name="connsiteY6" fmla="*/ 18476 h 705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413" h="705422">
                  <a:moveTo>
                    <a:pt x="26039" y="18476"/>
                  </a:moveTo>
                  <a:cubicBezTo>
                    <a:pt x="94478" y="65748"/>
                    <a:pt x="363294" y="213915"/>
                    <a:pt x="500172" y="327509"/>
                  </a:cubicBezTo>
                  <a:cubicBezTo>
                    <a:pt x="637050" y="441103"/>
                    <a:pt x="809205" y="668293"/>
                    <a:pt x="847305" y="700043"/>
                  </a:cubicBezTo>
                  <a:cubicBezTo>
                    <a:pt x="885405" y="731793"/>
                    <a:pt x="820494" y="616787"/>
                    <a:pt x="728772" y="518009"/>
                  </a:cubicBezTo>
                  <a:cubicBezTo>
                    <a:pt x="637050" y="419231"/>
                    <a:pt x="403511" y="186398"/>
                    <a:pt x="296972" y="107376"/>
                  </a:cubicBezTo>
                  <a:cubicBezTo>
                    <a:pt x="190433" y="28354"/>
                    <a:pt x="138928" y="60104"/>
                    <a:pt x="89539" y="43876"/>
                  </a:cubicBezTo>
                  <a:cubicBezTo>
                    <a:pt x="40150" y="27648"/>
                    <a:pt x="-42400" y="-28796"/>
                    <a:pt x="26039" y="18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D04F1870-33BD-479E-9A9C-5073E44993B1}"/>
                </a:ext>
              </a:extLst>
            </p:cNvPr>
            <p:cNvSpPr/>
            <p:nvPr/>
          </p:nvSpPr>
          <p:spPr>
            <a:xfrm>
              <a:off x="2338056" y="8176525"/>
              <a:ext cx="559400" cy="719048"/>
            </a:xfrm>
            <a:custGeom>
              <a:avLst/>
              <a:gdLst>
                <a:gd name="connsiteX0" fmla="*/ 861 w 559400"/>
                <a:gd name="connsiteY0" fmla="*/ 158 h 719048"/>
                <a:gd name="connsiteX1" fmla="*/ 246394 w 559400"/>
                <a:gd name="connsiteY1" fmla="*/ 245692 h 719048"/>
                <a:gd name="connsiteX2" fmla="*/ 339527 w 559400"/>
                <a:gd name="connsiteY2" fmla="*/ 372692 h 719048"/>
                <a:gd name="connsiteX3" fmla="*/ 553311 w 559400"/>
                <a:gd name="connsiteY3" fmla="*/ 711358 h 719048"/>
                <a:gd name="connsiteX4" fmla="*/ 485577 w 559400"/>
                <a:gd name="connsiteY4" fmla="*/ 592825 h 719048"/>
                <a:gd name="connsiteX5" fmla="*/ 324711 w 559400"/>
                <a:gd name="connsiteY5" fmla="*/ 402325 h 719048"/>
                <a:gd name="connsiteX6" fmla="*/ 242161 w 559400"/>
                <a:gd name="connsiteY6" fmla="*/ 300725 h 719048"/>
                <a:gd name="connsiteX7" fmla="*/ 168077 w 559400"/>
                <a:gd name="connsiteY7" fmla="*/ 209708 h 719048"/>
                <a:gd name="connsiteX8" fmla="*/ 861 w 559400"/>
                <a:gd name="connsiteY8" fmla="*/ 158 h 71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9400" h="719048">
                  <a:moveTo>
                    <a:pt x="861" y="158"/>
                  </a:moveTo>
                  <a:cubicBezTo>
                    <a:pt x="13914" y="6155"/>
                    <a:pt x="189950" y="183603"/>
                    <a:pt x="246394" y="245692"/>
                  </a:cubicBezTo>
                  <a:cubicBezTo>
                    <a:pt x="302838" y="307781"/>
                    <a:pt x="288374" y="295081"/>
                    <a:pt x="339527" y="372692"/>
                  </a:cubicBezTo>
                  <a:cubicBezTo>
                    <a:pt x="390680" y="450303"/>
                    <a:pt x="528969" y="674669"/>
                    <a:pt x="553311" y="711358"/>
                  </a:cubicBezTo>
                  <a:cubicBezTo>
                    <a:pt x="577653" y="748047"/>
                    <a:pt x="523677" y="644330"/>
                    <a:pt x="485577" y="592825"/>
                  </a:cubicBezTo>
                  <a:cubicBezTo>
                    <a:pt x="447477" y="541320"/>
                    <a:pt x="365280" y="451008"/>
                    <a:pt x="324711" y="402325"/>
                  </a:cubicBezTo>
                  <a:cubicBezTo>
                    <a:pt x="284142" y="353642"/>
                    <a:pt x="268267" y="332828"/>
                    <a:pt x="242161" y="300725"/>
                  </a:cubicBezTo>
                  <a:lnTo>
                    <a:pt x="168077" y="209708"/>
                  </a:lnTo>
                  <a:cubicBezTo>
                    <a:pt x="126802" y="159966"/>
                    <a:pt x="-12192" y="-5839"/>
                    <a:pt x="861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AB3F8992-2D37-4E07-91C9-107ED9E811B3}"/>
                </a:ext>
              </a:extLst>
            </p:cNvPr>
            <p:cNvSpPr/>
            <p:nvPr/>
          </p:nvSpPr>
          <p:spPr>
            <a:xfrm>
              <a:off x="1471932" y="8061917"/>
              <a:ext cx="609354" cy="63360"/>
            </a:xfrm>
            <a:custGeom>
              <a:avLst/>
              <a:gdLst>
                <a:gd name="connsiteX0" fmla="*/ 77468 w 609354"/>
                <a:gd name="connsiteY0" fmla="*/ 50843 h 63360"/>
                <a:gd name="connsiteX1" fmla="*/ 138428 w 609354"/>
                <a:gd name="connsiteY1" fmla="*/ 50843 h 63360"/>
                <a:gd name="connsiteX2" fmla="*/ 509268 w 609354"/>
                <a:gd name="connsiteY2" fmla="*/ 25443 h 63360"/>
                <a:gd name="connsiteX3" fmla="*/ 605788 w 609354"/>
                <a:gd name="connsiteY3" fmla="*/ 50843 h 63360"/>
                <a:gd name="connsiteX4" fmla="*/ 417828 w 609354"/>
                <a:gd name="connsiteY4" fmla="*/ 43 h 63360"/>
                <a:gd name="connsiteX5" fmla="*/ 16508 w 609354"/>
                <a:gd name="connsiteY5" fmla="*/ 61003 h 63360"/>
                <a:gd name="connsiteX6" fmla="*/ 77468 w 609354"/>
                <a:gd name="connsiteY6" fmla="*/ 50843 h 6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354" h="63360">
                  <a:moveTo>
                    <a:pt x="77468" y="50843"/>
                  </a:moveTo>
                  <a:cubicBezTo>
                    <a:pt x="97788" y="49150"/>
                    <a:pt x="66461" y="55076"/>
                    <a:pt x="138428" y="50843"/>
                  </a:cubicBezTo>
                  <a:cubicBezTo>
                    <a:pt x="210395" y="46610"/>
                    <a:pt x="431375" y="25443"/>
                    <a:pt x="509268" y="25443"/>
                  </a:cubicBezTo>
                  <a:cubicBezTo>
                    <a:pt x="587161" y="25443"/>
                    <a:pt x="621028" y="55076"/>
                    <a:pt x="605788" y="50843"/>
                  </a:cubicBezTo>
                  <a:cubicBezTo>
                    <a:pt x="590548" y="46610"/>
                    <a:pt x="516041" y="-1650"/>
                    <a:pt x="417828" y="43"/>
                  </a:cubicBezTo>
                  <a:cubicBezTo>
                    <a:pt x="319615" y="1736"/>
                    <a:pt x="70695" y="52536"/>
                    <a:pt x="16508" y="61003"/>
                  </a:cubicBezTo>
                  <a:cubicBezTo>
                    <a:pt x="-37679" y="69470"/>
                    <a:pt x="57148" y="52536"/>
                    <a:pt x="77468" y="508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C611CACF-D115-41F1-B240-C369CC32891E}"/>
                </a:ext>
              </a:extLst>
            </p:cNvPr>
            <p:cNvSpPr/>
            <p:nvPr/>
          </p:nvSpPr>
          <p:spPr>
            <a:xfrm>
              <a:off x="1887546" y="8416152"/>
              <a:ext cx="619535" cy="179520"/>
            </a:xfrm>
            <a:custGeom>
              <a:avLst/>
              <a:gdLst>
                <a:gd name="connsiteX0" fmla="*/ 2214 w 619535"/>
                <a:gd name="connsiteY0" fmla="*/ 174128 h 179520"/>
                <a:gd name="connsiteX1" fmla="*/ 88574 w 619535"/>
                <a:gd name="connsiteY1" fmla="*/ 143648 h 179520"/>
                <a:gd name="connsiteX2" fmla="*/ 357814 w 619535"/>
                <a:gd name="connsiteY2" fmla="*/ 47128 h 179520"/>
                <a:gd name="connsiteX3" fmla="*/ 616894 w 619535"/>
                <a:gd name="connsiteY3" fmla="*/ 57288 h 179520"/>
                <a:gd name="connsiteX4" fmla="*/ 474654 w 619535"/>
                <a:gd name="connsiteY4" fmla="*/ 21728 h 179520"/>
                <a:gd name="connsiteX5" fmla="*/ 200334 w 619535"/>
                <a:gd name="connsiteY5" fmla="*/ 11568 h 179520"/>
                <a:gd name="connsiteX6" fmla="*/ 2214 w 619535"/>
                <a:gd name="connsiteY6" fmla="*/ 174128 h 17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9535" h="179520">
                  <a:moveTo>
                    <a:pt x="2214" y="174128"/>
                  </a:moveTo>
                  <a:cubicBezTo>
                    <a:pt x="-16413" y="196141"/>
                    <a:pt x="88574" y="143648"/>
                    <a:pt x="88574" y="143648"/>
                  </a:cubicBezTo>
                  <a:cubicBezTo>
                    <a:pt x="147841" y="122481"/>
                    <a:pt x="269761" y="61521"/>
                    <a:pt x="357814" y="47128"/>
                  </a:cubicBezTo>
                  <a:cubicBezTo>
                    <a:pt x="445867" y="32735"/>
                    <a:pt x="597421" y="61521"/>
                    <a:pt x="616894" y="57288"/>
                  </a:cubicBezTo>
                  <a:cubicBezTo>
                    <a:pt x="636367" y="53055"/>
                    <a:pt x="544081" y="29348"/>
                    <a:pt x="474654" y="21728"/>
                  </a:cubicBezTo>
                  <a:cubicBezTo>
                    <a:pt x="405227" y="14108"/>
                    <a:pt x="284154" y="-16372"/>
                    <a:pt x="200334" y="11568"/>
                  </a:cubicBezTo>
                  <a:cubicBezTo>
                    <a:pt x="116514" y="39508"/>
                    <a:pt x="20841" y="152115"/>
                    <a:pt x="2214" y="174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4338C829-0CF8-46DF-AF3B-BE17581FC89B}"/>
                </a:ext>
              </a:extLst>
            </p:cNvPr>
            <p:cNvSpPr/>
            <p:nvPr/>
          </p:nvSpPr>
          <p:spPr>
            <a:xfrm>
              <a:off x="1750284" y="9051848"/>
              <a:ext cx="827241" cy="793905"/>
            </a:xfrm>
            <a:custGeom>
              <a:avLst/>
              <a:gdLst>
                <a:gd name="connsiteX0" fmla="*/ 784636 w 827241"/>
                <a:gd name="connsiteY0" fmla="*/ 66752 h 793905"/>
                <a:gd name="connsiteX1" fmla="*/ 246156 w 827241"/>
                <a:gd name="connsiteY1" fmla="*/ 290272 h 793905"/>
                <a:gd name="connsiteX2" fmla="*/ 83596 w 827241"/>
                <a:gd name="connsiteY2" fmla="*/ 468072 h 793905"/>
                <a:gd name="connsiteX3" fmla="*/ 2316 w 827241"/>
                <a:gd name="connsiteY3" fmla="*/ 793192 h 793905"/>
                <a:gd name="connsiteX4" fmla="*/ 37876 w 827241"/>
                <a:gd name="connsiteY4" fmla="*/ 549352 h 793905"/>
                <a:gd name="connsiteX5" fmla="*/ 195356 w 827241"/>
                <a:gd name="connsiteY5" fmla="*/ 346152 h 793905"/>
                <a:gd name="connsiteX6" fmla="*/ 799876 w 827241"/>
                <a:gd name="connsiteY6" fmla="*/ 10872 h 793905"/>
                <a:gd name="connsiteX7" fmla="*/ 728756 w 827241"/>
                <a:gd name="connsiteY7" fmla="*/ 76912 h 793905"/>
                <a:gd name="connsiteX8" fmla="*/ 784636 w 827241"/>
                <a:gd name="connsiteY8" fmla="*/ 66752 h 793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7241" h="793905">
                  <a:moveTo>
                    <a:pt x="784636" y="66752"/>
                  </a:moveTo>
                  <a:cubicBezTo>
                    <a:pt x="704203" y="102312"/>
                    <a:pt x="362996" y="223385"/>
                    <a:pt x="246156" y="290272"/>
                  </a:cubicBezTo>
                  <a:cubicBezTo>
                    <a:pt x="129316" y="357159"/>
                    <a:pt x="124236" y="384252"/>
                    <a:pt x="83596" y="468072"/>
                  </a:cubicBezTo>
                  <a:cubicBezTo>
                    <a:pt x="42956" y="551892"/>
                    <a:pt x="9936" y="779645"/>
                    <a:pt x="2316" y="793192"/>
                  </a:cubicBezTo>
                  <a:cubicBezTo>
                    <a:pt x="-5304" y="806739"/>
                    <a:pt x="5703" y="623858"/>
                    <a:pt x="37876" y="549352"/>
                  </a:cubicBezTo>
                  <a:cubicBezTo>
                    <a:pt x="70049" y="474846"/>
                    <a:pt x="68356" y="435899"/>
                    <a:pt x="195356" y="346152"/>
                  </a:cubicBezTo>
                  <a:cubicBezTo>
                    <a:pt x="322356" y="256405"/>
                    <a:pt x="710976" y="55745"/>
                    <a:pt x="799876" y="10872"/>
                  </a:cubicBezTo>
                  <a:cubicBezTo>
                    <a:pt x="888776" y="-34001"/>
                    <a:pt x="732989" y="74372"/>
                    <a:pt x="728756" y="76912"/>
                  </a:cubicBezTo>
                  <a:cubicBezTo>
                    <a:pt x="724523" y="79452"/>
                    <a:pt x="865069" y="31192"/>
                    <a:pt x="784636" y="66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B70DE54E-B502-40E2-A3EF-F68DCF3DB0B7}"/>
                </a:ext>
              </a:extLst>
            </p:cNvPr>
            <p:cNvSpPr/>
            <p:nvPr/>
          </p:nvSpPr>
          <p:spPr>
            <a:xfrm>
              <a:off x="1748478" y="9173619"/>
              <a:ext cx="698646" cy="1016769"/>
            </a:xfrm>
            <a:custGeom>
              <a:avLst/>
              <a:gdLst>
                <a:gd name="connsiteX0" fmla="*/ 698389 w 698646"/>
                <a:gd name="connsiteY0" fmla="*/ 14 h 1016769"/>
                <a:gd name="connsiteX1" fmla="*/ 139589 w 698646"/>
                <a:gd name="connsiteY1" fmla="*/ 389481 h 1016769"/>
                <a:gd name="connsiteX2" fmla="*/ 33755 w 698646"/>
                <a:gd name="connsiteY2" fmla="*/ 994848 h 1016769"/>
                <a:gd name="connsiteX3" fmla="*/ 16822 w 698646"/>
                <a:gd name="connsiteY3" fmla="*/ 838214 h 1016769"/>
                <a:gd name="connsiteX4" fmla="*/ 63389 w 698646"/>
                <a:gd name="connsiteY4" fmla="*/ 402181 h 1016769"/>
                <a:gd name="connsiteX5" fmla="*/ 698389 w 698646"/>
                <a:gd name="connsiteY5" fmla="*/ 14 h 101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8646" h="1016769">
                  <a:moveTo>
                    <a:pt x="698389" y="14"/>
                  </a:moveTo>
                  <a:cubicBezTo>
                    <a:pt x="711089" y="-2103"/>
                    <a:pt x="250361" y="223675"/>
                    <a:pt x="139589" y="389481"/>
                  </a:cubicBezTo>
                  <a:cubicBezTo>
                    <a:pt x="28817" y="555287"/>
                    <a:pt x="54216" y="920059"/>
                    <a:pt x="33755" y="994848"/>
                  </a:cubicBezTo>
                  <a:cubicBezTo>
                    <a:pt x="13294" y="1069637"/>
                    <a:pt x="11883" y="936992"/>
                    <a:pt x="16822" y="838214"/>
                  </a:cubicBezTo>
                  <a:cubicBezTo>
                    <a:pt x="21761" y="739436"/>
                    <a:pt x="-47383" y="539059"/>
                    <a:pt x="63389" y="402181"/>
                  </a:cubicBezTo>
                  <a:cubicBezTo>
                    <a:pt x="174161" y="265303"/>
                    <a:pt x="685689" y="2131"/>
                    <a:pt x="69838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2FE3FC21-C79B-4618-B4D5-04FF8F76958F}"/>
                </a:ext>
              </a:extLst>
            </p:cNvPr>
            <p:cNvSpPr/>
            <p:nvPr/>
          </p:nvSpPr>
          <p:spPr>
            <a:xfrm>
              <a:off x="1473989" y="9880478"/>
              <a:ext cx="678099" cy="1061207"/>
            </a:xfrm>
            <a:custGeom>
              <a:avLst/>
              <a:gdLst>
                <a:gd name="connsiteX0" fmla="*/ 20378 w 678099"/>
                <a:gd name="connsiteY0" fmla="*/ 29755 h 1061207"/>
                <a:gd name="connsiteX1" fmla="*/ 62711 w 678099"/>
                <a:gd name="connsiteY1" fmla="*/ 59389 h 1061207"/>
                <a:gd name="connsiteX2" fmla="*/ 265911 w 678099"/>
                <a:gd name="connsiteY2" fmla="*/ 355722 h 1061207"/>
                <a:gd name="connsiteX3" fmla="*/ 452178 w 678099"/>
                <a:gd name="connsiteY3" fmla="*/ 694389 h 1061207"/>
                <a:gd name="connsiteX4" fmla="*/ 668078 w 678099"/>
                <a:gd name="connsiteY4" fmla="*/ 1041522 h 1061207"/>
                <a:gd name="connsiteX5" fmla="*/ 634211 w 678099"/>
                <a:gd name="connsiteY5" fmla="*/ 1003422 h 1061207"/>
                <a:gd name="connsiteX6" fmla="*/ 562244 w 678099"/>
                <a:gd name="connsiteY6" fmla="*/ 880655 h 1061207"/>
                <a:gd name="connsiteX7" fmla="*/ 524144 w 678099"/>
                <a:gd name="connsiteY7" fmla="*/ 745189 h 1061207"/>
                <a:gd name="connsiteX8" fmla="*/ 359044 w 678099"/>
                <a:gd name="connsiteY8" fmla="*/ 398055 h 1061207"/>
                <a:gd name="connsiteX9" fmla="*/ 20378 w 678099"/>
                <a:gd name="connsiteY9" fmla="*/ 29755 h 106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8099" h="1061207">
                  <a:moveTo>
                    <a:pt x="20378" y="29755"/>
                  </a:moveTo>
                  <a:cubicBezTo>
                    <a:pt x="-29011" y="-26689"/>
                    <a:pt x="21789" y="5061"/>
                    <a:pt x="62711" y="59389"/>
                  </a:cubicBezTo>
                  <a:cubicBezTo>
                    <a:pt x="103633" y="113717"/>
                    <a:pt x="201000" y="249889"/>
                    <a:pt x="265911" y="355722"/>
                  </a:cubicBezTo>
                  <a:cubicBezTo>
                    <a:pt x="330822" y="461555"/>
                    <a:pt x="385150" y="580089"/>
                    <a:pt x="452178" y="694389"/>
                  </a:cubicBezTo>
                  <a:cubicBezTo>
                    <a:pt x="519206" y="808689"/>
                    <a:pt x="668078" y="1041522"/>
                    <a:pt x="668078" y="1041522"/>
                  </a:cubicBezTo>
                  <a:cubicBezTo>
                    <a:pt x="698417" y="1093028"/>
                    <a:pt x="651850" y="1030233"/>
                    <a:pt x="634211" y="1003422"/>
                  </a:cubicBezTo>
                  <a:cubicBezTo>
                    <a:pt x="616572" y="976611"/>
                    <a:pt x="580589" y="923694"/>
                    <a:pt x="562244" y="880655"/>
                  </a:cubicBezTo>
                  <a:cubicBezTo>
                    <a:pt x="543900" y="837616"/>
                    <a:pt x="558011" y="825622"/>
                    <a:pt x="524144" y="745189"/>
                  </a:cubicBezTo>
                  <a:cubicBezTo>
                    <a:pt x="490277" y="664756"/>
                    <a:pt x="444416" y="516588"/>
                    <a:pt x="359044" y="398055"/>
                  </a:cubicBezTo>
                  <a:cubicBezTo>
                    <a:pt x="273672" y="279522"/>
                    <a:pt x="69767" y="86199"/>
                    <a:pt x="20378" y="29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51EC89CC-55AC-413C-A626-384918EF0709}"/>
                </a:ext>
              </a:extLst>
            </p:cNvPr>
            <p:cNvSpPr/>
            <p:nvPr/>
          </p:nvSpPr>
          <p:spPr>
            <a:xfrm>
              <a:off x="2491806" y="10574020"/>
              <a:ext cx="1356830" cy="618917"/>
            </a:xfrm>
            <a:custGeom>
              <a:avLst/>
              <a:gdLst>
                <a:gd name="connsiteX0" fmla="*/ 14327 w 1356830"/>
                <a:gd name="connsiteY0" fmla="*/ 513080 h 618917"/>
                <a:gd name="connsiteX1" fmla="*/ 535027 w 1356830"/>
                <a:gd name="connsiteY1" fmla="*/ 618913 h 618917"/>
                <a:gd name="connsiteX2" fmla="*/ 649327 w 1356830"/>
                <a:gd name="connsiteY2" fmla="*/ 508847 h 618917"/>
                <a:gd name="connsiteX3" fmla="*/ 1343594 w 1356830"/>
                <a:gd name="connsiteY3" fmla="*/ 17780 h 618917"/>
                <a:gd name="connsiteX4" fmla="*/ 1081127 w 1356830"/>
                <a:gd name="connsiteY4" fmla="*/ 132080 h 618917"/>
                <a:gd name="connsiteX5" fmla="*/ 780561 w 1356830"/>
                <a:gd name="connsiteY5" fmla="*/ 364913 h 618917"/>
                <a:gd name="connsiteX6" fmla="*/ 530794 w 1356830"/>
                <a:gd name="connsiteY6" fmla="*/ 534247 h 618917"/>
                <a:gd name="connsiteX7" fmla="*/ 179427 w 1356830"/>
                <a:gd name="connsiteY7" fmla="*/ 534247 h 618917"/>
                <a:gd name="connsiteX8" fmla="*/ 14327 w 1356830"/>
                <a:gd name="connsiteY8" fmla="*/ 513080 h 618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6830" h="618917">
                  <a:moveTo>
                    <a:pt x="14327" y="513080"/>
                  </a:moveTo>
                  <a:cubicBezTo>
                    <a:pt x="73593" y="527191"/>
                    <a:pt x="429194" y="619619"/>
                    <a:pt x="535027" y="618913"/>
                  </a:cubicBezTo>
                  <a:cubicBezTo>
                    <a:pt x="640860" y="618208"/>
                    <a:pt x="514566" y="609036"/>
                    <a:pt x="649327" y="508847"/>
                  </a:cubicBezTo>
                  <a:cubicBezTo>
                    <a:pt x="784088" y="408658"/>
                    <a:pt x="1271627" y="80574"/>
                    <a:pt x="1343594" y="17780"/>
                  </a:cubicBezTo>
                  <a:cubicBezTo>
                    <a:pt x="1415561" y="-45014"/>
                    <a:pt x="1174966" y="74225"/>
                    <a:pt x="1081127" y="132080"/>
                  </a:cubicBezTo>
                  <a:cubicBezTo>
                    <a:pt x="987288" y="189935"/>
                    <a:pt x="872283" y="297885"/>
                    <a:pt x="780561" y="364913"/>
                  </a:cubicBezTo>
                  <a:cubicBezTo>
                    <a:pt x="688839" y="431941"/>
                    <a:pt x="630983" y="506025"/>
                    <a:pt x="530794" y="534247"/>
                  </a:cubicBezTo>
                  <a:cubicBezTo>
                    <a:pt x="430605" y="562469"/>
                    <a:pt x="179427" y="534247"/>
                    <a:pt x="179427" y="534247"/>
                  </a:cubicBezTo>
                  <a:cubicBezTo>
                    <a:pt x="93349" y="533541"/>
                    <a:pt x="-44939" y="498969"/>
                    <a:pt x="14327" y="5130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24F41722-4D4A-4A97-BE84-E39F952D5EEA}"/>
                </a:ext>
              </a:extLst>
            </p:cNvPr>
            <p:cNvSpPr/>
            <p:nvPr/>
          </p:nvSpPr>
          <p:spPr>
            <a:xfrm>
              <a:off x="1918603" y="9406270"/>
              <a:ext cx="342840" cy="635295"/>
            </a:xfrm>
            <a:custGeom>
              <a:avLst/>
              <a:gdLst>
                <a:gd name="connsiteX0" fmla="*/ 337764 w 342840"/>
                <a:gd name="connsiteY0" fmla="*/ 197 h 635295"/>
                <a:gd name="connsiteX1" fmla="*/ 210764 w 342840"/>
                <a:gd name="connsiteY1" fmla="*/ 309230 h 635295"/>
                <a:gd name="connsiteX2" fmla="*/ 109164 w 342840"/>
                <a:gd name="connsiteY2" fmla="*/ 525130 h 635295"/>
                <a:gd name="connsiteX3" fmla="*/ 87997 w 342840"/>
                <a:gd name="connsiteY3" fmla="*/ 635197 h 635295"/>
                <a:gd name="connsiteX4" fmla="*/ 28730 w 342840"/>
                <a:gd name="connsiteY4" fmla="*/ 508197 h 635295"/>
                <a:gd name="connsiteX5" fmla="*/ 24497 w 342840"/>
                <a:gd name="connsiteY5" fmla="*/ 266897 h 635295"/>
                <a:gd name="connsiteX6" fmla="*/ 337764 w 342840"/>
                <a:gd name="connsiteY6" fmla="*/ 197 h 63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840" h="635295">
                  <a:moveTo>
                    <a:pt x="337764" y="197"/>
                  </a:moveTo>
                  <a:cubicBezTo>
                    <a:pt x="368808" y="7252"/>
                    <a:pt x="248864" y="221741"/>
                    <a:pt x="210764" y="309230"/>
                  </a:cubicBezTo>
                  <a:cubicBezTo>
                    <a:pt x="172664" y="396719"/>
                    <a:pt x="129625" y="470802"/>
                    <a:pt x="109164" y="525130"/>
                  </a:cubicBezTo>
                  <a:cubicBezTo>
                    <a:pt x="88703" y="579458"/>
                    <a:pt x="101403" y="638019"/>
                    <a:pt x="87997" y="635197"/>
                  </a:cubicBezTo>
                  <a:cubicBezTo>
                    <a:pt x="74591" y="632375"/>
                    <a:pt x="39313" y="569580"/>
                    <a:pt x="28730" y="508197"/>
                  </a:cubicBezTo>
                  <a:cubicBezTo>
                    <a:pt x="18147" y="446814"/>
                    <a:pt x="-27714" y="357208"/>
                    <a:pt x="24497" y="266897"/>
                  </a:cubicBezTo>
                  <a:cubicBezTo>
                    <a:pt x="76708" y="176586"/>
                    <a:pt x="306720" y="-6858"/>
                    <a:pt x="337764" y="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23606F25-50E9-488F-A878-A7B410C21CE5}"/>
                </a:ext>
              </a:extLst>
            </p:cNvPr>
            <p:cNvSpPr/>
            <p:nvPr/>
          </p:nvSpPr>
          <p:spPr>
            <a:xfrm>
              <a:off x="2265762" y="9180343"/>
              <a:ext cx="524199" cy="1502909"/>
            </a:xfrm>
            <a:custGeom>
              <a:avLst/>
              <a:gdLst>
                <a:gd name="connsiteX0" fmla="*/ 524005 w 524199"/>
                <a:gd name="connsiteY0" fmla="*/ 10224 h 1502909"/>
                <a:gd name="connsiteX1" fmla="*/ 346205 w 524199"/>
                <a:gd name="connsiteY1" fmla="*/ 425090 h 1502909"/>
                <a:gd name="connsiteX2" fmla="*/ 325038 w 524199"/>
                <a:gd name="connsiteY2" fmla="*/ 1038924 h 1502909"/>
                <a:gd name="connsiteX3" fmla="*/ 350438 w 524199"/>
                <a:gd name="connsiteY3" fmla="*/ 1470724 h 1502909"/>
                <a:gd name="connsiteX4" fmla="*/ 312338 w 524199"/>
                <a:gd name="connsiteY4" fmla="*/ 1436857 h 1502909"/>
                <a:gd name="connsiteX5" fmla="*/ 83738 w 524199"/>
                <a:gd name="connsiteY5" fmla="*/ 1161690 h 1502909"/>
                <a:gd name="connsiteX6" fmla="*/ 11771 w 524199"/>
                <a:gd name="connsiteY6" fmla="*/ 856890 h 1502909"/>
                <a:gd name="connsiteX7" fmla="*/ 308105 w 524199"/>
                <a:gd name="connsiteY7" fmla="*/ 188024 h 1502909"/>
                <a:gd name="connsiteX8" fmla="*/ 524005 w 524199"/>
                <a:gd name="connsiteY8" fmla="*/ 10224 h 150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199" h="1502909">
                  <a:moveTo>
                    <a:pt x="524005" y="10224"/>
                  </a:moveTo>
                  <a:cubicBezTo>
                    <a:pt x="530355" y="49735"/>
                    <a:pt x="379366" y="253640"/>
                    <a:pt x="346205" y="425090"/>
                  </a:cubicBezTo>
                  <a:cubicBezTo>
                    <a:pt x="313044" y="596540"/>
                    <a:pt x="324332" y="864652"/>
                    <a:pt x="325038" y="1038924"/>
                  </a:cubicBezTo>
                  <a:cubicBezTo>
                    <a:pt x="325743" y="1213196"/>
                    <a:pt x="352555" y="1404402"/>
                    <a:pt x="350438" y="1470724"/>
                  </a:cubicBezTo>
                  <a:cubicBezTo>
                    <a:pt x="348321" y="1537046"/>
                    <a:pt x="356788" y="1488363"/>
                    <a:pt x="312338" y="1436857"/>
                  </a:cubicBezTo>
                  <a:cubicBezTo>
                    <a:pt x="267888" y="1385351"/>
                    <a:pt x="133832" y="1258351"/>
                    <a:pt x="83738" y="1161690"/>
                  </a:cubicBezTo>
                  <a:cubicBezTo>
                    <a:pt x="33644" y="1065029"/>
                    <a:pt x="-25623" y="1019168"/>
                    <a:pt x="11771" y="856890"/>
                  </a:cubicBezTo>
                  <a:cubicBezTo>
                    <a:pt x="49165" y="694612"/>
                    <a:pt x="226966" y="327018"/>
                    <a:pt x="308105" y="188024"/>
                  </a:cubicBezTo>
                  <a:cubicBezTo>
                    <a:pt x="389244" y="49030"/>
                    <a:pt x="517655" y="-29287"/>
                    <a:pt x="524005" y="10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CC549757-968C-4791-8BDD-20E1E6D9B58E}"/>
                </a:ext>
              </a:extLst>
            </p:cNvPr>
            <p:cNvSpPr/>
            <p:nvPr/>
          </p:nvSpPr>
          <p:spPr>
            <a:xfrm>
              <a:off x="2535985" y="9013677"/>
              <a:ext cx="273919" cy="314607"/>
            </a:xfrm>
            <a:custGeom>
              <a:avLst/>
              <a:gdLst>
                <a:gd name="connsiteX0" fmla="*/ 273890 w 273919"/>
                <a:gd name="connsiteY0" fmla="*/ 148 h 314607"/>
                <a:gd name="connsiteX1" fmla="*/ 54815 w 273919"/>
                <a:gd name="connsiteY1" fmla="*/ 196998 h 314607"/>
                <a:gd name="connsiteX2" fmla="*/ 840 w 273919"/>
                <a:gd name="connsiteY2" fmla="*/ 314473 h 314607"/>
                <a:gd name="connsiteX3" fmla="*/ 23065 w 273919"/>
                <a:gd name="connsiteY3" fmla="*/ 219223 h 314607"/>
                <a:gd name="connsiteX4" fmla="*/ 38940 w 273919"/>
                <a:gd name="connsiteY4" fmla="*/ 165248 h 314607"/>
                <a:gd name="connsiteX5" fmla="*/ 273890 w 273919"/>
                <a:gd name="connsiteY5" fmla="*/ 148 h 31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919" h="314607">
                  <a:moveTo>
                    <a:pt x="273890" y="148"/>
                  </a:moveTo>
                  <a:cubicBezTo>
                    <a:pt x="276536" y="5440"/>
                    <a:pt x="100323" y="144611"/>
                    <a:pt x="54815" y="196998"/>
                  </a:cubicBezTo>
                  <a:cubicBezTo>
                    <a:pt x="9307" y="249385"/>
                    <a:pt x="6132" y="310769"/>
                    <a:pt x="840" y="314473"/>
                  </a:cubicBezTo>
                  <a:cubicBezTo>
                    <a:pt x="-4452" y="318177"/>
                    <a:pt x="16715" y="244094"/>
                    <a:pt x="23065" y="219223"/>
                  </a:cubicBezTo>
                  <a:cubicBezTo>
                    <a:pt x="29415" y="194352"/>
                    <a:pt x="1369" y="197527"/>
                    <a:pt x="38940" y="165248"/>
                  </a:cubicBezTo>
                  <a:cubicBezTo>
                    <a:pt x="76511" y="132969"/>
                    <a:pt x="271244" y="-5144"/>
                    <a:pt x="273890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10483ADF-155B-4B7D-AE4F-C57CDEBFEFD8}"/>
                </a:ext>
              </a:extLst>
            </p:cNvPr>
            <p:cNvSpPr/>
            <p:nvPr/>
          </p:nvSpPr>
          <p:spPr>
            <a:xfrm>
              <a:off x="2260032" y="9236858"/>
              <a:ext cx="333674" cy="175817"/>
            </a:xfrm>
            <a:custGeom>
              <a:avLst/>
              <a:gdLst>
                <a:gd name="connsiteX0" fmla="*/ 116985 w 333674"/>
                <a:gd name="connsiteY0" fmla="*/ 275 h 175817"/>
                <a:gd name="connsiteX1" fmla="*/ 45018 w 333674"/>
                <a:gd name="connsiteY1" fmla="*/ 103992 h 175817"/>
                <a:gd name="connsiteX2" fmla="*/ 129685 w 333674"/>
                <a:gd name="connsiteY2" fmla="*/ 161142 h 175817"/>
                <a:gd name="connsiteX3" fmla="*/ 332885 w 333674"/>
                <a:gd name="connsiteY3" fmla="*/ 156909 h 175817"/>
                <a:gd name="connsiteX4" fmla="*/ 193185 w 333674"/>
                <a:gd name="connsiteY4" fmla="*/ 169609 h 175817"/>
                <a:gd name="connsiteX5" fmla="*/ 21735 w 333674"/>
                <a:gd name="connsiteY5" fmla="*/ 173842 h 175817"/>
                <a:gd name="connsiteX6" fmla="*/ 11151 w 333674"/>
                <a:gd name="connsiteY6" fmla="*/ 137859 h 175817"/>
                <a:gd name="connsiteX7" fmla="*/ 116985 w 333674"/>
                <a:gd name="connsiteY7" fmla="*/ 275 h 175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674" h="175817">
                  <a:moveTo>
                    <a:pt x="116985" y="275"/>
                  </a:moveTo>
                  <a:cubicBezTo>
                    <a:pt x="122629" y="-5369"/>
                    <a:pt x="42901" y="77181"/>
                    <a:pt x="45018" y="103992"/>
                  </a:cubicBezTo>
                  <a:cubicBezTo>
                    <a:pt x="47135" y="130803"/>
                    <a:pt x="81707" y="152323"/>
                    <a:pt x="129685" y="161142"/>
                  </a:cubicBezTo>
                  <a:cubicBezTo>
                    <a:pt x="177663" y="169962"/>
                    <a:pt x="322302" y="155498"/>
                    <a:pt x="332885" y="156909"/>
                  </a:cubicBezTo>
                  <a:cubicBezTo>
                    <a:pt x="343468" y="158320"/>
                    <a:pt x="245043" y="166787"/>
                    <a:pt x="193185" y="169609"/>
                  </a:cubicBezTo>
                  <a:cubicBezTo>
                    <a:pt x="141327" y="172431"/>
                    <a:pt x="52074" y="179134"/>
                    <a:pt x="21735" y="173842"/>
                  </a:cubicBezTo>
                  <a:cubicBezTo>
                    <a:pt x="-8604" y="168550"/>
                    <a:pt x="-2255" y="164670"/>
                    <a:pt x="11151" y="137859"/>
                  </a:cubicBezTo>
                  <a:cubicBezTo>
                    <a:pt x="24556" y="111048"/>
                    <a:pt x="111341" y="5919"/>
                    <a:pt x="116985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081BAC00-DA47-4BCE-8715-9914139010CB}"/>
                </a:ext>
              </a:extLst>
            </p:cNvPr>
            <p:cNvSpPr/>
            <p:nvPr/>
          </p:nvSpPr>
          <p:spPr>
            <a:xfrm>
              <a:off x="2162999" y="9461352"/>
              <a:ext cx="176354" cy="750735"/>
            </a:xfrm>
            <a:custGeom>
              <a:avLst/>
              <a:gdLst>
                <a:gd name="connsiteX0" fmla="*/ 175918 w 176354"/>
                <a:gd name="connsiteY0" fmla="*/ 148 h 750735"/>
                <a:gd name="connsiteX1" fmla="*/ 65851 w 176354"/>
                <a:gd name="connsiteY1" fmla="*/ 167365 h 750735"/>
                <a:gd name="connsiteX2" fmla="*/ 4468 w 176354"/>
                <a:gd name="connsiteY2" fmla="*/ 736748 h 750735"/>
                <a:gd name="connsiteX3" fmla="*/ 6584 w 176354"/>
                <a:gd name="connsiteY3" fmla="*/ 544131 h 750735"/>
                <a:gd name="connsiteX4" fmla="*/ 21401 w 176354"/>
                <a:gd name="connsiteY4" fmla="*/ 186415 h 750735"/>
                <a:gd name="connsiteX5" fmla="*/ 175918 w 176354"/>
                <a:gd name="connsiteY5" fmla="*/ 148 h 75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354" h="750735">
                  <a:moveTo>
                    <a:pt x="175918" y="148"/>
                  </a:moveTo>
                  <a:cubicBezTo>
                    <a:pt x="183326" y="-3027"/>
                    <a:pt x="94426" y="44598"/>
                    <a:pt x="65851" y="167365"/>
                  </a:cubicBezTo>
                  <a:cubicBezTo>
                    <a:pt x="37276" y="290132"/>
                    <a:pt x="14346" y="673954"/>
                    <a:pt x="4468" y="736748"/>
                  </a:cubicBezTo>
                  <a:cubicBezTo>
                    <a:pt x="-5410" y="799542"/>
                    <a:pt x="3762" y="635853"/>
                    <a:pt x="6584" y="544131"/>
                  </a:cubicBezTo>
                  <a:cubicBezTo>
                    <a:pt x="9406" y="452409"/>
                    <a:pt x="-7527" y="279548"/>
                    <a:pt x="21401" y="186415"/>
                  </a:cubicBezTo>
                  <a:cubicBezTo>
                    <a:pt x="50329" y="93282"/>
                    <a:pt x="168510" y="3323"/>
                    <a:pt x="175918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A96D96CC-57DB-445E-B31D-6747E099418C}"/>
                </a:ext>
              </a:extLst>
            </p:cNvPr>
            <p:cNvSpPr/>
            <p:nvPr/>
          </p:nvSpPr>
          <p:spPr>
            <a:xfrm>
              <a:off x="1961523" y="9848272"/>
              <a:ext cx="144298" cy="402750"/>
            </a:xfrm>
            <a:custGeom>
              <a:avLst/>
              <a:gdLst>
                <a:gd name="connsiteX0" fmla="*/ 136094 w 144298"/>
                <a:gd name="connsiteY0" fmla="*/ 578 h 402750"/>
                <a:gd name="connsiteX1" fmla="*/ 70477 w 144298"/>
                <a:gd name="connsiteY1" fmla="*/ 320195 h 402750"/>
                <a:gd name="connsiteX2" fmla="*/ 627 w 144298"/>
                <a:gd name="connsiteY2" fmla="*/ 402745 h 402750"/>
                <a:gd name="connsiteX3" fmla="*/ 112810 w 144298"/>
                <a:gd name="connsiteY3" fmla="*/ 318078 h 402750"/>
                <a:gd name="connsiteX4" fmla="*/ 138210 w 144298"/>
                <a:gd name="connsiteY4" fmla="*/ 243995 h 402750"/>
                <a:gd name="connsiteX5" fmla="*/ 136094 w 144298"/>
                <a:gd name="connsiteY5" fmla="*/ 578 h 40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98" h="402750">
                  <a:moveTo>
                    <a:pt x="136094" y="578"/>
                  </a:moveTo>
                  <a:cubicBezTo>
                    <a:pt x="124805" y="13278"/>
                    <a:pt x="93055" y="253167"/>
                    <a:pt x="70477" y="320195"/>
                  </a:cubicBezTo>
                  <a:cubicBezTo>
                    <a:pt x="47899" y="387223"/>
                    <a:pt x="-6428" y="403098"/>
                    <a:pt x="627" y="402745"/>
                  </a:cubicBezTo>
                  <a:cubicBezTo>
                    <a:pt x="7682" y="402392"/>
                    <a:pt x="89880" y="344536"/>
                    <a:pt x="112810" y="318078"/>
                  </a:cubicBezTo>
                  <a:cubicBezTo>
                    <a:pt x="135740" y="291620"/>
                    <a:pt x="130449" y="300087"/>
                    <a:pt x="138210" y="243995"/>
                  </a:cubicBezTo>
                  <a:cubicBezTo>
                    <a:pt x="145971" y="187903"/>
                    <a:pt x="147383" y="-12122"/>
                    <a:pt x="136094" y="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6D9B1C73-FD1E-49DE-8214-7218436C03C1}"/>
                </a:ext>
              </a:extLst>
            </p:cNvPr>
            <p:cNvSpPr/>
            <p:nvPr/>
          </p:nvSpPr>
          <p:spPr>
            <a:xfrm>
              <a:off x="2759043" y="9010638"/>
              <a:ext cx="86015" cy="638056"/>
            </a:xfrm>
            <a:custGeom>
              <a:avLst/>
              <a:gdLst>
                <a:gd name="connsiteX0" fmla="*/ 44482 w 86015"/>
                <a:gd name="connsiteY0" fmla="*/ 12 h 638056"/>
                <a:gd name="connsiteX1" fmla="*/ 15907 w 86015"/>
                <a:gd name="connsiteY1" fmla="*/ 225437 h 638056"/>
                <a:gd name="connsiteX2" fmla="*/ 85757 w 86015"/>
                <a:gd name="connsiteY2" fmla="*/ 631837 h 638056"/>
                <a:gd name="connsiteX3" fmla="*/ 38132 w 86015"/>
                <a:gd name="connsiteY3" fmla="*/ 454037 h 638056"/>
                <a:gd name="connsiteX4" fmla="*/ 32 w 86015"/>
                <a:gd name="connsiteY4" fmla="*/ 215912 h 638056"/>
                <a:gd name="connsiteX5" fmla="*/ 44482 w 86015"/>
                <a:gd name="connsiteY5" fmla="*/ 12 h 638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015" h="638056">
                  <a:moveTo>
                    <a:pt x="44482" y="12"/>
                  </a:moveTo>
                  <a:cubicBezTo>
                    <a:pt x="47128" y="1600"/>
                    <a:pt x="9028" y="120133"/>
                    <a:pt x="15907" y="225437"/>
                  </a:cubicBezTo>
                  <a:cubicBezTo>
                    <a:pt x="22786" y="330741"/>
                    <a:pt x="82053" y="593737"/>
                    <a:pt x="85757" y="631837"/>
                  </a:cubicBezTo>
                  <a:cubicBezTo>
                    <a:pt x="89461" y="669937"/>
                    <a:pt x="52420" y="523358"/>
                    <a:pt x="38132" y="454037"/>
                  </a:cubicBezTo>
                  <a:cubicBezTo>
                    <a:pt x="23844" y="384716"/>
                    <a:pt x="-1026" y="287879"/>
                    <a:pt x="32" y="215912"/>
                  </a:cubicBezTo>
                  <a:cubicBezTo>
                    <a:pt x="1090" y="143945"/>
                    <a:pt x="41836" y="-1576"/>
                    <a:pt x="44482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1EFF6B9D-92D7-4A6A-B460-899CABAB731C}"/>
                </a:ext>
              </a:extLst>
            </p:cNvPr>
            <p:cNvSpPr/>
            <p:nvPr/>
          </p:nvSpPr>
          <p:spPr>
            <a:xfrm>
              <a:off x="2777972" y="9058255"/>
              <a:ext cx="83799" cy="546869"/>
            </a:xfrm>
            <a:custGeom>
              <a:avLst/>
              <a:gdLst>
                <a:gd name="connsiteX0" fmla="*/ 82703 w 83799"/>
                <a:gd name="connsiteY0" fmla="*/ 20 h 546869"/>
                <a:gd name="connsiteX1" fmla="*/ 47778 w 83799"/>
                <a:gd name="connsiteY1" fmla="*/ 155595 h 546869"/>
                <a:gd name="connsiteX2" fmla="*/ 50953 w 83799"/>
                <a:gd name="connsiteY2" fmla="*/ 279420 h 546869"/>
                <a:gd name="connsiteX3" fmla="*/ 79528 w 83799"/>
                <a:gd name="connsiteY3" fmla="*/ 546120 h 546869"/>
                <a:gd name="connsiteX4" fmla="*/ 57303 w 83799"/>
                <a:gd name="connsiteY4" fmla="*/ 352445 h 546869"/>
                <a:gd name="connsiteX5" fmla="*/ 153 w 83799"/>
                <a:gd name="connsiteY5" fmla="*/ 146070 h 546869"/>
                <a:gd name="connsiteX6" fmla="*/ 82703 w 83799"/>
                <a:gd name="connsiteY6" fmla="*/ 20 h 546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799" h="546869">
                  <a:moveTo>
                    <a:pt x="82703" y="20"/>
                  </a:moveTo>
                  <a:cubicBezTo>
                    <a:pt x="90641" y="1608"/>
                    <a:pt x="53070" y="109028"/>
                    <a:pt x="47778" y="155595"/>
                  </a:cubicBezTo>
                  <a:cubicBezTo>
                    <a:pt x="42486" y="202162"/>
                    <a:pt x="45661" y="214333"/>
                    <a:pt x="50953" y="279420"/>
                  </a:cubicBezTo>
                  <a:cubicBezTo>
                    <a:pt x="56245" y="344507"/>
                    <a:pt x="78470" y="533949"/>
                    <a:pt x="79528" y="546120"/>
                  </a:cubicBezTo>
                  <a:cubicBezTo>
                    <a:pt x="80586" y="558291"/>
                    <a:pt x="70532" y="419120"/>
                    <a:pt x="57303" y="352445"/>
                  </a:cubicBezTo>
                  <a:cubicBezTo>
                    <a:pt x="44074" y="285770"/>
                    <a:pt x="-3022" y="203749"/>
                    <a:pt x="153" y="146070"/>
                  </a:cubicBezTo>
                  <a:cubicBezTo>
                    <a:pt x="3328" y="88391"/>
                    <a:pt x="74765" y="-1568"/>
                    <a:pt x="82703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62CC7BBD-9CF0-47C7-8D64-144FDE4485E1}"/>
                </a:ext>
              </a:extLst>
            </p:cNvPr>
            <p:cNvSpPr/>
            <p:nvPr/>
          </p:nvSpPr>
          <p:spPr>
            <a:xfrm>
              <a:off x="2951981" y="8057900"/>
              <a:ext cx="921980" cy="707490"/>
            </a:xfrm>
            <a:custGeom>
              <a:avLst/>
              <a:gdLst>
                <a:gd name="connsiteX0" fmla="*/ 921519 w 921980"/>
                <a:gd name="connsiteY0" fmla="*/ 250 h 707490"/>
                <a:gd name="connsiteX1" fmla="*/ 496069 w 921980"/>
                <a:gd name="connsiteY1" fmla="*/ 371725 h 707490"/>
                <a:gd name="connsiteX2" fmla="*/ 3944 w 921980"/>
                <a:gd name="connsiteY2" fmla="*/ 701925 h 707490"/>
                <a:gd name="connsiteX3" fmla="*/ 251594 w 921980"/>
                <a:gd name="connsiteY3" fmla="*/ 587625 h 707490"/>
                <a:gd name="connsiteX4" fmla="*/ 572269 w 921980"/>
                <a:gd name="connsiteY4" fmla="*/ 428875 h 707490"/>
                <a:gd name="connsiteX5" fmla="*/ 921519 w 921980"/>
                <a:gd name="connsiteY5" fmla="*/ 250 h 70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980" h="707490">
                  <a:moveTo>
                    <a:pt x="921519" y="250"/>
                  </a:moveTo>
                  <a:cubicBezTo>
                    <a:pt x="908819" y="-9275"/>
                    <a:pt x="648998" y="254779"/>
                    <a:pt x="496069" y="371725"/>
                  </a:cubicBezTo>
                  <a:cubicBezTo>
                    <a:pt x="343140" y="488671"/>
                    <a:pt x="44690" y="665942"/>
                    <a:pt x="3944" y="701925"/>
                  </a:cubicBezTo>
                  <a:cubicBezTo>
                    <a:pt x="-36802" y="737908"/>
                    <a:pt x="251594" y="587625"/>
                    <a:pt x="251594" y="587625"/>
                  </a:cubicBezTo>
                  <a:cubicBezTo>
                    <a:pt x="346315" y="542117"/>
                    <a:pt x="463261" y="522008"/>
                    <a:pt x="572269" y="428875"/>
                  </a:cubicBezTo>
                  <a:cubicBezTo>
                    <a:pt x="681277" y="335742"/>
                    <a:pt x="934219" y="9775"/>
                    <a:pt x="921519" y="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551D4013-2772-4445-8997-C4AC8FDF8A5C}"/>
                </a:ext>
              </a:extLst>
            </p:cNvPr>
            <p:cNvSpPr/>
            <p:nvPr/>
          </p:nvSpPr>
          <p:spPr>
            <a:xfrm>
              <a:off x="2869711" y="8765980"/>
              <a:ext cx="132975" cy="866899"/>
            </a:xfrm>
            <a:custGeom>
              <a:avLst/>
              <a:gdLst>
                <a:gd name="connsiteX0" fmla="*/ 61872 w 132975"/>
                <a:gd name="connsiteY0" fmla="*/ 52053 h 866899"/>
                <a:gd name="connsiteX1" fmla="*/ 28006 w 132975"/>
                <a:gd name="connsiteY1" fmla="*/ 202337 h 866899"/>
                <a:gd name="connsiteX2" fmla="*/ 127489 w 132975"/>
                <a:gd name="connsiteY2" fmla="*/ 536770 h 866899"/>
                <a:gd name="connsiteX3" fmla="*/ 114789 w 132975"/>
                <a:gd name="connsiteY3" fmla="*/ 687053 h 866899"/>
                <a:gd name="connsiteX4" fmla="*/ 70339 w 132975"/>
                <a:gd name="connsiteY4" fmla="*/ 792887 h 866899"/>
                <a:gd name="connsiteX5" fmla="*/ 489 w 132975"/>
                <a:gd name="connsiteY5" fmla="*/ 864853 h 866899"/>
                <a:gd name="connsiteX6" fmla="*/ 108439 w 132975"/>
                <a:gd name="connsiteY6" fmla="*/ 712453 h 866899"/>
                <a:gd name="connsiteX7" fmla="*/ 121139 w 132975"/>
                <a:gd name="connsiteY7" fmla="*/ 456337 h 866899"/>
                <a:gd name="connsiteX8" fmla="*/ 34356 w 132975"/>
                <a:gd name="connsiteY8" fmla="*/ 140953 h 866899"/>
                <a:gd name="connsiteX9" fmla="*/ 87272 w 132975"/>
                <a:gd name="connsiteY9" fmla="*/ 5487 h 866899"/>
                <a:gd name="connsiteX10" fmla="*/ 61872 w 132975"/>
                <a:gd name="connsiteY10" fmla="*/ 52053 h 86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2975" h="866899">
                  <a:moveTo>
                    <a:pt x="61872" y="52053"/>
                  </a:moveTo>
                  <a:cubicBezTo>
                    <a:pt x="51994" y="84861"/>
                    <a:pt x="17070" y="121551"/>
                    <a:pt x="28006" y="202337"/>
                  </a:cubicBezTo>
                  <a:cubicBezTo>
                    <a:pt x="38942" y="283123"/>
                    <a:pt x="113025" y="455984"/>
                    <a:pt x="127489" y="536770"/>
                  </a:cubicBezTo>
                  <a:cubicBezTo>
                    <a:pt x="141953" y="617556"/>
                    <a:pt x="124314" y="644367"/>
                    <a:pt x="114789" y="687053"/>
                  </a:cubicBezTo>
                  <a:cubicBezTo>
                    <a:pt x="105264" y="729739"/>
                    <a:pt x="89389" y="763254"/>
                    <a:pt x="70339" y="792887"/>
                  </a:cubicBezTo>
                  <a:cubicBezTo>
                    <a:pt x="51289" y="822520"/>
                    <a:pt x="-5861" y="878259"/>
                    <a:pt x="489" y="864853"/>
                  </a:cubicBezTo>
                  <a:cubicBezTo>
                    <a:pt x="6839" y="851447"/>
                    <a:pt x="88331" y="780539"/>
                    <a:pt x="108439" y="712453"/>
                  </a:cubicBezTo>
                  <a:cubicBezTo>
                    <a:pt x="128547" y="644367"/>
                    <a:pt x="133486" y="551587"/>
                    <a:pt x="121139" y="456337"/>
                  </a:cubicBezTo>
                  <a:cubicBezTo>
                    <a:pt x="108792" y="361087"/>
                    <a:pt x="40000" y="216095"/>
                    <a:pt x="34356" y="140953"/>
                  </a:cubicBezTo>
                  <a:cubicBezTo>
                    <a:pt x="28711" y="65811"/>
                    <a:pt x="81275" y="24184"/>
                    <a:pt x="87272" y="5487"/>
                  </a:cubicBezTo>
                  <a:cubicBezTo>
                    <a:pt x="93269" y="-13210"/>
                    <a:pt x="71750" y="19245"/>
                    <a:pt x="61872" y="52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E4C077DA-D259-4E72-9756-47F1E5D67898}"/>
                </a:ext>
              </a:extLst>
            </p:cNvPr>
            <p:cNvSpPr/>
            <p:nvPr/>
          </p:nvSpPr>
          <p:spPr>
            <a:xfrm>
              <a:off x="2917909" y="8784110"/>
              <a:ext cx="149254" cy="808643"/>
            </a:xfrm>
            <a:custGeom>
              <a:avLst/>
              <a:gdLst>
                <a:gd name="connsiteX0" fmla="*/ 149141 w 149254"/>
                <a:gd name="connsiteY0" fmla="*/ 57 h 808643"/>
                <a:gd name="connsiteX1" fmla="*/ 26374 w 149254"/>
                <a:gd name="connsiteY1" fmla="*/ 101657 h 808643"/>
                <a:gd name="connsiteX2" fmla="*/ 81408 w 149254"/>
                <a:gd name="connsiteY2" fmla="*/ 387407 h 808643"/>
                <a:gd name="connsiteX3" fmla="*/ 98341 w 149254"/>
                <a:gd name="connsiteY3" fmla="*/ 482657 h 808643"/>
                <a:gd name="connsiteX4" fmla="*/ 98341 w 149254"/>
                <a:gd name="connsiteY4" fmla="*/ 643523 h 808643"/>
                <a:gd name="connsiteX5" fmla="*/ 47541 w 149254"/>
                <a:gd name="connsiteY5" fmla="*/ 808623 h 808643"/>
                <a:gd name="connsiteX6" fmla="*/ 106808 w 149254"/>
                <a:gd name="connsiteY6" fmla="*/ 632940 h 808643"/>
                <a:gd name="connsiteX7" fmla="*/ 91991 w 149254"/>
                <a:gd name="connsiteY7" fmla="*/ 357773 h 808643"/>
                <a:gd name="connsiteX8" fmla="*/ 974 w 149254"/>
                <a:gd name="connsiteY8" fmla="*/ 112240 h 808643"/>
                <a:gd name="connsiteX9" fmla="*/ 149141 w 149254"/>
                <a:gd name="connsiteY9" fmla="*/ 57 h 80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254" h="808643">
                  <a:moveTo>
                    <a:pt x="149141" y="57"/>
                  </a:moveTo>
                  <a:cubicBezTo>
                    <a:pt x="153374" y="-1707"/>
                    <a:pt x="37663" y="37099"/>
                    <a:pt x="26374" y="101657"/>
                  </a:cubicBezTo>
                  <a:cubicBezTo>
                    <a:pt x="15085" y="166215"/>
                    <a:pt x="69413" y="323907"/>
                    <a:pt x="81408" y="387407"/>
                  </a:cubicBezTo>
                  <a:cubicBezTo>
                    <a:pt x="93402" y="450907"/>
                    <a:pt x="95519" y="439971"/>
                    <a:pt x="98341" y="482657"/>
                  </a:cubicBezTo>
                  <a:cubicBezTo>
                    <a:pt x="101163" y="525343"/>
                    <a:pt x="106808" y="589195"/>
                    <a:pt x="98341" y="643523"/>
                  </a:cubicBezTo>
                  <a:cubicBezTo>
                    <a:pt x="89874" y="697851"/>
                    <a:pt x="46130" y="810387"/>
                    <a:pt x="47541" y="808623"/>
                  </a:cubicBezTo>
                  <a:cubicBezTo>
                    <a:pt x="48952" y="806859"/>
                    <a:pt x="99400" y="708082"/>
                    <a:pt x="106808" y="632940"/>
                  </a:cubicBezTo>
                  <a:cubicBezTo>
                    <a:pt x="114216" y="557798"/>
                    <a:pt x="109630" y="444556"/>
                    <a:pt x="91991" y="357773"/>
                  </a:cubicBezTo>
                  <a:cubicBezTo>
                    <a:pt x="74352" y="270990"/>
                    <a:pt x="-9962" y="171154"/>
                    <a:pt x="974" y="112240"/>
                  </a:cubicBezTo>
                  <a:cubicBezTo>
                    <a:pt x="11910" y="53326"/>
                    <a:pt x="144908" y="1821"/>
                    <a:pt x="149141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F40746DA-2C34-43A8-92CD-4B2DE6FD3F84}"/>
                </a:ext>
              </a:extLst>
            </p:cNvPr>
            <p:cNvSpPr/>
            <p:nvPr/>
          </p:nvSpPr>
          <p:spPr>
            <a:xfrm>
              <a:off x="3723121" y="7819683"/>
              <a:ext cx="661560" cy="1292781"/>
            </a:xfrm>
            <a:custGeom>
              <a:avLst/>
              <a:gdLst>
                <a:gd name="connsiteX0" fmla="*/ 661554 w 661560"/>
                <a:gd name="connsiteY0" fmla="*/ 342 h 1292781"/>
                <a:gd name="connsiteX1" fmla="*/ 318654 w 661560"/>
                <a:gd name="connsiteY1" fmla="*/ 263867 h 1292781"/>
                <a:gd name="connsiteX2" fmla="*/ 239279 w 661560"/>
                <a:gd name="connsiteY2" fmla="*/ 730592 h 1292781"/>
                <a:gd name="connsiteX3" fmla="*/ 64654 w 661560"/>
                <a:gd name="connsiteY3" fmla="*/ 1124292 h 1292781"/>
                <a:gd name="connsiteX4" fmla="*/ 1154 w 661560"/>
                <a:gd name="connsiteY4" fmla="*/ 1292567 h 1292781"/>
                <a:gd name="connsiteX5" fmla="*/ 48779 w 661560"/>
                <a:gd name="connsiteY5" fmla="*/ 1143342 h 1292781"/>
                <a:gd name="connsiteX6" fmla="*/ 318654 w 661560"/>
                <a:gd name="connsiteY6" fmla="*/ 565492 h 1292781"/>
                <a:gd name="connsiteX7" fmla="*/ 328179 w 661560"/>
                <a:gd name="connsiteY7" fmla="*/ 314667 h 1292781"/>
                <a:gd name="connsiteX8" fmla="*/ 661554 w 661560"/>
                <a:gd name="connsiteY8" fmla="*/ 342 h 129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1560" h="1292781">
                  <a:moveTo>
                    <a:pt x="661554" y="342"/>
                  </a:moveTo>
                  <a:cubicBezTo>
                    <a:pt x="659967" y="-8125"/>
                    <a:pt x="389033" y="142159"/>
                    <a:pt x="318654" y="263867"/>
                  </a:cubicBezTo>
                  <a:cubicBezTo>
                    <a:pt x="248275" y="385575"/>
                    <a:pt x="281612" y="587188"/>
                    <a:pt x="239279" y="730592"/>
                  </a:cubicBezTo>
                  <a:cubicBezTo>
                    <a:pt x="196946" y="873996"/>
                    <a:pt x="104341" y="1030630"/>
                    <a:pt x="64654" y="1124292"/>
                  </a:cubicBezTo>
                  <a:cubicBezTo>
                    <a:pt x="24966" y="1217955"/>
                    <a:pt x="3800" y="1289392"/>
                    <a:pt x="1154" y="1292567"/>
                  </a:cubicBezTo>
                  <a:cubicBezTo>
                    <a:pt x="-1492" y="1295742"/>
                    <a:pt x="-4138" y="1264521"/>
                    <a:pt x="48779" y="1143342"/>
                  </a:cubicBezTo>
                  <a:cubicBezTo>
                    <a:pt x="101696" y="1022163"/>
                    <a:pt x="272087" y="703604"/>
                    <a:pt x="318654" y="565492"/>
                  </a:cubicBezTo>
                  <a:cubicBezTo>
                    <a:pt x="365221" y="427380"/>
                    <a:pt x="272087" y="404625"/>
                    <a:pt x="328179" y="314667"/>
                  </a:cubicBezTo>
                  <a:cubicBezTo>
                    <a:pt x="384271" y="224709"/>
                    <a:pt x="663141" y="8809"/>
                    <a:pt x="661554" y="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41FC14B8-EE9D-44D2-911B-FA836A5EA101}"/>
                </a:ext>
              </a:extLst>
            </p:cNvPr>
            <p:cNvSpPr/>
            <p:nvPr/>
          </p:nvSpPr>
          <p:spPr>
            <a:xfrm>
              <a:off x="3085017" y="8821840"/>
              <a:ext cx="555850" cy="570302"/>
            </a:xfrm>
            <a:custGeom>
              <a:avLst/>
              <a:gdLst>
                <a:gd name="connsiteX0" fmla="*/ 10608 w 555850"/>
                <a:gd name="connsiteY0" fmla="*/ 4660 h 570302"/>
                <a:gd name="connsiteX1" fmla="*/ 140783 w 555850"/>
                <a:gd name="connsiteY1" fmla="*/ 30060 h 570302"/>
                <a:gd name="connsiteX2" fmla="*/ 343983 w 555850"/>
                <a:gd name="connsiteY2" fmla="*/ 103085 h 570302"/>
                <a:gd name="connsiteX3" fmla="*/ 547183 w 555850"/>
                <a:gd name="connsiteY3" fmla="*/ 566635 h 570302"/>
                <a:gd name="connsiteX4" fmla="*/ 509083 w 555850"/>
                <a:gd name="connsiteY4" fmla="*/ 309460 h 570302"/>
                <a:gd name="connsiteX5" fmla="*/ 423358 w 555850"/>
                <a:gd name="connsiteY5" fmla="*/ 118960 h 570302"/>
                <a:gd name="connsiteX6" fmla="*/ 10608 w 555850"/>
                <a:gd name="connsiteY6" fmla="*/ 4660 h 57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5850" h="570302">
                  <a:moveTo>
                    <a:pt x="10608" y="4660"/>
                  </a:moveTo>
                  <a:cubicBezTo>
                    <a:pt x="-36488" y="-10157"/>
                    <a:pt x="85221" y="13656"/>
                    <a:pt x="140783" y="30060"/>
                  </a:cubicBezTo>
                  <a:cubicBezTo>
                    <a:pt x="196345" y="46464"/>
                    <a:pt x="276250" y="13656"/>
                    <a:pt x="343983" y="103085"/>
                  </a:cubicBezTo>
                  <a:cubicBezTo>
                    <a:pt x="411716" y="192514"/>
                    <a:pt x="519666" y="532239"/>
                    <a:pt x="547183" y="566635"/>
                  </a:cubicBezTo>
                  <a:cubicBezTo>
                    <a:pt x="574700" y="601031"/>
                    <a:pt x="529721" y="384073"/>
                    <a:pt x="509083" y="309460"/>
                  </a:cubicBezTo>
                  <a:cubicBezTo>
                    <a:pt x="488445" y="234847"/>
                    <a:pt x="506437" y="168702"/>
                    <a:pt x="423358" y="118960"/>
                  </a:cubicBezTo>
                  <a:cubicBezTo>
                    <a:pt x="340279" y="69218"/>
                    <a:pt x="57704" y="19477"/>
                    <a:pt x="10608" y="46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E0F3DBF2-8BAA-4715-A27E-38E0C25FA31C}"/>
                </a:ext>
              </a:extLst>
            </p:cNvPr>
            <p:cNvSpPr/>
            <p:nvPr/>
          </p:nvSpPr>
          <p:spPr>
            <a:xfrm>
              <a:off x="3228479" y="8159546"/>
              <a:ext cx="640892" cy="549286"/>
            </a:xfrm>
            <a:custGeom>
              <a:avLst/>
              <a:gdLst>
                <a:gd name="connsiteX0" fmla="*/ 622796 w 640892"/>
                <a:gd name="connsiteY0" fmla="*/ 70054 h 549286"/>
                <a:gd name="connsiteX1" fmla="*/ 616446 w 640892"/>
                <a:gd name="connsiteY1" fmla="*/ 139904 h 549286"/>
                <a:gd name="connsiteX2" fmla="*/ 578346 w 640892"/>
                <a:gd name="connsiteY2" fmla="*/ 495504 h 549286"/>
                <a:gd name="connsiteX3" fmla="*/ 410071 w 640892"/>
                <a:gd name="connsiteY3" fmla="*/ 511379 h 549286"/>
                <a:gd name="connsiteX4" fmla="*/ 496 w 640892"/>
                <a:gd name="connsiteY4" fmla="*/ 489154 h 549286"/>
                <a:gd name="connsiteX5" fmla="*/ 330696 w 640892"/>
                <a:gd name="connsiteY5" fmla="*/ 533604 h 549286"/>
                <a:gd name="connsiteX6" fmla="*/ 533896 w 640892"/>
                <a:gd name="connsiteY6" fmla="*/ 536779 h 549286"/>
                <a:gd name="connsiteX7" fmla="*/ 527546 w 640892"/>
                <a:gd name="connsiteY7" fmla="*/ 378029 h 549286"/>
                <a:gd name="connsiteX8" fmla="*/ 635496 w 640892"/>
                <a:gd name="connsiteY8" fmla="*/ 19254 h 549286"/>
                <a:gd name="connsiteX9" fmla="*/ 622796 w 640892"/>
                <a:gd name="connsiteY9" fmla="*/ 70054 h 5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0892" h="549286">
                  <a:moveTo>
                    <a:pt x="622796" y="70054"/>
                  </a:moveTo>
                  <a:cubicBezTo>
                    <a:pt x="619621" y="90162"/>
                    <a:pt x="623854" y="68996"/>
                    <a:pt x="616446" y="139904"/>
                  </a:cubicBezTo>
                  <a:cubicBezTo>
                    <a:pt x="609038" y="210812"/>
                    <a:pt x="612742" y="433592"/>
                    <a:pt x="578346" y="495504"/>
                  </a:cubicBezTo>
                  <a:cubicBezTo>
                    <a:pt x="543950" y="557417"/>
                    <a:pt x="506379" y="512437"/>
                    <a:pt x="410071" y="511379"/>
                  </a:cubicBezTo>
                  <a:cubicBezTo>
                    <a:pt x="313763" y="510321"/>
                    <a:pt x="13725" y="485450"/>
                    <a:pt x="496" y="489154"/>
                  </a:cubicBezTo>
                  <a:cubicBezTo>
                    <a:pt x="-12733" y="492858"/>
                    <a:pt x="241796" y="525667"/>
                    <a:pt x="330696" y="533604"/>
                  </a:cubicBezTo>
                  <a:cubicBezTo>
                    <a:pt x="419596" y="541541"/>
                    <a:pt x="501088" y="562708"/>
                    <a:pt x="533896" y="536779"/>
                  </a:cubicBezTo>
                  <a:cubicBezTo>
                    <a:pt x="566704" y="510850"/>
                    <a:pt x="510613" y="464283"/>
                    <a:pt x="527546" y="378029"/>
                  </a:cubicBezTo>
                  <a:cubicBezTo>
                    <a:pt x="544479" y="291775"/>
                    <a:pt x="619092" y="76933"/>
                    <a:pt x="635496" y="19254"/>
                  </a:cubicBezTo>
                  <a:cubicBezTo>
                    <a:pt x="651900" y="-38425"/>
                    <a:pt x="625971" y="49946"/>
                    <a:pt x="622796" y="700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4A659558-1915-4E4E-92FB-AFC7C03B2B3B}"/>
                </a:ext>
              </a:extLst>
            </p:cNvPr>
            <p:cNvSpPr/>
            <p:nvPr/>
          </p:nvSpPr>
          <p:spPr>
            <a:xfrm>
              <a:off x="3015966" y="6391274"/>
              <a:ext cx="650136" cy="881485"/>
            </a:xfrm>
            <a:custGeom>
              <a:avLst/>
              <a:gdLst>
                <a:gd name="connsiteX0" fmla="*/ 284 w 650136"/>
                <a:gd name="connsiteY0" fmla="*/ 1 h 881485"/>
                <a:gd name="connsiteX1" fmla="*/ 622584 w 650136"/>
                <a:gd name="connsiteY1" fmla="*/ 193676 h 881485"/>
                <a:gd name="connsiteX2" fmla="*/ 527334 w 650136"/>
                <a:gd name="connsiteY2" fmla="*/ 269876 h 881485"/>
                <a:gd name="connsiteX3" fmla="*/ 406684 w 650136"/>
                <a:gd name="connsiteY3" fmla="*/ 850901 h 881485"/>
                <a:gd name="connsiteX4" fmla="*/ 406684 w 650136"/>
                <a:gd name="connsiteY4" fmla="*/ 771526 h 881485"/>
                <a:gd name="connsiteX5" fmla="*/ 305084 w 650136"/>
                <a:gd name="connsiteY5" fmla="*/ 523876 h 881485"/>
                <a:gd name="connsiteX6" fmla="*/ 149509 w 650136"/>
                <a:gd name="connsiteY6" fmla="*/ 228601 h 881485"/>
                <a:gd name="connsiteX7" fmla="*/ 400334 w 650136"/>
                <a:gd name="connsiteY7" fmla="*/ 628651 h 881485"/>
                <a:gd name="connsiteX8" fmla="*/ 422559 w 650136"/>
                <a:gd name="connsiteY8" fmla="*/ 431801 h 881485"/>
                <a:gd name="connsiteX9" fmla="*/ 540034 w 650136"/>
                <a:gd name="connsiteY9" fmla="*/ 190501 h 881485"/>
                <a:gd name="connsiteX10" fmla="*/ 284 w 650136"/>
                <a:gd name="connsiteY10" fmla="*/ 1 h 88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136" h="881485">
                  <a:moveTo>
                    <a:pt x="284" y="1"/>
                  </a:moveTo>
                  <a:cubicBezTo>
                    <a:pt x="14042" y="530"/>
                    <a:pt x="534742" y="148697"/>
                    <a:pt x="622584" y="193676"/>
                  </a:cubicBezTo>
                  <a:cubicBezTo>
                    <a:pt x="710426" y="238655"/>
                    <a:pt x="563317" y="160339"/>
                    <a:pt x="527334" y="269876"/>
                  </a:cubicBezTo>
                  <a:cubicBezTo>
                    <a:pt x="491351" y="379413"/>
                    <a:pt x="426792" y="767293"/>
                    <a:pt x="406684" y="850901"/>
                  </a:cubicBezTo>
                  <a:cubicBezTo>
                    <a:pt x="386576" y="934509"/>
                    <a:pt x="423617" y="826030"/>
                    <a:pt x="406684" y="771526"/>
                  </a:cubicBezTo>
                  <a:cubicBezTo>
                    <a:pt x="389751" y="717022"/>
                    <a:pt x="347947" y="614364"/>
                    <a:pt x="305084" y="523876"/>
                  </a:cubicBezTo>
                  <a:cubicBezTo>
                    <a:pt x="262221" y="433388"/>
                    <a:pt x="133634" y="211139"/>
                    <a:pt x="149509" y="228601"/>
                  </a:cubicBezTo>
                  <a:cubicBezTo>
                    <a:pt x="165384" y="246063"/>
                    <a:pt x="354826" y="594784"/>
                    <a:pt x="400334" y="628651"/>
                  </a:cubicBezTo>
                  <a:cubicBezTo>
                    <a:pt x="445842" y="662518"/>
                    <a:pt x="399276" y="504826"/>
                    <a:pt x="422559" y="431801"/>
                  </a:cubicBezTo>
                  <a:cubicBezTo>
                    <a:pt x="445842" y="358776"/>
                    <a:pt x="603534" y="259293"/>
                    <a:pt x="540034" y="190501"/>
                  </a:cubicBezTo>
                  <a:cubicBezTo>
                    <a:pt x="476534" y="121709"/>
                    <a:pt x="-13474" y="-528"/>
                    <a:pt x="28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6715611E-504B-43AA-AE11-F54D77A44397}"/>
                </a:ext>
              </a:extLst>
            </p:cNvPr>
            <p:cNvSpPr/>
            <p:nvPr/>
          </p:nvSpPr>
          <p:spPr>
            <a:xfrm>
              <a:off x="3073854" y="6346716"/>
              <a:ext cx="473955" cy="204080"/>
            </a:xfrm>
            <a:custGeom>
              <a:avLst/>
              <a:gdLst>
                <a:gd name="connsiteX0" fmla="*/ 2721 w 473955"/>
                <a:gd name="connsiteY0" fmla="*/ 109 h 204080"/>
                <a:gd name="connsiteX1" fmla="*/ 250371 w 473955"/>
                <a:gd name="connsiteY1" fmla="*/ 136634 h 204080"/>
                <a:gd name="connsiteX2" fmla="*/ 472621 w 473955"/>
                <a:gd name="connsiteY2" fmla="*/ 203309 h 204080"/>
                <a:gd name="connsiteX3" fmla="*/ 348796 w 473955"/>
                <a:gd name="connsiteY3" fmla="*/ 174734 h 204080"/>
                <a:gd name="connsiteX4" fmla="*/ 132896 w 473955"/>
                <a:gd name="connsiteY4" fmla="*/ 114409 h 204080"/>
                <a:gd name="connsiteX5" fmla="*/ 2721 w 473955"/>
                <a:gd name="connsiteY5" fmla="*/ 109 h 20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3955" h="204080">
                  <a:moveTo>
                    <a:pt x="2721" y="109"/>
                  </a:moveTo>
                  <a:cubicBezTo>
                    <a:pt x="22300" y="3813"/>
                    <a:pt x="172054" y="102767"/>
                    <a:pt x="250371" y="136634"/>
                  </a:cubicBezTo>
                  <a:cubicBezTo>
                    <a:pt x="328688" y="170501"/>
                    <a:pt x="456217" y="196959"/>
                    <a:pt x="472621" y="203309"/>
                  </a:cubicBezTo>
                  <a:cubicBezTo>
                    <a:pt x="489025" y="209659"/>
                    <a:pt x="348796" y="174734"/>
                    <a:pt x="348796" y="174734"/>
                  </a:cubicBezTo>
                  <a:cubicBezTo>
                    <a:pt x="292175" y="159917"/>
                    <a:pt x="192163" y="141396"/>
                    <a:pt x="132896" y="114409"/>
                  </a:cubicBezTo>
                  <a:cubicBezTo>
                    <a:pt x="73629" y="87422"/>
                    <a:pt x="-16858" y="-3595"/>
                    <a:pt x="2721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5145BA10-07F0-40F1-8EB8-0F1548B3AFA6}"/>
                </a:ext>
              </a:extLst>
            </p:cNvPr>
            <p:cNvSpPr/>
            <p:nvPr/>
          </p:nvSpPr>
          <p:spPr>
            <a:xfrm>
              <a:off x="4303039" y="6495985"/>
              <a:ext cx="253426" cy="1018267"/>
            </a:xfrm>
            <a:custGeom>
              <a:avLst/>
              <a:gdLst>
                <a:gd name="connsiteX0" fmla="*/ 253086 w 253426"/>
                <a:gd name="connsiteY0" fmla="*/ 65 h 1018267"/>
                <a:gd name="connsiteX1" fmla="*/ 100686 w 253426"/>
                <a:gd name="connsiteY1" fmla="*/ 419165 h 1018267"/>
                <a:gd name="connsiteX2" fmla="*/ 2261 w 253426"/>
                <a:gd name="connsiteY2" fmla="*/ 997015 h 1018267"/>
                <a:gd name="connsiteX3" fmla="*/ 40361 w 253426"/>
                <a:gd name="connsiteY3" fmla="*/ 850965 h 1018267"/>
                <a:gd name="connsiteX4" fmla="*/ 138786 w 253426"/>
                <a:gd name="connsiteY4" fmla="*/ 447740 h 1018267"/>
                <a:gd name="connsiteX5" fmla="*/ 253086 w 253426"/>
                <a:gd name="connsiteY5" fmla="*/ 65 h 101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426" h="1018267">
                  <a:moveTo>
                    <a:pt x="253086" y="65"/>
                  </a:moveTo>
                  <a:cubicBezTo>
                    <a:pt x="246736" y="-4697"/>
                    <a:pt x="142490" y="253007"/>
                    <a:pt x="100686" y="419165"/>
                  </a:cubicBezTo>
                  <a:cubicBezTo>
                    <a:pt x="58882" y="585323"/>
                    <a:pt x="12315" y="925048"/>
                    <a:pt x="2261" y="997015"/>
                  </a:cubicBezTo>
                  <a:cubicBezTo>
                    <a:pt x="-7793" y="1068982"/>
                    <a:pt x="17607" y="942511"/>
                    <a:pt x="40361" y="850965"/>
                  </a:cubicBezTo>
                  <a:cubicBezTo>
                    <a:pt x="63115" y="759419"/>
                    <a:pt x="102274" y="585323"/>
                    <a:pt x="138786" y="447740"/>
                  </a:cubicBezTo>
                  <a:cubicBezTo>
                    <a:pt x="175298" y="310157"/>
                    <a:pt x="259436" y="4827"/>
                    <a:pt x="253086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37839BD6-5D9B-4ED7-9981-F2F5468A97D1}"/>
                </a:ext>
              </a:extLst>
            </p:cNvPr>
            <p:cNvSpPr/>
            <p:nvPr/>
          </p:nvSpPr>
          <p:spPr>
            <a:xfrm>
              <a:off x="3638544" y="6559096"/>
              <a:ext cx="676488" cy="744913"/>
            </a:xfrm>
            <a:custGeom>
              <a:avLst/>
              <a:gdLst>
                <a:gd name="connsiteX0" fmla="*/ 6 w 676488"/>
                <a:gd name="connsiteY0" fmla="*/ 454 h 744913"/>
                <a:gd name="connsiteX1" fmla="*/ 368306 w 676488"/>
                <a:gd name="connsiteY1" fmla="*/ 476704 h 744913"/>
                <a:gd name="connsiteX2" fmla="*/ 514356 w 676488"/>
                <a:gd name="connsiteY2" fmla="*/ 730704 h 744913"/>
                <a:gd name="connsiteX3" fmla="*/ 536581 w 676488"/>
                <a:gd name="connsiteY3" fmla="*/ 683079 h 744913"/>
                <a:gd name="connsiteX4" fmla="*/ 676281 w 676488"/>
                <a:gd name="connsiteY4" fmla="*/ 435429 h 744913"/>
                <a:gd name="connsiteX5" fmla="*/ 501656 w 676488"/>
                <a:gd name="connsiteY5" fmla="*/ 616404 h 744913"/>
                <a:gd name="connsiteX6" fmla="*/ 377831 w 676488"/>
                <a:gd name="connsiteY6" fmla="*/ 394154 h 744913"/>
                <a:gd name="connsiteX7" fmla="*/ 6 w 676488"/>
                <a:gd name="connsiteY7" fmla="*/ 454 h 74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6488" h="744913">
                  <a:moveTo>
                    <a:pt x="6" y="454"/>
                  </a:moveTo>
                  <a:cubicBezTo>
                    <a:pt x="-1581" y="14212"/>
                    <a:pt x="282581" y="354996"/>
                    <a:pt x="368306" y="476704"/>
                  </a:cubicBezTo>
                  <a:cubicBezTo>
                    <a:pt x="454031" y="598412"/>
                    <a:pt x="486310" y="696308"/>
                    <a:pt x="514356" y="730704"/>
                  </a:cubicBezTo>
                  <a:cubicBezTo>
                    <a:pt x="542402" y="765100"/>
                    <a:pt x="509594" y="732291"/>
                    <a:pt x="536581" y="683079"/>
                  </a:cubicBezTo>
                  <a:cubicBezTo>
                    <a:pt x="563568" y="633867"/>
                    <a:pt x="682102" y="446541"/>
                    <a:pt x="676281" y="435429"/>
                  </a:cubicBezTo>
                  <a:cubicBezTo>
                    <a:pt x="670460" y="424317"/>
                    <a:pt x="551398" y="623283"/>
                    <a:pt x="501656" y="616404"/>
                  </a:cubicBezTo>
                  <a:cubicBezTo>
                    <a:pt x="451914" y="609525"/>
                    <a:pt x="459852" y="499458"/>
                    <a:pt x="377831" y="394154"/>
                  </a:cubicBezTo>
                  <a:cubicBezTo>
                    <a:pt x="295810" y="288850"/>
                    <a:pt x="1593" y="-13304"/>
                    <a:pt x="6" y="4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5D03F412-5603-42BA-AAEA-BB493D0D0F22}"/>
                </a:ext>
              </a:extLst>
            </p:cNvPr>
            <p:cNvSpPr/>
            <p:nvPr/>
          </p:nvSpPr>
          <p:spPr>
            <a:xfrm>
              <a:off x="3325877" y="6989285"/>
              <a:ext cx="431339" cy="1151042"/>
            </a:xfrm>
            <a:custGeom>
              <a:avLst/>
              <a:gdLst>
                <a:gd name="connsiteX0" fmla="*/ 7873 w 431339"/>
                <a:gd name="connsiteY0" fmla="*/ 8415 h 1151042"/>
                <a:gd name="connsiteX1" fmla="*/ 220598 w 431339"/>
                <a:gd name="connsiteY1" fmla="*/ 627540 h 1151042"/>
                <a:gd name="connsiteX2" fmla="*/ 426973 w 431339"/>
                <a:gd name="connsiteY2" fmla="*/ 1138715 h 1151042"/>
                <a:gd name="connsiteX3" fmla="*/ 338073 w 431339"/>
                <a:gd name="connsiteY3" fmla="*/ 935515 h 1151042"/>
                <a:gd name="connsiteX4" fmla="*/ 71373 w 431339"/>
                <a:gd name="connsiteY4" fmla="*/ 313215 h 1151042"/>
                <a:gd name="connsiteX5" fmla="*/ 7873 w 431339"/>
                <a:gd name="connsiteY5" fmla="*/ 8415 h 115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339" h="1151042">
                  <a:moveTo>
                    <a:pt x="7873" y="8415"/>
                  </a:moveTo>
                  <a:cubicBezTo>
                    <a:pt x="32744" y="60802"/>
                    <a:pt x="150748" y="439157"/>
                    <a:pt x="220598" y="627540"/>
                  </a:cubicBezTo>
                  <a:cubicBezTo>
                    <a:pt x="290448" y="815923"/>
                    <a:pt x="407394" y="1087386"/>
                    <a:pt x="426973" y="1138715"/>
                  </a:cubicBezTo>
                  <a:cubicBezTo>
                    <a:pt x="446552" y="1190044"/>
                    <a:pt x="397340" y="1073098"/>
                    <a:pt x="338073" y="935515"/>
                  </a:cubicBezTo>
                  <a:cubicBezTo>
                    <a:pt x="278806" y="797932"/>
                    <a:pt x="122173" y="467202"/>
                    <a:pt x="71373" y="313215"/>
                  </a:cubicBezTo>
                  <a:cubicBezTo>
                    <a:pt x="20573" y="159228"/>
                    <a:pt x="-16998" y="-43972"/>
                    <a:pt x="7873" y="8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DAE9BABB-44CA-4D86-BD8B-C4421C9E4679}"/>
                </a:ext>
              </a:extLst>
            </p:cNvPr>
            <p:cNvSpPr/>
            <p:nvPr/>
          </p:nvSpPr>
          <p:spPr>
            <a:xfrm>
              <a:off x="3906410" y="7268536"/>
              <a:ext cx="751986" cy="739054"/>
            </a:xfrm>
            <a:custGeom>
              <a:avLst/>
              <a:gdLst>
                <a:gd name="connsiteX0" fmla="*/ 751950 w 751986"/>
                <a:gd name="connsiteY0" fmla="*/ 944 h 739054"/>
                <a:gd name="connsiteX1" fmla="*/ 264270 w 751986"/>
                <a:gd name="connsiteY1" fmla="*/ 366704 h 739054"/>
                <a:gd name="connsiteX2" fmla="*/ 110 w 751986"/>
                <a:gd name="connsiteY2" fmla="*/ 737544 h 739054"/>
                <a:gd name="connsiteX3" fmla="*/ 238870 w 751986"/>
                <a:gd name="connsiteY3" fmla="*/ 478464 h 739054"/>
                <a:gd name="connsiteX4" fmla="*/ 751950 w 751986"/>
                <a:gd name="connsiteY4" fmla="*/ 94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986" h="739054">
                  <a:moveTo>
                    <a:pt x="751950" y="944"/>
                  </a:moveTo>
                  <a:cubicBezTo>
                    <a:pt x="756183" y="-17683"/>
                    <a:pt x="389577" y="243937"/>
                    <a:pt x="264270" y="366704"/>
                  </a:cubicBezTo>
                  <a:cubicBezTo>
                    <a:pt x="138963" y="489471"/>
                    <a:pt x="4343" y="718917"/>
                    <a:pt x="110" y="737544"/>
                  </a:cubicBezTo>
                  <a:cubicBezTo>
                    <a:pt x="-4123" y="756171"/>
                    <a:pt x="114410" y="598691"/>
                    <a:pt x="238870" y="478464"/>
                  </a:cubicBezTo>
                  <a:cubicBezTo>
                    <a:pt x="363330" y="358237"/>
                    <a:pt x="747717" y="19571"/>
                    <a:pt x="751950" y="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9445A577-BFDB-4007-BB25-A0BF76C46DF2}"/>
                </a:ext>
              </a:extLst>
            </p:cNvPr>
            <p:cNvSpPr/>
            <p:nvPr/>
          </p:nvSpPr>
          <p:spPr>
            <a:xfrm>
              <a:off x="4630440" y="7265399"/>
              <a:ext cx="1122037" cy="1222113"/>
            </a:xfrm>
            <a:custGeom>
              <a:avLst/>
              <a:gdLst>
                <a:gd name="connsiteX0" fmla="*/ 17760 w 1122037"/>
                <a:gd name="connsiteY0" fmla="*/ 34561 h 1222113"/>
                <a:gd name="connsiteX1" fmla="*/ 134600 w 1122037"/>
                <a:gd name="connsiteY1" fmla="*/ 90441 h 1222113"/>
                <a:gd name="connsiteX2" fmla="*/ 403840 w 1122037"/>
                <a:gd name="connsiteY2" fmla="*/ 329201 h 1222113"/>
                <a:gd name="connsiteX3" fmla="*/ 1094720 w 1122037"/>
                <a:gd name="connsiteY3" fmla="*/ 1177561 h 1222113"/>
                <a:gd name="connsiteX4" fmla="*/ 937240 w 1122037"/>
                <a:gd name="connsiteY4" fmla="*/ 1050561 h 1222113"/>
                <a:gd name="connsiteX5" fmla="*/ 505440 w 1122037"/>
                <a:gd name="connsiteY5" fmla="*/ 598441 h 1222113"/>
                <a:gd name="connsiteX6" fmla="*/ 17760 w 1122037"/>
                <a:gd name="connsiteY6" fmla="*/ 34561 h 122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2037" h="1222113">
                  <a:moveTo>
                    <a:pt x="17760" y="34561"/>
                  </a:moveTo>
                  <a:cubicBezTo>
                    <a:pt x="-44047" y="-50106"/>
                    <a:pt x="70253" y="41334"/>
                    <a:pt x="134600" y="90441"/>
                  </a:cubicBezTo>
                  <a:cubicBezTo>
                    <a:pt x="198947" y="139548"/>
                    <a:pt x="243820" y="148014"/>
                    <a:pt x="403840" y="329201"/>
                  </a:cubicBezTo>
                  <a:cubicBezTo>
                    <a:pt x="563860" y="510388"/>
                    <a:pt x="1005820" y="1057334"/>
                    <a:pt x="1094720" y="1177561"/>
                  </a:cubicBezTo>
                  <a:cubicBezTo>
                    <a:pt x="1183620" y="1297788"/>
                    <a:pt x="1035453" y="1147081"/>
                    <a:pt x="937240" y="1050561"/>
                  </a:cubicBezTo>
                  <a:cubicBezTo>
                    <a:pt x="839027" y="954041"/>
                    <a:pt x="663767" y="772854"/>
                    <a:pt x="505440" y="598441"/>
                  </a:cubicBezTo>
                  <a:cubicBezTo>
                    <a:pt x="347113" y="424028"/>
                    <a:pt x="79567" y="119228"/>
                    <a:pt x="17760" y="34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C1125B08-4536-45CD-9717-D8C13F592FA0}"/>
                </a:ext>
              </a:extLst>
            </p:cNvPr>
            <p:cNvSpPr/>
            <p:nvPr/>
          </p:nvSpPr>
          <p:spPr>
            <a:xfrm>
              <a:off x="5202152" y="8454067"/>
              <a:ext cx="548564" cy="567375"/>
            </a:xfrm>
            <a:custGeom>
              <a:avLst/>
              <a:gdLst>
                <a:gd name="connsiteX0" fmla="*/ 517928 w 548564"/>
                <a:gd name="connsiteY0" fmla="*/ 24453 h 567375"/>
                <a:gd name="connsiteX1" fmla="*/ 467128 w 548564"/>
                <a:gd name="connsiteY1" fmla="*/ 44773 h 567375"/>
                <a:gd name="connsiteX2" fmla="*/ 40408 w 548564"/>
                <a:gd name="connsiteY2" fmla="*/ 430853 h 567375"/>
                <a:gd name="connsiteX3" fmla="*/ 25168 w 548564"/>
                <a:gd name="connsiteY3" fmla="*/ 562933 h 567375"/>
                <a:gd name="connsiteX4" fmla="*/ 106448 w 548564"/>
                <a:gd name="connsiteY4" fmla="*/ 293693 h 567375"/>
                <a:gd name="connsiteX5" fmla="*/ 116608 w 548564"/>
                <a:gd name="connsiteY5" fmla="*/ 192093 h 567375"/>
                <a:gd name="connsiteX6" fmla="*/ 517928 w 548564"/>
                <a:gd name="connsiteY6" fmla="*/ 24453 h 56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8564" h="567375">
                  <a:moveTo>
                    <a:pt x="517928" y="24453"/>
                  </a:moveTo>
                  <a:cubicBezTo>
                    <a:pt x="576348" y="-100"/>
                    <a:pt x="546715" y="-22960"/>
                    <a:pt x="467128" y="44773"/>
                  </a:cubicBezTo>
                  <a:cubicBezTo>
                    <a:pt x="387541" y="112506"/>
                    <a:pt x="114068" y="344493"/>
                    <a:pt x="40408" y="430853"/>
                  </a:cubicBezTo>
                  <a:cubicBezTo>
                    <a:pt x="-33252" y="517213"/>
                    <a:pt x="14161" y="585793"/>
                    <a:pt x="25168" y="562933"/>
                  </a:cubicBezTo>
                  <a:cubicBezTo>
                    <a:pt x="36175" y="540073"/>
                    <a:pt x="91208" y="355500"/>
                    <a:pt x="106448" y="293693"/>
                  </a:cubicBezTo>
                  <a:cubicBezTo>
                    <a:pt x="121688" y="231886"/>
                    <a:pt x="53955" y="235273"/>
                    <a:pt x="116608" y="192093"/>
                  </a:cubicBezTo>
                  <a:cubicBezTo>
                    <a:pt x="179261" y="148913"/>
                    <a:pt x="459508" y="49006"/>
                    <a:pt x="517928" y="24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47A7BDE8-FC55-4AC4-8E3C-86864F964EE8}"/>
                </a:ext>
              </a:extLst>
            </p:cNvPr>
            <p:cNvSpPr/>
            <p:nvPr/>
          </p:nvSpPr>
          <p:spPr>
            <a:xfrm>
              <a:off x="4847805" y="8936990"/>
              <a:ext cx="401047" cy="388734"/>
            </a:xfrm>
            <a:custGeom>
              <a:avLst/>
              <a:gdLst>
                <a:gd name="connsiteX0" fmla="*/ 399835 w 401047"/>
                <a:gd name="connsiteY0" fmla="*/ 29210 h 388734"/>
                <a:gd name="connsiteX1" fmla="*/ 39155 w 401047"/>
                <a:gd name="connsiteY1" fmla="*/ 283210 h 388734"/>
                <a:gd name="connsiteX2" fmla="*/ 18835 w 401047"/>
                <a:gd name="connsiteY2" fmla="*/ 379730 h 388734"/>
                <a:gd name="connsiteX3" fmla="*/ 120435 w 401047"/>
                <a:gd name="connsiteY3" fmla="*/ 74930 h 388734"/>
                <a:gd name="connsiteX4" fmla="*/ 155995 w 401047"/>
                <a:gd name="connsiteY4" fmla="*/ 8890 h 388734"/>
                <a:gd name="connsiteX5" fmla="*/ 399835 w 401047"/>
                <a:gd name="connsiteY5" fmla="*/ 29210 h 38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047" h="388734">
                  <a:moveTo>
                    <a:pt x="399835" y="29210"/>
                  </a:moveTo>
                  <a:cubicBezTo>
                    <a:pt x="380362" y="74930"/>
                    <a:pt x="102655" y="224790"/>
                    <a:pt x="39155" y="283210"/>
                  </a:cubicBezTo>
                  <a:cubicBezTo>
                    <a:pt x="-24345" y="341630"/>
                    <a:pt x="5288" y="414443"/>
                    <a:pt x="18835" y="379730"/>
                  </a:cubicBezTo>
                  <a:cubicBezTo>
                    <a:pt x="32382" y="345017"/>
                    <a:pt x="97575" y="136737"/>
                    <a:pt x="120435" y="74930"/>
                  </a:cubicBezTo>
                  <a:cubicBezTo>
                    <a:pt x="143295" y="13123"/>
                    <a:pt x="113662" y="13970"/>
                    <a:pt x="155995" y="8890"/>
                  </a:cubicBezTo>
                  <a:cubicBezTo>
                    <a:pt x="198328" y="3810"/>
                    <a:pt x="419308" y="-16510"/>
                    <a:pt x="399835" y="29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14414363-5CE2-4040-8C06-70392288230D}"/>
                </a:ext>
              </a:extLst>
            </p:cNvPr>
            <p:cNvSpPr/>
            <p:nvPr/>
          </p:nvSpPr>
          <p:spPr>
            <a:xfrm>
              <a:off x="2599944" y="8970141"/>
              <a:ext cx="927490" cy="1925308"/>
            </a:xfrm>
            <a:custGeom>
              <a:avLst/>
              <a:gdLst>
                <a:gd name="connsiteX0" fmla="*/ 442976 w 927490"/>
                <a:gd name="connsiteY0" fmla="*/ 26539 h 1925308"/>
                <a:gd name="connsiteX1" fmla="*/ 874776 w 927490"/>
                <a:gd name="connsiteY1" fmla="*/ 351659 h 1925308"/>
                <a:gd name="connsiteX2" fmla="*/ 895096 w 927490"/>
                <a:gd name="connsiteY2" fmla="*/ 879979 h 1925308"/>
                <a:gd name="connsiteX3" fmla="*/ 646176 w 927490"/>
                <a:gd name="connsiteY3" fmla="*/ 1723259 h 1925308"/>
                <a:gd name="connsiteX4" fmla="*/ 595376 w 927490"/>
                <a:gd name="connsiteY4" fmla="*/ 1916299 h 1925308"/>
                <a:gd name="connsiteX5" fmla="*/ 442976 w 927490"/>
                <a:gd name="connsiteY5" fmla="*/ 1875659 h 1925308"/>
                <a:gd name="connsiteX6" fmla="*/ 1016 w 927490"/>
                <a:gd name="connsiteY6" fmla="*/ 1718179 h 1925308"/>
                <a:gd name="connsiteX7" fmla="*/ 326136 w 927490"/>
                <a:gd name="connsiteY7" fmla="*/ 1550539 h 1925308"/>
                <a:gd name="connsiteX8" fmla="*/ 473456 w 927490"/>
                <a:gd name="connsiteY8" fmla="*/ 605659 h 1925308"/>
                <a:gd name="connsiteX9" fmla="*/ 534416 w 927490"/>
                <a:gd name="connsiteY9" fmla="*/ 676779 h 1925308"/>
                <a:gd name="connsiteX10" fmla="*/ 544576 w 927490"/>
                <a:gd name="connsiteY10" fmla="*/ 483739 h 1925308"/>
                <a:gd name="connsiteX11" fmla="*/ 498856 w 927490"/>
                <a:gd name="connsiteY11" fmla="*/ 72259 h 1925308"/>
                <a:gd name="connsiteX12" fmla="*/ 442976 w 927490"/>
                <a:gd name="connsiteY12" fmla="*/ 26539 h 1925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7490" h="1925308">
                  <a:moveTo>
                    <a:pt x="442976" y="26539"/>
                  </a:moveTo>
                  <a:cubicBezTo>
                    <a:pt x="505629" y="73106"/>
                    <a:pt x="799423" y="209419"/>
                    <a:pt x="874776" y="351659"/>
                  </a:cubicBezTo>
                  <a:cubicBezTo>
                    <a:pt x="950129" y="493899"/>
                    <a:pt x="933196" y="651379"/>
                    <a:pt x="895096" y="879979"/>
                  </a:cubicBezTo>
                  <a:cubicBezTo>
                    <a:pt x="856996" y="1108579"/>
                    <a:pt x="696129" y="1550539"/>
                    <a:pt x="646176" y="1723259"/>
                  </a:cubicBezTo>
                  <a:cubicBezTo>
                    <a:pt x="596223" y="1895979"/>
                    <a:pt x="629243" y="1890899"/>
                    <a:pt x="595376" y="1916299"/>
                  </a:cubicBezTo>
                  <a:cubicBezTo>
                    <a:pt x="561509" y="1941699"/>
                    <a:pt x="542036" y="1908679"/>
                    <a:pt x="442976" y="1875659"/>
                  </a:cubicBezTo>
                  <a:cubicBezTo>
                    <a:pt x="343916" y="1842639"/>
                    <a:pt x="20489" y="1772366"/>
                    <a:pt x="1016" y="1718179"/>
                  </a:cubicBezTo>
                  <a:cubicBezTo>
                    <a:pt x="-18457" y="1663992"/>
                    <a:pt x="247396" y="1735959"/>
                    <a:pt x="326136" y="1550539"/>
                  </a:cubicBezTo>
                  <a:cubicBezTo>
                    <a:pt x="404876" y="1365119"/>
                    <a:pt x="438743" y="751286"/>
                    <a:pt x="473456" y="605659"/>
                  </a:cubicBezTo>
                  <a:cubicBezTo>
                    <a:pt x="508169" y="460032"/>
                    <a:pt x="522563" y="697099"/>
                    <a:pt x="534416" y="676779"/>
                  </a:cubicBezTo>
                  <a:cubicBezTo>
                    <a:pt x="546269" y="656459"/>
                    <a:pt x="550503" y="584492"/>
                    <a:pt x="544576" y="483739"/>
                  </a:cubicBezTo>
                  <a:cubicBezTo>
                    <a:pt x="538649" y="382986"/>
                    <a:pt x="512403" y="150152"/>
                    <a:pt x="498856" y="72259"/>
                  </a:cubicBezTo>
                  <a:cubicBezTo>
                    <a:pt x="485309" y="-5634"/>
                    <a:pt x="380323" y="-20028"/>
                    <a:pt x="442976" y="265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763C75DC-7B6A-41BC-AABA-D82588BF5AC1}"/>
                </a:ext>
              </a:extLst>
            </p:cNvPr>
            <p:cNvSpPr/>
            <p:nvPr/>
          </p:nvSpPr>
          <p:spPr>
            <a:xfrm>
              <a:off x="1776117" y="10787250"/>
              <a:ext cx="471955" cy="1563414"/>
            </a:xfrm>
            <a:custGeom>
              <a:avLst/>
              <a:gdLst>
                <a:gd name="connsiteX0" fmla="*/ 471783 w 471955"/>
                <a:gd name="connsiteY0" fmla="*/ 1400 h 1563414"/>
                <a:gd name="connsiteX1" fmla="*/ 97133 w 471955"/>
                <a:gd name="connsiteY1" fmla="*/ 769750 h 1563414"/>
                <a:gd name="connsiteX2" fmla="*/ 8233 w 471955"/>
                <a:gd name="connsiteY2" fmla="*/ 1544450 h 1563414"/>
                <a:gd name="connsiteX3" fmla="*/ 8233 w 471955"/>
                <a:gd name="connsiteY3" fmla="*/ 1265050 h 1563414"/>
                <a:gd name="connsiteX4" fmla="*/ 46333 w 471955"/>
                <a:gd name="connsiteY4" fmla="*/ 598300 h 1563414"/>
                <a:gd name="connsiteX5" fmla="*/ 471783 w 471955"/>
                <a:gd name="connsiteY5" fmla="*/ 1400 h 156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955" h="1563414">
                  <a:moveTo>
                    <a:pt x="471783" y="1400"/>
                  </a:moveTo>
                  <a:cubicBezTo>
                    <a:pt x="480250" y="29975"/>
                    <a:pt x="174391" y="512575"/>
                    <a:pt x="97133" y="769750"/>
                  </a:cubicBezTo>
                  <a:cubicBezTo>
                    <a:pt x="19875" y="1026925"/>
                    <a:pt x="23050" y="1461900"/>
                    <a:pt x="8233" y="1544450"/>
                  </a:cubicBezTo>
                  <a:cubicBezTo>
                    <a:pt x="-6584" y="1627000"/>
                    <a:pt x="1883" y="1422742"/>
                    <a:pt x="8233" y="1265050"/>
                  </a:cubicBezTo>
                  <a:cubicBezTo>
                    <a:pt x="14583" y="1107358"/>
                    <a:pt x="-30925" y="807850"/>
                    <a:pt x="46333" y="598300"/>
                  </a:cubicBezTo>
                  <a:cubicBezTo>
                    <a:pt x="123591" y="388750"/>
                    <a:pt x="463316" y="-27175"/>
                    <a:pt x="471783" y="1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55E614CA-A357-4FDC-985E-BC4DDB5B6512}"/>
                </a:ext>
              </a:extLst>
            </p:cNvPr>
            <p:cNvSpPr/>
            <p:nvPr/>
          </p:nvSpPr>
          <p:spPr>
            <a:xfrm>
              <a:off x="4559262" y="5231354"/>
              <a:ext cx="1778475" cy="674759"/>
            </a:xfrm>
            <a:custGeom>
              <a:avLst/>
              <a:gdLst>
                <a:gd name="connsiteX0" fmla="*/ 38 w 1778475"/>
                <a:gd name="connsiteY0" fmla="*/ 1046 h 674759"/>
                <a:gd name="connsiteX1" fmla="*/ 393738 w 1778475"/>
                <a:gd name="connsiteY1" fmla="*/ 388396 h 674759"/>
                <a:gd name="connsiteX2" fmla="*/ 1212888 w 1778475"/>
                <a:gd name="connsiteY2" fmla="*/ 616996 h 674759"/>
                <a:gd name="connsiteX3" fmla="*/ 1778038 w 1778475"/>
                <a:gd name="connsiteY3" fmla="*/ 674146 h 674759"/>
                <a:gd name="connsiteX4" fmla="*/ 1314488 w 1778475"/>
                <a:gd name="connsiteY4" fmla="*/ 648746 h 674759"/>
                <a:gd name="connsiteX5" fmla="*/ 781088 w 1778475"/>
                <a:gd name="connsiteY5" fmla="*/ 616996 h 674759"/>
                <a:gd name="connsiteX6" fmla="*/ 412788 w 1778475"/>
                <a:gd name="connsiteY6" fmla="*/ 515396 h 674759"/>
                <a:gd name="connsiteX7" fmla="*/ 38 w 1778475"/>
                <a:gd name="connsiteY7" fmla="*/ 1046 h 674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8475" h="674759">
                  <a:moveTo>
                    <a:pt x="38" y="1046"/>
                  </a:moveTo>
                  <a:cubicBezTo>
                    <a:pt x="-3137" y="-20121"/>
                    <a:pt x="191596" y="285738"/>
                    <a:pt x="393738" y="388396"/>
                  </a:cubicBezTo>
                  <a:cubicBezTo>
                    <a:pt x="595880" y="491054"/>
                    <a:pt x="982171" y="569371"/>
                    <a:pt x="1212888" y="616996"/>
                  </a:cubicBezTo>
                  <a:cubicBezTo>
                    <a:pt x="1443605" y="664621"/>
                    <a:pt x="1761105" y="668854"/>
                    <a:pt x="1778038" y="674146"/>
                  </a:cubicBezTo>
                  <a:cubicBezTo>
                    <a:pt x="1794971" y="679438"/>
                    <a:pt x="1314488" y="648746"/>
                    <a:pt x="1314488" y="648746"/>
                  </a:cubicBezTo>
                  <a:cubicBezTo>
                    <a:pt x="1148330" y="639221"/>
                    <a:pt x="931371" y="639221"/>
                    <a:pt x="781088" y="616996"/>
                  </a:cubicBezTo>
                  <a:cubicBezTo>
                    <a:pt x="630805" y="594771"/>
                    <a:pt x="547196" y="615938"/>
                    <a:pt x="412788" y="515396"/>
                  </a:cubicBezTo>
                  <a:cubicBezTo>
                    <a:pt x="278380" y="414854"/>
                    <a:pt x="3213" y="22213"/>
                    <a:pt x="38" y="10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A32F08AD-C2E7-494F-872F-CA5DF0F9CE98}"/>
                </a:ext>
              </a:extLst>
            </p:cNvPr>
            <p:cNvSpPr/>
            <p:nvPr/>
          </p:nvSpPr>
          <p:spPr>
            <a:xfrm>
              <a:off x="3830280" y="5359266"/>
              <a:ext cx="2550344" cy="2486765"/>
            </a:xfrm>
            <a:custGeom>
              <a:avLst/>
              <a:gdLst>
                <a:gd name="connsiteX0" fmla="*/ 2433360 w 2550344"/>
                <a:gd name="connsiteY0" fmla="*/ 533534 h 2486765"/>
                <a:gd name="connsiteX1" fmla="*/ 1839000 w 2550344"/>
                <a:gd name="connsiteY1" fmla="*/ 1016134 h 2486765"/>
                <a:gd name="connsiteX2" fmla="*/ 1544360 w 2550344"/>
                <a:gd name="connsiteY2" fmla="*/ 1132974 h 2486765"/>
                <a:gd name="connsiteX3" fmla="*/ 1381800 w 2550344"/>
                <a:gd name="connsiteY3" fmla="*/ 1209174 h 2486765"/>
                <a:gd name="connsiteX4" fmla="*/ 1407200 w 2550344"/>
                <a:gd name="connsiteY4" fmla="*/ 945014 h 2486765"/>
                <a:gd name="connsiteX5" fmla="*/ 1249720 w 2550344"/>
                <a:gd name="connsiteY5" fmla="*/ 1148214 h 2486765"/>
                <a:gd name="connsiteX6" fmla="*/ 929680 w 2550344"/>
                <a:gd name="connsiteY6" fmla="*/ 1392054 h 2486765"/>
                <a:gd name="connsiteX7" fmla="*/ 751880 w 2550344"/>
                <a:gd name="connsiteY7" fmla="*/ 1132974 h 2486765"/>
                <a:gd name="connsiteX8" fmla="*/ 599480 w 2550344"/>
                <a:gd name="connsiteY8" fmla="*/ 1402214 h 2486765"/>
                <a:gd name="connsiteX9" fmla="*/ 325160 w 2550344"/>
                <a:gd name="connsiteY9" fmla="*/ 2342014 h 2486765"/>
                <a:gd name="connsiteX10" fmla="*/ 121960 w 2550344"/>
                <a:gd name="connsiteY10" fmla="*/ 2428374 h 2486765"/>
                <a:gd name="connsiteX11" fmla="*/ 264200 w 2550344"/>
                <a:gd name="connsiteY11" fmla="*/ 1793374 h 2486765"/>
                <a:gd name="connsiteX12" fmla="*/ 340400 w 2550344"/>
                <a:gd name="connsiteY12" fmla="*/ 1234574 h 2486765"/>
                <a:gd name="connsiteX13" fmla="*/ 5120 w 2550344"/>
                <a:gd name="connsiteY13" fmla="*/ 965334 h 2486765"/>
                <a:gd name="connsiteX14" fmla="*/ 645200 w 2550344"/>
                <a:gd name="connsiteY14" fmla="*/ 96654 h 2486765"/>
                <a:gd name="connsiteX15" fmla="*/ 782360 w 2550344"/>
                <a:gd name="connsiteY15" fmla="*/ 50934 h 2486765"/>
                <a:gd name="connsiteX16" fmla="*/ 1224320 w 2550344"/>
                <a:gd name="connsiteY16" fmla="*/ 360814 h 2486765"/>
                <a:gd name="connsiteX17" fmla="*/ 1757720 w 2550344"/>
                <a:gd name="connsiteY17" fmla="*/ 442094 h 2486765"/>
                <a:gd name="connsiteX18" fmla="*/ 2494320 w 2550344"/>
                <a:gd name="connsiteY18" fmla="*/ 569094 h 2486765"/>
                <a:gd name="connsiteX19" fmla="*/ 2433360 w 2550344"/>
                <a:gd name="connsiteY19" fmla="*/ 533534 h 248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50344" h="2486765">
                  <a:moveTo>
                    <a:pt x="2433360" y="533534"/>
                  </a:moveTo>
                  <a:cubicBezTo>
                    <a:pt x="2324140" y="608041"/>
                    <a:pt x="1987167" y="916227"/>
                    <a:pt x="1839000" y="1016134"/>
                  </a:cubicBezTo>
                  <a:cubicBezTo>
                    <a:pt x="1690833" y="1116041"/>
                    <a:pt x="1620560" y="1100801"/>
                    <a:pt x="1544360" y="1132974"/>
                  </a:cubicBezTo>
                  <a:cubicBezTo>
                    <a:pt x="1468160" y="1165147"/>
                    <a:pt x="1404660" y="1240501"/>
                    <a:pt x="1381800" y="1209174"/>
                  </a:cubicBezTo>
                  <a:cubicBezTo>
                    <a:pt x="1358940" y="1177847"/>
                    <a:pt x="1429213" y="955174"/>
                    <a:pt x="1407200" y="945014"/>
                  </a:cubicBezTo>
                  <a:cubicBezTo>
                    <a:pt x="1385187" y="934854"/>
                    <a:pt x="1329307" y="1073707"/>
                    <a:pt x="1249720" y="1148214"/>
                  </a:cubicBezTo>
                  <a:cubicBezTo>
                    <a:pt x="1170133" y="1222721"/>
                    <a:pt x="1012653" y="1394594"/>
                    <a:pt x="929680" y="1392054"/>
                  </a:cubicBezTo>
                  <a:cubicBezTo>
                    <a:pt x="846707" y="1389514"/>
                    <a:pt x="806913" y="1131281"/>
                    <a:pt x="751880" y="1132974"/>
                  </a:cubicBezTo>
                  <a:cubicBezTo>
                    <a:pt x="696847" y="1134667"/>
                    <a:pt x="670600" y="1200707"/>
                    <a:pt x="599480" y="1402214"/>
                  </a:cubicBezTo>
                  <a:cubicBezTo>
                    <a:pt x="528360" y="1603721"/>
                    <a:pt x="404747" y="2170987"/>
                    <a:pt x="325160" y="2342014"/>
                  </a:cubicBezTo>
                  <a:cubicBezTo>
                    <a:pt x="245573" y="2513041"/>
                    <a:pt x="132120" y="2519814"/>
                    <a:pt x="121960" y="2428374"/>
                  </a:cubicBezTo>
                  <a:cubicBezTo>
                    <a:pt x="111800" y="2336934"/>
                    <a:pt x="227793" y="1992341"/>
                    <a:pt x="264200" y="1793374"/>
                  </a:cubicBezTo>
                  <a:cubicBezTo>
                    <a:pt x="300607" y="1594407"/>
                    <a:pt x="383580" y="1372581"/>
                    <a:pt x="340400" y="1234574"/>
                  </a:cubicBezTo>
                  <a:cubicBezTo>
                    <a:pt x="297220" y="1096567"/>
                    <a:pt x="-45680" y="1154987"/>
                    <a:pt x="5120" y="965334"/>
                  </a:cubicBezTo>
                  <a:cubicBezTo>
                    <a:pt x="55920" y="775681"/>
                    <a:pt x="515660" y="249054"/>
                    <a:pt x="645200" y="96654"/>
                  </a:cubicBezTo>
                  <a:cubicBezTo>
                    <a:pt x="774740" y="-55746"/>
                    <a:pt x="685840" y="6907"/>
                    <a:pt x="782360" y="50934"/>
                  </a:cubicBezTo>
                  <a:cubicBezTo>
                    <a:pt x="878880" y="94961"/>
                    <a:pt x="1061760" y="295621"/>
                    <a:pt x="1224320" y="360814"/>
                  </a:cubicBezTo>
                  <a:cubicBezTo>
                    <a:pt x="1386880" y="426007"/>
                    <a:pt x="1757720" y="442094"/>
                    <a:pt x="1757720" y="442094"/>
                  </a:cubicBezTo>
                  <a:cubicBezTo>
                    <a:pt x="1969387" y="476807"/>
                    <a:pt x="2388487" y="557241"/>
                    <a:pt x="2494320" y="569094"/>
                  </a:cubicBezTo>
                  <a:cubicBezTo>
                    <a:pt x="2600153" y="580947"/>
                    <a:pt x="2542580" y="459027"/>
                    <a:pt x="2433360" y="5335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105CC60F-2365-465F-B1DA-7051DBDD90FB}"/>
                </a:ext>
              </a:extLst>
            </p:cNvPr>
            <p:cNvSpPr/>
            <p:nvPr/>
          </p:nvSpPr>
          <p:spPr>
            <a:xfrm>
              <a:off x="4653382" y="7222336"/>
              <a:ext cx="417346" cy="392677"/>
            </a:xfrm>
            <a:custGeom>
              <a:avLst/>
              <a:gdLst>
                <a:gd name="connsiteX0" fmla="*/ 10693 w 417346"/>
                <a:gd name="connsiteY0" fmla="*/ 16664 h 392677"/>
                <a:gd name="connsiteX1" fmla="*/ 90068 w 417346"/>
                <a:gd name="connsiteY1" fmla="*/ 54764 h 392677"/>
                <a:gd name="connsiteX2" fmla="*/ 293268 w 417346"/>
                <a:gd name="connsiteY2" fmla="*/ 203989 h 392677"/>
                <a:gd name="connsiteX3" fmla="*/ 417093 w 417346"/>
                <a:gd name="connsiteY3" fmla="*/ 388139 h 392677"/>
                <a:gd name="connsiteX4" fmla="*/ 315493 w 417346"/>
                <a:gd name="connsiteY4" fmla="*/ 311939 h 392677"/>
                <a:gd name="connsiteX5" fmla="*/ 10693 w 417346"/>
                <a:gd name="connsiteY5" fmla="*/ 16664 h 39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7346" h="392677">
                  <a:moveTo>
                    <a:pt x="10693" y="16664"/>
                  </a:moveTo>
                  <a:cubicBezTo>
                    <a:pt x="-26878" y="-26198"/>
                    <a:pt x="42972" y="23543"/>
                    <a:pt x="90068" y="54764"/>
                  </a:cubicBezTo>
                  <a:cubicBezTo>
                    <a:pt x="137164" y="85985"/>
                    <a:pt x="238764" y="148427"/>
                    <a:pt x="293268" y="203989"/>
                  </a:cubicBezTo>
                  <a:cubicBezTo>
                    <a:pt x="347772" y="259551"/>
                    <a:pt x="413389" y="370147"/>
                    <a:pt x="417093" y="388139"/>
                  </a:cubicBezTo>
                  <a:cubicBezTo>
                    <a:pt x="420797" y="406131"/>
                    <a:pt x="383756" y="368560"/>
                    <a:pt x="315493" y="311939"/>
                  </a:cubicBezTo>
                  <a:cubicBezTo>
                    <a:pt x="247231" y="255318"/>
                    <a:pt x="48264" y="59526"/>
                    <a:pt x="10693" y="166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D2DA5AF0-A9BE-4B19-86B2-8B17FC65A67D}"/>
                </a:ext>
              </a:extLst>
            </p:cNvPr>
            <p:cNvSpPr/>
            <p:nvPr/>
          </p:nvSpPr>
          <p:spPr>
            <a:xfrm>
              <a:off x="4651375" y="7091991"/>
              <a:ext cx="212725" cy="201044"/>
            </a:xfrm>
            <a:custGeom>
              <a:avLst/>
              <a:gdLst>
                <a:gd name="connsiteX0" fmla="*/ 0 w 212725"/>
                <a:gd name="connsiteY0" fmla="*/ 200984 h 201044"/>
                <a:gd name="connsiteX1" fmla="*/ 139700 w 212725"/>
                <a:gd name="connsiteY1" fmla="*/ 34297 h 201044"/>
                <a:gd name="connsiteX2" fmla="*/ 212725 w 212725"/>
                <a:gd name="connsiteY2" fmla="*/ 959 h 201044"/>
                <a:gd name="connsiteX3" fmla="*/ 139700 w 212725"/>
                <a:gd name="connsiteY3" fmla="*/ 53347 h 201044"/>
                <a:gd name="connsiteX4" fmla="*/ 0 w 212725"/>
                <a:gd name="connsiteY4" fmla="*/ 200984 h 20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725" h="201044">
                  <a:moveTo>
                    <a:pt x="0" y="200984"/>
                  </a:moveTo>
                  <a:cubicBezTo>
                    <a:pt x="0" y="197809"/>
                    <a:pt x="104246" y="67634"/>
                    <a:pt x="139700" y="34297"/>
                  </a:cubicBezTo>
                  <a:cubicBezTo>
                    <a:pt x="175154" y="960"/>
                    <a:pt x="212725" y="-2216"/>
                    <a:pt x="212725" y="959"/>
                  </a:cubicBezTo>
                  <a:cubicBezTo>
                    <a:pt x="212725" y="4134"/>
                    <a:pt x="171450" y="25830"/>
                    <a:pt x="139700" y="53347"/>
                  </a:cubicBezTo>
                  <a:cubicBezTo>
                    <a:pt x="107950" y="80864"/>
                    <a:pt x="0" y="204159"/>
                    <a:pt x="0" y="2009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91A55084-1392-429F-B3EC-056548A98FE6}"/>
                </a:ext>
              </a:extLst>
            </p:cNvPr>
            <p:cNvSpPr/>
            <p:nvPr/>
          </p:nvSpPr>
          <p:spPr>
            <a:xfrm>
              <a:off x="4839298" y="6416430"/>
              <a:ext cx="383969" cy="696628"/>
            </a:xfrm>
            <a:custGeom>
              <a:avLst/>
              <a:gdLst>
                <a:gd name="connsiteX0" fmla="*/ 383577 w 383969"/>
                <a:gd name="connsiteY0" fmla="*/ 1833 h 696628"/>
                <a:gd name="connsiteX1" fmla="*/ 274040 w 383969"/>
                <a:gd name="connsiteY1" fmla="*/ 109783 h 696628"/>
                <a:gd name="connsiteX2" fmla="*/ 197840 w 383969"/>
                <a:gd name="connsiteY2" fmla="*/ 232020 h 696628"/>
                <a:gd name="connsiteX3" fmla="*/ 27977 w 383969"/>
                <a:gd name="connsiteY3" fmla="*/ 571745 h 696628"/>
                <a:gd name="connsiteX4" fmla="*/ 990 w 383969"/>
                <a:gd name="connsiteY4" fmla="*/ 689220 h 696628"/>
                <a:gd name="connsiteX5" fmla="*/ 7340 w 383969"/>
                <a:gd name="connsiteY5" fmla="*/ 676520 h 696628"/>
                <a:gd name="connsiteX6" fmla="*/ 21627 w 383969"/>
                <a:gd name="connsiteY6" fmla="*/ 611433 h 696628"/>
                <a:gd name="connsiteX7" fmla="*/ 232765 w 383969"/>
                <a:gd name="connsiteY7" fmla="*/ 201858 h 696628"/>
                <a:gd name="connsiteX8" fmla="*/ 383577 w 383969"/>
                <a:gd name="connsiteY8" fmla="*/ 1833 h 69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969" h="696628">
                  <a:moveTo>
                    <a:pt x="383577" y="1833"/>
                  </a:moveTo>
                  <a:cubicBezTo>
                    <a:pt x="390456" y="-13513"/>
                    <a:pt x="304996" y="71419"/>
                    <a:pt x="274040" y="109783"/>
                  </a:cubicBezTo>
                  <a:cubicBezTo>
                    <a:pt x="243084" y="148148"/>
                    <a:pt x="238850" y="155026"/>
                    <a:pt x="197840" y="232020"/>
                  </a:cubicBezTo>
                  <a:cubicBezTo>
                    <a:pt x="156830" y="309014"/>
                    <a:pt x="60785" y="495545"/>
                    <a:pt x="27977" y="571745"/>
                  </a:cubicBezTo>
                  <a:cubicBezTo>
                    <a:pt x="-4831" y="647945"/>
                    <a:pt x="4429" y="671758"/>
                    <a:pt x="990" y="689220"/>
                  </a:cubicBezTo>
                  <a:cubicBezTo>
                    <a:pt x="-2449" y="706682"/>
                    <a:pt x="3901" y="689484"/>
                    <a:pt x="7340" y="676520"/>
                  </a:cubicBezTo>
                  <a:cubicBezTo>
                    <a:pt x="10779" y="663556"/>
                    <a:pt x="-15944" y="690543"/>
                    <a:pt x="21627" y="611433"/>
                  </a:cubicBezTo>
                  <a:cubicBezTo>
                    <a:pt x="59198" y="532323"/>
                    <a:pt x="174292" y="300812"/>
                    <a:pt x="232765" y="201858"/>
                  </a:cubicBezTo>
                  <a:cubicBezTo>
                    <a:pt x="291238" y="102904"/>
                    <a:pt x="376698" y="17179"/>
                    <a:pt x="383577" y="1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70E90E9A-9F52-4C4F-B49E-16C92F34EEAC}"/>
                </a:ext>
              </a:extLst>
            </p:cNvPr>
            <p:cNvSpPr/>
            <p:nvPr/>
          </p:nvSpPr>
          <p:spPr>
            <a:xfrm>
              <a:off x="4904147" y="7295680"/>
              <a:ext cx="535914" cy="187278"/>
            </a:xfrm>
            <a:custGeom>
              <a:avLst/>
              <a:gdLst>
                <a:gd name="connsiteX0" fmla="*/ 170 w 535914"/>
                <a:gd name="connsiteY0" fmla="*/ 102070 h 187278"/>
                <a:gd name="connsiteX1" fmla="*/ 321903 w 535914"/>
                <a:gd name="connsiteY1" fmla="*/ 186737 h 187278"/>
                <a:gd name="connsiteX2" fmla="*/ 332486 w 535914"/>
                <a:gd name="connsiteY2" fmla="*/ 53387 h 187278"/>
                <a:gd name="connsiteX3" fmla="*/ 535686 w 535914"/>
                <a:gd name="connsiteY3" fmla="*/ 470 h 187278"/>
                <a:gd name="connsiteX4" fmla="*/ 288036 w 535914"/>
                <a:gd name="connsiteY4" fmla="*/ 34337 h 187278"/>
                <a:gd name="connsiteX5" fmla="*/ 277453 w 535914"/>
                <a:gd name="connsiteY5" fmla="*/ 144403 h 187278"/>
                <a:gd name="connsiteX6" fmla="*/ 170 w 535914"/>
                <a:gd name="connsiteY6" fmla="*/ 102070 h 18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5914" h="187278">
                  <a:moveTo>
                    <a:pt x="170" y="102070"/>
                  </a:moveTo>
                  <a:cubicBezTo>
                    <a:pt x="7578" y="109126"/>
                    <a:pt x="266517" y="194851"/>
                    <a:pt x="321903" y="186737"/>
                  </a:cubicBezTo>
                  <a:cubicBezTo>
                    <a:pt x="377289" y="178623"/>
                    <a:pt x="296856" y="84431"/>
                    <a:pt x="332486" y="53387"/>
                  </a:cubicBezTo>
                  <a:cubicBezTo>
                    <a:pt x="368117" y="22342"/>
                    <a:pt x="543094" y="3645"/>
                    <a:pt x="535686" y="470"/>
                  </a:cubicBezTo>
                  <a:cubicBezTo>
                    <a:pt x="528278" y="-2705"/>
                    <a:pt x="331075" y="10348"/>
                    <a:pt x="288036" y="34337"/>
                  </a:cubicBezTo>
                  <a:cubicBezTo>
                    <a:pt x="244997" y="58326"/>
                    <a:pt x="325431" y="132761"/>
                    <a:pt x="277453" y="144403"/>
                  </a:cubicBezTo>
                  <a:cubicBezTo>
                    <a:pt x="229475" y="156045"/>
                    <a:pt x="-7238" y="95014"/>
                    <a:pt x="170" y="1020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CF5B08DC-2472-465F-BACC-4D35E86AC21E}"/>
                </a:ext>
              </a:extLst>
            </p:cNvPr>
            <p:cNvSpPr/>
            <p:nvPr/>
          </p:nvSpPr>
          <p:spPr>
            <a:xfrm>
              <a:off x="5095366" y="6600114"/>
              <a:ext cx="96079" cy="184110"/>
            </a:xfrm>
            <a:custGeom>
              <a:avLst/>
              <a:gdLst>
                <a:gd name="connsiteX0" fmla="*/ 54484 w 96079"/>
                <a:gd name="connsiteY0" fmla="*/ 711 h 184110"/>
                <a:gd name="connsiteX1" fmla="*/ 32259 w 96079"/>
                <a:gd name="connsiteY1" fmla="*/ 118186 h 184110"/>
                <a:gd name="connsiteX2" fmla="*/ 95759 w 96079"/>
                <a:gd name="connsiteY2" fmla="*/ 70561 h 184110"/>
                <a:gd name="connsiteX3" fmla="*/ 509 w 96079"/>
                <a:gd name="connsiteY3" fmla="*/ 183274 h 184110"/>
                <a:gd name="connsiteX4" fmla="*/ 54484 w 96079"/>
                <a:gd name="connsiteY4" fmla="*/ 711 h 18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79" h="184110">
                  <a:moveTo>
                    <a:pt x="54484" y="711"/>
                  </a:moveTo>
                  <a:cubicBezTo>
                    <a:pt x="59776" y="-10137"/>
                    <a:pt x="25380" y="106544"/>
                    <a:pt x="32259" y="118186"/>
                  </a:cubicBezTo>
                  <a:cubicBezTo>
                    <a:pt x="39138" y="129828"/>
                    <a:pt x="101051" y="59713"/>
                    <a:pt x="95759" y="70561"/>
                  </a:cubicBezTo>
                  <a:cubicBezTo>
                    <a:pt x="90467" y="81409"/>
                    <a:pt x="6859" y="194916"/>
                    <a:pt x="509" y="183274"/>
                  </a:cubicBezTo>
                  <a:cubicBezTo>
                    <a:pt x="-5841" y="171632"/>
                    <a:pt x="49192" y="11559"/>
                    <a:pt x="54484" y="7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E92656B2-2A52-4528-B27B-7548FFE33EA6}"/>
                </a:ext>
              </a:extLst>
            </p:cNvPr>
            <p:cNvSpPr/>
            <p:nvPr/>
          </p:nvSpPr>
          <p:spPr>
            <a:xfrm>
              <a:off x="4970441" y="6735536"/>
              <a:ext cx="123197" cy="298520"/>
            </a:xfrm>
            <a:custGeom>
              <a:avLst/>
              <a:gdLst>
                <a:gd name="connsiteX0" fmla="*/ 122259 w 123197"/>
                <a:gd name="connsiteY0" fmla="*/ 227 h 298520"/>
                <a:gd name="connsiteX1" fmla="*/ 57172 w 123197"/>
                <a:gd name="connsiteY1" fmla="*/ 184377 h 298520"/>
                <a:gd name="connsiteX2" fmla="*/ 22 w 123197"/>
                <a:gd name="connsiteY2" fmla="*/ 297089 h 298520"/>
                <a:gd name="connsiteX3" fmla="*/ 50822 w 123197"/>
                <a:gd name="connsiteY3" fmla="*/ 241527 h 298520"/>
                <a:gd name="connsiteX4" fmla="*/ 93684 w 123197"/>
                <a:gd name="connsiteY4" fmla="*/ 147864 h 298520"/>
                <a:gd name="connsiteX5" fmla="*/ 122259 w 123197"/>
                <a:gd name="connsiteY5" fmla="*/ 227 h 29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197" h="298520">
                  <a:moveTo>
                    <a:pt x="122259" y="227"/>
                  </a:moveTo>
                  <a:cubicBezTo>
                    <a:pt x="116174" y="6312"/>
                    <a:pt x="77545" y="134900"/>
                    <a:pt x="57172" y="184377"/>
                  </a:cubicBezTo>
                  <a:cubicBezTo>
                    <a:pt x="36799" y="233854"/>
                    <a:pt x="1080" y="287564"/>
                    <a:pt x="22" y="297089"/>
                  </a:cubicBezTo>
                  <a:cubicBezTo>
                    <a:pt x="-1036" y="306614"/>
                    <a:pt x="35212" y="266398"/>
                    <a:pt x="50822" y="241527"/>
                  </a:cubicBezTo>
                  <a:cubicBezTo>
                    <a:pt x="66432" y="216656"/>
                    <a:pt x="84159" y="184112"/>
                    <a:pt x="93684" y="147864"/>
                  </a:cubicBezTo>
                  <a:cubicBezTo>
                    <a:pt x="103209" y="111616"/>
                    <a:pt x="128344" y="-5858"/>
                    <a:pt x="122259" y="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0EE2EEB6-88E7-4DE2-A6AA-87F5CD6E51C3}"/>
                </a:ext>
              </a:extLst>
            </p:cNvPr>
            <p:cNvSpPr/>
            <p:nvPr/>
          </p:nvSpPr>
          <p:spPr>
            <a:xfrm>
              <a:off x="5114591" y="6691180"/>
              <a:ext cx="381461" cy="216362"/>
            </a:xfrm>
            <a:custGeom>
              <a:avLst/>
              <a:gdLst>
                <a:gd name="connsiteX0" fmla="*/ 381334 w 381461"/>
                <a:gd name="connsiteY0" fmla="*/ 133 h 216362"/>
                <a:gd name="connsiteX1" fmla="*/ 151147 w 381461"/>
                <a:gd name="connsiteY1" fmla="*/ 114433 h 216362"/>
                <a:gd name="connsiteX2" fmla="*/ 35259 w 381461"/>
                <a:gd name="connsiteY2" fmla="*/ 155708 h 216362"/>
                <a:gd name="connsiteX3" fmla="*/ 1922 w 381461"/>
                <a:gd name="connsiteY3" fmla="*/ 216033 h 216362"/>
                <a:gd name="connsiteX4" fmla="*/ 81297 w 381461"/>
                <a:gd name="connsiteY4" fmla="*/ 127133 h 216362"/>
                <a:gd name="connsiteX5" fmla="*/ 117809 w 381461"/>
                <a:gd name="connsiteY5" fmla="*/ 92208 h 216362"/>
                <a:gd name="connsiteX6" fmla="*/ 381334 w 381461"/>
                <a:gd name="connsiteY6" fmla="*/ 133 h 21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461" h="216362">
                  <a:moveTo>
                    <a:pt x="381334" y="133"/>
                  </a:moveTo>
                  <a:cubicBezTo>
                    <a:pt x="386890" y="3837"/>
                    <a:pt x="208826" y="88504"/>
                    <a:pt x="151147" y="114433"/>
                  </a:cubicBezTo>
                  <a:cubicBezTo>
                    <a:pt x="93468" y="140362"/>
                    <a:pt x="60130" y="138775"/>
                    <a:pt x="35259" y="155708"/>
                  </a:cubicBezTo>
                  <a:cubicBezTo>
                    <a:pt x="10388" y="172641"/>
                    <a:pt x="-5751" y="220795"/>
                    <a:pt x="1922" y="216033"/>
                  </a:cubicBezTo>
                  <a:cubicBezTo>
                    <a:pt x="9595" y="211271"/>
                    <a:pt x="61983" y="147770"/>
                    <a:pt x="81297" y="127133"/>
                  </a:cubicBezTo>
                  <a:cubicBezTo>
                    <a:pt x="100611" y="106496"/>
                    <a:pt x="68332" y="113375"/>
                    <a:pt x="117809" y="92208"/>
                  </a:cubicBezTo>
                  <a:cubicBezTo>
                    <a:pt x="167286" y="71041"/>
                    <a:pt x="375778" y="-3571"/>
                    <a:pt x="381334" y="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6D020F52-02C6-4EC8-93DD-BC4A0EB52294}"/>
                </a:ext>
              </a:extLst>
            </p:cNvPr>
            <p:cNvSpPr/>
            <p:nvPr/>
          </p:nvSpPr>
          <p:spPr>
            <a:xfrm>
              <a:off x="5270500" y="6733477"/>
              <a:ext cx="296904" cy="412665"/>
            </a:xfrm>
            <a:custGeom>
              <a:avLst/>
              <a:gdLst>
                <a:gd name="connsiteX0" fmla="*/ 296863 w 296904"/>
                <a:gd name="connsiteY0" fmla="*/ 698 h 412665"/>
                <a:gd name="connsiteX1" fmla="*/ 122238 w 296904"/>
                <a:gd name="connsiteY1" fmla="*/ 230886 h 412665"/>
                <a:gd name="connsiteX2" fmla="*/ 63500 w 296904"/>
                <a:gd name="connsiteY2" fmla="*/ 349948 h 412665"/>
                <a:gd name="connsiteX3" fmla="*/ 0 w 296904"/>
                <a:gd name="connsiteY3" fmla="*/ 411861 h 412665"/>
                <a:gd name="connsiteX4" fmla="*/ 63500 w 296904"/>
                <a:gd name="connsiteY4" fmla="*/ 308673 h 412665"/>
                <a:gd name="connsiteX5" fmla="*/ 138113 w 296904"/>
                <a:gd name="connsiteY5" fmla="*/ 164211 h 412665"/>
                <a:gd name="connsiteX6" fmla="*/ 296863 w 296904"/>
                <a:gd name="connsiteY6" fmla="*/ 698 h 412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904" h="412665">
                  <a:moveTo>
                    <a:pt x="296863" y="698"/>
                  </a:moveTo>
                  <a:cubicBezTo>
                    <a:pt x="294217" y="11811"/>
                    <a:pt x="161132" y="172678"/>
                    <a:pt x="122238" y="230886"/>
                  </a:cubicBezTo>
                  <a:cubicBezTo>
                    <a:pt x="83344" y="289094"/>
                    <a:pt x="83873" y="319786"/>
                    <a:pt x="63500" y="349948"/>
                  </a:cubicBezTo>
                  <a:cubicBezTo>
                    <a:pt x="43127" y="380110"/>
                    <a:pt x="0" y="418740"/>
                    <a:pt x="0" y="411861"/>
                  </a:cubicBezTo>
                  <a:cubicBezTo>
                    <a:pt x="0" y="404982"/>
                    <a:pt x="40481" y="349948"/>
                    <a:pt x="63500" y="308673"/>
                  </a:cubicBezTo>
                  <a:cubicBezTo>
                    <a:pt x="86519" y="267398"/>
                    <a:pt x="101336" y="214482"/>
                    <a:pt x="138113" y="164211"/>
                  </a:cubicBezTo>
                  <a:cubicBezTo>
                    <a:pt x="174890" y="113940"/>
                    <a:pt x="299509" y="-10415"/>
                    <a:pt x="296863" y="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74B9C876-218A-492B-B75F-FF5CCD85880E}"/>
                </a:ext>
              </a:extLst>
            </p:cNvPr>
            <p:cNvSpPr/>
            <p:nvPr/>
          </p:nvSpPr>
          <p:spPr>
            <a:xfrm>
              <a:off x="5263327" y="6794419"/>
              <a:ext cx="183443" cy="160570"/>
            </a:xfrm>
            <a:custGeom>
              <a:avLst/>
              <a:gdLst>
                <a:gd name="connsiteX0" fmla="*/ 183386 w 183443"/>
                <a:gd name="connsiteY0" fmla="*/ 81 h 160570"/>
                <a:gd name="connsiteX1" fmla="*/ 30986 w 183443"/>
                <a:gd name="connsiteY1" fmla="*/ 92156 h 160570"/>
                <a:gd name="connsiteX2" fmla="*/ 21461 w 183443"/>
                <a:gd name="connsiteY2" fmla="*/ 160419 h 160570"/>
                <a:gd name="connsiteX3" fmla="*/ 13523 w 183443"/>
                <a:gd name="connsiteY3" fmla="*/ 109619 h 160570"/>
                <a:gd name="connsiteX4" fmla="*/ 11936 w 183443"/>
                <a:gd name="connsiteY4" fmla="*/ 76281 h 160570"/>
                <a:gd name="connsiteX5" fmla="*/ 183386 w 183443"/>
                <a:gd name="connsiteY5" fmla="*/ 81 h 160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443" h="160570">
                  <a:moveTo>
                    <a:pt x="183386" y="81"/>
                  </a:moveTo>
                  <a:cubicBezTo>
                    <a:pt x="186561" y="2727"/>
                    <a:pt x="57973" y="65433"/>
                    <a:pt x="30986" y="92156"/>
                  </a:cubicBezTo>
                  <a:cubicBezTo>
                    <a:pt x="3999" y="118879"/>
                    <a:pt x="24371" y="157509"/>
                    <a:pt x="21461" y="160419"/>
                  </a:cubicBezTo>
                  <a:cubicBezTo>
                    <a:pt x="18551" y="163329"/>
                    <a:pt x="15110" y="123642"/>
                    <a:pt x="13523" y="109619"/>
                  </a:cubicBezTo>
                  <a:cubicBezTo>
                    <a:pt x="11936" y="95596"/>
                    <a:pt x="-15052" y="92950"/>
                    <a:pt x="11936" y="76281"/>
                  </a:cubicBezTo>
                  <a:cubicBezTo>
                    <a:pt x="38923" y="59612"/>
                    <a:pt x="180211" y="-2565"/>
                    <a:pt x="183386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75136B7D-D1EC-49AE-B2FC-FC594123C66A}"/>
                </a:ext>
              </a:extLst>
            </p:cNvPr>
            <p:cNvSpPr/>
            <p:nvPr/>
          </p:nvSpPr>
          <p:spPr>
            <a:xfrm>
              <a:off x="5155558" y="6897684"/>
              <a:ext cx="192309" cy="259754"/>
            </a:xfrm>
            <a:custGeom>
              <a:avLst/>
              <a:gdLst>
                <a:gd name="connsiteX0" fmla="*/ 189555 w 192309"/>
                <a:gd name="connsiteY0" fmla="*/ 4 h 259754"/>
                <a:gd name="connsiteX1" fmla="*/ 124467 w 192309"/>
                <a:gd name="connsiteY1" fmla="*/ 149229 h 259754"/>
                <a:gd name="connsiteX2" fmla="*/ 642 w 192309"/>
                <a:gd name="connsiteY2" fmla="*/ 258766 h 259754"/>
                <a:gd name="connsiteX3" fmla="*/ 80017 w 192309"/>
                <a:gd name="connsiteY3" fmla="*/ 200029 h 259754"/>
                <a:gd name="connsiteX4" fmla="*/ 170505 w 192309"/>
                <a:gd name="connsiteY4" fmla="*/ 144466 h 259754"/>
                <a:gd name="connsiteX5" fmla="*/ 189555 w 192309"/>
                <a:gd name="connsiteY5" fmla="*/ 4 h 25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309" h="259754">
                  <a:moveTo>
                    <a:pt x="189555" y="4"/>
                  </a:moveTo>
                  <a:cubicBezTo>
                    <a:pt x="181882" y="798"/>
                    <a:pt x="155952" y="106102"/>
                    <a:pt x="124467" y="149229"/>
                  </a:cubicBezTo>
                  <a:cubicBezTo>
                    <a:pt x="92982" y="192356"/>
                    <a:pt x="8050" y="250299"/>
                    <a:pt x="642" y="258766"/>
                  </a:cubicBezTo>
                  <a:cubicBezTo>
                    <a:pt x="-6766" y="267233"/>
                    <a:pt x="51707" y="219079"/>
                    <a:pt x="80017" y="200029"/>
                  </a:cubicBezTo>
                  <a:cubicBezTo>
                    <a:pt x="108327" y="180979"/>
                    <a:pt x="152778" y="176745"/>
                    <a:pt x="170505" y="144466"/>
                  </a:cubicBezTo>
                  <a:cubicBezTo>
                    <a:pt x="188232" y="112187"/>
                    <a:pt x="197228" y="-790"/>
                    <a:pt x="189555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A173F45B-B71E-4824-AA89-50398EC8F2A4}"/>
                </a:ext>
              </a:extLst>
            </p:cNvPr>
            <p:cNvSpPr/>
            <p:nvPr/>
          </p:nvSpPr>
          <p:spPr>
            <a:xfrm>
              <a:off x="5067292" y="6926240"/>
              <a:ext cx="126508" cy="233883"/>
            </a:xfrm>
            <a:custGeom>
              <a:avLst/>
              <a:gdLst>
                <a:gd name="connsiteX0" fmla="*/ 125421 w 126508"/>
                <a:gd name="connsiteY0" fmla="*/ 23 h 233883"/>
                <a:gd name="connsiteX1" fmla="*/ 76208 w 126508"/>
                <a:gd name="connsiteY1" fmla="*/ 144485 h 233883"/>
                <a:gd name="connsiteX2" fmla="*/ 8 w 126508"/>
                <a:gd name="connsiteY2" fmla="*/ 233385 h 233883"/>
                <a:gd name="connsiteX3" fmla="*/ 71446 w 126508"/>
                <a:gd name="connsiteY3" fmla="*/ 179410 h 233883"/>
                <a:gd name="connsiteX4" fmla="*/ 107958 w 126508"/>
                <a:gd name="connsiteY4" fmla="*/ 155598 h 233883"/>
                <a:gd name="connsiteX5" fmla="*/ 125421 w 126508"/>
                <a:gd name="connsiteY5" fmla="*/ 23 h 233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508" h="233883">
                  <a:moveTo>
                    <a:pt x="125421" y="23"/>
                  </a:moveTo>
                  <a:cubicBezTo>
                    <a:pt x="120129" y="-1829"/>
                    <a:pt x="97110" y="105591"/>
                    <a:pt x="76208" y="144485"/>
                  </a:cubicBezTo>
                  <a:cubicBezTo>
                    <a:pt x="55306" y="183379"/>
                    <a:pt x="802" y="227564"/>
                    <a:pt x="8" y="233385"/>
                  </a:cubicBezTo>
                  <a:cubicBezTo>
                    <a:pt x="-786" y="239206"/>
                    <a:pt x="53454" y="192374"/>
                    <a:pt x="71446" y="179410"/>
                  </a:cubicBezTo>
                  <a:cubicBezTo>
                    <a:pt x="89438" y="166446"/>
                    <a:pt x="100550" y="185231"/>
                    <a:pt x="107958" y="155598"/>
                  </a:cubicBezTo>
                  <a:cubicBezTo>
                    <a:pt x="115366" y="125965"/>
                    <a:pt x="130713" y="1875"/>
                    <a:pt x="125421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E01AF220-176B-4341-B325-D175B335F11B}"/>
                </a:ext>
              </a:extLst>
            </p:cNvPr>
            <p:cNvSpPr/>
            <p:nvPr/>
          </p:nvSpPr>
          <p:spPr>
            <a:xfrm>
              <a:off x="5691091" y="6391809"/>
              <a:ext cx="157267" cy="220205"/>
            </a:xfrm>
            <a:custGeom>
              <a:avLst/>
              <a:gdLst>
                <a:gd name="connsiteX0" fmla="*/ 157259 w 157267"/>
                <a:gd name="connsiteY0" fmla="*/ 1054 h 220205"/>
                <a:gd name="connsiteX1" fmla="*/ 79472 w 157267"/>
                <a:gd name="connsiteY1" fmla="*/ 143929 h 220205"/>
                <a:gd name="connsiteX2" fmla="*/ 97 w 157267"/>
                <a:gd name="connsiteY2" fmla="*/ 220129 h 220205"/>
                <a:gd name="connsiteX3" fmla="*/ 63597 w 157267"/>
                <a:gd name="connsiteY3" fmla="*/ 156629 h 220205"/>
                <a:gd name="connsiteX4" fmla="*/ 84234 w 157267"/>
                <a:gd name="connsiteY4" fmla="*/ 82016 h 220205"/>
                <a:gd name="connsiteX5" fmla="*/ 157259 w 157267"/>
                <a:gd name="connsiteY5" fmla="*/ 1054 h 22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267" h="220205">
                  <a:moveTo>
                    <a:pt x="157259" y="1054"/>
                  </a:moveTo>
                  <a:cubicBezTo>
                    <a:pt x="156465" y="11373"/>
                    <a:pt x="105666" y="107417"/>
                    <a:pt x="79472" y="143929"/>
                  </a:cubicBezTo>
                  <a:cubicBezTo>
                    <a:pt x="53278" y="180442"/>
                    <a:pt x="2743" y="218012"/>
                    <a:pt x="97" y="220129"/>
                  </a:cubicBezTo>
                  <a:cubicBezTo>
                    <a:pt x="-2549" y="222246"/>
                    <a:pt x="49574" y="179648"/>
                    <a:pt x="63597" y="156629"/>
                  </a:cubicBezTo>
                  <a:cubicBezTo>
                    <a:pt x="77620" y="133610"/>
                    <a:pt x="67830" y="105035"/>
                    <a:pt x="84234" y="82016"/>
                  </a:cubicBezTo>
                  <a:cubicBezTo>
                    <a:pt x="100638" y="58997"/>
                    <a:pt x="158053" y="-9265"/>
                    <a:pt x="157259" y="10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CF143FF4-533B-43E1-A433-9CB5C7E95D60}"/>
                </a:ext>
              </a:extLst>
            </p:cNvPr>
            <p:cNvSpPr/>
            <p:nvPr/>
          </p:nvSpPr>
          <p:spPr>
            <a:xfrm>
              <a:off x="5586238" y="6380149"/>
              <a:ext cx="194816" cy="245110"/>
            </a:xfrm>
            <a:custGeom>
              <a:avLst/>
              <a:gdLst>
                <a:gd name="connsiteX0" fmla="*/ 193850 w 194816"/>
                <a:gd name="connsiteY0" fmla="*/ 14 h 245110"/>
                <a:gd name="connsiteX1" fmla="*/ 109712 w 194816"/>
                <a:gd name="connsiteY1" fmla="*/ 125426 h 245110"/>
                <a:gd name="connsiteX2" fmla="*/ 175 w 194816"/>
                <a:gd name="connsiteY2" fmla="*/ 244489 h 245110"/>
                <a:gd name="connsiteX3" fmla="*/ 85900 w 194816"/>
                <a:gd name="connsiteY3" fmla="*/ 169876 h 245110"/>
                <a:gd name="connsiteX4" fmla="*/ 150987 w 194816"/>
                <a:gd name="connsiteY4" fmla="*/ 117489 h 245110"/>
                <a:gd name="connsiteX5" fmla="*/ 193850 w 194816"/>
                <a:gd name="connsiteY5" fmla="*/ 14 h 245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16" h="245110">
                  <a:moveTo>
                    <a:pt x="193850" y="14"/>
                  </a:moveTo>
                  <a:cubicBezTo>
                    <a:pt x="186971" y="1337"/>
                    <a:pt x="141991" y="84680"/>
                    <a:pt x="109712" y="125426"/>
                  </a:cubicBezTo>
                  <a:cubicBezTo>
                    <a:pt x="77433" y="166172"/>
                    <a:pt x="4144" y="237081"/>
                    <a:pt x="175" y="244489"/>
                  </a:cubicBezTo>
                  <a:cubicBezTo>
                    <a:pt x="-3794" y="251897"/>
                    <a:pt x="60765" y="191043"/>
                    <a:pt x="85900" y="169876"/>
                  </a:cubicBezTo>
                  <a:cubicBezTo>
                    <a:pt x="111035" y="148709"/>
                    <a:pt x="132731" y="146593"/>
                    <a:pt x="150987" y="117489"/>
                  </a:cubicBezTo>
                  <a:cubicBezTo>
                    <a:pt x="169243" y="88385"/>
                    <a:pt x="200729" y="-1309"/>
                    <a:pt x="193850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608CD789-BEF0-4AD9-9EF8-B56A97D389A8}"/>
                </a:ext>
              </a:extLst>
            </p:cNvPr>
            <p:cNvSpPr/>
            <p:nvPr/>
          </p:nvSpPr>
          <p:spPr>
            <a:xfrm>
              <a:off x="5506927" y="6392454"/>
              <a:ext cx="231947" cy="262368"/>
            </a:xfrm>
            <a:custGeom>
              <a:avLst/>
              <a:gdLst>
                <a:gd name="connsiteX0" fmla="*/ 230298 w 231947"/>
                <a:gd name="connsiteY0" fmla="*/ 409 h 262368"/>
                <a:gd name="connsiteX1" fmla="*/ 96948 w 231947"/>
                <a:gd name="connsiteY1" fmla="*/ 176621 h 262368"/>
                <a:gd name="connsiteX2" fmla="*/ 111 w 231947"/>
                <a:gd name="connsiteY2" fmla="*/ 262346 h 262368"/>
                <a:gd name="connsiteX3" fmla="*/ 79486 w 231947"/>
                <a:gd name="connsiteY3" fmla="*/ 184559 h 262368"/>
                <a:gd name="connsiteX4" fmla="*/ 165211 w 231947"/>
                <a:gd name="connsiteY4" fmla="*/ 128996 h 262368"/>
                <a:gd name="connsiteX5" fmla="*/ 230298 w 231947"/>
                <a:gd name="connsiteY5" fmla="*/ 409 h 26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947" h="262368">
                  <a:moveTo>
                    <a:pt x="230298" y="409"/>
                  </a:moveTo>
                  <a:cubicBezTo>
                    <a:pt x="218921" y="8346"/>
                    <a:pt x="135313" y="132965"/>
                    <a:pt x="96948" y="176621"/>
                  </a:cubicBezTo>
                  <a:cubicBezTo>
                    <a:pt x="58583" y="220277"/>
                    <a:pt x="3021" y="261023"/>
                    <a:pt x="111" y="262346"/>
                  </a:cubicBezTo>
                  <a:cubicBezTo>
                    <a:pt x="-2799" y="263669"/>
                    <a:pt x="51969" y="206784"/>
                    <a:pt x="79486" y="184559"/>
                  </a:cubicBezTo>
                  <a:cubicBezTo>
                    <a:pt x="107003" y="162334"/>
                    <a:pt x="139017" y="155719"/>
                    <a:pt x="165211" y="128996"/>
                  </a:cubicBezTo>
                  <a:cubicBezTo>
                    <a:pt x="191405" y="102273"/>
                    <a:pt x="241675" y="-7528"/>
                    <a:pt x="230298" y="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8BCB5850-BBC8-4724-AC96-E25371462B2D}"/>
                </a:ext>
              </a:extLst>
            </p:cNvPr>
            <p:cNvSpPr/>
            <p:nvPr/>
          </p:nvSpPr>
          <p:spPr>
            <a:xfrm>
              <a:off x="5395305" y="6460915"/>
              <a:ext cx="75312" cy="173466"/>
            </a:xfrm>
            <a:custGeom>
              <a:avLst/>
              <a:gdLst>
                <a:gd name="connsiteX0" fmla="*/ 75220 w 75312"/>
                <a:gd name="connsiteY0" fmla="*/ 210 h 173466"/>
                <a:gd name="connsiteX1" fmla="*/ 18070 w 75312"/>
                <a:gd name="connsiteY1" fmla="*/ 101810 h 173466"/>
                <a:gd name="connsiteX2" fmla="*/ 45058 w 75312"/>
                <a:gd name="connsiteY2" fmla="*/ 173248 h 173466"/>
                <a:gd name="connsiteX3" fmla="*/ 13308 w 75312"/>
                <a:gd name="connsiteY3" fmla="*/ 122448 h 173466"/>
                <a:gd name="connsiteX4" fmla="*/ 2195 w 75312"/>
                <a:gd name="connsiteY4" fmla="*/ 76410 h 173466"/>
                <a:gd name="connsiteX5" fmla="*/ 75220 w 75312"/>
                <a:gd name="connsiteY5" fmla="*/ 210 h 17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312" h="173466">
                  <a:moveTo>
                    <a:pt x="75220" y="210"/>
                  </a:moveTo>
                  <a:cubicBezTo>
                    <a:pt x="77866" y="4443"/>
                    <a:pt x="23097" y="72970"/>
                    <a:pt x="18070" y="101810"/>
                  </a:cubicBezTo>
                  <a:cubicBezTo>
                    <a:pt x="13043" y="130650"/>
                    <a:pt x="45852" y="169808"/>
                    <a:pt x="45058" y="173248"/>
                  </a:cubicBezTo>
                  <a:cubicBezTo>
                    <a:pt x="44264" y="176688"/>
                    <a:pt x="20452" y="138588"/>
                    <a:pt x="13308" y="122448"/>
                  </a:cubicBezTo>
                  <a:cubicBezTo>
                    <a:pt x="6164" y="106308"/>
                    <a:pt x="-4684" y="95989"/>
                    <a:pt x="2195" y="76410"/>
                  </a:cubicBezTo>
                  <a:cubicBezTo>
                    <a:pt x="9074" y="56831"/>
                    <a:pt x="72574" y="-4023"/>
                    <a:pt x="75220" y="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72625057-3ED8-4090-B4C2-D637B5E75678}"/>
                </a:ext>
              </a:extLst>
            </p:cNvPr>
            <p:cNvSpPr/>
            <p:nvPr/>
          </p:nvSpPr>
          <p:spPr>
            <a:xfrm>
              <a:off x="5413641" y="6709600"/>
              <a:ext cx="586740" cy="576165"/>
            </a:xfrm>
            <a:custGeom>
              <a:avLst/>
              <a:gdLst>
                <a:gd name="connsiteX0" fmla="*/ 583934 w 586740"/>
                <a:gd name="connsiteY0" fmla="*/ 2350 h 576165"/>
                <a:gd name="connsiteX1" fmla="*/ 352159 w 586740"/>
                <a:gd name="connsiteY1" fmla="*/ 164275 h 576165"/>
                <a:gd name="connsiteX2" fmla="*/ 120384 w 586740"/>
                <a:gd name="connsiteY2" fmla="*/ 394463 h 576165"/>
                <a:gd name="connsiteX3" fmla="*/ 7672 w 586740"/>
                <a:gd name="connsiteY3" fmla="*/ 530988 h 576165"/>
                <a:gd name="connsiteX4" fmla="*/ 10847 w 586740"/>
                <a:gd name="connsiteY4" fmla="*/ 575438 h 576165"/>
                <a:gd name="connsiteX5" fmla="*/ 17197 w 586740"/>
                <a:gd name="connsiteY5" fmla="*/ 502413 h 576165"/>
                <a:gd name="connsiteX6" fmla="*/ 187059 w 586740"/>
                <a:gd name="connsiteY6" fmla="*/ 286513 h 576165"/>
                <a:gd name="connsiteX7" fmla="*/ 583934 w 586740"/>
                <a:gd name="connsiteY7" fmla="*/ 2350 h 57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6740" h="576165">
                  <a:moveTo>
                    <a:pt x="583934" y="2350"/>
                  </a:moveTo>
                  <a:cubicBezTo>
                    <a:pt x="611451" y="-18023"/>
                    <a:pt x="429417" y="98923"/>
                    <a:pt x="352159" y="164275"/>
                  </a:cubicBezTo>
                  <a:cubicBezTo>
                    <a:pt x="274901" y="229627"/>
                    <a:pt x="177798" y="333344"/>
                    <a:pt x="120384" y="394463"/>
                  </a:cubicBezTo>
                  <a:cubicBezTo>
                    <a:pt x="62970" y="455582"/>
                    <a:pt x="25928" y="500826"/>
                    <a:pt x="7672" y="530988"/>
                  </a:cubicBezTo>
                  <a:cubicBezTo>
                    <a:pt x="-10584" y="561150"/>
                    <a:pt x="9260" y="580200"/>
                    <a:pt x="10847" y="575438"/>
                  </a:cubicBezTo>
                  <a:cubicBezTo>
                    <a:pt x="12434" y="570676"/>
                    <a:pt x="-12172" y="550567"/>
                    <a:pt x="17197" y="502413"/>
                  </a:cubicBezTo>
                  <a:cubicBezTo>
                    <a:pt x="46566" y="454259"/>
                    <a:pt x="91544" y="371180"/>
                    <a:pt x="187059" y="286513"/>
                  </a:cubicBezTo>
                  <a:cubicBezTo>
                    <a:pt x="282574" y="201846"/>
                    <a:pt x="556417" y="22723"/>
                    <a:pt x="583934" y="2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C2B39318-42E0-4DF6-BCCC-1F372102726C}"/>
                </a:ext>
              </a:extLst>
            </p:cNvPr>
            <p:cNvSpPr/>
            <p:nvPr/>
          </p:nvSpPr>
          <p:spPr>
            <a:xfrm>
              <a:off x="5238918" y="7064149"/>
              <a:ext cx="283995" cy="139944"/>
            </a:xfrm>
            <a:custGeom>
              <a:avLst/>
              <a:gdLst>
                <a:gd name="connsiteX0" fmla="*/ 3007 w 283995"/>
                <a:gd name="connsiteY0" fmla="*/ 139926 h 139944"/>
                <a:gd name="connsiteX1" fmla="*/ 172870 w 283995"/>
                <a:gd name="connsiteY1" fmla="*/ 114526 h 139944"/>
                <a:gd name="connsiteX2" fmla="*/ 283995 w 283995"/>
                <a:gd name="connsiteY2" fmla="*/ 226 h 139944"/>
                <a:gd name="connsiteX3" fmla="*/ 172870 w 283995"/>
                <a:gd name="connsiteY3" fmla="*/ 85951 h 139944"/>
                <a:gd name="connsiteX4" fmla="*/ 74445 w 283995"/>
                <a:gd name="connsiteY4" fmla="*/ 112939 h 139944"/>
                <a:gd name="connsiteX5" fmla="*/ 3007 w 283995"/>
                <a:gd name="connsiteY5" fmla="*/ 139926 h 13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995" h="139944">
                  <a:moveTo>
                    <a:pt x="3007" y="139926"/>
                  </a:moveTo>
                  <a:cubicBezTo>
                    <a:pt x="19411" y="140191"/>
                    <a:pt x="126039" y="137809"/>
                    <a:pt x="172870" y="114526"/>
                  </a:cubicBezTo>
                  <a:cubicBezTo>
                    <a:pt x="219701" y="91243"/>
                    <a:pt x="283995" y="4988"/>
                    <a:pt x="283995" y="226"/>
                  </a:cubicBezTo>
                  <a:cubicBezTo>
                    <a:pt x="283995" y="-4536"/>
                    <a:pt x="207795" y="67166"/>
                    <a:pt x="172870" y="85951"/>
                  </a:cubicBezTo>
                  <a:cubicBezTo>
                    <a:pt x="137945" y="104736"/>
                    <a:pt x="107782" y="105795"/>
                    <a:pt x="74445" y="112939"/>
                  </a:cubicBezTo>
                  <a:cubicBezTo>
                    <a:pt x="41108" y="120083"/>
                    <a:pt x="-13397" y="139661"/>
                    <a:pt x="3007" y="1399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A264EC87-4355-4B1D-94E6-56F0B58B510E}"/>
                </a:ext>
              </a:extLst>
            </p:cNvPr>
            <p:cNvSpPr/>
            <p:nvPr/>
          </p:nvSpPr>
          <p:spPr>
            <a:xfrm>
              <a:off x="5376626" y="6710035"/>
              <a:ext cx="547980" cy="409985"/>
            </a:xfrm>
            <a:custGeom>
              <a:avLst/>
              <a:gdLst>
                <a:gd name="connsiteX0" fmla="*/ 547924 w 547980"/>
                <a:gd name="connsiteY0" fmla="*/ 328 h 409985"/>
                <a:gd name="connsiteX1" fmla="*/ 311387 w 547980"/>
                <a:gd name="connsiteY1" fmla="*/ 86053 h 409985"/>
                <a:gd name="connsiteX2" fmla="*/ 176449 w 547980"/>
                <a:gd name="connsiteY2" fmla="*/ 255915 h 409985"/>
                <a:gd name="connsiteX3" fmla="*/ 237 w 547980"/>
                <a:gd name="connsiteY3" fmla="*/ 409903 h 409985"/>
                <a:gd name="connsiteX4" fmla="*/ 143112 w 547980"/>
                <a:gd name="connsiteY4" fmla="*/ 274965 h 409985"/>
                <a:gd name="connsiteX5" fmla="*/ 332024 w 547980"/>
                <a:gd name="connsiteY5" fmla="*/ 114628 h 409985"/>
                <a:gd name="connsiteX6" fmla="*/ 547924 w 547980"/>
                <a:gd name="connsiteY6" fmla="*/ 328 h 409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7980" h="409985">
                  <a:moveTo>
                    <a:pt x="547924" y="328"/>
                  </a:moveTo>
                  <a:cubicBezTo>
                    <a:pt x="544484" y="-4435"/>
                    <a:pt x="373300" y="43455"/>
                    <a:pt x="311387" y="86053"/>
                  </a:cubicBezTo>
                  <a:cubicBezTo>
                    <a:pt x="249474" y="128651"/>
                    <a:pt x="228307" y="201940"/>
                    <a:pt x="176449" y="255915"/>
                  </a:cubicBezTo>
                  <a:cubicBezTo>
                    <a:pt x="124591" y="309890"/>
                    <a:pt x="5793" y="406728"/>
                    <a:pt x="237" y="409903"/>
                  </a:cubicBezTo>
                  <a:cubicBezTo>
                    <a:pt x="-5319" y="413078"/>
                    <a:pt x="87814" y="324178"/>
                    <a:pt x="143112" y="274965"/>
                  </a:cubicBezTo>
                  <a:cubicBezTo>
                    <a:pt x="198410" y="225753"/>
                    <a:pt x="266143" y="156961"/>
                    <a:pt x="332024" y="114628"/>
                  </a:cubicBezTo>
                  <a:cubicBezTo>
                    <a:pt x="397905" y="72295"/>
                    <a:pt x="551364" y="5091"/>
                    <a:pt x="547924" y="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6F25FCA5-02E3-411E-A9FF-9B789455645E}"/>
                </a:ext>
              </a:extLst>
            </p:cNvPr>
            <p:cNvSpPr/>
            <p:nvPr/>
          </p:nvSpPr>
          <p:spPr>
            <a:xfrm>
              <a:off x="5640015" y="5363049"/>
              <a:ext cx="1381122" cy="736397"/>
            </a:xfrm>
            <a:custGeom>
              <a:avLst/>
              <a:gdLst>
                <a:gd name="connsiteX0" fmla="*/ 74985 w 1381122"/>
                <a:gd name="connsiteY0" fmla="*/ 500118 h 736397"/>
                <a:gd name="connsiteX1" fmla="*/ 130018 w 1381122"/>
                <a:gd name="connsiteY1" fmla="*/ 495884 h 736397"/>
                <a:gd name="connsiteX2" fmla="*/ 570285 w 1381122"/>
                <a:gd name="connsiteY2" fmla="*/ 495884 h 736397"/>
                <a:gd name="connsiteX3" fmla="*/ 777718 w 1381122"/>
                <a:gd name="connsiteY3" fmla="*/ 368884 h 736397"/>
                <a:gd name="connsiteX4" fmla="*/ 1222218 w 1381122"/>
                <a:gd name="connsiteY4" fmla="*/ 17518 h 736397"/>
                <a:gd name="connsiteX5" fmla="*/ 1336518 w 1381122"/>
                <a:gd name="connsiteY5" fmla="*/ 85251 h 736397"/>
                <a:gd name="connsiteX6" fmla="*/ 1226452 w 1381122"/>
                <a:gd name="connsiteY6" fmla="*/ 364651 h 736397"/>
                <a:gd name="connsiteX7" fmla="*/ 976685 w 1381122"/>
                <a:gd name="connsiteY7" fmla="*/ 563618 h 736397"/>
                <a:gd name="connsiteX8" fmla="*/ 1378852 w 1381122"/>
                <a:gd name="connsiteY8" fmla="*/ 716018 h 736397"/>
                <a:gd name="connsiteX9" fmla="*/ 1086752 w 1381122"/>
                <a:gd name="connsiteY9" fmla="*/ 711784 h 736397"/>
                <a:gd name="connsiteX10" fmla="*/ 74985 w 1381122"/>
                <a:gd name="connsiteY10" fmla="*/ 500118 h 73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81122" h="736397">
                  <a:moveTo>
                    <a:pt x="74985" y="500118"/>
                  </a:moveTo>
                  <a:cubicBezTo>
                    <a:pt x="-84471" y="464135"/>
                    <a:pt x="47468" y="496590"/>
                    <a:pt x="130018" y="495884"/>
                  </a:cubicBezTo>
                  <a:cubicBezTo>
                    <a:pt x="212568" y="495178"/>
                    <a:pt x="462335" y="517051"/>
                    <a:pt x="570285" y="495884"/>
                  </a:cubicBezTo>
                  <a:cubicBezTo>
                    <a:pt x="678235" y="474717"/>
                    <a:pt x="669063" y="448612"/>
                    <a:pt x="777718" y="368884"/>
                  </a:cubicBezTo>
                  <a:cubicBezTo>
                    <a:pt x="886374" y="289156"/>
                    <a:pt x="1129085" y="64790"/>
                    <a:pt x="1222218" y="17518"/>
                  </a:cubicBezTo>
                  <a:cubicBezTo>
                    <a:pt x="1315351" y="-29754"/>
                    <a:pt x="1335812" y="27395"/>
                    <a:pt x="1336518" y="85251"/>
                  </a:cubicBezTo>
                  <a:cubicBezTo>
                    <a:pt x="1337224" y="143106"/>
                    <a:pt x="1286424" y="284923"/>
                    <a:pt x="1226452" y="364651"/>
                  </a:cubicBezTo>
                  <a:cubicBezTo>
                    <a:pt x="1166480" y="444379"/>
                    <a:pt x="951285" y="505057"/>
                    <a:pt x="976685" y="563618"/>
                  </a:cubicBezTo>
                  <a:cubicBezTo>
                    <a:pt x="1002085" y="622179"/>
                    <a:pt x="1360508" y="691324"/>
                    <a:pt x="1378852" y="716018"/>
                  </a:cubicBezTo>
                  <a:cubicBezTo>
                    <a:pt x="1397196" y="740712"/>
                    <a:pt x="1304769" y="747062"/>
                    <a:pt x="1086752" y="711784"/>
                  </a:cubicBezTo>
                  <a:cubicBezTo>
                    <a:pt x="868735" y="676506"/>
                    <a:pt x="234441" y="536101"/>
                    <a:pt x="74985" y="500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6DC4FCCF-5EF4-48A8-BAE3-DE45FB329A38}"/>
                </a:ext>
              </a:extLst>
            </p:cNvPr>
            <p:cNvSpPr/>
            <p:nvPr/>
          </p:nvSpPr>
          <p:spPr>
            <a:xfrm>
              <a:off x="5239438" y="5948225"/>
              <a:ext cx="2234512" cy="1234593"/>
            </a:xfrm>
            <a:custGeom>
              <a:avLst/>
              <a:gdLst>
                <a:gd name="connsiteX0" fmla="*/ 65987 w 2234512"/>
                <a:gd name="connsiteY0" fmla="*/ 1211400 h 1234593"/>
                <a:gd name="connsiteX1" fmla="*/ 158062 w 2234512"/>
                <a:gd name="connsiteY1" fmla="*/ 1176475 h 1234593"/>
                <a:gd name="connsiteX2" fmla="*/ 539062 w 2234512"/>
                <a:gd name="connsiteY2" fmla="*/ 830400 h 1234593"/>
                <a:gd name="connsiteX3" fmla="*/ 754962 w 2234512"/>
                <a:gd name="connsiteY3" fmla="*/ 668475 h 1234593"/>
                <a:gd name="connsiteX4" fmla="*/ 910537 w 2234512"/>
                <a:gd name="connsiteY4" fmla="*/ 589100 h 1234593"/>
                <a:gd name="connsiteX5" fmla="*/ 1443937 w 2234512"/>
                <a:gd name="connsiteY5" fmla="*/ 547825 h 1234593"/>
                <a:gd name="connsiteX6" fmla="*/ 1923362 w 2234512"/>
                <a:gd name="connsiteY6" fmla="*/ 449400 h 1234593"/>
                <a:gd name="connsiteX7" fmla="*/ 2234512 w 2234512"/>
                <a:gd name="connsiteY7" fmla="*/ 154125 h 1234593"/>
                <a:gd name="connsiteX8" fmla="*/ 1923362 w 2234512"/>
                <a:gd name="connsiteY8" fmla="*/ 49350 h 1234593"/>
                <a:gd name="connsiteX9" fmla="*/ 1532837 w 2234512"/>
                <a:gd name="connsiteY9" fmla="*/ 93800 h 1234593"/>
                <a:gd name="connsiteX10" fmla="*/ 786712 w 2234512"/>
                <a:gd name="connsiteY10" fmla="*/ 17600 h 1234593"/>
                <a:gd name="connsiteX11" fmla="*/ 307287 w 2234512"/>
                <a:gd name="connsiteY11" fmla="*/ 484325 h 1234593"/>
                <a:gd name="connsiteX12" fmla="*/ 386662 w 2234512"/>
                <a:gd name="connsiteY12" fmla="*/ 516075 h 1234593"/>
                <a:gd name="connsiteX13" fmla="*/ 678762 w 2234512"/>
                <a:gd name="connsiteY13" fmla="*/ 220800 h 1234593"/>
                <a:gd name="connsiteX14" fmla="*/ 573987 w 2234512"/>
                <a:gd name="connsiteY14" fmla="*/ 471625 h 1234593"/>
                <a:gd name="connsiteX15" fmla="*/ 329512 w 2234512"/>
                <a:gd name="connsiteY15" fmla="*/ 757375 h 1234593"/>
                <a:gd name="connsiteX16" fmla="*/ 272362 w 2234512"/>
                <a:gd name="connsiteY16" fmla="*/ 862150 h 1234593"/>
                <a:gd name="connsiteX17" fmla="*/ 12012 w 2234512"/>
                <a:gd name="connsiteY17" fmla="*/ 1208225 h 1234593"/>
                <a:gd name="connsiteX18" fmla="*/ 65987 w 2234512"/>
                <a:gd name="connsiteY18" fmla="*/ 1211400 h 123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34512" h="1234593">
                  <a:moveTo>
                    <a:pt x="65987" y="1211400"/>
                  </a:moveTo>
                  <a:cubicBezTo>
                    <a:pt x="90329" y="1206108"/>
                    <a:pt x="79216" y="1239975"/>
                    <a:pt x="158062" y="1176475"/>
                  </a:cubicBezTo>
                  <a:cubicBezTo>
                    <a:pt x="236908" y="1112975"/>
                    <a:pt x="439579" y="915067"/>
                    <a:pt x="539062" y="830400"/>
                  </a:cubicBezTo>
                  <a:cubicBezTo>
                    <a:pt x="638545" y="745733"/>
                    <a:pt x="693050" y="708692"/>
                    <a:pt x="754962" y="668475"/>
                  </a:cubicBezTo>
                  <a:cubicBezTo>
                    <a:pt x="816874" y="628258"/>
                    <a:pt x="795708" y="609208"/>
                    <a:pt x="910537" y="589100"/>
                  </a:cubicBezTo>
                  <a:cubicBezTo>
                    <a:pt x="1025366" y="568992"/>
                    <a:pt x="1275133" y="571108"/>
                    <a:pt x="1443937" y="547825"/>
                  </a:cubicBezTo>
                  <a:cubicBezTo>
                    <a:pt x="1612741" y="524542"/>
                    <a:pt x="1791600" y="515017"/>
                    <a:pt x="1923362" y="449400"/>
                  </a:cubicBezTo>
                  <a:cubicBezTo>
                    <a:pt x="2055124" y="383783"/>
                    <a:pt x="2234512" y="220800"/>
                    <a:pt x="2234512" y="154125"/>
                  </a:cubicBezTo>
                  <a:cubicBezTo>
                    <a:pt x="2234512" y="87450"/>
                    <a:pt x="2040308" y="59404"/>
                    <a:pt x="1923362" y="49350"/>
                  </a:cubicBezTo>
                  <a:cubicBezTo>
                    <a:pt x="1806416" y="39296"/>
                    <a:pt x="1722279" y="99092"/>
                    <a:pt x="1532837" y="93800"/>
                  </a:cubicBezTo>
                  <a:cubicBezTo>
                    <a:pt x="1343395" y="88508"/>
                    <a:pt x="990970" y="-47487"/>
                    <a:pt x="786712" y="17600"/>
                  </a:cubicBezTo>
                  <a:cubicBezTo>
                    <a:pt x="582454" y="82687"/>
                    <a:pt x="373962" y="401246"/>
                    <a:pt x="307287" y="484325"/>
                  </a:cubicBezTo>
                  <a:cubicBezTo>
                    <a:pt x="240612" y="567404"/>
                    <a:pt x="324750" y="559996"/>
                    <a:pt x="386662" y="516075"/>
                  </a:cubicBezTo>
                  <a:cubicBezTo>
                    <a:pt x="448574" y="472154"/>
                    <a:pt x="647541" y="228208"/>
                    <a:pt x="678762" y="220800"/>
                  </a:cubicBezTo>
                  <a:cubicBezTo>
                    <a:pt x="709983" y="213392"/>
                    <a:pt x="632195" y="382196"/>
                    <a:pt x="573987" y="471625"/>
                  </a:cubicBezTo>
                  <a:cubicBezTo>
                    <a:pt x="515779" y="561054"/>
                    <a:pt x="379783" y="692288"/>
                    <a:pt x="329512" y="757375"/>
                  </a:cubicBezTo>
                  <a:cubicBezTo>
                    <a:pt x="279241" y="822462"/>
                    <a:pt x="325279" y="787008"/>
                    <a:pt x="272362" y="862150"/>
                  </a:cubicBezTo>
                  <a:cubicBezTo>
                    <a:pt x="219445" y="937292"/>
                    <a:pt x="51699" y="1153721"/>
                    <a:pt x="12012" y="1208225"/>
                  </a:cubicBezTo>
                  <a:cubicBezTo>
                    <a:pt x="-27676" y="1262729"/>
                    <a:pt x="41645" y="1216692"/>
                    <a:pt x="65987" y="1211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A0770A9A-B6D3-4D74-9B41-20EB8F91884D}"/>
                </a:ext>
              </a:extLst>
            </p:cNvPr>
            <p:cNvSpPr/>
            <p:nvPr/>
          </p:nvSpPr>
          <p:spPr>
            <a:xfrm>
              <a:off x="4940883" y="6191243"/>
              <a:ext cx="349217" cy="361892"/>
            </a:xfrm>
            <a:custGeom>
              <a:avLst/>
              <a:gdLst>
                <a:gd name="connsiteX0" fmla="*/ 8942 w 349217"/>
                <a:gd name="connsiteY0" fmla="*/ 352432 h 361892"/>
                <a:gd name="connsiteX1" fmla="*/ 81967 w 349217"/>
                <a:gd name="connsiteY1" fmla="*/ 304807 h 361892"/>
                <a:gd name="connsiteX2" fmla="*/ 342317 w 349217"/>
                <a:gd name="connsiteY2" fmla="*/ 7 h 361892"/>
                <a:gd name="connsiteX3" fmla="*/ 272467 w 349217"/>
                <a:gd name="connsiteY3" fmla="*/ 314332 h 361892"/>
                <a:gd name="connsiteX4" fmla="*/ 256592 w 349217"/>
                <a:gd name="connsiteY4" fmla="*/ 187332 h 361892"/>
                <a:gd name="connsiteX5" fmla="*/ 8942 w 349217"/>
                <a:gd name="connsiteY5" fmla="*/ 352432 h 36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217" h="361892">
                  <a:moveTo>
                    <a:pt x="8942" y="352432"/>
                  </a:moveTo>
                  <a:cubicBezTo>
                    <a:pt x="-20162" y="372011"/>
                    <a:pt x="26405" y="363544"/>
                    <a:pt x="81967" y="304807"/>
                  </a:cubicBezTo>
                  <a:cubicBezTo>
                    <a:pt x="137529" y="246070"/>
                    <a:pt x="310567" y="-1581"/>
                    <a:pt x="342317" y="7"/>
                  </a:cubicBezTo>
                  <a:cubicBezTo>
                    <a:pt x="374067" y="1595"/>
                    <a:pt x="286755" y="283111"/>
                    <a:pt x="272467" y="314332"/>
                  </a:cubicBezTo>
                  <a:cubicBezTo>
                    <a:pt x="258180" y="345553"/>
                    <a:pt x="295221" y="180453"/>
                    <a:pt x="256592" y="187332"/>
                  </a:cubicBezTo>
                  <a:cubicBezTo>
                    <a:pt x="217963" y="194211"/>
                    <a:pt x="38046" y="332853"/>
                    <a:pt x="8942" y="352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22DCFA43-1216-4D89-8743-F038179DDFCF}"/>
                </a:ext>
              </a:extLst>
            </p:cNvPr>
            <p:cNvSpPr/>
            <p:nvPr/>
          </p:nvSpPr>
          <p:spPr>
            <a:xfrm>
              <a:off x="5650197" y="6089647"/>
              <a:ext cx="325917" cy="508703"/>
            </a:xfrm>
            <a:custGeom>
              <a:avLst/>
              <a:gdLst>
                <a:gd name="connsiteX0" fmla="*/ 4478 w 325917"/>
                <a:gd name="connsiteY0" fmla="*/ 320678 h 508703"/>
                <a:gd name="connsiteX1" fmla="*/ 52103 w 325917"/>
                <a:gd name="connsiteY1" fmla="*/ 292103 h 508703"/>
                <a:gd name="connsiteX2" fmla="*/ 321978 w 325917"/>
                <a:gd name="connsiteY2" fmla="*/ 3 h 508703"/>
                <a:gd name="connsiteX3" fmla="*/ 204503 w 325917"/>
                <a:gd name="connsiteY3" fmla="*/ 298453 h 508703"/>
                <a:gd name="connsiteX4" fmla="*/ 90203 w 325917"/>
                <a:gd name="connsiteY4" fmla="*/ 508003 h 508703"/>
                <a:gd name="connsiteX5" fmla="*/ 115603 w 325917"/>
                <a:gd name="connsiteY5" fmla="*/ 365128 h 508703"/>
                <a:gd name="connsiteX6" fmla="*/ 4478 w 325917"/>
                <a:gd name="connsiteY6" fmla="*/ 320678 h 508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5917" h="508703">
                  <a:moveTo>
                    <a:pt x="4478" y="320678"/>
                  </a:moveTo>
                  <a:cubicBezTo>
                    <a:pt x="-6105" y="308507"/>
                    <a:pt x="-814" y="345549"/>
                    <a:pt x="52103" y="292103"/>
                  </a:cubicBezTo>
                  <a:cubicBezTo>
                    <a:pt x="105020" y="238657"/>
                    <a:pt x="296578" y="-1055"/>
                    <a:pt x="321978" y="3"/>
                  </a:cubicBezTo>
                  <a:cubicBezTo>
                    <a:pt x="347378" y="1061"/>
                    <a:pt x="243132" y="213786"/>
                    <a:pt x="204503" y="298453"/>
                  </a:cubicBezTo>
                  <a:cubicBezTo>
                    <a:pt x="165874" y="383120"/>
                    <a:pt x="105019" y="496891"/>
                    <a:pt x="90203" y="508003"/>
                  </a:cubicBezTo>
                  <a:cubicBezTo>
                    <a:pt x="75387" y="519115"/>
                    <a:pt x="126715" y="394761"/>
                    <a:pt x="115603" y="365128"/>
                  </a:cubicBezTo>
                  <a:cubicBezTo>
                    <a:pt x="104491" y="335495"/>
                    <a:pt x="15061" y="332849"/>
                    <a:pt x="4478" y="320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623285B6-9DB5-42FA-B01B-E3C1829BE64C}"/>
                </a:ext>
              </a:extLst>
            </p:cNvPr>
            <p:cNvSpPr/>
            <p:nvPr/>
          </p:nvSpPr>
          <p:spPr>
            <a:xfrm>
              <a:off x="4938704" y="6486424"/>
              <a:ext cx="1967953" cy="1527134"/>
            </a:xfrm>
            <a:custGeom>
              <a:avLst/>
              <a:gdLst>
                <a:gd name="connsiteX0" fmla="*/ 1961629 w 1967953"/>
                <a:gd name="connsiteY0" fmla="*/ 11743 h 1527134"/>
                <a:gd name="connsiteX1" fmla="*/ 1589096 w 1967953"/>
                <a:gd name="connsiteY1" fmla="*/ 227643 h 1527134"/>
                <a:gd name="connsiteX2" fmla="*/ 1622963 w 1967953"/>
                <a:gd name="connsiteY2" fmla="*/ 388509 h 1527134"/>
                <a:gd name="connsiteX3" fmla="*/ 1876963 w 1967953"/>
                <a:gd name="connsiteY3" fmla="*/ 545143 h 1527134"/>
                <a:gd name="connsiteX4" fmla="*/ 1741496 w 1967953"/>
                <a:gd name="connsiteY4" fmla="*/ 523976 h 1527134"/>
                <a:gd name="connsiteX5" fmla="*/ 1635663 w 1967953"/>
                <a:gd name="connsiteY5" fmla="*/ 680609 h 1527134"/>
                <a:gd name="connsiteX6" fmla="*/ 1673763 w 1967953"/>
                <a:gd name="connsiteY6" fmla="*/ 837243 h 1527134"/>
                <a:gd name="connsiteX7" fmla="*/ 1368963 w 1967953"/>
                <a:gd name="connsiteY7" fmla="*/ 1514576 h 1527134"/>
                <a:gd name="connsiteX8" fmla="*/ 1284296 w 1967953"/>
                <a:gd name="connsiteY8" fmla="*/ 1281743 h 1527134"/>
                <a:gd name="connsiteX9" fmla="*/ 441863 w 1967953"/>
                <a:gd name="connsiteY9" fmla="*/ 1332543 h 1527134"/>
                <a:gd name="connsiteX10" fmla="*/ 319096 w 1967953"/>
                <a:gd name="connsiteY10" fmla="*/ 1412976 h 1527134"/>
                <a:gd name="connsiteX11" fmla="*/ 1596 w 1967953"/>
                <a:gd name="connsiteY11" fmla="*/ 913443 h 1527134"/>
                <a:gd name="connsiteX12" fmla="*/ 467263 w 1967953"/>
                <a:gd name="connsiteY12" fmla="*/ 828776 h 1527134"/>
                <a:gd name="connsiteX13" fmla="*/ 1072629 w 1967953"/>
                <a:gd name="connsiteY13" fmla="*/ 121809 h 1527134"/>
                <a:gd name="connsiteX14" fmla="*/ 1233496 w 1967953"/>
                <a:gd name="connsiteY14" fmla="*/ 37143 h 1527134"/>
                <a:gd name="connsiteX15" fmla="*/ 1961629 w 1967953"/>
                <a:gd name="connsiteY15" fmla="*/ 11743 h 152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67953" h="1527134">
                  <a:moveTo>
                    <a:pt x="1961629" y="11743"/>
                  </a:moveTo>
                  <a:cubicBezTo>
                    <a:pt x="2020896" y="43493"/>
                    <a:pt x="1645540" y="164849"/>
                    <a:pt x="1589096" y="227643"/>
                  </a:cubicBezTo>
                  <a:cubicBezTo>
                    <a:pt x="1532652" y="290437"/>
                    <a:pt x="1574985" y="335592"/>
                    <a:pt x="1622963" y="388509"/>
                  </a:cubicBezTo>
                  <a:cubicBezTo>
                    <a:pt x="1670941" y="441426"/>
                    <a:pt x="1857207" y="522565"/>
                    <a:pt x="1876963" y="545143"/>
                  </a:cubicBezTo>
                  <a:cubicBezTo>
                    <a:pt x="1896719" y="567721"/>
                    <a:pt x="1781713" y="501398"/>
                    <a:pt x="1741496" y="523976"/>
                  </a:cubicBezTo>
                  <a:cubicBezTo>
                    <a:pt x="1701279" y="546554"/>
                    <a:pt x="1646952" y="628398"/>
                    <a:pt x="1635663" y="680609"/>
                  </a:cubicBezTo>
                  <a:cubicBezTo>
                    <a:pt x="1624374" y="732820"/>
                    <a:pt x="1718213" y="698249"/>
                    <a:pt x="1673763" y="837243"/>
                  </a:cubicBezTo>
                  <a:cubicBezTo>
                    <a:pt x="1629313" y="976237"/>
                    <a:pt x="1433874" y="1440493"/>
                    <a:pt x="1368963" y="1514576"/>
                  </a:cubicBezTo>
                  <a:cubicBezTo>
                    <a:pt x="1304052" y="1588659"/>
                    <a:pt x="1438813" y="1312082"/>
                    <a:pt x="1284296" y="1281743"/>
                  </a:cubicBezTo>
                  <a:cubicBezTo>
                    <a:pt x="1129779" y="1251404"/>
                    <a:pt x="602730" y="1310671"/>
                    <a:pt x="441863" y="1332543"/>
                  </a:cubicBezTo>
                  <a:cubicBezTo>
                    <a:pt x="280996" y="1354415"/>
                    <a:pt x="392474" y="1482826"/>
                    <a:pt x="319096" y="1412976"/>
                  </a:cubicBezTo>
                  <a:cubicBezTo>
                    <a:pt x="245718" y="1343126"/>
                    <a:pt x="-23099" y="1010810"/>
                    <a:pt x="1596" y="913443"/>
                  </a:cubicBezTo>
                  <a:cubicBezTo>
                    <a:pt x="26290" y="816076"/>
                    <a:pt x="288757" y="960715"/>
                    <a:pt x="467263" y="828776"/>
                  </a:cubicBezTo>
                  <a:cubicBezTo>
                    <a:pt x="645769" y="696837"/>
                    <a:pt x="944924" y="253748"/>
                    <a:pt x="1072629" y="121809"/>
                  </a:cubicBezTo>
                  <a:cubicBezTo>
                    <a:pt x="1200334" y="-10130"/>
                    <a:pt x="1085329" y="53371"/>
                    <a:pt x="1233496" y="37143"/>
                  </a:cubicBezTo>
                  <a:cubicBezTo>
                    <a:pt x="1381663" y="20915"/>
                    <a:pt x="1902362" y="-20007"/>
                    <a:pt x="1961629" y="11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D9E0E273-3834-4A77-B264-87E3236418EC}"/>
                </a:ext>
              </a:extLst>
            </p:cNvPr>
            <p:cNvSpPr/>
            <p:nvPr/>
          </p:nvSpPr>
          <p:spPr>
            <a:xfrm>
              <a:off x="6350984" y="6251766"/>
              <a:ext cx="1402889" cy="1714375"/>
            </a:xfrm>
            <a:custGeom>
              <a:avLst/>
              <a:gdLst>
                <a:gd name="connsiteX0" fmla="*/ 329216 w 1402889"/>
                <a:gd name="connsiteY0" fmla="*/ 326834 h 1714375"/>
                <a:gd name="connsiteX1" fmla="*/ 460449 w 1402889"/>
                <a:gd name="connsiteY1" fmla="*/ 242167 h 1714375"/>
                <a:gd name="connsiteX2" fmla="*/ 926116 w 1402889"/>
                <a:gd name="connsiteY2" fmla="*/ 13567 h 1714375"/>
                <a:gd name="connsiteX3" fmla="*/ 1235149 w 1402889"/>
                <a:gd name="connsiteY3" fmla="*/ 43201 h 1714375"/>
                <a:gd name="connsiteX4" fmla="*/ 1324049 w 1402889"/>
                <a:gd name="connsiteY4" fmla="*/ 182901 h 1714375"/>
                <a:gd name="connsiteX5" fmla="*/ 1345216 w 1402889"/>
                <a:gd name="connsiteY5" fmla="*/ 496167 h 1714375"/>
                <a:gd name="connsiteX6" fmla="*/ 1396016 w 1402889"/>
                <a:gd name="connsiteY6" fmla="*/ 1114234 h 1714375"/>
                <a:gd name="connsiteX7" fmla="*/ 1175883 w 1402889"/>
                <a:gd name="connsiteY7" fmla="*/ 1414801 h 1714375"/>
                <a:gd name="connsiteX8" fmla="*/ 646716 w 1402889"/>
                <a:gd name="connsiteY8" fmla="*/ 1634934 h 1714375"/>
                <a:gd name="connsiteX9" fmla="*/ 807583 w 1402889"/>
                <a:gd name="connsiteY9" fmla="*/ 1334367 h 1714375"/>
                <a:gd name="connsiteX10" fmla="*/ 1023483 w 1402889"/>
                <a:gd name="connsiteY10" fmla="*/ 1114234 h 1714375"/>
                <a:gd name="connsiteX11" fmla="*/ 972683 w 1402889"/>
                <a:gd name="connsiteY11" fmla="*/ 1114234 h 1714375"/>
                <a:gd name="connsiteX12" fmla="*/ 604383 w 1402889"/>
                <a:gd name="connsiteY12" fmla="*/ 1342834 h 1714375"/>
                <a:gd name="connsiteX13" fmla="*/ 540883 w 1402889"/>
                <a:gd name="connsiteY13" fmla="*/ 1198901 h 1714375"/>
                <a:gd name="connsiteX14" fmla="*/ 460449 w 1402889"/>
                <a:gd name="connsiteY14" fmla="*/ 1203134 h 1714375"/>
                <a:gd name="connsiteX15" fmla="*/ 3249 w 1402889"/>
                <a:gd name="connsiteY15" fmla="*/ 1711134 h 1714375"/>
                <a:gd name="connsiteX16" fmla="*/ 278416 w 1402889"/>
                <a:gd name="connsiteY16" fmla="*/ 923734 h 1714375"/>
                <a:gd name="connsiteX17" fmla="*/ 701749 w 1402889"/>
                <a:gd name="connsiteY17" fmla="*/ 809434 h 1714375"/>
                <a:gd name="connsiteX18" fmla="*/ 1015016 w 1402889"/>
                <a:gd name="connsiteY18" fmla="*/ 686667 h 1714375"/>
                <a:gd name="connsiteX19" fmla="*/ 786416 w 1402889"/>
                <a:gd name="connsiteY19" fmla="*/ 640101 h 1714375"/>
                <a:gd name="connsiteX20" fmla="*/ 481616 w 1402889"/>
                <a:gd name="connsiteY20" fmla="*/ 530034 h 1714375"/>
                <a:gd name="connsiteX21" fmla="*/ 329216 w 1402889"/>
                <a:gd name="connsiteY21" fmla="*/ 326834 h 1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02889" h="1714375">
                  <a:moveTo>
                    <a:pt x="329216" y="326834"/>
                  </a:moveTo>
                  <a:cubicBezTo>
                    <a:pt x="325688" y="278856"/>
                    <a:pt x="360966" y="294378"/>
                    <a:pt x="460449" y="242167"/>
                  </a:cubicBezTo>
                  <a:cubicBezTo>
                    <a:pt x="559932" y="189956"/>
                    <a:pt x="796999" y="46728"/>
                    <a:pt x="926116" y="13567"/>
                  </a:cubicBezTo>
                  <a:cubicBezTo>
                    <a:pt x="1055233" y="-19594"/>
                    <a:pt x="1168827" y="14979"/>
                    <a:pt x="1235149" y="43201"/>
                  </a:cubicBezTo>
                  <a:cubicBezTo>
                    <a:pt x="1301471" y="71423"/>
                    <a:pt x="1305705" y="107407"/>
                    <a:pt x="1324049" y="182901"/>
                  </a:cubicBezTo>
                  <a:cubicBezTo>
                    <a:pt x="1342393" y="258395"/>
                    <a:pt x="1333222" y="340945"/>
                    <a:pt x="1345216" y="496167"/>
                  </a:cubicBezTo>
                  <a:cubicBezTo>
                    <a:pt x="1357211" y="651389"/>
                    <a:pt x="1424238" y="961128"/>
                    <a:pt x="1396016" y="1114234"/>
                  </a:cubicBezTo>
                  <a:cubicBezTo>
                    <a:pt x="1367794" y="1267340"/>
                    <a:pt x="1300766" y="1328018"/>
                    <a:pt x="1175883" y="1414801"/>
                  </a:cubicBezTo>
                  <a:cubicBezTo>
                    <a:pt x="1051000" y="1501584"/>
                    <a:pt x="708099" y="1648340"/>
                    <a:pt x="646716" y="1634934"/>
                  </a:cubicBezTo>
                  <a:cubicBezTo>
                    <a:pt x="585333" y="1621528"/>
                    <a:pt x="744788" y="1421150"/>
                    <a:pt x="807583" y="1334367"/>
                  </a:cubicBezTo>
                  <a:cubicBezTo>
                    <a:pt x="870378" y="1247584"/>
                    <a:pt x="995966" y="1150923"/>
                    <a:pt x="1023483" y="1114234"/>
                  </a:cubicBezTo>
                  <a:cubicBezTo>
                    <a:pt x="1051000" y="1077545"/>
                    <a:pt x="1042533" y="1076134"/>
                    <a:pt x="972683" y="1114234"/>
                  </a:cubicBezTo>
                  <a:cubicBezTo>
                    <a:pt x="902833" y="1152334"/>
                    <a:pt x="676350" y="1328723"/>
                    <a:pt x="604383" y="1342834"/>
                  </a:cubicBezTo>
                  <a:cubicBezTo>
                    <a:pt x="532416" y="1356945"/>
                    <a:pt x="564872" y="1222184"/>
                    <a:pt x="540883" y="1198901"/>
                  </a:cubicBezTo>
                  <a:cubicBezTo>
                    <a:pt x="516894" y="1175618"/>
                    <a:pt x="550055" y="1117762"/>
                    <a:pt x="460449" y="1203134"/>
                  </a:cubicBezTo>
                  <a:cubicBezTo>
                    <a:pt x="370843" y="1288506"/>
                    <a:pt x="33588" y="1757701"/>
                    <a:pt x="3249" y="1711134"/>
                  </a:cubicBezTo>
                  <a:cubicBezTo>
                    <a:pt x="-27090" y="1664567"/>
                    <a:pt x="161999" y="1074017"/>
                    <a:pt x="278416" y="923734"/>
                  </a:cubicBezTo>
                  <a:cubicBezTo>
                    <a:pt x="394833" y="773451"/>
                    <a:pt x="578982" y="848945"/>
                    <a:pt x="701749" y="809434"/>
                  </a:cubicBezTo>
                  <a:cubicBezTo>
                    <a:pt x="824516" y="769923"/>
                    <a:pt x="1000905" y="714889"/>
                    <a:pt x="1015016" y="686667"/>
                  </a:cubicBezTo>
                  <a:cubicBezTo>
                    <a:pt x="1029127" y="658445"/>
                    <a:pt x="875316" y="666207"/>
                    <a:pt x="786416" y="640101"/>
                  </a:cubicBezTo>
                  <a:cubicBezTo>
                    <a:pt x="697516" y="613996"/>
                    <a:pt x="558521" y="584362"/>
                    <a:pt x="481616" y="530034"/>
                  </a:cubicBezTo>
                  <a:cubicBezTo>
                    <a:pt x="404711" y="475706"/>
                    <a:pt x="332744" y="374812"/>
                    <a:pt x="329216" y="3268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28E9853F-A81F-4DBE-AFB5-B1D2E31D3348}"/>
                </a:ext>
              </a:extLst>
            </p:cNvPr>
            <p:cNvSpPr/>
            <p:nvPr/>
          </p:nvSpPr>
          <p:spPr>
            <a:xfrm>
              <a:off x="5353670" y="7445505"/>
              <a:ext cx="1609567" cy="1538293"/>
            </a:xfrm>
            <a:custGeom>
              <a:avLst/>
              <a:gdLst>
                <a:gd name="connsiteX0" fmla="*/ 1601697 w 1609567"/>
                <a:gd name="connsiteY0" fmla="*/ 928 h 1538293"/>
                <a:gd name="connsiteX1" fmla="*/ 1106397 w 1609567"/>
                <a:gd name="connsiteY1" fmla="*/ 377695 h 1538293"/>
                <a:gd name="connsiteX2" fmla="*/ 958230 w 1609567"/>
                <a:gd name="connsiteY2" fmla="*/ 1228595 h 1538293"/>
                <a:gd name="connsiteX3" fmla="*/ 882030 w 1609567"/>
                <a:gd name="connsiteY3" fmla="*/ 1533395 h 1538293"/>
                <a:gd name="connsiteX4" fmla="*/ 551830 w 1609567"/>
                <a:gd name="connsiteY4" fmla="*/ 1025395 h 1538293"/>
                <a:gd name="connsiteX5" fmla="*/ 1497 w 1609567"/>
                <a:gd name="connsiteY5" fmla="*/ 589362 h 1538293"/>
                <a:gd name="connsiteX6" fmla="*/ 412130 w 1609567"/>
                <a:gd name="connsiteY6" fmla="*/ 140628 h 1538293"/>
                <a:gd name="connsiteX7" fmla="*/ 1085230 w 1609567"/>
                <a:gd name="connsiteY7" fmla="*/ 428495 h 1538293"/>
                <a:gd name="connsiteX8" fmla="*/ 1385797 w 1609567"/>
                <a:gd name="connsiteY8" fmla="*/ 276095 h 1538293"/>
                <a:gd name="connsiteX9" fmla="*/ 1601697 w 1609567"/>
                <a:gd name="connsiteY9" fmla="*/ 928 h 153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9567" h="1538293">
                  <a:moveTo>
                    <a:pt x="1601697" y="928"/>
                  </a:moveTo>
                  <a:cubicBezTo>
                    <a:pt x="1555130" y="17861"/>
                    <a:pt x="1213641" y="173084"/>
                    <a:pt x="1106397" y="377695"/>
                  </a:cubicBezTo>
                  <a:cubicBezTo>
                    <a:pt x="999152" y="582306"/>
                    <a:pt x="995624" y="1035978"/>
                    <a:pt x="958230" y="1228595"/>
                  </a:cubicBezTo>
                  <a:cubicBezTo>
                    <a:pt x="920836" y="1421212"/>
                    <a:pt x="949763" y="1567262"/>
                    <a:pt x="882030" y="1533395"/>
                  </a:cubicBezTo>
                  <a:cubicBezTo>
                    <a:pt x="814297" y="1499528"/>
                    <a:pt x="698585" y="1182734"/>
                    <a:pt x="551830" y="1025395"/>
                  </a:cubicBezTo>
                  <a:cubicBezTo>
                    <a:pt x="405075" y="868056"/>
                    <a:pt x="24780" y="736823"/>
                    <a:pt x="1497" y="589362"/>
                  </a:cubicBezTo>
                  <a:cubicBezTo>
                    <a:pt x="-21786" y="441901"/>
                    <a:pt x="231508" y="167439"/>
                    <a:pt x="412130" y="140628"/>
                  </a:cubicBezTo>
                  <a:cubicBezTo>
                    <a:pt x="592752" y="113817"/>
                    <a:pt x="922952" y="405917"/>
                    <a:pt x="1085230" y="428495"/>
                  </a:cubicBezTo>
                  <a:cubicBezTo>
                    <a:pt x="1247508" y="451073"/>
                    <a:pt x="1294780" y="348767"/>
                    <a:pt x="1385797" y="276095"/>
                  </a:cubicBezTo>
                  <a:cubicBezTo>
                    <a:pt x="1476814" y="203423"/>
                    <a:pt x="1648264" y="-16005"/>
                    <a:pt x="1601697" y="9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086FEA3E-FB65-4BF8-B04D-520F057861BC}"/>
                </a:ext>
              </a:extLst>
            </p:cNvPr>
            <p:cNvSpPr/>
            <p:nvPr/>
          </p:nvSpPr>
          <p:spPr>
            <a:xfrm>
              <a:off x="6802903" y="7732695"/>
              <a:ext cx="585367" cy="740994"/>
            </a:xfrm>
            <a:custGeom>
              <a:avLst/>
              <a:gdLst>
                <a:gd name="connsiteX0" fmla="*/ 563097 w 585367"/>
                <a:gd name="connsiteY0" fmla="*/ 24465 h 740994"/>
                <a:gd name="connsiteX1" fmla="*/ 497057 w 585367"/>
                <a:gd name="connsiteY1" fmla="*/ 90505 h 740994"/>
                <a:gd name="connsiteX2" fmla="*/ 80497 w 585367"/>
                <a:gd name="connsiteY2" fmla="*/ 471505 h 740994"/>
                <a:gd name="connsiteX3" fmla="*/ 9377 w 585367"/>
                <a:gd name="connsiteY3" fmla="*/ 740745 h 740994"/>
                <a:gd name="connsiteX4" fmla="*/ 207497 w 585367"/>
                <a:gd name="connsiteY4" fmla="*/ 425785 h 740994"/>
                <a:gd name="connsiteX5" fmla="*/ 563097 w 585367"/>
                <a:gd name="connsiteY5" fmla="*/ 24465 h 74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5367" h="740994">
                  <a:moveTo>
                    <a:pt x="563097" y="24465"/>
                  </a:moveTo>
                  <a:cubicBezTo>
                    <a:pt x="611357" y="-31415"/>
                    <a:pt x="577490" y="15998"/>
                    <a:pt x="497057" y="90505"/>
                  </a:cubicBezTo>
                  <a:cubicBezTo>
                    <a:pt x="416624" y="165012"/>
                    <a:pt x="161777" y="363132"/>
                    <a:pt x="80497" y="471505"/>
                  </a:cubicBezTo>
                  <a:cubicBezTo>
                    <a:pt x="-783" y="579878"/>
                    <a:pt x="-11790" y="748365"/>
                    <a:pt x="9377" y="740745"/>
                  </a:cubicBezTo>
                  <a:cubicBezTo>
                    <a:pt x="30544" y="733125"/>
                    <a:pt x="108437" y="544318"/>
                    <a:pt x="207497" y="425785"/>
                  </a:cubicBezTo>
                  <a:cubicBezTo>
                    <a:pt x="306557" y="307252"/>
                    <a:pt x="514837" y="80345"/>
                    <a:pt x="563097" y="24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C122ACC2-A717-4302-86D4-CEC08846DAFE}"/>
                </a:ext>
              </a:extLst>
            </p:cNvPr>
            <p:cNvSpPr/>
            <p:nvPr/>
          </p:nvSpPr>
          <p:spPr>
            <a:xfrm>
              <a:off x="6071089" y="7438113"/>
              <a:ext cx="1252752" cy="2022391"/>
            </a:xfrm>
            <a:custGeom>
              <a:avLst/>
              <a:gdLst>
                <a:gd name="connsiteX0" fmla="*/ 1239031 w 1252752"/>
                <a:gd name="connsiteY0" fmla="*/ 34567 h 2022391"/>
                <a:gd name="connsiteX1" fmla="*/ 1172991 w 1252752"/>
                <a:gd name="connsiteY1" fmla="*/ 85367 h 2022391"/>
                <a:gd name="connsiteX2" fmla="*/ 619271 w 1252752"/>
                <a:gd name="connsiteY2" fmla="*/ 527327 h 2022391"/>
                <a:gd name="connsiteX3" fmla="*/ 492271 w 1252752"/>
                <a:gd name="connsiteY3" fmla="*/ 517167 h 2022391"/>
                <a:gd name="connsiteX4" fmla="*/ 370351 w 1252752"/>
                <a:gd name="connsiteY4" fmla="*/ 547647 h 2022391"/>
                <a:gd name="connsiteX5" fmla="*/ 19831 w 1252752"/>
                <a:gd name="connsiteY5" fmla="*/ 1949727 h 2022391"/>
                <a:gd name="connsiteX6" fmla="*/ 80791 w 1252752"/>
                <a:gd name="connsiteY6" fmla="*/ 1766847 h 2022391"/>
                <a:gd name="connsiteX7" fmla="*/ 390671 w 1252752"/>
                <a:gd name="connsiteY7" fmla="*/ 1289327 h 2022391"/>
                <a:gd name="connsiteX8" fmla="*/ 852951 w 1252752"/>
                <a:gd name="connsiteY8" fmla="*/ 689887 h 2022391"/>
                <a:gd name="connsiteX9" fmla="*/ 1239031 w 1252752"/>
                <a:gd name="connsiteY9" fmla="*/ 34567 h 202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2752" h="2022391">
                  <a:moveTo>
                    <a:pt x="1239031" y="34567"/>
                  </a:moveTo>
                  <a:cubicBezTo>
                    <a:pt x="1292371" y="-66186"/>
                    <a:pt x="1172991" y="85367"/>
                    <a:pt x="1172991" y="85367"/>
                  </a:cubicBezTo>
                  <a:cubicBezTo>
                    <a:pt x="1069698" y="167494"/>
                    <a:pt x="732724" y="455360"/>
                    <a:pt x="619271" y="527327"/>
                  </a:cubicBezTo>
                  <a:cubicBezTo>
                    <a:pt x="505818" y="599294"/>
                    <a:pt x="533758" y="513780"/>
                    <a:pt x="492271" y="517167"/>
                  </a:cubicBezTo>
                  <a:cubicBezTo>
                    <a:pt x="450784" y="520554"/>
                    <a:pt x="449091" y="308887"/>
                    <a:pt x="370351" y="547647"/>
                  </a:cubicBezTo>
                  <a:cubicBezTo>
                    <a:pt x="291611" y="786407"/>
                    <a:pt x="68091" y="1746527"/>
                    <a:pt x="19831" y="1949727"/>
                  </a:cubicBezTo>
                  <a:cubicBezTo>
                    <a:pt x="-28429" y="2152927"/>
                    <a:pt x="18984" y="1876914"/>
                    <a:pt x="80791" y="1766847"/>
                  </a:cubicBezTo>
                  <a:cubicBezTo>
                    <a:pt x="142598" y="1656780"/>
                    <a:pt x="261978" y="1468820"/>
                    <a:pt x="390671" y="1289327"/>
                  </a:cubicBezTo>
                  <a:cubicBezTo>
                    <a:pt x="519364" y="1109834"/>
                    <a:pt x="711558" y="899014"/>
                    <a:pt x="852951" y="689887"/>
                  </a:cubicBezTo>
                  <a:cubicBezTo>
                    <a:pt x="994344" y="480760"/>
                    <a:pt x="1185691" y="135320"/>
                    <a:pt x="1239031" y="34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A377C41F-8E2F-4B75-9153-368F44B296DE}"/>
                </a:ext>
              </a:extLst>
            </p:cNvPr>
            <p:cNvSpPr/>
            <p:nvPr/>
          </p:nvSpPr>
          <p:spPr>
            <a:xfrm>
              <a:off x="3524936" y="7865312"/>
              <a:ext cx="1297239" cy="2857602"/>
            </a:xfrm>
            <a:custGeom>
              <a:avLst/>
              <a:gdLst>
                <a:gd name="connsiteX0" fmla="*/ 889584 w 1297239"/>
                <a:gd name="connsiteY0" fmla="*/ 18848 h 2857602"/>
                <a:gd name="connsiteX1" fmla="*/ 808304 w 1297239"/>
                <a:gd name="connsiteY1" fmla="*/ 455728 h 2857602"/>
                <a:gd name="connsiteX2" fmla="*/ 1168984 w 1297239"/>
                <a:gd name="connsiteY2" fmla="*/ 689408 h 2857602"/>
                <a:gd name="connsiteX3" fmla="*/ 1280744 w 1297239"/>
                <a:gd name="connsiteY3" fmla="*/ 1299008 h 2857602"/>
                <a:gd name="connsiteX4" fmla="*/ 848944 w 1297239"/>
                <a:gd name="connsiteY4" fmla="*/ 2807768 h 2857602"/>
                <a:gd name="connsiteX5" fmla="*/ 904824 w 1297239"/>
                <a:gd name="connsiteY5" fmla="*/ 2487728 h 2857602"/>
                <a:gd name="connsiteX6" fmla="*/ 666064 w 1297239"/>
                <a:gd name="connsiteY6" fmla="*/ 2411528 h 2857602"/>
                <a:gd name="connsiteX7" fmla="*/ 20904 w 1297239"/>
                <a:gd name="connsiteY7" fmla="*/ 2599488 h 2857602"/>
                <a:gd name="connsiteX8" fmla="*/ 168224 w 1297239"/>
                <a:gd name="connsiteY8" fmla="*/ 2035608 h 2857602"/>
                <a:gd name="connsiteX9" fmla="*/ 274904 w 1297239"/>
                <a:gd name="connsiteY9" fmla="*/ 1172008 h 2857602"/>
                <a:gd name="connsiteX10" fmla="*/ 533984 w 1297239"/>
                <a:gd name="connsiteY10" fmla="*/ 191568 h 2857602"/>
                <a:gd name="connsiteX11" fmla="*/ 889584 w 1297239"/>
                <a:gd name="connsiteY11" fmla="*/ 18848 h 285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97239" h="2857602">
                  <a:moveTo>
                    <a:pt x="889584" y="18848"/>
                  </a:moveTo>
                  <a:cubicBezTo>
                    <a:pt x="935304" y="62875"/>
                    <a:pt x="761737" y="343968"/>
                    <a:pt x="808304" y="455728"/>
                  </a:cubicBezTo>
                  <a:cubicBezTo>
                    <a:pt x="854871" y="567488"/>
                    <a:pt x="1090244" y="548861"/>
                    <a:pt x="1168984" y="689408"/>
                  </a:cubicBezTo>
                  <a:cubicBezTo>
                    <a:pt x="1247724" y="829955"/>
                    <a:pt x="1334084" y="945948"/>
                    <a:pt x="1280744" y="1299008"/>
                  </a:cubicBezTo>
                  <a:cubicBezTo>
                    <a:pt x="1227404" y="1652068"/>
                    <a:pt x="911597" y="2609648"/>
                    <a:pt x="848944" y="2807768"/>
                  </a:cubicBezTo>
                  <a:cubicBezTo>
                    <a:pt x="786291" y="3005888"/>
                    <a:pt x="935304" y="2553768"/>
                    <a:pt x="904824" y="2487728"/>
                  </a:cubicBezTo>
                  <a:cubicBezTo>
                    <a:pt x="874344" y="2421688"/>
                    <a:pt x="813384" y="2392901"/>
                    <a:pt x="666064" y="2411528"/>
                  </a:cubicBezTo>
                  <a:cubicBezTo>
                    <a:pt x="518744" y="2430155"/>
                    <a:pt x="103877" y="2662141"/>
                    <a:pt x="20904" y="2599488"/>
                  </a:cubicBezTo>
                  <a:cubicBezTo>
                    <a:pt x="-62069" y="2536835"/>
                    <a:pt x="125891" y="2273521"/>
                    <a:pt x="168224" y="2035608"/>
                  </a:cubicBezTo>
                  <a:cubicBezTo>
                    <a:pt x="210557" y="1797695"/>
                    <a:pt x="213944" y="1479348"/>
                    <a:pt x="274904" y="1172008"/>
                  </a:cubicBezTo>
                  <a:cubicBezTo>
                    <a:pt x="335864" y="864668"/>
                    <a:pt x="432384" y="384608"/>
                    <a:pt x="533984" y="191568"/>
                  </a:cubicBezTo>
                  <a:cubicBezTo>
                    <a:pt x="635584" y="-1472"/>
                    <a:pt x="843864" y="-25179"/>
                    <a:pt x="889584" y="18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71791453-E73E-4A0F-B297-CE0E4BA4F26E}"/>
                </a:ext>
              </a:extLst>
            </p:cNvPr>
            <p:cNvSpPr/>
            <p:nvPr/>
          </p:nvSpPr>
          <p:spPr>
            <a:xfrm>
              <a:off x="6974108" y="7332356"/>
              <a:ext cx="1147744" cy="4827720"/>
            </a:xfrm>
            <a:custGeom>
              <a:avLst/>
              <a:gdLst>
                <a:gd name="connsiteX0" fmla="*/ 823692 w 1147744"/>
                <a:gd name="connsiteY0" fmla="*/ 169111 h 4827720"/>
                <a:gd name="connsiteX1" fmla="*/ 823692 w 1147744"/>
                <a:gd name="connsiteY1" fmla="*/ 355377 h 4827720"/>
                <a:gd name="connsiteX2" fmla="*/ 1043825 w 1147744"/>
                <a:gd name="connsiteY2" fmla="*/ 2124911 h 4827720"/>
                <a:gd name="connsiteX3" fmla="*/ 984559 w 1147744"/>
                <a:gd name="connsiteY3" fmla="*/ 3250977 h 4827720"/>
                <a:gd name="connsiteX4" fmla="*/ 281825 w 1147744"/>
                <a:gd name="connsiteY4" fmla="*/ 4504044 h 4827720"/>
                <a:gd name="connsiteX5" fmla="*/ 2425 w 1147744"/>
                <a:gd name="connsiteY5" fmla="*/ 4825777 h 4827720"/>
                <a:gd name="connsiteX6" fmla="*/ 417292 w 1147744"/>
                <a:gd name="connsiteY6" fmla="*/ 4410911 h 4827720"/>
                <a:gd name="connsiteX7" fmla="*/ 899892 w 1147744"/>
                <a:gd name="connsiteY7" fmla="*/ 3767444 h 4827720"/>
                <a:gd name="connsiteX8" fmla="*/ 1145425 w 1147744"/>
                <a:gd name="connsiteY8" fmla="*/ 1887844 h 4827720"/>
                <a:gd name="connsiteX9" fmla="*/ 764425 w 1147744"/>
                <a:gd name="connsiteY9" fmla="*/ 126777 h 4827720"/>
                <a:gd name="connsiteX10" fmla="*/ 823692 w 1147744"/>
                <a:gd name="connsiteY10" fmla="*/ 169111 h 482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7744" h="4827720">
                  <a:moveTo>
                    <a:pt x="823692" y="169111"/>
                  </a:moveTo>
                  <a:cubicBezTo>
                    <a:pt x="833570" y="207211"/>
                    <a:pt x="787003" y="29410"/>
                    <a:pt x="823692" y="355377"/>
                  </a:cubicBezTo>
                  <a:cubicBezTo>
                    <a:pt x="860381" y="681344"/>
                    <a:pt x="1017014" y="1642311"/>
                    <a:pt x="1043825" y="2124911"/>
                  </a:cubicBezTo>
                  <a:cubicBezTo>
                    <a:pt x="1070636" y="2607511"/>
                    <a:pt x="1111559" y="2854455"/>
                    <a:pt x="984559" y="3250977"/>
                  </a:cubicBezTo>
                  <a:cubicBezTo>
                    <a:pt x="857559" y="3647499"/>
                    <a:pt x="445514" y="4241577"/>
                    <a:pt x="281825" y="4504044"/>
                  </a:cubicBezTo>
                  <a:cubicBezTo>
                    <a:pt x="118136" y="4766511"/>
                    <a:pt x="-20153" y="4841299"/>
                    <a:pt x="2425" y="4825777"/>
                  </a:cubicBezTo>
                  <a:cubicBezTo>
                    <a:pt x="25003" y="4810255"/>
                    <a:pt x="267714" y="4587300"/>
                    <a:pt x="417292" y="4410911"/>
                  </a:cubicBezTo>
                  <a:cubicBezTo>
                    <a:pt x="566870" y="4234522"/>
                    <a:pt x="778536" y="4187955"/>
                    <a:pt x="899892" y="3767444"/>
                  </a:cubicBezTo>
                  <a:cubicBezTo>
                    <a:pt x="1021248" y="3346933"/>
                    <a:pt x="1168003" y="2494622"/>
                    <a:pt x="1145425" y="1887844"/>
                  </a:cubicBezTo>
                  <a:cubicBezTo>
                    <a:pt x="1122847" y="1281066"/>
                    <a:pt x="822281" y="417466"/>
                    <a:pt x="764425" y="126777"/>
                  </a:cubicBezTo>
                  <a:cubicBezTo>
                    <a:pt x="706569" y="-163912"/>
                    <a:pt x="813814" y="131011"/>
                    <a:pt x="823692" y="169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202D2C1A-32D9-43A6-978A-4270F3710395}"/>
                </a:ext>
              </a:extLst>
            </p:cNvPr>
            <p:cNvSpPr/>
            <p:nvPr/>
          </p:nvSpPr>
          <p:spPr>
            <a:xfrm>
              <a:off x="6452489" y="9117966"/>
              <a:ext cx="819765" cy="1076657"/>
            </a:xfrm>
            <a:custGeom>
              <a:avLst/>
              <a:gdLst>
                <a:gd name="connsiteX0" fmla="*/ 761111 w 819765"/>
                <a:gd name="connsiteY0" fmla="*/ 68367 h 1076657"/>
                <a:gd name="connsiteX1" fmla="*/ 75311 w 819765"/>
                <a:gd name="connsiteY1" fmla="*/ 813434 h 1076657"/>
                <a:gd name="connsiteX2" fmla="*/ 41444 w 819765"/>
                <a:gd name="connsiteY2" fmla="*/ 1075901 h 1076657"/>
                <a:gd name="connsiteX3" fmla="*/ 286978 w 819765"/>
                <a:gd name="connsiteY3" fmla="*/ 864234 h 1076657"/>
                <a:gd name="connsiteX4" fmla="*/ 727244 w 819765"/>
                <a:gd name="connsiteY4" fmla="*/ 127634 h 1076657"/>
                <a:gd name="connsiteX5" fmla="*/ 761111 w 819765"/>
                <a:gd name="connsiteY5" fmla="*/ 68367 h 1076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765" h="1076657">
                  <a:moveTo>
                    <a:pt x="761111" y="68367"/>
                  </a:moveTo>
                  <a:cubicBezTo>
                    <a:pt x="652456" y="182667"/>
                    <a:pt x="195255" y="645512"/>
                    <a:pt x="75311" y="813434"/>
                  </a:cubicBezTo>
                  <a:cubicBezTo>
                    <a:pt x="-44634" y="981356"/>
                    <a:pt x="6166" y="1067434"/>
                    <a:pt x="41444" y="1075901"/>
                  </a:cubicBezTo>
                  <a:cubicBezTo>
                    <a:pt x="76722" y="1084368"/>
                    <a:pt x="172678" y="1022278"/>
                    <a:pt x="286978" y="864234"/>
                  </a:cubicBezTo>
                  <a:cubicBezTo>
                    <a:pt x="401278" y="706190"/>
                    <a:pt x="645400" y="265923"/>
                    <a:pt x="727244" y="127634"/>
                  </a:cubicBezTo>
                  <a:cubicBezTo>
                    <a:pt x="809088" y="-10655"/>
                    <a:pt x="869766" y="-45933"/>
                    <a:pt x="761111" y="68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EB94DD74-5546-40F0-9451-82A035DF0229}"/>
                </a:ext>
              </a:extLst>
            </p:cNvPr>
            <p:cNvSpPr/>
            <p:nvPr/>
          </p:nvSpPr>
          <p:spPr>
            <a:xfrm>
              <a:off x="6606081" y="9883470"/>
              <a:ext cx="1033647" cy="155020"/>
            </a:xfrm>
            <a:custGeom>
              <a:avLst/>
              <a:gdLst>
                <a:gd name="connsiteX0" fmla="*/ 67769 w 1033647"/>
                <a:gd name="connsiteY0" fmla="*/ 124130 h 155020"/>
                <a:gd name="connsiteX1" fmla="*/ 131269 w 1033647"/>
                <a:gd name="connsiteY1" fmla="*/ 124130 h 155020"/>
                <a:gd name="connsiteX2" fmla="*/ 671019 w 1033647"/>
                <a:gd name="connsiteY2" fmla="*/ 149530 h 155020"/>
                <a:gd name="connsiteX3" fmla="*/ 1032969 w 1033647"/>
                <a:gd name="connsiteY3" fmla="*/ 3480 h 155020"/>
                <a:gd name="connsiteX4" fmla="*/ 747219 w 1033647"/>
                <a:gd name="connsiteY4" fmla="*/ 47930 h 155020"/>
                <a:gd name="connsiteX5" fmla="*/ 251919 w 1033647"/>
                <a:gd name="connsiteY5" fmla="*/ 73330 h 155020"/>
                <a:gd name="connsiteX6" fmla="*/ 10619 w 1033647"/>
                <a:gd name="connsiteY6" fmla="*/ 124130 h 155020"/>
                <a:gd name="connsiteX7" fmla="*/ 67769 w 1033647"/>
                <a:gd name="connsiteY7" fmla="*/ 124130 h 15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647" h="155020">
                  <a:moveTo>
                    <a:pt x="67769" y="124130"/>
                  </a:moveTo>
                  <a:lnTo>
                    <a:pt x="131269" y="124130"/>
                  </a:lnTo>
                  <a:cubicBezTo>
                    <a:pt x="231811" y="128363"/>
                    <a:pt x="520736" y="169638"/>
                    <a:pt x="671019" y="149530"/>
                  </a:cubicBezTo>
                  <a:cubicBezTo>
                    <a:pt x="821302" y="129422"/>
                    <a:pt x="1020269" y="20413"/>
                    <a:pt x="1032969" y="3480"/>
                  </a:cubicBezTo>
                  <a:cubicBezTo>
                    <a:pt x="1045669" y="-13453"/>
                    <a:pt x="877394" y="36288"/>
                    <a:pt x="747219" y="47930"/>
                  </a:cubicBezTo>
                  <a:cubicBezTo>
                    <a:pt x="617044" y="59572"/>
                    <a:pt x="374686" y="60630"/>
                    <a:pt x="251919" y="73330"/>
                  </a:cubicBezTo>
                  <a:cubicBezTo>
                    <a:pt x="129152" y="86030"/>
                    <a:pt x="48719" y="114605"/>
                    <a:pt x="10619" y="124130"/>
                  </a:cubicBezTo>
                  <a:cubicBezTo>
                    <a:pt x="-27481" y="133655"/>
                    <a:pt x="47661" y="124130"/>
                    <a:pt x="67769" y="124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884F5ACB-9E5C-4369-9B8B-4B8BEAC26381}"/>
                </a:ext>
              </a:extLst>
            </p:cNvPr>
            <p:cNvSpPr/>
            <p:nvPr/>
          </p:nvSpPr>
          <p:spPr>
            <a:xfrm>
              <a:off x="6573042" y="10088219"/>
              <a:ext cx="1173981" cy="548280"/>
            </a:xfrm>
            <a:custGeom>
              <a:avLst/>
              <a:gdLst>
                <a:gd name="connsiteX0" fmla="*/ 5558 w 1173981"/>
                <a:gd name="connsiteY0" fmla="*/ 14631 h 548280"/>
                <a:gd name="connsiteX1" fmla="*/ 335758 w 1173981"/>
                <a:gd name="connsiteY1" fmla="*/ 40031 h 548280"/>
                <a:gd name="connsiteX2" fmla="*/ 926308 w 1173981"/>
                <a:gd name="connsiteY2" fmla="*/ 262281 h 548280"/>
                <a:gd name="connsiteX3" fmla="*/ 1173958 w 1173981"/>
                <a:gd name="connsiteY3" fmla="*/ 548031 h 548280"/>
                <a:gd name="connsiteX4" fmla="*/ 939008 w 1173981"/>
                <a:gd name="connsiteY4" fmla="*/ 211481 h 548280"/>
                <a:gd name="connsiteX5" fmla="*/ 596108 w 1173981"/>
                <a:gd name="connsiteY5" fmla="*/ 14631 h 548280"/>
                <a:gd name="connsiteX6" fmla="*/ 5558 w 1173981"/>
                <a:gd name="connsiteY6" fmla="*/ 14631 h 54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3981" h="548280">
                  <a:moveTo>
                    <a:pt x="5558" y="14631"/>
                  </a:moveTo>
                  <a:cubicBezTo>
                    <a:pt x="-37834" y="18864"/>
                    <a:pt x="182300" y="-1244"/>
                    <a:pt x="335758" y="40031"/>
                  </a:cubicBezTo>
                  <a:cubicBezTo>
                    <a:pt x="489216" y="81306"/>
                    <a:pt x="786608" y="177614"/>
                    <a:pt x="926308" y="262281"/>
                  </a:cubicBezTo>
                  <a:cubicBezTo>
                    <a:pt x="1066008" y="346948"/>
                    <a:pt x="1171841" y="556498"/>
                    <a:pt x="1173958" y="548031"/>
                  </a:cubicBezTo>
                  <a:cubicBezTo>
                    <a:pt x="1176075" y="539564"/>
                    <a:pt x="1035316" y="300381"/>
                    <a:pt x="939008" y="211481"/>
                  </a:cubicBezTo>
                  <a:cubicBezTo>
                    <a:pt x="842700" y="122581"/>
                    <a:pt x="752741" y="45323"/>
                    <a:pt x="596108" y="14631"/>
                  </a:cubicBezTo>
                  <a:cubicBezTo>
                    <a:pt x="439475" y="-16061"/>
                    <a:pt x="48950" y="10398"/>
                    <a:pt x="5558" y="146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96C06849-13A7-417B-A0CA-F383B32EB098}"/>
                </a:ext>
              </a:extLst>
            </p:cNvPr>
            <p:cNvSpPr/>
            <p:nvPr/>
          </p:nvSpPr>
          <p:spPr>
            <a:xfrm>
              <a:off x="5838671" y="10132392"/>
              <a:ext cx="1286793" cy="1160287"/>
            </a:xfrm>
            <a:custGeom>
              <a:avLst/>
              <a:gdLst>
                <a:gd name="connsiteX0" fmla="*/ 1222529 w 1286793"/>
                <a:gd name="connsiteY0" fmla="*/ 491158 h 1160287"/>
                <a:gd name="connsiteX1" fmla="*/ 1178079 w 1286793"/>
                <a:gd name="connsiteY1" fmla="*/ 427658 h 1160287"/>
                <a:gd name="connsiteX2" fmla="*/ 485929 w 1286793"/>
                <a:gd name="connsiteY2" fmla="*/ 2208 h 1160287"/>
                <a:gd name="connsiteX3" fmla="*/ 238279 w 1286793"/>
                <a:gd name="connsiteY3" fmla="*/ 275258 h 1160287"/>
                <a:gd name="connsiteX4" fmla="*/ 79529 w 1286793"/>
                <a:gd name="connsiteY4" fmla="*/ 592758 h 1160287"/>
                <a:gd name="connsiteX5" fmla="*/ 3329 w 1286793"/>
                <a:gd name="connsiteY5" fmla="*/ 738808 h 1160287"/>
                <a:gd name="connsiteX6" fmla="*/ 130329 w 1286793"/>
                <a:gd name="connsiteY6" fmla="*/ 1157908 h 1160287"/>
                <a:gd name="connsiteX7" fmla="*/ 3329 w 1286793"/>
                <a:gd name="connsiteY7" fmla="*/ 897558 h 1160287"/>
                <a:gd name="connsiteX8" fmla="*/ 85879 w 1286793"/>
                <a:gd name="connsiteY8" fmla="*/ 643558 h 1160287"/>
                <a:gd name="connsiteX9" fmla="*/ 562129 w 1286793"/>
                <a:gd name="connsiteY9" fmla="*/ 110158 h 1160287"/>
                <a:gd name="connsiteX10" fmla="*/ 1222529 w 1286793"/>
                <a:gd name="connsiteY10" fmla="*/ 491158 h 116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6793" h="1160287">
                  <a:moveTo>
                    <a:pt x="1222529" y="491158"/>
                  </a:moveTo>
                  <a:cubicBezTo>
                    <a:pt x="1325187" y="544075"/>
                    <a:pt x="1300846" y="509150"/>
                    <a:pt x="1178079" y="427658"/>
                  </a:cubicBezTo>
                  <a:cubicBezTo>
                    <a:pt x="1055312" y="346166"/>
                    <a:pt x="642562" y="27608"/>
                    <a:pt x="485929" y="2208"/>
                  </a:cubicBezTo>
                  <a:cubicBezTo>
                    <a:pt x="329296" y="-23192"/>
                    <a:pt x="306012" y="176833"/>
                    <a:pt x="238279" y="275258"/>
                  </a:cubicBezTo>
                  <a:cubicBezTo>
                    <a:pt x="170546" y="373683"/>
                    <a:pt x="118687" y="515500"/>
                    <a:pt x="79529" y="592758"/>
                  </a:cubicBezTo>
                  <a:cubicBezTo>
                    <a:pt x="40371" y="670016"/>
                    <a:pt x="-5138" y="644616"/>
                    <a:pt x="3329" y="738808"/>
                  </a:cubicBezTo>
                  <a:cubicBezTo>
                    <a:pt x="11796" y="833000"/>
                    <a:pt x="130329" y="1131450"/>
                    <a:pt x="130329" y="1157908"/>
                  </a:cubicBezTo>
                  <a:cubicBezTo>
                    <a:pt x="130329" y="1184366"/>
                    <a:pt x="10737" y="983283"/>
                    <a:pt x="3329" y="897558"/>
                  </a:cubicBezTo>
                  <a:cubicBezTo>
                    <a:pt x="-4079" y="811833"/>
                    <a:pt x="-7254" y="774791"/>
                    <a:pt x="85879" y="643558"/>
                  </a:cubicBezTo>
                  <a:cubicBezTo>
                    <a:pt x="179012" y="512325"/>
                    <a:pt x="369512" y="136616"/>
                    <a:pt x="562129" y="110158"/>
                  </a:cubicBezTo>
                  <a:cubicBezTo>
                    <a:pt x="754746" y="83700"/>
                    <a:pt x="1119871" y="438241"/>
                    <a:pt x="1222529" y="491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262AC545-EE17-43F7-B8FC-7767CCE7BCF8}"/>
                </a:ext>
              </a:extLst>
            </p:cNvPr>
            <p:cNvSpPr/>
            <p:nvPr/>
          </p:nvSpPr>
          <p:spPr>
            <a:xfrm>
              <a:off x="6413491" y="10413760"/>
              <a:ext cx="658192" cy="680158"/>
            </a:xfrm>
            <a:custGeom>
              <a:avLst/>
              <a:gdLst>
                <a:gd name="connsiteX0" fmla="*/ 654059 w 658192"/>
                <a:gd name="connsiteY0" fmla="*/ 171690 h 680158"/>
                <a:gd name="connsiteX1" fmla="*/ 590559 w 658192"/>
                <a:gd name="connsiteY1" fmla="*/ 495540 h 680158"/>
                <a:gd name="connsiteX2" fmla="*/ 584209 w 658192"/>
                <a:gd name="connsiteY2" fmla="*/ 679690 h 680158"/>
                <a:gd name="connsiteX3" fmla="*/ 469909 w 658192"/>
                <a:gd name="connsiteY3" fmla="*/ 444740 h 680158"/>
                <a:gd name="connsiteX4" fmla="*/ 9 w 658192"/>
                <a:gd name="connsiteY4" fmla="*/ 240 h 680158"/>
                <a:gd name="connsiteX5" fmla="*/ 457209 w 658192"/>
                <a:gd name="connsiteY5" fmla="*/ 508240 h 680158"/>
                <a:gd name="connsiteX6" fmla="*/ 654059 w 658192"/>
                <a:gd name="connsiteY6" fmla="*/ 171690 h 68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8192" h="680158">
                  <a:moveTo>
                    <a:pt x="654059" y="171690"/>
                  </a:moveTo>
                  <a:cubicBezTo>
                    <a:pt x="676284" y="169573"/>
                    <a:pt x="602201" y="410873"/>
                    <a:pt x="590559" y="495540"/>
                  </a:cubicBezTo>
                  <a:cubicBezTo>
                    <a:pt x="578917" y="580207"/>
                    <a:pt x="604317" y="688157"/>
                    <a:pt x="584209" y="679690"/>
                  </a:cubicBezTo>
                  <a:cubicBezTo>
                    <a:pt x="564101" y="671223"/>
                    <a:pt x="567276" y="557982"/>
                    <a:pt x="469909" y="444740"/>
                  </a:cubicBezTo>
                  <a:cubicBezTo>
                    <a:pt x="372542" y="331498"/>
                    <a:pt x="2126" y="-10343"/>
                    <a:pt x="9" y="240"/>
                  </a:cubicBezTo>
                  <a:cubicBezTo>
                    <a:pt x="-2108" y="10823"/>
                    <a:pt x="350317" y="478607"/>
                    <a:pt x="457209" y="508240"/>
                  </a:cubicBezTo>
                  <a:cubicBezTo>
                    <a:pt x="564101" y="537873"/>
                    <a:pt x="631834" y="173807"/>
                    <a:pt x="654059" y="171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AAB20468-9610-44A0-86CE-14BB90B1F141}"/>
                </a:ext>
              </a:extLst>
            </p:cNvPr>
            <p:cNvSpPr/>
            <p:nvPr/>
          </p:nvSpPr>
          <p:spPr>
            <a:xfrm>
              <a:off x="5486400" y="10514508"/>
              <a:ext cx="446997" cy="963702"/>
            </a:xfrm>
            <a:custGeom>
              <a:avLst/>
              <a:gdLst>
                <a:gd name="connsiteX0" fmla="*/ 209550 w 446997"/>
                <a:gd name="connsiteY0" fmla="*/ 26492 h 963702"/>
                <a:gd name="connsiteX1" fmla="*/ 190500 w 446997"/>
                <a:gd name="connsiteY1" fmla="*/ 109042 h 963702"/>
                <a:gd name="connsiteX2" fmla="*/ 88900 w 446997"/>
                <a:gd name="connsiteY2" fmla="*/ 528142 h 963702"/>
                <a:gd name="connsiteX3" fmla="*/ 444500 w 446997"/>
                <a:gd name="connsiteY3" fmla="*/ 959942 h 963702"/>
                <a:gd name="connsiteX4" fmla="*/ 234950 w 446997"/>
                <a:gd name="connsiteY4" fmla="*/ 724992 h 963702"/>
                <a:gd name="connsiteX5" fmla="*/ 0 w 446997"/>
                <a:gd name="connsiteY5" fmla="*/ 496392 h 963702"/>
                <a:gd name="connsiteX6" fmla="*/ 209550 w 446997"/>
                <a:gd name="connsiteY6" fmla="*/ 26492 h 9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97" h="963702">
                  <a:moveTo>
                    <a:pt x="209550" y="26492"/>
                  </a:moveTo>
                  <a:cubicBezTo>
                    <a:pt x="241300" y="-38066"/>
                    <a:pt x="210608" y="25434"/>
                    <a:pt x="190500" y="109042"/>
                  </a:cubicBezTo>
                  <a:cubicBezTo>
                    <a:pt x="170392" y="192650"/>
                    <a:pt x="46567" y="386325"/>
                    <a:pt x="88900" y="528142"/>
                  </a:cubicBezTo>
                  <a:cubicBezTo>
                    <a:pt x="131233" y="669959"/>
                    <a:pt x="420158" y="927134"/>
                    <a:pt x="444500" y="959942"/>
                  </a:cubicBezTo>
                  <a:cubicBezTo>
                    <a:pt x="468842" y="992750"/>
                    <a:pt x="309033" y="802250"/>
                    <a:pt x="234950" y="724992"/>
                  </a:cubicBezTo>
                  <a:cubicBezTo>
                    <a:pt x="160867" y="647734"/>
                    <a:pt x="0" y="610692"/>
                    <a:pt x="0" y="496392"/>
                  </a:cubicBezTo>
                  <a:cubicBezTo>
                    <a:pt x="0" y="382092"/>
                    <a:pt x="177800" y="91050"/>
                    <a:pt x="209550" y="264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FFF34930-D556-437A-9376-ECE053597DE3}"/>
                </a:ext>
              </a:extLst>
            </p:cNvPr>
            <p:cNvSpPr/>
            <p:nvPr/>
          </p:nvSpPr>
          <p:spPr>
            <a:xfrm>
              <a:off x="5200650" y="10477375"/>
              <a:ext cx="1257356" cy="1542560"/>
            </a:xfrm>
            <a:custGeom>
              <a:avLst/>
              <a:gdLst>
                <a:gd name="connsiteX0" fmla="*/ 1206500 w 1257356"/>
                <a:gd name="connsiteY0" fmla="*/ 125 h 1542560"/>
                <a:gd name="connsiteX1" fmla="*/ 1231900 w 1257356"/>
                <a:gd name="connsiteY1" fmla="*/ 819275 h 1542560"/>
                <a:gd name="connsiteX2" fmla="*/ 895350 w 1257356"/>
                <a:gd name="connsiteY2" fmla="*/ 1009775 h 1542560"/>
                <a:gd name="connsiteX3" fmla="*/ 742950 w 1257356"/>
                <a:gd name="connsiteY3" fmla="*/ 1460625 h 1542560"/>
                <a:gd name="connsiteX4" fmla="*/ 0 w 1257356"/>
                <a:gd name="connsiteY4" fmla="*/ 1517775 h 1542560"/>
                <a:gd name="connsiteX5" fmla="*/ 742950 w 1257356"/>
                <a:gd name="connsiteY5" fmla="*/ 1181225 h 1542560"/>
                <a:gd name="connsiteX6" fmla="*/ 990600 w 1257356"/>
                <a:gd name="connsiteY6" fmla="*/ 882775 h 1542560"/>
                <a:gd name="connsiteX7" fmla="*/ 1206500 w 1257356"/>
                <a:gd name="connsiteY7" fmla="*/ 125 h 154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7356" h="1542560">
                  <a:moveTo>
                    <a:pt x="1206500" y="125"/>
                  </a:moveTo>
                  <a:cubicBezTo>
                    <a:pt x="1246717" y="-10458"/>
                    <a:pt x="1283758" y="651000"/>
                    <a:pt x="1231900" y="819275"/>
                  </a:cubicBezTo>
                  <a:cubicBezTo>
                    <a:pt x="1180042" y="987550"/>
                    <a:pt x="976842" y="902883"/>
                    <a:pt x="895350" y="1009775"/>
                  </a:cubicBezTo>
                  <a:cubicBezTo>
                    <a:pt x="813858" y="1116667"/>
                    <a:pt x="892175" y="1375958"/>
                    <a:pt x="742950" y="1460625"/>
                  </a:cubicBezTo>
                  <a:cubicBezTo>
                    <a:pt x="593725" y="1545292"/>
                    <a:pt x="0" y="1564342"/>
                    <a:pt x="0" y="1517775"/>
                  </a:cubicBezTo>
                  <a:cubicBezTo>
                    <a:pt x="0" y="1471208"/>
                    <a:pt x="577850" y="1287058"/>
                    <a:pt x="742950" y="1181225"/>
                  </a:cubicBezTo>
                  <a:cubicBezTo>
                    <a:pt x="908050" y="1075392"/>
                    <a:pt x="912283" y="1082800"/>
                    <a:pt x="990600" y="882775"/>
                  </a:cubicBezTo>
                  <a:cubicBezTo>
                    <a:pt x="1068917" y="682750"/>
                    <a:pt x="1166283" y="10708"/>
                    <a:pt x="1206500" y="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12D24EEB-DF5F-41F1-9BE9-3B5A84EB65F9}"/>
                </a:ext>
              </a:extLst>
            </p:cNvPr>
            <p:cNvSpPr/>
            <p:nvPr/>
          </p:nvSpPr>
          <p:spPr>
            <a:xfrm>
              <a:off x="5217501" y="10609740"/>
              <a:ext cx="502497" cy="498628"/>
            </a:xfrm>
            <a:custGeom>
              <a:avLst/>
              <a:gdLst>
                <a:gd name="connsiteX0" fmla="*/ 484799 w 502497"/>
                <a:gd name="connsiteY0" fmla="*/ 26510 h 498628"/>
                <a:gd name="connsiteX1" fmla="*/ 383199 w 502497"/>
                <a:gd name="connsiteY1" fmla="*/ 96360 h 498628"/>
                <a:gd name="connsiteX2" fmla="*/ 8549 w 502497"/>
                <a:gd name="connsiteY2" fmla="*/ 426560 h 498628"/>
                <a:gd name="connsiteX3" fmla="*/ 116499 w 502497"/>
                <a:gd name="connsiteY3" fmla="*/ 331310 h 498628"/>
                <a:gd name="connsiteX4" fmla="*/ 65699 w 502497"/>
                <a:gd name="connsiteY4" fmla="*/ 490060 h 498628"/>
                <a:gd name="connsiteX5" fmla="*/ 484799 w 502497"/>
                <a:gd name="connsiteY5" fmla="*/ 26510 h 49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2497" h="498628">
                  <a:moveTo>
                    <a:pt x="484799" y="26510"/>
                  </a:moveTo>
                  <a:cubicBezTo>
                    <a:pt x="537716" y="-39107"/>
                    <a:pt x="462574" y="29685"/>
                    <a:pt x="383199" y="96360"/>
                  </a:cubicBezTo>
                  <a:cubicBezTo>
                    <a:pt x="303824" y="163035"/>
                    <a:pt x="8549" y="426560"/>
                    <a:pt x="8549" y="426560"/>
                  </a:cubicBezTo>
                  <a:cubicBezTo>
                    <a:pt x="-35901" y="465718"/>
                    <a:pt x="106974" y="320727"/>
                    <a:pt x="116499" y="331310"/>
                  </a:cubicBezTo>
                  <a:cubicBezTo>
                    <a:pt x="126024" y="341893"/>
                    <a:pt x="2199" y="541918"/>
                    <a:pt x="65699" y="490060"/>
                  </a:cubicBezTo>
                  <a:cubicBezTo>
                    <a:pt x="129199" y="438202"/>
                    <a:pt x="431882" y="92127"/>
                    <a:pt x="484799" y="26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2B52C210-E228-47C0-86CC-F899F1C2F0D3}"/>
                </a:ext>
              </a:extLst>
            </p:cNvPr>
            <p:cNvSpPr/>
            <p:nvPr/>
          </p:nvSpPr>
          <p:spPr>
            <a:xfrm>
              <a:off x="4382394" y="11036095"/>
              <a:ext cx="862711" cy="580759"/>
            </a:xfrm>
            <a:custGeom>
              <a:avLst/>
              <a:gdLst>
                <a:gd name="connsiteX0" fmla="*/ 37206 w 862711"/>
                <a:gd name="connsiteY0" fmla="*/ 552655 h 580759"/>
                <a:gd name="connsiteX1" fmla="*/ 68956 w 862711"/>
                <a:gd name="connsiteY1" fmla="*/ 495505 h 580759"/>
                <a:gd name="connsiteX2" fmla="*/ 246756 w 862711"/>
                <a:gd name="connsiteY2" fmla="*/ 247855 h 580759"/>
                <a:gd name="connsiteX3" fmla="*/ 570606 w 862711"/>
                <a:gd name="connsiteY3" fmla="*/ 19255 h 580759"/>
                <a:gd name="connsiteX4" fmla="*/ 862706 w 862711"/>
                <a:gd name="connsiteY4" fmla="*/ 19255 h 580759"/>
                <a:gd name="connsiteX5" fmla="*/ 576956 w 862711"/>
                <a:gd name="connsiteY5" fmla="*/ 76405 h 580759"/>
                <a:gd name="connsiteX6" fmla="*/ 37206 w 862711"/>
                <a:gd name="connsiteY6" fmla="*/ 552655 h 58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711" h="580759">
                  <a:moveTo>
                    <a:pt x="37206" y="552655"/>
                  </a:moveTo>
                  <a:cubicBezTo>
                    <a:pt x="-47461" y="622505"/>
                    <a:pt x="34031" y="546305"/>
                    <a:pt x="68956" y="495505"/>
                  </a:cubicBezTo>
                  <a:cubicBezTo>
                    <a:pt x="103881" y="444705"/>
                    <a:pt x="163148" y="327230"/>
                    <a:pt x="246756" y="247855"/>
                  </a:cubicBezTo>
                  <a:cubicBezTo>
                    <a:pt x="330364" y="168480"/>
                    <a:pt x="467948" y="57355"/>
                    <a:pt x="570606" y="19255"/>
                  </a:cubicBezTo>
                  <a:cubicBezTo>
                    <a:pt x="673264" y="-18845"/>
                    <a:pt x="861648" y="9730"/>
                    <a:pt x="862706" y="19255"/>
                  </a:cubicBezTo>
                  <a:cubicBezTo>
                    <a:pt x="863764" y="28780"/>
                    <a:pt x="712423" y="-12495"/>
                    <a:pt x="576956" y="76405"/>
                  </a:cubicBezTo>
                  <a:cubicBezTo>
                    <a:pt x="441489" y="165305"/>
                    <a:pt x="121873" y="482805"/>
                    <a:pt x="37206" y="552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FF889B16-CB99-4733-BABB-C6B354859034}"/>
                </a:ext>
              </a:extLst>
            </p:cNvPr>
            <p:cNvSpPr/>
            <p:nvPr/>
          </p:nvSpPr>
          <p:spPr>
            <a:xfrm>
              <a:off x="4158643" y="11200687"/>
              <a:ext cx="358343" cy="347622"/>
            </a:xfrm>
            <a:custGeom>
              <a:avLst/>
              <a:gdLst>
                <a:gd name="connsiteX0" fmla="*/ 358324 w 358343"/>
                <a:gd name="connsiteY0" fmla="*/ 713 h 347622"/>
                <a:gd name="connsiteX1" fmla="*/ 40824 w 358343"/>
                <a:gd name="connsiteY1" fmla="*/ 191213 h 347622"/>
                <a:gd name="connsiteX2" fmla="*/ 299057 w 358343"/>
                <a:gd name="connsiteY2" fmla="*/ 343613 h 347622"/>
                <a:gd name="connsiteX3" fmla="*/ 53524 w 358343"/>
                <a:gd name="connsiteY3" fmla="*/ 288580 h 347622"/>
                <a:gd name="connsiteX4" fmla="*/ 23890 w 358343"/>
                <a:gd name="connsiteY4" fmla="*/ 131946 h 347622"/>
                <a:gd name="connsiteX5" fmla="*/ 358324 w 358343"/>
                <a:gd name="connsiteY5" fmla="*/ 713 h 34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8343" h="347622">
                  <a:moveTo>
                    <a:pt x="358324" y="713"/>
                  </a:moveTo>
                  <a:cubicBezTo>
                    <a:pt x="361146" y="10591"/>
                    <a:pt x="50702" y="134063"/>
                    <a:pt x="40824" y="191213"/>
                  </a:cubicBezTo>
                  <a:cubicBezTo>
                    <a:pt x="30946" y="248363"/>
                    <a:pt x="296940" y="327385"/>
                    <a:pt x="299057" y="343613"/>
                  </a:cubicBezTo>
                  <a:cubicBezTo>
                    <a:pt x="301174" y="359841"/>
                    <a:pt x="99385" y="323858"/>
                    <a:pt x="53524" y="288580"/>
                  </a:cubicBezTo>
                  <a:cubicBezTo>
                    <a:pt x="7663" y="253302"/>
                    <a:pt x="-24088" y="177807"/>
                    <a:pt x="23890" y="131946"/>
                  </a:cubicBezTo>
                  <a:cubicBezTo>
                    <a:pt x="71868" y="86085"/>
                    <a:pt x="355502" y="-9165"/>
                    <a:pt x="358324" y="7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06D7B187-55F3-4EF0-962A-966C0C43E0C0}"/>
                </a:ext>
              </a:extLst>
            </p:cNvPr>
            <p:cNvSpPr/>
            <p:nvPr/>
          </p:nvSpPr>
          <p:spPr>
            <a:xfrm>
              <a:off x="3620294" y="11631424"/>
              <a:ext cx="411614" cy="1081833"/>
            </a:xfrm>
            <a:custGeom>
              <a:avLst/>
              <a:gdLst>
                <a:gd name="connsiteX0" fmla="*/ 11906 w 411614"/>
                <a:gd name="connsiteY0" fmla="*/ 6009 h 1081833"/>
                <a:gd name="connsiteX1" fmla="*/ 50006 w 411614"/>
                <a:gd name="connsiteY1" fmla="*/ 289643 h 1081833"/>
                <a:gd name="connsiteX2" fmla="*/ 265906 w 411614"/>
                <a:gd name="connsiteY2" fmla="*/ 818809 h 1081833"/>
                <a:gd name="connsiteX3" fmla="*/ 409839 w 411614"/>
                <a:gd name="connsiteY3" fmla="*/ 1081276 h 1081833"/>
                <a:gd name="connsiteX4" fmla="*/ 337873 w 411614"/>
                <a:gd name="connsiteY4" fmla="*/ 878076 h 1081833"/>
                <a:gd name="connsiteX5" fmla="*/ 215106 w 411614"/>
                <a:gd name="connsiteY5" fmla="*/ 543643 h 1081833"/>
                <a:gd name="connsiteX6" fmla="*/ 11906 w 411614"/>
                <a:gd name="connsiteY6" fmla="*/ 6009 h 108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614" h="1081833">
                  <a:moveTo>
                    <a:pt x="11906" y="6009"/>
                  </a:moveTo>
                  <a:cubicBezTo>
                    <a:pt x="-15611" y="-36324"/>
                    <a:pt x="7673" y="154176"/>
                    <a:pt x="50006" y="289643"/>
                  </a:cubicBezTo>
                  <a:cubicBezTo>
                    <a:pt x="92339" y="425110"/>
                    <a:pt x="205934" y="686870"/>
                    <a:pt x="265906" y="818809"/>
                  </a:cubicBezTo>
                  <a:cubicBezTo>
                    <a:pt x="325878" y="950748"/>
                    <a:pt x="397845" y="1071398"/>
                    <a:pt x="409839" y="1081276"/>
                  </a:cubicBezTo>
                  <a:cubicBezTo>
                    <a:pt x="421833" y="1091154"/>
                    <a:pt x="370328" y="967681"/>
                    <a:pt x="337873" y="878076"/>
                  </a:cubicBezTo>
                  <a:cubicBezTo>
                    <a:pt x="305418" y="788471"/>
                    <a:pt x="268728" y="691104"/>
                    <a:pt x="215106" y="543643"/>
                  </a:cubicBezTo>
                  <a:cubicBezTo>
                    <a:pt x="161484" y="396182"/>
                    <a:pt x="39423" y="48342"/>
                    <a:pt x="11906" y="6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59890CF2-6611-4C83-856A-D89A1945189D}"/>
                </a:ext>
              </a:extLst>
            </p:cNvPr>
            <p:cNvSpPr/>
            <p:nvPr/>
          </p:nvSpPr>
          <p:spPr>
            <a:xfrm>
              <a:off x="3608731" y="11222528"/>
              <a:ext cx="862462" cy="437443"/>
            </a:xfrm>
            <a:custGeom>
              <a:avLst/>
              <a:gdLst>
                <a:gd name="connsiteX0" fmla="*/ 31936 w 862462"/>
                <a:gd name="connsiteY0" fmla="*/ 406439 h 437443"/>
                <a:gd name="connsiteX1" fmla="*/ 82736 w 862462"/>
                <a:gd name="connsiteY1" fmla="*/ 393739 h 437443"/>
                <a:gd name="connsiteX2" fmla="*/ 531469 w 862462"/>
                <a:gd name="connsiteY2" fmla="*/ 110105 h 437443"/>
                <a:gd name="connsiteX3" fmla="*/ 861669 w 862462"/>
                <a:gd name="connsiteY3" fmla="*/ 39 h 437443"/>
                <a:gd name="connsiteX4" fmla="*/ 438336 w 862462"/>
                <a:gd name="connsiteY4" fmla="*/ 101639 h 437443"/>
                <a:gd name="connsiteX5" fmla="*/ 31936 w 862462"/>
                <a:gd name="connsiteY5" fmla="*/ 406439 h 43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2462" h="437443">
                  <a:moveTo>
                    <a:pt x="31936" y="406439"/>
                  </a:moveTo>
                  <a:cubicBezTo>
                    <a:pt x="-27331" y="455122"/>
                    <a:pt x="-519" y="443128"/>
                    <a:pt x="82736" y="393739"/>
                  </a:cubicBezTo>
                  <a:cubicBezTo>
                    <a:pt x="165991" y="344350"/>
                    <a:pt x="401647" y="175722"/>
                    <a:pt x="531469" y="110105"/>
                  </a:cubicBezTo>
                  <a:cubicBezTo>
                    <a:pt x="661291" y="44488"/>
                    <a:pt x="877191" y="1450"/>
                    <a:pt x="861669" y="39"/>
                  </a:cubicBezTo>
                  <a:cubicBezTo>
                    <a:pt x="846147" y="-1372"/>
                    <a:pt x="580858" y="34611"/>
                    <a:pt x="438336" y="101639"/>
                  </a:cubicBezTo>
                  <a:cubicBezTo>
                    <a:pt x="295814" y="168667"/>
                    <a:pt x="91203" y="357756"/>
                    <a:pt x="31936" y="4064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55A26C30-9DC1-4003-8980-A21740484A0B}"/>
                </a:ext>
              </a:extLst>
            </p:cNvPr>
            <p:cNvSpPr/>
            <p:nvPr/>
          </p:nvSpPr>
          <p:spPr>
            <a:xfrm>
              <a:off x="3273429" y="8229783"/>
              <a:ext cx="3148951" cy="3251261"/>
            </a:xfrm>
            <a:custGeom>
              <a:avLst/>
              <a:gdLst>
                <a:gd name="connsiteX0" fmla="*/ 22221 w 3148951"/>
                <a:gd name="connsiteY0" fmla="*/ 2736667 h 3251261"/>
                <a:gd name="connsiteX1" fmla="*/ 384171 w 3148951"/>
                <a:gd name="connsiteY1" fmla="*/ 3162117 h 3251261"/>
                <a:gd name="connsiteX2" fmla="*/ 479421 w 3148951"/>
                <a:gd name="connsiteY2" fmla="*/ 3022417 h 3251261"/>
                <a:gd name="connsiteX3" fmla="*/ 1216021 w 3148951"/>
                <a:gd name="connsiteY3" fmla="*/ 2984317 h 3251261"/>
                <a:gd name="connsiteX4" fmla="*/ 1038221 w 3148951"/>
                <a:gd name="connsiteY4" fmla="*/ 3066867 h 3251261"/>
                <a:gd name="connsiteX5" fmla="*/ 1031871 w 3148951"/>
                <a:gd name="connsiteY5" fmla="*/ 3251017 h 3251261"/>
                <a:gd name="connsiteX6" fmla="*/ 1393821 w 3148951"/>
                <a:gd name="connsiteY6" fmla="*/ 3098617 h 3251261"/>
                <a:gd name="connsiteX7" fmla="*/ 1920871 w 3148951"/>
                <a:gd name="connsiteY7" fmla="*/ 2793817 h 3251261"/>
                <a:gd name="connsiteX8" fmla="*/ 2352671 w 3148951"/>
                <a:gd name="connsiteY8" fmla="*/ 2476317 h 3251261"/>
                <a:gd name="connsiteX9" fmla="*/ 2397121 w 3148951"/>
                <a:gd name="connsiteY9" fmla="*/ 2419167 h 3251261"/>
                <a:gd name="connsiteX10" fmla="*/ 2422521 w 3148951"/>
                <a:gd name="connsiteY10" fmla="*/ 3047817 h 3251261"/>
                <a:gd name="connsiteX11" fmla="*/ 2632071 w 3148951"/>
                <a:gd name="connsiteY11" fmla="*/ 2882717 h 3251261"/>
                <a:gd name="connsiteX12" fmla="*/ 2606671 w 3148951"/>
                <a:gd name="connsiteY12" fmla="*/ 2457267 h 3251261"/>
                <a:gd name="connsiteX13" fmla="*/ 3070221 w 3148951"/>
                <a:gd name="connsiteY13" fmla="*/ 1942917 h 3251261"/>
                <a:gd name="connsiteX14" fmla="*/ 3076571 w 3148951"/>
                <a:gd name="connsiteY14" fmla="*/ 926917 h 3251261"/>
                <a:gd name="connsiteX15" fmla="*/ 2352671 w 3148951"/>
                <a:gd name="connsiteY15" fmla="*/ 44267 h 3251261"/>
                <a:gd name="connsiteX16" fmla="*/ 2327271 w 3148951"/>
                <a:gd name="connsiteY16" fmla="*/ 145867 h 3251261"/>
                <a:gd name="connsiteX17" fmla="*/ 2359021 w 3148951"/>
                <a:gd name="connsiteY17" fmla="*/ 266517 h 3251261"/>
                <a:gd name="connsiteX18" fmla="*/ 1768471 w 3148951"/>
                <a:gd name="connsiteY18" fmla="*/ 857067 h 3251261"/>
                <a:gd name="connsiteX19" fmla="*/ 1368421 w 3148951"/>
                <a:gd name="connsiteY19" fmla="*/ 1206317 h 3251261"/>
                <a:gd name="connsiteX20" fmla="*/ 1108071 w 3148951"/>
                <a:gd name="connsiteY20" fmla="*/ 1866717 h 3251261"/>
                <a:gd name="connsiteX21" fmla="*/ 22221 w 3148951"/>
                <a:gd name="connsiteY21" fmla="*/ 2736667 h 3251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148951" h="3251261">
                  <a:moveTo>
                    <a:pt x="22221" y="2736667"/>
                  </a:moveTo>
                  <a:cubicBezTo>
                    <a:pt x="-98429" y="2952567"/>
                    <a:pt x="307971" y="3114492"/>
                    <a:pt x="384171" y="3162117"/>
                  </a:cubicBezTo>
                  <a:cubicBezTo>
                    <a:pt x="460371" y="3209742"/>
                    <a:pt x="340779" y="3052050"/>
                    <a:pt x="479421" y="3022417"/>
                  </a:cubicBezTo>
                  <a:cubicBezTo>
                    <a:pt x="618063" y="2992784"/>
                    <a:pt x="1122888" y="2976909"/>
                    <a:pt x="1216021" y="2984317"/>
                  </a:cubicBezTo>
                  <a:cubicBezTo>
                    <a:pt x="1309154" y="2991725"/>
                    <a:pt x="1068913" y="3022417"/>
                    <a:pt x="1038221" y="3066867"/>
                  </a:cubicBezTo>
                  <a:cubicBezTo>
                    <a:pt x="1007529" y="3111317"/>
                    <a:pt x="972604" y="3245725"/>
                    <a:pt x="1031871" y="3251017"/>
                  </a:cubicBezTo>
                  <a:cubicBezTo>
                    <a:pt x="1091138" y="3256309"/>
                    <a:pt x="1245654" y="3174817"/>
                    <a:pt x="1393821" y="3098617"/>
                  </a:cubicBezTo>
                  <a:cubicBezTo>
                    <a:pt x="1541988" y="3022417"/>
                    <a:pt x="1761063" y="2897534"/>
                    <a:pt x="1920871" y="2793817"/>
                  </a:cubicBezTo>
                  <a:cubicBezTo>
                    <a:pt x="2080679" y="2690100"/>
                    <a:pt x="2273296" y="2538759"/>
                    <a:pt x="2352671" y="2476317"/>
                  </a:cubicBezTo>
                  <a:cubicBezTo>
                    <a:pt x="2432046" y="2413875"/>
                    <a:pt x="2385479" y="2323917"/>
                    <a:pt x="2397121" y="2419167"/>
                  </a:cubicBezTo>
                  <a:cubicBezTo>
                    <a:pt x="2408763" y="2514417"/>
                    <a:pt x="2383363" y="2970559"/>
                    <a:pt x="2422521" y="3047817"/>
                  </a:cubicBezTo>
                  <a:cubicBezTo>
                    <a:pt x="2461679" y="3125075"/>
                    <a:pt x="2601379" y="2981142"/>
                    <a:pt x="2632071" y="2882717"/>
                  </a:cubicBezTo>
                  <a:cubicBezTo>
                    <a:pt x="2662763" y="2784292"/>
                    <a:pt x="2533646" y="2613900"/>
                    <a:pt x="2606671" y="2457267"/>
                  </a:cubicBezTo>
                  <a:cubicBezTo>
                    <a:pt x="2679696" y="2300634"/>
                    <a:pt x="2991904" y="2197975"/>
                    <a:pt x="3070221" y="1942917"/>
                  </a:cubicBezTo>
                  <a:cubicBezTo>
                    <a:pt x="3148538" y="1687859"/>
                    <a:pt x="3196163" y="1243359"/>
                    <a:pt x="3076571" y="926917"/>
                  </a:cubicBezTo>
                  <a:cubicBezTo>
                    <a:pt x="2956979" y="610475"/>
                    <a:pt x="2477554" y="174442"/>
                    <a:pt x="2352671" y="44267"/>
                  </a:cubicBezTo>
                  <a:cubicBezTo>
                    <a:pt x="2227788" y="-85908"/>
                    <a:pt x="2326213" y="108825"/>
                    <a:pt x="2327271" y="145867"/>
                  </a:cubicBezTo>
                  <a:cubicBezTo>
                    <a:pt x="2328329" y="182909"/>
                    <a:pt x="2452154" y="147984"/>
                    <a:pt x="2359021" y="266517"/>
                  </a:cubicBezTo>
                  <a:cubicBezTo>
                    <a:pt x="2265888" y="385050"/>
                    <a:pt x="1933571" y="700434"/>
                    <a:pt x="1768471" y="857067"/>
                  </a:cubicBezTo>
                  <a:cubicBezTo>
                    <a:pt x="1603371" y="1013700"/>
                    <a:pt x="1478488" y="1038042"/>
                    <a:pt x="1368421" y="1206317"/>
                  </a:cubicBezTo>
                  <a:cubicBezTo>
                    <a:pt x="1258354" y="1374592"/>
                    <a:pt x="1335613" y="1608484"/>
                    <a:pt x="1108071" y="1866717"/>
                  </a:cubicBezTo>
                  <a:cubicBezTo>
                    <a:pt x="880529" y="2124950"/>
                    <a:pt x="142871" y="2520767"/>
                    <a:pt x="22221" y="2736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79D5AED8-9BDF-4D53-AA04-309A83852B47}"/>
                </a:ext>
              </a:extLst>
            </p:cNvPr>
            <p:cNvSpPr/>
            <p:nvPr/>
          </p:nvSpPr>
          <p:spPr>
            <a:xfrm>
              <a:off x="6157064" y="7635608"/>
              <a:ext cx="1921852" cy="2996979"/>
            </a:xfrm>
            <a:custGeom>
              <a:avLst/>
              <a:gdLst>
                <a:gd name="connsiteX0" fmla="*/ 49003 w 1921852"/>
                <a:gd name="connsiteY0" fmla="*/ 1355992 h 2996979"/>
                <a:gd name="connsiteX1" fmla="*/ 82869 w 1921852"/>
                <a:gd name="connsiteY1" fmla="*/ 1186659 h 2996979"/>
                <a:gd name="connsiteX2" fmla="*/ 1022669 w 1921852"/>
                <a:gd name="connsiteY2" fmla="*/ 424659 h 2996979"/>
                <a:gd name="connsiteX3" fmla="*/ 1556069 w 1921852"/>
                <a:gd name="connsiteY3" fmla="*/ 111392 h 2996979"/>
                <a:gd name="connsiteX4" fmla="*/ 1911669 w 1921852"/>
                <a:gd name="connsiteY4" fmla="*/ 2346592 h 2996979"/>
                <a:gd name="connsiteX5" fmla="*/ 1801603 w 1921852"/>
                <a:gd name="connsiteY5" fmla="*/ 2990059 h 2996979"/>
                <a:gd name="connsiteX6" fmla="*/ 1556069 w 1921852"/>
                <a:gd name="connsiteY6" fmla="*/ 2668325 h 2996979"/>
                <a:gd name="connsiteX7" fmla="*/ 675536 w 1921852"/>
                <a:gd name="connsiteY7" fmla="*/ 2371992 h 2996979"/>
                <a:gd name="connsiteX8" fmla="*/ 209869 w 1921852"/>
                <a:gd name="connsiteY8" fmla="*/ 2439725 h 2996979"/>
                <a:gd name="connsiteX9" fmla="*/ 912603 w 1921852"/>
                <a:gd name="connsiteY9" fmla="*/ 2143392 h 2996979"/>
                <a:gd name="connsiteX10" fmla="*/ 286069 w 1921852"/>
                <a:gd name="connsiteY10" fmla="*/ 2219592 h 2996979"/>
                <a:gd name="connsiteX11" fmla="*/ 99803 w 1921852"/>
                <a:gd name="connsiteY11" fmla="*/ 1389859 h 2996979"/>
                <a:gd name="connsiteX12" fmla="*/ 49003 w 1921852"/>
                <a:gd name="connsiteY12" fmla="*/ 1355992 h 299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1852" h="2996979">
                  <a:moveTo>
                    <a:pt x="49003" y="1355992"/>
                  </a:moveTo>
                  <a:cubicBezTo>
                    <a:pt x="46181" y="1322125"/>
                    <a:pt x="-79409" y="1341881"/>
                    <a:pt x="82869" y="1186659"/>
                  </a:cubicBezTo>
                  <a:cubicBezTo>
                    <a:pt x="245147" y="1031437"/>
                    <a:pt x="777136" y="603870"/>
                    <a:pt x="1022669" y="424659"/>
                  </a:cubicBezTo>
                  <a:cubicBezTo>
                    <a:pt x="1268202" y="245448"/>
                    <a:pt x="1407902" y="-208930"/>
                    <a:pt x="1556069" y="111392"/>
                  </a:cubicBezTo>
                  <a:cubicBezTo>
                    <a:pt x="1704236" y="431714"/>
                    <a:pt x="1870747" y="1866814"/>
                    <a:pt x="1911669" y="2346592"/>
                  </a:cubicBezTo>
                  <a:cubicBezTo>
                    <a:pt x="1952591" y="2826370"/>
                    <a:pt x="1860870" y="2936437"/>
                    <a:pt x="1801603" y="2990059"/>
                  </a:cubicBezTo>
                  <a:cubicBezTo>
                    <a:pt x="1742336" y="3043681"/>
                    <a:pt x="1743747" y="2771336"/>
                    <a:pt x="1556069" y="2668325"/>
                  </a:cubicBezTo>
                  <a:cubicBezTo>
                    <a:pt x="1368391" y="2565314"/>
                    <a:pt x="899903" y="2410092"/>
                    <a:pt x="675536" y="2371992"/>
                  </a:cubicBezTo>
                  <a:cubicBezTo>
                    <a:pt x="451169" y="2333892"/>
                    <a:pt x="170358" y="2477825"/>
                    <a:pt x="209869" y="2439725"/>
                  </a:cubicBezTo>
                  <a:cubicBezTo>
                    <a:pt x="249380" y="2401625"/>
                    <a:pt x="899903" y="2180081"/>
                    <a:pt x="912603" y="2143392"/>
                  </a:cubicBezTo>
                  <a:cubicBezTo>
                    <a:pt x="925303" y="2106703"/>
                    <a:pt x="421536" y="2345181"/>
                    <a:pt x="286069" y="2219592"/>
                  </a:cubicBezTo>
                  <a:cubicBezTo>
                    <a:pt x="150602" y="2094003"/>
                    <a:pt x="139314" y="1530970"/>
                    <a:pt x="99803" y="1389859"/>
                  </a:cubicBezTo>
                  <a:cubicBezTo>
                    <a:pt x="60292" y="1248748"/>
                    <a:pt x="51825" y="1389859"/>
                    <a:pt x="49003" y="13559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F0140E6C-7CB9-4FD0-9E35-18B1BDF7C970}"/>
                </a:ext>
              </a:extLst>
            </p:cNvPr>
            <p:cNvSpPr/>
            <p:nvPr/>
          </p:nvSpPr>
          <p:spPr>
            <a:xfrm>
              <a:off x="4277627" y="9928791"/>
              <a:ext cx="3755265" cy="2849922"/>
            </a:xfrm>
            <a:custGeom>
              <a:avLst/>
              <a:gdLst>
                <a:gd name="connsiteX0" fmla="*/ 3664106 w 3755265"/>
                <a:gd name="connsiteY0" fmla="*/ 1154076 h 2849922"/>
                <a:gd name="connsiteX1" fmla="*/ 3520173 w 3755265"/>
                <a:gd name="connsiteY1" fmla="*/ 1255676 h 2849922"/>
                <a:gd name="connsiteX2" fmla="*/ 2885173 w 3755265"/>
                <a:gd name="connsiteY2" fmla="*/ 2407142 h 2849922"/>
                <a:gd name="connsiteX3" fmla="*/ 2707373 w 3755265"/>
                <a:gd name="connsiteY3" fmla="*/ 2847409 h 2849922"/>
                <a:gd name="connsiteX4" fmla="*/ 294373 w 3755265"/>
                <a:gd name="connsiteY4" fmla="*/ 2559542 h 2849922"/>
                <a:gd name="connsiteX5" fmla="*/ 141973 w 3755265"/>
                <a:gd name="connsiteY5" fmla="*/ 2000742 h 2849922"/>
                <a:gd name="connsiteX6" fmla="*/ 1217240 w 3755265"/>
                <a:gd name="connsiteY6" fmla="*/ 2119276 h 2849922"/>
                <a:gd name="connsiteX7" fmla="*/ 1919973 w 3755265"/>
                <a:gd name="connsiteY7" fmla="*/ 1391142 h 2849922"/>
                <a:gd name="connsiteX8" fmla="*/ 2444906 w 3755265"/>
                <a:gd name="connsiteY8" fmla="*/ 925476 h 2849922"/>
                <a:gd name="connsiteX9" fmla="*/ 3037573 w 3755265"/>
                <a:gd name="connsiteY9" fmla="*/ 950876 h 2849922"/>
                <a:gd name="connsiteX10" fmla="*/ 2893640 w 3755265"/>
                <a:gd name="connsiteY10" fmla="*/ 392076 h 2849922"/>
                <a:gd name="connsiteX11" fmla="*/ 2190906 w 3755265"/>
                <a:gd name="connsiteY11" fmla="*/ 28009 h 2849922"/>
                <a:gd name="connsiteX12" fmla="*/ 3664106 w 3755265"/>
                <a:gd name="connsiteY12" fmla="*/ 1154076 h 284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55265" h="2849922">
                  <a:moveTo>
                    <a:pt x="3664106" y="1154076"/>
                  </a:moveTo>
                  <a:cubicBezTo>
                    <a:pt x="3885650" y="1358687"/>
                    <a:pt x="3649995" y="1046832"/>
                    <a:pt x="3520173" y="1255676"/>
                  </a:cubicBezTo>
                  <a:cubicBezTo>
                    <a:pt x="3390351" y="1464520"/>
                    <a:pt x="3020640" y="2141853"/>
                    <a:pt x="2885173" y="2407142"/>
                  </a:cubicBezTo>
                  <a:cubicBezTo>
                    <a:pt x="2749706" y="2672431"/>
                    <a:pt x="3139173" y="2822009"/>
                    <a:pt x="2707373" y="2847409"/>
                  </a:cubicBezTo>
                  <a:cubicBezTo>
                    <a:pt x="2275573" y="2872809"/>
                    <a:pt x="721940" y="2700653"/>
                    <a:pt x="294373" y="2559542"/>
                  </a:cubicBezTo>
                  <a:cubicBezTo>
                    <a:pt x="-133194" y="2418431"/>
                    <a:pt x="-11838" y="2074120"/>
                    <a:pt x="141973" y="2000742"/>
                  </a:cubicBezTo>
                  <a:cubicBezTo>
                    <a:pt x="295784" y="1927364"/>
                    <a:pt x="920907" y="2220876"/>
                    <a:pt x="1217240" y="2119276"/>
                  </a:cubicBezTo>
                  <a:cubicBezTo>
                    <a:pt x="1513573" y="2017676"/>
                    <a:pt x="1715362" y="1590109"/>
                    <a:pt x="1919973" y="1391142"/>
                  </a:cubicBezTo>
                  <a:cubicBezTo>
                    <a:pt x="2124584" y="1192175"/>
                    <a:pt x="2258640" y="998854"/>
                    <a:pt x="2444906" y="925476"/>
                  </a:cubicBezTo>
                  <a:cubicBezTo>
                    <a:pt x="2631172" y="852098"/>
                    <a:pt x="2962784" y="1039776"/>
                    <a:pt x="3037573" y="950876"/>
                  </a:cubicBezTo>
                  <a:cubicBezTo>
                    <a:pt x="3112362" y="861976"/>
                    <a:pt x="3034751" y="545887"/>
                    <a:pt x="2893640" y="392076"/>
                  </a:cubicBezTo>
                  <a:cubicBezTo>
                    <a:pt x="2752529" y="238265"/>
                    <a:pt x="2069551" y="-98991"/>
                    <a:pt x="2190906" y="28009"/>
                  </a:cubicBezTo>
                  <a:cubicBezTo>
                    <a:pt x="2312261" y="155009"/>
                    <a:pt x="3442562" y="949465"/>
                    <a:pt x="3664106" y="11540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3FD78600-151C-432D-A5C2-DF42BAA88308}"/>
                </a:ext>
              </a:extLst>
            </p:cNvPr>
            <p:cNvSpPr/>
            <p:nvPr/>
          </p:nvSpPr>
          <p:spPr>
            <a:xfrm>
              <a:off x="4920958" y="11176452"/>
              <a:ext cx="509564" cy="723509"/>
            </a:xfrm>
            <a:custGeom>
              <a:avLst/>
              <a:gdLst>
                <a:gd name="connsiteX0" fmla="*/ 197142 w 509564"/>
                <a:gd name="connsiteY0" fmla="*/ 24948 h 723509"/>
                <a:gd name="connsiteX1" fmla="*/ 165392 w 509564"/>
                <a:gd name="connsiteY1" fmla="*/ 101148 h 723509"/>
                <a:gd name="connsiteX2" fmla="*/ 311442 w 509564"/>
                <a:gd name="connsiteY2" fmla="*/ 609148 h 723509"/>
                <a:gd name="connsiteX3" fmla="*/ 508292 w 509564"/>
                <a:gd name="connsiteY3" fmla="*/ 723448 h 723509"/>
                <a:gd name="connsiteX4" fmla="*/ 209842 w 509564"/>
                <a:gd name="connsiteY4" fmla="*/ 602798 h 723509"/>
                <a:gd name="connsiteX5" fmla="*/ 292 w 509564"/>
                <a:gd name="connsiteY5" fmla="*/ 412298 h 723509"/>
                <a:gd name="connsiteX6" fmla="*/ 197142 w 509564"/>
                <a:gd name="connsiteY6" fmla="*/ 24948 h 72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9564" h="723509">
                  <a:moveTo>
                    <a:pt x="197142" y="24948"/>
                  </a:moveTo>
                  <a:cubicBezTo>
                    <a:pt x="224659" y="-26910"/>
                    <a:pt x="146342" y="3781"/>
                    <a:pt x="165392" y="101148"/>
                  </a:cubicBezTo>
                  <a:cubicBezTo>
                    <a:pt x="184442" y="198515"/>
                    <a:pt x="254292" y="505431"/>
                    <a:pt x="311442" y="609148"/>
                  </a:cubicBezTo>
                  <a:cubicBezTo>
                    <a:pt x="368592" y="712865"/>
                    <a:pt x="525225" y="724506"/>
                    <a:pt x="508292" y="723448"/>
                  </a:cubicBezTo>
                  <a:cubicBezTo>
                    <a:pt x="491359" y="722390"/>
                    <a:pt x="294509" y="654656"/>
                    <a:pt x="209842" y="602798"/>
                  </a:cubicBezTo>
                  <a:cubicBezTo>
                    <a:pt x="125175" y="550940"/>
                    <a:pt x="8759" y="510723"/>
                    <a:pt x="292" y="412298"/>
                  </a:cubicBezTo>
                  <a:cubicBezTo>
                    <a:pt x="-8175" y="313873"/>
                    <a:pt x="169625" y="76806"/>
                    <a:pt x="197142" y="249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5A1B26CC-8177-42E0-9941-5AD020141138}"/>
                </a:ext>
              </a:extLst>
            </p:cNvPr>
            <p:cNvSpPr/>
            <p:nvPr/>
          </p:nvSpPr>
          <p:spPr>
            <a:xfrm>
              <a:off x="6321010" y="10363453"/>
              <a:ext cx="810525" cy="907251"/>
            </a:xfrm>
            <a:custGeom>
              <a:avLst/>
              <a:gdLst>
                <a:gd name="connsiteX0" fmla="*/ 54390 w 810525"/>
                <a:gd name="connsiteY0" fmla="*/ 44197 h 907251"/>
                <a:gd name="connsiteX1" fmla="*/ 155990 w 810525"/>
                <a:gd name="connsiteY1" fmla="*/ 101347 h 907251"/>
                <a:gd name="connsiteX2" fmla="*/ 810040 w 810525"/>
                <a:gd name="connsiteY2" fmla="*/ 717297 h 907251"/>
                <a:gd name="connsiteX3" fmla="*/ 41690 w 810525"/>
                <a:gd name="connsiteY3" fmla="*/ 901447 h 907251"/>
                <a:gd name="connsiteX4" fmla="*/ 98840 w 810525"/>
                <a:gd name="connsiteY4" fmla="*/ 545847 h 907251"/>
                <a:gd name="connsiteX5" fmla="*/ 54390 w 810525"/>
                <a:gd name="connsiteY5" fmla="*/ 44197 h 90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525" h="907251">
                  <a:moveTo>
                    <a:pt x="54390" y="44197"/>
                  </a:moveTo>
                  <a:cubicBezTo>
                    <a:pt x="63915" y="-29886"/>
                    <a:pt x="30048" y="-10836"/>
                    <a:pt x="155990" y="101347"/>
                  </a:cubicBezTo>
                  <a:cubicBezTo>
                    <a:pt x="281932" y="213530"/>
                    <a:pt x="829090" y="583947"/>
                    <a:pt x="810040" y="717297"/>
                  </a:cubicBezTo>
                  <a:cubicBezTo>
                    <a:pt x="790990" y="850647"/>
                    <a:pt x="160223" y="930022"/>
                    <a:pt x="41690" y="901447"/>
                  </a:cubicBezTo>
                  <a:cubicBezTo>
                    <a:pt x="-76843" y="872872"/>
                    <a:pt x="94607" y="685547"/>
                    <a:pt x="98840" y="545847"/>
                  </a:cubicBezTo>
                  <a:cubicBezTo>
                    <a:pt x="103073" y="406147"/>
                    <a:pt x="44865" y="118280"/>
                    <a:pt x="54390" y="44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CE0DF058-1E7C-4147-9F4C-66826A73ED5A}"/>
                </a:ext>
              </a:extLst>
            </p:cNvPr>
            <p:cNvSpPr/>
            <p:nvPr/>
          </p:nvSpPr>
          <p:spPr>
            <a:xfrm>
              <a:off x="7183743" y="10181452"/>
              <a:ext cx="826686" cy="813882"/>
            </a:xfrm>
            <a:custGeom>
              <a:avLst/>
              <a:gdLst>
                <a:gd name="connsiteX0" fmla="*/ 23507 w 826686"/>
                <a:gd name="connsiteY0" fmla="*/ 105548 h 813882"/>
                <a:gd name="connsiteX1" fmla="*/ 201307 w 826686"/>
                <a:gd name="connsiteY1" fmla="*/ 226198 h 813882"/>
                <a:gd name="connsiteX2" fmla="*/ 588657 w 826686"/>
                <a:gd name="connsiteY2" fmla="*/ 607198 h 813882"/>
                <a:gd name="connsiteX3" fmla="*/ 639457 w 826686"/>
                <a:gd name="connsiteY3" fmla="*/ 804048 h 813882"/>
                <a:gd name="connsiteX4" fmla="*/ 817257 w 826686"/>
                <a:gd name="connsiteY4" fmla="*/ 308748 h 813882"/>
                <a:gd name="connsiteX5" fmla="*/ 315607 w 826686"/>
                <a:gd name="connsiteY5" fmla="*/ 10298 h 813882"/>
                <a:gd name="connsiteX6" fmla="*/ 715657 w 826686"/>
                <a:gd name="connsiteY6" fmla="*/ 677048 h 813882"/>
                <a:gd name="connsiteX7" fmla="*/ 23507 w 826686"/>
                <a:gd name="connsiteY7" fmla="*/ 105548 h 81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686" h="813882">
                  <a:moveTo>
                    <a:pt x="23507" y="105548"/>
                  </a:moveTo>
                  <a:cubicBezTo>
                    <a:pt x="-62218" y="30406"/>
                    <a:pt x="107115" y="142590"/>
                    <a:pt x="201307" y="226198"/>
                  </a:cubicBezTo>
                  <a:cubicBezTo>
                    <a:pt x="295499" y="309806"/>
                    <a:pt x="515632" y="510890"/>
                    <a:pt x="588657" y="607198"/>
                  </a:cubicBezTo>
                  <a:cubicBezTo>
                    <a:pt x="661682" y="703506"/>
                    <a:pt x="601357" y="853790"/>
                    <a:pt x="639457" y="804048"/>
                  </a:cubicBezTo>
                  <a:cubicBezTo>
                    <a:pt x="677557" y="754306"/>
                    <a:pt x="871232" y="441040"/>
                    <a:pt x="817257" y="308748"/>
                  </a:cubicBezTo>
                  <a:cubicBezTo>
                    <a:pt x="763282" y="176456"/>
                    <a:pt x="332540" y="-51085"/>
                    <a:pt x="315607" y="10298"/>
                  </a:cubicBezTo>
                  <a:cubicBezTo>
                    <a:pt x="298674" y="71681"/>
                    <a:pt x="768574" y="662231"/>
                    <a:pt x="715657" y="677048"/>
                  </a:cubicBezTo>
                  <a:cubicBezTo>
                    <a:pt x="662740" y="691865"/>
                    <a:pt x="109232" y="180690"/>
                    <a:pt x="23507" y="105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C42AAB5B-75F8-415B-AFEE-274B241D9E6F}"/>
                </a:ext>
              </a:extLst>
            </p:cNvPr>
            <p:cNvSpPr/>
            <p:nvPr/>
          </p:nvSpPr>
          <p:spPr>
            <a:xfrm>
              <a:off x="3322009" y="11747500"/>
              <a:ext cx="329249" cy="78269"/>
            </a:xfrm>
            <a:custGeom>
              <a:avLst/>
              <a:gdLst>
                <a:gd name="connsiteX0" fmla="*/ 6979 w 329249"/>
                <a:gd name="connsiteY0" fmla="*/ 76200 h 78269"/>
                <a:gd name="connsiteX1" fmla="*/ 81591 w 329249"/>
                <a:gd name="connsiteY1" fmla="*/ 66675 h 78269"/>
                <a:gd name="connsiteX2" fmla="*/ 289554 w 329249"/>
                <a:gd name="connsiteY2" fmla="*/ 15875 h 78269"/>
                <a:gd name="connsiteX3" fmla="*/ 329241 w 329249"/>
                <a:gd name="connsiteY3" fmla="*/ 0 h 78269"/>
                <a:gd name="connsiteX4" fmla="*/ 240341 w 329249"/>
                <a:gd name="connsiteY4" fmla="*/ 36513 h 78269"/>
                <a:gd name="connsiteX5" fmla="*/ 6979 w 329249"/>
                <a:gd name="connsiteY5" fmla="*/ 76200 h 78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249" h="78269">
                  <a:moveTo>
                    <a:pt x="6979" y="76200"/>
                  </a:moveTo>
                  <a:cubicBezTo>
                    <a:pt x="-19479" y="81227"/>
                    <a:pt x="34495" y="76729"/>
                    <a:pt x="81591" y="66675"/>
                  </a:cubicBezTo>
                  <a:cubicBezTo>
                    <a:pt x="128687" y="56621"/>
                    <a:pt x="248279" y="26987"/>
                    <a:pt x="289554" y="15875"/>
                  </a:cubicBezTo>
                  <a:cubicBezTo>
                    <a:pt x="330829" y="4763"/>
                    <a:pt x="329241" y="0"/>
                    <a:pt x="329241" y="0"/>
                  </a:cubicBezTo>
                  <a:cubicBezTo>
                    <a:pt x="321039" y="3440"/>
                    <a:pt x="296433" y="21961"/>
                    <a:pt x="240341" y="36513"/>
                  </a:cubicBezTo>
                  <a:cubicBezTo>
                    <a:pt x="184249" y="51065"/>
                    <a:pt x="33437" y="71173"/>
                    <a:pt x="6979" y="76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317C3D37-4874-44FC-911C-45CCA5A13000}"/>
                </a:ext>
              </a:extLst>
            </p:cNvPr>
            <p:cNvSpPr/>
            <p:nvPr/>
          </p:nvSpPr>
          <p:spPr>
            <a:xfrm>
              <a:off x="2835268" y="11551568"/>
              <a:ext cx="327055" cy="102616"/>
            </a:xfrm>
            <a:custGeom>
              <a:avLst/>
              <a:gdLst>
                <a:gd name="connsiteX0" fmla="*/ 7 w 327055"/>
                <a:gd name="connsiteY0" fmla="*/ 14957 h 102616"/>
                <a:gd name="connsiteX1" fmla="*/ 161932 w 327055"/>
                <a:gd name="connsiteY1" fmla="*/ 5432 h 102616"/>
                <a:gd name="connsiteX2" fmla="*/ 323857 w 327055"/>
                <a:gd name="connsiteY2" fmla="*/ 100682 h 102616"/>
                <a:gd name="connsiteX3" fmla="*/ 261945 w 327055"/>
                <a:gd name="connsiteY3" fmla="*/ 67345 h 102616"/>
                <a:gd name="connsiteX4" fmla="*/ 168282 w 327055"/>
                <a:gd name="connsiteY4" fmla="*/ 41945 h 102616"/>
                <a:gd name="connsiteX5" fmla="*/ 7 w 327055"/>
                <a:gd name="connsiteY5" fmla="*/ 14957 h 10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55" h="102616">
                  <a:moveTo>
                    <a:pt x="7" y="14957"/>
                  </a:moveTo>
                  <a:cubicBezTo>
                    <a:pt x="-1051" y="8871"/>
                    <a:pt x="107957" y="-8856"/>
                    <a:pt x="161932" y="5432"/>
                  </a:cubicBezTo>
                  <a:cubicBezTo>
                    <a:pt x="215907" y="19720"/>
                    <a:pt x="307188" y="90363"/>
                    <a:pt x="323857" y="100682"/>
                  </a:cubicBezTo>
                  <a:cubicBezTo>
                    <a:pt x="340526" y="111001"/>
                    <a:pt x="287874" y="77135"/>
                    <a:pt x="261945" y="67345"/>
                  </a:cubicBezTo>
                  <a:cubicBezTo>
                    <a:pt x="236016" y="57555"/>
                    <a:pt x="211674" y="50147"/>
                    <a:pt x="168282" y="41945"/>
                  </a:cubicBezTo>
                  <a:cubicBezTo>
                    <a:pt x="124890" y="33743"/>
                    <a:pt x="1065" y="21043"/>
                    <a:pt x="7" y="149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641E1802-66DE-4620-B705-4B5E5B533B4C}"/>
                </a:ext>
              </a:extLst>
            </p:cNvPr>
            <p:cNvSpPr/>
            <p:nvPr/>
          </p:nvSpPr>
          <p:spPr>
            <a:xfrm>
              <a:off x="3165207" y="11653796"/>
              <a:ext cx="313161" cy="141454"/>
            </a:xfrm>
            <a:custGeom>
              <a:avLst/>
              <a:gdLst>
                <a:gd name="connsiteX0" fmla="*/ 1856 w 313161"/>
                <a:gd name="connsiteY0" fmla="*/ 42 h 141454"/>
                <a:gd name="connsiteX1" fmla="*/ 228868 w 313161"/>
                <a:gd name="connsiteY1" fmla="*/ 104817 h 141454"/>
                <a:gd name="connsiteX2" fmla="*/ 313006 w 313161"/>
                <a:gd name="connsiteY2" fmla="*/ 141329 h 141454"/>
                <a:gd name="connsiteX3" fmla="*/ 246331 w 313161"/>
                <a:gd name="connsiteY3" fmla="*/ 115929 h 141454"/>
                <a:gd name="connsiteX4" fmla="*/ 127268 w 313161"/>
                <a:gd name="connsiteY4" fmla="*/ 92117 h 141454"/>
                <a:gd name="connsiteX5" fmla="*/ 1856 w 313161"/>
                <a:gd name="connsiteY5" fmla="*/ 42 h 141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3161" h="141454">
                  <a:moveTo>
                    <a:pt x="1856" y="42"/>
                  </a:moveTo>
                  <a:cubicBezTo>
                    <a:pt x="18789" y="2159"/>
                    <a:pt x="177010" y="81269"/>
                    <a:pt x="228868" y="104817"/>
                  </a:cubicBezTo>
                  <a:cubicBezTo>
                    <a:pt x="280726" y="128365"/>
                    <a:pt x="310096" y="139477"/>
                    <a:pt x="313006" y="141329"/>
                  </a:cubicBezTo>
                  <a:cubicBezTo>
                    <a:pt x="315916" y="143181"/>
                    <a:pt x="277287" y="124131"/>
                    <a:pt x="246331" y="115929"/>
                  </a:cubicBezTo>
                  <a:cubicBezTo>
                    <a:pt x="215375" y="107727"/>
                    <a:pt x="166162" y="109579"/>
                    <a:pt x="127268" y="92117"/>
                  </a:cubicBezTo>
                  <a:cubicBezTo>
                    <a:pt x="88374" y="74655"/>
                    <a:pt x="-15077" y="-2075"/>
                    <a:pt x="1856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62FE3188-8A29-4CE0-BB27-155E9A3FD3FF}"/>
                </a:ext>
              </a:extLst>
            </p:cNvPr>
            <p:cNvSpPr/>
            <p:nvPr/>
          </p:nvSpPr>
          <p:spPr>
            <a:xfrm>
              <a:off x="2581818" y="11535975"/>
              <a:ext cx="284544" cy="54193"/>
            </a:xfrm>
            <a:custGeom>
              <a:avLst/>
              <a:gdLst>
                <a:gd name="connsiteX0" fmla="*/ 1045 w 284544"/>
                <a:gd name="connsiteY0" fmla="*/ 3563 h 54193"/>
                <a:gd name="connsiteX1" fmla="*/ 253457 w 284544"/>
                <a:gd name="connsiteY1" fmla="*/ 48013 h 54193"/>
                <a:gd name="connsiteX2" fmla="*/ 270920 w 284544"/>
                <a:gd name="connsiteY2" fmla="*/ 49600 h 54193"/>
                <a:gd name="connsiteX3" fmla="*/ 166145 w 284544"/>
                <a:gd name="connsiteY3" fmla="*/ 8325 h 54193"/>
                <a:gd name="connsiteX4" fmla="*/ 1045 w 284544"/>
                <a:gd name="connsiteY4" fmla="*/ 3563 h 5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544" h="54193">
                  <a:moveTo>
                    <a:pt x="1045" y="3563"/>
                  </a:moveTo>
                  <a:cubicBezTo>
                    <a:pt x="15597" y="10178"/>
                    <a:pt x="208478" y="40340"/>
                    <a:pt x="253457" y="48013"/>
                  </a:cubicBezTo>
                  <a:cubicBezTo>
                    <a:pt x="298436" y="55686"/>
                    <a:pt x="285472" y="56215"/>
                    <a:pt x="270920" y="49600"/>
                  </a:cubicBezTo>
                  <a:cubicBezTo>
                    <a:pt x="256368" y="42985"/>
                    <a:pt x="204245" y="16527"/>
                    <a:pt x="166145" y="8325"/>
                  </a:cubicBezTo>
                  <a:cubicBezTo>
                    <a:pt x="128045" y="123"/>
                    <a:pt x="-13507" y="-3052"/>
                    <a:pt x="1045" y="3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D84C80E8-CD76-42A4-A3DD-8C7BB6234A3D}"/>
                </a:ext>
              </a:extLst>
            </p:cNvPr>
            <p:cNvSpPr/>
            <p:nvPr/>
          </p:nvSpPr>
          <p:spPr>
            <a:xfrm>
              <a:off x="2417536" y="11499062"/>
              <a:ext cx="440537" cy="75599"/>
            </a:xfrm>
            <a:custGeom>
              <a:avLst/>
              <a:gdLst>
                <a:gd name="connsiteX0" fmla="*/ 227 w 440537"/>
                <a:gd name="connsiteY0" fmla="*/ 75401 h 75599"/>
                <a:gd name="connsiteX1" fmla="*/ 193902 w 440537"/>
                <a:gd name="connsiteY1" fmla="*/ 24601 h 75599"/>
                <a:gd name="connsiteX2" fmla="*/ 365352 w 440537"/>
                <a:gd name="connsiteY2" fmla="*/ 43651 h 75599"/>
                <a:gd name="connsiteX3" fmla="*/ 439964 w 440537"/>
                <a:gd name="connsiteY3" fmla="*/ 57938 h 75599"/>
                <a:gd name="connsiteX4" fmla="*/ 330427 w 440537"/>
                <a:gd name="connsiteY4" fmla="*/ 21426 h 75599"/>
                <a:gd name="connsiteX5" fmla="*/ 233589 w 440537"/>
                <a:gd name="connsiteY5" fmla="*/ 2376 h 75599"/>
                <a:gd name="connsiteX6" fmla="*/ 227 w 440537"/>
                <a:gd name="connsiteY6" fmla="*/ 75401 h 75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0537" h="75599">
                  <a:moveTo>
                    <a:pt x="227" y="75401"/>
                  </a:moveTo>
                  <a:cubicBezTo>
                    <a:pt x="-6387" y="79105"/>
                    <a:pt x="133048" y="29893"/>
                    <a:pt x="193902" y="24601"/>
                  </a:cubicBezTo>
                  <a:cubicBezTo>
                    <a:pt x="254756" y="19309"/>
                    <a:pt x="324342" y="38095"/>
                    <a:pt x="365352" y="43651"/>
                  </a:cubicBezTo>
                  <a:cubicBezTo>
                    <a:pt x="406362" y="49207"/>
                    <a:pt x="445785" y="61642"/>
                    <a:pt x="439964" y="57938"/>
                  </a:cubicBezTo>
                  <a:cubicBezTo>
                    <a:pt x="434143" y="54234"/>
                    <a:pt x="364823" y="30686"/>
                    <a:pt x="330427" y="21426"/>
                  </a:cubicBezTo>
                  <a:cubicBezTo>
                    <a:pt x="296031" y="12166"/>
                    <a:pt x="289416" y="-6620"/>
                    <a:pt x="233589" y="2376"/>
                  </a:cubicBezTo>
                  <a:cubicBezTo>
                    <a:pt x="177762" y="11372"/>
                    <a:pt x="6841" y="71697"/>
                    <a:pt x="227" y="75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9E11DED0-1C15-4C15-864C-0E2001CD5EAF}"/>
                </a:ext>
              </a:extLst>
            </p:cNvPr>
            <p:cNvSpPr/>
            <p:nvPr/>
          </p:nvSpPr>
          <p:spPr>
            <a:xfrm>
              <a:off x="2236448" y="11467564"/>
              <a:ext cx="111481" cy="206982"/>
            </a:xfrm>
            <a:custGeom>
              <a:avLst/>
              <a:gdLst>
                <a:gd name="connsiteX0" fmla="*/ 111465 w 111481"/>
                <a:gd name="connsiteY0" fmla="*/ 536 h 206982"/>
                <a:gd name="connsiteX1" fmla="*/ 14627 w 111481"/>
                <a:gd name="connsiteY1" fmla="*/ 40224 h 206982"/>
                <a:gd name="connsiteX2" fmla="*/ 3515 w 111481"/>
                <a:gd name="connsiteY2" fmla="*/ 98961 h 206982"/>
                <a:gd name="connsiteX3" fmla="*/ 25740 w 111481"/>
                <a:gd name="connsiteY3" fmla="*/ 206911 h 206982"/>
                <a:gd name="connsiteX4" fmla="*/ 11452 w 111481"/>
                <a:gd name="connsiteY4" fmla="*/ 114836 h 206982"/>
                <a:gd name="connsiteX5" fmla="*/ 6690 w 111481"/>
                <a:gd name="connsiteY5" fmla="*/ 68799 h 206982"/>
                <a:gd name="connsiteX6" fmla="*/ 111465 w 111481"/>
                <a:gd name="connsiteY6" fmla="*/ 536 h 20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481" h="206982">
                  <a:moveTo>
                    <a:pt x="111465" y="536"/>
                  </a:moveTo>
                  <a:cubicBezTo>
                    <a:pt x="112788" y="-4226"/>
                    <a:pt x="32619" y="23820"/>
                    <a:pt x="14627" y="40224"/>
                  </a:cubicBezTo>
                  <a:cubicBezTo>
                    <a:pt x="-3365" y="56628"/>
                    <a:pt x="1663" y="71180"/>
                    <a:pt x="3515" y="98961"/>
                  </a:cubicBezTo>
                  <a:cubicBezTo>
                    <a:pt x="5367" y="126742"/>
                    <a:pt x="24417" y="204265"/>
                    <a:pt x="25740" y="206911"/>
                  </a:cubicBezTo>
                  <a:cubicBezTo>
                    <a:pt x="27063" y="209557"/>
                    <a:pt x="14627" y="137855"/>
                    <a:pt x="11452" y="114836"/>
                  </a:cubicBezTo>
                  <a:cubicBezTo>
                    <a:pt x="8277" y="91817"/>
                    <a:pt x="-9450" y="85203"/>
                    <a:pt x="6690" y="68799"/>
                  </a:cubicBezTo>
                  <a:cubicBezTo>
                    <a:pt x="22830" y="52395"/>
                    <a:pt x="110142" y="5298"/>
                    <a:pt x="111465" y="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99D86955-3407-45F1-8CA9-095C137CB152}"/>
                </a:ext>
              </a:extLst>
            </p:cNvPr>
            <p:cNvSpPr/>
            <p:nvPr/>
          </p:nvSpPr>
          <p:spPr>
            <a:xfrm>
              <a:off x="2270116" y="11658492"/>
              <a:ext cx="215504" cy="138624"/>
            </a:xfrm>
            <a:custGeom>
              <a:avLst/>
              <a:gdLst>
                <a:gd name="connsiteX0" fmla="*/ 9 w 215504"/>
                <a:gd name="connsiteY0" fmla="*/ 108 h 138624"/>
                <a:gd name="connsiteX1" fmla="*/ 127009 w 215504"/>
                <a:gd name="connsiteY1" fmla="*/ 130283 h 138624"/>
                <a:gd name="connsiteX2" fmla="*/ 214322 w 215504"/>
                <a:gd name="connsiteY2" fmla="*/ 125521 h 138624"/>
                <a:gd name="connsiteX3" fmla="*/ 174634 w 215504"/>
                <a:gd name="connsiteY3" fmla="*/ 125521 h 138624"/>
                <a:gd name="connsiteX4" fmla="*/ 133359 w 215504"/>
                <a:gd name="connsiteY4" fmla="*/ 108058 h 138624"/>
                <a:gd name="connsiteX5" fmla="*/ 9 w 215504"/>
                <a:gd name="connsiteY5" fmla="*/ 108 h 13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04" h="138624">
                  <a:moveTo>
                    <a:pt x="9" y="108"/>
                  </a:moveTo>
                  <a:cubicBezTo>
                    <a:pt x="-1049" y="3812"/>
                    <a:pt x="91290" y="109381"/>
                    <a:pt x="127009" y="130283"/>
                  </a:cubicBezTo>
                  <a:cubicBezTo>
                    <a:pt x="162728" y="151185"/>
                    <a:pt x="206385" y="126315"/>
                    <a:pt x="214322" y="125521"/>
                  </a:cubicBezTo>
                  <a:cubicBezTo>
                    <a:pt x="222259" y="124727"/>
                    <a:pt x="188128" y="128431"/>
                    <a:pt x="174634" y="125521"/>
                  </a:cubicBezTo>
                  <a:cubicBezTo>
                    <a:pt x="161140" y="122611"/>
                    <a:pt x="161140" y="127373"/>
                    <a:pt x="133359" y="108058"/>
                  </a:cubicBezTo>
                  <a:cubicBezTo>
                    <a:pt x="105578" y="88743"/>
                    <a:pt x="1067" y="-3596"/>
                    <a:pt x="9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AED047FB-CB1D-45A3-885C-A87FAC8B0D33}"/>
                </a:ext>
              </a:extLst>
            </p:cNvPr>
            <p:cNvSpPr/>
            <p:nvPr/>
          </p:nvSpPr>
          <p:spPr>
            <a:xfrm>
              <a:off x="2509838" y="11720513"/>
              <a:ext cx="220885" cy="222258"/>
            </a:xfrm>
            <a:custGeom>
              <a:avLst/>
              <a:gdLst>
                <a:gd name="connsiteX0" fmla="*/ 0 w 220885"/>
                <a:gd name="connsiteY0" fmla="*/ 0 h 222258"/>
                <a:gd name="connsiteX1" fmla="*/ 33337 w 220885"/>
                <a:gd name="connsiteY1" fmla="*/ 88900 h 222258"/>
                <a:gd name="connsiteX2" fmla="*/ 188912 w 220885"/>
                <a:gd name="connsiteY2" fmla="*/ 176212 h 222258"/>
                <a:gd name="connsiteX3" fmla="*/ 214312 w 220885"/>
                <a:gd name="connsiteY3" fmla="*/ 222250 h 222258"/>
                <a:gd name="connsiteX4" fmla="*/ 215900 w 220885"/>
                <a:gd name="connsiteY4" fmla="*/ 173037 h 222258"/>
                <a:gd name="connsiteX5" fmla="*/ 155575 w 220885"/>
                <a:gd name="connsiteY5" fmla="*/ 128587 h 222258"/>
                <a:gd name="connsiteX6" fmla="*/ 0 w 220885"/>
                <a:gd name="connsiteY6" fmla="*/ 0 h 222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885" h="222258">
                  <a:moveTo>
                    <a:pt x="0" y="0"/>
                  </a:moveTo>
                  <a:cubicBezTo>
                    <a:pt x="926" y="29765"/>
                    <a:pt x="1852" y="59531"/>
                    <a:pt x="33337" y="88900"/>
                  </a:cubicBezTo>
                  <a:cubicBezTo>
                    <a:pt x="64822" y="118269"/>
                    <a:pt x="158750" y="153987"/>
                    <a:pt x="188912" y="176212"/>
                  </a:cubicBezTo>
                  <a:cubicBezTo>
                    <a:pt x="219074" y="198437"/>
                    <a:pt x="209814" y="222779"/>
                    <a:pt x="214312" y="222250"/>
                  </a:cubicBezTo>
                  <a:cubicBezTo>
                    <a:pt x="218810" y="221721"/>
                    <a:pt x="225689" y="188647"/>
                    <a:pt x="215900" y="173037"/>
                  </a:cubicBezTo>
                  <a:cubicBezTo>
                    <a:pt x="206111" y="157427"/>
                    <a:pt x="155575" y="128587"/>
                    <a:pt x="155575" y="12858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3B42984B-75D5-46ED-9666-BEB76DC9AEA4}"/>
                </a:ext>
              </a:extLst>
            </p:cNvPr>
            <p:cNvSpPr/>
            <p:nvPr/>
          </p:nvSpPr>
          <p:spPr>
            <a:xfrm>
              <a:off x="2347618" y="11447334"/>
              <a:ext cx="219848" cy="149467"/>
            </a:xfrm>
            <a:custGeom>
              <a:avLst/>
              <a:gdLst>
                <a:gd name="connsiteX0" fmla="*/ 1882 w 219848"/>
                <a:gd name="connsiteY0" fmla="*/ 129 h 149467"/>
                <a:gd name="connsiteX1" fmla="*/ 144757 w 219848"/>
                <a:gd name="connsiteY1" fmla="*/ 66804 h 149467"/>
                <a:gd name="connsiteX2" fmla="*/ 219370 w 219848"/>
                <a:gd name="connsiteY2" fmla="*/ 81091 h 149467"/>
                <a:gd name="connsiteX3" fmla="*/ 111420 w 219848"/>
                <a:gd name="connsiteY3" fmla="*/ 96966 h 149467"/>
                <a:gd name="connsiteX4" fmla="*/ 71732 w 219848"/>
                <a:gd name="connsiteY4" fmla="*/ 149354 h 149467"/>
                <a:gd name="connsiteX5" fmla="*/ 55857 w 219848"/>
                <a:gd name="connsiteY5" fmla="*/ 109666 h 149467"/>
                <a:gd name="connsiteX6" fmla="*/ 295 w 219848"/>
                <a:gd name="connsiteY6" fmla="*/ 66804 h 149467"/>
                <a:gd name="connsiteX7" fmla="*/ 82845 w 219848"/>
                <a:gd name="connsiteY7" fmla="*/ 100141 h 149467"/>
                <a:gd name="connsiteX8" fmla="*/ 165395 w 219848"/>
                <a:gd name="connsiteY8" fmla="*/ 85854 h 149467"/>
                <a:gd name="connsiteX9" fmla="*/ 1882 w 219848"/>
                <a:gd name="connsiteY9" fmla="*/ 129 h 14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848" h="149467">
                  <a:moveTo>
                    <a:pt x="1882" y="129"/>
                  </a:moveTo>
                  <a:cubicBezTo>
                    <a:pt x="-1558" y="-3046"/>
                    <a:pt x="108509" y="53310"/>
                    <a:pt x="144757" y="66804"/>
                  </a:cubicBezTo>
                  <a:cubicBezTo>
                    <a:pt x="181005" y="80298"/>
                    <a:pt x="224926" y="76064"/>
                    <a:pt x="219370" y="81091"/>
                  </a:cubicBezTo>
                  <a:cubicBezTo>
                    <a:pt x="213814" y="86118"/>
                    <a:pt x="136026" y="85589"/>
                    <a:pt x="111420" y="96966"/>
                  </a:cubicBezTo>
                  <a:cubicBezTo>
                    <a:pt x="86814" y="108343"/>
                    <a:pt x="80992" y="147237"/>
                    <a:pt x="71732" y="149354"/>
                  </a:cubicBezTo>
                  <a:cubicBezTo>
                    <a:pt x="62472" y="151471"/>
                    <a:pt x="67763" y="123424"/>
                    <a:pt x="55857" y="109666"/>
                  </a:cubicBezTo>
                  <a:cubicBezTo>
                    <a:pt x="43951" y="95908"/>
                    <a:pt x="-4203" y="68392"/>
                    <a:pt x="295" y="66804"/>
                  </a:cubicBezTo>
                  <a:cubicBezTo>
                    <a:pt x="4793" y="65217"/>
                    <a:pt x="55328" y="96966"/>
                    <a:pt x="82845" y="100141"/>
                  </a:cubicBezTo>
                  <a:cubicBezTo>
                    <a:pt x="110362" y="103316"/>
                    <a:pt x="176772" y="99348"/>
                    <a:pt x="165395" y="85854"/>
                  </a:cubicBezTo>
                  <a:cubicBezTo>
                    <a:pt x="154018" y="72360"/>
                    <a:pt x="5322" y="3304"/>
                    <a:pt x="1882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5A97BE93-7FB8-4F58-ABC9-4A36E03E2B11}"/>
                </a:ext>
              </a:extLst>
            </p:cNvPr>
            <p:cNvSpPr/>
            <p:nvPr/>
          </p:nvSpPr>
          <p:spPr>
            <a:xfrm>
              <a:off x="2328414" y="11466495"/>
              <a:ext cx="78236" cy="68280"/>
            </a:xfrm>
            <a:custGeom>
              <a:avLst/>
              <a:gdLst>
                <a:gd name="connsiteX0" fmla="*/ 59186 w 78236"/>
                <a:gd name="connsiteY0" fmla="*/ 18 h 68280"/>
                <a:gd name="connsiteX1" fmla="*/ 13149 w 78236"/>
                <a:gd name="connsiteY1" fmla="*/ 39705 h 68280"/>
                <a:gd name="connsiteX2" fmla="*/ 59186 w 78236"/>
                <a:gd name="connsiteY2" fmla="*/ 60343 h 68280"/>
                <a:gd name="connsiteX3" fmla="*/ 78236 w 78236"/>
                <a:gd name="connsiteY3" fmla="*/ 68280 h 68280"/>
                <a:gd name="connsiteX4" fmla="*/ 449 w 78236"/>
                <a:gd name="connsiteY4" fmla="*/ 34943 h 68280"/>
                <a:gd name="connsiteX5" fmla="*/ 59186 w 78236"/>
                <a:gd name="connsiteY5" fmla="*/ 18 h 6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236" h="68280">
                  <a:moveTo>
                    <a:pt x="59186" y="18"/>
                  </a:moveTo>
                  <a:cubicBezTo>
                    <a:pt x="61303" y="812"/>
                    <a:pt x="13149" y="29651"/>
                    <a:pt x="13149" y="39705"/>
                  </a:cubicBezTo>
                  <a:cubicBezTo>
                    <a:pt x="13149" y="49759"/>
                    <a:pt x="59186" y="60343"/>
                    <a:pt x="59186" y="60343"/>
                  </a:cubicBezTo>
                  <a:cubicBezTo>
                    <a:pt x="70034" y="65105"/>
                    <a:pt x="78236" y="68280"/>
                    <a:pt x="78236" y="68280"/>
                  </a:cubicBezTo>
                  <a:cubicBezTo>
                    <a:pt x="68447" y="64047"/>
                    <a:pt x="6799" y="45262"/>
                    <a:pt x="449" y="34943"/>
                  </a:cubicBezTo>
                  <a:cubicBezTo>
                    <a:pt x="-5901" y="24624"/>
                    <a:pt x="57069" y="-776"/>
                    <a:pt x="59186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4C5B4007-3EEC-457A-8A1D-924D23169A03}"/>
                </a:ext>
              </a:extLst>
            </p:cNvPr>
            <p:cNvSpPr/>
            <p:nvPr/>
          </p:nvSpPr>
          <p:spPr>
            <a:xfrm>
              <a:off x="2847936" y="11566516"/>
              <a:ext cx="336479" cy="198729"/>
            </a:xfrm>
            <a:custGeom>
              <a:avLst/>
              <a:gdLst>
                <a:gd name="connsiteX0" fmla="*/ 39 w 336479"/>
                <a:gd name="connsiteY0" fmla="*/ 9 h 198729"/>
                <a:gd name="connsiteX1" fmla="*/ 211177 w 336479"/>
                <a:gd name="connsiteY1" fmla="*/ 109547 h 198729"/>
                <a:gd name="connsiteX2" fmla="*/ 335002 w 336479"/>
                <a:gd name="connsiteY2" fmla="*/ 198447 h 198729"/>
                <a:gd name="connsiteX3" fmla="*/ 276264 w 336479"/>
                <a:gd name="connsiteY3" fmla="*/ 136534 h 198729"/>
                <a:gd name="connsiteX4" fmla="*/ 228639 w 336479"/>
                <a:gd name="connsiteY4" fmla="*/ 103197 h 198729"/>
                <a:gd name="connsiteX5" fmla="*/ 39 w 336479"/>
                <a:gd name="connsiteY5" fmla="*/ 9 h 19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6479" h="198729">
                  <a:moveTo>
                    <a:pt x="39" y="9"/>
                  </a:moveTo>
                  <a:cubicBezTo>
                    <a:pt x="-2871" y="1067"/>
                    <a:pt x="155350" y="76474"/>
                    <a:pt x="211177" y="109547"/>
                  </a:cubicBezTo>
                  <a:cubicBezTo>
                    <a:pt x="267004" y="142620"/>
                    <a:pt x="324154" y="193949"/>
                    <a:pt x="335002" y="198447"/>
                  </a:cubicBezTo>
                  <a:cubicBezTo>
                    <a:pt x="345850" y="202945"/>
                    <a:pt x="293991" y="152409"/>
                    <a:pt x="276264" y="136534"/>
                  </a:cubicBezTo>
                  <a:cubicBezTo>
                    <a:pt x="258537" y="120659"/>
                    <a:pt x="269914" y="121982"/>
                    <a:pt x="228639" y="103197"/>
                  </a:cubicBezTo>
                  <a:cubicBezTo>
                    <a:pt x="187364" y="84412"/>
                    <a:pt x="2949" y="-1049"/>
                    <a:pt x="39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A2619230-042B-4E7A-B55A-C170299F5DE2}"/>
                </a:ext>
              </a:extLst>
            </p:cNvPr>
            <p:cNvSpPr/>
            <p:nvPr/>
          </p:nvSpPr>
          <p:spPr>
            <a:xfrm>
              <a:off x="1914265" y="11962306"/>
              <a:ext cx="822257" cy="452588"/>
            </a:xfrm>
            <a:custGeom>
              <a:avLst/>
              <a:gdLst>
                <a:gd name="connsiteX0" fmla="*/ 813060 w 822257"/>
                <a:gd name="connsiteY0" fmla="*/ 1094 h 452588"/>
                <a:gd name="connsiteX1" fmla="*/ 574935 w 822257"/>
                <a:gd name="connsiteY1" fmla="*/ 143969 h 452588"/>
                <a:gd name="connsiteX2" fmla="*/ 108210 w 822257"/>
                <a:gd name="connsiteY2" fmla="*/ 421782 h 452588"/>
                <a:gd name="connsiteX3" fmla="*/ 11373 w 822257"/>
                <a:gd name="connsiteY3" fmla="*/ 436069 h 452588"/>
                <a:gd name="connsiteX4" fmla="*/ 297123 w 822257"/>
                <a:gd name="connsiteY4" fmla="*/ 336057 h 452588"/>
                <a:gd name="connsiteX5" fmla="*/ 728923 w 822257"/>
                <a:gd name="connsiteY5" fmla="*/ 91582 h 452588"/>
                <a:gd name="connsiteX6" fmla="*/ 813060 w 822257"/>
                <a:gd name="connsiteY6" fmla="*/ 1094 h 45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257" h="452588">
                  <a:moveTo>
                    <a:pt x="813060" y="1094"/>
                  </a:moveTo>
                  <a:cubicBezTo>
                    <a:pt x="787395" y="9825"/>
                    <a:pt x="574935" y="143969"/>
                    <a:pt x="574935" y="143969"/>
                  </a:cubicBezTo>
                  <a:cubicBezTo>
                    <a:pt x="457460" y="214084"/>
                    <a:pt x="202137" y="373099"/>
                    <a:pt x="108210" y="421782"/>
                  </a:cubicBezTo>
                  <a:cubicBezTo>
                    <a:pt x="14283" y="470465"/>
                    <a:pt x="-20112" y="450356"/>
                    <a:pt x="11373" y="436069"/>
                  </a:cubicBezTo>
                  <a:cubicBezTo>
                    <a:pt x="42858" y="421782"/>
                    <a:pt x="177531" y="393471"/>
                    <a:pt x="297123" y="336057"/>
                  </a:cubicBezTo>
                  <a:cubicBezTo>
                    <a:pt x="416715" y="278643"/>
                    <a:pt x="647167" y="146086"/>
                    <a:pt x="728923" y="91582"/>
                  </a:cubicBezTo>
                  <a:cubicBezTo>
                    <a:pt x="810679" y="37078"/>
                    <a:pt x="838725" y="-7637"/>
                    <a:pt x="813060" y="10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EE1E5965-13F8-495B-AA8F-03E2FDCCE300}"/>
                </a:ext>
              </a:extLst>
            </p:cNvPr>
            <p:cNvSpPr/>
            <p:nvPr/>
          </p:nvSpPr>
          <p:spPr>
            <a:xfrm>
              <a:off x="1565107" y="12399459"/>
              <a:ext cx="398683" cy="164512"/>
            </a:xfrm>
            <a:custGeom>
              <a:avLst/>
              <a:gdLst>
                <a:gd name="connsiteX0" fmla="*/ 398631 w 398683"/>
                <a:gd name="connsiteY0" fmla="*/ 504 h 164512"/>
                <a:gd name="connsiteX1" fmla="*/ 143043 w 398683"/>
                <a:gd name="connsiteY1" fmla="*/ 90991 h 164512"/>
                <a:gd name="connsiteX2" fmla="*/ 168 w 398683"/>
                <a:gd name="connsiteY2" fmla="*/ 162429 h 164512"/>
                <a:gd name="connsiteX3" fmla="*/ 120818 w 398683"/>
                <a:gd name="connsiteY3" fmla="*/ 133854 h 164512"/>
                <a:gd name="connsiteX4" fmla="*/ 398631 w 398683"/>
                <a:gd name="connsiteY4" fmla="*/ 504 h 164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683" h="164512">
                  <a:moveTo>
                    <a:pt x="398631" y="504"/>
                  </a:moveTo>
                  <a:cubicBezTo>
                    <a:pt x="402335" y="-6640"/>
                    <a:pt x="209453" y="64004"/>
                    <a:pt x="143043" y="90991"/>
                  </a:cubicBezTo>
                  <a:cubicBezTo>
                    <a:pt x="76633" y="117978"/>
                    <a:pt x="3872" y="155285"/>
                    <a:pt x="168" y="162429"/>
                  </a:cubicBezTo>
                  <a:cubicBezTo>
                    <a:pt x="-3536" y="169573"/>
                    <a:pt x="54408" y="157931"/>
                    <a:pt x="120818" y="133854"/>
                  </a:cubicBezTo>
                  <a:cubicBezTo>
                    <a:pt x="187228" y="109777"/>
                    <a:pt x="394927" y="7648"/>
                    <a:pt x="398631" y="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7608A716-5143-4C70-B747-7DDEE64F97E0}"/>
                </a:ext>
              </a:extLst>
            </p:cNvPr>
            <p:cNvSpPr/>
            <p:nvPr/>
          </p:nvSpPr>
          <p:spPr>
            <a:xfrm>
              <a:off x="2965449" y="11699229"/>
              <a:ext cx="178071" cy="151827"/>
            </a:xfrm>
            <a:custGeom>
              <a:avLst/>
              <a:gdLst>
                <a:gd name="connsiteX0" fmla="*/ 1 w 178071"/>
                <a:gd name="connsiteY0" fmla="*/ 646 h 151827"/>
                <a:gd name="connsiteX1" fmla="*/ 171451 w 178071"/>
                <a:gd name="connsiteY1" fmla="*/ 118121 h 151827"/>
                <a:gd name="connsiteX2" fmla="*/ 107951 w 178071"/>
                <a:gd name="connsiteY2" fmla="*/ 149871 h 151827"/>
                <a:gd name="connsiteX3" fmla="*/ 174626 w 178071"/>
                <a:gd name="connsiteY3" fmla="*/ 73671 h 151827"/>
                <a:gd name="connsiteX4" fmla="*/ 1 w 178071"/>
                <a:gd name="connsiteY4" fmla="*/ 646 h 151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71" h="151827">
                  <a:moveTo>
                    <a:pt x="1" y="646"/>
                  </a:moveTo>
                  <a:cubicBezTo>
                    <a:pt x="-528" y="8054"/>
                    <a:pt x="153459" y="93250"/>
                    <a:pt x="171451" y="118121"/>
                  </a:cubicBezTo>
                  <a:cubicBezTo>
                    <a:pt x="189443" y="142992"/>
                    <a:pt x="107422" y="157279"/>
                    <a:pt x="107951" y="149871"/>
                  </a:cubicBezTo>
                  <a:cubicBezTo>
                    <a:pt x="108480" y="142463"/>
                    <a:pt x="196322" y="95896"/>
                    <a:pt x="174626" y="73671"/>
                  </a:cubicBezTo>
                  <a:cubicBezTo>
                    <a:pt x="152930" y="51446"/>
                    <a:pt x="530" y="-6762"/>
                    <a:pt x="1" y="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EE354EDE-ABE0-4D2F-88E9-DCFA0A435190}"/>
                </a:ext>
              </a:extLst>
            </p:cNvPr>
            <p:cNvSpPr/>
            <p:nvPr/>
          </p:nvSpPr>
          <p:spPr>
            <a:xfrm>
              <a:off x="2615503" y="11991764"/>
              <a:ext cx="318234" cy="435213"/>
            </a:xfrm>
            <a:custGeom>
              <a:avLst/>
              <a:gdLst>
                <a:gd name="connsiteX0" fmla="*/ 318197 w 318234"/>
                <a:gd name="connsiteY0" fmla="*/ 211 h 435213"/>
                <a:gd name="connsiteX1" fmla="*/ 70547 w 318234"/>
                <a:gd name="connsiteY1" fmla="*/ 270086 h 435213"/>
                <a:gd name="connsiteX2" fmla="*/ 697 w 318234"/>
                <a:gd name="connsiteY2" fmla="*/ 435186 h 435213"/>
                <a:gd name="connsiteX3" fmla="*/ 35622 w 318234"/>
                <a:gd name="connsiteY3" fmla="*/ 282786 h 435213"/>
                <a:gd name="connsiteX4" fmla="*/ 51497 w 318234"/>
                <a:gd name="connsiteY4" fmla="*/ 225636 h 435213"/>
                <a:gd name="connsiteX5" fmla="*/ 318197 w 318234"/>
                <a:gd name="connsiteY5" fmla="*/ 211 h 43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234" h="435213">
                  <a:moveTo>
                    <a:pt x="318197" y="211"/>
                  </a:moveTo>
                  <a:cubicBezTo>
                    <a:pt x="321372" y="7619"/>
                    <a:pt x="123464" y="197590"/>
                    <a:pt x="70547" y="270086"/>
                  </a:cubicBezTo>
                  <a:cubicBezTo>
                    <a:pt x="17630" y="342582"/>
                    <a:pt x="6518" y="433069"/>
                    <a:pt x="697" y="435186"/>
                  </a:cubicBezTo>
                  <a:cubicBezTo>
                    <a:pt x="-5124" y="437303"/>
                    <a:pt x="27155" y="317711"/>
                    <a:pt x="35622" y="282786"/>
                  </a:cubicBezTo>
                  <a:cubicBezTo>
                    <a:pt x="44089" y="247861"/>
                    <a:pt x="9164" y="269028"/>
                    <a:pt x="51497" y="225636"/>
                  </a:cubicBezTo>
                  <a:cubicBezTo>
                    <a:pt x="93830" y="182244"/>
                    <a:pt x="315022" y="-7197"/>
                    <a:pt x="318197" y="2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76C32279-0A85-4F08-A9CA-1B238FB026C3}"/>
                </a:ext>
              </a:extLst>
            </p:cNvPr>
            <p:cNvSpPr/>
            <p:nvPr/>
          </p:nvSpPr>
          <p:spPr>
            <a:xfrm>
              <a:off x="1519392" y="12569853"/>
              <a:ext cx="715956" cy="187269"/>
            </a:xfrm>
            <a:custGeom>
              <a:avLst/>
              <a:gdLst>
                <a:gd name="connsiteX0" fmla="*/ 39533 w 715956"/>
                <a:gd name="connsiteY0" fmla="*/ 177772 h 187269"/>
                <a:gd name="connsiteX1" fmla="*/ 87158 w 715956"/>
                <a:gd name="connsiteY1" fmla="*/ 152372 h 187269"/>
                <a:gd name="connsiteX2" fmla="*/ 557058 w 715956"/>
                <a:gd name="connsiteY2" fmla="*/ 28547 h 187269"/>
                <a:gd name="connsiteX3" fmla="*/ 712633 w 715956"/>
                <a:gd name="connsiteY3" fmla="*/ 69822 h 187269"/>
                <a:gd name="connsiteX4" fmla="*/ 652308 w 715956"/>
                <a:gd name="connsiteY4" fmla="*/ 15847 h 187269"/>
                <a:gd name="connsiteX5" fmla="*/ 522133 w 715956"/>
                <a:gd name="connsiteY5" fmla="*/ 12672 h 187269"/>
                <a:gd name="connsiteX6" fmla="*/ 39533 w 715956"/>
                <a:gd name="connsiteY6" fmla="*/ 177772 h 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5956" h="187269">
                  <a:moveTo>
                    <a:pt x="39533" y="177772"/>
                  </a:moveTo>
                  <a:cubicBezTo>
                    <a:pt x="-32963" y="201055"/>
                    <a:pt x="904" y="177243"/>
                    <a:pt x="87158" y="152372"/>
                  </a:cubicBezTo>
                  <a:cubicBezTo>
                    <a:pt x="173412" y="127501"/>
                    <a:pt x="452812" y="42305"/>
                    <a:pt x="557058" y="28547"/>
                  </a:cubicBezTo>
                  <a:cubicBezTo>
                    <a:pt x="661304" y="14789"/>
                    <a:pt x="696758" y="71939"/>
                    <a:pt x="712633" y="69822"/>
                  </a:cubicBezTo>
                  <a:cubicBezTo>
                    <a:pt x="728508" y="67705"/>
                    <a:pt x="684058" y="25372"/>
                    <a:pt x="652308" y="15847"/>
                  </a:cubicBezTo>
                  <a:cubicBezTo>
                    <a:pt x="620558" y="6322"/>
                    <a:pt x="623204" y="-12728"/>
                    <a:pt x="522133" y="12672"/>
                  </a:cubicBezTo>
                  <a:cubicBezTo>
                    <a:pt x="421062" y="38072"/>
                    <a:pt x="112029" y="154489"/>
                    <a:pt x="39533" y="1777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4D417B92-E5B6-4942-BFA6-90559C2543CF}"/>
                </a:ext>
              </a:extLst>
            </p:cNvPr>
            <p:cNvSpPr/>
            <p:nvPr/>
          </p:nvSpPr>
          <p:spPr>
            <a:xfrm>
              <a:off x="3586722" y="12121316"/>
              <a:ext cx="211331" cy="238262"/>
            </a:xfrm>
            <a:custGeom>
              <a:avLst/>
              <a:gdLst>
                <a:gd name="connsiteX0" fmla="*/ 131203 w 211331"/>
                <a:gd name="connsiteY0" fmla="*/ 834 h 238262"/>
                <a:gd name="connsiteX1" fmla="*/ 1028 w 211331"/>
                <a:gd name="connsiteY1" fmla="*/ 232609 h 238262"/>
                <a:gd name="connsiteX2" fmla="*/ 207403 w 211331"/>
                <a:gd name="connsiteY2" fmla="*/ 156409 h 238262"/>
                <a:gd name="connsiteX3" fmla="*/ 131203 w 211331"/>
                <a:gd name="connsiteY3" fmla="*/ 834 h 23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331" h="238262">
                  <a:moveTo>
                    <a:pt x="131203" y="834"/>
                  </a:moveTo>
                  <a:cubicBezTo>
                    <a:pt x="96807" y="13534"/>
                    <a:pt x="-11672" y="206680"/>
                    <a:pt x="1028" y="232609"/>
                  </a:cubicBezTo>
                  <a:cubicBezTo>
                    <a:pt x="13728" y="258538"/>
                    <a:pt x="187295" y="188688"/>
                    <a:pt x="207403" y="156409"/>
                  </a:cubicBezTo>
                  <a:cubicBezTo>
                    <a:pt x="227511" y="124130"/>
                    <a:pt x="165599" y="-11866"/>
                    <a:pt x="131203" y="8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63BE462C-91F2-4A78-9F05-51B7DBBCD570}"/>
                </a:ext>
              </a:extLst>
            </p:cNvPr>
            <p:cNvSpPr/>
            <p:nvPr/>
          </p:nvSpPr>
          <p:spPr>
            <a:xfrm>
              <a:off x="2449653" y="12524817"/>
              <a:ext cx="217911" cy="145370"/>
            </a:xfrm>
            <a:custGeom>
              <a:avLst/>
              <a:gdLst>
                <a:gd name="connsiteX0" fmla="*/ 217347 w 217911"/>
                <a:gd name="connsiteY0" fmla="*/ 3733 h 145370"/>
                <a:gd name="connsiteX1" fmla="*/ 23672 w 217911"/>
                <a:gd name="connsiteY1" fmla="*/ 98983 h 145370"/>
                <a:gd name="connsiteX2" fmla="*/ 4622 w 217911"/>
                <a:gd name="connsiteY2" fmla="*/ 143433 h 145370"/>
                <a:gd name="connsiteX3" fmla="*/ 36372 w 217911"/>
                <a:gd name="connsiteY3" fmla="*/ 38658 h 145370"/>
                <a:gd name="connsiteX4" fmla="*/ 80822 w 217911"/>
                <a:gd name="connsiteY4" fmla="*/ 19608 h 145370"/>
                <a:gd name="connsiteX5" fmla="*/ 217347 w 217911"/>
                <a:gd name="connsiteY5" fmla="*/ 3733 h 14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911" h="145370">
                  <a:moveTo>
                    <a:pt x="217347" y="3733"/>
                  </a:moveTo>
                  <a:cubicBezTo>
                    <a:pt x="207822" y="16962"/>
                    <a:pt x="59126" y="75700"/>
                    <a:pt x="23672" y="98983"/>
                  </a:cubicBezTo>
                  <a:cubicBezTo>
                    <a:pt x="-11782" y="122266"/>
                    <a:pt x="2505" y="153487"/>
                    <a:pt x="4622" y="143433"/>
                  </a:cubicBezTo>
                  <a:cubicBezTo>
                    <a:pt x="6739" y="133379"/>
                    <a:pt x="23672" y="59295"/>
                    <a:pt x="36372" y="38658"/>
                  </a:cubicBezTo>
                  <a:cubicBezTo>
                    <a:pt x="49072" y="18021"/>
                    <a:pt x="48543" y="22783"/>
                    <a:pt x="80822" y="19608"/>
                  </a:cubicBezTo>
                  <a:cubicBezTo>
                    <a:pt x="113101" y="16433"/>
                    <a:pt x="226872" y="-9496"/>
                    <a:pt x="217347" y="3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A2FD9747-8DAD-4A12-8B24-A8BC5199B9B6}"/>
                </a:ext>
              </a:extLst>
            </p:cNvPr>
            <p:cNvSpPr/>
            <p:nvPr/>
          </p:nvSpPr>
          <p:spPr>
            <a:xfrm>
              <a:off x="2522822" y="12314973"/>
              <a:ext cx="738117" cy="395622"/>
            </a:xfrm>
            <a:custGeom>
              <a:avLst/>
              <a:gdLst>
                <a:gd name="connsiteX0" fmla="*/ 737903 w 738117"/>
                <a:gd name="connsiteY0" fmla="*/ 852 h 395622"/>
                <a:gd name="connsiteX1" fmla="*/ 410878 w 738117"/>
                <a:gd name="connsiteY1" fmla="*/ 194527 h 395622"/>
                <a:gd name="connsiteX2" fmla="*/ 1303 w 738117"/>
                <a:gd name="connsiteY2" fmla="*/ 394552 h 395622"/>
                <a:gd name="connsiteX3" fmla="*/ 287053 w 738117"/>
                <a:gd name="connsiteY3" fmla="*/ 267552 h 395622"/>
                <a:gd name="connsiteX4" fmla="*/ 458503 w 738117"/>
                <a:gd name="connsiteY4" fmla="*/ 127852 h 395622"/>
                <a:gd name="connsiteX5" fmla="*/ 737903 w 738117"/>
                <a:gd name="connsiteY5" fmla="*/ 852 h 395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117" h="395622">
                  <a:moveTo>
                    <a:pt x="737903" y="852"/>
                  </a:moveTo>
                  <a:cubicBezTo>
                    <a:pt x="729965" y="11965"/>
                    <a:pt x="533645" y="128910"/>
                    <a:pt x="410878" y="194527"/>
                  </a:cubicBezTo>
                  <a:cubicBezTo>
                    <a:pt x="288111" y="260144"/>
                    <a:pt x="21940" y="382381"/>
                    <a:pt x="1303" y="394552"/>
                  </a:cubicBezTo>
                  <a:cubicBezTo>
                    <a:pt x="-19334" y="406723"/>
                    <a:pt x="210853" y="312002"/>
                    <a:pt x="287053" y="267552"/>
                  </a:cubicBezTo>
                  <a:cubicBezTo>
                    <a:pt x="363253" y="223102"/>
                    <a:pt x="385478" y="165423"/>
                    <a:pt x="458503" y="127852"/>
                  </a:cubicBezTo>
                  <a:cubicBezTo>
                    <a:pt x="531528" y="90281"/>
                    <a:pt x="745841" y="-10261"/>
                    <a:pt x="737903" y="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9F22A168-2D51-4FE7-B709-5C877BCC21B2}"/>
                </a:ext>
              </a:extLst>
            </p:cNvPr>
            <p:cNvSpPr/>
            <p:nvPr/>
          </p:nvSpPr>
          <p:spPr>
            <a:xfrm>
              <a:off x="3093395" y="11750837"/>
              <a:ext cx="308371" cy="268902"/>
            </a:xfrm>
            <a:custGeom>
              <a:avLst/>
              <a:gdLst>
                <a:gd name="connsiteX0" fmla="*/ 307030 w 308371"/>
                <a:gd name="connsiteY0" fmla="*/ 15713 h 268902"/>
                <a:gd name="connsiteX1" fmla="*/ 30805 w 308371"/>
                <a:gd name="connsiteY1" fmla="*/ 142713 h 268902"/>
                <a:gd name="connsiteX2" fmla="*/ 18105 w 308371"/>
                <a:gd name="connsiteY2" fmla="*/ 266538 h 268902"/>
                <a:gd name="connsiteX3" fmla="*/ 132405 w 308371"/>
                <a:gd name="connsiteY3" fmla="*/ 28413 h 268902"/>
                <a:gd name="connsiteX4" fmla="*/ 307030 w 308371"/>
                <a:gd name="connsiteY4" fmla="*/ 15713 h 26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371" h="268902">
                  <a:moveTo>
                    <a:pt x="307030" y="15713"/>
                  </a:moveTo>
                  <a:cubicBezTo>
                    <a:pt x="290097" y="34763"/>
                    <a:pt x="78959" y="100909"/>
                    <a:pt x="30805" y="142713"/>
                  </a:cubicBezTo>
                  <a:cubicBezTo>
                    <a:pt x="-17349" y="184517"/>
                    <a:pt x="1172" y="285588"/>
                    <a:pt x="18105" y="266538"/>
                  </a:cubicBezTo>
                  <a:cubicBezTo>
                    <a:pt x="35038" y="247488"/>
                    <a:pt x="89013" y="68101"/>
                    <a:pt x="132405" y="28413"/>
                  </a:cubicBezTo>
                  <a:cubicBezTo>
                    <a:pt x="175797" y="-11275"/>
                    <a:pt x="323963" y="-3337"/>
                    <a:pt x="307030" y="157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751210D-2FC1-4047-A332-CC7A65C86F2E}"/>
                </a:ext>
              </a:extLst>
            </p:cNvPr>
            <p:cNvSpPr/>
            <p:nvPr/>
          </p:nvSpPr>
          <p:spPr>
            <a:xfrm>
              <a:off x="3028876" y="12517936"/>
              <a:ext cx="257349" cy="278461"/>
            </a:xfrm>
            <a:custGeom>
              <a:avLst/>
              <a:gdLst>
                <a:gd name="connsiteX0" fmla="*/ 257249 w 257349"/>
                <a:gd name="connsiteY0" fmla="*/ 1089 h 278461"/>
                <a:gd name="connsiteX1" fmla="*/ 69924 w 257349"/>
                <a:gd name="connsiteY1" fmla="*/ 245564 h 278461"/>
                <a:gd name="connsiteX2" fmla="*/ 74 w 257349"/>
                <a:gd name="connsiteY2" fmla="*/ 270964 h 278461"/>
                <a:gd name="connsiteX3" fmla="*/ 57224 w 257349"/>
                <a:gd name="connsiteY3" fmla="*/ 197939 h 278461"/>
                <a:gd name="connsiteX4" fmla="*/ 95324 w 257349"/>
                <a:gd name="connsiteY4" fmla="*/ 156664 h 278461"/>
                <a:gd name="connsiteX5" fmla="*/ 257249 w 257349"/>
                <a:gd name="connsiteY5" fmla="*/ 1089 h 27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349" h="278461">
                  <a:moveTo>
                    <a:pt x="257249" y="1089"/>
                  </a:moveTo>
                  <a:cubicBezTo>
                    <a:pt x="253016" y="15906"/>
                    <a:pt x="112786" y="200585"/>
                    <a:pt x="69924" y="245564"/>
                  </a:cubicBezTo>
                  <a:cubicBezTo>
                    <a:pt x="27061" y="290543"/>
                    <a:pt x="2191" y="278901"/>
                    <a:pt x="74" y="270964"/>
                  </a:cubicBezTo>
                  <a:cubicBezTo>
                    <a:pt x="-2043" y="263027"/>
                    <a:pt x="41349" y="216989"/>
                    <a:pt x="57224" y="197939"/>
                  </a:cubicBezTo>
                  <a:cubicBezTo>
                    <a:pt x="73099" y="178889"/>
                    <a:pt x="59341" y="186297"/>
                    <a:pt x="95324" y="156664"/>
                  </a:cubicBezTo>
                  <a:cubicBezTo>
                    <a:pt x="131307" y="127031"/>
                    <a:pt x="261482" y="-13728"/>
                    <a:pt x="257249" y="1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9BCA9AB3-72CE-4138-9F96-A0F4F0450893}"/>
                </a:ext>
              </a:extLst>
            </p:cNvPr>
            <p:cNvSpPr/>
            <p:nvPr/>
          </p:nvSpPr>
          <p:spPr>
            <a:xfrm>
              <a:off x="2558800" y="12531096"/>
              <a:ext cx="505111" cy="241975"/>
            </a:xfrm>
            <a:custGeom>
              <a:avLst/>
              <a:gdLst>
                <a:gd name="connsiteX0" fmla="*/ 505075 w 505111"/>
                <a:gd name="connsiteY0" fmla="*/ 629 h 241975"/>
                <a:gd name="connsiteX1" fmla="*/ 305050 w 505111"/>
                <a:gd name="connsiteY1" fmla="*/ 133979 h 241975"/>
                <a:gd name="connsiteX2" fmla="*/ 250 w 505111"/>
                <a:gd name="connsiteY2" fmla="*/ 241929 h 241975"/>
                <a:gd name="connsiteX3" fmla="*/ 254250 w 505111"/>
                <a:gd name="connsiteY3" fmla="*/ 146679 h 241975"/>
                <a:gd name="connsiteX4" fmla="*/ 320925 w 505111"/>
                <a:gd name="connsiteY4" fmla="*/ 86354 h 241975"/>
                <a:gd name="connsiteX5" fmla="*/ 505075 w 505111"/>
                <a:gd name="connsiteY5" fmla="*/ 629 h 24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5111" h="241975">
                  <a:moveTo>
                    <a:pt x="505075" y="629"/>
                  </a:moveTo>
                  <a:cubicBezTo>
                    <a:pt x="502429" y="8566"/>
                    <a:pt x="389187" y="93762"/>
                    <a:pt x="305050" y="133979"/>
                  </a:cubicBezTo>
                  <a:cubicBezTo>
                    <a:pt x="220913" y="174196"/>
                    <a:pt x="8717" y="239812"/>
                    <a:pt x="250" y="241929"/>
                  </a:cubicBezTo>
                  <a:cubicBezTo>
                    <a:pt x="-8217" y="244046"/>
                    <a:pt x="200804" y="172608"/>
                    <a:pt x="254250" y="146679"/>
                  </a:cubicBezTo>
                  <a:cubicBezTo>
                    <a:pt x="307696" y="120750"/>
                    <a:pt x="275946" y="110696"/>
                    <a:pt x="320925" y="86354"/>
                  </a:cubicBezTo>
                  <a:cubicBezTo>
                    <a:pt x="365904" y="62012"/>
                    <a:pt x="507721" y="-7308"/>
                    <a:pt x="505075" y="6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D7D3ABF2-A3A4-4507-A7AA-F216350B2A4B}"/>
                </a:ext>
              </a:extLst>
            </p:cNvPr>
            <p:cNvSpPr/>
            <p:nvPr/>
          </p:nvSpPr>
          <p:spPr>
            <a:xfrm>
              <a:off x="3770576" y="12560343"/>
              <a:ext cx="182489" cy="264930"/>
            </a:xfrm>
            <a:custGeom>
              <a:avLst/>
              <a:gdLst>
                <a:gd name="connsiteX0" fmla="*/ 182299 w 182489"/>
                <a:gd name="connsiteY0" fmla="*/ 3132 h 264930"/>
                <a:gd name="connsiteX1" fmla="*/ 4499 w 182489"/>
                <a:gd name="connsiteY1" fmla="*/ 260307 h 264930"/>
                <a:gd name="connsiteX2" fmla="*/ 52124 w 182489"/>
                <a:gd name="connsiteY2" fmla="*/ 165057 h 264930"/>
                <a:gd name="connsiteX3" fmla="*/ 39424 w 182489"/>
                <a:gd name="connsiteY3" fmla="*/ 120607 h 264930"/>
                <a:gd name="connsiteX4" fmla="*/ 182299 w 182489"/>
                <a:gd name="connsiteY4" fmla="*/ 3132 h 26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489" h="264930">
                  <a:moveTo>
                    <a:pt x="182299" y="3132"/>
                  </a:moveTo>
                  <a:cubicBezTo>
                    <a:pt x="176478" y="26415"/>
                    <a:pt x="26195" y="233320"/>
                    <a:pt x="4499" y="260307"/>
                  </a:cubicBezTo>
                  <a:cubicBezTo>
                    <a:pt x="-17197" y="287294"/>
                    <a:pt x="46303" y="188340"/>
                    <a:pt x="52124" y="165057"/>
                  </a:cubicBezTo>
                  <a:cubicBezTo>
                    <a:pt x="57945" y="141774"/>
                    <a:pt x="19845" y="148124"/>
                    <a:pt x="39424" y="120607"/>
                  </a:cubicBezTo>
                  <a:cubicBezTo>
                    <a:pt x="59003" y="93090"/>
                    <a:pt x="188120" y="-20151"/>
                    <a:pt x="182299" y="3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55FAABE5-217E-4AE4-9267-C87ADA1BFF50}"/>
                </a:ext>
              </a:extLst>
            </p:cNvPr>
            <p:cNvSpPr/>
            <p:nvPr/>
          </p:nvSpPr>
          <p:spPr>
            <a:xfrm>
              <a:off x="2992212" y="10905532"/>
              <a:ext cx="676572" cy="833439"/>
            </a:xfrm>
            <a:custGeom>
              <a:avLst/>
              <a:gdLst>
                <a:gd name="connsiteX0" fmla="*/ 445255 w 676572"/>
                <a:gd name="connsiteY0" fmla="*/ 71501 h 833439"/>
                <a:gd name="connsiteX1" fmla="*/ 411388 w 676572"/>
                <a:gd name="connsiteY1" fmla="*/ 29168 h 833439"/>
                <a:gd name="connsiteX2" fmla="*/ 216655 w 676572"/>
                <a:gd name="connsiteY2" fmla="*/ 321268 h 833439"/>
                <a:gd name="connsiteX3" fmla="*/ 242055 w 676572"/>
                <a:gd name="connsiteY3" fmla="*/ 647235 h 833439"/>
                <a:gd name="connsiteX4" fmla="*/ 623055 w 676572"/>
                <a:gd name="connsiteY4" fmla="*/ 693801 h 833439"/>
                <a:gd name="connsiteX5" fmla="*/ 665388 w 676572"/>
                <a:gd name="connsiteY5" fmla="*/ 706501 h 833439"/>
                <a:gd name="connsiteX6" fmla="*/ 631521 w 676572"/>
                <a:gd name="connsiteY6" fmla="*/ 816568 h 833439"/>
                <a:gd name="connsiteX7" fmla="*/ 652688 w 676572"/>
                <a:gd name="connsiteY7" fmla="*/ 829268 h 833439"/>
                <a:gd name="connsiteX8" fmla="*/ 242055 w 676572"/>
                <a:gd name="connsiteY8" fmla="*/ 778468 h 833439"/>
                <a:gd name="connsiteX9" fmla="*/ 144688 w 676572"/>
                <a:gd name="connsiteY9" fmla="*/ 583735 h 833439"/>
                <a:gd name="connsiteX10" fmla="*/ 131988 w 676572"/>
                <a:gd name="connsiteY10" fmla="*/ 346668 h 833439"/>
                <a:gd name="connsiteX11" fmla="*/ 755 w 676572"/>
                <a:gd name="connsiteY11" fmla="*/ 300101 h 833439"/>
                <a:gd name="connsiteX12" fmla="*/ 199721 w 676572"/>
                <a:gd name="connsiteY12" fmla="*/ 194268 h 833439"/>
                <a:gd name="connsiteX13" fmla="*/ 419855 w 676572"/>
                <a:gd name="connsiteY13" fmla="*/ 3768 h 833439"/>
                <a:gd name="connsiteX14" fmla="*/ 445255 w 676572"/>
                <a:gd name="connsiteY14" fmla="*/ 71501 h 83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6572" h="833439">
                  <a:moveTo>
                    <a:pt x="445255" y="71501"/>
                  </a:moveTo>
                  <a:cubicBezTo>
                    <a:pt x="443844" y="75734"/>
                    <a:pt x="449488" y="-12460"/>
                    <a:pt x="411388" y="29168"/>
                  </a:cubicBezTo>
                  <a:cubicBezTo>
                    <a:pt x="373288" y="70796"/>
                    <a:pt x="244877" y="218257"/>
                    <a:pt x="216655" y="321268"/>
                  </a:cubicBezTo>
                  <a:cubicBezTo>
                    <a:pt x="188433" y="424279"/>
                    <a:pt x="174322" y="585146"/>
                    <a:pt x="242055" y="647235"/>
                  </a:cubicBezTo>
                  <a:cubicBezTo>
                    <a:pt x="309788" y="709324"/>
                    <a:pt x="552500" y="683923"/>
                    <a:pt x="623055" y="693801"/>
                  </a:cubicBezTo>
                  <a:cubicBezTo>
                    <a:pt x="693611" y="703679"/>
                    <a:pt x="663977" y="686040"/>
                    <a:pt x="665388" y="706501"/>
                  </a:cubicBezTo>
                  <a:cubicBezTo>
                    <a:pt x="666799" y="726962"/>
                    <a:pt x="633638" y="796107"/>
                    <a:pt x="631521" y="816568"/>
                  </a:cubicBezTo>
                  <a:cubicBezTo>
                    <a:pt x="629404" y="837029"/>
                    <a:pt x="717599" y="835618"/>
                    <a:pt x="652688" y="829268"/>
                  </a:cubicBezTo>
                  <a:cubicBezTo>
                    <a:pt x="587777" y="822918"/>
                    <a:pt x="326722" y="819390"/>
                    <a:pt x="242055" y="778468"/>
                  </a:cubicBezTo>
                  <a:cubicBezTo>
                    <a:pt x="157388" y="737546"/>
                    <a:pt x="163032" y="655702"/>
                    <a:pt x="144688" y="583735"/>
                  </a:cubicBezTo>
                  <a:cubicBezTo>
                    <a:pt x="126343" y="511768"/>
                    <a:pt x="155977" y="393940"/>
                    <a:pt x="131988" y="346668"/>
                  </a:cubicBezTo>
                  <a:cubicBezTo>
                    <a:pt x="107999" y="299396"/>
                    <a:pt x="-10534" y="325501"/>
                    <a:pt x="755" y="300101"/>
                  </a:cubicBezTo>
                  <a:cubicBezTo>
                    <a:pt x="12044" y="274701"/>
                    <a:pt x="129871" y="243657"/>
                    <a:pt x="199721" y="194268"/>
                  </a:cubicBezTo>
                  <a:cubicBezTo>
                    <a:pt x="269571" y="144879"/>
                    <a:pt x="377522" y="26346"/>
                    <a:pt x="419855" y="3768"/>
                  </a:cubicBezTo>
                  <a:cubicBezTo>
                    <a:pt x="462188" y="-18810"/>
                    <a:pt x="446666" y="67268"/>
                    <a:pt x="445255" y="71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685D100F-1A9E-44D6-B642-54D672AA2457}"/>
                </a:ext>
              </a:extLst>
            </p:cNvPr>
            <p:cNvSpPr/>
            <p:nvPr/>
          </p:nvSpPr>
          <p:spPr>
            <a:xfrm>
              <a:off x="2251821" y="10131304"/>
              <a:ext cx="375779" cy="514308"/>
            </a:xfrm>
            <a:custGeom>
              <a:avLst/>
              <a:gdLst>
                <a:gd name="connsiteX0" fmla="*/ 40529 w 375779"/>
                <a:gd name="connsiteY0" fmla="*/ 121 h 514308"/>
                <a:gd name="connsiteX1" fmla="*/ 107204 w 375779"/>
                <a:gd name="connsiteY1" fmla="*/ 216021 h 514308"/>
                <a:gd name="connsiteX2" fmla="*/ 373904 w 375779"/>
                <a:gd name="connsiteY2" fmla="*/ 504946 h 514308"/>
                <a:gd name="connsiteX3" fmla="*/ 215154 w 375779"/>
                <a:gd name="connsiteY3" fmla="*/ 425571 h 514308"/>
                <a:gd name="connsiteX4" fmla="*/ 8779 w 375779"/>
                <a:gd name="connsiteY4" fmla="*/ 244596 h 514308"/>
                <a:gd name="connsiteX5" fmla="*/ 40529 w 375779"/>
                <a:gd name="connsiteY5" fmla="*/ 121 h 51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5779" h="514308">
                  <a:moveTo>
                    <a:pt x="40529" y="121"/>
                  </a:moveTo>
                  <a:cubicBezTo>
                    <a:pt x="56933" y="-4642"/>
                    <a:pt x="51642" y="131884"/>
                    <a:pt x="107204" y="216021"/>
                  </a:cubicBezTo>
                  <a:cubicBezTo>
                    <a:pt x="162766" y="300158"/>
                    <a:pt x="355912" y="470021"/>
                    <a:pt x="373904" y="504946"/>
                  </a:cubicBezTo>
                  <a:cubicBezTo>
                    <a:pt x="391896" y="539871"/>
                    <a:pt x="276008" y="468963"/>
                    <a:pt x="215154" y="425571"/>
                  </a:cubicBezTo>
                  <a:cubicBezTo>
                    <a:pt x="154300" y="382179"/>
                    <a:pt x="35766" y="314975"/>
                    <a:pt x="8779" y="244596"/>
                  </a:cubicBezTo>
                  <a:cubicBezTo>
                    <a:pt x="-18209" y="174217"/>
                    <a:pt x="24125" y="4884"/>
                    <a:pt x="40529" y="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6C7D65E2-8D3D-470C-A7B6-5661C32BD57D}"/>
              </a:ext>
            </a:extLst>
          </p:cNvPr>
          <p:cNvSpPr/>
          <p:nvPr/>
        </p:nvSpPr>
        <p:spPr>
          <a:xfrm>
            <a:off x="1174099" y="5947656"/>
            <a:ext cx="2482367" cy="2677489"/>
          </a:xfrm>
          <a:custGeom>
            <a:avLst/>
            <a:gdLst>
              <a:gd name="connsiteX0" fmla="*/ 100981 w 2482367"/>
              <a:gd name="connsiteY0" fmla="*/ 569984 h 2677489"/>
              <a:gd name="connsiteX1" fmla="*/ 161941 w 2482367"/>
              <a:gd name="connsiteY1" fmla="*/ 569984 h 2677489"/>
              <a:gd name="connsiteX2" fmla="*/ 868061 w 2482367"/>
              <a:gd name="connsiteY2" fmla="*/ 412504 h 2677489"/>
              <a:gd name="connsiteX3" fmla="*/ 1548781 w 2482367"/>
              <a:gd name="connsiteY3" fmla="*/ 92464 h 2677489"/>
              <a:gd name="connsiteX4" fmla="*/ 2473341 w 2482367"/>
              <a:gd name="connsiteY4" fmla="*/ 2251464 h 2677489"/>
              <a:gd name="connsiteX5" fmla="*/ 2000901 w 2482367"/>
              <a:gd name="connsiteY5" fmla="*/ 2586744 h 2677489"/>
              <a:gd name="connsiteX6" fmla="*/ 1691021 w 2482367"/>
              <a:gd name="connsiteY6" fmla="*/ 2657864 h 2677489"/>
              <a:gd name="connsiteX7" fmla="*/ 1538621 w 2482367"/>
              <a:gd name="connsiteY7" fmla="*/ 2287024 h 2677489"/>
              <a:gd name="connsiteX8" fmla="*/ 1045861 w 2482367"/>
              <a:gd name="connsiteY8" fmla="*/ 1448824 h 2677489"/>
              <a:gd name="connsiteX9" fmla="*/ 50181 w 2482367"/>
              <a:gd name="connsiteY9" fmla="*/ 544584 h 2677489"/>
              <a:gd name="connsiteX10" fmla="*/ 141621 w 2482367"/>
              <a:gd name="connsiteY10" fmla="*/ 610624 h 2677489"/>
              <a:gd name="connsiteX11" fmla="*/ 100981 w 2482367"/>
              <a:gd name="connsiteY11" fmla="*/ 569984 h 267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2367" h="2677489">
                <a:moveTo>
                  <a:pt x="100981" y="569984"/>
                </a:moveTo>
                <a:cubicBezTo>
                  <a:pt x="104368" y="563211"/>
                  <a:pt x="34094" y="596231"/>
                  <a:pt x="161941" y="569984"/>
                </a:cubicBezTo>
                <a:cubicBezTo>
                  <a:pt x="289788" y="543737"/>
                  <a:pt x="636921" y="492091"/>
                  <a:pt x="868061" y="412504"/>
                </a:cubicBezTo>
                <a:cubicBezTo>
                  <a:pt x="1099201" y="332917"/>
                  <a:pt x="1281234" y="-214029"/>
                  <a:pt x="1548781" y="92464"/>
                </a:cubicBezTo>
                <a:cubicBezTo>
                  <a:pt x="1816328" y="398957"/>
                  <a:pt x="2397988" y="1835751"/>
                  <a:pt x="2473341" y="2251464"/>
                </a:cubicBezTo>
                <a:cubicBezTo>
                  <a:pt x="2548694" y="2667177"/>
                  <a:pt x="2131288" y="2519011"/>
                  <a:pt x="2000901" y="2586744"/>
                </a:cubicBezTo>
                <a:cubicBezTo>
                  <a:pt x="1870514" y="2654477"/>
                  <a:pt x="1768068" y="2707817"/>
                  <a:pt x="1691021" y="2657864"/>
                </a:cubicBezTo>
                <a:cubicBezTo>
                  <a:pt x="1613974" y="2607911"/>
                  <a:pt x="1646148" y="2488531"/>
                  <a:pt x="1538621" y="2287024"/>
                </a:cubicBezTo>
                <a:cubicBezTo>
                  <a:pt x="1431094" y="2085517"/>
                  <a:pt x="1293934" y="1739231"/>
                  <a:pt x="1045861" y="1448824"/>
                </a:cubicBezTo>
                <a:cubicBezTo>
                  <a:pt x="797788" y="1158417"/>
                  <a:pt x="200888" y="684284"/>
                  <a:pt x="50181" y="544584"/>
                </a:cubicBezTo>
                <a:cubicBezTo>
                  <a:pt x="-100526" y="404884"/>
                  <a:pt x="135694" y="606391"/>
                  <a:pt x="141621" y="610624"/>
                </a:cubicBezTo>
                <a:cubicBezTo>
                  <a:pt x="147548" y="614857"/>
                  <a:pt x="97594" y="576757"/>
                  <a:pt x="100981" y="56998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13EBFAF1-EDDB-47DB-B113-371EC7324A3F}"/>
              </a:ext>
            </a:extLst>
          </p:cNvPr>
          <p:cNvSpPr/>
          <p:nvPr/>
        </p:nvSpPr>
        <p:spPr>
          <a:xfrm>
            <a:off x="1241443" y="6693252"/>
            <a:ext cx="2363011" cy="2806348"/>
          </a:xfrm>
          <a:custGeom>
            <a:avLst/>
            <a:gdLst>
              <a:gd name="connsiteX0" fmla="*/ 15857 w 2363011"/>
              <a:gd name="connsiteY0" fmla="*/ 25048 h 2806348"/>
              <a:gd name="connsiteX1" fmla="*/ 123807 w 2363011"/>
              <a:gd name="connsiteY1" fmla="*/ 94898 h 2806348"/>
              <a:gd name="connsiteX2" fmla="*/ 930257 w 2363011"/>
              <a:gd name="connsiteY2" fmla="*/ 793398 h 2806348"/>
              <a:gd name="connsiteX3" fmla="*/ 1768457 w 2363011"/>
              <a:gd name="connsiteY3" fmla="*/ 2184048 h 2806348"/>
              <a:gd name="connsiteX4" fmla="*/ 2181207 w 2363011"/>
              <a:gd name="connsiteY4" fmla="*/ 2495198 h 2806348"/>
              <a:gd name="connsiteX5" fmla="*/ 2263757 w 2363011"/>
              <a:gd name="connsiteY5" fmla="*/ 2806348 h 280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3011" h="2806348">
                <a:moveTo>
                  <a:pt x="15857" y="25048"/>
                </a:moveTo>
                <a:cubicBezTo>
                  <a:pt x="-6368" y="-4056"/>
                  <a:pt x="-28593" y="-33160"/>
                  <a:pt x="123807" y="94898"/>
                </a:cubicBezTo>
                <a:cubicBezTo>
                  <a:pt x="276207" y="222956"/>
                  <a:pt x="656149" y="445206"/>
                  <a:pt x="930257" y="793398"/>
                </a:cubicBezTo>
                <a:cubicBezTo>
                  <a:pt x="1204365" y="1141590"/>
                  <a:pt x="1559965" y="1900415"/>
                  <a:pt x="1768457" y="2184048"/>
                </a:cubicBezTo>
                <a:cubicBezTo>
                  <a:pt x="1976949" y="2467681"/>
                  <a:pt x="2098657" y="2391481"/>
                  <a:pt x="2181207" y="2495198"/>
                </a:cubicBezTo>
                <a:cubicBezTo>
                  <a:pt x="2263757" y="2598915"/>
                  <a:pt x="2493415" y="2571398"/>
                  <a:pt x="2263757" y="280634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4910C67-11E1-4321-864C-4E1D2CFA1CA4}"/>
              </a:ext>
            </a:extLst>
          </p:cNvPr>
          <p:cNvSpPr/>
          <p:nvPr/>
        </p:nvSpPr>
        <p:spPr>
          <a:xfrm>
            <a:off x="2974504" y="7287273"/>
            <a:ext cx="2954907" cy="3345213"/>
          </a:xfrm>
          <a:custGeom>
            <a:avLst/>
            <a:gdLst>
              <a:gd name="connsiteX0" fmla="*/ 2867496 w 2954907"/>
              <a:gd name="connsiteY0" fmla="*/ 1355077 h 3345213"/>
              <a:gd name="connsiteX1" fmla="*/ 2835746 w 2954907"/>
              <a:gd name="connsiteY1" fmla="*/ 1285227 h 3345213"/>
              <a:gd name="connsiteX2" fmla="*/ 1673696 w 2954907"/>
              <a:gd name="connsiteY2" fmla="*/ 8877 h 3345213"/>
              <a:gd name="connsiteX3" fmla="*/ 860896 w 2954907"/>
              <a:gd name="connsiteY3" fmla="*/ 764527 h 3345213"/>
              <a:gd name="connsiteX4" fmla="*/ 3646 w 2954907"/>
              <a:gd name="connsiteY4" fmla="*/ 1634477 h 3345213"/>
              <a:gd name="connsiteX5" fmla="*/ 543396 w 2954907"/>
              <a:gd name="connsiteY5" fmla="*/ 1932927 h 3345213"/>
              <a:gd name="connsiteX6" fmla="*/ 321146 w 2954907"/>
              <a:gd name="connsiteY6" fmla="*/ 3323577 h 3345213"/>
              <a:gd name="connsiteX7" fmla="*/ 670396 w 2954907"/>
              <a:gd name="connsiteY7" fmla="*/ 2644127 h 3345213"/>
              <a:gd name="connsiteX8" fmla="*/ 1083146 w 2954907"/>
              <a:gd name="connsiteY8" fmla="*/ 866127 h 3345213"/>
              <a:gd name="connsiteX9" fmla="*/ 1464146 w 2954907"/>
              <a:gd name="connsiteY9" fmla="*/ 1202677 h 3345213"/>
              <a:gd name="connsiteX10" fmla="*/ 1889596 w 2954907"/>
              <a:gd name="connsiteY10" fmla="*/ 1951977 h 3345213"/>
              <a:gd name="connsiteX11" fmla="*/ 1908646 w 2954907"/>
              <a:gd name="connsiteY11" fmla="*/ 1945627 h 3345213"/>
              <a:gd name="connsiteX12" fmla="*/ 2397596 w 2954907"/>
              <a:gd name="connsiteY12" fmla="*/ 1570977 h 3345213"/>
              <a:gd name="connsiteX13" fmla="*/ 2867496 w 2954907"/>
              <a:gd name="connsiteY13" fmla="*/ 1355077 h 334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54907" h="3345213">
                <a:moveTo>
                  <a:pt x="2867496" y="1355077"/>
                </a:moveTo>
                <a:cubicBezTo>
                  <a:pt x="2940521" y="1307452"/>
                  <a:pt x="3034713" y="1509594"/>
                  <a:pt x="2835746" y="1285227"/>
                </a:cubicBezTo>
                <a:cubicBezTo>
                  <a:pt x="2636779" y="1060860"/>
                  <a:pt x="2002837" y="95660"/>
                  <a:pt x="1673696" y="8877"/>
                </a:cubicBezTo>
                <a:cubicBezTo>
                  <a:pt x="1344555" y="-77906"/>
                  <a:pt x="1139238" y="493594"/>
                  <a:pt x="860896" y="764527"/>
                </a:cubicBezTo>
                <a:cubicBezTo>
                  <a:pt x="582554" y="1035460"/>
                  <a:pt x="56563" y="1439744"/>
                  <a:pt x="3646" y="1634477"/>
                </a:cubicBezTo>
                <a:cubicBezTo>
                  <a:pt x="-49271" y="1829210"/>
                  <a:pt x="490479" y="1651410"/>
                  <a:pt x="543396" y="1932927"/>
                </a:cubicBezTo>
                <a:cubicBezTo>
                  <a:pt x="596313" y="2214444"/>
                  <a:pt x="299979" y="3205044"/>
                  <a:pt x="321146" y="3323577"/>
                </a:cubicBezTo>
                <a:cubicBezTo>
                  <a:pt x="342313" y="3442110"/>
                  <a:pt x="543396" y="3053702"/>
                  <a:pt x="670396" y="2644127"/>
                </a:cubicBezTo>
                <a:cubicBezTo>
                  <a:pt x="797396" y="2234552"/>
                  <a:pt x="950854" y="1106369"/>
                  <a:pt x="1083146" y="866127"/>
                </a:cubicBezTo>
                <a:cubicBezTo>
                  <a:pt x="1215438" y="625885"/>
                  <a:pt x="1329738" y="1021702"/>
                  <a:pt x="1464146" y="1202677"/>
                </a:cubicBezTo>
                <a:cubicBezTo>
                  <a:pt x="1598554" y="1383652"/>
                  <a:pt x="1815513" y="1828152"/>
                  <a:pt x="1889596" y="1951977"/>
                </a:cubicBezTo>
                <a:cubicBezTo>
                  <a:pt x="1963679" y="2075802"/>
                  <a:pt x="1823979" y="2009127"/>
                  <a:pt x="1908646" y="1945627"/>
                </a:cubicBezTo>
                <a:cubicBezTo>
                  <a:pt x="1993313" y="1882127"/>
                  <a:pt x="2232496" y="1666227"/>
                  <a:pt x="2397596" y="1570977"/>
                </a:cubicBezTo>
                <a:cubicBezTo>
                  <a:pt x="2562696" y="1475727"/>
                  <a:pt x="2794471" y="1402702"/>
                  <a:pt x="2867496" y="135507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B2901C4-C281-447E-A24F-A5813A79052F}"/>
              </a:ext>
            </a:extLst>
          </p:cNvPr>
          <p:cNvSpPr/>
          <p:nvPr/>
        </p:nvSpPr>
        <p:spPr>
          <a:xfrm>
            <a:off x="1138139" y="6198802"/>
            <a:ext cx="2822984" cy="4686750"/>
          </a:xfrm>
          <a:custGeom>
            <a:avLst/>
            <a:gdLst>
              <a:gd name="connsiteX0" fmla="*/ 4861 w 2822984"/>
              <a:gd name="connsiteY0" fmla="*/ 227398 h 4686750"/>
              <a:gd name="connsiteX1" fmla="*/ 296961 w 2822984"/>
              <a:gd name="connsiteY1" fmla="*/ 303598 h 4686750"/>
              <a:gd name="connsiteX2" fmla="*/ 1478061 w 2822984"/>
              <a:gd name="connsiteY2" fmla="*/ 1789498 h 4686750"/>
              <a:gd name="connsiteX3" fmla="*/ 1935261 w 2822984"/>
              <a:gd name="connsiteY3" fmla="*/ 2957898 h 4686750"/>
              <a:gd name="connsiteX4" fmla="*/ 1617761 w 2822984"/>
              <a:gd name="connsiteY4" fmla="*/ 4608898 h 4686750"/>
              <a:gd name="connsiteX5" fmla="*/ 1490761 w 2822984"/>
              <a:gd name="connsiteY5" fmla="*/ 3224598 h 4686750"/>
              <a:gd name="connsiteX6" fmla="*/ 1579661 w 2822984"/>
              <a:gd name="connsiteY6" fmla="*/ 2526098 h 4686750"/>
              <a:gd name="connsiteX7" fmla="*/ 944661 w 2822984"/>
              <a:gd name="connsiteY7" fmla="*/ 3935798 h 4686750"/>
              <a:gd name="connsiteX8" fmla="*/ 2303561 w 2822984"/>
              <a:gd name="connsiteY8" fmla="*/ 4519998 h 4686750"/>
              <a:gd name="connsiteX9" fmla="*/ 2798861 w 2822984"/>
              <a:gd name="connsiteY9" fmla="*/ 4100898 h 4686750"/>
              <a:gd name="connsiteX10" fmla="*/ 1630461 w 2822984"/>
              <a:gd name="connsiteY10" fmla="*/ 4685098 h 4686750"/>
              <a:gd name="connsiteX11" fmla="*/ 754161 w 2822984"/>
              <a:gd name="connsiteY11" fmla="*/ 4253298 h 4686750"/>
              <a:gd name="connsiteX12" fmla="*/ 195361 w 2822984"/>
              <a:gd name="connsiteY12" fmla="*/ 3580198 h 4686750"/>
              <a:gd name="connsiteX13" fmla="*/ 119161 w 2822984"/>
              <a:gd name="connsiteY13" fmla="*/ 2792798 h 4686750"/>
              <a:gd name="connsiteX14" fmla="*/ 4861 w 2822984"/>
              <a:gd name="connsiteY14" fmla="*/ 227398 h 46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22984" h="4686750">
                <a:moveTo>
                  <a:pt x="4861" y="227398"/>
                </a:moveTo>
                <a:cubicBezTo>
                  <a:pt x="34494" y="-187469"/>
                  <a:pt x="51428" y="43248"/>
                  <a:pt x="296961" y="303598"/>
                </a:cubicBezTo>
                <a:cubicBezTo>
                  <a:pt x="542494" y="563948"/>
                  <a:pt x="1205011" y="1347115"/>
                  <a:pt x="1478061" y="1789498"/>
                </a:cubicBezTo>
                <a:cubicBezTo>
                  <a:pt x="1751111" y="2231881"/>
                  <a:pt x="1911978" y="2487998"/>
                  <a:pt x="1935261" y="2957898"/>
                </a:cubicBezTo>
                <a:cubicBezTo>
                  <a:pt x="1958544" y="3427798"/>
                  <a:pt x="1691844" y="4564448"/>
                  <a:pt x="1617761" y="4608898"/>
                </a:cubicBezTo>
                <a:cubicBezTo>
                  <a:pt x="1543678" y="4653348"/>
                  <a:pt x="1497111" y="3571731"/>
                  <a:pt x="1490761" y="3224598"/>
                </a:cubicBezTo>
                <a:cubicBezTo>
                  <a:pt x="1484411" y="2877465"/>
                  <a:pt x="1670678" y="2407565"/>
                  <a:pt x="1579661" y="2526098"/>
                </a:cubicBezTo>
                <a:cubicBezTo>
                  <a:pt x="1488644" y="2644631"/>
                  <a:pt x="824011" y="3603481"/>
                  <a:pt x="944661" y="3935798"/>
                </a:cubicBezTo>
                <a:cubicBezTo>
                  <a:pt x="1065311" y="4268115"/>
                  <a:pt x="1994528" y="4492481"/>
                  <a:pt x="2303561" y="4519998"/>
                </a:cubicBezTo>
                <a:cubicBezTo>
                  <a:pt x="2612594" y="4547515"/>
                  <a:pt x="2911044" y="4073381"/>
                  <a:pt x="2798861" y="4100898"/>
                </a:cubicBezTo>
                <a:cubicBezTo>
                  <a:pt x="2686678" y="4128415"/>
                  <a:pt x="1971244" y="4659698"/>
                  <a:pt x="1630461" y="4685098"/>
                </a:cubicBezTo>
                <a:cubicBezTo>
                  <a:pt x="1289678" y="4710498"/>
                  <a:pt x="993344" y="4437448"/>
                  <a:pt x="754161" y="4253298"/>
                </a:cubicBezTo>
                <a:cubicBezTo>
                  <a:pt x="514978" y="4069148"/>
                  <a:pt x="301194" y="3823615"/>
                  <a:pt x="195361" y="3580198"/>
                </a:cubicBezTo>
                <a:cubicBezTo>
                  <a:pt x="89528" y="3336781"/>
                  <a:pt x="148794" y="3357948"/>
                  <a:pt x="119161" y="2792798"/>
                </a:cubicBezTo>
                <a:cubicBezTo>
                  <a:pt x="89528" y="2227648"/>
                  <a:pt x="-24772" y="642265"/>
                  <a:pt x="4861" y="22739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5D1E46B1-2472-44B6-9F84-7F2DDA20CF02}"/>
              </a:ext>
            </a:extLst>
          </p:cNvPr>
          <p:cNvSpPr/>
          <p:nvPr/>
        </p:nvSpPr>
        <p:spPr>
          <a:xfrm>
            <a:off x="1749034" y="9829757"/>
            <a:ext cx="2861080" cy="2328980"/>
          </a:xfrm>
          <a:custGeom>
            <a:avLst/>
            <a:gdLst>
              <a:gd name="connsiteX0" fmla="*/ 2861066 w 2861080"/>
              <a:gd name="connsiteY0" fmla="*/ 1358943 h 2328980"/>
              <a:gd name="connsiteX1" fmla="*/ 1629166 w 2861080"/>
              <a:gd name="connsiteY1" fmla="*/ 1816143 h 2328980"/>
              <a:gd name="connsiteX2" fmla="*/ 587766 w 2861080"/>
              <a:gd name="connsiteY2" fmla="*/ 1676443 h 2328980"/>
              <a:gd name="connsiteX3" fmla="*/ 397266 w 2861080"/>
              <a:gd name="connsiteY3" fmla="*/ 1765343 h 2328980"/>
              <a:gd name="connsiteX4" fmla="*/ 638566 w 2861080"/>
              <a:gd name="connsiteY4" fmla="*/ 2222543 h 2328980"/>
              <a:gd name="connsiteX5" fmla="*/ 3566 w 2861080"/>
              <a:gd name="connsiteY5" fmla="*/ 2209843 h 2328980"/>
              <a:gd name="connsiteX6" fmla="*/ 371866 w 2861080"/>
              <a:gd name="connsiteY6" fmla="*/ 927143 h 2328980"/>
              <a:gd name="connsiteX7" fmla="*/ 168666 w 2861080"/>
              <a:gd name="connsiteY7" fmla="*/ 43 h 2328980"/>
              <a:gd name="connsiteX8" fmla="*/ 1006866 w 2861080"/>
              <a:gd name="connsiteY8" fmla="*/ 889043 h 2328980"/>
              <a:gd name="connsiteX9" fmla="*/ 1654566 w 2861080"/>
              <a:gd name="connsiteY9" fmla="*/ 1231943 h 2328980"/>
              <a:gd name="connsiteX10" fmla="*/ 2861066 w 2861080"/>
              <a:gd name="connsiteY10" fmla="*/ 1358943 h 232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1080" h="2328980">
                <a:moveTo>
                  <a:pt x="2861066" y="1358943"/>
                </a:moveTo>
                <a:cubicBezTo>
                  <a:pt x="2856833" y="1456310"/>
                  <a:pt x="2008049" y="1763226"/>
                  <a:pt x="1629166" y="1816143"/>
                </a:cubicBezTo>
                <a:cubicBezTo>
                  <a:pt x="1250283" y="1869060"/>
                  <a:pt x="793083" y="1684910"/>
                  <a:pt x="587766" y="1676443"/>
                </a:cubicBezTo>
                <a:cubicBezTo>
                  <a:pt x="382449" y="1667976"/>
                  <a:pt x="388799" y="1674326"/>
                  <a:pt x="397266" y="1765343"/>
                </a:cubicBezTo>
                <a:cubicBezTo>
                  <a:pt x="405733" y="1856360"/>
                  <a:pt x="704183" y="2148460"/>
                  <a:pt x="638566" y="2222543"/>
                </a:cubicBezTo>
                <a:cubicBezTo>
                  <a:pt x="572949" y="2296626"/>
                  <a:pt x="48016" y="2425743"/>
                  <a:pt x="3566" y="2209843"/>
                </a:cubicBezTo>
                <a:cubicBezTo>
                  <a:pt x="-40884" y="1993943"/>
                  <a:pt x="344349" y="1295443"/>
                  <a:pt x="371866" y="927143"/>
                </a:cubicBezTo>
                <a:cubicBezTo>
                  <a:pt x="399383" y="558843"/>
                  <a:pt x="62833" y="6393"/>
                  <a:pt x="168666" y="43"/>
                </a:cubicBezTo>
                <a:cubicBezTo>
                  <a:pt x="274499" y="-6307"/>
                  <a:pt x="759216" y="683726"/>
                  <a:pt x="1006866" y="889043"/>
                </a:cubicBezTo>
                <a:cubicBezTo>
                  <a:pt x="1254516" y="1094360"/>
                  <a:pt x="1347650" y="1147276"/>
                  <a:pt x="1654566" y="1231943"/>
                </a:cubicBezTo>
                <a:cubicBezTo>
                  <a:pt x="1961482" y="1316610"/>
                  <a:pt x="2865299" y="1261576"/>
                  <a:pt x="2861066" y="135894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90A941CC-F7CF-4B57-9DA7-CFA47F455EC3}"/>
              </a:ext>
            </a:extLst>
          </p:cNvPr>
          <p:cNvSpPr/>
          <p:nvPr/>
        </p:nvSpPr>
        <p:spPr>
          <a:xfrm>
            <a:off x="3645813" y="9702081"/>
            <a:ext cx="4460283" cy="2464519"/>
          </a:xfrm>
          <a:custGeom>
            <a:avLst/>
            <a:gdLst>
              <a:gd name="connsiteX0" fmla="*/ 4355187 w 4460283"/>
              <a:gd name="connsiteY0" fmla="*/ 1092919 h 2464519"/>
              <a:gd name="connsiteX1" fmla="*/ 4355187 w 4460283"/>
              <a:gd name="connsiteY1" fmla="*/ 978619 h 2464519"/>
              <a:gd name="connsiteX2" fmla="*/ 3262987 w 4460283"/>
              <a:gd name="connsiteY2" fmla="*/ 178519 h 2464519"/>
              <a:gd name="connsiteX3" fmla="*/ 3313787 w 4460283"/>
              <a:gd name="connsiteY3" fmla="*/ 89619 h 2464519"/>
              <a:gd name="connsiteX4" fmla="*/ 2843887 w 4460283"/>
              <a:gd name="connsiteY4" fmla="*/ 13419 h 2464519"/>
              <a:gd name="connsiteX5" fmla="*/ 2513687 w 4460283"/>
              <a:gd name="connsiteY5" fmla="*/ 381719 h 2464519"/>
              <a:gd name="connsiteX6" fmla="*/ 2678787 w 4460283"/>
              <a:gd name="connsiteY6" fmla="*/ 838919 h 2464519"/>
              <a:gd name="connsiteX7" fmla="*/ 2081887 w 4460283"/>
              <a:gd name="connsiteY7" fmla="*/ 1016719 h 2464519"/>
              <a:gd name="connsiteX8" fmla="*/ 1243687 w 4460283"/>
              <a:gd name="connsiteY8" fmla="*/ 1740619 h 2464519"/>
              <a:gd name="connsiteX9" fmla="*/ 227687 w 4460283"/>
              <a:gd name="connsiteY9" fmla="*/ 1740619 h 2464519"/>
              <a:gd name="connsiteX10" fmla="*/ 75287 w 4460283"/>
              <a:gd name="connsiteY10" fmla="*/ 2464519 h 246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0283" h="2464519">
                <a:moveTo>
                  <a:pt x="4355187" y="1092919"/>
                </a:moveTo>
                <a:cubicBezTo>
                  <a:pt x="4446203" y="1111969"/>
                  <a:pt x="4537220" y="1131019"/>
                  <a:pt x="4355187" y="978619"/>
                </a:cubicBezTo>
                <a:cubicBezTo>
                  <a:pt x="4173154" y="826219"/>
                  <a:pt x="3436554" y="326686"/>
                  <a:pt x="3262987" y="178519"/>
                </a:cubicBezTo>
                <a:cubicBezTo>
                  <a:pt x="3089420" y="30352"/>
                  <a:pt x="3383637" y="117136"/>
                  <a:pt x="3313787" y="89619"/>
                </a:cubicBezTo>
                <a:cubicBezTo>
                  <a:pt x="3243937" y="62102"/>
                  <a:pt x="2977237" y="-35264"/>
                  <a:pt x="2843887" y="13419"/>
                </a:cubicBezTo>
                <a:cubicBezTo>
                  <a:pt x="2710537" y="62102"/>
                  <a:pt x="2541204" y="244136"/>
                  <a:pt x="2513687" y="381719"/>
                </a:cubicBezTo>
                <a:cubicBezTo>
                  <a:pt x="2486170" y="519302"/>
                  <a:pt x="2750754" y="733086"/>
                  <a:pt x="2678787" y="838919"/>
                </a:cubicBezTo>
                <a:cubicBezTo>
                  <a:pt x="2606820" y="944752"/>
                  <a:pt x="2321070" y="866436"/>
                  <a:pt x="2081887" y="1016719"/>
                </a:cubicBezTo>
                <a:cubicBezTo>
                  <a:pt x="1842704" y="1167002"/>
                  <a:pt x="1552720" y="1619969"/>
                  <a:pt x="1243687" y="1740619"/>
                </a:cubicBezTo>
                <a:cubicBezTo>
                  <a:pt x="934654" y="1861269"/>
                  <a:pt x="422420" y="1619969"/>
                  <a:pt x="227687" y="1740619"/>
                </a:cubicBezTo>
                <a:cubicBezTo>
                  <a:pt x="32954" y="1861269"/>
                  <a:pt x="-85580" y="2282486"/>
                  <a:pt x="75287" y="2464519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DDE941F-250B-4D5A-8A2E-DBF6F54373BD}"/>
              </a:ext>
            </a:extLst>
          </p:cNvPr>
          <p:cNvSpPr/>
          <p:nvPr/>
        </p:nvSpPr>
        <p:spPr>
          <a:xfrm>
            <a:off x="3522124" y="9543120"/>
            <a:ext cx="4585268" cy="3142640"/>
          </a:xfrm>
          <a:custGeom>
            <a:avLst/>
            <a:gdLst>
              <a:gd name="connsiteX0" fmla="*/ 4428076 w 4585268"/>
              <a:gd name="connsiteY0" fmla="*/ 1285747 h 3142640"/>
              <a:gd name="connsiteX1" fmla="*/ 4377276 w 4585268"/>
              <a:gd name="connsiteY1" fmla="*/ 1040213 h 3142640"/>
              <a:gd name="connsiteX2" fmla="*/ 3175009 w 4585268"/>
              <a:gd name="connsiteY2" fmla="*/ 430613 h 3142640"/>
              <a:gd name="connsiteX3" fmla="*/ 3683009 w 4585268"/>
              <a:gd name="connsiteY3" fmla="*/ 159680 h 3142640"/>
              <a:gd name="connsiteX4" fmla="*/ 3208876 w 4585268"/>
              <a:gd name="connsiteY4" fmla="*/ 15747 h 3142640"/>
              <a:gd name="connsiteX5" fmla="*/ 2531543 w 4585268"/>
              <a:gd name="connsiteY5" fmla="*/ 532213 h 3142640"/>
              <a:gd name="connsiteX6" fmla="*/ 2336809 w 4585268"/>
              <a:gd name="connsiteY6" fmla="*/ 964013 h 3142640"/>
              <a:gd name="connsiteX7" fmla="*/ 118543 w 4585268"/>
              <a:gd name="connsiteY7" fmla="*/ 2073147 h 3142640"/>
              <a:gd name="connsiteX8" fmla="*/ 465676 w 4585268"/>
              <a:gd name="connsiteY8" fmla="*/ 3080680 h 3142640"/>
              <a:gd name="connsiteX9" fmla="*/ 1854209 w 4585268"/>
              <a:gd name="connsiteY9" fmla="*/ 3038347 h 3142640"/>
              <a:gd name="connsiteX10" fmla="*/ 2726276 w 4585268"/>
              <a:gd name="connsiteY10" fmla="*/ 2987547 h 3142640"/>
              <a:gd name="connsiteX11" fmla="*/ 1600209 w 4585268"/>
              <a:gd name="connsiteY11" fmla="*/ 2318680 h 3142640"/>
              <a:gd name="connsiteX12" fmla="*/ 2573876 w 4585268"/>
              <a:gd name="connsiteY12" fmla="*/ 1488947 h 3142640"/>
              <a:gd name="connsiteX13" fmla="*/ 2785543 w 4585268"/>
              <a:gd name="connsiteY13" fmla="*/ 980947 h 3142640"/>
              <a:gd name="connsiteX14" fmla="*/ 4428076 w 4585268"/>
              <a:gd name="connsiteY14" fmla="*/ 1285747 h 314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85268" h="3142640">
                <a:moveTo>
                  <a:pt x="4428076" y="1285747"/>
                </a:moveTo>
                <a:cubicBezTo>
                  <a:pt x="4693365" y="1295625"/>
                  <a:pt x="4586120" y="1182735"/>
                  <a:pt x="4377276" y="1040213"/>
                </a:cubicBezTo>
                <a:cubicBezTo>
                  <a:pt x="4168432" y="897691"/>
                  <a:pt x="3290720" y="577368"/>
                  <a:pt x="3175009" y="430613"/>
                </a:cubicBezTo>
                <a:cubicBezTo>
                  <a:pt x="3059298" y="283858"/>
                  <a:pt x="3677364" y="228824"/>
                  <a:pt x="3683009" y="159680"/>
                </a:cubicBezTo>
                <a:cubicBezTo>
                  <a:pt x="3688654" y="90536"/>
                  <a:pt x="3400787" y="-46342"/>
                  <a:pt x="3208876" y="15747"/>
                </a:cubicBezTo>
                <a:cubicBezTo>
                  <a:pt x="3016965" y="77836"/>
                  <a:pt x="2676887" y="374169"/>
                  <a:pt x="2531543" y="532213"/>
                </a:cubicBezTo>
                <a:cubicBezTo>
                  <a:pt x="2386199" y="690257"/>
                  <a:pt x="2738976" y="707191"/>
                  <a:pt x="2336809" y="964013"/>
                </a:cubicBezTo>
                <a:cubicBezTo>
                  <a:pt x="1934642" y="1220835"/>
                  <a:pt x="430399" y="1720369"/>
                  <a:pt x="118543" y="2073147"/>
                </a:cubicBezTo>
                <a:cubicBezTo>
                  <a:pt x="-193313" y="2425925"/>
                  <a:pt x="176398" y="2919813"/>
                  <a:pt x="465676" y="3080680"/>
                </a:cubicBezTo>
                <a:cubicBezTo>
                  <a:pt x="754954" y="3241547"/>
                  <a:pt x="1854209" y="3038347"/>
                  <a:pt x="1854209" y="3038347"/>
                </a:cubicBezTo>
                <a:cubicBezTo>
                  <a:pt x="2230976" y="3022825"/>
                  <a:pt x="2768609" y="3107491"/>
                  <a:pt x="2726276" y="2987547"/>
                </a:cubicBezTo>
                <a:cubicBezTo>
                  <a:pt x="2683943" y="2867603"/>
                  <a:pt x="1625609" y="2568447"/>
                  <a:pt x="1600209" y="2318680"/>
                </a:cubicBezTo>
                <a:cubicBezTo>
                  <a:pt x="1574809" y="2068913"/>
                  <a:pt x="2376320" y="1711902"/>
                  <a:pt x="2573876" y="1488947"/>
                </a:cubicBezTo>
                <a:cubicBezTo>
                  <a:pt x="2771432" y="1265992"/>
                  <a:pt x="2483565" y="1013403"/>
                  <a:pt x="2785543" y="980947"/>
                </a:cubicBezTo>
                <a:cubicBezTo>
                  <a:pt x="3087521" y="948491"/>
                  <a:pt x="4162787" y="1275869"/>
                  <a:pt x="4428076" y="128574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C1BBEB17-AFBB-4C53-82A6-447199DEEA80}"/>
              </a:ext>
            </a:extLst>
          </p:cNvPr>
          <p:cNvSpPr/>
          <p:nvPr/>
        </p:nvSpPr>
        <p:spPr>
          <a:xfrm>
            <a:off x="4904174" y="10216003"/>
            <a:ext cx="3070479" cy="1947113"/>
          </a:xfrm>
          <a:custGeom>
            <a:avLst/>
            <a:gdLst>
              <a:gd name="connsiteX0" fmla="*/ 6493 w 3070479"/>
              <a:gd name="connsiteY0" fmla="*/ 1882864 h 1947113"/>
              <a:gd name="connsiteX1" fmla="*/ 260493 w 3070479"/>
              <a:gd name="connsiteY1" fmla="*/ 1832064 h 1947113"/>
              <a:gd name="connsiteX2" fmla="*/ 1513559 w 3070479"/>
              <a:gd name="connsiteY2" fmla="*/ 1137797 h 1947113"/>
              <a:gd name="connsiteX3" fmla="*/ 1818359 w 3070479"/>
              <a:gd name="connsiteY3" fmla="*/ 536664 h 1947113"/>
              <a:gd name="connsiteX4" fmla="*/ 2749693 w 3070479"/>
              <a:gd name="connsiteY4" fmla="*/ 917664 h 1947113"/>
              <a:gd name="connsiteX5" fmla="*/ 3037559 w 3070479"/>
              <a:gd name="connsiteY5" fmla="*/ 595930 h 1947113"/>
              <a:gd name="connsiteX6" fmla="*/ 2072359 w 3070479"/>
              <a:gd name="connsiteY6" fmla="*/ 20197 h 1947113"/>
              <a:gd name="connsiteX7" fmla="*/ 1318826 w 3070479"/>
              <a:gd name="connsiteY7" fmla="*/ 231864 h 1947113"/>
              <a:gd name="connsiteX8" fmla="*/ 395959 w 3070479"/>
              <a:gd name="connsiteY8" fmla="*/ 1188597 h 1947113"/>
              <a:gd name="connsiteX9" fmla="*/ 6493 w 3070479"/>
              <a:gd name="connsiteY9" fmla="*/ 1882864 h 194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0479" h="1947113">
                <a:moveTo>
                  <a:pt x="6493" y="1882864"/>
                </a:moveTo>
                <a:cubicBezTo>
                  <a:pt x="-16085" y="1990109"/>
                  <a:pt x="9315" y="1956242"/>
                  <a:pt x="260493" y="1832064"/>
                </a:cubicBezTo>
                <a:cubicBezTo>
                  <a:pt x="511671" y="1707886"/>
                  <a:pt x="1253915" y="1353697"/>
                  <a:pt x="1513559" y="1137797"/>
                </a:cubicBezTo>
                <a:cubicBezTo>
                  <a:pt x="1773203" y="921897"/>
                  <a:pt x="1612337" y="573353"/>
                  <a:pt x="1818359" y="536664"/>
                </a:cubicBezTo>
                <a:cubicBezTo>
                  <a:pt x="2024381" y="499975"/>
                  <a:pt x="2546493" y="907786"/>
                  <a:pt x="2749693" y="917664"/>
                </a:cubicBezTo>
                <a:cubicBezTo>
                  <a:pt x="2952893" y="927542"/>
                  <a:pt x="3150448" y="745508"/>
                  <a:pt x="3037559" y="595930"/>
                </a:cubicBezTo>
                <a:cubicBezTo>
                  <a:pt x="2924670" y="446352"/>
                  <a:pt x="2358815" y="80875"/>
                  <a:pt x="2072359" y="20197"/>
                </a:cubicBezTo>
                <a:cubicBezTo>
                  <a:pt x="1785904" y="-40481"/>
                  <a:pt x="1598226" y="37131"/>
                  <a:pt x="1318826" y="231864"/>
                </a:cubicBezTo>
                <a:cubicBezTo>
                  <a:pt x="1039426" y="426597"/>
                  <a:pt x="621737" y="909197"/>
                  <a:pt x="395959" y="1188597"/>
                </a:cubicBezTo>
                <a:cubicBezTo>
                  <a:pt x="170181" y="1467997"/>
                  <a:pt x="29071" y="1775619"/>
                  <a:pt x="6493" y="188286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2F86FC9-A533-44E3-BC7F-151DCC2868AC}"/>
              </a:ext>
            </a:extLst>
          </p:cNvPr>
          <p:cNvSpPr/>
          <p:nvPr/>
        </p:nvSpPr>
        <p:spPr>
          <a:xfrm>
            <a:off x="6294787" y="6567099"/>
            <a:ext cx="1210298" cy="877155"/>
          </a:xfrm>
          <a:custGeom>
            <a:avLst/>
            <a:gdLst>
              <a:gd name="connsiteX0" fmla="*/ 309213 w 1210298"/>
              <a:gd name="connsiteY0" fmla="*/ 3034 h 877155"/>
              <a:gd name="connsiteX1" fmla="*/ 614013 w 1210298"/>
              <a:gd name="connsiteY1" fmla="*/ 155434 h 877155"/>
              <a:gd name="connsiteX2" fmla="*/ 1198213 w 1210298"/>
              <a:gd name="connsiteY2" fmla="*/ 400968 h 877155"/>
              <a:gd name="connsiteX3" fmla="*/ 21346 w 1210298"/>
              <a:gd name="connsiteY3" fmla="*/ 875101 h 877155"/>
              <a:gd name="connsiteX4" fmla="*/ 419280 w 1210298"/>
              <a:gd name="connsiteY4" fmla="*/ 561834 h 877155"/>
              <a:gd name="connsiteX5" fmla="*/ 165280 w 1210298"/>
              <a:gd name="connsiteY5" fmla="*/ 290901 h 877155"/>
              <a:gd name="connsiteX6" fmla="*/ 309213 w 1210298"/>
              <a:gd name="connsiteY6" fmla="*/ 3034 h 87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298" h="877155">
                <a:moveTo>
                  <a:pt x="309213" y="3034"/>
                </a:moveTo>
                <a:cubicBezTo>
                  <a:pt x="384002" y="-19544"/>
                  <a:pt x="465846" y="89112"/>
                  <a:pt x="614013" y="155434"/>
                </a:cubicBezTo>
                <a:cubicBezTo>
                  <a:pt x="762180" y="221756"/>
                  <a:pt x="1296991" y="281024"/>
                  <a:pt x="1198213" y="400968"/>
                </a:cubicBezTo>
                <a:cubicBezTo>
                  <a:pt x="1099435" y="520912"/>
                  <a:pt x="151168" y="848290"/>
                  <a:pt x="21346" y="875101"/>
                </a:cubicBezTo>
                <a:cubicBezTo>
                  <a:pt x="-108476" y="901912"/>
                  <a:pt x="395291" y="659201"/>
                  <a:pt x="419280" y="561834"/>
                </a:cubicBezTo>
                <a:cubicBezTo>
                  <a:pt x="443269" y="464467"/>
                  <a:pt x="180802" y="378390"/>
                  <a:pt x="165280" y="290901"/>
                </a:cubicBezTo>
                <a:cubicBezTo>
                  <a:pt x="149758" y="203412"/>
                  <a:pt x="234424" y="25612"/>
                  <a:pt x="309213" y="303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EB2CCB91-751A-43F5-A14B-FBEBD80A85C1}"/>
              </a:ext>
            </a:extLst>
          </p:cNvPr>
          <p:cNvSpPr/>
          <p:nvPr/>
        </p:nvSpPr>
        <p:spPr>
          <a:xfrm>
            <a:off x="6275177" y="7230859"/>
            <a:ext cx="1263282" cy="1324448"/>
          </a:xfrm>
          <a:custGeom>
            <a:avLst/>
            <a:gdLst>
              <a:gd name="connsiteX0" fmla="*/ 1167023 w 1263282"/>
              <a:gd name="connsiteY0" fmla="*/ 16608 h 1324448"/>
              <a:gd name="connsiteX1" fmla="*/ 1158556 w 1263282"/>
              <a:gd name="connsiteY1" fmla="*/ 118208 h 1324448"/>
              <a:gd name="connsiteX2" fmla="*/ 303423 w 1263282"/>
              <a:gd name="connsiteY2" fmla="*/ 736274 h 1324448"/>
              <a:gd name="connsiteX3" fmla="*/ 117156 w 1263282"/>
              <a:gd name="connsiteY3" fmla="*/ 1303541 h 1324448"/>
              <a:gd name="connsiteX4" fmla="*/ 74823 w 1263282"/>
              <a:gd name="connsiteY4" fmla="*/ 1151141 h 1324448"/>
              <a:gd name="connsiteX5" fmla="*/ 15556 w 1263282"/>
              <a:gd name="connsiteY5" fmla="*/ 668541 h 1324448"/>
              <a:gd name="connsiteX6" fmla="*/ 388090 w 1263282"/>
              <a:gd name="connsiteY6" fmla="*/ 338341 h 1324448"/>
              <a:gd name="connsiteX7" fmla="*/ 472756 w 1263282"/>
              <a:gd name="connsiteY7" fmla="*/ 185941 h 1324448"/>
              <a:gd name="connsiteX8" fmla="*/ 1217823 w 1263282"/>
              <a:gd name="connsiteY8" fmla="*/ 16608 h 1324448"/>
              <a:gd name="connsiteX9" fmla="*/ 1167023 w 1263282"/>
              <a:gd name="connsiteY9" fmla="*/ 16608 h 132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3282" h="1324448">
                <a:moveTo>
                  <a:pt x="1167023" y="16608"/>
                </a:moveTo>
                <a:cubicBezTo>
                  <a:pt x="1157145" y="33541"/>
                  <a:pt x="1302489" y="-1736"/>
                  <a:pt x="1158556" y="118208"/>
                </a:cubicBezTo>
                <a:cubicBezTo>
                  <a:pt x="1014623" y="238152"/>
                  <a:pt x="476990" y="538719"/>
                  <a:pt x="303423" y="736274"/>
                </a:cubicBezTo>
                <a:cubicBezTo>
                  <a:pt x="129856" y="933830"/>
                  <a:pt x="155256" y="1234397"/>
                  <a:pt x="117156" y="1303541"/>
                </a:cubicBezTo>
                <a:cubicBezTo>
                  <a:pt x="79056" y="1372685"/>
                  <a:pt x="91756" y="1256974"/>
                  <a:pt x="74823" y="1151141"/>
                </a:cubicBezTo>
                <a:cubicBezTo>
                  <a:pt x="57890" y="1045308"/>
                  <a:pt x="-36655" y="804007"/>
                  <a:pt x="15556" y="668541"/>
                </a:cubicBezTo>
                <a:cubicBezTo>
                  <a:pt x="67767" y="533075"/>
                  <a:pt x="311890" y="418774"/>
                  <a:pt x="388090" y="338341"/>
                </a:cubicBezTo>
                <a:cubicBezTo>
                  <a:pt x="464290" y="257908"/>
                  <a:pt x="334467" y="239563"/>
                  <a:pt x="472756" y="185941"/>
                </a:cubicBezTo>
                <a:cubicBezTo>
                  <a:pt x="611045" y="132319"/>
                  <a:pt x="1095056" y="43419"/>
                  <a:pt x="1217823" y="16608"/>
                </a:cubicBezTo>
                <a:cubicBezTo>
                  <a:pt x="1340590" y="-10203"/>
                  <a:pt x="1176901" y="-325"/>
                  <a:pt x="1167023" y="1660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00ABF528-B893-4536-A003-A49614C350AA}"/>
              </a:ext>
            </a:extLst>
          </p:cNvPr>
          <p:cNvSpPr/>
          <p:nvPr/>
        </p:nvSpPr>
        <p:spPr>
          <a:xfrm>
            <a:off x="6445114" y="7441246"/>
            <a:ext cx="1016999" cy="632524"/>
          </a:xfrm>
          <a:custGeom>
            <a:avLst/>
            <a:gdLst>
              <a:gd name="connsiteX0" fmla="*/ 997086 w 1016999"/>
              <a:gd name="connsiteY0" fmla="*/ 954 h 632524"/>
              <a:gd name="connsiteX1" fmla="*/ 810819 w 1016999"/>
              <a:gd name="connsiteY1" fmla="*/ 127954 h 632524"/>
              <a:gd name="connsiteX2" fmla="*/ 201219 w 1016999"/>
              <a:gd name="connsiteY2" fmla="*/ 619021 h 632524"/>
              <a:gd name="connsiteX3" fmla="*/ 6486 w 1016999"/>
              <a:gd name="connsiteY3" fmla="*/ 466621 h 632524"/>
              <a:gd name="connsiteX4" fmla="*/ 395953 w 1016999"/>
              <a:gd name="connsiteY4" fmla="*/ 170287 h 632524"/>
              <a:gd name="connsiteX5" fmla="*/ 997086 w 1016999"/>
              <a:gd name="connsiteY5" fmla="*/ 954 h 63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999" h="632524">
                <a:moveTo>
                  <a:pt x="997086" y="954"/>
                </a:moveTo>
                <a:cubicBezTo>
                  <a:pt x="1066230" y="-6101"/>
                  <a:pt x="943463" y="24943"/>
                  <a:pt x="810819" y="127954"/>
                </a:cubicBezTo>
                <a:cubicBezTo>
                  <a:pt x="678175" y="230965"/>
                  <a:pt x="335274" y="562577"/>
                  <a:pt x="201219" y="619021"/>
                </a:cubicBezTo>
                <a:cubicBezTo>
                  <a:pt x="67164" y="675465"/>
                  <a:pt x="-25970" y="541410"/>
                  <a:pt x="6486" y="466621"/>
                </a:cubicBezTo>
                <a:cubicBezTo>
                  <a:pt x="38942" y="391832"/>
                  <a:pt x="225208" y="245076"/>
                  <a:pt x="395953" y="170287"/>
                </a:cubicBezTo>
                <a:cubicBezTo>
                  <a:pt x="566697" y="95498"/>
                  <a:pt x="927942" y="8009"/>
                  <a:pt x="997086" y="95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82AC144-6CC5-4AAC-A523-E7A5B225F47F}"/>
              </a:ext>
            </a:extLst>
          </p:cNvPr>
          <p:cNvSpPr/>
          <p:nvPr/>
        </p:nvSpPr>
        <p:spPr>
          <a:xfrm>
            <a:off x="6549133" y="7415154"/>
            <a:ext cx="1486604" cy="1959171"/>
          </a:xfrm>
          <a:custGeom>
            <a:avLst/>
            <a:gdLst>
              <a:gd name="connsiteX0" fmla="*/ 21000 w 1486604"/>
              <a:gd name="connsiteY0" fmla="*/ 1059979 h 1959171"/>
              <a:gd name="connsiteX1" fmla="*/ 190334 w 1486604"/>
              <a:gd name="connsiteY1" fmla="*/ 839846 h 1959171"/>
              <a:gd name="connsiteX2" fmla="*/ 706800 w 1486604"/>
              <a:gd name="connsiteY2" fmla="*/ 323379 h 1959171"/>
              <a:gd name="connsiteX3" fmla="*/ 1231734 w 1486604"/>
              <a:gd name="connsiteY3" fmla="*/ 27046 h 1959171"/>
              <a:gd name="connsiteX4" fmla="*/ 1223267 w 1486604"/>
              <a:gd name="connsiteY4" fmla="*/ 128646 h 1959171"/>
              <a:gd name="connsiteX5" fmla="*/ 1324867 w 1486604"/>
              <a:gd name="connsiteY5" fmla="*/ 1043046 h 1959171"/>
              <a:gd name="connsiteX6" fmla="*/ 1485734 w 1486604"/>
              <a:gd name="connsiteY6" fmla="*/ 1957446 h 1959171"/>
              <a:gd name="connsiteX7" fmla="*/ 1248667 w 1486604"/>
              <a:gd name="connsiteY7" fmla="*/ 805979 h 1959171"/>
              <a:gd name="connsiteX8" fmla="*/ 1011600 w 1486604"/>
              <a:gd name="connsiteY8" fmla="*/ 69379 h 1959171"/>
              <a:gd name="connsiteX9" fmla="*/ 418934 w 1486604"/>
              <a:gd name="connsiteY9" fmla="*/ 1153113 h 1959171"/>
              <a:gd name="connsiteX10" fmla="*/ 452800 w 1486604"/>
              <a:gd name="connsiteY10" fmla="*/ 882179 h 1959171"/>
              <a:gd name="connsiteX11" fmla="*/ 622134 w 1486604"/>
              <a:gd name="connsiteY11" fmla="*/ 509646 h 1959171"/>
              <a:gd name="connsiteX12" fmla="*/ 21000 w 1486604"/>
              <a:gd name="connsiteY12" fmla="*/ 1059979 h 195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86604" h="1959171">
                <a:moveTo>
                  <a:pt x="21000" y="1059979"/>
                </a:moveTo>
                <a:cubicBezTo>
                  <a:pt x="-50967" y="1115012"/>
                  <a:pt x="76034" y="962613"/>
                  <a:pt x="190334" y="839846"/>
                </a:cubicBezTo>
                <a:cubicBezTo>
                  <a:pt x="304634" y="717079"/>
                  <a:pt x="533233" y="458846"/>
                  <a:pt x="706800" y="323379"/>
                </a:cubicBezTo>
                <a:cubicBezTo>
                  <a:pt x="880367" y="187912"/>
                  <a:pt x="1145656" y="59501"/>
                  <a:pt x="1231734" y="27046"/>
                </a:cubicBezTo>
                <a:cubicBezTo>
                  <a:pt x="1317812" y="-5409"/>
                  <a:pt x="1207745" y="-40687"/>
                  <a:pt x="1223267" y="128646"/>
                </a:cubicBezTo>
                <a:cubicBezTo>
                  <a:pt x="1238789" y="297979"/>
                  <a:pt x="1281123" y="738246"/>
                  <a:pt x="1324867" y="1043046"/>
                </a:cubicBezTo>
                <a:cubicBezTo>
                  <a:pt x="1368612" y="1347846"/>
                  <a:pt x="1498434" y="1996957"/>
                  <a:pt x="1485734" y="1957446"/>
                </a:cubicBezTo>
                <a:cubicBezTo>
                  <a:pt x="1473034" y="1917935"/>
                  <a:pt x="1327689" y="1120657"/>
                  <a:pt x="1248667" y="805979"/>
                </a:cubicBezTo>
                <a:cubicBezTo>
                  <a:pt x="1169645" y="491301"/>
                  <a:pt x="1149889" y="11523"/>
                  <a:pt x="1011600" y="69379"/>
                </a:cubicBezTo>
                <a:cubicBezTo>
                  <a:pt x="873311" y="127235"/>
                  <a:pt x="512067" y="1017646"/>
                  <a:pt x="418934" y="1153113"/>
                </a:cubicBezTo>
                <a:cubicBezTo>
                  <a:pt x="325801" y="1288580"/>
                  <a:pt x="418933" y="989423"/>
                  <a:pt x="452800" y="882179"/>
                </a:cubicBezTo>
                <a:cubicBezTo>
                  <a:pt x="486667" y="774935"/>
                  <a:pt x="691278" y="481424"/>
                  <a:pt x="622134" y="509646"/>
                </a:cubicBezTo>
                <a:cubicBezTo>
                  <a:pt x="552990" y="537868"/>
                  <a:pt x="92967" y="1004946"/>
                  <a:pt x="21000" y="105997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2392607D-FEC5-474F-B3E4-9F639077A0B7}"/>
              </a:ext>
            </a:extLst>
          </p:cNvPr>
          <p:cNvSpPr/>
          <p:nvPr/>
        </p:nvSpPr>
        <p:spPr>
          <a:xfrm>
            <a:off x="2907639" y="6203356"/>
            <a:ext cx="722846" cy="1078112"/>
          </a:xfrm>
          <a:custGeom>
            <a:avLst/>
            <a:gdLst>
              <a:gd name="connsiteX0" fmla="*/ 23521 w 722846"/>
              <a:gd name="connsiteY0" fmla="*/ 50124 h 1078112"/>
              <a:gd name="connsiteX1" fmla="*/ 109881 w 722846"/>
              <a:gd name="connsiteY1" fmla="*/ 95844 h 1078112"/>
              <a:gd name="connsiteX2" fmla="*/ 704241 w 722846"/>
              <a:gd name="connsiteY2" fmla="*/ 349844 h 1078112"/>
              <a:gd name="connsiteX3" fmla="*/ 567081 w 722846"/>
              <a:gd name="connsiteY3" fmla="*/ 522564 h 1078112"/>
              <a:gd name="connsiteX4" fmla="*/ 506121 w 722846"/>
              <a:gd name="connsiteY4" fmla="*/ 1071204 h 1078112"/>
              <a:gd name="connsiteX5" fmla="*/ 389281 w 722846"/>
              <a:gd name="connsiteY5" fmla="*/ 781644 h 1078112"/>
              <a:gd name="connsiteX6" fmla="*/ 23521 w 722846"/>
              <a:gd name="connsiteY6" fmla="*/ 50124 h 107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846" h="1078112">
                <a:moveTo>
                  <a:pt x="23521" y="50124"/>
                </a:moveTo>
                <a:cubicBezTo>
                  <a:pt x="-23046" y="-64176"/>
                  <a:pt x="-3572" y="45891"/>
                  <a:pt x="109881" y="95844"/>
                </a:cubicBezTo>
                <a:cubicBezTo>
                  <a:pt x="223334" y="145797"/>
                  <a:pt x="628041" y="278724"/>
                  <a:pt x="704241" y="349844"/>
                </a:cubicBezTo>
                <a:cubicBezTo>
                  <a:pt x="780441" y="420964"/>
                  <a:pt x="600101" y="402337"/>
                  <a:pt x="567081" y="522564"/>
                </a:cubicBezTo>
                <a:cubicBezTo>
                  <a:pt x="534061" y="642791"/>
                  <a:pt x="535754" y="1028024"/>
                  <a:pt x="506121" y="1071204"/>
                </a:cubicBezTo>
                <a:cubicBezTo>
                  <a:pt x="476488" y="1114384"/>
                  <a:pt x="468021" y="947591"/>
                  <a:pt x="389281" y="781644"/>
                </a:cubicBezTo>
                <a:cubicBezTo>
                  <a:pt x="310541" y="615697"/>
                  <a:pt x="70088" y="164424"/>
                  <a:pt x="23521" y="5012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24377B4F-A10E-4872-BDB4-85BD5C64829B}"/>
              </a:ext>
            </a:extLst>
          </p:cNvPr>
          <p:cNvSpPr/>
          <p:nvPr/>
        </p:nvSpPr>
        <p:spPr>
          <a:xfrm>
            <a:off x="3502748" y="6395525"/>
            <a:ext cx="677785" cy="677153"/>
          </a:xfrm>
          <a:custGeom>
            <a:avLst/>
            <a:gdLst>
              <a:gd name="connsiteX0" fmla="*/ 32932 w 677785"/>
              <a:gd name="connsiteY0" fmla="*/ 111955 h 677153"/>
              <a:gd name="connsiteX1" fmla="*/ 83732 w 677785"/>
              <a:gd name="connsiteY1" fmla="*/ 111955 h 677153"/>
              <a:gd name="connsiteX2" fmla="*/ 454572 w 677785"/>
              <a:gd name="connsiteY2" fmla="*/ 5275 h 677153"/>
              <a:gd name="connsiteX3" fmla="*/ 667932 w 677785"/>
              <a:gd name="connsiteY3" fmla="*/ 86555 h 677153"/>
              <a:gd name="connsiteX4" fmla="*/ 627292 w 677785"/>
              <a:gd name="connsiteY4" fmla="*/ 665675 h 677153"/>
              <a:gd name="connsiteX5" fmla="*/ 495212 w 677785"/>
              <a:gd name="connsiteY5" fmla="*/ 447235 h 677153"/>
              <a:gd name="connsiteX6" fmla="*/ 32932 w 677785"/>
              <a:gd name="connsiteY6" fmla="*/ 111955 h 67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785" h="677153">
                <a:moveTo>
                  <a:pt x="32932" y="111955"/>
                </a:moveTo>
                <a:cubicBezTo>
                  <a:pt x="-35648" y="56075"/>
                  <a:pt x="13459" y="129735"/>
                  <a:pt x="83732" y="111955"/>
                </a:cubicBezTo>
                <a:cubicBezTo>
                  <a:pt x="154005" y="94175"/>
                  <a:pt x="357205" y="9508"/>
                  <a:pt x="454572" y="5275"/>
                </a:cubicBezTo>
                <a:cubicBezTo>
                  <a:pt x="551939" y="1042"/>
                  <a:pt x="639145" y="-23512"/>
                  <a:pt x="667932" y="86555"/>
                </a:cubicBezTo>
                <a:cubicBezTo>
                  <a:pt x="696719" y="196622"/>
                  <a:pt x="656079" y="605562"/>
                  <a:pt x="627292" y="665675"/>
                </a:cubicBezTo>
                <a:cubicBezTo>
                  <a:pt x="598505" y="725788"/>
                  <a:pt x="598505" y="534442"/>
                  <a:pt x="495212" y="447235"/>
                </a:cubicBezTo>
                <a:cubicBezTo>
                  <a:pt x="391919" y="360028"/>
                  <a:pt x="101512" y="167835"/>
                  <a:pt x="32932" y="11195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9C7E447F-CF48-4395-A507-6F20D5B8B679}"/>
              </a:ext>
            </a:extLst>
          </p:cNvPr>
          <p:cNvSpPr/>
          <p:nvPr/>
        </p:nvSpPr>
        <p:spPr>
          <a:xfrm>
            <a:off x="3399680" y="6553195"/>
            <a:ext cx="743113" cy="1559551"/>
          </a:xfrm>
          <a:custGeom>
            <a:avLst/>
            <a:gdLst>
              <a:gd name="connsiteX0" fmla="*/ 222360 w 743113"/>
              <a:gd name="connsiteY0" fmla="*/ 5 h 1559551"/>
              <a:gd name="connsiteX1" fmla="*/ 715120 w 743113"/>
              <a:gd name="connsiteY1" fmla="*/ 528325 h 1559551"/>
              <a:gd name="connsiteX2" fmla="*/ 654160 w 743113"/>
              <a:gd name="connsiteY2" fmla="*/ 746765 h 1559551"/>
              <a:gd name="connsiteX3" fmla="*/ 420480 w 743113"/>
              <a:gd name="connsiteY3" fmla="*/ 1488445 h 1559551"/>
              <a:gd name="connsiteX4" fmla="*/ 263000 w 743113"/>
              <a:gd name="connsiteY4" fmla="*/ 1488445 h 1559551"/>
              <a:gd name="connsiteX5" fmla="*/ 95360 w 743113"/>
              <a:gd name="connsiteY5" fmla="*/ 1122685 h 1559551"/>
              <a:gd name="connsiteX6" fmla="*/ 3920 w 743113"/>
              <a:gd name="connsiteY6" fmla="*/ 538485 h 1559551"/>
              <a:gd name="connsiteX7" fmla="*/ 222360 w 743113"/>
              <a:gd name="connsiteY7" fmla="*/ 5 h 155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3" h="1559551">
                <a:moveTo>
                  <a:pt x="222360" y="5"/>
                </a:moveTo>
                <a:cubicBezTo>
                  <a:pt x="340893" y="-1688"/>
                  <a:pt x="643153" y="403865"/>
                  <a:pt x="715120" y="528325"/>
                </a:cubicBezTo>
                <a:cubicBezTo>
                  <a:pt x="787087" y="652785"/>
                  <a:pt x="703267" y="586745"/>
                  <a:pt x="654160" y="746765"/>
                </a:cubicBezTo>
                <a:cubicBezTo>
                  <a:pt x="605053" y="906785"/>
                  <a:pt x="485673" y="1364832"/>
                  <a:pt x="420480" y="1488445"/>
                </a:cubicBezTo>
                <a:cubicBezTo>
                  <a:pt x="355287" y="1612058"/>
                  <a:pt x="317187" y="1549405"/>
                  <a:pt x="263000" y="1488445"/>
                </a:cubicBezTo>
                <a:cubicBezTo>
                  <a:pt x="208813" y="1427485"/>
                  <a:pt x="138540" y="1281012"/>
                  <a:pt x="95360" y="1122685"/>
                </a:cubicBezTo>
                <a:cubicBezTo>
                  <a:pt x="52180" y="964358"/>
                  <a:pt x="-17247" y="721365"/>
                  <a:pt x="3920" y="538485"/>
                </a:cubicBezTo>
                <a:cubicBezTo>
                  <a:pt x="25087" y="355605"/>
                  <a:pt x="103827" y="1698"/>
                  <a:pt x="222360" y="5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C789087-0ACD-460F-9D21-6D8DFDF3B2F3}"/>
              </a:ext>
            </a:extLst>
          </p:cNvPr>
          <p:cNvSpPr/>
          <p:nvPr/>
        </p:nvSpPr>
        <p:spPr>
          <a:xfrm>
            <a:off x="4279125" y="6337300"/>
            <a:ext cx="991375" cy="1199852"/>
          </a:xfrm>
          <a:custGeom>
            <a:avLst/>
            <a:gdLst>
              <a:gd name="connsiteX0" fmla="*/ 991375 w 991375"/>
              <a:gd name="connsiteY0" fmla="*/ 0 h 1199852"/>
              <a:gd name="connsiteX1" fmla="*/ 680225 w 991375"/>
              <a:gd name="connsiteY1" fmla="*/ 492125 h 1199852"/>
              <a:gd name="connsiteX2" fmla="*/ 419875 w 991375"/>
              <a:gd name="connsiteY2" fmla="*/ 873125 h 1199852"/>
              <a:gd name="connsiteX3" fmla="*/ 86500 w 991375"/>
              <a:gd name="connsiteY3" fmla="*/ 1111250 h 1199852"/>
              <a:gd name="connsiteX4" fmla="*/ 775 w 991375"/>
              <a:gd name="connsiteY4" fmla="*/ 1193800 h 1199852"/>
              <a:gd name="connsiteX5" fmla="*/ 57925 w 991375"/>
              <a:gd name="connsiteY5" fmla="*/ 965200 h 1199852"/>
              <a:gd name="connsiteX6" fmla="*/ 270650 w 991375"/>
              <a:gd name="connsiteY6" fmla="*/ 22225 h 1199852"/>
              <a:gd name="connsiteX7" fmla="*/ 429400 w 991375"/>
              <a:gd name="connsiteY7" fmla="*/ 336550 h 1199852"/>
              <a:gd name="connsiteX8" fmla="*/ 670700 w 991375"/>
              <a:gd name="connsiteY8" fmla="*/ 200025 h 1199852"/>
              <a:gd name="connsiteX9" fmla="*/ 991375 w 991375"/>
              <a:gd name="connsiteY9" fmla="*/ 0 h 119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1375" h="1199852">
                <a:moveTo>
                  <a:pt x="991375" y="0"/>
                </a:moveTo>
                <a:cubicBezTo>
                  <a:pt x="883425" y="173302"/>
                  <a:pt x="775475" y="346604"/>
                  <a:pt x="680225" y="492125"/>
                </a:cubicBezTo>
                <a:cubicBezTo>
                  <a:pt x="584975" y="637646"/>
                  <a:pt x="518829" y="769938"/>
                  <a:pt x="419875" y="873125"/>
                </a:cubicBezTo>
                <a:cubicBezTo>
                  <a:pt x="320921" y="976312"/>
                  <a:pt x="156350" y="1057804"/>
                  <a:pt x="86500" y="1111250"/>
                </a:cubicBezTo>
                <a:cubicBezTo>
                  <a:pt x="16650" y="1164696"/>
                  <a:pt x="5537" y="1218142"/>
                  <a:pt x="775" y="1193800"/>
                </a:cubicBezTo>
                <a:cubicBezTo>
                  <a:pt x="-3987" y="1169458"/>
                  <a:pt x="12946" y="1160463"/>
                  <a:pt x="57925" y="965200"/>
                </a:cubicBezTo>
                <a:cubicBezTo>
                  <a:pt x="102904" y="769938"/>
                  <a:pt x="208738" y="127000"/>
                  <a:pt x="270650" y="22225"/>
                </a:cubicBezTo>
                <a:cubicBezTo>
                  <a:pt x="332562" y="-82550"/>
                  <a:pt x="362725" y="306917"/>
                  <a:pt x="429400" y="336550"/>
                </a:cubicBezTo>
                <a:cubicBezTo>
                  <a:pt x="496075" y="366183"/>
                  <a:pt x="670700" y="200025"/>
                  <a:pt x="670700" y="200025"/>
                </a:cubicBezTo>
                <a:lnTo>
                  <a:pt x="991375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DF9015B-7DBF-4323-8853-D58A670F2279}"/>
              </a:ext>
            </a:extLst>
          </p:cNvPr>
          <p:cNvSpPr/>
          <p:nvPr/>
        </p:nvSpPr>
        <p:spPr>
          <a:xfrm>
            <a:off x="2476336" y="4296822"/>
            <a:ext cx="930436" cy="469951"/>
          </a:xfrm>
          <a:custGeom>
            <a:avLst/>
            <a:gdLst>
              <a:gd name="connsiteX0" fmla="*/ 101764 w 930436"/>
              <a:gd name="connsiteY0" fmla="*/ 469911 h 469951"/>
              <a:gd name="connsiteX1" fmla="*/ 300731 w 930436"/>
              <a:gd name="connsiteY1" fmla="*/ 292111 h 469951"/>
              <a:gd name="connsiteX2" fmla="*/ 762164 w 930436"/>
              <a:gd name="connsiteY2" fmla="*/ 258245 h 469951"/>
              <a:gd name="connsiteX3" fmla="*/ 872231 w 930436"/>
              <a:gd name="connsiteY3" fmla="*/ 194745 h 469951"/>
              <a:gd name="connsiteX4" fmla="*/ 893397 w 930436"/>
              <a:gd name="connsiteY4" fmla="*/ 71978 h 469951"/>
              <a:gd name="connsiteX5" fmla="*/ 364231 w 930436"/>
              <a:gd name="connsiteY5" fmla="*/ 11 h 469951"/>
              <a:gd name="connsiteX6" fmla="*/ 97531 w 930436"/>
              <a:gd name="connsiteY6" fmla="*/ 67745 h 469951"/>
              <a:gd name="connsiteX7" fmla="*/ 8631 w 930436"/>
              <a:gd name="connsiteY7" fmla="*/ 211678 h 469951"/>
              <a:gd name="connsiteX8" fmla="*/ 29797 w 930436"/>
              <a:gd name="connsiteY8" fmla="*/ 270945 h 469951"/>
              <a:gd name="connsiteX9" fmla="*/ 241464 w 930436"/>
              <a:gd name="connsiteY9" fmla="*/ 254011 h 469951"/>
              <a:gd name="connsiteX10" fmla="*/ 359997 w 930436"/>
              <a:gd name="connsiteY10" fmla="*/ 275178 h 469951"/>
              <a:gd name="connsiteX11" fmla="*/ 101764 w 930436"/>
              <a:gd name="connsiteY11" fmla="*/ 469911 h 4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0436" h="469951">
                <a:moveTo>
                  <a:pt x="101764" y="469911"/>
                </a:moveTo>
                <a:cubicBezTo>
                  <a:pt x="91886" y="472733"/>
                  <a:pt x="190664" y="327389"/>
                  <a:pt x="300731" y="292111"/>
                </a:cubicBezTo>
                <a:cubicBezTo>
                  <a:pt x="410798" y="256833"/>
                  <a:pt x="666914" y="274473"/>
                  <a:pt x="762164" y="258245"/>
                </a:cubicBezTo>
                <a:cubicBezTo>
                  <a:pt x="857414" y="242017"/>
                  <a:pt x="850359" y="225789"/>
                  <a:pt x="872231" y="194745"/>
                </a:cubicBezTo>
                <a:cubicBezTo>
                  <a:pt x="894103" y="163701"/>
                  <a:pt x="978064" y="104434"/>
                  <a:pt x="893397" y="71978"/>
                </a:cubicBezTo>
                <a:cubicBezTo>
                  <a:pt x="808730" y="39522"/>
                  <a:pt x="496875" y="716"/>
                  <a:pt x="364231" y="11"/>
                </a:cubicBezTo>
                <a:cubicBezTo>
                  <a:pt x="231587" y="-694"/>
                  <a:pt x="156798" y="32467"/>
                  <a:pt x="97531" y="67745"/>
                </a:cubicBezTo>
                <a:cubicBezTo>
                  <a:pt x="38264" y="103023"/>
                  <a:pt x="19920" y="177811"/>
                  <a:pt x="8631" y="211678"/>
                </a:cubicBezTo>
                <a:cubicBezTo>
                  <a:pt x="-2658" y="245545"/>
                  <a:pt x="-9009" y="263889"/>
                  <a:pt x="29797" y="270945"/>
                </a:cubicBezTo>
                <a:cubicBezTo>
                  <a:pt x="68603" y="278001"/>
                  <a:pt x="186431" y="253306"/>
                  <a:pt x="241464" y="254011"/>
                </a:cubicBezTo>
                <a:cubicBezTo>
                  <a:pt x="296497" y="254716"/>
                  <a:pt x="379752" y="240606"/>
                  <a:pt x="359997" y="275178"/>
                </a:cubicBezTo>
                <a:cubicBezTo>
                  <a:pt x="340242" y="309750"/>
                  <a:pt x="111642" y="467089"/>
                  <a:pt x="101764" y="4699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FE41F44-D659-42ED-A0E6-BFA54C8DFD15}"/>
              </a:ext>
            </a:extLst>
          </p:cNvPr>
          <p:cNvSpPr/>
          <p:nvPr/>
        </p:nvSpPr>
        <p:spPr>
          <a:xfrm>
            <a:off x="3593649" y="4249704"/>
            <a:ext cx="1051487" cy="613352"/>
          </a:xfrm>
          <a:custGeom>
            <a:avLst/>
            <a:gdLst>
              <a:gd name="connsiteX0" fmla="*/ 451 w 1051487"/>
              <a:gd name="connsiteY0" fmla="*/ 103221 h 613352"/>
              <a:gd name="connsiteX1" fmla="*/ 644976 w 1051487"/>
              <a:gd name="connsiteY1" fmla="*/ 1621 h 613352"/>
              <a:gd name="connsiteX2" fmla="*/ 1000576 w 1051487"/>
              <a:gd name="connsiteY2" fmla="*/ 49246 h 613352"/>
              <a:gd name="connsiteX3" fmla="*/ 1032326 w 1051487"/>
              <a:gd name="connsiteY3" fmla="*/ 160371 h 613352"/>
              <a:gd name="connsiteX4" fmla="*/ 838651 w 1051487"/>
              <a:gd name="connsiteY4" fmla="*/ 414371 h 613352"/>
              <a:gd name="connsiteX5" fmla="*/ 543376 w 1051487"/>
              <a:gd name="connsiteY5" fmla="*/ 608046 h 613352"/>
              <a:gd name="connsiteX6" fmla="*/ 797376 w 1051487"/>
              <a:gd name="connsiteY6" fmla="*/ 547721 h 613352"/>
              <a:gd name="connsiteX7" fmla="*/ 860876 w 1051487"/>
              <a:gd name="connsiteY7" fmla="*/ 430246 h 613352"/>
              <a:gd name="connsiteX8" fmla="*/ 575126 w 1051487"/>
              <a:gd name="connsiteY8" fmla="*/ 471521 h 613352"/>
              <a:gd name="connsiteX9" fmla="*/ 905326 w 1051487"/>
              <a:gd name="connsiteY9" fmla="*/ 230221 h 613352"/>
              <a:gd name="connsiteX10" fmla="*/ 225876 w 1051487"/>
              <a:gd name="connsiteY10" fmla="*/ 204821 h 613352"/>
              <a:gd name="connsiteX11" fmla="*/ 175076 w 1051487"/>
              <a:gd name="connsiteY11" fmla="*/ 249271 h 613352"/>
              <a:gd name="connsiteX12" fmla="*/ 537026 w 1051487"/>
              <a:gd name="connsiteY12" fmla="*/ 106396 h 613352"/>
              <a:gd name="connsiteX13" fmla="*/ 451 w 1051487"/>
              <a:gd name="connsiteY13" fmla="*/ 103221 h 613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1487" h="613352">
                <a:moveTo>
                  <a:pt x="451" y="103221"/>
                </a:moveTo>
                <a:cubicBezTo>
                  <a:pt x="18443" y="85759"/>
                  <a:pt x="478288" y="10617"/>
                  <a:pt x="644976" y="1621"/>
                </a:cubicBezTo>
                <a:cubicBezTo>
                  <a:pt x="811664" y="-7375"/>
                  <a:pt x="936018" y="22788"/>
                  <a:pt x="1000576" y="49246"/>
                </a:cubicBezTo>
                <a:cubicBezTo>
                  <a:pt x="1065134" y="75704"/>
                  <a:pt x="1059313" y="99517"/>
                  <a:pt x="1032326" y="160371"/>
                </a:cubicBezTo>
                <a:cubicBezTo>
                  <a:pt x="1005339" y="221225"/>
                  <a:pt x="920143" y="339759"/>
                  <a:pt x="838651" y="414371"/>
                </a:cubicBezTo>
                <a:cubicBezTo>
                  <a:pt x="757159" y="488984"/>
                  <a:pt x="550255" y="585821"/>
                  <a:pt x="543376" y="608046"/>
                </a:cubicBezTo>
                <a:cubicBezTo>
                  <a:pt x="536497" y="630271"/>
                  <a:pt x="744459" y="577354"/>
                  <a:pt x="797376" y="547721"/>
                </a:cubicBezTo>
                <a:cubicBezTo>
                  <a:pt x="850293" y="518088"/>
                  <a:pt x="897918" y="442946"/>
                  <a:pt x="860876" y="430246"/>
                </a:cubicBezTo>
                <a:cubicBezTo>
                  <a:pt x="823834" y="417546"/>
                  <a:pt x="567718" y="504858"/>
                  <a:pt x="575126" y="471521"/>
                </a:cubicBezTo>
                <a:cubicBezTo>
                  <a:pt x="582534" y="438184"/>
                  <a:pt x="963534" y="274671"/>
                  <a:pt x="905326" y="230221"/>
                </a:cubicBezTo>
                <a:cubicBezTo>
                  <a:pt x="847118" y="185771"/>
                  <a:pt x="347584" y="201646"/>
                  <a:pt x="225876" y="204821"/>
                </a:cubicBezTo>
                <a:cubicBezTo>
                  <a:pt x="104168" y="207996"/>
                  <a:pt x="123218" y="265675"/>
                  <a:pt x="175076" y="249271"/>
                </a:cubicBezTo>
                <a:cubicBezTo>
                  <a:pt x="226934" y="232867"/>
                  <a:pt x="565601" y="130738"/>
                  <a:pt x="537026" y="106396"/>
                </a:cubicBezTo>
                <a:cubicBezTo>
                  <a:pt x="508451" y="82054"/>
                  <a:pt x="-17541" y="120683"/>
                  <a:pt x="451" y="1032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994AC1D-99FA-4F3E-9F07-CB1A2595CA3C}"/>
              </a:ext>
            </a:extLst>
          </p:cNvPr>
          <p:cNvSpPr/>
          <p:nvPr/>
        </p:nvSpPr>
        <p:spPr>
          <a:xfrm>
            <a:off x="2024071" y="8285440"/>
            <a:ext cx="1575341" cy="2263470"/>
          </a:xfrm>
          <a:custGeom>
            <a:avLst/>
            <a:gdLst>
              <a:gd name="connsiteX0" fmla="*/ 1565796 w 1575341"/>
              <a:gd name="connsiteY0" fmla="*/ 316693 h 2263470"/>
              <a:gd name="connsiteX1" fmla="*/ 642929 w 1575341"/>
              <a:gd name="connsiteY1" fmla="*/ 1061760 h 2263470"/>
              <a:gd name="connsiteX2" fmla="*/ 211129 w 1575341"/>
              <a:gd name="connsiteY2" fmla="*/ 2247093 h 2263470"/>
              <a:gd name="connsiteX3" fmla="*/ 75662 w 1575341"/>
              <a:gd name="connsiteY3" fmla="*/ 1696760 h 2263470"/>
              <a:gd name="connsiteX4" fmla="*/ 109529 w 1575341"/>
              <a:gd name="connsiteY4" fmla="*/ 909360 h 2263470"/>
              <a:gd name="connsiteX5" fmla="*/ 1362596 w 1575341"/>
              <a:gd name="connsiteY5" fmla="*/ 3427 h 2263470"/>
              <a:gd name="connsiteX6" fmla="*/ 719129 w 1575341"/>
              <a:gd name="connsiteY6" fmla="*/ 587627 h 2263470"/>
              <a:gd name="connsiteX7" fmla="*/ 1100129 w 1575341"/>
              <a:gd name="connsiteY7" fmla="*/ 274360 h 2263470"/>
              <a:gd name="connsiteX8" fmla="*/ 1565796 w 1575341"/>
              <a:gd name="connsiteY8" fmla="*/ 316693 h 226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5341" h="2263470">
                <a:moveTo>
                  <a:pt x="1565796" y="316693"/>
                </a:moveTo>
                <a:cubicBezTo>
                  <a:pt x="1489596" y="447926"/>
                  <a:pt x="868707" y="740027"/>
                  <a:pt x="642929" y="1061760"/>
                </a:cubicBezTo>
                <a:cubicBezTo>
                  <a:pt x="417151" y="1383493"/>
                  <a:pt x="305673" y="2141260"/>
                  <a:pt x="211129" y="2247093"/>
                </a:cubicBezTo>
                <a:cubicBezTo>
                  <a:pt x="116584" y="2352926"/>
                  <a:pt x="92595" y="1919715"/>
                  <a:pt x="75662" y="1696760"/>
                </a:cubicBezTo>
                <a:cubicBezTo>
                  <a:pt x="58729" y="1473805"/>
                  <a:pt x="-104960" y="1191582"/>
                  <a:pt x="109529" y="909360"/>
                </a:cubicBezTo>
                <a:cubicBezTo>
                  <a:pt x="324018" y="627138"/>
                  <a:pt x="1260996" y="57049"/>
                  <a:pt x="1362596" y="3427"/>
                </a:cubicBezTo>
                <a:cubicBezTo>
                  <a:pt x="1464196" y="-50195"/>
                  <a:pt x="762873" y="542472"/>
                  <a:pt x="719129" y="587627"/>
                </a:cubicBezTo>
                <a:cubicBezTo>
                  <a:pt x="675385" y="632782"/>
                  <a:pt x="959018" y="323749"/>
                  <a:pt x="1100129" y="274360"/>
                </a:cubicBezTo>
                <a:cubicBezTo>
                  <a:pt x="1241240" y="224971"/>
                  <a:pt x="1641996" y="185460"/>
                  <a:pt x="1565796" y="31669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DA45B525-BDAB-432C-BFBA-7A7333C25850}"/>
              </a:ext>
            </a:extLst>
          </p:cNvPr>
          <p:cNvSpPr/>
          <p:nvPr/>
        </p:nvSpPr>
        <p:spPr>
          <a:xfrm>
            <a:off x="2751953" y="8846238"/>
            <a:ext cx="1372857" cy="2218806"/>
          </a:xfrm>
          <a:custGeom>
            <a:avLst/>
            <a:gdLst>
              <a:gd name="connsiteX0" fmla="*/ 372247 w 1372857"/>
              <a:gd name="connsiteY0" fmla="*/ 52229 h 2218806"/>
              <a:gd name="connsiteX1" fmla="*/ 482314 w 1372857"/>
              <a:gd name="connsiteY1" fmla="*/ 86095 h 2218806"/>
              <a:gd name="connsiteX2" fmla="*/ 812514 w 1372857"/>
              <a:gd name="connsiteY2" fmla="*/ 221562 h 2218806"/>
              <a:gd name="connsiteX3" fmla="*/ 693980 w 1372857"/>
              <a:gd name="connsiteY3" fmla="*/ 1406895 h 2218806"/>
              <a:gd name="connsiteX4" fmla="*/ 617780 w 1372857"/>
              <a:gd name="connsiteY4" fmla="*/ 1787895 h 2218806"/>
              <a:gd name="connsiteX5" fmla="*/ 1371314 w 1372857"/>
              <a:gd name="connsiteY5" fmla="*/ 1584695 h 2218806"/>
              <a:gd name="connsiteX6" fmla="*/ 389180 w 1372857"/>
              <a:gd name="connsiteY6" fmla="*/ 2211229 h 2218806"/>
              <a:gd name="connsiteX7" fmla="*/ 8180 w 1372857"/>
              <a:gd name="connsiteY7" fmla="*/ 1923362 h 2218806"/>
              <a:gd name="connsiteX8" fmla="*/ 702447 w 1372857"/>
              <a:gd name="connsiteY8" fmla="*/ 1796362 h 2218806"/>
              <a:gd name="connsiteX9" fmla="*/ 1091914 w 1372857"/>
              <a:gd name="connsiteY9" fmla="*/ 1110562 h 2218806"/>
              <a:gd name="connsiteX10" fmla="*/ 1100380 w 1372857"/>
              <a:gd name="connsiteY10" fmla="*/ 661829 h 2218806"/>
              <a:gd name="connsiteX11" fmla="*/ 871780 w 1372857"/>
              <a:gd name="connsiteY11" fmla="*/ 822695 h 2218806"/>
              <a:gd name="connsiteX12" fmla="*/ 372247 w 1372857"/>
              <a:gd name="connsiteY12" fmla="*/ 52229 h 221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2857" h="2218806">
                <a:moveTo>
                  <a:pt x="372247" y="52229"/>
                </a:moveTo>
                <a:cubicBezTo>
                  <a:pt x="307336" y="-70538"/>
                  <a:pt x="408936" y="57873"/>
                  <a:pt x="482314" y="86095"/>
                </a:cubicBezTo>
                <a:cubicBezTo>
                  <a:pt x="555692" y="114317"/>
                  <a:pt x="777236" y="1429"/>
                  <a:pt x="812514" y="221562"/>
                </a:cubicBezTo>
                <a:cubicBezTo>
                  <a:pt x="847792" y="441695"/>
                  <a:pt x="726436" y="1145840"/>
                  <a:pt x="693980" y="1406895"/>
                </a:cubicBezTo>
                <a:cubicBezTo>
                  <a:pt x="661524" y="1667950"/>
                  <a:pt x="504891" y="1758262"/>
                  <a:pt x="617780" y="1787895"/>
                </a:cubicBezTo>
                <a:cubicBezTo>
                  <a:pt x="730669" y="1817528"/>
                  <a:pt x="1409414" y="1514139"/>
                  <a:pt x="1371314" y="1584695"/>
                </a:cubicBezTo>
                <a:cubicBezTo>
                  <a:pt x="1333214" y="1655251"/>
                  <a:pt x="616369" y="2154784"/>
                  <a:pt x="389180" y="2211229"/>
                </a:cubicBezTo>
                <a:cubicBezTo>
                  <a:pt x="161991" y="2267674"/>
                  <a:pt x="-44031" y="1992507"/>
                  <a:pt x="8180" y="1923362"/>
                </a:cubicBezTo>
                <a:cubicBezTo>
                  <a:pt x="60391" y="1854218"/>
                  <a:pt x="521825" y="1931829"/>
                  <a:pt x="702447" y="1796362"/>
                </a:cubicBezTo>
                <a:cubicBezTo>
                  <a:pt x="883069" y="1660895"/>
                  <a:pt x="1025592" y="1299651"/>
                  <a:pt x="1091914" y="1110562"/>
                </a:cubicBezTo>
                <a:cubicBezTo>
                  <a:pt x="1158236" y="921473"/>
                  <a:pt x="1137069" y="709807"/>
                  <a:pt x="1100380" y="661829"/>
                </a:cubicBezTo>
                <a:cubicBezTo>
                  <a:pt x="1063691" y="613851"/>
                  <a:pt x="995958" y="925706"/>
                  <a:pt x="871780" y="822695"/>
                </a:cubicBezTo>
                <a:cubicBezTo>
                  <a:pt x="747602" y="719684"/>
                  <a:pt x="437158" y="174996"/>
                  <a:pt x="372247" y="5222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9501B7A3-745C-4615-85A0-347B5D9CBCB5}"/>
              </a:ext>
            </a:extLst>
          </p:cNvPr>
          <p:cNvSpPr/>
          <p:nvPr/>
        </p:nvSpPr>
        <p:spPr>
          <a:xfrm>
            <a:off x="1422258" y="11428920"/>
            <a:ext cx="1374038" cy="1026102"/>
          </a:xfrm>
          <a:custGeom>
            <a:avLst/>
            <a:gdLst>
              <a:gd name="connsiteX0" fmla="*/ 558942 w 1374038"/>
              <a:gd name="connsiteY0" fmla="*/ 1080 h 1026102"/>
              <a:gd name="connsiteX1" fmla="*/ 1295542 w 1374038"/>
              <a:gd name="connsiteY1" fmla="*/ 399013 h 1026102"/>
              <a:gd name="connsiteX2" fmla="*/ 1287075 w 1374038"/>
              <a:gd name="connsiteY2" fmla="*/ 542947 h 1026102"/>
              <a:gd name="connsiteX3" fmla="*/ 711342 w 1374038"/>
              <a:gd name="connsiteY3" fmla="*/ 830813 h 1026102"/>
              <a:gd name="connsiteX4" fmla="*/ 142 w 1374038"/>
              <a:gd name="connsiteY4" fmla="*/ 1025547 h 1026102"/>
              <a:gd name="connsiteX5" fmla="*/ 652075 w 1374038"/>
              <a:gd name="connsiteY5" fmla="*/ 771547 h 1026102"/>
              <a:gd name="connsiteX6" fmla="*/ 939942 w 1374038"/>
              <a:gd name="connsiteY6" fmla="*/ 542947 h 1026102"/>
              <a:gd name="connsiteX7" fmla="*/ 499675 w 1374038"/>
              <a:gd name="connsiteY7" fmla="*/ 288947 h 1026102"/>
              <a:gd name="connsiteX8" fmla="*/ 558942 w 1374038"/>
              <a:gd name="connsiteY8" fmla="*/ 1080 h 102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4038" h="1026102">
                <a:moveTo>
                  <a:pt x="558942" y="1080"/>
                </a:moveTo>
                <a:cubicBezTo>
                  <a:pt x="691586" y="19424"/>
                  <a:pt x="1174187" y="308702"/>
                  <a:pt x="1295542" y="399013"/>
                </a:cubicBezTo>
                <a:cubicBezTo>
                  <a:pt x="1416897" y="489324"/>
                  <a:pt x="1384442" y="470980"/>
                  <a:pt x="1287075" y="542947"/>
                </a:cubicBezTo>
                <a:cubicBezTo>
                  <a:pt x="1189708" y="614914"/>
                  <a:pt x="925831" y="750380"/>
                  <a:pt x="711342" y="830813"/>
                </a:cubicBezTo>
                <a:cubicBezTo>
                  <a:pt x="496853" y="911246"/>
                  <a:pt x="10020" y="1035425"/>
                  <a:pt x="142" y="1025547"/>
                </a:cubicBezTo>
                <a:cubicBezTo>
                  <a:pt x="-9736" y="1015669"/>
                  <a:pt x="495442" y="851980"/>
                  <a:pt x="652075" y="771547"/>
                </a:cubicBezTo>
                <a:cubicBezTo>
                  <a:pt x="808708" y="691114"/>
                  <a:pt x="965342" y="623380"/>
                  <a:pt x="939942" y="542947"/>
                </a:cubicBezTo>
                <a:cubicBezTo>
                  <a:pt x="914542" y="462514"/>
                  <a:pt x="567408" y="375025"/>
                  <a:pt x="499675" y="288947"/>
                </a:cubicBezTo>
                <a:cubicBezTo>
                  <a:pt x="431942" y="202869"/>
                  <a:pt x="426298" y="-17264"/>
                  <a:pt x="558942" y="108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C098E4-80A5-41EC-B192-017E18A3BB02}"/>
              </a:ext>
            </a:extLst>
          </p:cNvPr>
          <p:cNvSpPr/>
          <p:nvPr/>
        </p:nvSpPr>
        <p:spPr>
          <a:xfrm>
            <a:off x="5198228" y="7684080"/>
            <a:ext cx="1262828" cy="1374175"/>
          </a:xfrm>
          <a:custGeom>
            <a:avLst/>
            <a:gdLst>
              <a:gd name="connsiteX0" fmla="*/ 34172 w 1262828"/>
              <a:gd name="connsiteY0" fmla="*/ 181453 h 1374175"/>
              <a:gd name="connsiteX1" fmla="*/ 178105 w 1262828"/>
              <a:gd name="connsiteY1" fmla="*/ 122187 h 1374175"/>
              <a:gd name="connsiteX2" fmla="*/ 355905 w 1262828"/>
              <a:gd name="connsiteY2" fmla="*/ 3653 h 1374175"/>
              <a:gd name="connsiteX3" fmla="*/ 203505 w 1262828"/>
              <a:gd name="connsiteY3" fmla="*/ 274587 h 1374175"/>
              <a:gd name="connsiteX4" fmla="*/ 762305 w 1262828"/>
              <a:gd name="connsiteY4" fmla="*/ 664053 h 1374175"/>
              <a:gd name="connsiteX5" fmla="*/ 1261839 w 1262828"/>
              <a:gd name="connsiteY5" fmla="*/ 1341387 h 1374175"/>
              <a:gd name="connsiteX6" fmla="*/ 863905 w 1262828"/>
              <a:gd name="connsiteY6" fmla="*/ 1155120 h 1374175"/>
              <a:gd name="connsiteX7" fmla="*/ 34172 w 1262828"/>
              <a:gd name="connsiteY7" fmla="*/ 181453 h 137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2828" h="1374175">
                <a:moveTo>
                  <a:pt x="34172" y="181453"/>
                </a:moveTo>
                <a:cubicBezTo>
                  <a:pt x="-80128" y="9298"/>
                  <a:pt x="124483" y="151820"/>
                  <a:pt x="178105" y="122187"/>
                </a:cubicBezTo>
                <a:cubicBezTo>
                  <a:pt x="231727" y="92554"/>
                  <a:pt x="351672" y="-21747"/>
                  <a:pt x="355905" y="3653"/>
                </a:cubicBezTo>
                <a:cubicBezTo>
                  <a:pt x="360138" y="29053"/>
                  <a:pt x="135772" y="164520"/>
                  <a:pt x="203505" y="274587"/>
                </a:cubicBezTo>
                <a:cubicBezTo>
                  <a:pt x="271238" y="384654"/>
                  <a:pt x="585916" y="486253"/>
                  <a:pt x="762305" y="664053"/>
                </a:cubicBezTo>
                <a:cubicBezTo>
                  <a:pt x="938694" y="841853"/>
                  <a:pt x="1244906" y="1259543"/>
                  <a:pt x="1261839" y="1341387"/>
                </a:cubicBezTo>
                <a:cubicBezTo>
                  <a:pt x="1278772" y="1423232"/>
                  <a:pt x="1075572" y="1348442"/>
                  <a:pt x="863905" y="1155120"/>
                </a:cubicBezTo>
                <a:cubicBezTo>
                  <a:pt x="652238" y="961798"/>
                  <a:pt x="148472" y="353608"/>
                  <a:pt x="34172" y="18145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33B2EC28-9790-44DA-9E7D-171CDC5BB74B}"/>
              </a:ext>
            </a:extLst>
          </p:cNvPr>
          <p:cNvSpPr/>
          <p:nvPr/>
        </p:nvSpPr>
        <p:spPr>
          <a:xfrm>
            <a:off x="6649415" y="7332914"/>
            <a:ext cx="1524776" cy="2358622"/>
          </a:xfrm>
          <a:custGeom>
            <a:avLst/>
            <a:gdLst>
              <a:gd name="connsiteX0" fmla="*/ 64652 w 1524776"/>
              <a:gd name="connsiteY0" fmla="*/ 1252286 h 2358622"/>
              <a:gd name="connsiteX1" fmla="*/ 81585 w 1524776"/>
              <a:gd name="connsiteY1" fmla="*/ 1193019 h 2358622"/>
              <a:gd name="connsiteX2" fmla="*/ 962118 w 1524776"/>
              <a:gd name="connsiteY2" fmla="*/ 397153 h 2358622"/>
              <a:gd name="connsiteX3" fmla="*/ 1029852 w 1524776"/>
              <a:gd name="connsiteY3" fmla="*/ 490286 h 2358622"/>
              <a:gd name="connsiteX4" fmla="*/ 1461652 w 1524776"/>
              <a:gd name="connsiteY4" fmla="*/ 2285219 h 2358622"/>
              <a:gd name="connsiteX5" fmla="*/ 1487052 w 1524776"/>
              <a:gd name="connsiteY5" fmla="*/ 1836486 h 2358622"/>
              <a:gd name="connsiteX6" fmla="*/ 1122985 w 1524776"/>
              <a:gd name="connsiteY6" fmla="*/ 227819 h 2358622"/>
              <a:gd name="connsiteX7" fmla="*/ 919785 w 1524776"/>
              <a:gd name="connsiteY7" fmla="*/ 50019 h 2358622"/>
              <a:gd name="connsiteX8" fmla="*/ 310185 w 1524776"/>
              <a:gd name="connsiteY8" fmla="*/ 600353 h 2358622"/>
              <a:gd name="connsiteX9" fmla="*/ 64652 w 1524776"/>
              <a:gd name="connsiteY9" fmla="*/ 1252286 h 235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776" h="2358622">
                <a:moveTo>
                  <a:pt x="64652" y="1252286"/>
                </a:moveTo>
                <a:cubicBezTo>
                  <a:pt x="26552" y="1351063"/>
                  <a:pt x="-67993" y="1335541"/>
                  <a:pt x="81585" y="1193019"/>
                </a:cubicBezTo>
                <a:cubicBezTo>
                  <a:pt x="231163" y="1050497"/>
                  <a:pt x="804074" y="514275"/>
                  <a:pt x="962118" y="397153"/>
                </a:cubicBezTo>
                <a:cubicBezTo>
                  <a:pt x="1120162" y="280031"/>
                  <a:pt x="946596" y="175608"/>
                  <a:pt x="1029852" y="490286"/>
                </a:cubicBezTo>
                <a:cubicBezTo>
                  <a:pt x="1113108" y="804964"/>
                  <a:pt x="1385452" y="2060852"/>
                  <a:pt x="1461652" y="2285219"/>
                </a:cubicBezTo>
                <a:cubicBezTo>
                  <a:pt x="1537852" y="2509586"/>
                  <a:pt x="1543497" y="2179386"/>
                  <a:pt x="1487052" y="1836486"/>
                </a:cubicBezTo>
                <a:cubicBezTo>
                  <a:pt x="1430608" y="1493586"/>
                  <a:pt x="1217530" y="525563"/>
                  <a:pt x="1122985" y="227819"/>
                </a:cubicBezTo>
                <a:cubicBezTo>
                  <a:pt x="1028441" y="-69926"/>
                  <a:pt x="1055252" y="-12070"/>
                  <a:pt x="919785" y="50019"/>
                </a:cubicBezTo>
                <a:cubicBezTo>
                  <a:pt x="784318" y="112108"/>
                  <a:pt x="459763" y="401386"/>
                  <a:pt x="310185" y="600353"/>
                </a:cubicBezTo>
                <a:cubicBezTo>
                  <a:pt x="160607" y="799320"/>
                  <a:pt x="102752" y="1153509"/>
                  <a:pt x="64652" y="125228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7E5519B4-EFA0-47D5-8CD7-0F30F2DFFCB6}"/>
              </a:ext>
            </a:extLst>
          </p:cNvPr>
          <p:cNvSpPr/>
          <p:nvPr/>
        </p:nvSpPr>
        <p:spPr>
          <a:xfrm>
            <a:off x="2280513" y="3016532"/>
            <a:ext cx="524621" cy="1210268"/>
          </a:xfrm>
          <a:custGeom>
            <a:avLst/>
            <a:gdLst>
              <a:gd name="connsiteX0" fmla="*/ 521954 w 524621"/>
              <a:gd name="connsiteY0" fmla="*/ 6068 h 1210268"/>
              <a:gd name="connsiteX1" fmla="*/ 242554 w 524621"/>
              <a:gd name="connsiteY1" fmla="*/ 268535 h 1210268"/>
              <a:gd name="connsiteX2" fmla="*/ 365320 w 524621"/>
              <a:gd name="connsiteY2" fmla="*/ 831568 h 1210268"/>
              <a:gd name="connsiteX3" fmla="*/ 272187 w 524621"/>
              <a:gd name="connsiteY3" fmla="*/ 717268 h 1210268"/>
              <a:gd name="connsiteX4" fmla="*/ 217154 w 524621"/>
              <a:gd name="connsiteY4" fmla="*/ 1000901 h 1210268"/>
              <a:gd name="connsiteX5" fmla="*/ 111320 w 524621"/>
              <a:gd name="connsiteY5" fmla="*/ 1102501 h 1210268"/>
              <a:gd name="connsiteX6" fmla="*/ 94387 w 524621"/>
              <a:gd name="connsiteY6" fmla="*/ 1204101 h 1210268"/>
              <a:gd name="connsiteX7" fmla="*/ 1254 w 524621"/>
              <a:gd name="connsiteY7" fmla="*/ 912001 h 1210268"/>
              <a:gd name="connsiteX8" fmla="*/ 170587 w 524621"/>
              <a:gd name="connsiteY8" fmla="*/ 590268 h 1210268"/>
              <a:gd name="connsiteX9" fmla="*/ 43587 w 524621"/>
              <a:gd name="connsiteY9" fmla="*/ 124601 h 1210268"/>
              <a:gd name="connsiteX10" fmla="*/ 521954 w 524621"/>
              <a:gd name="connsiteY10" fmla="*/ 6068 h 121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4621" h="1210268">
                <a:moveTo>
                  <a:pt x="521954" y="6068"/>
                </a:moveTo>
                <a:cubicBezTo>
                  <a:pt x="555115" y="30057"/>
                  <a:pt x="268660" y="130952"/>
                  <a:pt x="242554" y="268535"/>
                </a:cubicBezTo>
                <a:cubicBezTo>
                  <a:pt x="216448" y="406118"/>
                  <a:pt x="360381" y="756779"/>
                  <a:pt x="365320" y="831568"/>
                </a:cubicBezTo>
                <a:cubicBezTo>
                  <a:pt x="370259" y="906357"/>
                  <a:pt x="296881" y="689046"/>
                  <a:pt x="272187" y="717268"/>
                </a:cubicBezTo>
                <a:cubicBezTo>
                  <a:pt x="247493" y="745490"/>
                  <a:pt x="243965" y="936696"/>
                  <a:pt x="217154" y="1000901"/>
                </a:cubicBezTo>
                <a:cubicBezTo>
                  <a:pt x="190343" y="1065106"/>
                  <a:pt x="131781" y="1068634"/>
                  <a:pt x="111320" y="1102501"/>
                </a:cubicBezTo>
                <a:cubicBezTo>
                  <a:pt x="90859" y="1136368"/>
                  <a:pt x="112731" y="1235851"/>
                  <a:pt x="94387" y="1204101"/>
                </a:cubicBezTo>
                <a:cubicBezTo>
                  <a:pt x="76043" y="1172351"/>
                  <a:pt x="-11446" y="1014306"/>
                  <a:pt x="1254" y="912001"/>
                </a:cubicBezTo>
                <a:cubicBezTo>
                  <a:pt x="13954" y="809696"/>
                  <a:pt x="163531" y="721501"/>
                  <a:pt x="170587" y="590268"/>
                </a:cubicBezTo>
                <a:cubicBezTo>
                  <a:pt x="177643" y="459035"/>
                  <a:pt x="-17796" y="218440"/>
                  <a:pt x="43587" y="124601"/>
                </a:cubicBezTo>
                <a:cubicBezTo>
                  <a:pt x="104970" y="30762"/>
                  <a:pt x="488793" y="-17921"/>
                  <a:pt x="521954" y="606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BF057B7-78AE-4C3C-858E-3687F94E7BC5}"/>
              </a:ext>
            </a:extLst>
          </p:cNvPr>
          <p:cNvSpPr/>
          <p:nvPr/>
        </p:nvSpPr>
        <p:spPr>
          <a:xfrm>
            <a:off x="2251997" y="4567673"/>
            <a:ext cx="791780" cy="1641139"/>
          </a:xfrm>
          <a:custGeom>
            <a:avLst/>
            <a:gdLst>
              <a:gd name="connsiteX0" fmla="*/ 232970 w 791780"/>
              <a:gd name="connsiteY0" fmla="*/ 94 h 1641139"/>
              <a:gd name="connsiteX1" fmla="*/ 135603 w 791780"/>
              <a:gd name="connsiteY1" fmla="*/ 317594 h 1641139"/>
              <a:gd name="connsiteX2" fmla="*/ 444636 w 791780"/>
              <a:gd name="connsiteY2" fmla="*/ 1104994 h 1641139"/>
              <a:gd name="connsiteX3" fmla="*/ 431936 w 791780"/>
              <a:gd name="connsiteY3" fmla="*/ 1104994 h 1641139"/>
              <a:gd name="connsiteX4" fmla="*/ 791770 w 791780"/>
              <a:gd name="connsiteY4" fmla="*/ 1638394 h 1641139"/>
              <a:gd name="connsiteX5" fmla="*/ 419236 w 791780"/>
              <a:gd name="connsiteY5" fmla="*/ 1299727 h 1641139"/>
              <a:gd name="connsiteX6" fmla="*/ 296470 w 791780"/>
              <a:gd name="connsiteY6" fmla="*/ 994927 h 1641139"/>
              <a:gd name="connsiteX7" fmla="*/ 275303 w 791780"/>
              <a:gd name="connsiteY7" fmla="*/ 922960 h 1641139"/>
              <a:gd name="connsiteX8" fmla="*/ 136 w 791780"/>
              <a:gd name="connsiteY8" fmla="*/ 292194 h 1641139"/>
              <a:gd name="connsiteX9" fmla="*/ 232970 w 791780"/>
              <a:gd name="connsiteY9" fmla="*/ 94 h 164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780" h="1641139">
                <a:moveTo>
                  <a:pt x="232970" y="94"/>
                </a:moveTo>
                <a:cubicBezTo>
                  <a:pt x="255548" y="4327"/>
                  <a:pt x="100325" y="133444"/>
                  <a:pt x="135603" y="317594"/>
                </a:cubicBezTo>
                <a:cubicBezTo>
                  <a:pt x="170881" y="501744"/>
                  <a:pt x="395247" y="973761"/>
                  <a:pt x="444636" y="1104994"/>
                </a:cubicBezTo>
                <a:cubicBezTo>
                  <a:pt x="494025" y="1236227"/>
                  <a:pt x="374080" y="1016094"/>
                  <a:pt x="431936" y="1104994"/>
                </a:cubicBezTo>
                <a:cubicBezTo>
                  <a:pt x="489792" y="1193894"/>
                  <a:pt x="793887" y="1605939"/>
                  <a:pt x="791770" y="1638394"/>
                </a:cubicBezTo>
                <a:cubicBezTo>
                  <a:pt x="789653" y="1670849"/>
                  <a:pt x="501786" y="1406971"/>
                  <a:pt x="419236" y="1299727"/>
                </a:cubicBezTo>
                <a:cubicBezTo>
                  <a:pt x="336686" y="1192483"/>
                  <a:pt x="320459" y="1057721"/>
                  <a:pt x="296470" y="994927"/>
                </a:cubicBezTo>
                <a:cubicBezTo>
                  <a:pt x="272481" y="932133"/>
                  <a:pt x="324692" y="1040082"/>
                  <a:pt x="275303" y="922960"/>
                </a:cubicBezTo>
                <a:cubicBezTo>
                  <a:pt x="225914" y="805838"/>
                  <a:pt x="6486" y="449533"/>
                  <a:pt x="136" y="292194"/>
                </a:cubicBezTo>
                <a:cubicBezTo>
                  <a:pt x="-6214" y="134855"/>
                  <a:pt x="210392" y="-4139"/>
                  <a:pt x="232970" y="9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A7B1AE60-8345-499D-B1CF-EBF281AC1F58}"/>
              </a:ext>
            </a:extLst>
          </p:cNvPr>
          <p:cNvSpPr/>
          <p:nvPr/>
        </p:nvSpPr>
        <p:spPr>
          <a:xfrm>
            <a:off x="2244076" y="2471750"/>
            <a:ext cx="1256947" cy="964650"/>
          </a:xfrm>
          <a:custGeom>
            <a:avLst/>
            <a:gdLst>
              <a:gd name="connsiteX0" fmla="*/ 1093484 w 1256947"/>
              <a:gd name="connsiteY0" fmla="*/ 713410 h 964650"/>
              <a:gd name="connsiteX1" fmla="*/ 1078244 w 1256947"/>
              <a:gd name="connsiteY1" fmla="*/ 662610 h 964650"/>
              <a:gd name="connsiteX2" fmla="*/ 585484 w 1256947"/>
              <a:gd name="connsiteY2" fmla="*/ 12370 h 964650"/>
              <a:gd name="connsiteX3" fmla="*/ 16524 w 1256947"/>
              <a:gd name="connsiteY3" fmla="*/ 225730 h 964650"/>
              <a:gd name="connsiteX4" fmla="*/ 184164 w 1256947"/>
              <a:gd name="connsiteY4" fmla="*/ 98730 h 964650"/>
              <a:gd name="connsiteX5" fmla="*/ 509284 w 1256947"/>
              <a:gd name="connsiteY5" fmla="*/ 144450 h 964650"/>
              <a:gd name="connsiteX6" fmla="*/ 1230644 w 1256947"/>
              <a:gd name="connsiteY6" fmla="*/ 947090 h 964650"/>
              <a:gd name="connsiteX7" fmla="*/ 1093484 w 1256947"/>
              <a:gd name="connsiteY7" fmla="*/ 713410 h 96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6947" h="964650">
                <a:moveTo>
                  <a:pt x="1093484" y="713410"/>
                </a:moveTo>
                <a:cubicBezTo>
                  <a:pt x="1068084" y="665997"/>
                  <a:pt x="1162911" y="779450"/>
                  <a:pt x="1078244" y="662610"/>
                </a:cubicBezTo>
                <a:cubicBezTo>
                  <a:pt x="993577" y="545770"/>
                  <a:pt x="762437" y="85183"/>
                  <a:pt x="585484" y="12370"/>
                </a:cubicBezTo>
                <a:cubicBezTo>
                  <a:pt x="408531" y="-60443"/>
                  <a:pt x="83411" y="211337"/>
                  <a:pt x="16524" y="225730"/>
                </a:cubicBezTo>
                <a:cubicBezTo>
                  <a:pt x="-50363" y="240123"/>
                  <a:pt x="102037" y="112277"/>
                  <a:pt x="184164" y="98730"/>
                </a:cubicBezTo>
                <a:cubicBezTo>
                  <a:pt x="266291" y="85183"/>
                  <a:pt x="334871" y="3057"/>
                  <a:pt x="509284" y="144450"/>
                </a:cubicBezTo>
                <a:cubicBezTo>
                  <a:pt x="683697" y="285843"/>
                  <a:pt x="1131584" y="858190"/>
                  <a:pt x="1230644" y="947090"/>
                </a:cubicBezTo>
                <a:cubicBezTo>
                  <a:pt x="1329704" y="1035990"/>
                  <a:pt x="1118884" y="760823"/>
                  <a:pt x="1093484" y="71341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A93DA5FC-DD85-4989-B4CD-900B642AD95F}"/>
              </a:ext>
            </a:extLst>
          </p:cNvPr>
          <p:cNvSpPr/>
          <p:nvPr/>
        </p:nvSpPr>
        <p:spPr>
          <a:xfrm>
            <a:off x="2183260" y="2783983"/>
            <a:ext cx="920629" cy="618595"/>
          </a:xfrm>
          <a:custGeom>
            <a:avLst/>
            <a:gdLst>
              <a:gd name="connsiteX0" fmla="*/ 920620 w 920629"/>
              <a:gd name="connsiteY0" fmla="*/ 314817 h 618595"/>
              <a:gd name="connsiteX1" fmla="*/ 260220 w 920629"/>
              <a:gd name="connsiteY1" fmla="*/ 4937 h 618595"/>
              <a:gd name="connsiteX2" fmla="*/ 16380 w 920629"/>
              <a:gd name="connsiteY2" fmla="*/ 609457 h 618595"/>
              <a:gd name="connsiteX3" fmla="*/ 46860 w 920629"/>
              <a:gd name="connsiteY3" fmla="*/ 355457 h 618595"/>
              <a:gd name="connsiteX4" fmla="*/ 244980 w 920629"/>
              <a:gd name="connsiteY4" fmla="*/ 162417 h 618595"/>
              <a:gd name="connsiteX5" fmla="*/ 920620 w 920629"/>
              <a:gd name="connsiteY5" fmla="*/ 314817 h 61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629" h="618595">
                <a:moveTo>
                  <a:pt x="920620" y="314817"/>
                </a:moveTo>
                <a:cubicBezTo>
                  <a:pt x="923160" y="288570"/>
                  <a:pt x="410927" y="-44170"/>
                  <a:pt x="260220" y="4937"/>
                </a:cubicBezTo>
                <a:cubicBezTo>
                  <a:pt x="109513" y="54044"/>
                  <a:pt x="51940" y="551037"/>
                  <a:pt x="16380" y="609457"/>
                </a:cubicBezTo>
                <a:cubicBezTo>
                  <a:pt x="-19180" y="667877"/>
                  <a:pt x="8760" y="429963"/>
                  <a:pt x="46860" y="355457"/>
                </a:cubicBezTo>
                <a:cubicBezTo>
                  <a:pt x="84960" y="280951"/>
                  <a:pt x="100200" y="166650"/>
                  <a:pt x="244980" y="162417"/>
                </a:cubicBezTo>
                <a:cubicBezTo>
                  <a:pt x="389760" y="158184"/>
                  <a:pt x="918080" y="341064"/>
                  <a:pt x="920620" y="31481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7" name="グループ化 236">
            <a:extLst>
              <a:ext uri="{FF2B5EF4-FFF2-40B4-BE49-F238E27FC236}">
                <a16:creationId xmlns:a16="http://schemas.microsoft.com/office/drawing/2014/main" id="{0627201F-BF30-4970-B233-C67A2B1D6D49}"/>
              </a:ext>
            </a:extLst>
          </p:cNvPr>
          <p:cNvGrpSpPr/>
          <p:nvPr/>
        </p:nvGrpSpPr>
        <p:grpSpPr>
          <a:xfrm rot="20763294">
            <a:off x="4566717" y="1654694"/>
            <a:ext cx="923751" cy="906498"/>
            <a:chOff x="4049158" y="2137801"/>
            <a:chExt cx="923751" cy="906498"/>
          </a:xfrm>
        </p:grpSpPr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89F7C8E4-A2AB-4E8A-B526-62E3C9B3DF20}"/>
                </a:ext>
              </a:extLst>
            </p:cNvPr>
            <p:cNvSpPr/>
            <p:nvPr/>
          </p:nvSpPr>
          <p:spPr>
            <a:xfrm>
              <a:off x="4173819" y="2137801"/>
              <a:ext cx="684637" cy="440876"/>
            </a:xfrm>
            <a:custGeom>
              <a:avLst/>
              <a:gdLst>
                <a:gd name="connsiteX0" fmla="*/ 8714 w 684637"/>
                <a:gd name="connsiteY0" fmla="*/ 21199 h 440876"/>
                <a:gd name="connsiteX1" fmla="*/ 343148 w 684637"/>
                <a:gd name="connsiteY1" fmla="*/ 50832 h 440876"/>
                <a:gd name="connsiteX2" fmla="*/ 529414 w 684637"/>
                <a:gd name="connsiteY2" fmla="*/ 32 h 440876"/>
                <a:gd name="connsiteX3" fmla="*/ 681814 w 684637"/>
                <a:gd name="connsiteY3" fmla="*/ 46599 h 440876"/>
                <a:gd name="connsiteX4" fmla="*/ 393948 w 684637"/>
                <a:gd name="connsiteY4" fmla="*/ 220166 h 440876"/>
                <a:gd name="connsiteX5" fmla="*/ 254248 w 684637"/>
                <a:gd name="connsiteY5" fmla="*/ 351399 h 440876"/>
                <a:gd name="connsiteX6" fmla="*/ 248 w 684637"/>
                <a:gd name="connsiteY6" fmla="*/ 440299 h 440876"/>
                <a:gd name="connsiteX7" fmla="*/ 207681 w 684637"/>
                <a:gd name="connsiteY7" fmla="*/ 309066 h 440876"/>
                <a:gd name="connsiteX8" fmla="*/ 233081 w 684637"/>
                <a:gd name="connsiteY8" fmla="*/ 228632 h 440876"/>
                <a:gd name="connsiteX9" fmla="*/ 8714 w 684637"/>
                <a:gd name="connsiteY9" fmla="*/ 21199 h 440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4637" h="440876">
                  <a:moveTo>
                    <a:pt x="8714" y="21199"/>
                  </a:moveTo>
                  <a:cubicBezTo>
                    <a:pt x="27059" y="-8434"/>
                    <a:pt x="256365" y="54360"/>
                    <a:pt x="343148" y="50832"/>
                  </a:cubicBezTo>
                  <a:cubicBezTo>
                    <a:pt x="429931" y="47304"/>
                    <a:pt x="472970" y="737"/>
                    <a:pt x="529414" y="32"/>
                  </a:cubicBezTo>
                  <a:cubicBezTo>
                    <a:pt x="585858" y="-674"/>
                    <a:pt x="704392" y="9910"/>
                    <a:pt x="681814" y="46599"/>
                  </a:cubicBezTo>
                  <a:cubicBezTo>
                    <a:pt x="659236" y="83288"/>
                    <a:pt x="465209" y="169366"/>
                    <a:pt x="393948" y="220166"/>
                  </a:cubicBezTo>
                  <a:cubicBezTo>
                    <a:pt x="322687" y="270966"/>
                    <a:pt x="319865" y="314710"/>
                    <a:pt x="254248" y="351399"/>
                  </a:cubicBezTo>
                  <a:cubicBezTo>
                    <a:pt x="188631" y="388088"/>
                    <a:pt x="8009" y="447355"/>
                    <a:pt x="248" y="440299"/>
                  </a:cubicBezTo>
                  <a:cubicBezTo>
                    <a:pt x="-7513" y="433243"/>
                    <a:pt x="168876" y="344344"/>
                    <a:pt x="207681" y="309066"/>
                  </a:cubicBezTo>
                  <a:cubicBezTo>
                    <a:pt x="246487" y="273788"/>
                    <a:pt x="260598" y="273788"/>
                    <a:pt x="233081" y="228632"/>
                  </a:cubicBezTo>
                  <a:cubicBezTo>
                    <a:pt x="205564" y="183476"/>
                    <a:pt x="-9631" y="50832"/>
                    <a:pt x="8714" y="2119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8F86F9E6-1F54-4604-BCEE-EBEE1C61D1E0}"/>
                </a:ext>
              </a:extLst>
            </p:cNvPr>
            <p:cNvSpPr/>
            <p:nvPr/>
          </p:nvSpPr>
          <p:spPr>
            <a:xfrm>
              <a:off x="4049158" y="2428214"/>
              <a:ext cx="923751" cy="321782"/>
            </a:xfrm>
            <a:custGeom>
              <a:avLst/>
              <a:gdLst>
                <a:gd name="connsiteX0" fmla="*/ 23309 w 923751"/>
                <a:gd name="connsiteY0" fmla="*/ 168936 h 321782"/>
                <a:gd name="connsiteX1" fmla="*/ 579992 w 923751"/>
                <a:gd name="connsiteY1" fmla="*/ 18653 h 321782"/>
                <a:gd name="connsiteX2" fmla="*/ 827642 w 923751"/>
                <a:gd name="connsiteY2" fmla="*/ 16536 h 321782"/>
                <a:gd name="connsiteX3" fmla="*/ 922892 w 923751"/>
                <a:gd name="connsiteY3" fmla="*/ 147769 h 321782"/>
                <a:gd name="connsiteX4" fmla="*/ 781075 w 923751"/>
                <a:gd name="connsiteY4" fmla="*/ 141419 h 321782"/>
                <a:gd name="connsiteX5" fmla="*/ 260375 w 923751"/>
                <a:gd name="connsiteY5" fmla="*/ 245136 h 321782"/>
                <a:gd name="connsiteX6" fmla="*/ 44475 w 923751"/>
                <a:gd name="connsiteY6" fmla="*/ 321336 h 321782"/>
                <a:gd name="connsiteX7" fmla="*/ 97392 w 923751"/>
                <a:gd name="connsiteY7" fmla="*/ 272653 h 321782"/>
                <a:gd name="connsiteX8" fmla="*/ 23309 w 923751"/>
                <a:gd name="connsiteY8" fmla="*/ 168936 h 321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751" h="321782">
                  <a:moveTo>
                    <a:pt x="23309" y="168936"/>
                  </a:moveTo>
                  <a:cubicBezTo>
                    <a:pt x="103742" y="126603"/>
                    <a:pt x="445937" y="44053"/>
                    <a:pt x="579992" y="18653"/>
                  </a:cubicBezTo>
                  <a:cubicBezTo>
                    <a:pt x="714048" y="-6747"/>
                    <a:pt x="770492" y="-4983"/>
                    <a:pt x="827642" y="16536"/>
                  </a:cubicBezTo>
                  <a:cubicBezTo>
                    <a:pt x="884792" y="38055"/>
                    <a:pt x="930653" y="126955"/>
                    <a:pt x="922892" y="147769"/>
                  </a:cubicBezTo>
                  <a:cubicBezTo>
                    <a:pt x="915131" y="168583"/>
                    <a:pt x="891494" y="125191"/>
                    <a:pt x="781075" y="141419"/>
                  </a:cubicBezTo>
                  <a:cubicBezTo>
                    <a:pt x="670656" y="157647"/>
                    <a:pt x="383142" y="215150"/>
                    <a:pt x="260375" y="245136"/>
                  </a:cubicBezTo>
                  <a:cubicBezTo>
                    <a:pt x="137608" y="275122"/>
                    <a:pt x="71639" y="316750"/>
                    <a:pt x="44475" y="321336"/>
                  </a:cubicBezTo>
                  <a:cubicBezTo>
                    <a:pt x="17311" y="325922"/>
                    <a:pt x="98450" y="294172"/>
                    <a:pt x="97392" y="272653"/>
                  </a:cubicBezTo>
                  <a:cubicBezTo>
                    <a:pt x="96334" y="251134"/>
                    <a:pt x="-57124" y="211269"/>
                    <a:pt x="23309" y="1689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816A5AF1-D540-4E4D-BCB0-58984C3B6545}"/>
                </a:ext>
              </a:extLst>
            </p:cNvPr>
            <p:cNvSpPr/>
            <p:nvPr/>
          </p:nvSpPr>
          <p:spPr>
            <a:xfrm>
              <a:off x="4332654" y="2482841"/>
              <a:ext cx="629131" cy="561458"/>
            </a:xfrm>
            <a:custGeom>
              <a:avLst/>
              <a:gdLst>
                <a:gd name="connsiteX0" fmla="*/ 622463 w 629131"/>
                <a:gd name="connsiteY0" fmla="*/ 114309 h 561458"/>
                <a:gd name="connsiteX1" fmla="*/ 302846 w 629131"/>
                <a:gd name="connsiteY1" fmla="*/ 141826 h 561458"/>
                <a:gd name="connsiteX2" fmla="*/ 150446 w 629131"/>
                <a:gd name="connsiteY2" fmla="*/ 241309 h 561458"/>
                <a:gd name="connsiteX3" fmla="*/ 188546 w 629131"/>
                <a:gd name="connsiteY3" fmla="*/ 376776 h 561458"/>
                <a:gd name="connsiteX4" fmla="*/ 415029 w 629131"/>
                <a:gd name="connsiteY4" fmla="*/ 442392 h 561458"/>
                <a:gd name="connsiteX5" fmla="*/ 427729 w 629131"/>
                <a:gd name="connsiteY5" fmla="*/ 556692 h 561458"/>
                <a:gd name="connsiteX6" fmla="*/ 211829 w 629131"/>
                <a:gd name="connsiteY6" fmla="*/ 527059 h 561458"/>
                <a:gd name="connsiteX7" fmla="*/ 21329 w 629131"/>
                <a:gd name="connsiteY7" fmla="*/ 410642 h 561458"/>
                <a:gd name="connsiteX8" fmla="*/ 12863 w 629131"/>
                <a:gd name="connsiteY8" fmla="*/ 247659 h 561458"/>
                <a:gd name="connsiteX9" fmla="*/ 95413 w 629131"/>
                <a:gd name="connsiteY9" fmla="*/ 88909 h 561458"/>
                <a:gd name="connsiteX10" fmla="*/ 486996 w 629131"/>
                <a:gd name="connsiteY10" fmla="*/ 9 h 561458"/>
                <a:gd name="connsiteX11" fmla="*/ 622463 w 629131"/>
                <a:gd name="connsiteY11" fmla="*/ 114309 h 56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9131" h="561458">
                  <a:moveTo>
                    <a:pt x="622463" y="114309"/>
                  </a:moveTo>
                  <a:cubicBezTo>
                    <a:pt x="591771" y="137945"/>
                    <a:pt x="381515" y="120659"/>
                    <a:pt x="302846" y="141826"/>
                  </a:cubicBezTo>
                  <a:cubicBezTo>
                    <a:pt x="224177" y="162993"/>
                    <a:pt x="169496" y="202151"/>
                    <a:pt x="150446" y="241309"/>
                  </a:cubicBezTo>
                  <a:cubicBezTo>
                    <a:pt x="131396" y="280467"/>
                    <a:pt x="144449" y="343262"/>
                    <a:pt x="188546" y="376776"/>
                  </a:cubicBezTo>
                  <a:cubicBezTo>
                    <a:pt x="232643" y="410290"/>
                    <a:pt x="375165" y="412406"/>
                    <a:pt x="415029" y="442392"/>
                  </a:cubicBezTo>
                  <a:cubicBezTo>
                    <a:pt x="454893" y="472378"/>
                    <a:pt x="461596" y="542581"/>
                    <a:pt x="427729" y="556692"/>
                  </a:cubicBezTo>
                  <a:cubicBezTo>
                    <a:pt x="393862" y="570803"/>
                    <a:pt x="279562" y="551401"/>
                    <a:pt x="211829" y="527059"/>
                  </a:cubicBezTo>
                  <a:cubicBezTo>
                    <a:pt x="144096" y="502717"/>
                    <a:pt x="54490" y="457209"/>
                    <a:pt x="21329" y="410642"/>
                  </a:cubicBezTo>
                  <a:cubicBezTo>
                    <a:pt x="-11832" y="364075"/>
                    <a:pt x="516" y="301281"/>
                    <a:pt x="12863" y="247659"/>
                  </a:cubicBezTo>
                  <a:cubicBezTo>
                    <a:pt x="25210" y="194037"/>
                    <a:pt x="16391" y="130184"/>
                    <a:pt x="95413" y="88909"/>
                  </a:cubicBezTo>
                  <a:cubicBezTo>
                    <a:pt x="174435" y="47634"/>
                    <a:pt x="401271" y="1067"/>
                    <a:pt x="486996" y="9"/>
                  </a:cubicBezTo>
                  <a:cubicBezTo>
                    <a:pt x="572721" y="-1049"/>
                    <a:pt x="653155" y="90673"/>
                    <a:pt x="622463" y="1143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1" name="グループ化 240">
            <a:extLst>
              <a:ext uri="{FF2B5EF4-FFF2-40B4-BE49-F238E27FC236}">
                <a16:creationId xmlns:a16="http://schemas.microsoft.com/office/drawing/2014/main" id="{605C5180-E91E-4E9A-97AF-D12FD8CBE069}"/>
              </a:ext>
            </a:extLst>
          </p:cNvPr>
          <p:cNvGrpSpPr/>
          <p:nvPr/>
        </p:nvGrpSpPr>
        <p:grpSpPr>
          <a:xfrm>
            <a:off x="4945856" y="2579018"/>
            <a:ext cx="717932" cy="1018188"/>
            <a:chOff x="4072162" y="3100625"/>
            <a:chExt cx="717932" cy="1018188"/>
          </a:xfrm>
        </p:grpSpPr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B3E749A6-B955-496A-B70A-7C73480B57AD}"/>
                </a:ext>
              </a:extLst>
            </p:cNvPr>
            <p:cNvSpPr/>
            <p:nvPr/>
          </p:nvSpPr>
          <p:spPr>
            <a:xfrm>
              <a:off x="4324677" y="3100625"/>
              <a:ext cx="351597" cy="393993"/>
            </a:xfrm>
            <a:custGeom>
              <a:avLst/>
              <a:gdLst>
                <a:gd name="connsiteX0" fmla="*/ 61056 w 351597"/>
                <a:gd name="connsiteY0" fmla="*/ 292 h 393993"/>
                <a:gd name="connsiteX1" fmla="*/ 116090 w 351597"/>
                <a:gd name="connsiteY1" fmla="*/ 87075 h 393993"/>
                <a:gd name="connsiteX2" fmla="*/ 312940 w 351597"/>
                <a:gd name="connsiteY2" fmla="*/ 144225 h 393993"/>
                <a:gd name="connsiteX3" fmla="*/ 342573 w 351597"/>
                <a:gd name="connsiteY3" fmla="*/ 275458 h 393993"/>
                <a:gd name="connsiteX4" fmla="*/ 200756 w 351597"/>
                <a:gd name="connsiteY4" fmla="*/ 286042 h 393993"/>
                <a:gd name="connsiteX5" fmla="*/ 1790 w 351597"/>
                <a:gd name="connsiteY5" fmla="*/ 393992 h 393993"/>
                <a:gd name="connsiteX6" fmla="*/ 101273 w 351597"/>
                <a:gd name="connsiteY6" fmla="*/ 288158 h 393993"/>
                <a:gd name="connsiteX7" fmla="*/ 75873 w 351597"/>
                <a:gd name="connsiteY7" fmla="*/ 195025 h 393993"/>
                <a:gd name="connsiteX8" fmla="*/ 10256 w 351597"/>
                <a:gd name="connsiteY8" fmla="*/ 118825 h 393993"/>
                <a:gd name="connsiteX9" fmla="*/ 61056 w 351597"/>
                <a:gd name="connsiteY9" fmla="*/ 292 h 39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597" h="393993">
                  <a:moveTo>
                    <a:pt x="61056" y="292"/>
                  </a:moveTo>
                  <a:cubicBezTo>
                    <a:pt x="78695" y="-5000"/>
                    <a:pt x="74109" y="63086"/>
                    <a:pt x="116090" y="87075"/>
                  </a:cubicBezTo>
                  <a:cubicBezTo>
                    <a:pt x="158071" y="111064"/>
                    <a:pt x="275193" y="112828"/>
                    <a:pt x="312940" y="144225"/>
                  </a:cubicBezTo>
                  <a:cubicBezTo>
                    <a:pt x="350687" y="175622"/>
                    <a:pt x="361270" y="251822"/>
                    <a:pt x="342573" y="275458"/>
                  </a:cubicBezTo>
                  <a:cubicBezTo>
                    <a:pt x="323876" y="299094"/>
                    <a:pt x="257553" y="266286"/>
                    <a:pt x="200756" y="286042"/>
                  </a:cubicBezTo>
                  <a:cubicBezTo>
                    <a:pt x="143959" y="305798"/>
                    <a:pt x="18370" y="393639"/>
                    <a:pt x="1790" y="393992"/>
                  </a:cubicBezTo>
                  <a:cubicBezTo>
                    <a:pt x="-14790" y="394345"/>
                    <a:pt x="88926" y="321319"/>
                    <a:pt x="101273" y="288158"/>
                  </a:cubicBezTo>
                  <a:cubicBezTo>
                    <a:pt x="113620" y="254997"/>
                    <a:pt x="91042" y="223247"/>
                    <a:pt x="75873" y="195025"/>
                  </a:cubicBezTo>
                  <a:cubicBezTo>
                    <a:pt x="60704" y="166803"/>
                    <a:pt x="15195" y="149517"/>
                    <a:pt x="10256" y="118825"/>
                  </a:cubicBezTo>
                  <a:cubicBezTo>
                    <a:pt x="5317" y="88133"/>
                    <a:pt x="43417" y="5584"/>
                    <a:pt x="61056" y="2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A14F551A-6EEC-4740-B6F8-8628AFBFDE0F}"/>
                </a:ext>
              </a:extLst>
            </p:cNvPr>
            <p:cNvSpPr/>
            <p:nvPr/>
          </p:nvSpPr>
          <p:spPr>
            <a:xfrm>
              <a:off x="4072162" y="3449706"/>
              <a:ext cx="717932" cy="669107"/>
            </a:xfrm>
            <a:custGeom>
              <a:avLst/>
              <a:gdLst>
                <a:gd name="connsiteX0" fmla="*/ 305 w 717932"/>
                <a:gd name="connsiteY0" fmla="*/ 78777 h 669107"/>
                <a:gd name="connsiteX1" fmla="*/ 182338 w 717932"/>
                <a:gd name="connsiteY1" fmla="*/ 212127 h 669107"/>
                <a:gd name="connsiteX2" fmla="*/ 205621 w 717932"/>
                <a:gd name="connsiteY2" fmla="*/ 226944 h 669107"/>
                <a:gd name="connsiteX3" fmla="*/ 296638 w 717932"/>
                <a:gd name="connsiteY3" fmla="*/ 167677 h 669107"/>
                <a:gd name="connsiteX4" fmla="*/ 542171 w 717932"/>
                <a:gd name="connsiteY4" fmla="*/ 118994 h 669107"/>
                <a:gd name="connsiteX5" fmla="*/ 609905 w 717932"/>
                <a:gd name="connsiteY5" fmla="*/ 275627 h 669107"/>
                <a:gd name="connsiteX6" fmla="*/ 478671 w 717932"/>
                <a:gd name="connsiteY6" fmla="*/ 552911 h 669107"/>
                <a:gd name="connsiteX7" fmla="*/ 302988 w 717932"/>
                <a:gd name="connsiteY7" fmla="*/ 631227 h 669107"/>
                <a:gd name="connsiteX8" fmla="*/ 68038 w 717932"/>
                <a:gd name="connsiteY8" fmla="*/ 593127 h 669107"/>
                <a:gd name="connsiteX9" fmla="*/ 260655 w 717932"/>
                <a:gd name="connsiteY9" fmla="*/ 618527 h 669107"/>
                <a:gd name="connsiteX10" fmla="*/ 468088 w 717932"/>
                <a:gd name="connsiteY10" fmla="*/ 667211 h 669107"/>
                <a:gd name="connsiteX11" fmla="*/ 616255 w 717932"/>
                <a:gd name="connsiteY11" fmla="*/ 546561 h 669107"/>
                <a:gd name="connsiteX12" fmla="*/ 715738 w 717932"/>
                <a:gd name="connsiteY12" fmla="*/ 201544 h 669107"/>
                <a:gd name="connsiteX13" fmla="*/ 521005 w 717932"/>
                <a:gd name="connsiteY13" fmla="*/ 2577 h 669107"/>
                <a:gd name="connsiteX14" fmla="*/ 231021 w 717932"/>
                <a:gd name="connsiteY14" fmla="*/ 87244 h 669107"/>
                <a:gd name="connsiteX15" fmla="*/ 305 w 717932"/>
                <a:gd name="connsiteY15" fmla="*/ 78777 h 669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17932" h="669107">
                  <a:moveTo>
                    <a:pt x="305" y="78777"/>
                  </a:moveTo>
                  <a:cubicBezTo>
                    <a:pt x="-7809" y="99591"/>
                    <a:pt x="148119" y="187433"/>
                    <a:pt x="182338" y="212127"/>
                  </a:cubicBezTo>
                  <a:cubicBezTo>
                    <a:pt x="216557" y="236821"/>
                    <a:pt x="186571" y="234352"/>
                    <a:pt x="205621" y="226944"/>
                  </a:cubicBezTo>
                  <a:cubicBezTo>
                    <a:pt x="224671" y="219536"/>
                    <a:pt x="240546" y="185669"/>
                    <a:pt x="296638" y="167677"/>
                  </a:cubicBezTo>
                  <a:cubicBezTo>
                    <a:pt x="352730" y="149685"/>
                    <a:pt x="489960" y="101002"/>
                    <a:pt x="542171" y="118994"/>
                  </a:cubicBezTo>
                  <a:cubicBezTo>
                    <a:pt x="594382" y="136986"/>
                    <a:pt x="620488" y="203308"/>
                    <a:pt x="609905" y="275627"/>
                  </a:cubicBezTo>
                  <a:cubicBezTo>
                    <a:pt x="599322" y="347946"/>
                    <a:pt x="529824" y="493644"/>
                    <a:pt x="478671" y="552911"/>
                  </a:cubicBezTo>
                  <a:cubicBezTo>
                    <a:pt x="427518" y="612178"/>
                    <a:pt x="371427" y="624524"/>
                    <a:pt x="302988" y="631227"/>
                  </a:cubicBezTo>
                  <a:cubicBezTo>
                    <a:pt x="234549" y="637930"/>
                    <a:pt x="75093" y="595244"/>
                    <a:pt x="68038" y="593127"/>
                  </a:cubicBezTo>
                  <a:cubicBezTo>
                    <a:pt x="60983" y="591010"/>
                    <a:pt x="193980" y="606180"/>
                    <a:pt x="260655" y="618527"/>
                  </a:cubicBezTo>
                  <a:cubicBezTo>
                    <a:pt x="327330" y="630874"/>
                    <a:pt x="408821" y="679205"/>
                    <a:pt x="468088" y="667211"/>
                  </a:cubicBezTo>
                  <a:cubicBezTo>
                    <a:pt x="527355" y="655217"/>
                    <a:pt x="574980" y="624172"/>
                    <a:pt x="616255" y="546561"/>
                  </a:cubicBezTo>
                  <a:cubicBezTo>
                    <a:pt x="657530" y="468950"/>
                    <a:pt x="731613" y="292208"/>
                    <a:pt x="715738" y="201544"/>
                  </a:cubicBezTo>
                  <a:cubicBezTo>
                    <a:pt x="699863" y="110880"/>
                    <a:pt x="601791" y="21627"/>
                    <a:pt x="521005" y="2577"/>
                  </a:cubicBezTo>
                  <a:cubicBezTo>
                    <a:pt x="440219" y="-16473"/>
                    <a:pt x="317452" y="75955"/>
                    <a:pt x="231021" y="87244"/>
                  </a:cubicBezTo>
                  <a:cubicBezTo>
                    <a:pt x="144590" y="98533"/>
                    <a:pt x="8419" y="57963"/>
                    <a:pt x="305" y="787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4" name="グループ化 243">
            <a:extLst>
              <a:ext uri="{FF2B5EF4-FFF2-40B4-BE49-F238E27FC236}">
                <a16:creationId xmlns:a16="http://schemas.microsoft.com/office/drawing/2014/main" id="{9EFAC13F-651B-4B95-9182-D21562DD055E}"/>
              </a:ext>
            </a:extLst>
          </p:cNvPr>
          <p:cNvGrpSpPr/>
          <p:nvPr/>
        </p:nvGrpSpPr>
        <p:grpSpPr>
          <a:xfrm>
            <a:off x="5033414" y="3708795"/>
            <a:ext cx="782704" cy="880842"/>
            <a:chOff x="4159721" y="4278529"/>
            <a:chExt cx="782704" cy="880842"/>
          </a:xfrm>
        </p:grpSpPr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CBC08919-DCF7-413F-A5F1-3C4C338340FF}"/>
                </a:ext>
              </a:extLst>
            </p:cNvPr>
            <p:cNvSpPr/>
            <p:nvPr/>
          </p:nvSpPr>
          <p:spPr>
            <a:xfrm>
              <a:off x="4159721" y="4295659"/>
              <a:ext cx="782704" cy="863712"/>
            </a:xfrm>
            <a:custGeom>
              <a:avLst/>
              <a:gdLst>
                <a:gd name="connsiteX0" fmla="*/ 7996 w 782704"/>
                <a:gd name="connsiteY0" fmla="*/ 11758 h 863712"/>
                <a:gd name="connsiteX1" fmla="*/ 82079 w 782704"/>
                <a:gd name="connsiteY1" fmla="*/ 267874 h 863712"/>
                <a:gd name="connsiteX2" fmla="*/ 67262 w 782704"/>
                <a:gd name="connsiteY2" fmla="*/ 528224 h 863712"/>
                <a:gd name="connsiteX3" fmla="*/ 134996 w 782704"/>
                <a:gd name="connsiteY3" fmla="*/ 797041 h 863712"/>
                <a:gd name="connsiteX4" fmla="*/ 439796 w 782704"/>
                <a:gd name="connsiteY4" fmla="*/ 858424 h 863712"/>
                <a:gd name="connsiteX5" fmla="*/ 594312 w 782704"/>
                <a:gd name="connsiteY5" fmla="*/ 697558 h 863712"/>
                <a:gd name="connsiteX6" fmla="*/ 782696 w 782704"/>
                <a:gd name="connsiteY6" fmla="*/ 477424 h 863712"/>
                <a:gd name="connsiteX7" fmla="*/ 600662 w 782704"/>
                <a:gd name="connsiteY7" fmla="*/ 606541 h 863712"/>
                <a:gd name="connsiteX8" fmla="*/ 238712 w 782704"/>
                <a:gd name="connsiteY8" fmla="*/ 712374 h 863712"/>
                <a:gd name="connsiteX9" fmla="*/ 226012 w 782704"/>
                <a:gd name="connsiteY9" fmla="*/ 356774 h 863712"/>
                <a:gd name="connsiteX10" fmla="*/ 302212 w 782704"/>
                <a:gd name="connsiteY10" fmla="*/ 75258 h 863712"/>
                <a:gd name="connsiteX11" fmla="*/ 7996 w 782704"/>
                <a:gd name="connsiteY11" fmla="*/ 11758 h 86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2704" h="863712">
                  <a:moveTo>
                    <a:pt x="7996" y="11758"/>
                  </a:moveTo>
                  <a:cubicBezTo>
                    <a:pt x="-28693" y="43861"/>
                    <a:pt x="72201" y="181796"/>
                    <a:pt x="82079" y="267874"/>
                  </a:cubicBezTo>
                  <a:cubicBezTo>
                    <a:pt x="91957" y="353952"/>
                    <a:pt x="58443" y="440030"/>
                    <a:pt x="67262" y="528224"/>
                  </a:cubicBezTo>
                  <a:cubicBezTo>
                    <a:pt x="76081" y="616418"/>
                    <a:pt x="72907" y="742008"/>
                    <a:pt x="134996" y="797041"/>
                  </a:cubicBezTo>
                  <a:cubicBezTo>
                    <a:pt x="197085" y="852074"/>
                    <a:pt x="363243" y="875004"/>
                    <a:pt x="439796" y="858424"/>
                  </a:cubicBezTo>
                  <a:cubicBezTo>
                    <a:pt x="516349" y="841844"/>
                    <a:pt x="537162" y="761058"/>
                    <a:pt x="594312" y="697558"/>
                  </a:cubicBezTo>
                  <a:cubicBezTo>
                    <a:pt x="651462" y="634058"/>
                    <a:pt x="781638" y="492594"/>
                    <a:pt x="782696" y="477424"/>
                  </a:cubicBezTo>
                  <a:cubicBezTo>
                    <a:pt x="783754" y="462255"/>
                    <a:pt x="691326" y="567383"/>
                    <a:pt x="600662" y="606541"/>
                  </a:cubicBezTo>
                  <a:cubicBezTo>
                    <a:pt x="509998" y="645699"/>
                    <a:pt x="301154" y="754002"/>
                    <a:pt x="238712" y="712374"/>
                  </a:cubicBezTo>
                  <a:cubicBezTo>
                    <a:pt x="176270" y="670746"/>
                    <a:pt x="215429" y="462960"/>
                    <a:pt x="226012" y="356774"/>
                  </a:cubicBezTo>
                  <a:cubicBezTo>
                    <a:pt x="236595" y="250588"/>
                    <a:pt x="338195" y="133114"/>
                    <a:pt x="302212" y="75258"/>
                  </a:cubicBezTo>
                  <a:cubicBezTo>
                    <a:pt x="266229" y="17402"/>
                    <a:pt x="44685" y="-20345"/>
                    <a:pt x="7996" y="117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46BCCF49-A072-4BD3-A55E-B883D91179E6}"/>
                </a:ext>
              </a:extLst>
            </p:cNvPr>
            <p:cNvSpPr/>
            <p:nvPr/>
          </p:nvSpPr>
          <p:spPr>
            <a:xfrm>
              <a:off x="4581787" y="4357090"/>
              <a:ext cx="217035" cy="226829"/>
            </a:xfrm>
            <a:custGeom>
              <a:avLst/>
              <a:gdLst>
                <a:gd name="connsiteX0" fmla="*/ 796 w 217035"/>
                <a:gd name="connsiteY0" fmla="*/ 1127 h 226829"/>
                <a:gd name="connsiteX1" fmla="*/ 168013 w 217035"/>
                <a:gd name="connsiteY1" fmla="*/ 90027 h 226829"/>
                <a:gd name="connsiteX2" fmla="*/ 214580 w 217035"/>
                <a:gd name="connsiteY2" fmla="*/ 225493 h 226829"/>
                <a:gd name="connsiteX3" fmla="*/ 108746 w 217035"/>
                <a:gd name="connsiteY3" fmla="*/ 151410 h 226829"/>
                <a:gd name="connsiteX4" fmla="*/ 796 w 217035"/>
                <a:gd name="connsiteY4" fmla="*/ 1127 h 226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035" h="226829">
                  <a:moveTo>
                    <a:pt x="796" y="1127"/>
                  </a:moveTo>
                  <a:cubicBezTo>
                    <a:pt x="10674" y="-9103"/>
                    <a:pt x="132382" y="52633"/>
                    <a:pt x="168013" y="90027"/>
                  </a:cubicBezTo>
                  <a:cubicBezTo>
                    <a:pt x="203644" y="127421"/>
                    <a:pt x="224458" y="215263"/>
                    <a:pt x="214580" y="225493"/>
                  </a:cubicBezTo>
                  <a:cubicBezTo>
                    <a:pt x="204702" y="235723"/>
                    <a:pt x="141907" y="184924"/>
                    <a:pt x="108746" y="151410"/>
                  </a:cubicBezTo>
                  <a:cubicBezTo>
                    <a:pt x="75585" y="117896"/>
                    <a:pt x="-9082" y="11357"/>
                    <a:pt x="796" y="112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26FC982A-1AA2-451D-ABE6-F13C45A2D735}"/>
                </a:ext>
              </a:extLst>
            </p:cNvPr>
            <p:cNvSpPr/>
            <p:nvPr/>
          </p:nvSpPr>
          <p:spPr>
            <a:xfrm>
              <a:off x="4657122" y="4278529"/>
              <a:ext cx="254140" cy="220710"/>
            </a:xfrm>
            <a:custGeom>
              <a:avLst/>
              <a:gdLst>
                <a:gd name="connsiteX0" fmla="*/ 1661 w 254140"/>
                <a:gd name="connsiteY0" fmla="*/ 7721 h 220710"/>
                <a:gd name="connsiteX1" fmla="*/ 54578 w 254140"/>
                <a:gd name="connsiteY1" fmla="*/ 14071 h 220710"/>
                <a:gd name="connsiteX2" fmla="*/ 234495 w 254140"/>
                <a:gd name="connsiteY2" fmla="*/ 94504 h 220710"/>
                <a:gd name="connsiteX3" fmla="*/ 240845 w 254140"/>
                <a:gd name="connsiteY3" fmla="*/ 206688 h 220710"/>
                <a:gd name="connsiteX4" fmla="*/ 158295 w 254140"/>
                <a:gd name="connsiteY4" fmla="*/ 206688 h 220710"/>
                <a:gd name="connsiteX5" fmla="*/ 103261 w 254140"/>
                <a:gd name="connsiteY5" fmla="*/ 94504 h 220710"/>
                <a:gd name="connsiteX6" fmla="*/ 1661 w 254140"/>
                <a:gd name="connsiteY6" fmla="*/ 7721 h 220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140" h="220710">
                  <a:moveTo>
                    <a:pt x="1661" y="7721"/>
                  </a:moveTo>
                  <a:cubicBezTo>
                    <a:pt x="-6453" y="-5684"/>
                    <a:pt x="15773" y="-393"/>
                    <a:pt x="54578" y="14071"/>
                  </a:cubicBezTo>
                  <a:cubicBezTo>
                    <a:pt x="93383" y="28535"/>
                    <a:pt x="203451" y="62401"/>
                    <a:pt x="234495" y="94504"/>
                  </a:cubicBezTo>
                  <a:cubicBezTo>
                    <a:pt x="265539" y="126607"/>
                    <a:pt x="253545" y="187991"/>
                    <a:pt x="240845" y="206688"/>
                  </a:cubicBezTo>
                  <a:cubicBezTo>
                    <a:pt x="228145" y="225385"/>
                    <a:pt x="181226" y="225385"/>
                    <a:pt x="158295" y="206688"/>
                  </a:cubicBezTo>
                  <a:cubicBezTo>
                    <a:pt x="135364" y="187991"/>
                    <a:pt x="125839" y="128018"/>
                    <a:pt x="103261" y="94504"/>
                  </a:cubicBezTo>
                  <a:cubicBezTo>
                    <a:pt x="80683" y="60990"/>
                    <a:pt x="9775" y="21126"/>
                    <a:pt x="1661" y="772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8" name="グループ化 247">
            <a:extLst>
              <a:ext uri="{FF2B5EF4-FFF2-40B4-BE49-F238E27FC236}">
                <a16:creationId xmlns:a16="http://schemas.microsoft.com/office/drawing/2014/main" id="{C6370DF9-777D-4F66-9308-9D4A0409EA50}"/>
              </a:ext>
            </a:extLst>
          </p:cNvPr>
          <p:cNvGrpSpPr/>
          <p:nvPr/>
        </p:nvGrpSpPr>
        <p:grpSpPr>
          <a:xfrm rot="21341056">
            <a:off x="4800600" y="4584891"/>
            <a:ext cx="789037" cy="765496"/>
            <a:chOff x="4247941" y="5222002"/>
            <a:chExt cx="789037" cy="765496"/>
          </a:xfrm>
        </p:grpSpPr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B897E014-73CC-4B55-BA2A-EAAB6DDD5726}"/>
                </a:ext>
              </a:extLst>
            </p:cNvPr>
            <p:cNvSpPr/>
            <p:nvPr/>
          </p:nvSpPr>
          <p:spPr>
            <a:xfrm>
              <a:off x="4247941" y="5431165"/>
              <a:ext cx="789037" cy="263268"/>
            </a:xfrm>
            <a:custGeom>
              <a:avLst/>
              <a:gdLst>
                <a:gd name="connsiteX0" fmla="*/ 209 w 789037"/>
                <a:gd name="connsiteY0" fmla="*/ 167418 h 263268"/>
                <a:gd name="connsiteX1" fmla="*/ 167426 w 789037"/>
                <a:gd name="connsiteY1" fmla="*/ 226685 h 263268"/>
                <a:gd name="connsiteX2" fmla="*/ 292309 w 789037"/>
                <a:gd name="connsiteY2" fmla="*/ 161068 h 263268"/>
                <a:gd name="connsiteX3" fmla="*/ 586526 w 789037"/>
                <a:gd name="connsiteY3" fmla="*/ 78518 h 263268"/>
                <a:gd name="connsiteX4" fmla="*/ 658492 w 789037"/>
                <a:gd name="connsiteY4" fmla="*/ 133552 h 263268"/>
                <a:gd name="connsiteX5" fmla="*/ 542076 w 789037"/>
                <a:gd name="connsiteY5" fmla="*/ 192818 h 263268"/>
                <a:gd name="connsiteX6" fmla="*/ 484926 w 789037"/>
                <a:gd name="connsiteY6" fmla="*/ 165302 h 263268"/>
                <a:gd name="connsiteX7" fmla="*/ 573826 w 789037"/>
                <a:gd name="connsiteY7" fmla="*/ 249968 h 263268"/>
                <a:gd name="connsiteX8" fmla="*/ 736809 w 789037"/>
                <a:gd name="connsiteY8" fmla="*/ 245735 h 263268"/>
                <a:gd name="connsiteX9" fmla="*/ 781259 w 789037"/>
                <a:gd name="connsiteY9" fmla="*/ 84868 h 263268"/>
                <a:gd name="connsiteX10" fmla="*/ 597109 w 789037"/>
                <a:gd name="connsiteY10" fmla="*/ 202 h 263268"/>
                <a:gd name="connsiteX11" fmla="*/ 349459 w 789037"/>
                <a:gd name="connsiteY11" fmla="*/ 63702 h 263268"/>
                <a:gd name="connsiteX12" fmla="*/ 203409 w 789037"/>
                <a:gd name="connsiteY12" fmla="*/ 142018 h 263268"/>
                <a:gd name="connsiteX13" fmla="*/ 209 w 789037"/>
                <a:gd name="connsiteY13" fmla="*/ 167418 h 26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037" h="263268">
                  <a:moveTo>
                    <a:pt x="209" y="167418"/>
                  </a:moveTo>
                  <a:cubicBezTo>
                    <a:pt x="-5788" y="181529"/>
                    <a:pt x="118743" y="227743"/>
                    <a:pt x="167426" y="226685"/>
                  </a:cubicBezTo>
                  <a:cubicBezTo>
                    <a:pt x="216109" y="225627"/>
                    <a:pt x="222459" y="185762"/>
                    <a:pt x="292309" y="161068"/>
                  </a:cubicBezTo>
                  <a:cubicBezTo>
                    <a:pt x="362159" y="136374"/>
                    <a:pt x="525496" y="83104"/>
                    <a:pt x="586526" y="78518"/>
                  </a:cubicBezTo>
                  <a:cubicBezTo>
                    <a:pt x="647557" y="73932"/>
                    <a:pt x="665900" y="114502"/>
                    <a:pt x="658492" y="133552"/>
                  </a:cubicBezTo>
                  <a:cubicBezTo>
                    <a:pt x="651084" y="152602"/>
                    <a:pt x="571004" y="187526"/>
                    <a:pt x="542076" y="192818"/>
                  </a:cubicBezTo>
                  <a:cubicBezTo>
                    <a:pt x="513148" y="198110"/>
                    <a:pt x="479634" y="155777"/>
                    <a:pt x="484926" y="165302"/>
                  </a:cubicBezTo>
                  <a:cubicBezTo>
                    <a:pt x="490218" y="174827"/>
                    <a:pt x="531846" y="236563"/>
                    <a:pt x="573826" y="249968"/>
                  </a:cubicBezTo>
                  <a:cubicBezTo>
                    <a:pt x="615806" y="263373"/>
                    <a:pt x="702237" y="273252"/>
                    <a:pt x="736809" y="245735"/>
                  </a:cubicBezTo>
                  <a:cubicBezTo>
                    <a:pt x="771381" y="218218"/>
                    <a:pt x="804542" y="125790"/>
                    <a:pt x="781259" y="84868"/>
                  </a:cubicBezTo>
                  <a:cubicBezTo>
                    <a:pt x="757976" y="43946"/>
                    <a:pt x="669076" y="3730"/>
                    <a:pt x="597109" y="202"/>
                  </a:cubicBezTo>
                  <a:cubicBezTo>
                    <a:pt x="525142" y="-3326"/>
                    <a:pt x="415076" y="40066"/>
                    <a:pt x="349459" y="63702"/>
                  </a:cubicBezTo>
                  <a:cubicBezTo>
                    <a:pt x="283842" y="87338"/>
                    <a:pt x="263381" y="128613"/>
                    <a:pt x="203409" y="142018"/>
                  </a:cubicBezTo>
                  <a:cubicBezTo>
                    <a:pt x="143437" y="155423"/>
                    <a:pt x="6206" y="153307"/>
                    <a:pt x="209" y="1674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E0386F6B-0602-4BA0-B40D-B571FD1482FB}"/>
                </a:ext>
              </a:extLst>
            </p:cNvPr>
            <p:cNvSpPr/>
            <p:nvPr/>
          </p:nvSpPr>
          <p:spPr>
            <a:xfrm>
              <a:off x="4359752" y="5346947"/>
              <a:ext cx="409424" cy="640551"/>
            </a:xfrm>
            <a:custGeom>
              <a:avLst/>
              <a:gdLst>
                <a:gd name="connsiteX0" fmla="*/ 581 w 409424"/>
                <a:gd name="connsiteY0" fmla="*/ 6103 h 640551"/>
                <a:gd name="connsiteX1" fmla="*/ 55615 w 409424"/>
                <a:gd name="connsiteY1" fmla="*/ 18803 h 640551"/>
                <a:gd name="connsiteX2" fmla="*/ 220715 w 409424"/>
                <a:gd name="connsiteY2" fmla="*/ 39970 h 640551"/>
                <a:gd name="connsiteX3" fmla="*/ 208015 w 409424"/>
                <a:gd name="connsiteY3" fmla="*/ 71720 h 640551"/>
                <a:gd name="connsiteX4" fmla="*/ 271515 w 409424"/>
                <a:gd name="connsiteY4" fmla="*/ 285503 h 640551"/>
                <a:gd name="connsiteX5" fmla="*/ 409098 w 409424"/>
                <a:gd name="connsiteY5" fmla="*/ 607236 h 640551"/>
                <a:gd name="connsiteX6" fmla="*/ 307498 w 409424"/>
                <a:gd name="connsiteY6" fmla="*/ 609353 h 640551"/>
                <a:gd name="connsiteX7" fmla="*/ 233415 w 409424"/>
                <a:gd name="connsiteY7" fmla="*/ 420970 h 640551"/>
                <a:gd name="connsiteX8" fmla="*/ 83131 w 409424"/>
                <a:gd name="connsiteY8" fmla="*/ 122520 h 640551"/>
                <a:gd name="connsiteX9" fmla="*/ 581 w 409424"/>
                <a:gd name="connsiteY9" fmla="*/ 6103 h 64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9424" h="640551">
                  <a:moveTo>
                    <a:pt x="581" y="6103"/>
                  </a:moveTo>
                  <a:cubicBezTo>
                    <a:pt x="-4005" y="-11183"/>
                    <a:pt x="18926" y="13159"/>
                    <a:pt x="55615" y="18803"/>
                  </a:cubicBezTo>
                  <a:cubicBezTo>
                    <a:pt x="92304" y="24447"/>
                    <a:pt x="195315" y="31151"/>
                    <a:pt x="220715" y="39970"/>
                  </a:cubicBezTo>
                  <a:cubicBezTo>
                    <a:pt x="246115" y="48789"/>
                    <a:pt x="199548" y="30798"/>
                    <a:pt x="208015" y="71720"/>
                  </a:cubicBezTo>
                  <a:cubicBezTo>
                    <a:pt x="216482" y="112642"/>
                    <a:pt x="238001" y="196250"/>
                    <a:pt x="271515" y="285503"/>
                  </a:cubicBezTo>
                  <a:cubicBezTo>
                    <a:pt x="305029" y="374756"/>
                    <a:pt x="403101" y="553261"/>
                    <a:pt x="409098" y="607236"/>
                  </a:cubicBezTo>
                  <a:cubicBezTo>
                    <a:pt x="415095" y="661211"/>
                    <a:pt x="336779" y="640397"/>
                    <a:pt x="307498" y="609353"/>
                  </a:cubicBezTo>
                  <a:cubicBezTo>
                    <a:pt x="278218" y="578309"/>
                    <a:pt x="270809" y="502109"/>
                    <a:pt x="233415" y="420970"/>
                  </a:cubicBezTo>
                  <a:cubicBezTo>
                    <a:pt x="196021" y="339831"/>
                    <a:pt x="121584" y="185314"/>
                    <a:pt x="83131" y="122520"/>
                  </a:cubicBezTo>
                  <a:cubicBezTo>
                    <a:pt x="44678" y="59726"/>
                    <a:pt x="5167" y="23389"/>
                    <a:pt x="581" y="61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B048544B-0E14-4962-9609-2FF237912907}"/>
                </a:ext>
              </a:extLst>
            </p:cNvPr>
            <p:cNvSpPr/>
            <p:nvPr/>
          </p:nvSpPr>
          <p:spPr>
            <a:xfrm>
              <a:off x="4564203" y="5222002"/>
              <a:ext cx="281711" cy="222559"/>
            </a:xfrm>
            <a:custGeom>
              <a:avLst/>
              <a:gdLst>
                <a:gd name="connsiteX0" fmla="*/ 1447 w 281711"/>
                <a:gd name="connsiteY0" fmla="*/ 1931 h 222559"/>
                <a:gd name="connsiteX1" fmla="*/ 77647 w 281711"/>
                <a:gd name="connsiteY1" fmla="*/ 37915 h 222559"/>
                <a:gd name="connsiteX2" fmla="*/ 270264 w 281711"/>
                <a:gd name="connsiteY2" fmla="*/ 120465 h 222559"/>
                <a:gd name="connsiteX3" fmla="*/ 240630 w 281711"/>
                <a:gd name="connsiteY3" fmla="*/ 222065 h 222559"/>
                <a:gd name="connsiteX4" fmla="*/ 83997 w 281711"/>
                <a:gd name="connsiteY4" fmla="*/ 156448 h 222559"/>
                <a:gd name="connsiteX5" fmla="*/ 31080 w 281711"/>
                <a:gd name="connsiteY5" fmla="*/ 92948 h 222559"/>
                <a:gd name="connsiteX6" fmla="*/ 1447 w 281711"/>
                <a:gd name="connsiteY6" fmla="*/ 1931 h 22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711" h="222559">
                  <a:moveTo>
                    <a:pt x="1447" y="1931"/>
                  </a:moveTo>
                  <a:cubicBezTo>
                    <a:pt x="9208" y="-7241"/>
                    <a:pt x="32844" y="18159"/>
                    <a:pt x="77647" y="37915"/>
                  </a:cubicBezTo>
                  <a:cubicBezTo>
                    <a:pt x="122450" y="57671"/>
                    <a:pt x="243100" y="89773"/>
                    <a:pt x="270264" y="120465"/>
                  </a:cubicBezTo>
                  <a:cubicBezTo>
                    <a:pt x="297428" y="151157"/>
                    <a:pt x="271674" y="216068"/>
                    <a:pt x="240630" y="222065"/>
                  </a:cubicBezTo>
                  <a:cubicBezTo>
                    <a:pt x="209586" y="228062"/>
                    <a:pt x="118922" y="177968"/>
                    <a:pt x="83997" y="156448"/>
                  </a:cubicBezTo>
                  <a:cubicBezTo>
                    <a:pt x="49072" y="134929"/>
                    <a:pt x="43075" y="113409"/>
                    <a:pt x="31080" y="92948"/>
                  </a:cubicBezTo>
                  <a:cubicBezTo>
                    <a:pt x="19086" y="72487"/>
                    <a:pt x="-6314" y="11103"/>
                    <a:pt x="1447" y="19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2" name="グループ化 251">
            <a:extLst>
              <a:ext uri="{FF2B5EF4-FFF2-40B4-BE49-F238E27FC236}">
                <a16:creationId xmlns:a16="http://schemas.microsoft.com/office/drawing/2014/main" id="{5DDF5801-46C2-4A2E-860B-2ACDDA8742D3}"/>
              </a:ext>
            </a:extLst>
          </p:cNvPr>
          <p:cNvGrpSpPr/>
          <p:nvPr/>
        </p:nvGrpSpPr>
        <p:grpSpPr>
          <a:xfrm rot="20904510">
            <a:off x="5438005" y="4844231"/>
            <a:ext cx="1005603" cy="979801"/>
            <a:chOff x="3977172" y="6068483"/>
            <a:chExt cx="1005603" cy="979801"/>
          </a:xfrm>
        </p:grpSpPr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79D6B643-AA61-4EFB-8AB1-EB7DD456CB46}"/>
                </a:ext>
              </a:extLst>
            </p:cNvPr>
            <p:cNvSpPr/>
            <p:nvPr/>
          </p:nvSpPr>
          <p:spPr>
            <a:xfrm>
              <a:off x="3977172" y="6292617"/>
              <a:ext cx="643077" cy="188754"/>
            </a:xfrm>
            <a:custGeom>
              <a:avLst/>
              <a:gdLst>
                <a:gd name="connsiteX0" fmla="*/ 45 w 643077"/>
                <a:gd name="connsiteY0" fmla="*/ 19283 h 188754"/>
                <a:gd name="connsiteX1" fmla="*/ 107995 w 643077"/>
                <a:gd name="connsiteY1" fmla="*/ 182266 h 188754"/>
                <a:gd name="connsiteX2" fmla="*/ 222295 w 643077"/>
                <a:gd name="connsiteY2" fmla="*/ 154750 h 188754"/>
                <a:gd name="connsiteX3" fmla="*/ 455128 w 643077"/>
                <a:gd name="connsiteY3" fmla="*/ 139933 h 188754"/>
                <a:gd name="connsiteX4" fmla="*/ 637161 w 643077"/>
                <a:gd name="connsiteY4" fmla="*/ 80666 h 188754"/>
                <a:gd name="connsiteX5" fmla="*/ 563078 w 643077"/>
                <a:gd name="connsiteY5" fmla="*/ 233 h 188754"/>
                <a:gd name="connsiteX6" fmla="*/ 220178 w 643077"/>
                <a:gd name="connsiteY6" fmla="*/ 55266 h 188754"/>
                <a:gd name="connsiteX7" fmla="*/ 120695 w 643077"/>
                <a:gd name="connsiteY7" fmla="*/ 27750 h 188754"/>
                <a:gd name="connsiteX8" fmla="*/ 45 w 643077"/>
                <a:gd name="connsiteY8" fmla="*/ 19283 h 18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077" h="188754">
                  <a:moveTo>
                    <a:pt x="45" y="19283"/>
                  </a:moveTo>
                  <a:cubicBezTo>
                    <a:pt x="-2072" y="45036"/>
                    <a:pt x="70953" y="159688"/>
                    <a:pt x="107995" y="182266"/>
                  </a:cubicBezTo>
                  <a:cubicBezTo>
                    <a:pt x="145037" y="204844"/>
                    <a:pt x="164440" y="161805"/>
                    <a:pt x="222295" y="154750"/>
                  </a:cubicBezTo>
                  <a:cubicBezTo>
                    <a:pt x="280150" y="147695"/>
                    <a:pt x="385984" y="152280"/>
                    <a:pt x="455128" y="139933"/>
                  </a:cubicBezTo>
                  <a:cubicBezTo>
                    <a:pt x="524272" y="127586"/>
                    <a:pt x="619169" y="103949"/>
                    <a:pt x="637161" y="80666"/>
                  </a:cubicBezTo>
                  <a:cubicBezTo>
                    <a:pt x="655153" y="57383"/>
                    <a:pt x="632575" y="4466"/>
                    <a:pt x="563078" y="233"/>
                  </a:cubicBezTo>
                  <a:cubicBezTo>
                    <a:pt x="493581" y="-4000"/>
                    <a:pt x="293909" y="50680"/>
                    <a:pt x="220178" y="55266"/>
                  </a:cubicBezTo>
                  <a:cubicBezTo>
                    <a:pt x="146447" y="59852"/>
                    <a:pt x="152798" y="37275"/>
                    <a:pt x="120695" y="27750"/>
                  </a:cubicBezTo>
                  <a:cubicBezTo>
                    <a:pt x="88592" y="18225"/>
                    <a:pt x="2162" y="-6470"/>
                    <a:pt x="45" y="1928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BB6CD310-762C-45D1-AAE9-4BAD8D58A442}"/>
                </a:ext>
              </a:extLst>
            </p:cNvPr>
            <p:cNvSpPr/>
            <p:nvPr/>
          </p:nvSpPr>
          <p:spPr>
            <a:xfrm>
              <a:off x="4047953" y="6068483"/>
              <a:ext cx="445878" cy="784258"/>
            </a:xfrm>
            <a:custGeom>
              <a:avLst/>
              <a:gdLst>
                <a:gd name="connsiteX0" fmla="*/ 303914 w 445878"/>
                <a:gd name="connsiteY0" fmla="*/ 0 h 784258"/>
                <a:gd name="connsiteX1" fmla="*/ 445730 w 445878"/>
                <a:gd name="connsiteY1" fmla="*/ 129117 h 784258"/>
                <a:gd name="connsiteX2" fmla="*/ 274280 w 445878"/>
                <a:gd name="connsiteY2" fmla="*/ 381000 h 784258"/>
                <a:gd name="connsiteX3" fmla="*/ 191730 w 445878"/>
                <a:gd name="connsiteY3" fmla="*/ 759884 h 784258"/>
                <a:gd name="connsiteX4" fmla="*/ 1230 w 445878"/>
                <a:gd name="connsiteY4" fmla="*/ 723900 h 784258"/>
                <a:gd name="connsiteX5" fmla="*/ 115530 w 445878"/>
                <a:gd name="connsiteY5" fmla="*/ 539750 h 784258"/>
                <a:gd name="connsiteX6" fmla="*/ 229830 w 445878"/>
                <a:gd name="connsiteY6" fmla="*/ 306917 h 784258"/>
                <a:gd name="connsiteX7" fmla="*/ 282747 w 445878"/>
                <a:gd name="connsiteY7" fmla="*/ 129117 h 784258"/>
                <a:gd name="connsiteX8" fmla="*/ 303914 w 445878"/>
                <a:gd name="connsiteY8" fmla="*/ 0 h 78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878" h="784258">
                  <a:moveTo>
                    <a:pt x="303914" y="0"/>
                  </a:moveTo>
                  <a:cubicBezTo>
                    <a:pt x="331078" y="0"/>
                    <a:pt x="450669" y="65617"/>
                    <a:pt x="445730" y="129117"/>
                  </a:cubicBezTo>
                  <a:cubicBezTo>
                    <a:pt x="440791" y="192617"/>
                    <a:pt x="316613" y="275872"/>
                    <a:pt x="274280" y="381000"/>
                  </a:cubicBezTo>
                  <a:cubicBezTo>
                    <a:pt x="231947" y="486128"/>
                    <a:pt x="237238" y="702734"/>
                    <a:pt x="191730" y="759884"/>
                  </a:cubicBezTo>
                  <a:cubicBezTo>
                    <a:pt x="146222" y="817034"/>
                    <a:pt x="13930" y="760589"/>
                    <a:pt x="1230" y="723900"/>
                  </a:cubicBezTo>
                  <a:cubicBezTo>
                    <a:pt x="-11470" y="687211"/>
                    <a:pt x="77430" y="609247"/>
                    <a:pt x="115530" y="539750"/>
                  </a:cubicBezTo>
                  <a:cubicBezTo>
                    <a:pt x="153630" y="470253"/>
                    <a:pt x="201960" y="375356"/>
                    <a:pt x="229830" y="306917"/>
                  </a:cubicBezTo>
                  <a:cubicBezTo>
                    <a:pt x="257699" y="238478"/>
                    <a:pt x="274986" y="179917"/>
                    <a:pt x="282747" y="129117"/>
                  </a:cubicBezTo>
                  <a:cubicBezTo>
                    <a:pt x="290508" y="78317"/>
                    <a:pt x="276750" y="0"/>
                    <a:pt x="30391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FFD33D3A-C02D-446E-BDEA-341956D960F8}"/>
                </a:ext>
              </a:extLst>
            </p:cNvPr>
            <p:cNvSpPr/>
            <p:nvPr/>
          </p:nvSpPr>
          <p:spPr>
            <a:xfrm>
              <a:off x="4624503" y="6283793"/>
              <a:ext cx="358272" cy="199695"/>
            </a:xfrm>
            <a:custGeom>
              <a:avLst/>
              <a:gdLst>
                <a:gd name="connsiteX0" fmla="*/ 414 w 358272"/>
                <a:gd name="connsiteY0" fmla="*/ 4824 h 199695"/>
                <a:gd name="connsiteX1" fmla="*/ 271347 w 358272"/>
                <a:gd name="connsiteY1" fmla="*/ 32340 h 199695"/>
                <a:gd name="connsiteX2" fmla="*/ 358130 w 358272"/>
                <a:gd name="connsiteY2" fmla="*/ 182624 h 199695"/>
                <a:gd name="connsiteX3" fmla="*/ 256530 w 358272"/>
                <a:gd name="connsiteY3" fmla="*/ 152990 h 199695"/>
                <a:gd name="connsiteX4" fmla="*/ 89314 w 358272"/>
                <a:gd name="connsiteY4" fmla="*/ 199557 h 199695"/>
                <a:gd name="connsiteX5" fmla="*/ 116830 w 358272"/>
                <a:gd name="connsiteY5" fmla="*/ 165690 h 199695"/>
                <a:gd name="connsiteX6" fmla="*/ 212080 w 358272"/>
                <a:gd name="connsiteY6" fmla="*/ 119124 h 199695"/>
                <a:gd name="connsiteX7" fmla="*/ 209964 w 358272"/>
                <a:gd name="connsiteY7" fmla="*/ 102190 h 199695"/>
                <a:gd name="connsiteX8" fmla="*/ 414 w 358272"/>
                <a:gd name="connsiteY8" fmla="*/ 4824 h 199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8272" h="199695">
                  <a:moveTo>
                    <a:pt x="414" y="4824"/>
                  </a:moveTo>
                  <a:cubicBezTo>
                    <a:pt x="10644" y="-6818"/>
                    <a:pt x="211728" y="2707"/>
                    <a:pt x="271347" y="32340"/>
                  </a:cubicBezTo>
                  <a:cubicBezTo>
                    <a:pt x="330966" y="61973"/>
                    <a:pt x="360600" y="162516"/>
                    <a:pt x="358130" y="182624"/>
                  </a:cubicBezTo>
                  <a:cubicBezTo>
                    <a:pt x="355661" y="202732"/>
                    <a:pt x="301333" y="150168"/>
                    <a:pt x="256530" y="152990"/>
                  </a:cubicBezTo>
                  <a:cubicBezTo>
                    <a:pt x="211727" y="155812"/>
                    <a:pt x="112597" y="197440"/>
                    <a:pt x="89314" y="199557"/>
                  </a:cubicBezTo>
                  <a:cubicBezTo>
                    <a:pt x="66031" y="201674"/>
                    <a:pt x="96369" y="179095"/>
                    <a:pt x="116830" y="165690"/>
                  </a:cubicBezTo>
                  <a:cubicBezTo>
                    <a:pt x="137291" y="152285"/>
                    <a:pt x="196558" y="129707"/>
                    <a:pt x="212080" y="119124"/>
                  </a:cubicBezTo>
                  <a:cubicBezTo>
                    <a:pt x="227602" y="108541"/>
                    <a:pt x="247711" y="117712"/>
                    <a:pt x="209964" y="102190"/>
                  </a:cubicBezTo>
                  <a:cubicBezTo>
                    <a:pt x="172217" y="86668"/>
                    <a:pt x="-9816" y="16466"/>
                    <a:pt x="414" y="48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C38349AF-B852-4534-86A0-4DC1446BF173}"/>
                </a:ext>
              </a:extLst>
            </p:cNvPr>
            <p:cNvSpPr/>
            <p:nvPr/>
          </p:nvSpPr>
          <p:spPr>
            <a:xfrm>
              <a:off x="4508494" y="6443801"/>
              <a:ext cx="186518" cy="524997"/>
            </a:xfrm>
            <a:custGeom>
              <a:avLst/>
              <a:gdLst>
                <a:gd name="connsiteX0" fmla="*/ 141823 w 186518"/>
                <a:gd name="connsiteY0" fmla="*/ 5682 h 524997"/>
                <a:gd name="connsiteX1" fmla="*/ 55039 w 186518"/>
                <a:gd name="connsiteY1" fmla="*/ 185599 h 524997"/>
                <a:gd name="connsiteX2" fmla="*/ 69856 w 186518"/>
                <a:gd name="connsiteY2" fmla="*/ 471349 h 524997"/>
                <a:gd name="connsiteX3" fmla="*/ 6 w 186518"/>
                <a:gd name="connsiteY3" fmla="*/ 520032 h 524997"/>
                <a:gd name="connsiteX4" fmla="*/ 74089 w 186518"/>
                <a:gd name="connsiteY4" fmla="*/ 520032 h 524997"/>
                <a:gd name="connsiteX5" fmla="*/ 162989 w 186518"/>
                <a:gd name="connsiteY5" fmla="*/ 490399 h 524997"/>
                <a:gd name="connsiteX6" fmla="*/ 171456 w 186518"/>
                <a:gd name="connsiteY6" fmla="*/ 365516 h 524997"/>
                <a:gd name="connsiteX7" fmla="*/ 169339 w 186518"/>
                <a:gd name="connsiteY7" fmla="*/ 263916 h 524997"/>
                <a:gd name="connsiteX8" fmla="*/ 186273 w 186518"/>
                <a:gd name="connsiteY8" fmla="*/ 62832 h 524997"/>
                <a:gd name="connsiteX9" fmla="*/ 141823 w 186518"/>
                <a:gd name="connsiteY9" fmla="*/ 5682 h 524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518" h="524997">
                  <a:moveTo>
                    <a:pt x="141823" y="5682"/>
                  </a:moveTo>
                  <a:cubicBezTo>
                    <a:pt x="119951" y="26143"/>
                    <a:pt x="67033" y="107988"/>
                    <a:pt x="55039" y="185599"/>
                  </a:cubicBezTo>
                  <a:cubicBezTo>
                    <a:pt x="43045" y="263210"/>
                    <a:pt x="79028" y="415610"/>
                    <a:pt x="69856" y="471349"/>
                  </a:cubicBezTo>
                  <a:cubicBezTo>
                    <a:pt x="60684" y="527088"/>
                    <a:pt x="-700" y="511918"/>
                    <a:pt x="6" y="520032"/>
                  </a:cubicBezTo>
                  <a:cubicBezTo>
                    <a:pt x="711" y="528146"/>
                    <a:pt x="46925" y="524971"/>
                    <a:pt x="74089" y="520032"/>
                  </a:cubicBezTo>
                  <a:cubicBezTo>
                    <a:pt x="101253" y="515093"/>
                    <a:pt x="146761" y="516152"/>
                    <a:pt x="162989" y="490399"/>
                  </a:cubicBezTo>
                  <a:cubicBezTo>
                    <a:pt x="179217" y="464646"/>
                    <a:pt x="170398" y="403263"/>
                    <a:pt x="171456" y="365516"/>
                  </a:cubicBezTo>
                  <a:cubicBezTo>
                    <a:pt x="172514" y="327769"/>
                    <a:pt x="166870" y="314363"/>
                    <a:pt x="169339" y="263916"/>
                  </a:cubicBezTo>
                  <a:cubicBezTo>
                    <a:pt x="171809" y="213469"/>
                    <a:pt x="188742" y="101990"/>
                    <a:pt x="186273" y="62832"/>
                  </a:cubicBezTo>
                  <a:cubicBezTo>
                    <a:pt x="183804" y="23674"/>
                    <a:pt x="163695" y="-14779"/>
                    <a:pt x="141823" y="568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4B68CC93-F428-4BBC-86F7-4833A8E73E58}"/>
                </a:ext>
              </a:extLst>
            </p:cNvPr>
            <p:cNvSpPr/>
            <p:nvPr/>
          </p:nvSpPr>
          <p:spPr>
            <a:xfrm>
              <a:off x="4268172" y="6752183"/>
              <a:ext cx="449680" cy="296101"/>
            </a:xfrm>
            <a:custGeom>
              <a:avLst/>
              <a:gdLst>
                <a:gd name="connsiteX0" fmla="*/ 424478 w 449680"/>
                <a:gd name="connsiteY0" fmla="*/ 243400 h 296101"/>
                <a:gd name="connsiteX1" fmla="*/ 221278 w 449680"/>
                <a:gd name="connsiteY1" fmla="*/ 294200 h 296101"/>
                <a:gd name="connsiteX2" fmla="*/ 41361 w 449680"/>
                <a:gd name="connsiteY2" fmla="*/ 184134 h 296101"/>
                <a:gd name="connsiteX3" fmla="*/ 9611 w 449680"/>
                <a:gd name="connsiteY3" fmla="*/ 118517 h 296101"/>
                <a:gd name="connsiteX4" fmla="*/ 174711 w 449680"/>
                <a:gd name="connsiteY4" fmla="*/ 4217 h 296101"/>
                <a:gd name="connsiteX5" fmla="*/ 437178 w 449680"/>
                <a:gd name="connsiteY5" fmla="*/ 27500 h 296101"/>
                <a:gd name="connsiteX6" fmla="*/ 405428 w 449680"/>
                <a:gd name="connsiteY6" fmla="*/ 55017 h 296101"/>
                <a:gd name="connsiteX7" fmla="*/ 386378 w 449680"/>
                <a:gd name="connsiteY7" fmla="*/ 139684 h 296101"/>
                <a:gd name="connsiteX8" fmla="*/ 221278 w 449680"/>
                <a:gd name="connsiteY8" fmla="*/ 103700 h 296101"/>
                <a:gd name="connsiteX9" fmla="*/ 113328 w 449680"/>
                <a:gd name="connsiteY9" fmla="*/ 101584 h 296101"/>
                <a:gd name="connsiteX10" fmla="*/ 202228 w 449680"/>
                <a:gd name="connsiteY10" fmla="*/ 207417 h 296101"/>
                <a:gd name="connsiteX11" fmla="*/ 392728 w 449680"/>
                <a:gd name="connsiteY11" fmla="*/ 112167 h 296101"/>
                <a:gd name="connsiteX12" fmla="*/ 424478 w 449680"/>
                <a:gd name="connsiteY12" fmla="*/ 243400 h 296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9680" h="296101">
                  <a:moveTo>
                    <a:pt x="424478" y="243400"/>
                  </a:moveTo>
                  <a:cubicBezTo>
                    <a:pt x="395903" y="273739"/>
                    <a:pt x="285131" y="304078"/>
                    <a:pt x="221278" y="294200"/>
                  </a:cubicBezTo>
                  <a:cubicBezTo>
                    <a:pt x="157425" y="284322"/>
                    <a:pt x="76639" y="213414"/>
                    <a:pt x="41361" y="184134"/>
                  </a:cubicBezTo>
                  <a:cubicBezTo>
                    <a:pt x="6083" y="154854"/>
                    <a:pt x="-12614" y="148503"/>
                    <a:pt x="9611" y="118517"/>
                  </a:cubicBezTo>
                  <a:cubicBezTo>
                    <a:pt x="31836" y="88531"/>
                    <a:pt x="103450" y="19387"/>
                    <a:pt x="174711" y="4217"/>
                  </a:cubicBezTo>
                  <a:cubicBezTo>
                    <a:pt x="245972" y="-10953"/>
                    <a:pt x="398725" y="19033"/>
                    <a:pt x="437178" y="27500"/>
                  </a:cubicBezTo>
                  <a:cubicBezTo>
                    <a:pt x="475631" y="35967"/>
                    <a:pt x="413895" y="36320"/>
                    <a:pt x="405428" y="55017"/>
                  </a:cubicBezTo>
                  <a:cubicBezTo>
                    <a:pt x="396961" y="73714"/>
                    <a:pt x="417070" y="131570"/>
                    <a:pt x="386378" y="139684"/>
                  </a:cubicBezTo>
                  <a:cubicBezTo>
                    <a:pt x="355686" y="147798"/>
                    <a:pt x="266786" y="110050"/>
                    <a:pt x="221278" y="103700"/>
                  </a:cubicBezTo>
                  <a:cubicBezTo>
                    <a:pt x="175770" y="97350"/>
                    <a:pt x="116503" y="84298"/>
                    <a:pt x="113328" y="101584"/>
                  </a:cubicBezTo>
                  <a:cubicBezTo>
                    <a:pt x="110153" y="118870"/>
                    <a:pt x="155661" y="205653"/>
                    <a:pt x="202228" y="207417"/>
                  </a:cubicBezTo>
                  <a:cubicBezTo>
                    <a:pt x="248795" y="209181"/>
                    <a:pt x="354275" y="111814"/>
                    <a:pt x="392728" y="112167"/>
                  </a:cubicBezTo>
                  <a:cubicBezTo>
                    <a:pt x="431181" y="112520"/>
                    <a:pt x="453053" y="213061"/>
                    <a:pt x="424478" y="2434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473C3A02-3404-4B99-B706-F9B4FB59A920}"/>
                </a:ext>
              </a:extLst>
            </p:cNvPr>
            <p:cNvSpPr/>
            <p:nvPr/>
          </p:nvSpPr>
          <p:spPr>
            <a:xfrm>
              <a:off x="4652764" y="6763013"/>
              <a:ext cx="234795" cy="250597"/>
            </a:xfrm>
            <a:custGeom>
              <a:avLst/>
              <a:gdLst>
                <a:gd name="connsiteX0" fmla="*/ 6019 w 234795"/>
                <a:gd name="connsiteY0" fmla="*/ 3970 h 250597"/>
                <a:gd name="connsiteX1" fmla="*/ 124553 w 234795"/>
                <a:gd name="connsiteY1" fmla="*/ 65354 h 250597"/>
                <a:gd name="connsiteX2" fmla="*/ 234619 w 234795"/>
                <a:gd name="connsiteY2" fmla="*/ 173304 h 250597"/>
                <a:gd name="connsiteX3" fmla="*/ 147836 w 234795"/>
                <a:gd name="connsiteY3" fmla="*/ 249504 h 250597"/>
                <a:gd name="connsiteX4" fmla="*/ 56819 w 234795"/>
                <a:gd name="connsiteY4" fmla="*/ 215637 h 250597"/>
                <a:gd name="connsiteX5" fmla="*/ 20836 w 234795"/>
                <a:gd name="connsiteY5" fmla="*/ 177537 h 250597"/>
                <a:gd name="connsiteX6" fmla="*/ 6019 w 234795"/>
                <a:gd name="connsiteY6" fmla="*/ 3970 h 25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795" h="250597">
                  <a:moveTo>
                    <a:pt x="6019" y="3970"/>
                  </a:moveTo>
                  <a:cubicBezTo>
                    <a:pt x="23305" y="-14727"/>
                    <a:pt x="86453" y="37132"/>
                    <a:pt x="124553" y="65354"/>
                  </a:cubicBezTo>
                  <a:cubicBezTo>
                    <a:pt x="162653" y="93576"/>
                    <a:pt x="230738" y="142612"/>
                    <a:pt x="234619" y="173304"/>
                  </a:cubicBezTo>
                  <a:cubicBezTo>
                    <a:pt x="238500" y="203996"/>
                    <a:pt x="177469" y="242449"/>
                    <a:pt x="147836" y="249504"/>
                  </a:cubicBezTo>
                  <a:cubicBezTo>
                    <a:pt x="118203" y="256559"/>
                    <a:pt x="77986" y="227632"/>
                    <a:pt x="56819" y="215637"/>
                  </a:cubicBezTo>
                  <a:cubicBezTo>
                    <a:pt x="35652" y="203642"/>
                    <a:pt x="28244" y="209640"/>
                    <a:pt x="20836" y="177537"/>
                  </a:cubicBezTo>
                  <a:cubicBezTo>
                    <a:pt x="13428" y="145434"/>
                    <a:pt x="-11267" y="22667"/>
                    <a:pt x="6019" y="397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9" name="グループ化 258">
            <a:extLst>
              <a:ext uri="{FF2B5EF4-FFF2-40B4-BE49-F238E27FC236}">
                <a16:creationId xmlns:a16="http://schemas.microsoft.com/office/drawing/2014/main" id="{B01A651C-8C1D-45E4-879D-313870A94A50}"/>
              </a:ext>
            </a:extLst>
          </p:cNvPr>
          <p:cNvGrpSpPr/>
          <p:nvPr/>
        </p:nvGrpSpPr>
        <p:grpSpPr>
          <a:xfrm rot="20566010">
            <a:off x="6376872" y="4687089"/>
            <a:ext cx="833281" cy="732345"/>
            <a:chOff x="4097892" y="7181877"/>
            <a:chExt cx="833281" cy="732345"/>
          </a:xfrm>
        </p:grpSpPr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95943308-868D-4620-B3A3-C6FACF124F9C}"/>
                </a:ext>
              </a:extLst>
            </p:cNvPr>
            <p:cNvSpPr/>
            <p:nvPr/>
          </p:nvSpPr>
          <p:spPr>
            <a:xfrm>
              <a:off x="4097892" y="7181877"/>
              <a:ext cx="409054" cy="732345"/>
            </a:xfrm>
            <a:custGeom>
              <a:avLst/>
              <a:gdLst>
                <a:gd name="connsiteX0" fmla="*/ 12675 w 409054"/>
                <a:gd name="connsiteY0" fmla="*/ 2090 h 732345"/>
                <a:gd name="connsiteX1" fmla="*/ 27491 w 409054"/>
                <a:gd name="connsiteY1" fmla="*/ 146023 h 732345"/>
                <a:gd name="connsiteX2" fmla="*/ 61358 w 409054"/>
                <a:gd name="connsiteY2" fmla="*/ 431773 h 732345"/>
                <a:gd name="connsiteX3" fmla="*/ 154491 w 409054"/>
                <a:gd name="connsiteY3" fmla="*/ 664606 h 732345"/>
                <a:gd name="connsiteX4" fmla="*/ 380975 w 409054"/>
                <a:gd name="connsiteY4" fmla="*/ 732340 h 732345"/>
                <a:gd name="connsiteX5" fmla="*/ 294191 w 409054"/>
                <a:gd name="connsiteY5" fmla="*/ 662490 h 732345"/>
                <a:gd name="connsiteX6" fmla="*/ 285725 w 409054"/>
                <a:gd name="connsiteY6" fmla="*/ 609573 h 732345"/>
                <a:gd name="connsiteX7" fmla="*/ 408491 w 409054"/>
                <a:gd name="connsiteY7" fmla="*/ 351340 h 732345"/>
                <a:gd name="connsiteX8" fmla="*/ 334408 w 409054"/>
                <a:gd name="connsiteY8" fmla="*/ 423306 h 732345"/>
                <a:gd name="connsiteX9" fmla="*/ 203175 w 409054"/>
                <a:gd name="connsiteY9" fmla="*/ 510090 h 732345"/>
                <a:gd name="connsiteX10" fmla="*/ 154491 w 409054"/>
                <a:gd name="connsiteY10" fmla="*/ 251856 h 732345"/>
                <a:gd name="connsiteX11" fmla="*/ 222225 w 409054"/>
                <a:gd name="connsiteY11" fmla="*/ 71940 h 732345"/>
                <a:gd name="connsiteX12" fmla="*/ 12675 w 409054"/>
                <a:gd name="connsiteY12" fmla="*/ 2090 h 73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9054" h="732345">
                  <a:moveTo>
                    <a:pt x="12675" y="2090"/>
                  </a:moveTo>
                  <a:cubicBezTo>
                    <a:pt x="-19781" y="14437"/>
                    <a:pt x="19377" y="74409"/>
                    <a:pt x="27491" y="146023"/>
                  </a:cubicBezTo>
                  <a:cubicBezTo>
                    <a:pt x="35605" y="217637"/>
                    <a:pt x="40191" y="345343"/>
                    <a:pt x="61358" y="431773"/>
                  </a:cubicBezTo>
                  <a:cubicBezTo>
                    <a:pt x="82525" y="518203"/>
                    <a:pt x="101222" y="614512"/>
                    <a:pt x="154491" y="664606"/>
                  </a:cubicBezTo>
                  <a:cubicBezTo>
                    <a:pt x="207760" y="714700"/>
                    <a:pt x="357692" y="732693"/>
                    <a:pt x="380975" y="732340"/>
                  </a:cubicBezTo>
                  <a:cubicBezTo>
                    <a:pt x="404258" y="731987"/>
                    <a:pt x="310066" y="682951"/>
                    <a:pt x="294191" y="662490"/>
                  </a:cubicBezTo>
                  <a:cubicBezTo>
                    <a:pt x="278316" y="642029"/>
                    <a:pt x="266675" y="661431"/>
                    <a:pt x="285725" y="609573"/>
                  </a:cubicBezTo>
                  <a:cubicBezTo>
                    <a:pt x="304775" y="557715"/>
                    <a:pt x="400377" y="382385"/>
                    <a:pt x="408491" y="351340"/>
                  </a:cubicBezTo>
                  <a:cubicBezTo>
                    <a:pt x="416605" y="320295"/>
                    <a:pt x="334408" y="423306"/>
                    <a:pt x="334408" y="423306"/>
                  </a:cubicBezTo>
                  <a:cubicBezTo>
                    <a:pt x="300189" y="449764"/>
                    <a:pt x="233161" y="538665"/>
                    <a:pt x="203175" y="510090"/>
                  </a:cubicBezTo>
                  <a:cubicBezTo>
                    <a:pt x="173189" y="481515"/>
                    <a:pt x="151316" y="324881"/>
                    <a:pt x="154491" y="251856"/>
                  </a:cubicBezTo>
                  <a:cubicBezTo>
                    <a:pt x="157666" y="178831"/>
                    <a:pt x="245155" y="109334"/>
                    <a:pt x="222225" y="71940"/>
                  </a:cubicBezTo>
                  <a:cubicBezTo>
                    <a:pt x="199295" y="34546"/>
                    <a:pt x="45131" y="-10257"/>
                    <a:pt x="12675" y="209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68C55D3F-0AA8-48B3-9975-7E7A0E3A3F4E}"/>
                </a:ext>
              </a:extLst>
            </p:cNvPr>
            <p:cNvSpPr/>
            <p:nvPr/>
          </p:nvSpPr>
          <p:spPr>
            <a:xfrm>
              <a:off x="4655304" y="7188400"/>
              <a:ext cx="275869" cy="553619"/>
            </a:xfrm>
            <a:custGeom>
              <a:avLst/>
              <a:gdLst>
                <a:gd name="connsiteX0" fmla="*/ 3479 w 275869"/>
                <a:gd name="connsiteY0" fmla="*/ 1917 h 553619"/>
                <a:gd name="connsiteX1" fmla="*/ 246896 w 275869"/>
                <a:gd name="connsiteY1" fmla="*/ 300367 h 553619"/>
                <a:gd name="connsiteX2" fmla="*/ 261713 w 275869"/>
                <a:gd name="connsiteY2" fmla="*/ 550133 h 553619"/>
                <a:gd name="connsiteX3" fmla="*/ 160113 w 275869"/>
                <a:gd name="connsiteY3" fmla="*/ 435833 h 553619"/>
                <a:gd name="connsiteX4" fmla="*/ 83913 w 275869"/>
                <a:gd name="connsiteY4" fmla="*/ 285550 h 553619"/>
                <a:gd name="connsiteX5" fmla="*/ 30996 w 275869"/>
                <a:gd name="connsiteY5" fmla="*/ 179717 h 553619"/>
                <a:gd name="connsiteX6" fmla="*/ 22529 w 275869"/>
                <a:gd name="connsiteY6" fmla="*/ 137383 h 553619"/>
                <a:gd name="connsiteX7" fmla="*/ 98729 w 275869"/>
                <a:gd name="connsiteY7" fmla="*/ 169133 h 553619"/>
                <a:gd name="connsiteX8" fmla="*/ 3479 w 275869"/>
                <a:gd name="connsiteY8" fmla="*/ 1917 h 55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869" h="553619">
                  <a:moveTo>
                    <a:pt x="3479" y="1917"/>
                  </a:moveTo>
                  <a:cubicBezTo>
                    <a:pt x="28173" y="23789"/>
                    <a:pt x="203857" y="208998"/>
                    <a:pt x="246896" y="300367"/>
                  </a:cubicBezTo>
                  <a:cubicBezTo>
                    <a:pt x="289935" y="391736"/>
                    <a:pt x="276177" y="527555"/>
                    <a:pt x="261713" y="550133"/>
                  </a:cubicBezTo>
                  <a:cubicBezTo>
                    <a:pt x="247249" y="572711"/>
                    <a:pt x="189746" y="479930"/>
                    <a:pt x="160113" y="435833"/>
                  </a:cubicBezTo>
                  <a:cubicBezTo>
                    <a:pt x="130480" y="391736"/>
                    <a:pt x="105432" y="328236"/>
                    <a:pt x="83913" y="285550"/>
                  </a:cubicBezTo>
                  <a:cubicBezTo>
                    <a:pt x="62394" y="242864"/>
                    <a:pt x="41227" y="204411"/>
                    <a:pt x="30996" y="179717"/>
                  </a:cubicBezTo>
                  <a:cubicBezTo>
                    <a:pt x="20765" y="155023"/>
                    <a:pt x="11240" y="139147"/>
                    <a:pt x="22529" y="137383"/>
                  </a:cubicBezTo>
                  <a:cubicBezTo>
                    <a:pt x="33818" y="135619"/>
                    <a:pt x="104021" y="186066"/>
                    <a:pt x="98729" y="169133"/>
                  </a:cubicBezTo>
                  <a:cubicBezTo>
                    <a:pt x="93437" y="152200"/>
                    <a:pt x="-21215" y="-19955"/>
                    <a:pt x="3479" y="19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408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azon | 違う、そうじゃない | 鈴木雅之, 朝水彼方, 中崎英也, 有賀啓雄, カラオケ | J-POP | ミュージック" hidden="1">
            <a:extLst>
              <a:ext uri="{FF2B5EF4-FFF2-40B4-BE49-F238E27FC236}">
                <a16:creationId xmlns:a16="http://schemas.microsoft.com/office/drawing/2014/main" id="{41128FF9-A969-4FA6-96A3-CF8C68EBB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0"/>
            <a:ext cx="6734175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19" name="グループ化 1118">
            <a:extLst>
              <a:ext uri="{FF2B5EF4-FFF2-40B4-BE49-F238E27FC236}">
                <a16:creationId xmlns:a16="http://schemas.microsoft.com/office/drawing/2014/main" id="{D98B173E-4BD7-43D1-A8D2-2884F1B0E243}"/>
              </a:ext>
            </a:extLst>
          </p:cNvPr>
          <p:cNvGrpSpPr/>
          <p:nvPr/>
        </p:nvGrpSpPr>
        <p:grpSpPr>
          <a:xfrm>
            <a:off x="1461759" y="1998104"/>
            <a:ext cx="6660093" cy="10827169"/>
            <a:chOff x="1461759" y="1998104"/>
            <a:chExt cx="6660093" cy="10827169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3DC4DD6C-B4B2-4AF3-8C81-A01D35C583EA}"/>
                </a:ext>
              </a:extLst>
            </p:cNvPr>
            <p:cNvSpPr/>
            <p:nvPr/>
          </p:nvSpPr>
          <p:spPr>
            <a:xfrm>
              <a:off x="2468841" y="4294006"/>
              <a:ext cx="870005" cy="269704"/>
            </a:xfrm>
            <a:custGeom>
              <a:avLst/>
              <a:gdLst>
                <a:gd name="connsiteX0" fmla="*/ 3426 w 870005"/>
                <a:gd name="connsiteY0" fmla="*/ 269527 h 269704"/>
                <a:gd name="connsiteX1" fmla="*/ 33059 w 870005"/>
                <a:gd name="connsiteY1" fmla="*/ 108661 h 269704"/>
                <a:gd name="connsiteX2" fmla="*/ 200276 w 870005"/>
                <a:gd name="connsiteY2" fmla="*/ 53627 h 269704"/>
                <a:gd name="connsiteX3" fmla="*/ 583392 w 870005"/>
                <a:gd name="connsiteY3" fmla="*/ 28227 h 269704"/>
                <a:gd name="connsiteX4" fmla="*/ 869142 w 870005"/>
                <a:gd name="connsiteY4" fmla="*/ 45161 h 269704"/>
                <a:gd name="connsiteX5" fmla="*/ 659592 w 870005"/>
                <a:gd name="connsiteY5" fmla="*/ 711 h 269704"/>
                <a:gd name="connsiteX6" fmla="*/ 316692 w 870005"/>
                <a:gd name="connsiteY6" fmla="*/ 21877 h 269704"/>
                <a:gd name="connsiteX7" fmla="*/ 81742 w 870005"/>
                <a:gd name="connsiteY7" fmla="*/ 74794 h 269704"/>
                <a:gd name="connsiteX8" fmla="*/ 3426 w 870005"/>
                <a:gd name="connsiteY8" fmla="*/ 269527 h 269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005" h="269704">
                  <a:moveTo>
                    <a:pt x="3426" y="269527"/>
                  </a:moveTo>
                  <a:cubicBezTo>
                    <a:pt x="-4688" y="275171"/>
                    <a:pt x="251" y="144644"/>
                    <a:pt x="33059" y="108661"/>
                  </a:cubicBezTo>
                  <a:cubicBezTo>
                    <a:pt x="65867" y="72678"/>
                    <a:pt x="108554" y="67033"/>
                    <a:pt x="200276" y="53627"/>
                  </a:cubicBezTo>
                  <a:cubicBezTo>
                    <a:pt x="291998" y="40221"/>
                    <a:pt x="471914" y="29638"/>
                    <a:pt x="583392" y="28227"/>
                  </a:cubicBezTo>
                  <a:cubicBezTo>
                    <a:pt x="694870" y="26816"/>
                    <a:pt x="856442" y="49747"/>
                    <a:pt x="869142" y="45161"/>
                  </a:cubicBezTo>
                  <a:cubicBezTo>
                    <a:pt x="881842" y="40575"/>
                    <a:pt x="751667" y="4592"/>
                    <a:pt x="659592" y="711"/>
                  </a:cubicBezTo>
                  <a:cubicBezTo>
                    <a:pt x="567517" y="-3170"/>
                    <a:pt x="413000" y="9530"/>
                    <a:pt x="316692" y="21877"/>
                  </a:cubicBezTo>
                  <a:cubicBezTo>
                    <a:pt x="220384" y="34224"/>
                    <a:pt x="135717" y="40575"/>
                    <a:pt x="81742" y="74794"/>
                  </a:cubicBezTo>
                  <a:cubicBezTo>
                    <a:pt x="27767" y="109013"/>
                    <a:pt x="11540" y="263883"/>
                    <a:pt x="3426" y="269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3298304-81AE-4A5A-8E25-D6403D3441E2}"/>
                </a:ext>
              </a:extLst>
            </p:cNvPr>
            <p:cNvSpPr/>
            <p:nvPr/>
          </p:nvSpPr>
          <p:spPr>
            <a:xfrm>
              <a:off x="2459749" y="4298050"/>
              <a:ext cx="573967" cy="250554"/>
            </a:xfrm>
            <a:custGeom>
              <a:avLst/>
              <a:gdLst>
                <a:gd name="connsiteX0" fmla="*/ 573964 w 573967"/>
                <a:gd name="connsiteY0" fmla="*/ 2488 h 250554"/>
                <a:gd name="connsiteX1" fmla="*/ 346951 w 573967"/>
                <a:gd name="connsiteY1" fmla="*/ 2488 h 250554"/>
                <a:gd name="connsiteX2" fmla="*/ 124701 w 573967"/>
                <a:gd name="connsiteY2" fmla="*/ 32650 h 250554"/>
                <a:gd name="connsiteX3" fmla="*/ 53264 w 573967"/>
                <a:gd name="connsiteY3" fmla="*/ 58050 h 250554"/>
                <a:gd name="connsiteX4" fmla="*/ 24689 w 573967"/>
                <a:gd name="connsiteY4" fmla="*/ 94563 h 250554"/>
                <a:gd name="connsiteX5" fmla="*/ 876 w 573967"/>
                <a:gd name="connsiteY5" fmla="*/ 180288 h 250554"/>
                <a:gd name="connsiteX6" fmla="*/ 5639 w 573967"/>
                <a:gd name="connsiteY6" fmla="*/ 250138 h 250554"/>
                <a:gd name="connsiteX7" fmla="*/ 10401 w 573967"/>
                <a:gd name="connsiteY7" fmla="*/ 202513 h 250554"/>
                <a:gd name="connsiteX8" fmla="*/ 64376 w 573967"/>
                <a:gd name="connsiteY8" fmla="*/ 70750 h 250554"/>
                <a:gd name="connsiteX9" fmla="*/ 137401 w 573967"/>
                <a:gd name="connsiteY9" fmla="*/ 43763 h 250554"/>
                <a:gd name="connsiteX10" fmla="*/ 342189 w 573967"/>
                <a:gd name="connsiteY10" fmla="*/ 8838 h 250554"/>
                <a:gd name="connsiteX11" fmla="*/ 573964 w 573967"/>
                <a:gd name="connsiteY11" fmla="*/ 2488 h 25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3967" h="250554">
                  <a:moveTo>
                    <a:pt x="573964" y="2488"/>
                  </a:moveTo>
                  <a:cubicBezTo>
                    <a:pt x="574758" y="1430"/>
                    <a:pt x="421828" y="-2539"/>
                    <a:pt x="346951" y="2488"/>
                  </a:cubicBezTo>
                  <a:cubicBezTo>
                    <a:pt x="272074" y="7515"/>
                    <a:pt x="173649" y="23390"/>
                    <a:pt x="124701" y="32650"/>
                  </a:cubicBezTo>
                  <a:cubicBezTo>
                    <a:pt x="75753" y="41910"/>
                    <a:pt x="69933" y="47731"/>
                    <a:pt x="53264" y="58050"/>
                  </a:cubicBezTo>
                  <a:cubicBezTo>
                    <a:pt x="36595" y="68369"/>
                    <a:pt x="33420" y="74190"/>
                    <a:pt x="24689" y="94563"/>
                  </a:cubicBezTo>
                  <a:cubicBezTo>
                    <a:pt x="15958" y="114936"/>
                    <a:pt x="4051" y="154359"/>
                    <a:pt x="876" y="180288"/>
                  </a:cubicBezTo>
                  <a:cubicBezTo>
                    <a:pt x="-2299" y="206217"/>
                    <a:pt x="4052" y="246434"/>
                    <a:pt x="5639" y="250138"/>
                  </a:cubicBezTo>
                  <a:cubicBezTo>
                    <a:pt x="7226" y="253842"/>
                    <a:pt x="612" y="232411"/>
                    <a:pt x="10401" y="202513"/>
                  </a:cubicBezTo>
                  <a:cubicBezTo>
                    <a:pt x="20190" y="172615"/>
                    <a:pt x="43209" y="97208"/>
                    <a:pt x="64376" y="70750"/>
                  </a:cubicBezTo>
                  <a:cubicBezTo>
                    <a:pt x="85543" y="44292"/>
                    <a:pt x="91099" y="54082"/>
                    <a:pt x="137401" y="43763"/>
                  </a:cubicBezTo>
                  <a:cubicBezTo>
                    <a:pt x="183703" y="33444"/>
                    <a:pt x="270222" y="14659"/>
                    <a:pt x="342189" y="8838"/>
                  </a:cubicBezTo>
                  <a:cubicBezTo>
                    <a:pt x="414156" y="3017"/>
                    <a:pt x="573170" y="3546"/>
                    <a:pt x="573964" y="24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A3BF74E6-9B51-4BF2-8AD4-F6BDA4A7DAB0}"/>
                </a:ext>
              </a:extLst>
            </p:cNvPr>
            <p:cNvSpPr/>
            <p:nvPr/>
          </p:nvSpPr>
          <p:spPr>
            <a:xfrm>
              <a:off x="2304702" y="4181213"/>
              <a:ext cx="329061" cy="138462"/>
            </a:xfrm>
            <a:custGeom>
              <a:avLst/>
              <a:gdLst>
                <a:gd name="connsiteX0" fmla="*/ 348 w 329061"/>
                <a:gd name="connsiteY0" fmla="*/ 262 h 138462"/>
                <a:gd name="connsiteX1" fmla="*/ 141636 w 329061"/>
                <a:gd name="connsiteY1" fmla="*/ 98687 h 138462"/>
                <a:gd name="connsiteX2" fmla="*/ 216248 w 329061"/>
                <a:gd name="connsiteY2" fmla="*/ 119325 h 138462"/>
                <a:gd name="connsiteX3" fmla="*/ 328961 w 329061"/>
                <a:gd name="connsiteY3" fmla="*/ 120912 h 138462"/>
                <a:gd name="connsiteX4" fmla="*/ 235298 w 329061"/>
                <a:gd name="connsiteY4" fmla="*/ 128850 h 138462"/>
                <a:gd name="connsiteX5" fmla="*/ 186086 w 329061"/>
                <a:gd name="connsiteY5" fmla="*/ 132025 h 138462"/>
                <a:gd name="connsiteX6" fmla="*/ 348 w 329061"/>
                <a:gd name="connsiteY6" fmla="*/ 262 h 13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061" h="138462">
                  <a:moveTo>
                    <a:pt x="348" y="262"/>
                  </a:moveTo>
                  <a:cubicBezTo>
                    <a:pt x="-7060" y="-5294"/>
                    <a:pt x="105653" y="78843"/>
                    <a:pt x="141636" y="98687"/>
                  </a:cubicBezTo>
                  <a:cubicBezTo>
                    <a:pt x="177619" y="118531"/>
                    <a:pt x="185027" y="115621"/>
                    <a:pt x="216248" y="119325"/>
                  </a:cubicBezTo>
                  <a:cubicBezTo>
                    <a:pt x="247469" y="123029"/>
                    <a:pt x="325786" y="119325"/>
                    <a:pt x="328961" y="120912"/>
                  </a:cubicBezTo>
                  <a:cubicBezTo>
                    <a:pt x="332136" y="122499"/>
                    <a:pt x="259110" y="126998"/>
                    <a:pt x="235298" y="128850"/>
                  </a:cubicBezTo>
                  <a:cubicBezTo>
                    <a:pt x="211486" y="130702"/>
                    <a:pt x="219688" y="147371"/>
                    <a:pt x="186086" y="132025"/>
                  </a:cubicBezTo>
                  <a:cubicBezTo>
                    <a:pt x="152484" y="116679"/>
                    <a:pt x="7756" y="5818"/>
                    <a:pt x="348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9DCFD74D-4550-45B1-B87E-7E54A15B1409}"/>
                </a:ext>
              </a:extLst>
            </p:cNvPr>
            <p:cNvSpPr/>
            <p:nvPr/>
          </p:nvSpPr>
          <p:spPr>
            <a:xfrm>
              <a:off x="2419374" y="4350805"/>
              <a:ext cx="122214" cy="222509"/>
            </a:xfrm>
            <a:custGeom>
              <a:avLst/>
              <a:gdLst>
                <a:gd name="connsiteX0" fmla="*/ 122214 w 122214"/>
                <a:gd name="connsiteY0" fmla="*/ 2120 h 222509"/>
                <a:gd name="connsiteX1" fmla="*/ 9501 w 122214"/>
                <a:gd name="connsiteY1" fmla="*/ 8470 h 222509"/>
                <a:gd name="connsiteX2" fmla="*/ 7914 w 122214"/>
                <a:gd name="connsiteY2" fmla="*/ 49745 h 222509"/>
                <a:gd name="connsiteX3" fmla="*/ 23789 w 122214"/>
                <a:gd name="connsiteY3" fmla="*/ 219608 h 222509"/>
                <a:gd name="connsiteX4" fmla="*/ 23789 w 122214"/>
                <a:gd name="connsiteY4" fmla="*/ 148170 h 222509"/>
                <a:gd name="connsiteX5" fmla="*/ 7914 w 122214"/>
                <a:gd name="connsiteY5" fmla="*/ 35458 h 222509"/>
                <a:gd name="connsiteX6" fmla="*/ 122214 w 122214"/>
                <a:gd name="connsiteY6" fmla="*/ 2120 h 222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14" h="222509">
                  <a:moveTo>
                    <a:pt x="122214" y="2120"/>
                  </a:moveTo>
                  <a:cubicBezTo>
                    <a:pt x="122479" y="-2378"/>
                    <a:pt x="28551" y="533"/>
                    <a:pt x="9501" y="8470"/>
                  </a:cubicBezTo>
                  <a:cubicBezTo>
                    <a:pt x="-9549" y="16407"/>
                    <a:pt x="5533" y="14555"/>
                    <a:pt x="7914" y="49745"/>
                  </a:cubicBezTo>
                  <a:cubicBezTo>
                    <a:pt x="10295" y="84935"/>
                    <a:pt x="21143" y="203204"/>
                    <a:pt x="23789" y="219608"/>
                  </a:cubicBezTo>
                  <a:cubicBezTo>
                    <a:pt x="26435" y="236012"/>
                    <a:pt x="26435" y="178862"/>
                    <a:pt x="23789" y="148170"/>
                  </a:cubicBezTo>
                  <a:cubicBezTo>
                    <a:pt x="21143" y="117478"/>
                    <a:pt x="-4786" y="57154"/>
                    <a:pt x="7914" y="35458"/>
                  </a:cubicBezTo>
                  <a:cubicBezTo>
                    <a:pt x="20614" y="13762"/>
                    <a:pt x="121949" y="6618"/>
                    <a:pt x="122214" y="2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67D8BB32-A27A-48DB-9F42-626A5D6833CB}"/>
                </a:ext>
              </a:extLst>
            </p:cNvPr>
            <p:cNvSpPr/>
            <p:nvPr/>
          </p:nvSpPr>
          <p:spPr>
            <a:xfrm>
              <a:off x="2333301" y="4232245"/>
              <a:ext cx="152521" cy="110294"/>
            </a:xfrm>
            <a:custGeom>
              <a:avLst/>
              <a:gdLst>
                <a:gd name="connsiteX0" fmla="*/ 324 w 152521"/>
                <a:gd name="connsiteY0" fmla="*/ 30 h 110294"/>
                <a:gd name="connsiteX1" fmla="*/ 106687 w 152521"/>
                <a:gd name="connsiteY1" fmla="*/ 76230 h 110294"/>
                <a:gd name="connsiteX2" fmla="*/ 144787 w 152521"/>
                <a:gd name="connsiteY2" fmla="*/ 101630 h 110294"/>
                <a:gd name="connsiteX3" fmla="*/ 140024 w 152521"/>
                <a:gd name="connsiteY3" fmla="*/ 109568 h 110294"/>
                <a:gd name="connsiteX4" fmla="*/ 144787 w 152521"/>
                <a:gd name="connsiteY4" fmla="*/ 85755 h 110294"/>
                <a:gd name="connsiteX5" fmla="*/ 324 w 152521"/>
                <a:gd name="connsiteY5" fmla="*/ 30 h 11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521" h="110294">
                  <a:moveTo>
                    <a:pt x="324" y="30"/>
                  </a:moveTo>
                  <a:cubicBezTo>
                    <a:pt x="-6026" y="-1558"/>
                    <a:pt x="82610" y="59297"/>
                    <a:pt x="106687" y="76230"/>
                  </a:cubicBezTo>
                  <a:cubicBezTo>
                    <a:pt x="130764" y="93163"/>
                    <a:pt x="139231" y="96074"/>
                    <a:pt x="144787" y="101630"/>
                  </a:cubicBezTo>
                  <a:cubicBezTo>
                    <a:pt x="150343" y="107186"/>
                    <a:pt x="140024" y="112214"/>
                    <a:pt x="140024" y="109568"/>
                  </a:cubicBezTo>
                  <a:cubicBezTo>
                    <a:pt x="140024" y="106922"/>
                    <a:pt x="164631" y="101895"/>
                    <a:pt x="144787" y="85755"/>
                  </a:cubicBezTo>
                  <a:cubicBezTo>
                    <a:pt x="124943" y="69615"/>
                    <a:pt x="6674" y="1618"/>
                    <a:pt x="324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6D0F78B-FBF8-4C28-9DF1-ACC256D2166E}"/>
                </a:ext>
              </a:extLst>
            </p:cNvPr>
            <p:cNvSpPr/>
            <p:nvPr/>
          </p:nvSpPr>
          <p:spPr>
            <a:xfrm>
              <a:off x="2385020" y="4345256"/>
              <a:ext cx="144728" cy="226801"/>
            </a:xfrm>
            <a:custGeom>
              <a:avLst/>
              <a:gdLst>
                <a:gd name="connsiteX0" fmla="*/ 59730 w 144728"/>
                <a:gd name="connsiteY0" fmla="*/ 226744 h 226801"/>
                <a:gd name="connsiteX1" fmla="*/ 7343 w 144728"/>
                <a:gd name="connsiteY1" fmla="*/ 64819 h 226801"/>
                <a:gd name="connsiteX2" fmla="*/ 15280 w 144728"/>
                <a:gd name="connsiteY2" fmla="*/ 6082 h 226801"/>
                <a:gd name="connsiteX3" fmla="*/ 143868 w 144728"/>
                <a:gd name="connsiteY3" fmla="*/ 1319 h 226801"/>
                <a:gd name="connsiteX4" fmla="*/ 69255 w 144728"/>
                <a:gd name="connsiteY4" fmla="*/ 1319 h 226801"/>
                <a:gd name="connsiteX5" fmla="*/ 26393 w 144728"/>
                <a:gd name="connsiteY5" fmla="*/ 6082 h 226801"/>
                <a:gd name="connsiteX6" fmla="*/ 20043 w 144728"/>
                <a:gd name="connsiteY6" fmla="*/ 45769 h 226801"/>
                <a:gd name="connsiteX7" fmla="*/ 59730 w 144728"/>
                <a:gd name="connsiteY7" fmla="*/ 226744 h 22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728" h="226801">
                  <a:moveTo>
                    <a:pt x="59730" y="226744"/>
                  </a:moveTo>
                  <a:cubicBezTo>
                    <a:pt x="57613" y="229919"/>
                    <a:pt x="14751" y="101596"/>
                    <a:pt x="7343" y="64819"/>
                  </a:cubicBezTo>
                  <a:cubicBezTo>
                    <a:pt x="-65" y="28042"/>
                    <a:pt x="-7474" y="16665"/>
                    <a:pt x="15280" y="6082"/>
                  </a:cubicBezTo>
                  <a:cubicBezTo>
                    <a:pt x="38034" y="-4501"/>
                    <a:pt x="134872" y="2113"/>
                    <a:pt x="143868" y="1319"/>
                  </a:cubicBezTo>
                  <a:cubicBezTo>
                    <a:pt x="152864" y="525"/>
                    <a:pt x="88834" y="525"/>
                    <a:pt x="69255" y="1319"/>
                  </a:cubicBezTo>
                  <a:cubicBezTo>
                    <a:pt x="49676" y="2113"/>
                    <a:pt x="34595" y="-1326"/>
                    <a:pt x="26393" y="6082"/>
                  </a:cubicBezTo>
                  <a:cubicBezTo>
                    <a:pt x="18191" y="13490"/>
                    <a:pt x="16339" y="14548"/>
                    <a:pt x="20043" y="45769"/>
                  </a:cubicBezTo>
                  <a:cubicBezTo>
                    <a:pt x="23747" y="76990"/>
                    <a:pt x="61847" y="223569"/>
                    <a:pt x="59730" y="2267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2BF53C0-DBA7-4560-9D4A-5A19B5F1B1C1}"/>
                </a:ext>
              </a:extLst>
            </p:cNvPr>
            <p:cNvSpPr/>
            <p:nvPr/>
          </p:nvSpPr>
          <p:spPr>
            <a:xfrm>
              <a:off x="3335338" y="4336701"/>
              <a:ext cx="221318" cy="81482"/>
            </a:xfrm>
            <a:custGeom>
              <a:avLst/>
              <a:gdLst>
                <a:gd name="connsiteX0" fmla="*/ 0 w 221318"/>
                <a:gd name="connsiteY0" fmla="*/ 349 h 81482"/>
                <a:gd name="connsiteX1" fmla="*/ 60325 w 221318"/>
                <a:gd name="connsiteY1" fmla="*/ 32099 h 81482"/>
                <a:gd name="connsiteX2" fmla="*/ 61912 w 221318"/>
                <a:gd name="connsiteY2" fmla="*/ 52737 h 81482"/>
                <a:gd name="connsiteX3" fmla="*/ 101600 w 221318"/>
                <a:gd name="connsiteY3" fmla="*/ 44799 h 81482"/>
                <a:gd name="connsiteX4" fmla="*/ 133350 w 221318"/>
                <a:gd name="connsiteY4" fmla="*/ 35274 h 81482"/>
                <a:gd name="connsiteX5" fmla="*/ 163512 w 221318"/>
                <a:gd name="connsiteY5" fmla="*/ 47974 h 81482"/>
                <a:gd name="connsiteX6" fmla="*/ 217487 w 221318"/>
                <a:gd name="connsiteY6" fmla="*/ 47974 h 81482"/>
                <a:gd name="connsiteX7" fmla="*/ 47625 w 221318"/>
                <a:gd name="connsiteY7" fmla="*/ 81312 h 81482"/>
                <a:gd name="connsiteX8" fmla="*/ 139700 w 221318"/>
                <a:gd name="connsiteY8" fmla="*/ 60674 h 81482"/>
                <a:gd name="connsiteX9" fmla="*/ 60325 w 221318"/>
                <a:gd name="connsiteY9" fmla="*/ 54324 h 81482"/>
                <a:gd name="connsiteX10" fmla="*/ 0 w 221318"/>
                <a:gd name="connsiteY10" fmla="*/ 349 h 8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1318" h="81482">
                  <a:moveTo>
                    <a:pt x="0" y="349"/>
                  </a:moveTo>
                  <a:cubicBezTo>
                    <a:pt x="0" y="-3355"/>
                    <a:pt x="50006" y="23368"/>
                    <a:pt x="60325" y="32099"/>
                  </a:cubicBezTo>
                  <a:cubicBezTo>
                    <a:pt x="70644" y="40830"/>
                    <a:pt x="55033" y="50620"/>
                    <a:pt x="61912" y="52737"/>
                  </a:cubicBezTo>
                  <a:cubicBezTo>
                    <a:pt x="68791" y="54854"/>
                    <a:pt x="89694" y="47710"/>
                    <a:pt x="101600" y="44799"/>
                  </a:cubicBezTo>
                  <a:cubicBezTo>
                    <a:pt x="113506" y="41889"/>
                    <a:pt x="123031" y="34745"/>
                    <a:pt x="133350" y="35274"/>
                  </a:cubicBezTo>
                  <a:cubicBezTo>
                    <a:pt x="143669" y="35803"/>
                    <a:pt x="149489" y="45857"/>
                    <a:pt x="163512" y="47974"/>
                  </a:cubicBezTo>
                  <a:cubicBezTo>
                    <a:pt x="177535" y="50091"/>
                    <a:pt x="236801" y="42418"/>
                    <a:pt x="217487" y="47974"/>
                  </a:cubicBezTo>
                  <a:cubicBezTo>
                    <a:pt x="198173" y="53530"/>
                    <a:pt x="60590" y="79195"/>
                    <a:pt x="47625" y="81312"/>
                  </a:cubicBezTo>
                  <a:cubicBezTo>
                    <a:pt x="34660" y="83429"/>
                    <a:pt x="137583" y="65172"/>
                    <a:pt x="139700" y="60674"/>
                  </a:cubicBezTo>
                  <a:cubicBezTo>
                    <a:pt x="141817" y="56176"/>
                    <a:pt x="81227" y="63320"/>
                    <a:pt x="60325" y="54324"/>
                  </a:cubicBezTo>
                  <a:cubicBezTo>
                    <a:pt x="39423" y="45328"/>
                    <a:pt x="0" y="4053"/>
                    <a:pt x="0" y="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3DB1BED-ED49-495D-BBEA-C6304ABE5B49}"/>
                </a:ext>
              </a:extLst>
            </p:cNvPr>
            <p:cNvSpPr/>
            <p:nvPr/>
          </p:nvSpPr>
          <p:spPr>
            <a:xfrm>
              <a:off x="3340031" y="4412134"/>
              <a:ext cx="78466" cy="292128"/>
            </a:xfrm>
            <a:custGeom>
              <a:avLst/>
              <a:gdLst>
                <a:gd name="connsiteX0" fmla="*/ 77857 w 78466"/>
                <a:gd name="connsiteY0" fmla="*/ 1116 h 292128"/>
                <a:gd name="connsiteX1" fmla="*/ 65157 w 78466"/>
                <a:gd name="connsiteY1" fmla="*/ 58266 h 292128"/>
                <a:gd name="connsiteX2" fmla="*/ 57219 w 78466"/>
                <a:gd name="connsiteY2" fmla="*/ 175741 h 292128"/>
                <a:gd name="connsiteX3" fmla="*/ 69 w 78466"/>
                <a:gd name="connsiteY3" fmla="*/ 291629 h 292128"/>
                <a:gd name="connsiteX4" fmla="*/ 46107 w 78466"/>
                <a:gd name="connsiteY4" fmla="*/ 215429 h 292128"/>
                <a:gd name="connsiteX5" fmla="*/ 73094 w 78466"/>
                <a:gd name="connsiteY5" fmla="*/ 159866 h 292128"/>
                <a:gd name="connsiteX6" fmla="*/ 76269 w 78466"/>
                <a:gd name="connsiteY6" fmla="*/ 105891 h 292128"/>
                <a:gd name="connsiteX7" fmla="*/ 77857 w 78466"/>
                <a:gd name="connsiteY7" fmla="*/ 1116 h 29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466" h="292128">
                  <a:moveTo>
                    <a:pt x="77857" y="1116"/>
                  </a:moveTo>
                  <a:cubicBezTo>
                    <a:pt x="76005" y="-6822"/>
                    <a:pt x="68597" y="29162"/>
                    <a:pt x="65157" y="58266"/>
                  </a:cubicBezTo>
                  <a:cubicBezTo>
                    <a:pt x="61717" y="87370"/>
                    <a:pt x="68067" y="136847"/>
                    <a:pt x="57219" y="175741"/>
                  </a:cubicBezTo>
                  <a:cubicBezTo>
                    <a:pt x="46371" y="214635"/>
                    <a:pt x="1921" y="285014"/>
                    <a:pt x="69" y="291629"/>
                  </a:cubicBezTo>
                  <a:cubicBezTo>
                    <a:pt x="-1783" y="298244"/>
                    <a:pt x="33936" y="237390"/>
                    <a:pt x="46107" y="215429"/>
                  </a:cubicBezTo>
                  <a:cubicBezTo>
                    <a:pt x="58278" y="193468"/>
                    <a:pt x="68067" y="178122"/>
                    <a:pt x="73094" y="159866"/>
                  </a:cubicBezTo>
                  <a:cubicBezTo>
                    <a:pt x="78121" y="141610"/>
                    <a:pt x="75740" y="126528"/>
                    <a:pt x="76269" y="105891"/>
                  </a:cubicBezTo>
                  <a:cubicBezTo>
                    <a:pt x="76798" y="85254"/>
                    <a:pt x="79709" y="9054"/>
                    <a:pt x="77857" y="1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D1D6D0EC-007D-4540-85DB-EE5F93CF0074}"/>
                </a:ext>
              </a:extLst>
            </p:cNvPr>
            <p:cNvSpPr/>
            <p:nvPr/>
          </p:nvSpPr>
          <p:spPr>
            <a:xfrm>
              <a:off x="3314698" y="4397355"/>
              <a:ext cx="81249" cy="308435"/>
            </a:xfrm>
            <a:custGeom>
              <a:avLst/>
              <a:gdLst>
                <a:gd name="connsiteX0" fmla="*/ 80965 w 81249"/>
                <a:gd name="connsiteY0" fmla="*/ 20 h 308435"/>
                <a:gd name="connsiteX1" fmla="*/ 53977 w 81249"/>
                <a:gd name="connsiteY1" fmla="*/ 171470 h 308435"/>
                <a:gd name="connsiteX2" fmla="*/ 33340 w 81249"/>
                <a:gd name="connsiteY2" fmla="*/ 219095 h 308435"/>
                <a:gd name="connsiteX3" fmla="*/ 2 w 81249"/>
                <a:gd name="connsiteY3" fmla="*/ 307995 h 308435"/>
                <a:gd name="connsiteX4" fmla="*/ 31752 w 81249"/>
                <a:gd name="connsiteY4" fmla="*/ 249258 h 308435"/>
                <a:gd name="connsiteX5" fmla="*/ 65090 w 81249"/>
                <a:gd name="connsiteY5" fmla="*/ 160358 h 308435"/>
                <a:gd name="connsiteX6" fmla="*/ 80965 w 81249"/>
                <a:gd name="connsiteY6" fmla="*/ 20 h 308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249" h="308435">
                  <a:moveTo>
                    <a:pt x="80965" y="20"/>
                  </a:moveTo>
                  <a:cubicBezTo>
                    <a:pt x="79113" y="1872"/>
                    <a:pt x="61914" y="134958"/>
                    <a:pt x="53977" y="171470"/>
                  </a:cubicBezTo>
                  <a:cubicBezTo>
                    <a:pt x="46040" y="207982"/>
                    <a:pt x="42336" y="196341"/>
                    <a:pt x="33340" y="219095"/>
                  </a:cubicBezTo>
                  <a:cubicBezTo>
                    <a:pt x="24344" y="241849"/>
                    <a:pt x="267" y="302968"/>
                    <a:pt x="2" y="307995"/>
                  </a:cubicBezTo>
                  <a:cubicBezTo>
                    <a:pt x="-263" y="313022"/>
                    <a:pt x="20904" y="273864"/>
                    <a:pt x="31752" y="249258"/>
                  </a:cubicBezTo>
                  <a:cubicBezTo>
                    <a:pt x="42600" y="224652"/>
                    <a:pt x="54771" y="198987"/>
                    <a:pt x="65090" y="160358"/>
                  </a:cubicBezTo>
                  <a:cubicBezTo>
                    <a:pt x="75409" y="121729"/>
                    <a:pt x="82817" y="-1832"/>
                    <a:pt x="80965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7ED3B106-7A79-42B9-A375-39E7DB58D262}"/>
                </a:ext>
              </a:extLst>
            </p:cNvPr>
            <p:cNvSpPr/>
            <p:nvPr/>
          </p:nvSpPr>
          <p:spPr>
            <a:xfrm>
              <a:off x="2466975" y="4610100"/>
              <a:ext cx="224198" cy="291448"/>
            </a:xfrm>
            <a:custGeom>
              <a:avLst/>
              <a:gdLst>
                <a:gd name="connsiteX0" fmla="*/ 0 w 224198"/>
                <a:gd name="connsiteY0" fmla="*/ 0 h 291448"/>
                <a:gd name="connsiteX1" fmla="*/ 82550 w 224198"/>
                <a:gd name="connsiteY1" fmla="*/ 142875 h 291448"/>
                <a:gd name="connsiteX2" fmla="*/ 155575 w 224198"/>
                <a:gd name="connsiteY2" fmla="*/ 227013 h 291448"/>
                <a:gd name="connsiteX3" fmla="*/ 222250 w 224198"/>
                <a:gd name="connsiteY3" fmla="*/ 290513 h 291448"/>
                <a:gd name="connsiteX4" fmla="*/ 200025 w 224198"/>
                <a:gd name="connsiteY4" fmla="*/ 260350 h 291448"/>
                <a:gd name="connsiteX5" fmla="*/ 134938 w 224198"/>
                <a:gd name="connsiteY5" fmla="*/ 198438 h 291448"/>
                <a:gd name="connsiteX6" fmla="*/ 111125 w 224198"/>
                <a:gd name="connsiteY6" fmla="*/ 160338 h 291448"/>
                <a:gd name="connsiteX7" fmla="*/ 0 w 224198"/>
                <a:gd name="connsiteY7" fmla="*/ 0 h 29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198" h="291448">
                  <a:moveTo>
                    <a:pt x="0" y="0"/>
                  </a:moveTo>
                  <a:cubicBezTo>
                    <a:pt x="28310" y="52520"/>
                    <a:pt x="56621" y="105040"/>
                    <a:pt x="82550" y="142875"/>
                  </a:cubicBezTo>
                  <a:cubicBezTo>
                    <a:pt x="108479" y="180710"/>
                    <a:pt x="132292" y="202407"/>
                    <a:pt x="155575" y="227013"/>
                  </a:cubicBezTo>
                  <a:cubicBezTo>
                    <a:pt x="178858" y="251619"/>
                    <a:pt x="214842" y="284957"/>
                    <a:pt x="222250" y="290513"/>
                  </a:cubicBezTo>
                  <a:cubicBezTo>
                    <a:pt x="229658" y="296069"/>
                    <a:pt x="214577" y="275696"/>
                    <a:pt x="200025" y="260350"/>
                  </a:cubicBezTo>
                  <a:cubicBezTo>
                    <a:pt x="185473" y="245004"/>
                    <a:pt x="149755" y="215107"/>
                    <a:pt x="134938" y="198438"/>
                  </a:cubicBezTo>
                  <a:cubicBezTo>
                    <a:pt x="120121" y="181769"/>
                    <a:pt x="131233" y="192882"/>
                    <a:pt x="111125" y="16033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887276B-2FF3-452E-9861-3BC1B0B67709}"/>
                </a:ext>
              </a:extLst>
            </p:cNvPr>
            <p:cNvSpPr/>
            <p:nvPr/>
          </p:nvSpPr>
          <p:spPr>
            <a:xfrm>
              <a:off x="2700094" y="4719623"/>
              <a:ext cx="592916" cy="186431"/>
            </a:xfrm>
            <a:custGeom>
              <a:avLst/>
              <a:gdLst>
                <a:gd name="connsiteX0" fmla="*/ 592381 w 592916"/>
                <a:gd name="connsiteY0" fmla="*/ 15 h 186431"/>
                <a:gd name="connsiteX1" fmla="*/ 533644 w 592916"/>
                <a:gd name="connsiteY1" fmla="*/ 101615 h 186431"/>
                <a:gd name="connsiteX2" fmla="*/ 463794 w 592916"/>
                <a:gd name="connsiteY2" fmla="*/ 127015 h 186431"/>
                <a:gd name="connsiteX3" fmla="*/ 352669 w 592916"/>
                <a:gd name="connsiteY3" fmla="*/ 158765 h 186431"/>
                <a:gd name="connsiteX4" fmla="*/ 270119 w 592916"/>
                <a:gd name="connsiteY4" fmla="*/ 166702 h 186431"/>
                <a:gd name="connsiteX5" fmla="*/ 244 w 592916"/>
                <a:gd name="connsiteY5" fmla="*/ 182577 h 186431"/>
                <a:gd name="connsiteX6" fmla="*/ 227256 w 592916"/>
                <a:gd name="connsiteY6" fmla="*/ 179402 h 186431"/>
                <a:gd name="connsiteX7" fmla="*/ 498719 w 592916"/>
                <a:gd name="connsiteY7" fmla="*/ 109552 h 186431"/>
                <a:gd name="connsiteX8" fmla="*/ 592381 w 592916"/>
                <a:gd name="connsiteY8" fmla="*/ 15 h 186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2916" h="186431">
                  <a:moveTo>
                    <a:pt x="592381" y="15"/>
                  </a:moveTo>
                  <a:cubicBezTo>
                    <a:pt x="598202" y="-1308"/>
                    <a:pt x="555075" y="80448"/>
                    <a:pt x="533644" y="101615"/>
                  </a:cubicBezTo>
                  <a:cubicBezTo>
                    <a:pt x="512213" y="122782"/>
                    <a:pt x="493956" y="117490"/>
                    <a:pt x="463794" y="127015"/>
                  </a:cubicBezTo>
                  <a:cubicBezTo>
                    <a:pt x="433632" y="136540"/>
                    <a:pt x="384948" y="152151"/>
                    <a:pt x="352669" y="158765"/>
                  </a:cubicBezTo>
                  <a:cubicBezTo>
                    <a:pt x="320390" y="165380"/>
                    <a:pt x="270119" y="166702"/>
                    <a:pt x="270119" y="166702"/>
                  </a:cubicBezTo>
                  <a:lnTo>
                    <a:pt x="244" y="182577"/>
                  </a:lnTo>
                  <a:cubicBezTo>
                    <a:pt x="-6900" y="184694"/>
                    <a:pt x="144177" y="191573"/>
                    <a:pt x="227256" y="179402"/>
                  </a:cubicBezTo>
                  <a:cubicBezTo>
                    <a:pt x="310335" y="167231"/>
                    <a:pt x="437336" y="140773"/>
                    <a:pt x="498719" y="109552"/>
                  </a:cubicBezTo>
                  <a:cubicBezTo>
                    <a:pt x="560102" y="78331"/>
                    <a:pt x="586560" y="1338"/>
                    <a:pt x="59238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170674A-0DD0-4587-9E0C-998BF1542B96}"/>
                </a:ext>
              </a:extLst>
            </p:cNvPr>
            <p:cNvSpPr/>
            <p:nvPr/>
          </p:nvSpPr>
          <p:spPr>
            <a:xfrm>
              <a:off x="3630274" y="4256782"/>
              <a:ext cx="841528" cy="124795"/>
            </a:xfrm>
            <a:custGeom>
              <a:avLst/>
              <a:gdLst>
                <a:gd name="connsiteX0" fmla="*/ 339 w 841528"/>
                <a:gd name="connsiteY0" fmla="*/ 124718 h 124795"/>
                <a:gd name="connsiteX1" fmla="*/ 95589 w 841528"/>
                <a:gd name="connsiteY1" fmla="*/ 67568 h 124795"/>
                <a:gd name="connsiteX2" fmla="*/ 324189 w 841528"/>
                <a:gd name="connsiteY2" fmla="*/ 21531 h 124795"/>
                <a:gd name="connsiteX3" fmla="*/ 822664 w 841528"/>
                <a:gd name="connsiteY3" fmla="*/ 19943 h 124795"/>
                <a:gd name="connsiteX4" fmla="*/ 744876 w 841528"/>
                <a:gd name="connsiteY4" fmla="*/ 18356 h 124795"/>
                <a:gd name="connsiteX5" fmla="*/ 484526 w 841528"/>
                <a:gd name="connsiteY5" fmla="*/ 2481 h 124795"/>
                <a:gd name="connsiteX6" fmla="*/ 313076 w 841528"/>
                <a:gd name="connsiteY6" fmla="*/ 5656 h 124795"/>
                <a:gd name="connsiteX7" fmla="*/ 124164 w 841528"/>
                <a:gd name="connsiteY7" fmla="*/ 54868 h 124795"/>
                <a:gd name="connsiteX8" fmla="*/ 339 w 841528"/>
                <a:gd name="connsiteY8" fmla="*/ 124718 h 12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1528" h="124795">
                  <a:moveTo>
                    <a:pt x="339" y="124718"/>
                  </a:moveTo>
                  <a:cubicBezTo>
                    <a:pt x="-4423" y="126835"/>
                    <a:pt x="41614" y="84766"/>
                    <a:pt x="95589" y="67568"/>
                  </a:cubicBezTo>
                  <a:cubicBezTo>
                    <a:pt x="149564" y="50370"/>
                    <a:pt x="203010" y="29468"/>
                    <a:pt x="324189" y="21531"/>
                  </a:cubicBezTo>
                  <a:cubicBezTo>
                    <a:pt x="445368" y="13594"/>
                    <a:pt x="752550" y="20472"/>
                    <a:pt x="822664" y="19943"/>
                  </a:cubicBezTo>
                  <a:cubicBezTo>
                    <a:pt x="892778" y="19414"/>
                    <a:pt x="744876" y="18356"/>
                    <a:pt x="744876" y="18356"/>
                  </a:cubicBezTo>
                  <a:cubicBezTo>
                    <a:pt x="688520" y="15446"/>
                    <a:pt x="556493" y="4598"/>
                    <a:pt x="484526" y="2481"/>
                  </a:cubicBezTo>
                  <a:cubicBezTo>
                    <a:pt x="412559" y="364"/>
                    <a:pt x="373136" y="-3075"/>
                    <a:pt x="313076" y="5656"/>
                  </a:cubicBezTo>
                  <a:cubicBezTo>
                    <a:pt x="253016" y="14387"/>
                    <a:pt x="173112" y="37141"/>
                    <a:pt x="124164" y="54868"/>
                  </a:cubicBezTo>
                  <a:cubicBezTo>
                    <a:pt x="75216" y="72595"/>
                    <a:pt x="5101" y="122601"/>
                    <a:pt x="339" y="124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19F11154-DFDD-464C-9580-A54CA4003882}"/>
                </a:ext>
              </a:extLst>
            </p:cNvPr>
            <p:cNvSpPr/>
            <p:nvPr/>
          </p:nvSpPr>
          <p:spPr>
            <a:xfrm>
              <a:off x="3631219" y="4273466"/>
              <a:ext cx="241393" cy="82653"/>
            </a:xfrm>
            <a:custGeom>
              <a:avLst/>
              <a:gdLst>
                <a:gd name="connsiteX0" fmla="*/ 981 w 241393"/>
                <a:gd name="connsiteY0" fmla="*/ 82634 h 82653"/>
                <a:gd name="connsiteX1" fmla="*/ 83531 w 241393"/>
                <a:gd name="connsiteY1" fmla="*/ 27072 h 82653"/>
                <a:gd name="connsiteX2" fmla="*/ 240694 w 241393"/>
                <a:gd name="connsiteY2" fmla="*/ 84 h 82653"/>
                <a:gd name="connsiteX3" fmla="*/ 135919 w 241393"/>
                <a:gd name="connsiteY3" fmla="*/ 20722 h 82653"/>
                <a:gd name="connsiteX4" fmla="*/ 981 w 241393"/>
                <a:gd name="connsiteY4" fmla="*/ 82634 h 8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393" h="82653">
                  <a:moveTo>
                    <a:pt x="981" y="82634"/>
                  </a:moveTo>
                  <a:cubicBezTo>
                    <a:pt x="-7750" y="83692"/>
                    <a:pt x="43579" y="40830"/>
                    <a:pt x="83531" y="27072"/>
                  </a:cubicBezTo>
                  <a:cubicBezTo>
                    <a:pt x="123483" y="13314"/>
                    <a:pt x="231963" y="1142"/>
                    <a:pt x="240694" y="84"/>
                  </a:cubicBezTo>
                  <a:cubicBezTo>
                    <a:pt x="249425" y="-974"/>
                    <a:pt x="174284" y="8022"/>
                    <a:pt x="135919" y="20722"/>
                  </a:cubicBezTo>
                  <a:cubicBezTo>
                    <a:pt x="97554" y="33422"/>
                    <a:pt x="9712" y="81576"/>
                    <a:pt x="981" y="82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E77AE31E-2BEF-4C39-9CA6-04379AD71F4E}"/>
                </a:ext>
              </a:extLst>
            </p:cNvPr>
            <p:cNvSpPr/>
            <p:nvPr/>
          </p:nvSpPr>
          <p:spPr>
            <a:xfrm>
              <a:off x="4014733" y="4233264"/>
              <a:ext cx="458679" cy="41912"/>
            </a:xfrm>
            <a:custGeom>
              <a:avLst/>
              <a:gdLst>
                <a:gd name="connsiteX0" fmla="*/ 6405 w 458679"/>
                <a:gd name="connsiteY0" fmla="*/ 21236 h 41912"/>
                <a:gd name="connsiteX1" fmla="*/ 109592 w 458679"/>
                <a:gd name="connsiteY1" fmla="*/ 8536 h 41912"/>
                <a:gd name="connsiteX2" fmla="*/ 268342 w 458679"/>
                <a:gd name="connsiteY2" fmla="*/ 16474 h 41912"/>
                <a:gd name="connsiteX3" fmla="*/ 455667 w 458679"/>
                <a:gd name="connsiteY3" fmla="*/ 41874 h 41912"/>
                <a:gd name="connsiteX4" fmla="*/ 377880 w 458679"/>
                <a:gd name="connsiteY4" fmla="*/ 10124 h 41912"/>
                <a:gd name="connsiteX5" fmla="*/ 296917 w 458679"/>
                <a:gd name="connsiteY5" fmla="*/ 599 h 41912"/>
                <a:gd name="connsiteX6" fmla="*/ 6405 w 458679"/>
                <a:gd name="connsiteY6" fmla="*/ 21236 h 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8679" h="41912">
                  <a:moveTo>
                    <a:pt x="6405" y="21236"/>
                  </a:moveTo>
                  <a:cubicBezTo>
                    <a:pt x="-24816" y="22559"/>
                    <a:pt x="65936" y="9330"/>
                    <a:pt x="109592" y="8536"/>
                  </a:cubicBezTo>
                  <a:cubicBezTo>
                    <a:pt x="153248" y="7742"/>
                    <a:pt x="210663" y="10918"/>
                    <a:pt x="268342" y="16474"/>
                  </a:cubicBezTo>
                  <a:cubicBezTo>
                    <a:pt x="326021" y="22030"/>
                    <a:pt x="437411" y="42932"/>
                    <a:pt x="455667" y="41874"/>
                  </a:cubicBezTo>
                  <a:cubicBezTo>
                    <a:pt x="473923" y="40816"/>
                    <a:pt x="404338" y="17003"/>
                    <a:pt x="377880" y="10124"/>
                  </a:cubicBezTo>
                  <a:cubicBezTo>
                    <a:pt x="351422" y="3245"/>
                    <a:pt x="356448" y="-1782"/>
                    <a:pt x="296917" y="599"/>
                  </a:cubicBezTo>
                  <a:cubicBezTo>
                    <a:pt x="237386" y="2980"/>
                    <a:pt x="37626" y="19913"/>
                    <a:pt x="6405" y="21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DB93F716-CFF7-4C20-AE0E-F32459E5006F}"/>
                </a:ext>
              </a:extLst>
            </p:cNvPr>
            <p:cNvSpPr/>
            <p:nvPr/>
          </p:nvSpPr>
          <p:spPr>
            <a:xfrm>
              <a:off x="4429685" y="4122704"/>
              <a:ext cx="288487" cy="134629"/>
            </a:xfrm>
            <a:custGeom>
              <a:avLst/>
              <a:gdLst>
                <a:gd name="connsiteX0" fmla="*/ 288365 w 288487"/>
                <a:gd name="connsiteY0" fmla="*/ 34 h 134629"/>
                <a:gd name="connsiteX1" fmla="*/ 159778 w 288487"/>
                <a:gd name="connsiteY1" fmla="*/ 114334 h 134629"/>
                <a:gd name="connsiteX2" fmla="*/ 34365 w 288487"/>
                <a:gd name="connsiteY2" fmla="*/ 123859 h 134629"/>
                <a:gd name="connsiteX3" fmla="*/ 4203 w 288487"/>
                <a:gd name="connsiteY3" fmla="*/ 123859 h 134629"/>
                <a:gd name="connsiteX4" fmla="*/ 108978 w 288487"/>
                <a:gd name="connsiteY4" fmla="*/ 122271 h 134629"/>
                <a:gd name="connsiteX5" fmla="*/ 182003 w 288487"/>
                <a:gd name="connsiteY5" fmla="*/ 127034 h 134629"/>
                <a:gd name="connsiteX6" fmla="*/ 288365 w 288487"/>
                <a:gd name="connsiteY6" fmla="*/ 34 h 13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487" h="134629">
                  <a:moveTo>
                    <a:pt x="288365" y="34"/>
                  </a:moveTo>
                  <a:cubicBezTo>
                    <a:pt x="284661" y="-2083"/>
                    <a:pt x="202111" y="93696"/>
                    <a:pt x="159778" y="114334"/>
                  </a:cubicBezTo>
                  <a:cubicBezTo>
                    <a:pt x="117445" y="134972"/>
                    <a:pt x="60294" y="122272"/>
                    <a:pt x="34365" y="123859"/>
                  </a:cubicBezTo>
                  <a:cubicBezTo>
                    <a:pt x="8436" y="125447"/>
                    <a:pt x="-8232" y="124124"/>
                    <a:pt x="4203" y="123859"/>
                  </a:cubicBezTo>
                  <a:cubicBezTo>
                    <a:pt x="16638" y="123594"/>
                    <a:pt x="79345" y="121742"/>
                    <a:pt x="108978" y="122271"/>
                  </a:cubicBezTo>
                  <a:cubicBezTo>
                    <a:pt x="138611" y="122800"/>
                    <a:pt x="153428" y="146348"/>
                    <a:pt x="182003" y="127034"/>
                  </a:cubicBezTo>
                  <a:cubicBezTo>
                    <a:pt x="210578" y="107720"/>
                    <a:pt x="292069" y="2151"/>
                    <a:pt x="288365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5A08BEC9-D436-47C7-B6D5-90A1B34D430D}"/>
                </a:ext>
              </a:extLst>
            </p:cNvPr>
            <p:cNvSpPr/>
            <p:nvPr/>
          </p:nvSpPr>
          <p:spPr>
            <a:xfrm>
              <a:off x="4595906" y="4149584"/>
              <a:ext cx="115922" cy="259268"/>
            </a:xfrm>
            <a:custGeom>
              <a:avLst/>
              <a:gdLst>
                <a:gd name="connsiteX0" fmla="*/ 115794 w 115922"/>
                <a:gd name="connsiteY0" fmla="*/ 141 h 259268"/>
                <a:gd name="connsiteX1" fmla="*/ 26894 w 115922"/>
                <a:gd name="connsiteY1" fmla="*/ 101741 h 259268"/>
                <a:gd name="connsiteX2" fmla="*/ 26894 w 115922"/>
                <a:gd name="connsiteY2" fmla="*/ 149366 h 259268"/>
                <a:gd name="connsiteX3" fmla="*/ 41182 w 115922"/>
                <a:gd name="connsiteY3" fmla="*/ 258904 h 259268"/>
                <a:gd name="connsiteX4" fmla="*/ 18957 w 115922"/>
                <a:gd name="connsiteY4" fmla="*/ 182704 h 259268"/>
                <a:gd name="connsiteX5" fmla="*/ 4669 w 115922"/>
                <a:gd name="connsiteY5" fmla="*/ 125554 h 259268"/>
                <a:gd name="connsiteX6" fmla="*/ 115794 w 115922"/>
                <a:gd name="connsiteY6" fmla="*/ 141 h 25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922" h="259268">
                  <a:moveTo>
                    <a:pt x="115794" y="141"/>
                  </a:moveTo>
                  <a:cubicBezTo>
                    <a:pt x="119498" y="-3828"/>
                    <a:pt x="41711" y="76870"/>
                    <a:pt x="26894" y="101741"/>
                  </a:cubicBezTo>
                  <a:cubicBezTo>
                    <a:pt x="12077" y="126612"/>
                    <a:pt x="24513" y="123172"/>
                    <a:pt x="26894" y="149366"/>
                  </a:cubicBezTo>
                  <a:cubicBezTo>
                    <a:pt x="29275" y="175560"/>
                    <a:pt x="42505" y="253348"/>
                    <a:pt x="41182" y="258904"/>
                  </a:cubicBezTo>
                  <a:cubicBezTo>
                    <a:pt x="39859" y="264460"/>
                    <a:pt x="25042" y="204929"/>
                    <a:pt x="18957" y="182704"/>
                  </a:cubicBezTo>
                  <a:cubicBezTo>
                    <a:pt x="12871" y="160479"/>
                    <a:pt x="-9618" y="155716"/>
                    <a:pt x="4669" y="125554"/>
                  </a:cubicBezTo>
                  <a:cubicBezTo>
                    <a:pt x="18956" y="95392"/>
                    <a:pt x="112090" y="4110"/>
                    <a:pt x="115794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3E701096-844F-44D2-8F25-1458C3E474C1}"/>
                </a:ext>
              </a:extLst>
            </p:cNvPr>
            <p:cNvSpPr/>
            <p:nvPr/>
          </p:nvSpPr>
          <p:spPr>
            <a:xfrm>
              <a:off x="4630373" y="4171918"/>
              <a:ext cx="89741" cy="248675"/>
            </a:xfrm>
            <a:custGeom>
              <a:avLst/>
              <a:gdLst>
                <a:gd name="connsiteX0" fmla="*/ 89265 w 89741"/>
                <a:gd name="connsiteY0" fmla="*/ 32 h 248675"/>
                <a:gd name="connsiteX1" fmla="*/ 40052 w 89741"/>
                <a:gd name="connsiteY1" fmla="*/ 115920 h 248675"/>
                <a:gd name="connsiteX2" fmla="*/ 3540 w 89741"/>
                <a:gd name="connsiteY2" fmla="*/ 246095 h 248675"/>
                <a:gd name="connsiteX3" fmla="*/ 1952 w 89741"/>
                <a:gd name="connsiteY3" fmla="*/ 196882 h 248675"/>
                <a:gd name="connsiteX4" fmla="*/ 8302 w 89741"/>
                <a:gd name="connsiteY4" fmla="*/ 127032 h 248675"/>
                <a:gd name="connsiteX5" fmla="*/ 89265 w 89741"/>
                <a:gd name="connsiteY5" fmla="*/ 32 h 24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741" h="248675">
                  <a:moveTo>
                    <a:pt x="89265" y="32"/>
                  </a:moveTo>
                  <a:cubicBezTo>
                    <a:pt x="94557" y="-1820"/>
                    <a:pt x="54339" y="74910"/>
                    <a:pt x="40052" y="115920"/>
                  </a:cubicBezTo>
                  <a:cubicBezTo>
                    <a:pt x="25764" y="156931"/>
                    <a:pt x="9890" y="232601"/>
                    <a:pt x="3540" y="246095"/>
                  </a:cubicBezTo>
                  <a:cubicBezTo>
                    <a:pt x="-2810" y="259589"/>
                    <a:pt x="1158" y="216726"/>
                    <a:pt x="1952" y="196882"/>
                  </a:cubicBezTo>
                  <a:cubicBezTo>
                    <a:pt x="2746" y="177038"/>
                    <a:pt x="-5986" y="157459"/>
                    <a:pt x="8302" y="127032"/>
                  </a:cubicBezTo>
                  <a:cubicBezTo>
                    <a:pt x="22589" y="96605"/>
                    <a:pt x="83973" y="1884"/>
                    <a:pt x="89265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E36D9ACC-0C9A-47C8-A8D8-C7EBE1AB954A}"/>
                </a:ext>
              </a:extLst>
            </p:cNvPr>
            <p:cNvSpPr/>
            <p:nvPr/>
          </p:nvSpPr>
          <p:spPr>
            <a:xfrm>
              <a:off x="3603579" y="4391800"/>
              <a:ext cx="84018" cy="206647"/>
            </a:xfrm>
            <a:custGeom>
              <a:avLst/>
              <a:gdLst>
                <a:gd name="connsiteX0" fmla="*/ 46 w 84018"/>
                <a:gd name="connsiteY0" fmla="*/ 813 h 206647"/>
                <a:gd name="connsiteX1" fmla="*/ 58784 w 84018"/>
                <a:gd name="connsiteY1" fmla="*/ 62725 h 206647"/>
                <a:gd name="connsiteX2" fmla="*/ 82596 w 84018"/>
                <a:gd name="connsiteY2" fmla="*/ 202425 h 206647"/>
                <a:gd name="connsiteX3" fmla="*/ 77834 w 84018"/>
                <a:gd name="connsiteY3" fmla="*/ 164325 h 206647"/>
                <a:gd name="connsiteX4" fmla="*/ 49259 w 84018"/>
                <a:gd name="connsiteY4" fmla="*/ 102413 h 206647"/>
                <a:gd name="connsiteX5" fmla="*/ 46 w 84018"/>
                <a:gd name="connsiteY5" fmla="*/ 813 h 206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18" h="206647">
                  <a:moveTo>
                    <a:pt x="46" y="813"/>
                  </a:moveTo>
                  <a:cubicBezTo>
                    <a:pt x="1633" y="-5802"/>
                    <a:pt x="45026" y="29123"/>
                    <a:pt x="58784" y="62725"/>
                  </a:cubicBezTo>
                  <a:cubicBezTo>
                    <a:pt x="72542" y="96327"/>
                    <a:pt x="79421" y="185492"/>
                    <a:pt x="82596" y="202425"/>
                  </a:cubicBezTo>
                  <a:cubicBezTo>
                    <a:pt x="85771" y="219358"/>
                    <a:pt x="83390" y="180994"/>
                    <a:pt x="77834" y="164325"/>
                  </a:cubicBezTo>
                  <a:cubicBezTo>
                    <a:pt x="72278" y="147656"/>
                    <a:pt x="60636" y="128607"/>
                    <a:pt x="49259" y="102413"/>
                  </a:cubicBezTo>
                  <a:cubicBezTo>
                    <a:pt x="37882" y="76219"/>
                    <a:pt x="-1541" y="7428"/>
                    <a:pt x="46" y="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591880BF-769B-4CD7-B11D-4310E2B106E7}"/>
                </a:ext>
              </a:extLst>
            </p:cNvPr>
            <p:cNvSpPr/>
            <p:nvPr/>
          </p:nvSpPr>
          <p:spPr>
            <a:xfrm>
              <a:off x="4109022" y="4599341"/>
              <a:ext cx="463744" cy="267829"/>
            </a:xfrm>
            <a:custGeom>
              <a:avLst/>
              <a:gdLst>
                <a:gd name="connsiteX0" fmla="*/ 1016 w 463744"/>
                <a:gd name="connsiteY0" fmla="*/ 261584 h 267829"/>
                <a:gd name="connsiteX1" fmla="*/ 169291 w 463744"/>
                <a:gd name="connsiteY1" fmla="*/ 256822 h 267829"/>
                <a:gd name="connsiteX2" fmla="*/ 345503 w 463744"/>
                <a:gd name="connsiteY2" fmla="*/ 179034 h 267829"/>
                <a:gd name="connsiteX3" fmla="*/ 397891 w 463744"/>
                <a:gd name="connsiteY3" fmla="*/ 112359 h 267829"/>
                <a:gd name="connsiteX4" fmla="*/ 462978 w 463744"/>
                <a:gd name="connsiteY4" fmla="*/ 1234 h 267829"/>
                <a:gd name="connsiteX5" fmla="*/ 428053 w 463744"/>
                <a:gd name="connsiteY5" fmla="*/ 58384 h 267829"/>
                <a:gd name="connsiteX6" fmla="*/ 347091 w 463744"/>
                <a:gd name="connsiteY6" fmla="*/ 144109 h 267829"/>
                <a:gd name="connsiteX7" fmla="*/ 250253 w 463744"/>
                <a:gd name="connsiteY7" fmla="*/ 202847 h 267829"/>
                <a:gd name="connsiteX8" fmla="*/ 1016 w 463744"/>
                <a:gd name="connsiteY8" fmla="*/ 261584 h 26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3744" h="267829">
                  <a:moveTo>
                    <a:pt x="1016" y="261584"/>
                  </a:moveTo>
                  <a:cubicBezTo>
                    <a:pt x="-12478" y="270580"/>
                    <a:pt x="111877" y="270580"/>
                    <a:pt x="169291" y="256822"/>
                  </a:cubicBezTo>
                  <a:cubicBezTo>
                    <a:pt x="226706" y="243064"/>
                    <a:pt x="307403" y="203111"/>
                    <a:pt x="345503" y="179034"/>
                  </a:cubicBezTo>
                  <a:cubicBezTo>
                    <a:pt x="383603" y="154957"/>
                    <a:pt x="378312" y="141992"/>
                    <a:pt x="397891" y="112359"/>
                  </a:cubicBezTo>
                  <a:cubicBezTo>
                    <a:pt x="417470" y="82726"/>
                    <a:pt x="457951" y="10230"/>
                    <a:pt x="462978" y="1234"/>
                  </a:cubicBezTo>
                  <a:cubicBezTo>
                    <a:pt x="468005" y="-7762"/>
                    <a:pt x="447367" y="34572"/>
                    <a:pt x="428053" y="58384"/>
                  </a:cubicBezTo>
                  <a:cubicBezTo>
                    <a:pt x="408739" y="82196"/>
                    <a:pt x="376724" y="120032"/>
                    <a:pt x="347091" y="144109"/>
                  </a:cubicBezTo>
                  <a:cubicBezTo>
                    <a:pt x="317458" y="168186"/>
                    <a:pt x="303170" y="184061"/>
                    <a:pt x="250253" y="202847"/>
                  </a:cubicBezTo>
                  <a:cubicBezTo>
                    <a:pt x="197336" y="221632"/>
                    <a:pt x="14510" y="252588"/>
                    <a:pt x="1016" y="2615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E16A99A5-88ED-4DC3-BFDA-C456CD1FF891}"/>
                </a:ext>
              </a:extLst>
            </p:cNvPr>
            <p:cNvSpPr/>
            <p:nvPr/>
          </p:nvSpPr>
          <p:spPr>
            <a:xfrm>
              <a:off x="3703638" y="4646613"/>
              <a:ext cx="345207" cy="227031"/>
            </a:xfrm>
            <a:custGeom>
              <a:avLst/>
              <a:gdLst>
                <a:gd name="connsiteX0" fmla="*/ 0 w 345207"/>
                <a:gd name="connsiteY0" fmla="*/ 0 h 227031"/>
                <a:gd name="connsiteX1" fmla="*/ 90487 w 345207"/>
                <a:gd name="connsiteY1" fmla="*/ 100012 h 227031"/>
                <a:gd name="connsiteX2" fmla="*/ 166687 w 345207"/>
                <a:gd name="connsiteY2" fmla="*/ 171450 h 227031"/>
                <a:gd name="connsiteX3" fmla="*/ 344487 w 345207"/>
                <a:gd name="connsiteY3" fmla="*/ 227012 h 227031"/>
                <a:gd name="connsiteX4" fmla="*/ 223837 w 345207"/>
                <a:gd name="connsiteY4" fmla="*/ 176212 h 227031"/>
                <a:gd name="connsiteX5" fmla="*/ 87312 w 345207"/>
                <a:gd name="connsiteY5" fmla="*/ 55562 h 227031"/>
                <a:gd name="connsiteX6" fmla="*/ 0 w 345207"/>
                <a:gd name="connsiteY6" fmla="*/ 0 h 227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5207" h="227031">
                  <a:moveTo>
                    <a:pt x="0" y="0"/>
                  </a:moveTo>
                  <a:cubicBezTo>
                    <a:pt x="32808" y="36247"/>
                    <a:pt x="62706" y="71437"/>
                    <a:pt x="90487" y="100012"/>
                  </a:cubicBezTo>
                  <a:cubicBezTo>
                    <a:pt x="118268" y="128587"/>
                    <a:pt x="124354" y="150283"/>
                    <a:pt x="166687" y="171450"/>
                  </a:cubicBezTo>
                  <a:cubicBezTo>
                    <a:pt x="209020" y="192617"/>
                    <a:pt x="334962" y="226218"/>
                    <a:pt x="344487" y="227012"/>
                  </a:cubicBezTo>
                  <a:cubicBezTo>
                    <a:pt x="354012" y="227806"/>
                    <a:pt x="266699" y="204787"/>
                    <a:pt x="223837" y="176212"/>
                  </a:cubicBezTo>
                  <a:cubicBezTo>
                    <a:pt x="180975" y="147637"/>
                    <a:pt x="121708" y="85989"/>
                    <a:pt x="87312" y="55562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CEF9253-A37E-4D12-871D-36A2FA132F07}"/>
                </a:ext>
              </a:extLst>
            </p:cNvPr>
            <p:cNvSpPr/>
            <p:nvPr/>
          </p:nvSpPr>
          <p:spPr>
            <a:xfrm>
              <a:off x="2577699" y="3049585"/>
              <a:ext cx="849888" cy="330524"/>
            </a:xfrm>
            <a:custGeom>
              <a:avLst/>
              <a:gdLst>
                <a:gd name="connsiteX0" fmla="*/ 401 w 849888"/>
                <a:gd name="connsiteY0" fmla="*/ 8998 h 330524"/>
                <a:gd name="connsiteX1" fmla="*/ 315784 w 849888"/>
                <a:gd name="connsiteY1" fmla="*/ 51332 h 330524"/>
                <a:gd name="connsiteX2" fmla="*/ 830134 w 849888"/>
                <a:gd name="connsiteY2" fmla="*/ 318032 h 330524"/>
                <a:gd name="connsiteX3" fmla="*/ 724301 w 849888"/>
                <a:gd name="connsiteY3" fmla="*/ 282048 h 330524"/>
                <a:gd name="connsiteX4" fmla="*/ 542268 w 849888"/>
                <a:gd name="connsiteY4" fmla="*/ 239715 h 330524"/>
                <a:gd name="connsiteX5" fmla="*/ 377168 w 849888"/>
                <a:gd name="connsiteY5" fmla="*/ 165632 h 330524"/>
                <a:gd name="connsiteX6" fmla="*/ 401 w 849888"/>
                <a:gd name="connsiteY6" fmla="*/ 8998 h 33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888" h="330524">
                  <a:moveTo>
                    <a:pt x="401" y="8998"/>
                  </a:moveTo>
                  <a:cubicBezTo>
                    <a:pt x="-9830" y="-10052"/>
                    <a:pt x="177495" y="-174"/>
                    <a:pt x="315784" y="51332"/>
                  </a:cubicBezTo>
                  <a:cubicBezTo>
                    <a:pt x="454073" y="102838"/>
                    <a:pt x="762048" y="279579"/>
                    <a:pt x="830134" y="318032"/>
                  </a:cubicBezTo>
                  <a:cubicBezTo>
                    <a:pt x="898220" y="356485"/>
                    <a:pt x="772279" y="295101"/>
                    <a:pt x="724301" y="282048"/>
                  </a:cubicBezTo>
                  <a:cubicBezTo>
                    <a:pt x="676323" y="268995"/>
                    <a:pt x="600123" y="259118"/>
                    <a:pt x="542268" y="239715"/>
                  </a:cubicBezTo>
                  <a:cubicBezTo>
                    <a:pt x="484413" y="220312"/>
                    <a:pt x="469596" y="204437"/>
                    <a:pt x="377168" y="165632"/>
                  </a:cubicBezTo>
                  <a:cubicBezTo>
                    <a:pt x="284740" y="126827"/>
                    <a:pt x="10632" y="28048"/>
                    <a:pt x="401" y="8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CC6422DE-35FA-43D7-B18C-92C5CEC534E8}"/>
                </a:ext>
              </a:extLst>
            </p:cNvPr>
            <p:cNvSpPr/>
            <p:nvPr/>
          </p:nvSpPr>
          <p:spPr>
            <a:xfrm>
              <a:off x="2405350" y="3042922"/>
              <a:ext cx="181900" cy="768137"/>
            </a:xfrm>
            <a:custGeom>
              <a:avLst/>
              <a:gdLst>
                <a:gd name="connsiteX0" fmla="*/ 181217 w 181900"/>
                <a:gd name="connsiteY0" fmla="*/ 845 h 768137"/>
                <a:gd name="connsiteX1" fmla="*/ 62683 w 181900"/>
                <a:gd name="connsiteY1" fmla="*/ 235795 h 768137"/>
                <a:gd name="connsiteX2" fmla="*/ 54217 w 181900"/>
                <a:gd name="connsiteY2" fmla="*/ 341628 h 768137"/>
                <a:gd name="connsiteX3" fmla="*/ 64800 w 181900"/>
                <a:gd name="connsiteY3" fmla="*/ 614678 h 768137"/>
                <a:gd name="connsiteX4" fmla="*/ 121950 w 181900"/>
                <a:gd name="connsiteY4" fmla="*/ 762845 h 768137"/>
                <a:gd name="connsiteX5" fmla="*/ 107133 w 181900"/>
                <a:gd name="connsiteY5" fmla="*/ 695111 h 768137"/>
                <a:gd name="connsiteX6" fmla="*/ 1300 w 181900"/>
                <a:gd name="connsiteY6" fmla="*/ 326811 h 768137"/>
                <a:gd name="connsiteX7" fmla="*/ 181217 w 181900"/>
                <a:gd name="connsiteY7" fmla="*/ 845 h 76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900" h="768137">
                  <a:moveTo>
                    <a:pt x="181217" y="845"/>
                  </a:moveTo>
                  <a:cubicBezTo>
                    <a:pt x="191448" y="-14324"/>
                    <a:pt x="83850" y="178998"/>
                    <a:pt x="62683" y="235795"/>
                  </a:cubicBezTo>
                  <a:cubicBezTo>
                    <a:pt x="41516" y="292592"/>
                    <a:pt x="53864" y="278481"/>
                    <a:pt x="54217" y="341628"/>
                  </a:cubicBezTo>
                  <a:cubicBezTo>
                    <a:pt x="54570" y="404775"/>
                    <a:pt x="53511" y="544475"/>
                    <a:pt x="64800" y="614678"/>
                  </a:cubicBezTo>
                  <a:cubicBezTo>
                    <a:pt x="76089" y="684881"/>
                    <a:pt x="114895" y="749440"/>
                    <a:pt x="121950" y="762845"/>
                  </a:cubicBezTo>
                  <a:cubicBezTo>
                    <a:pt x="129005" y="776250"/>
                    <a:pt x="127241" y="767783"/>
                    <a:pt x="107133" y="695111"/>
                  </a:cubicBezTo>
                  <a:cubicBezTo>
                    <a:pt x="87025" y="622439"/>
                    <a:pt x="-12458" y="442522"/>
                    <a:pt x="1300" y="326811"/>
                  </a:cubicBezTo>
                  <a:cubicBezTo>
                    <a:pt x="15058" y="211100"/>
                    <a:pt x="170986" y="16014"/>
                    <a:pt x="181217" y="8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80510416-5205-4E72-8AA7-368099C90BD9}"/>
                </a:ext>
              </a:extLst>
            </p:cNvPr>
            <p:cNvSpPr/>
            <p:nvPr/>
          </p:nvSpPr>
          <p:spPr>
            <a:xfrm>
              <a:off x="2117602" y="3486104"/>
              <a:ext cx="336130" cy="226561"/>
            </a:xfrm>
            <a:custGeom>
              <a:avLst/>
              <a:gdLst>
                <a:gd name="connsiteX0" fmla="*/ 329265 w 336130"/>
                <a:gd name="connsiteY0" fmla="*/ 46 h 226561"/>
                <a:gd name="connsiteX1" fmla="*/ 100665 w 336130"/>
                <a:gd name="connsiteY1" fmla="*/ 103763 h 226561"/>
                <a:gd name="connsiteX2" fmla="*/ 18115 w 336130"/>
                <a:gd name="connsiteY2" fmla="*/ 163029 h 226561"/>
                <a:gd name="connsiteX3" fmla="*/ 5415 w 336130"/>
                <a:gd name="connsiteY3" fmla="*/ 226529 h 226561"/>
                <a:gd name="connsiteX4" fmla="*/ 87965 w 336130"/>
                <a:gd name="connsiteY4" fmla="*/ 154563 h 226561"/>
                <a:gd name="connsiteX5" fmla="*/ 259415 w 336130"/>
                <a:gd name="connsiteY5" fmla="*/ 91063 h 226561"/>
                <a:gd name="connsiteX6" fmla="*/ 329265 w 336130"/>
                <a:gd name="connsiteY6" fmla="*/ 46 h 22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130" h="226561">
                  <a:moveTo>
                    <a:pt x="329265" y="46"/>
                  </a:moveTo>
                  <a:cubicBezTo>
                    <a:pt x="302807" y="2163"/>
                    <a:pt x="152523" y="76599"/>
                    <a:pt x="100665" y="103763"/>
                  </a:cubicBezTo>
                  <a:cubicBezTo>
                    <a:pt x="48807" y="130927"/>
                    <a:pt x="33990" y="142568"/>
                    <a:pt x="18115" y="163029"/>
                  </a:cubicBezTo>
                  <a:cubicBezTo>
                    <a:pt x="2240" y="183490"/>
                    <a:pt x="-6227" y="227940"/>
                    <a:pt x="5415" y="226529"/>
                  </a:cubicBezTo>
                  <a:cubicBezTo>
                    <a:pt x="17057" y="225118"/>
                    <a:pt x="45632" y="177141"/>
                    <a:pt x="87965" y="154563"/>
                  </a:cubicBezTo>
                  <a:cubicBezTo>
                    <a:pt x="130298" y="131985"/>
                    <a:pt x="218846" y="113994"/>
                    <a:pt x="259415" y="91063"/>
                  </a:cubicBezTo>
                  <a:cubicBezTo>
                    <a:pt x="299984" y="68132"/>
                    <a:pt x="355723" y="-2071"/>
                    <a:pt x="329265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31C21B9E-EA1E-46B6-BC9C-031C6A1BE062}"/>
                </a:ext>
              </a:extLst>
            </p:cNvPr>
            <p:cNvSpPr/>
            <p:nvPr/>
          </p:nvSpPr>
          <p:spPr>
            <a:xfrm>
              <a:off x="2307981" y="3748528"/>
              <a:ext cx="201519" cy="491308"/>
            </a:xfrm>
            <a:custGeom>
              <a:avLst/>
              <a:gdLst>
                <a:gd name="connsiteX0" fmla="*/ 196036 w 201519"/>
                <a:gd name="connsiteY0" fmla="*/ 89 h 491308"/>
                <a:gd name="connsiteX1" fmla="*/ 153702 w 201519"/>
                <a:gd name="connsiteY1" fmla="*/ 182122 h 491308"/>
                <a:gd name="connsiteX2" fmla="*/ 66919 w 201519"/>
                <a:gd name="connsiteY2" fmla="*/ 230805 h 491308"/>
                <a:gd name="connsiteX3" fmla="*/ 41519 w 201519"/>
                <a:gd name="connsiteY3" fmla="*/ 294305 h 491308"/>
                <a:gd name="connsiteX4" fmla="*/ 33052 w 201519"/>
                <a:gd name="connsiteY4" fmla="*/ 489039 h 491308"/>
                <a:gd name="connsiteX5" fmla="*/ 30936 w 201519"/>
                <a:gd name="connsiteY5" fmla="*/ 391672 h 491308"/>
                <a:gd name="connsiteX6" fmla="*/ 7652 w 201519"/>
                <a:gd name="connsiteY6" fmla="*/ 256205 h 491308"/>
                <a:gd name="connsiteX7" fmla="*/ 181219 w 201519"/>
                <a:gd name="connsiteY7" fmla="*/ 207522 h 491308"/>
                <a:gd name="connsiteX8" fmla="*/ 196036 w 201519"/>
                <a:gd name="connsiteY8" fmla="*/ 89 h 49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519" h="491308">
                  <a:moveTo>
                    <a:pt x="196036" y="89"/>
                  </a:moveTo>
                  <a:cubicBezTo>
                    <a:pt x="191450" y="-4144"/>
                    <a:pt x="175221" y="143669"/>
                    <a:pt x="153702" y="182122"/>
                  </a:cubicBezTo>
                  <a:cubicBezTo>
                    <a:pt x="132183" y="220575"/>
                    <a:pt x="85616" y="212108"/>
                    <a:pt x="66919" y="230805"/>
                  </a:cubicBezTo>
                  <a:cubicBezTo>
                    <a:pt x="48222" y="249502"/>
                    <a:pt x="47164" y="251266"/>
                    <a:pt x="41519" y="294305"/>
                  </a:cubicBezTo>
                  <a:cubicBezTo>
                    <a:pt x="35874" y="337344"/>
                    <a:pt x="34816" y="472811"/>
                    <a:pt x="33052" y="489039"/>
                  </a:cubicBezTo>
                  <a:cubicBezTo>
                    <a:pt x="31288" y="505267"/>
                    <a:pt x="35169" y="430478"/>
                    <a:pt x="30936" y="391672"/>
                  </a:cubicBezTo>
                  <a:cubicBezTo>
                    <a:pt x="26703" y="352866"/>
                    <a:pt x="-17395" y="286897"/>
                    <a:pt x="7652" y="256205"/>
                  </a:cubicBezTo>
                  <a:cubicBezTo>
                    <a:pt x="32699" y="225513"/>
                    <a:pt x="151586" y="246680"/>
                    <a:pt x="181219" y="207522"/>
                  </a:cubicBezTo>
                  <a:cubicBezTo>
                    <a:pt x="210852" y="168364"/>
                    <a:pt x="200622" y="4322"/>
                    <a:pt x="196036" y="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C5DC42FA-41DD-4748-92F1-BA4C82CA68D9}"/>
                </a:ext>
              </a:extLst>
            </p:cNvPr>
            <p:cNvSpPr/>
            <p:nvPr/>
          </p:nvSpPr>
          <p:spPr>
            <a:xfrm>
              <a:off x="2111662" y="3726759"/>
              <a:ext cx="202061" cy="488866"/>
            </a:xfrm>
            <a:custGeom>
              <a:avLst/>
              <a:gdLst>
                <a:gd name="connsiteX0" fmla="*/ 11355 w 202061"/>
                <a:gd name="connsiteY0" fmla="*/ 7041 h 488866"/>
                <a:gd name="connsiteX1" fmla="*/ 2888 w 202061"/>
                <a:gd name="connsiteY1" fmla="*/ 125574 h 488866"/>
                <a:gd name="connsiteX2" fmla="*/ 53688 w 202061"/>
                <a:gd name="connsiteY2" fmla="*/ 265274 h 488866"/>
                <a:gd name="connsiteX3" fmla="*/ 197621 w 202061"/>
                <a:gd name="connsiteY3" fmla="*/ 476941 h 488866"/>
                <a:gd name="connsiteX4" fmla="*/ 155288 w 202061"/>
                <a:gd name="connsiteY4" fmla="*/ 449424 h 488866"/>
                <a:gd name="connsiteX5" fmla="*/ 53688 w 202061"/>
                <a:gd name="connsiteY5" fmla="*/ 341474 h 488866"/>
                <a:gd name="connsiteX6" fmla="*/ 11355 w 202061"/>
                <a:gd name="connsiteY6" fmla="*/ 7041 h 48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061" h="488866">
                  <a:moveTo>
                    <a:pt x="11355" y="7041"/>
                  </a:moveTo>
                  <a:cubicBezTo>
                    <a:pt x="2888" y="-28942"/>
                    <a:pt x="-4168" y="82535"/>
                    <a:pt x="2888" y="125574"/>
                  </a:cubicBezTo>
                  <a:cubicBezTo>
                    <a:pt x="9943" y="168613"/>
                    <a:pt x="21233" y="206713"/>
                    <a:pt x="53688" y="265274"/>
                  </a:cubicBezTo>
                  <a:cubicBezTo>
                    <a:pt x="86144" y="323835"/>
                    <a:pt x="180688" y="446249"/>
                    <a:pt x="197621" y="476941"/>
                  </a:cubicBezTo>
                  <a:cubicBezTo>
                    <a:pt x="214554" y="507633"/>
                    <a:pt x="179277" y="472002"/>
                    <a:pt x="155288" y="449424"/>
                  </a:cubicBezTo>
                  <a:cubicBezTo>
                    <a:pt x="131299" y="426846"/>
                    <a:pt x="78030" y="413793"/>
                    <a:pt x="53688" y="341474"/>
                  </a:cubicBezTo>
                  <a:cubicBezTo>
                    <a:pt x="29346" y="269155"/>
                    <a:pt x="19822" y="43024"/>
                    <a:pt x="11355" y="70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E112F5DC-49F7-4D3E-8D2B-DDC5D6C0E95D}"/>
                </a:ext>
              </a:extLst>
            </p:cNvPr>
            <p:cNvSpPr/>
            <p:nvPr/>
          </p:nvSpPr>
          <p:spPr>
            <a:xfrm>
              <a:off x="2387186" y="2068732"/>
              <a:ext cx="1135357" cy="1292104"/>
            </a:xfrm>
            <a:custGeom>
              <a:avLst/>
              <a:gdLst>
                <a:gd name="connsiteX0" fmla="*/ 1133254 w 1135357"/>
                <a:gd name="connsiteY0" fmla="*/ 1289148 h 1292104"/>
                <a:gd name="connsiteX1" fmla="*/ 991014 w 1135357"/>
                <a:gd name="connsiteY1" fmla="*/ 918308 h 1292104"/>
                <a:gd name="connsiteX2" fmla="*/ 767494 w 1135357"/>
                <a:gd name="connsiteY2" fmla="*/ 75028 h 1292104"/>
                <a:gd name="connsiteX3" fmla="*/ 569374 w 1135357"/>
                <a:gd name="connsiteY3" fmla="*/ 64868 h 1292104"/>
                <a:gd name="connsiteX4" fmla="*/ 414 w 1135357"/>
                <a:gd name="connsiteY4" fmla="*/ 283308 h 1292104"/>
                <a:gd name="connsiteX5" fmla="*/ 665894 w 1135357"/>
                <a:gd name="connsiteY5" fmla="*/ 95348 h 1292104"/>
                <a:gd name="connsiteX6" fmla="*/ 777654 w 1135357"/>
                <a:gd name="connsiteY6" fmla="*/ 334108 h 1292104"/>
                <a:gd name="connsiteX7" fmla="*/ 884334 w 1135357"/>
                <a:gd name="connsiteY7" fmla="*/ 740508 h 1292104"/>
                <a:gd name="connsiteX8" fmla="*/ 1133254 w 1135357"/>
                <a:gd name="connsiteY8" fmla="*/ 1289148 h 1292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5357" h="1292104">
                  <a:moveTo>
                    <a:pt x="1133254" y="1289148"/>
                  </a:moveTo>
                  <a:cubicBezTo>
                    <a:pt x="1151034" y="1318781"/>
                    <a:pt x="1051974" y="1120661"/>
                    <a:pt x="991014" y="918308"/>
                  </a:cubicBezTo>
                  <a:cubicBezTo>
                    <a:pt x="930054" y="715955"/>
                    <a:pt x="837767" y="217268"/>
                    <a:pt x="767494" y="75028"/>
                  </a:cubicBezTo>
                  <a:cubicBezTo>
                    <a:pt x="697221" y="-67212"/>
                    <a:pt x="697221" y="30155"/>
                    <a:pt x="569374" y="64868"/>
                  </a:cubicBezTo>
                  <a:cubicBezTo>
                    <a:pt x="441527" y="99581"/>
                    <a:pt x="-15673" y="278228"/>
                    <a:pt x="414" y="283308"/>
                  </a:cubicBezTo>
                  <a:cubicBezTo>
                    <a:pt x="16501" y="288388"/>
                    <a:pt x="536354" y="86881"/>
                    <a:pt x="665894" y="95348"/>
                  </a:cubicBezTo>
                  <a:cubicBezTo>
                    <a:pt x="795434" y="103815"/>
                    <a:pt x="741247" y="226581"/>
                    <a:pt x="777654" y="334108"/>
                  </a:cubicBezTo>
                  <a:cubicBezTo>
                    <a:pt x="814061" y="441635"/>
                    <a:pt x="829301" y="575408"/>
                    <a:pt x="884334" y="740508"/>
                  </a:cubicBezTo>
                  <a:cubicBezTo>
                    <a:pt x="939367" y="905608"/>
                    <a:pt x="1115474" y="1259515"/>
                    <a:pt x="1133254" y="1289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8B1BF931-6BDB-479F-87FD-E41B10C7F434}"/>
                </a:ext>
              </a:extLst>
            </p:cNvPr>
            <p:cNvSpPr/>
            <p:nvPr/>
          </p:nvSpPr>
          <p:spPr>
            <a:xfrm>
              <a:off x="2095167" y="2328159"/>
              <a:ext cx="932479" cy="719940"/>
            </a:xfrm>
            <a:custGeom>
              <a:avLst/>
              <a:gdLst>
                <a:gd name="connsiteX0" fmla="*/ 754713 w 932479"/>
                <a:gd name="connsiteY0" fmla="*/ 39121 h 719940"/>
                <a:gd name="connsiteX1" fmla="*/ 261953 w 932479"/>
                <a:gd name="connsiteY1" fmla="*/ 191521 h 719940"/>
                <a:gd name="connsiteX2" fmla="*/ 7953 w 932479"/>
                <a:gd name="connsiteY2" fmla="*/ 704601 h 719940"/>
                <a:gd name="connsiteX3" fmla="*/ 73993 w 932479"/>
                <a:gd name="connsiteY3" fmla="*/ 542041 h 719940"/>
                <a:gd name="connsiteX4" fmla="*/ 175593 w 932479"/>
                <a:gd name="connsiteY4" fmla="*/ 100081 h 719940"/>
                <a:gd name="connsiteX5" fmla="*/ 896953 w 932479"/>
                <a:gd name="connsiteY5" fmla="*/ 3561 h 719940"/>
                <a:gd name="connsiteX6" fmla="*/ 754713 w 932479"/>
                <a:gd name="connsiteY6" fmla="*/ 39121 h 71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2479" h="719940">
                  <a:moveTo>
                    <a:pt x="754713" y="39121"/>
                  </a:moveTo>
                  <a:cubicBezTo>
                    <a:pt x="648880" y="70448"/>
                    <a:pt x="386413" y="80608"/>
                    <a:pt x="261953" y="191521"/>
                  </a:cubicBezTo>
                  <a:cubicBezTo>
                    <a:pt x="137493" y="302434"/>
                    <a:pt x="39280" y="646181"/>
                    <a:pt x="7953" y="704601"/>
                  </a:cubicBezTo>
                  <a:cubicBezTo>
                    <a:pt x="-23374" y="763021"/>
                    <a:pt x="46053" y="642794"/>
                    <a:pt x="73993" y="542041"/>
                  </a:cubicBezTo>
                  <a:cubicBezTo>
                    <a:pt x="101933" y="441288"/>
                    <a:pt x="38433" y="189828"/>
                    <a:pt x="175593" y="100081"/>
                  </a:cubicBezTo>
                  <a:cubicBezTo>
                    <a:pt x="312753" y="10334"/>
                    <a:pt x="795353" y="14568"/>
                    <a:pt x="896953" y="3561"/>
                  </a:cubicBezTo>
                  <a:cubicBezTo>
                    <a:pt x="998553" y="-7446"/>
                    <a:pt x="860546" y="7794"/>
                    <a:pt x="754713" y="39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8EF56C0A-C205-44B2-9A1C-F170D7A6592B}"/>
                </a:ext>
              </a:extLst>
            </p:cNvPr>
            <p:cNvSpPr/>
            <p:nvPr/>
          </p:nvSpPr>
          <p:spPr>
            <a:xfrm>
              <a:off x="2054722" y="2804149"/>
              <a:ext cx="870829" cy="821078"/>
            </a:xfrm>
            <a:custGeom>
              <a:avLst/>
              <a:gdLst>
                <a:gd name="connsiteX0" fmla="*/ 825638 w 870829"/>
                <a:gd name="connsiteY0" fmla="*/ 314971 h 821078"/>
                <a:gd name="connsiteX1" fmla="*/ 784998 w 870829"/>
                <a:gd name="connsiteY1" fmla="*/ 279411 h 821078"/>
                <a:gd name="connsiteX2" fmla="*/ 287158 w 870829"/>
                <a:gd name="connsiteY2" fmla="*/ 137171 h 821078"/>
                <a:gd name="connsiteX3" fmla="*/ 89038 w 870829"/>
                <a:gd name="connsiteY3" fmla="*/ 345451 h 821078"/>
                <a:gd name="connsiteX4" fmla="*/ 73798 w 870829"/>
                <a:gd name="connsiteY4" fmla="*/ 807731 h 821078"/>
                <a:gd name="connsiteX5" fmla="*/ 58558 w 870829"/>
                <a:gd name="connsiteY5" fmla="*/ 660411 h 821078"/>
                <a:gd name="connsiteX6" fmla="*/ 12838 w 870829"/>
                <a:gd name="connsiteY6" fmla="*/ 289571 h 821078"/>
                <a:gd name="connsiteX7" fmla="*/ 317638 w 870829"/>
                <a:gd name="connsiteY7" fmla="*/ 11 h 821078"/>
                <a:gd name="connsiteX8" fmla="*/ 825638 w 870829"/>
                <a:gd name="connsiteY8" fmla="*/ 314971 h 82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829" h="821078">
                  <a:moveTo>
                    <a:pt x="825638" y="314971"/>
                  </a:moveTo>
                  <a:cubicBezTo>
                    <a:pt x="903531" y="361538"/>
                    <a:pt x="874745" y="309044"/>
                    <a:pt x="784998" y="279411"/>
                  </a:cubicBezTo>
                  <a:cubicBezTo>
                    <a:pt x="695251" y="249778"/>
                    <a:pt x="403151" y="126164"/>
                    <a:pt x="287158" y="137171"/>
                  </a:cubicBezTo>
                  <a:cubicBezTo>
                    <a:pt x="171165" y="148178"/>
                    <a:pt x="124598" y="233691"/>
                    <a:pt x="89038" y="345451"/>
                  </a:cubicBezTo>
                  <a:cubicBezTo>
                    <a:pt x="53478" y="457211"/>
                    <a:pt x="78878" y="755238"/>
                    <a:pt x="73798" y="807731"/>
                  </a:cubicBezTo>
                  <a:cubicBezTo>
                    <a:pt x="68718" y="860224"/>
                    <a:pt x="68718" y="746771"/>
                    <a:pt x="58558" y="660411"/>
                  </a:cubicBezTo>
                  <a:cubicBezTo>
                    <a:pt x="48398" y="574051"/>
                    <a:pt x="-30342" y="399638"/>
                    <a:pt x="12838" y="289571"/>
                  </a:cubicBezTo>
                  <a:cubicBezTo>
                    <a:pt x="56018" y="179504"/>
                    <a:pt x="183865" y="-1682"/>
                    <a:pt x="317638" y="11"/>
                  </a:cubicBezTo>
                  <a:cubicBezTo>
                    <a:pt x="451411" y="1704"/>
                    <a:pt x="747745" y="268404"/>
                    <a:pt x="825638" y="314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05EAD65D-9C7F-4B8D-B866-54D20E4C81C4}"/>
                </a:ext>
              </a:extLst>
            </p:cNvPr>
            <p:cNvSpPr/>
            <p:nvPr/>
          </p:nvSpPr>
          <p:spPr>
            <a:xfrm>
              <a:off x="2496930" y="2420148"/>
              <a:ext cx="956940" cy="949771"/>
            </a:xfrm>
            <a:custGeom>
              <a:avLst/>
              <a:gdLst>
                <a:gd name="connsiteX0" fmla="*/ 947310 w 956940"/>
                <a:gd name="connsiteY0" fmla="*/ 886932 h 949771"/>
                <a:gd name="connsiteX1" fmla="*/ 901590 w 956940"/>
                <a:gd name="connsiteY1" fmla="*/ 851372 h 949771"/>
                <a:gd name="connsiteX2" fmla="*/ 672990 w 956940"/>
                <a:gd name="connsiteY2" fmla="*/ 343372 h 949771"/>
                <a:gd name="connsiteX3" fmla="*/ 530750 w 956940"/>
                <a:gd name="connsiteY3" fmla="*/ 8092 h 949771"/>
                <a:gd name="connsiteX4" fmla="*/ 2430 w 956940"/>
                <a:gd name="connsiteY4" fmla="*/ 99532 h 949771"/>
                <a:gd name="connsiteX5" fmla="*/ 342790 w 956940"/>
                <a:gd name="connsiteY5" fmla="*/ 48732 h 949771"/>
                <a:gd name="connsiteX6" fmla="*/ 551070 w 956940"/>
                <a:gd name="connsiteY6" fmla="*/ 216372 h 949771"/>
                <a:gd name="connsiteX7" fmla="*/ 749190 w 956940"/>
                <a:gd name="connsiteY7" fmla="*/ 673572 h 949771"/>
                <a:gd name="connsiteX8" fmla="*/ 937150 w 956940"/>
                <a:gd name="connsiteY8" fmla="*/ 937732 h 949771"/>
                <a:gd name="connsiteX9" fmla="*/ 947310 w 956940"/>
                <a:gd name="connsiteY9" fmla="*/ 886932 h 94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6940" h="949771">
                  <a:moveTo>
                    <a:pt x="947310" y="886932"/>
                  </a:moveTo>
                  <a:cubicBezTo>
                    <a:pt x="941383" y="872539"/>
                    <a:pt x="947310" y="941965"/>
                    <a:pt x="901590" y="851372"/>
                  </a:cubicBezTo>
                  <a:cubicBezTo>
                    <a:pt x="855870" y="760779"/>
                    <a:pt x="734797" y="483919"/>
                    <a:pt x="672990" y="343372"/>
                  </a:cubicBezTo>
                  <a:cubicBezTo>
                    <a:pt x="611183" y="202825"/>
                    <a:pt x="642510" y="48732"/>
                    <a:pt x="530750" y="8092"/>
                  </a:cubicBezTo>
                  <a:cubicBezTo>
                    <a:pt x="418990" y="-32548"/>
                    <a:pt x="33757" y="92759"/>
                    <a:pt x="2430" y="99532"/>
                  </a:cubicBezTo>
                  <a:cubicBezTo>
                    <a:pt x="-28897" y="106305"/>
                    <a:pt x="251350" y="29259"/>
                    <a:pt x="342790" y="48732"/>
                  </a:cubicBezTo>
                  <a:cubicBezTo>
                    <a:pt x="434230" y="68205"/>
                    <a:pt x="483337" y="112232"/>
                    <a:pt x="551070" y="216372"/>
                  </a:cubicBezTo>
                  <a:cubicBezTo>
                    <a:pt x="618803" y="320512"/>
                    <a:pt x="684843" y="553345"/>
                    <a:pt x="749190" y="673572"/>
                  </a:cubicBezTo>
                  <a:cubicBezTo>
                    <a:pt x="813537" y="793799"/>
                    <a:pt x="904130" y="896245"/>
                    <a:pt x="937150" y="937732"/>
                  </a:cubicBezTo>
                  <a:cubicBezTo>
                    <a:pt x="970170" y="979219"/>
                    <a:pt x="953237" y="901325"/>
                    <a:pt x="947310" y="886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6E15D45-8E0D-4CBA-949A-A49BAF607700}"/>
                </a:ext>
              </a:extLst>
            </p:cNvPr>
            <p:cNvSpPr/>
            <p:nvPr/>
          </p:nvSpPr>
          <p:spPr>
            <a:xfrm>
              <a:off x="3354481" y="3241892"/>
              <a:ext cx="294702" cy="787307"/>
            </a:xfrm>
            <a:custGeom>
              <a:avLst/>
              <a:gdLst>
                <a:gd name="connsiteX0" fmla="*/ 130399 w 294702"/>
                <a:gd name="connsiteY0" fmla="*/ 24548 h 787307"/>
                <a:gd name="connsiteX1" fmla="*/ 3399 w 294702"/>
                <a:gd name="connsiteY1" fmla="*/ 491908 h 787307"/>
                <a:gd name="connsiteX2" fmla="*/ 44039 w 294702"/>
                <a:gd name="connsiteY2" fmla="*/ 461428 h 787307"/>
                <a:gd name="connsiteX3" fmla="*/ 125319 w 294702"/>
                <a:gd name="connsiteY3" fmla="*/ 369988 h 787307"/>
                <a:gd name="connsiteX4" fmla="*/ 150719 w 294702"/>
                <a:gd name="connsiteY4" fmla="*/ 781468 h 787307"/>
                <a:gd name="connsiteX5" fmla="*/ 262479 w 294702"/>
                <a:gd name="connsiteY5" fmla="*/ 608748 h 787307"/>
                <a:gd name="connsiteX6" fmla="*/ 292959 w 294702"/>
                <a:gd name="connsiteY6" fmla="*/ 557948 h 787307"/>
                <a:gd name="connsiteX7" fmla="*/ 221839 w 294702"/>
                <a:gd name="connsiteY7" fmla="*/ 593508 h 787307"/>
                <a:gd name="connsiteX8" fmla="*/ 226919 w 294702"/>
                <a:gd name="connsiteY8" fmla="*/ 309028 h 787307"/>
                <a:gd name="connsiteX9" fmla="*/ 69439 w 294702"/>
                <a:gd name="connsiteY9" fmla="*/ 364908 h 787307"/>
                <a:gd name="connsiteX10" fmla="*/ 99919 w 294702"/>
                <a:gd name="connsiteY10" fmla="*/ 95668 h 787307"/>
                <a:gd name="connsiteX11" fmla="*/ 130399 w 294702"/>
                <a:gd name="connsiteY11" fmla="*/ 24548 h 78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702" h="787307">
                  <a:moveTo>
                    <a:pt x="130399" y="24548"/>
                  </a:moveTo>
                  <a:cubicBezTo>
                    <a:pt x="114312" y="90588"/>
                    <a:pt x="17792" y="419095"/>
                    <a:pt x="3399" y="491908"/>
                  </a:cubicBezTo>
                  <a:cubicBezTo>
                    <a:pt x="-10994" y="564721"/>
                    <a:pt x="23719" y="481748"/>
                    <a:pt x="44039" y="461428"/>
                  </a:cubicBezTo>
                  <a:cubicBezTo>
                    <a:pt x="64359" y="441108"/>
                    <a:pt x="107539" y="316648"/>
                    <a:pt x="125319" y="369988"/>
                  </a:cubicBezTo>
                  <a:cubicBezTo>
                    <a:pt x="143099" y="423328"/>
                    <a:pt x="127859" y="741675"/>
                    <a:pt x="150719" y="781468"/>
                  </a:cubicBezTo>
                  <a:cubicBezTo>
                    <a:pt x="173579" y="821261"/>
                    <a:pt x="238772" y="646001"/>
                    <a:pt x="262479" y="608748"/>
                  </a:cubicBezTo>
                  <a:cubicBezTo>
                    <a:pt x="286186" y="571495"/>
                    <a:pt x="299732" y="560488"/>
                    <a:pt x="292959" y="557948"/>
                  </a:cubicBezTo>
                  <a:cubicBezTo>
                    <a:pt x="286186" y="555408"/>
                    <a:pt x="232846" y="634995"/>
                    <a:pt x="221839" y="593508"/>
                  </a:cubicBezTo>
                  <a:cubicBezTo>
                    <a:pt x="210832" y="552021"/>
                    <a:pt x="252319" y="347128"/>
                    <a:pt x="226919" y="309028"/>
                  </a:cubicBezTo>
                  <a:cubicBezTo>
                    <a:pt x="201519" y="270928"/>
                    <a:pt x="90606" y="400468"/>
                    <a:pt x="69439" y="364908"/>
                  </a:cubicBezTo>
                  <a:cubicBezTo>
                    <a:pt x="48272" y="329348"/>
                    <a:pt x="88912" y="150701"/>
                    <a:pt x="99919" y="95668"/>
                  </a:cubicBezTo>
                  <a:cubicBezTo>
                    <a:pt x="110926" y="40635"/>
                    <a:pt x="146486" y="-41492"/>
                    <a:pt x="130399" y="24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4E6D9230-4E8C-4859-B643-330D170DEE87}"/>
                </a:ext>
              </a:extLst>
            </p:cNvPr>
            <p:cNvSpPr/>
            <p:nvPr/>
          </p:nvSpPr>
          <p:spPr>
            <a:xfrm>
              <a:off x="3403494" y="2064411"/>
              <a:ext cx="627041" cy="105305"/>
            </a:xfrm>
            <a:custGeom>
              <a:avLst/>
              <a:gdLst>
                <a:gd name="connsiteX0" fmla="*/ 106 w 627041"/>
                <a:gd name="connsiteY0" fmla="*/ 74269 h 105305"/>
                <a:gd name="connsiteX1" fmla="*/ 106786 w 627041"/>
                <a:gd name="connsiteY1" fmla="*/ 53949 h 105305"/>
                <a:gd name="connsiteX2" fmla="*/ 543666 w 627041"/>
                <a:gd name="connsiteY2" fmla="*/ 59029 h 105305"/>
                <a:gd name="connsiteX3" fmla="*/ 609706 w 627041"/>
                <a:gd name="connsiteY3" fmla="*/ 104749 h 105305"/>
                <a:gd name="connsiteX4" fmla="*/ 330306 w 627041"/>
                <a:gd name="connsiteY4" fmla="*/ 23469 h 105305"/>
                <a:gd name="connsiteX5" fmla="*/ 91546 w 627041"/>
                <a:gd name="connsiteY5" fmla="*/ 3149 h 105305"/>
                <a:gd name="connsiteX6" fmla="*/ 106 w 627041"/>
                <a:gd name="connsiteY6" fmla="*/ 74269 h 10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7041" h="105305">
                  <a:moveTo>
                    <a:pt x="106" y="74269"/>
                  </a:moveTo>
                  <a:cubicBezTo>
                    <a:pt x="2646" y="82736"/>
                    <a:pt x="16193" y="56489"/>
                    <a:pt x="106786" y="53949"/>
                  </a:cubicBezTo>
                  <a:cubicBezTo>
                    <a:pt x="197379" y="51409"/>
                    <a:pt x="459846" y="50562"/>
                    <a:pt x="543666" y="59029"/>
                  </a:cubicBezTo>
                  <a:cubicBezTo>
                    <a:pt x="627486" y="67496"/>
                    <a:pt x="645266" y="110676"/>
                    <a:pt x="609706" y="104749"/>
                  </a:cubicBezTo>
                  <a:cubicBezTo>
                    <a:pt x="574146" y="98822"/>
                    <a:pt x="416666" y="40402"/>
                    <a:pt x="330306" y="23469"/>
                  </a:cubicBezTo>
                  <a:cubicBezTo>
                    <a:pt x="243946" y="6536"/>
                    <a:pt x="142346" y="-6164"/>
                    <a:pt x="91546" y="3149"/>
                  </a:cubicBezTo>
                  <a:cubicBezTo>
                    <a:pt x="40746" y="12462"/>
                    <a:pt x="-2434" y="65802"/>
                    <a:pt x="106" y="74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0D603F0-1F9B-4EBC-B295-D5A5042F1F00}"/>
                </a:ext>
              </a:extLst>
            </p:cNvPr>
            <p:cNvSpPr/>
            <p:nvPr/>
          </p:nvSpPr>
          <p:spPr>
            <a:xfrm>
              <a:off x="4011604" y="2096461"/>
              <a:ext cx="642261" cy="362832"/>
            </a:xfrm>
            <a:custGeom>
              <a:avLst/>
              <a:gdLst>
                <a:gd name="connsiteX0" fmla="*/ 1596 w 642261"/>
                <a:gd name="connsiteY0" fmla="*/ 67619 h 362832"/>
                <a:gd name="connsiteX1" fmla="*/ 240356 w 642261"/>
                <a:gd name="connsiteY1" fmla="*/ 67619 h 362832"/>
                <a:gd name="connsiteX2" fmla="*/ 631516 w 642261"/>
                <a:gd name="connsiteY2" fmla="*/ 362259 h 362832"/>
                <a:gd name="connsiteX3" fmla="*/ 499436 w 642261"/>
                <a:gd name="connsiteY3" fmla="*/ 138739 h 362832"/>
                <a:gd name="connsiteX4" fmla="*/ 153996 w 642261"/>
                <a:gd name="connsiteY4" fmla="*/ 1579 h 362832"/>
                <a:gd name="connsiteX5" fmla="*/ 1596 w 642261"/>
                <a:gd name="connsiteY5" fmla="*/ 67619 h 362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261" h="362832">
                  <a:moveTo>
                    <a:pt x="1596" y="67619"/>
                  </a:moveTo>
                  <a:cubicBezTo>
                    <a:pt x="15989" y="78626"/>
                    <a:pt x="135369" y="18512"/>
                    <a:pt x="240356" y="67619"/>
                  </a:cubicBezTo>
                  <a:cubicBezTo>
                    <a:pt x="345343" y="116726"/>
                    <a:pt x="588336" y="350406"/>
                    <a:pt x="631516" y="362259"/>
                  </a:cubicBezTo>
                  <a:cubicBezTo>
                    <a:pt x="674696" y="374112"/>
                    <a:pt x="579023" y="198852"/>
                    <a:pt x="499436" y="138739"/>
                  </a:cubicBezTo>
                  <a:cubicBezTo>
                    <a:pt x="419849" y="78626"/>
                    <a:pt x="235276" y="14279"/>
                    <a:pt x="153996" y="1579"/>
                  </a:cubicBezTo>
                  <a:cubicBezTo>
                    <a:pt x="72716" y="-11121"/>
                    <a:pt x="-12797" y="56612"/>
                    <a:pt x="1596" y="676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B9326F69-26C8-4DE2-8CCA-B02824880F53}"/>
                </a:ext>
              </a:extLst>
            </p:cNvPr>
            <p:cNvSpPr/>
            <p:nvPr/>
          </p:nvSpPr>
          <p:spPr>
            <a:xfrm>
              <a:off x="2311009" y="2647608"/>
              <a:ext cx="972626" cy="435721"/>
            </a:xfrm>
            <a:custGeom>
              <a:avLst/>
              <a:gdLst>
                <a:gd name="connsiteX0" fmla="*/ 19441 w 972626"/>
                <a:gd name="connsiteY0" fmla="*/ 13042 h 435721"/>
                <a:gd name="connsiteX1" fmla="*/ 162316 w 972626"/>
                <a:gd name="connsiteY1" fmla="*/ 16217 h 435721"/>
                <a:gd name="connsiteX2" fmla="*/ 575066 w 972626"/>
                <a:gd name="connsiteY2" fmla="*/ 73367 h 435721"/>
                <a:gd name="connsiteX3" fmla="*/ 959241 w 972626"/>
                <a:gd name="connsiteY3" fmla="*/ 425792 h 435721"/>
                <a:gd name="connsiteX4" fmla="*/ 854466 w 972626"/>
                <a:gd name="connsiteY4" fmla="*/ 324192 h 435721"/>
                <a:gd name="connsiteX5" fmla="*/ 559191 w 972626"/>
                <a:gd name="connsiteY5" fmla="*/ 171792 h 435721"/>
                <a:gd name="connsiteX6" fmla="*/ 19441 w 972626"/>
                <a:gd name="connsiteY6" fmla="*/ 13042 h 43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2626" h="435721">
                  <a:moveTo>
                    <a:pt x="19441" y="13042"/>
                  </a:moveTo>
                  <a:cubicBezTo>
                    <a:pt x="-46705" y="-12887"/>
                    <a:pt x="69712" y="6163"/>
                    <a:pt x="162316" y="16217"/>
                  </a:cubicBezTo>
                  <a:cubicBezTo>
                    <a:pt x="254920" y="26271"/>
                    <a:pt x="442245" y="5105"/>
                    <a:pt x="575066" y="73367"/>
                  </a:cubicBezTo>
                  <a:cubicBezTo>
                    <a:pt x="707887" y="141629"/>
                    <a:pt x="912674" y="383988"/>
                    <a:pt x="959241" y="425792"/>
                  </a:cubicBezTo>
                  <a:cubicBezTo>
                    <a:pt x="1005808" y="467596"/>
                    <a:pt x="921141" y="366525"/>
                    <a:pt x="854466" y="324192"/>
                  </a:cubicBezTo>
                  <a:cubicBezTo>
                    <a:pt x="787791" y="281859"/>
                    <a:pt x="694129" y="224180"/>
                    <a:pt x="559191" y="171792"/>
                  </a:cubicBezTo>
                  <a:cubicBezTo>
                    <a:pt x="424254" y="119405"/>
                    <a:pt x="85587" y="38971"/>
                    <a:pt x="19441" y="13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F1DFCDB4-2E8B-49C1-BEEA-D369376B034E}"/>
                </a:ext>
              </a:extLst>
            </p:cNvPr>
            <p:cNvSpPr/>
            <p:nvPr/>
          </p:nvSpPr>
          <p:spPr>
            <a:xfrm>
              <a:off x="2823454" y="3971782"/>
              <a:ext cx="578958" cy="250856"/>
            </a:xfrm>
            <a:custGeom>
              <a:avLst/>
              <a:gdLst>
                <a:gd name="connsiteX0" fmla="*/ 576971 w 578958"/>
                <a:gd name="connsiteY0" fmla="*/ 143 h 250856"/>
                <a:gd name="connsiteX1" fmla="*/ 367421 w 578958"/>
                <a:gd name="connsiteY1" fmla="*/ 200168 h 250856"/>
                <a:gd name="connsiteX2" fmla="*/ 192796 w 578958"/>
                <a:gd name="connsiteY2" fmla="*/ 200168 h 250856"/>
                <a:gd name="connsiteX3" fmla="*/ 2296 w 578958"/>
                <a:gd name="connsiteY3" fmla="*/ 200168 h 250856"/>
                <a:gd name="connsiteX4" fmla="*/ 329321 w 578958"/>
                <a:gd name="connsiteY4" fmla="*/ 231918 h 250856"/>
                <a:gd name="connsiteX5" fmla="*/ 465846 w 578958"/>
                <a:gd name="connsiteY5" fmla="*/ 235093 h 250856"/>
                <a:gd name="connsiteX6" fmla="*/ 576971 w 578958"/>
                <a:gd name="connsiteY6" fmla="*/ 143 h 25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8958" h="250856">
                  <a:moveTo>
                    <a:pt x="576971" y="143"/>
                  </a:moveTo>
                  <a:cubicBezTo>
                    <a:pt x="560567" y="-5678"/>
                    <a:pt x="431450" y="166831"/>
                    <a:pt x="367421" y="200168"/>
                  </a:cubicBezTo>
                  <a:cubicBezTo>
                    <a:pt x="303392" y="233505"/>
                    <a:pt x="192796" y="200168"/>
                    <a:pt x="192796" y="200168"/>
                  </a:cubicBezTo>
                  <a:cubicBezTo>
                    <a:pt x="131942" y="200168"/>
                    <a:pt x="-20458" y="194876"/>
                    <a:pt x="2296" y="200168"/>
                  </a:cubicBezTo>
                  <a:cubicBezTo>
                    <a:pt x="25050" y="205460"/>
                    <a:pt x="252063" y="226097"/>
                    <a:pt x="329321" y="231918"/>
                  </a:cubicBezTo>
                  <a:cubicBezTo>
                    <a:pt x="406579" y="237739"/>
                    <a:pt x="427746" y="269489"/>
                    <a:pt x="465846" y="235093"/>
                  </a:cubicBezTo>
                  <a:cubicBezTo>
                    <a:pt x="503946" y="200697"/>
                    <a:pt x="593375" y="5964"/>
                    <a:pt x="576971" y="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C2DBB10B-B0D0-46B4-8E48-A202B135EAD7}"/>
                </a:ext>
              </a:extLst>
            </p:cNvPr>
            <p:cNvSpPr/>
            <p:nvPr/>
          </p:nvSpPr>
          <p:spPr>
            <a:xfrm>
              <a:off x="2579427" y="4076700"/>
              <a:ext cx="284423" cy="219170"/>
            </a:xfrm>
            <a:custGeom>
              <a:avLst/>
              <a:gdLst>
                <a:gd name="connsiteX0" fmla="*/ 284423 w 284423"/>
                <a:gd name="connsiteY0" fmla="*/ 0 h 219170"/>
                <a:gd name="connsiteX1" fmla="*/ 36773 w 284423"/>
                <a:gd name="connsiteY1" fmla="*/ 152400 h 219170"/>
                <a:gd name="connsiteX2" fmla="*/ 5023 w 284423"/>
                <a:gd name="connsiteY2" fmla="*/ 219075 h 219170"/>
                <a:gd name="connsiteX3" fmla="*/ 74873 w 284423"/>
                <a:gd name="connsiteY3" fmla="*/ 168275 h 219170"/>
                <a:gd name="connsiteX4" fmla="*/ 284423 w 284423"/>
                <a:gd name="connsiteY4" fmla="*/ 0 h 21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23" h="219170">
                  <a:moveTo>
                    <a:pt x="284423" y="0"/>
                  </a:moveTo>
                  <a:cubicBezTo>
                    <a:pt x="183881" y="57944"/>
                    <a:pt x="83340" y="115888"/>
                    <a:pt x="36773" y="152400"/>
                  </a:cubicBezTo>
                  <a:cubicBezTo>
                    <a:pt x="-9794" y="188912"/>
                    <a:pt x="-1327" y="216429"/>
                    <a:pt x="5023" y="219075"/>
                  </a:cubicBezTo>
                  <a:cubicBezTo>
                    <a:pt x="11373" y="221721"/>
                    <a:pt x="74873" y="168275"/>
                    <a:pt x="74873" y="168275"/>
                  </a:cubicBezTo>
                  <a:lnTo>
                    <a:pt x="28442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AEF7481F-3619-442F-9A7D-95C03DC9BC86}"/>
                </a:ext>
              </a:extLst>
            </p:cNvPr>
            <p:cNvSpPr/>
            <p:nvPr/>
          </p:nvSpPr>
          <p:spPr>
            <a:xfrm>
              <a:off x="2611470" y="4096443"/>
              <a:ext cx="314499" cy="208896"/>
            </a:xfrm>
            <a:custGeom>
              <a:avLst/>
              <a:gdLst>
                <a:gd name="connsiteX0" fmla="*/ 497 w 314499"/>
                <a:gd name="connsiteY0" fmla="*/ 208857 h 208896"/>
                <a:gd name="connsiteX1" fmla="*/ 125380 w 314499"/>
                <a:gd name="connsiteY1" fmla="*/ 117840 h 208896"/>
                <a:gd name="connsiteX2" fmla="*/ 313763 w 314499"/>
                <a:gd name="connsiteY2" fmla="*/ 1424 h 208896"/>
                <a:gd name="connsiteX3" fmla="*/ 186763 w 314499"/>
                <a:gd name="connsiteY3" fmla="*/ 56457 h 208896"/>
                <a:gd name="connsiteX4" fmla="*/ 85163 w 314499"/>
                <a:gd name="connsiteY4" fmla="*/ 107257 h 208896"/>
                <a:gd name="connsiteX5" fmla="*/ 497 w 314499"/>
                <a:gd name="connsiteY5" fmla="*/ 208857 h 20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4499" h="208896">
                  <a:moveTo>
                    <a:pt x="497" y="208857"/>
                  </a:moveTo>
                  <a:cubicBezTo>
                    <a:pt x="7200" y="210621"/>
                    <a:pt x="73169" y="152412"/>
                    <a:pt x="125380" y="117840"/>
                  </a:cubicBezTo>
                  <a:cubicBezTo>
                    <a:pt x="177591" y="83268"/>
                    <a:pt x="303533" y="11654"/>
                    <a:pt x="313763" y="1424"/>
                  </a:cubicBezTo>
                  <a:cubicBezTo>
                    <a:pt x="323993" y="-8806"/>
                    <a:pt x="224863" y="38818"/>
                    <a:pt x="186763" y="56457"/>
                  </a:cubicBezTo>
                  <a:cubicBezTo>
                    <a:pt x="148663" y="74096"/>
                    <a:pt x="113738" y="82563"/>
                    <a:pt x="85163" y="107257"/>
                  </a:cubicBezTo>
                  <a:cubicBezTo>
                    <a:pt x="56588" y="131951"/>
                    <a:pt x="-6206" y="207093"/>
                    <a:pt x="497" y="2088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3C131F8B-5D3C-42C5-8EC1-0DDA74CFFDD4}"/>
                </a:ext>
              </a:extLst>
            </p:cNvPr>
            <p:cNvSpPr/>
            <p:nvPr/>
          </p:nvSpPr>
          <p:spPr>
            <a:xfrm>
              <a:off x="2715592" y="4095718"/>
              <a:ext cx="374741" cy="196883"/>
            </a:xfrm>
            <a:custGeom>
              <a:avLst/>
              <a:gdLst>
                <a:gd name="connsiteX0" fmla="*/ 91 w 374741"/>
                <a:gd name="connsiteY0" fmla="*/ 196882 h 196883"/>
                <a:gd name="connsiteX1" fmla="*/ 146141 w 374741"/>
                <a:gd name="connsiteY1" fmla="*/ 97399 h 196883"/>
                <a:gd name="connsiteX2" fmla="*/ 302775 w 374741"/>
                <a:gd name="connsiteY2" fmla="*/ 32 h 196883"/>
                <a:gd name="connsiteX3" fmla="*/ 171541 w 374741"/>
                <a:gd name="connsiteY3" fmla="*/ 86815 h 196883"/>
                <a:gd name="connsiteX4" fmla="*/ 374741 w 374741"/>
                <a:gd name="connsiteY4" fmla="*/ 114332 h 196883"/>
                <a:gd name="connsiteX5" fmla="*/ 169425 w 374741"/>
                <a:gd name="connsiteY5" fmla="*/ 116449 h 196883"/>
                <a:gd name="connsiteX6" fmla="*/ 285841 w 374741"/>
                <a:gd name="connsiteY6" fmla="*/ 50832 h 196883"/>
                <a:gd name="connsiteX7" fmla="*/ 167308 w 374741"/>
                <a:gd name="connsiteY7" fmla="*/ 99515 h 196883"/>
                <a:gd name="connsiteX8" fmla="*/ 91 w 374741"/>
                <a:gd name="connsiteY8" fmla="*/ 196882 h 1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741" h="196883">
                  <a:moveTo>
                    <a:pt x="91" y="196882"/>
                  </a:moveTo>
                  <a:cubicBezTo>
                    <a:pt x="-3437" y="196529"/>
                    <a:pt x="95694" y="130207"/>
                    <a:pt x="146141" y="97399"/>
                  </a:cubicBezTo>
                  <a:cubicBezTo>
                    <a:pt x="196588" y="64591"/>
                    <a:pt x="298542" y="1796"/>
                    <a:pt x="302775" y="32"/>
                  </a:cubicBezTo>
                  <a:cubicBezTo>
                    <a:pt x="307008" y="-1732"/>
                    <a:pt x="159547" y="67765"/>
                    <a:pt x="171541" y="86815"/>
                  </a:cubicBezTo>
                  <a:cubicBezTo>
                    <a:pt x="183535" y="105865"/>
                    <a:pt x="375094" y="109393"/>
                    <a:pt x="374741" y="114332"/>
                  </a:cubicBezTo>
                  <a:cubicBezTo>
                    <a:pt x="374388" y="119271"/>
                    <a:pt x="184242" y="127032"/>
                    <a:pt x="169425" y="116449"/>
                  </a:cubicBezTo>
                  <a:cubicBezTo>
                    <a:pt x="154608" y="105866"/>
                    <a:pt x="286194" y="53654"/>
                    <a:pt x="285841" y="50832"/>
                  </a:cubicBezTo>
                  <a:cubicBezTo>
                    <a:pt x="285488" y="48010"/>
                    <a:pt x="213169" y="73762"/>
                    <a:pt x="167308" y="99515"/>
                  </a:cubicBezTo>
                  <a:cubicBezTo>
                    <a:pt x="121447" y="125268"/>
                    <a:pt x="3619" y="197235"/>
                    <a:pt x="91" y="196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22120A4-646E-4F82-BB04-C0B262D1FD43}"/>
                </a:ext>
              </a:extLst>
            </p:cNvPr>
            <p:cNvSpPr/>
            <p:nvPr/>
          </p:nvSpPr>
          <p:spPr>
            <a:xfrm>
              <a:off x="3155440" y="4214256"/>
              <a:ext cx="366694" cy="40322"/>
            </a:xfrm>
            <a:custGeom>
              <a:avLst/>
              <a:gdLst>
                <a:gd name="connsiteX0" fmla="*/ 510 w 366694"/>
                <a:gd name="connsiteY0" fmla="*/ 2144 h 40322"/>
                <a:gd name="connsiteX1" fmla="*/ 250277 w 366694"/>
                <a:gd name="connsiteY1" fmla="*/ 12727 h 40322"/>
                <a:gd name="connsiteX2" fmla="*/ 366693 w 366694"/>
                <a:gd name="connsiteY2" fmla="*/ 27 h 40322"/>
                <a:gd name="connsiteX3" fmla="*/ 248160 w 366694"/>
                <a:gd name="connsiteY3" fmla="*/ 16961 h 40322"/>
                <a:gd name="connsiteX4" fmla="*/ 186777 w 366694"/>
                <a:gd name="connsiteY4" fmla="*/ 40244 h 40322"/>
                <a:gd name="connsiteX5" fmla="*/ 510 w 366694"/>
                <a:gd name="connsiteY5" fmla="*/ 2144 h 40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6694" h="40322">
                  <a:moveTo>
                    <a:pt x="510" y="2144"/>
                  </a:moveTo>
                  <a:cubicBezTo>
                    <a:pt x="11093" y="-2442"/>
                    <a:pt x="189247" y="13080"/>
                    <a:pt x="250277" y="12727"/>
                  </a:cubicBezTo>
                  <a:cubicBezTo>
                    <a:pt x="311307" y="12374"/>
                    <a:pt x="367046" y="-679"/>
                    <a:pt x="366693" y="27"/>
                  </a:cubicBezTo>
                  <a:cubicBezTo>
                    <a:pt x="366340" y="733"/>
                    <a:pt x="278146" y="10258"/>
                    <a:pt x="248160" y="16961"/>
                  </a:cubicBezTo>
                  <a:cubicBezTo>
                    <a:pt x="218174" y="23664"/>
                    <a:pt x="226641" y="41655"/>
                    <a:pt x="186777" y="40244"/>
                  </a:cubicBezTo>
                  <a:cubicBezTo>
                    <a:pt x="146913" y="38833"/>
                    <a:pt x="-10073" y="6730"/>
                    <a:pt x="510" y="21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364A97AC-3A16-4376-B233-BE3946CE0F68}"/>
                </a:ext>
              </a:extLst>
            </p:cNvPr>
            <p:cNvSpPr/>
            <p:nvPr/>
          </p:nvSpPr>
          <p:spPr>
            <a:xfrm>
              <a:off x="3498749" y="4409875"/>
              <a:ext cx="101724" cy="921287"/>
            </a:xfrm>
            <a:custGeom>
              <a:avLst/>
              <a:gdLst>
                <a:gd name="connsiteX0" fmla="*/ 14918 w 101724"/>
                <a:gd name="connsiteY0" fmla="*/ 11842 h 921287"/>
                <a:gd name="connsiteX1" fmla="*/ 53018 w 101724"/>
                <a:gd name="connsiteY1" fmla="*/ 534658 h 921287"/>
                <a:gd name="connsiteX2" fmla="*/ 101701 w 101724"/>
                <a:gd name="connsiteY2" fmla="*/ 864858 h 921287"/>
                <a:gd name="connsiteX3" fmla="*/ 46668 w 101724"/>
                <a:gd name="connsiteY3" fmla="*/ 915658 h 921287"/>
                <a:gd name="connsiteX4" fmla="*/ 40318 w 101724"/>
                <a:gd name="connsiteY4" fmla="*/ 909308 h 921287"/>
                <a:gd name="connsiteX5" fmla="*/ 72068 w 101724"/>
                <a:gd name="connsiteY5" fmla="*/ 820408 h 921287"/>
                <a:gd name="connsiteX6" fmla="*/ 61484 w 101724"/>
                <a:gd name="connsiteY6" fmla="*/ 754792 h 921287"/>
                <a:gd name="connsiteX7" fmla="*/ 2218 w 101724"/>
                <a:gd name="connsiteY7" fmla="*/ 217158 h 921287"/>
                <a:gd name="connsiteX8" fmla="*/ 14918 w 101724"/>
                <a:gd name="connsiteY8" fmla="*/ 11842 h 92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24" h="921287">
                  <a:moveTo>
                    <a:pt x="14918" y="11842"/>
                  </a:moveTo>
                  <a:cubicBezTo>
                    <a:pt x="23385" y="64759"/>
                    <a:pt x="38554" y="392489"/>
                    <a:pt x="53018" y="534658"/>
                  </a:cubicBezTo>
                  <a:cubicBezTo>
                    <a:pt x="67482" y="676827"/>
                    <a:pt x="102759" y="801358"/>
                    <a:pt x="101701" y="864858"/>
                  </a:cubicBezTo>
                  <a:cubicBezTo>
                    <a:pt x="100643" y="928358"/>
                    <a:pt x="56898" y="908250"/>
                    <a:pt x="46668" y="915658"/>
                  </a:cubicBezTo>
                  <a:cubicBezTo>
                    <a:pt x="36438" y="923066"/>
                    <a:pt x="36085" y="925183"/>
                    <a:pt x="40318" y="909308"/>
                  </a:cubicBezTo>
                  <a:cubicBezTo>
                    <a:pt x="44551" y="893433"/>
                    <a:pt x="68540" y="846161"/>
                    <a:pt x="72068" y="820408"/>
                  </a:cubicBezTo>
                  <a:cubicBezTo>
                    <a:pt x="75596" y="794655"/>
                    <a:pt x="73126" y="855334"/>
                    <a:pt x="61484" y="754792"/>
                  </a:cubicBezTo>
                  <a:cubicBezTo>
                    <a:pt x="49842" y="654250"/>
                    <a:pt x="9273" y="340983"/>
                    <a:pt x="2218" y="217158"/>
                  </a:cubicBezTo>
                  <a:cubicBezTo>
                    <a:pt x="-4838" y="93333"/>
                    <a:pt x="6451" y="-41075"/>
                    <a:pt x="14918" y="11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8DECF99-AB7D-410E-BF9E-C850F6091374}"/>
                </a:ext>
              </a:extLst>
            </p:cNvPr>
            <p:cNvSpPr/>
            <p:nvPr/>
          </p:nvSpPr>
          <p:spPr>
            <a:xfrm>
              <a:off x="3352741" y="4548557"/>
              <a:ext cx="131330" cy="271097"/>
            </a:xfrm>
            <a:custGeom>
              <a:avLst/>
              <a:gdLst>
                <a:gd name="connsiteX0" fmla="*/ 127059 w 131330"/>
                <a:gd name="connsiteY0" fmla="*/ 160 h 271097"/>
                <a:gd name="connsiteX1" fmla="*/ 57209 w 131330"/>
                <a:gd name="connsiteY1" fmla="*/ 205476 h 271097"/>
                <a:gd name="connsiteX2" fmla="*/ 59 w 131330"/>
                <a:gd name="connsiteY2" fmla="*/ 271093 h 271097"/>
                <a:gd name="connsiteX3" fmla="*/ 67792 w 131330"/>
                <a:gd name="connsiteY3" fmla="*/ 203360 h 271097"/>
                <a:gd name="connsiteX4" fmla="*/ 116476 w 131330"/>
                <a:gd name="connsiteY4" fmla="*/ 171610 h 271097"/>
                <a:gd name="connsiteX5" fmla="*/ 127059 w 131330"/>
                <a:gd name="connsiteY5" fmla="*/ 160 h 271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330" h="271097">
                  <a:moveTo>
                    <a:pt x="127059" y="160"/>
                  </a:moveTo>
                  <a:cubicBezTo>
                    <a:pt x="117181" y="5804"/>
                    <a:pt x="78376" y="160321"/>
                    <a:pt x="57209" y="205476"/>
                  </a:cubicBezTo>
                  <a:cubicBezTo>
                    <a:pt x="36042" y="250631"/>
                    <a:pt x="-1705" y="271446"/>
                    <a:pt x="59" y="271093"/>
                  </a:cubicBezTo>
                  <a:cubicBezTo>
                    <a:pt x="1823" y="270740"/>
                    <a:pt x="48389" y="219940"/>
                    <a:pt x="67792" y="203360"/>
                  </a:cubicBezTo>
                  <a:cubicBezTo>
                    <a:pt x="87195" y="186780"/>
                    <a:pt x="104834" y="203360"/>
                    <a:pt x="116476" y="171610"/>
                  </a:cubicBezTo>
                  <a:cubicBezTo>
                    <a:pt x="128118" y="139860"/>
                    <a:pt x="136937" y="-5484"/>
                    <a:pt x="127059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D144C354-7DCB-4E59-B56F-65F649682233}"/>
                </a:ext>
              </a:extLst>
            </p:cNvPr>
            <p:cNvSpPr/>
            <p:nvPr/>
          </p:nvSpPr>
          <p:spPr>
            <a:xfrm>
              <a:off x="3458602" y="4792111"/>
              <a:ext cx="53215" cy="511323"/>
            </a:xfrm>
            <a:custGeom>
              <a:avLst/>
              <a:gdLst>
                <a:gd name="connsiteX0" fmla="*/ 31 w 53215"/>
                <a:gd name="connsiteY0" fmla="*/ 2139 h 511323"/>
                <a:gd name="connsiteX1" fmla="*/ 52948 w 53215"/>
                <a:gd name="connsiteY1" fmla="*/ 364089 h 511323"/>
                <a:gd name="connsiteX2" fmla="*/ 21198 w 53215"/>
                <a:gd name="connsiteY2" fmla="*/ 472039 h 511323"/>
                <a:gd name="connsiteX3" fmla="*/ 36015 w 53215"/>
                <a:gd name="connsiteY3" fmla="*/ 510139 h 511323"/>
                <a:gd name="connsiteX4" fmla="*/ 33898 w 53215"/>
                <a:gd name="connsiteY4" fmla="*/ 433939 h 511323"/>
                <a:gd name="connsiteX5" fmla="*/ 44481 w 53215"/>
                <a:gd name="connsiteY5" fmla="*/ 224389 h 511323"/>
                <a:gd name="connsiteX6" fmla="*/ 31 w 53215"/>
                <a:gd name="connsiteY6" fmla="*/ 2139 h 511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215" h="511323">
                  <a:moveTo>
                    <a:pt x="31" y="2139"/>
                  </a:moveTo>
                  <a:cubicBezTo>
                    <a:pt x="1442" y="25422"/>
                    <a:pt x="49420" y="285772"/>
                    <a:pt x="52948" y="364089"/>
                  </a:cubicBezTo>
                  <a:cubicBezTo>
                    <a:pt x="56476" y="442406"/>
                    <a:pt x="24020" y="447697"/>
                    <a:pt x="21198" y="472039"/>
                  </a:cubicBezTo>
                  <a:cubicBezTo>
                    <a:pt x="18376" y="496381"/>
                    <a:pt x="33898" y="516489"/>
                    <a:pt x="36015" y="510139"/>
                  </a:cubicBezTo>
                  <a:cubicBezTo>
                    <a:pt x="38132" y="503789"/>
                    <a:pt x="32487" y="481564"/>
                    <a:pt x="33898" y="433939"/>
                  </a:cubicBezTo>
                  <a:cubicBezTo>
                    <a:pt x="35309" y="386314"/>
                    <a:pt x="44128" y="297061"/>
                    <a:pt x="44481" y="224389"/>
                  </a:cubicBezTo>
                  <a:cubicBezTo>
                    <a:pt x="44834" y="151717"/>
                    <a:pt x="-1380" y="-21144"/>
                    <a:pt x="31" y="2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EF0D542F-76A0-4096-AAAB-1A1410633F3C}"/>
                </a:ext>
              </a:extLst>
            </p:cNvPr>
            <p:cNvSpPr/>
            <p:nvPr/>
          </p:nvSpPr>
          <p:spPr>
            <a:xfrm>
              <a:off x="3200389" y="5037667"/>
              <a:ext cx="78679" cy="328767"/>
            </a:xfrm>
            <a:custGeom>
              <a:avLst/>
              <a:gdLst>
                <a:gd name="connsiteX0" fmla="*/ 78328 w 78679"/>
                <a:gd name="connsiteY0" fmla="*/ 0 h 328767"/>
                <a:gd name="connsiteX1" fmla="*/ 29644 w 78679"/>
                <a:gd name="connsiteY1" fmla="*/ 160866 h 328767"/>
                <a:gd name="connsiteX2" fmla="*/ 48694 w 78679"/>
                <a:gd name="connsiteY2" fmla="*/ 323850 h 328767"/>
                <a:gd name="connsiteX3" fmla="*/ 38111 w 78679"/>
                <a:gd name="connsiteY3" fmla="*/ 275166 h 328767"/>
                <a:gd name="connsiteX4" fmla="*/ 11 w 78679"/>
                <a:gd name="connsiteY4" fmla="*/ 160866 h 328767"/>
                <a:gd name="connsiteX5" fmla="*/ 78328 w 78679"/>
                <a:gd name="connsiteY5" fmla="*/ 0 h 32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679" h="328767">
                  <a:moveTo>
                    <a:pt x="78328" y="0"/>
                  </a:moveTo>
                  <a:cubicBezTo>
                    <a:pt x="83267" y="0"/>
                    <a:pt x="34583" y="106891"/>
                    <a:pt x="29644" y="160866"/>
                  </a:cubicBezTo>
                  <a:cubicBezTo>
                    <a:pt x="24705" y="214841"/>
                    <a:pt x="47283" y="304800"/>
                    <a:pt x="48694" y="323850"/>
                  </a:cubicBezTo>
                  <a:cubicBezTo>
                    <a:pt x="50105" y="342900"/>
                    <a:pt x="46225" y="302330"/>
                    <a:pt x="38111" y="275166"/>
                  </a:cubicBezTo>
                  <a:cubicBezTo>
                    <a:pt x="29997" y="248002"/>
                    <a:pt x="-695" y="204610"/>
                    <a:pt x="11" y="160866"/>
                  </a:cubicBezTo>
                  <a:cubicBezTo>
                    <a:pt x="716" y="117122"/>
                    <a:pt x="73389" y="0"/>
                    <a:pt x="783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680DC34A-1004-4315-8AD1-CDF528E886A1}"/>
                </a:ext>
              </a:extLst>
            </p:cNvPr>
            <p:cNvSpPr/>
            <p:nvPr/>
          </p:nvSpPr>
          <p:spPr>
            <a:xfrm>
              <a:off x="3281436" y="5237630"/>
              <a:ext cx="177366" cy="117538"/>
            </a:xfrm>
            <a:custGeom>
              <a:avLst/>
              <a:gdLst>
                <a:gd name="connsiteX0" fmla="*/ 1514 w 177366"/>
                <a:gd name="connsiteY0" fmla="*/ 117537 h 117538"/>
                <a:gd name="connsiteX1" fmla="*/ 50197 w 177366"/>
                <a:gd name="connsiteY1" fmla="*/ 26520 h 117538"/>
                <a:gd name="connsiteX2" fmla="*/ 84064 w 177366"/>
                <a:gd name="connsiteY2" fmla="*/ 15937 h 117538"/>
                <a:gd name="connsiteX3" fmla="*/ 177197 w 177366"/>
                <a:gd name="connsiteY3" fmla="*/ 49803 h 117538"/>
                <a:gd name="connsiteX4" fmla="*/ 58664 w 177366"/>
                <a:gd name="connsiteY4" fmla="*/ 1120 h 117538"/>
                <a:gd name="connsiteX5" fmla="*/ 16331 w 177366"/>
                <a:gd name="connsiteY5" fmla="*/ 24403 h 117538"/>
                <a:gd name="connsiteX6" fmla="*/ 1514 w 177366"/>
                <a:gd name="connsiteY6" fmla="*/ 117537 h 11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366" h="117538">
                  <a:moveTo>
                    <a:pt x="1514" y="117537"/>
                  </a:moveTo>
                  <a:cubicBezTo>
                    <a:pt x="7158" y="117890"/>
                    <a:pt x="36439" y="43453"/>
                    <a:pt x="50197" y="26520"/>
                  </a:cubicBezTo>
                  <a:cubicBezTo>
                    <a:pt x="63955" y="9587"/>
                    <a:pt x="62897" y="12057"/>
                    <a:pt x="84064" y="15937"/>
                  </a:cubicBezTo>
                  <a:cubicBezTo>
                    <a:pt x="105231" y="19817"/>
                    <a:pt x="181430" y="52272"/>
                    <a:pt x="177197" y="49803"/>
                  </a:cubicBezTo>
                  <a:cubicBezTo>
                    <a:pt x="172964" y="47334"/>
                    <a:pt x="85475" y="5353"/>
                    <a:pt x="58664" y="1120"/>
                  </a:cubicBezTo>
                  <a:cubicBezTo>
                    <a:pt x="31853" y="-3113"/>
                    <a:pt x="25503" y="4648"/>
                    <a:pt x="16331" y="24403"/>
                  </a:cubicBezTo>
                  <a:cubicBezTo>
                    <a:pt x="7159" y="44158"/>
                    <a:pt x="-4130" y="117184"/>
                    <a:pt x="1514" y="117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50428615-8CA3-4CEC-911F-BB36C4A4E306}"/>
                </a:ext>
              </a:extLst>
            </p:cNvPr>
            <p:cNvSpPr/>
            <p:nvPr/>
          </p:nvSpPr>
          <p:spPr>
            <a:xfrm>
              <a:off x="3413672" y="5314919"/>
              <a:ext cx="48252" cy="121123"/>
            </a:xfrm>
            <a:custGeom>
              <a:avLst/>
              <a:gdLst>
                <a:gd name="connsiteX0" fmla="*/ 47078 w 48252"/>
                <a:gd name="connsiteY0" fmla="*/ 31 h 121123"/>
                <a:gd name="connsiteX1" fmla="*/ 17445 w 48252"/>
                <a:gd name="connsiteY1" fmla="*/ 99514 h 121123"/>
                <a:gd name="connsiteX2" fmla="*/ 511 w 48252"/>
                <a:gd name="connsiteY2" fmla="*/ 120681 h 121123"/>
                <a:gd name="connsiteX3" fmla="*/ 36495 w 48252"/>
                <a:gd name="connsiteY3" fmla="*/ 88931 h 121123"/>
                <a:gd name="connsiteX4" fmla="*/ 47078 w 48252"/>
                <a:gd name="connsiteY4" fmla="*/ 31 h 12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52" h="121123">
                  <a:moveTo>
                    <a:pt x="47078" y="31"/>
                  </a:moveTo>
                  <a:cubicBezTo>
                    <a:pt x="43903" y="1795"/>
                    <a:pt x="25206" y="79406"/>
                    <a:pt x="17445" y="99514"/>
                  </a:cubicBezTo>
                  <a:cubicBezTo>
                    <a:pt x="9684" y="119622"/>
                    <a:pt x="-2664" y="122445"/>
                    <a:pt x="511" y="120681"/>
                  </a:cubicBezTo>
                  <a:cubicBezTo>
                    <a:pt x="3686" y="118917"/>
                    <a:pt x="25912" y="107276"/>
                    <a:pt x="36495" y="88931"/>
                  </a:cubicBezTo>
                  <a:cubicBezTo>
                    <a:pt x="47078" y="70587"/>
                    <a:pt x="50253" y="-1733"/>
                    <a:pt x="47078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3F327293-5B02-4D70-9120-AA79840784FC}"/>
                </a:ext>
              </a:extLst>
            </p:cNvPr>
            <p:cNvSpPr/>
            <p:nvPr/>
          </p:nvSpPr>
          <p:spPr>
            <a:xfrm>
              <a:off x="3477441" y="5325821"/>
              <a:ext cx="74526" cy="135818"/>
            </a:xfrm>
            <a:custGeom>
              <a:avLst/>
              <a:gdLst>
                <a:gd name="connsiteX0" fmla="*/ 65859 w 74526"/>
                <a:gd name="connsiteY0" fmla="*/ 1829 h 135818"/>
                <a:gd name="connsiteX1" fmla="*/ 242 w 74526"/>
                <a:gd name="connsiteY1" fmla="*/ 133062 h 135818"/>
                <a:gd name="connsiteX2" fmla="*/ 44692 w 74526"/>
                <a:gd name="connsiteY2" fmla="*/ 88612 h 135818"/>
                <a:gd name="connsiteX3" fmla="*/ 72209 w 74526"/>
                <a:gd name="connsiteY3" fmla="*/ 58979 h 135818"/>
                <a:gd name="connsiteX4" fmla="*/ 65859 w 74526"/>
                <a:gd name="connsiteY4" fmla="*/ 1829 h 13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26" h="135818">
                  <a:moveTo>
                    <a:pt x="65859" y="1829"/>
                  </a:moveTo>
                  <a:cubicBezTo>
                    <a:pt x="53864" y="14176"/>
                    <a:pt x="3770" y="118598"/>
                    <a:pt x="242" y="133062"/>
                  </a:cubicBezTo>
                  <a:cubicBezTo>
                    <a:pt x="-3286" y="147526"/>
                    <a:pt x="32697" y="100959"/>
                    <a:pt x="44692" y="88612"/>
                  </a:cubicBezTo>
                  <a:cubicBezTo>
                    <a:pt x="56686" y="76265"/>
                    <a:pt x="69740" y="74854"/>
                    <a:pt x="72209" y="58979"/>
                  </a:cubicBezTo>
                  <a:cubicBezTo>
                    <a:pt x="74679" y="43104"/>
                    <a:pt x="77854" y="-10518"/>
                    <a:pt x="65859" y="1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B728A795-A4FD-496F-9EA5-08D9BC681253}"/>
                </a:ext>
              </a:extLst>
            </p:cNvPr>
            <p:cNvSpPr/>
            <p:nvPr/>
          </p:nvSpPr>
          <p:spPr>
            <a:xfrm>
              <a:off x="3257258" y="5437673"/>
              <a:ext cx="197764" cy="184268"/>
            </a:xfrm>
            <a:custGeom>
              <a:avLst/>
              <a:gdLst>
                <a:gd name="connsiteX0" fmla="*/ 197142 w 197764"/>
                <a:gd name="connsiteY0" fmla="*/ 44 h 184268"/>
                <a:gd name="connsiteX1" fmla="*/ 40509 w 197764"/>
                <a:gd name="connsiteY1" fmla="*/ 112227 h 184268"/>
                <a:gd name="connsiteX2" fmla="*/ 2409 w 197764"/>
                <a:gd name="connsiteY2" fmla="*/ 184194 h 184268"/>
                <a:gd name="connsiteX3" fmla="*/ 91309 w 197764"/>
                <a:gd name="connsiteY3" fmla="*/ 99527 h 184268"/>
                <a:gd name="connsiteX4" fmla="*/ 197142 w 197764"/>
                <a:gd name="connsiteY4" fmla="*/ 44 h 18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764" h="184268">
                  <a:moveTo>
                    <a:pt x="197142" y="44"/>
                  </a:moveTo>
                  <a:cubicBezTo>
                    <a:pt x="188675" y="2161"/>
                    <a:pt x="72964" y="81536"/>
                    <a:pt x="40509" y="112227"/>
                  </a:cubicBezTo>
                  <a:cubicBezTo>
                    <a:pt x="8054" y="142918"/>
                    <a:pt x="-6058" y="186311"/>
                    <a:pt x="2409" y="184194"/>
                  </a:cubicBezTo>
                  <a:cubicBezTo>
                    <a:pt x="10876" y="182077"/>
                    <a:pt x="57090" y="127044"/>
                    <a:pt x="91309" y="99527"/>
                  </a:cubicBezTo>
                  <a:cubicBezTo>
                    <a:pt x="125528" y="72010"/>
                    <a:pt x="205609" y="-2073"/>
                    <a:pt x="197142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D27C941C-C90C-4B7B-BCE7-6D66D95BFB8A}"/>
                </a:ext>
              </a:extLst>
            </p:cNvPr>
            <p:cNvSpPr/>
            <p:nvPr/>
          </p:nvSpPr>
          <p:spPr>
            <a:xfrm>
              <a:off x="3128208" y="5528733"/>
              <a:ext cx="178025" cy="207858"/>
            </a:xfrm>
            <a:custGeom>
              <a:avLst/>
              <a:gdLst>
                <a:gd name="connsiteX0" fmla="*/ 178025 w 178025"/>
                <a:gd name="connsiteY0" fmla="*/ 0 h 207858"/>
                <a:gd name="connsiteX1" fmla="*/ 51025 w 178025"/>
                <a:gd name="connsiteY1" fmla="*/ 88900 h 207858"/>
                <a:gd name="connsiteX2" fmla="*/ 225 w 178025"/>
                <a:gd name="connsiteY2" fmla="*/ 207434 h 207858"/>
                <a:gd name="connsiteX3" fmla="*/ 67959 w 178025"/>
                <a:gd name="connsiteY3" fmla="*/ 131234 h 207858"/>
                <a:gd name="connsiteX4" fmla="*/ 178025 w 178025"/>
                <a:gd name="connsiteY4" fmla="*/ 0 h 20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25" h="207858">
                  <a:moveTo>
                    <a:pt x="178025" y="0"/>
                  </a:moveTo>
                  <a:cubicBezTo>
                    <a:pt x="129341" y="27164"/>
                    <a:pt x="80658" y="54328"/>
                    <a:pt x="51025" y="88900"/>
                  </a:cubicBezTo>
                  <a:cubicBezTo>
                    <a:pt x="21392" y="123472"/>
                    <a:pt x="-2597" y="200378"/>
                    <a:pt x="225" y="207434"/>
                  </a:cubicBezTo>
                  <a:cubicBezTo>
                    <a:pt x="3047" y="214490"/>
                    <a:pt x="67959" y="131234"/>
                    <a:pt x="67959" y="131234"/>
                  </a:cubicBezTo>
                  <a:lnTo>
                    <a:pt x="17802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03DA551A-E85B-4BC8-A94B-CB2E4FB75835}"/>
                </a:ext>
              </a:extLst>
            </p:cNvPr>
            <p:cNvSpPr/>
            <p:nvPr/>
          </p:nvSpPr>
          <p:spPr>
            <a:xfrm>
              <a:off x="3020767" y="5600688"/>
              <a:ext cx="152512" cy="165131"/>
            </a:xfrm>
            <a:custGeom>
              <a:avLst/>
              <a:gdLst>
                <a:gd name="connsiteX0" fmla="*/ 152116 w 152512"/>
                <a:gd name="connsiteY0" fmla="*/ 12 h 165131"/>
                <a:gd name="connsiteX1" fmla="*/ 20883 w 152512"/>
                <a:gd name="connsiteY1" fmla="*/ 91029 h 165131"/>
                <a:gd name="connsiteX2" fmla="*/ 3950 w 152512"/>
                <a:gd name="connsiteY2" fmla="*/ 165112 h 165131"/>
                <a:gd name="connsiteX3" fmla="*/ 58983 w 152512"/>
                <a:gd name="connsiteY3" fmla="*/ 97379 h 165131"/>
                <a:gd name="connsiteX4" fmla="*/ 152116 w 152512"/>
                <a:gd name="connsiteY4" fmla="*/ 12 h 16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12" h="165131">
                  <a:moveTo>
                    <a:pt x="152116" y="12"/>
                  </a:moveTo>
                  <a:cubicBezTo>
                    <a:pt x="145766" y="-1046"/>
                    <a:pt x="45577" y="63512"/>
                    <a:pt x="20883" y="91029"/>
                  </a:cubicBezTo>
                  <a:cubicBezTo>
                    <a:pt x="-3811" y="118546"/>
                    <a:pt x="-2400" y="164054"/>
                    <a:pt x="3950" y="165112"/>
                  </a:cubicBezTo>
                  <a:cubicBezTo>
                    <a:pt x="10300" y="166170"/>
                    <a:pt x="31114" y="124190"/>
                    <a:pt x="58983" y="97379"/>
                  </a:cubicBezTo>
                  <a:cubicBezTo>
                    <a:pt x="86852" y="70568"/>
                    <a:pt x="158466" y="1070"/>
                    <a:pt x="152116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0E8B775B-E6D8-4C70-889B-F0087463FE9D}"/>
                </a:ext>
              </a:extLst>
            </p:cNvPr>
            <p:cNvSpPr/>
            <p:nvPr/>
          </p:nvSpPr>
          <p:spPr>
            <a:xfrm>
              <a:off x="3310084" y="5529598"/>
              <a:ext cx="241638" cy="155778"/>
            </a:xfrm>
            <a:custGeom>
              <a:avLst/>
              <a:gdLst>
                <a:gd name="connsiteX0" fmla="*/ 383 w 241638"/>
                <a:gd name="connsiteY0" fmla="*/ 155769 h 155778"/>
                <a:gd name="connsiteX1" fmla="*/ 152783 w 241638"/>
                <a:gd name="connsiteY1" fmla="*/ 41469 h 155778"/>
                <a:gd name="connsiteX2" fmla="*/ 161249 w 241638"/>
                <a:gd name="connsiteY2" fmla="*/ 1252 h 155778"/>
                <a:gd name="connsiteX3" fmla="*/ 235333 w 241638"/>
                <a:gd name="connsiteY3" fmla="*/ 81685 h 155778"/>
                <a:gd name="connsiteX4" fmla="*/ 228983 w 241638"/>
                <a:gd name="connsiteY4" fmla="*/ 66869 h 155778"/>
                <a:gd name="connsiteX5" fmla="*/ 159133 w 241638"/>
                <a:gd name="connsiteY5" fmla="*/ 37235 h 155778"/>
                <a:gd name="connsiteX6" fmla="*/ 110449 w 241638"/>
                <a:gd name="connsiteY6" fmla="*/ 35119 h 155778"/>
                <a:gd name="connsiteX7" fmla="*/ 383 w 241638"/>
                <a:gd name="connsiteY7" fmla="*/ 155769 h 155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38" h="155778">
                  <a:moveTo>
                    <a:pt x="383" y="155769"/>
                  </a:moveTo>
                  <a:cubicBezTo>
                    <a:pt x="7439" y="156827"/>
                    <a:pt x="125972" y="67222"/>
                    <a:pt x="152783" y="41469"/>
                  </a:cubicBezTo>
                  <a:cubicBezTo>
                    <a:pt x="179594" y="15716"/>
                    <a:pt x="147491" y="-5451"/>
                    <a:pt x="161249" y="1252"/>
                  </a:cubicBezTo>
                  <a:cubicBezTo>
                    <a:pt x="175007" y="7955"/>
                    <a:pt x="224044" y="70749"/>
                    <a:pt x="235333" y="81685"/>
                  </a:cubicBezTo>
                  <a:cubicBezTo>
                    <a:pt x="246622" y="92621"/>
                    <a:pt x="241683" y="74277"/>
                    <a:pt x="228983" y="66869"/>
                  </a:cubicBezTo>
                  <a:cubicBezTo>
                    <a:pt x="216283" y="59461"/>
                    <a:pt x="178889" y="42527"/>
                    <a:pt x="159133" y="37235"/>
                  </a:cubicBezTo>
                  <a:cubicBezTo>
                    <a:pt x="139377" y="31943"/>
                    <a:pt x="135143" y="19244"/>
                    <a:pt x="110449" y="35119"/>
                  </a:cubicBezTo>
                  <a:cubicBezTo>
                    <a:pt x="85755" y="50994"/>
                    <a:pt x="-6673" y="154711"/>
                    <a:pt x="383" y="155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5143A9A9-2B09-4038-9CDF-CE8F2C585942}"/>
                </a:ext>
              </a:extLst>
            </p:cNvPr>
            <p:cNvSpPr/>
            <p:nvPr/>
          </p:nvSpPr>
          <p:spPr>
            <a:xfrm>
              <a:off x="3145872" y="5655567"/>
              <a:ext cx="207506" cy="93411"/>
            </a:xfrm>
            <a:custGeom>
              <a:avLst/>
              <a:gdLst>
                <a:gd name="connsiteX0" fmla="*/ 1611 w 207506"/>
                <a:gd name="connsiteY0" fmla="*/ 93300 h 93411"/>
                <a:gd name="connsiteX1" fmla="*/ 168828 w 207506"/>
                <a:gd name="connsiteY1" fmla="*/ 14983 h 93411"/>
                <a:gd name="connsiteX2" fmla="*/ 206928 w 207506"/>
                <a:gd name="connsiteY2" fmla="*/ 19216 h 93411"/>
                <a:gd name="connsiteX3" fmla="*/ 151895 w 207506"/>
                <a:gd name="connsiteY3" fmla="*/ 166 h 93411"/>
                <a:gd name="connsiteX4" fmla="*/ 86278 w 207506"/>
                <a:gd name="connsiteY4" fmla="*/ 31916 h 93411"/>
                <a:gd name="connsiteX5" fmla="*/ 1611 w 207506"/>
                <a:gd name="connsiteY5" fmla="*/ 93300 h 9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506" h="93411">
                  <a:moveTo>
                    <a:pt x="1611" y="93300"/>
                  </a:moveTo>
                  <a:cubicBezTo>
                    <a:pt x="15369" y="90478"/>
                    <a:pt x="134609" y="27330"/>
                    <a:pt x="168828" y="14983"/>
                  </a:cubicBezTo>
                  <a:cubicBezTo>
                    <a:pt x="203048" y="2636"/>
                    <a:pt x="209750" y="21685"/>
                    <a:pt x="206928" y="19216"/>
                  </a:cubicBezTo>
                  <a:cubicBezTo>
                    <a:pt x="204106" y="16746"/>
                    <a:pt x="172003" y="-1951"/>
                    <a:pt x="151895" y="166"/>
                  </a:cubicBezTo>
                  <a:cubicBezTo>
                    <a:pt x="131787" y="2283"/>
                    <a:pt x="106386" y="19216"/>
                    <a:pt x="86278" y="31916"/>
                  </a:cubicBezTo>
                  <a:cubicBezTo>
                    <a:pt x="66170" y="44616"/>
                    <a:pt x="-12147" y="96122"/>
                    <a:pt x="1611" y="93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797EB81B-AE55-46F9-B241-6AA7FC6E68CA}"/>
                </a:ext>
              </a:extLst>
            </p:cNvPr>
            <p:cNvSpPr/>
            <p:nvPr/>
          </p:nvSpPr>
          <p:spPr>
            <a:xfrm>
              <a:off x="3003546" y="5743417"/>
              <a:ext cx="84673" cy="66673"/>
            </a:xfrm>
            <a:custGeom>
              <a:avLst/>
              <a:gdLst>
                <a:gd name="connsiteX0" fmla="*/ 84671 w 84673"/>
                <a:gd name="connsiteY0" fmla="*/ 1216 h 66673"/>
                <a:gd name="connsiteX1" fmla="*/ 35987 w 84673"/>
                <a:gd name="connsiteY1" fmla="*/ 58366 h 66673"/>
                <a:gd name="connsiteX2" fmla="*/ 4 w 84673"/>
                <a:gd name="connsiteY2" fmla="*/ 62600 h 66673"/>
                <a:gd name="connsiteX3" fmla="*/ 33871 w 84673"/>
                <a:gd name="connsiteY3" fmla="*/ 22383 h 66673"/>
                <a:gd name="connsiteX4" fmla="*/ 84671 w 84673"/>
                <a:gd name="connsiteY4" fmla="*/ 1216 h 6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73" h="66673">
                  <a:moveTo>
                    <a:pt x="84671" y="1216"/>
                  </a:moveTo>
                  <a:cubicBezTo>
                    <a:pt x="85024" y="7213"/>
                    <a:pt x="50098" y="48135"/>
                    <a:pt x="35987" y="58366"/>
                  </a:cubicBezTo>
                  <a:cubicBezTo>
                    <a:pt x="21876" y="68597"/>
                    <a:pt x="357" y="68597"/>
                    <a:pt x="4" y="62600"/>
                  </a:cubicBezTo>
                  <a:cubicBezTo>
                    <a:pt x="-349" y="56603"/>
                    <a:pt x="18701" y="31908"/>
                    <a:pt x="33871" y="22383"/>
                  </a:cubicBezTo>
                  <a:cubicBezTo>
                    <a:pt x="49041" y="12858"/>
                    <a:pt x="84318" y="-4781"/>
                    <a:pt x="84671" y="1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910EDB36-3B77-4482-8C00-BD7BBD5E6272}"/>
                </a:ext>
              </a:extLst>
            </p:cNvPr>
            <p:cNvSpPr/>
            <p:nvPr/>
          </p:nvSpPr>
          <p:spPr>
            <a:xfrm>
              <a:off x="2989044" y="5745001"/>
              <a:ext cx="241012" cy="92771"/>
            </a:xfrm>
            <a:custGeom>
              <a:avLst/>
              <a:gdLst>
                <a:gd name="connsiteX0" fmla="*/ 240989 w 241012"/>
                <a:gd name="connsiteY0" fmla="*/ 1749 h 92771"/>
                <a:gd name="connsiteX1" fmla="*/ 183839 w 241012"/>
                <a:gd name="connsiteY1" fmla="*/ 65249 h 92771"/>
                <a:gd name="connsiteX2" fmla="*/ 54723 w 241012"/>
                <a:gd name="connsiteY2" fmla="*/ 77949 h 92771"/>
                <a:gd name="connsiteX3" fmla="*/ 1806 w 241012"/>
                <a:gd name="connsiteY3" fmla="*/ 90649 h 92771"/>
                <a:gd name="connsiteX4" fmla="*/ 113989 w 241012"/>
                <a:gd name="connsiteY4" fmla="*/ 88532 h 92771"/>
                <a:gd name="connsiteX5" fmla="*/ 130923 w 241012"/>
                <a:gd name="connsiteY5" fmla="*/ 50432 h 92771"/>
                <a:gd name="connsiteX6" fmla="*/ 190189 w 241012"/>
                <a:gd name="connsiteY6" fmla="*/ 20799 h 92771"/>
                <a:gd name="connsiteX7" fmla="*/ 240989 w 241012"/>
                <a:gd name="connsiteY7" fmla="*/ 1749 h 9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012" h="92771">
                  <a:moveTo>
                    <a:pt x="240989" y="1749"/>
                  </a:moveTo>
                  <a:cubicBezTo>
                    <a:pt x="239931" y="9157"/>
                    <a:pt x="214883" y="52549"/>
                    <a:pt x="183839" y="65249"/>
                  </a:cubicBezTo>
                  <a:cubicBezTo>
                    <a:pt x="152795" y="77949"/>
                    <a:pt x="85062" y="73716"/>
                    <a:pt x="54723" y="77949"/>
                  </a:cubicBezTo>
                  <a:cubicBezTo>
                    <a:pt x="24384" y="82182"/>
                    <a:pt x="-8072" y="88885"/>
                    <a:pt x="1806" y="90649"/>
                  </a:cubicBezTo>
                  <a:cubicBezTo>
                    <a:pt x="11684" y="92413"/>
                    <a:pt x="92470" y="95235"/>
                    <a:pt x="113989" y="88532"/>
                  </a:cubicBezTo>
                  <a:cubicBezTo>
                    <a:pt x="135508" y="81829"/>
                    <a:pt x="118223" y="61721"/>
                    <a:pt x="130923" y="50432"/>
                  </a:cubicBezTo>
                  <a:cubicBezTo>
                    <a:pt x="143623" y="39143"/>
                    <a:pt x="173961" y="29266"/>
                    <a:pt x="190189" y="20799"/>
                  </a:cubicBezTo>
                  <a:cubicBezTo>
                    <a:pt x="206417" y="12332"/>
                    <a:pt x="242047" y="-5659"/>
                    <a:pt x="240989" y="1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05F3D9CF-2DAA-4B98-A70B-C1D718A0DD8E}"/>
                </a:ext>
              </a:extLst>
            </p:cNvPr>
            <p:cNvSpPr/>
            <p:nvPr/>
          </p:nvSpPr>
          <p:spPr>
            <a:xfrm>
              <a:off x="3324008" y="5632869"/>
              <a:ext cx="286537" cy="118849"/>
            </a:xfrm>
            <a:custGeom>
              <a:avLst/>
              <a:gdLst>
                <a:gd name="connsiteX0" fmla="*/ 285967 w 286537"/>
                <a:gd name="connsiteY0" fmla="*/ 34506 h 118849"/>
                <a:gd name="connsiteX1" fmla="*/ 157380 w 286537"/>
                <a:gd name="connsiteY1" fmla="*/ 10694 h 118849"/>
                <a:gd name="connsiteX2" fmla="*/ 58955 w 286537"/>
                <a:gd name="connsiteY2" fmla="*/ 48794 h 118849"/>
                <a:gd name="connsiteX3" fmla="*/ 217 w 286537"/>
                <a:gd name="connsiteY3" fmla="*/ 118644 h 118849"/>
                <a:gd name="connsiteX4" fmla="*/ 41492 w 286537"/>
                <a:gd name="connsiteY4" fmla="*/ 67844 h 118849"/>
                <a:gd name="connsiteX5" fmla="*/ 103405 w 286537"/>
                <a:gd name="connsiteY5" fmla="*/ 1169 h 118849"/>
                <a:gd name="connsiteX6" fmla="*/ 285967 w 286537"/>
                <a:gd name="connsiteY6" fmla="*/ 34506 h 11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537" h="118849">
                  <a:moveTo>
                    <a:pt x="285967" y="34506"/>
                  </a:moveTo>
                  <a:cubicBezTo>
                    <a:pt x="294963" y="36093"/>
                    <a:pt x="195215" y="8313"/>
                    <a:pt x="157380" y="10694"/>
                  </a:cubicBezTo>
                  <a:cubicBezTo>
                    <a:pt x="119545" y="13075"/>
                    <a:pt x="85149" y="30802"/>
                    <a:pt x="58955" y="48794"/>
                  </a:cubicBezTo>
                  <a:cubicBezTo>
                    <a:pt x="32761" y="66786"/>
                    <a:pt x="3127" y="115469"/>
                    <a:pt x="217" y="118644"/>
                  </a:cubicBezTo>
                  <a:cubicBezTo>
                    <a:pt x="-2694" y="121819"/>
                    <a:pt x="24294" y="87423"/>
                    <a:pt x="41492" y="67844"/>
                  </a:cubicBezTo>
                  <a:cubicBezTo>
                    <a:pt x="58690" y="48265"/>
                    <a:pt x="60807" y="9636"/>
                    <a:pt x="103405" y="1169"/>
                  </a:cubicBezTo>
                  <a:cubicBezTo>
                    <a:pt x="146003" y="-7298"/>
                    <a:pt x="276971" y="32919"/>
                    <a:pt x="285967" y="34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E1541127-C760-476F-ABC8-CF7FAC57BDD0}"/>
                </a:ext>
              </a:extLst>
            </p:cNvPr>
            <p:cNvSpPr/>
            <p:nvPr/>
          </p:nvSpPr>
          <p:spPr>
            <a:xfrm>
              <a:off x="3216146" y="5639588"/>
              <a:ext cx="187707" cy="139032"/>
            </a:xfrm>
            <a:custGeom>
              <a:avLst/>
              <a:gdLst>
                <a:gd name="connsiteX0" fmla="*/ 129 w 187707"/>
                <a:gd name="connsiteY0" fmla="*/ 138912 h 139032"/>
                <a:gd name="connsiteX1" fmla="*/ 122367 w 187707"/>
                <a:gd name="connsiteY1" fmla="*/ 27787 h 139032"/>
                <a:gd name="connsiteX2" fmla="*/ 187454 w 187707"/>
                <a:gd name="connsiteY2" fmla="*/ 800 h 139032"/>
                <a:gd name="connsiteX3" fmla="*/ 100142 w 187707"/>
                <a:gd name="connsiteY3" fmla="*/ 48425 h 139032"/>
                <a:gd name="connsiteX4" fmla="*/ 129 w 187707"/>
                <a:gd name="connsiteY4" fmla="*/ 138912 h 139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707" h="139032">
                  <a:moveTo>
                    <a:pt x="129" y="138912"/>
                  </a:moveTo>
                  <a:cubicBezTo>
                    <a:pt x="3833" y="135472"/>
                    <a:pt x="91146" y="50806"/>
                    <a:pt x="122367" y="27787"/>
                  </a:cubicBezTo>
                  <a:cubicBezTo>
                    <a:pt x="153588" y="4768"/>
                    <a:pt x="191158" y="-2640"/>
                    <a:pt x="187454" y="800"/>
                  </a:cubicBezTo>
                  <a:cubicBezTo>
                    <a:pt x="183750" y="4240"/>
                    <a:pt x="127394" y="25936"/>
                    <a:pt x="100142" y="48425"/>
                  </a:cubicBezTo>
                  <a:cubicBezTo>
                    <a:pt x="72890" y="70914"/>
                    <a:pt x="-3575" y="142352"/>
                    <a:pt x="129" y="1389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6BDFE24D-C469-4B27-858C-6C871FB26390}"/>
                </a:ext>
              </a:extLst>
            </p:cNvPr>
            <p:cNvSpPr/>
            <p:nvPr/>
          </p:nvSpPr>
          <p:spPr>
            <a:xfrm>
              <a:off x="3249498" y="5734218"/>
              <a:ext cx="391833" cy="107211"/>
            </a:xfrm>
            <a:custGeom>
              <a:avLst/>
              <a:gdLst>
                <a:gd name="connsiteX0" fmla="*/ 115 w 391833"/>
                <a:gd name="connsiteY0" fmla="*/ 96670 h 107211"/>
                <a:gd name="connsiteX1" fmla="*/ 95365 w 391833"/>
                <a:gd name="connsiteY1" fmla="*/ 106195 h 107211"/>
                <a:gd name="connsiteX2" fmla="*/ 144577 w 391833"/>
                <a:gd name="connsiteY2" fmla="*/ 76032 h 107211"/>
                <a:gd name="connsiteX3" fmla="*/ 244590 w 391833"/>
                <a:gd name="connsiteY3" fmla="*/ 36345 h 107211"/>
                <a:gd name="connsiteX4" fmla="*/ 254115 w 391833"/>
                <a:gd name="connsiteY4" fmla="*/ 17295 h 107211"/>
                <a:gd name="connsiteX5" fmla="*/ 301740 w 391833"/>
                <a:gd name="connsiteY5" fmla="*/ 44282 h 107211"/>
                <a:gd name="connsiteX6" fmla="*/ 381115 w 391833"/>
                <a:gd name="connsiteY6" fmla="*/ 37932 h 107211"/>
                <a:gd name="connsiteX7" fmla="*/ 377940 w 391833"/>
                <a:gd name="connsiteY7" fmla="*/ 10945 h 107211"/>
                <a:gd name="connsiteX8" fmla="*/ 260465 w 391833"/>
                <a:gd name="connsiteY8" fmla="*/ 4595 h 107211"/>
                <a:gd name="connsiteX9" fmla="*/ 216015 w 391833"/>
                <a:gd name="connsiteY9" fmla="*/ 4595 h 107211"/>
                <a:gd name="connsiteX10" fmla="*/ 116002 w 391833"/>
                <a:gd name="connsiteY10" fmla="*/ 63332 h 107211"/>
                <a:gd name="connsiteX11" fmla="*/ 115 w 391833"/>
                <a:gd name="connsiteY11" fmla="*/ 96670 h 10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1833" h="107211">
                  <a:moveTo>
                    <a:pt x="115" y="96670"/>
                  </a:moveTo>
                  <a:cubicBezTo>
                    <a:pt x="-3325" y="103814"/>
                    <a:pt x="71288" y="109635"/>
                    <a:pt x="95365" y="106195"/>
                  </a:cubicBezTo>
                  <a:cubicBezTo>
                    <a:pt x="119442" y="102755"/>
                    <a:pt x="119706" y="87674"/>
                    <a:pt x="144577" y="76032"/>
                  </a:cubicBezTo>
                  <a:cubicBezTo>
                    <a:pt x="169448" y="64390"/>
                    <a:pt x="226334" y="46134"/>
                    <a:pt x="244590" y="36345"/>
                  </a:cubicBezTo>
                  <a:cubicBezTo>
                    <a:pt x="262846" y="26556"/>
                    <a:pt x="244590" y="15972"/>
                    <a:pt x="254115" y="17295"/>
                  </a:cubicBezTo>
                  <a:cubicBezTo>
                    <a:pt x="263640" y="18618"/>
                    <a:pt x="280573" y="40842"/>
                    <a:pt x="301740" y="44282"/>
                  </a:cubicBezTo>
                  <a:cubicBezTo>
                    <a:pt x="322907" y="47722"/>
                    <a:pt x="368415" y="43488"/>
                    <a:pt x="381115" y="37932"/>
                  </a:cubicBezTo>
                  <a:cubicBezTo>
                    <a:pt x="393815" y="32376"/>
                    <a:pt x="398048" y="16501"/>
                    <a:pt x="377940" y="10945"/>
                  </a:cubicBezTo>
                  <a:cubicBezTo>
                    <a:pt x="357832" y="5389"/>
                    <a:pt x="287452" y="5653"/>
                    <a:pt x="260465" y="4595"/>
                  </a:cubicBezTo>
                  <a:cubicBezTo>
                    <a:pt x="233478" y="3537"/>
                    <a:pt x="240092" y="-5194"/>
                    <a:pt x="216015" y="4595"/>
                  </a:cubicBezTo>
                  <a:cubicBezTo>
                    <a:pt x="191938" y="14384"/>
                    <a:pt x="155690" y="49309"/>
                    <a:pt x="116002" y="63332"/>
                  </a:cubicBezTo>
                  <a:cubicBezTo>
                    <a:pt x="76315" y="77355"/>
                    <a:pt x="3555" y="89526"/>
                    <a:pt x="115" y="966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D5C0D14D-D478-4AC7-B67A-FA7A036971F9}"/>
                </a:ext>
              </a:extLst>
            </p:cNvPr>
            <p:cNvSpPr/>
            <p:nvPr/>
          </p:nvSpPr>
          <p:spPr>
            <a:xfrm>
              <a:off x="3138076" y="5837086"/>
              <a:ext cx="391503" cy="69041"/>
            </a:xfrm>
            <a:custGeom>
              <a:avLst/>
              <a:gdLst>
                <a:gd name="connsiteX0" fmla="*/ 412 w 391503"/>
                <a:gd name="connsiteY0" fmla="*/ 35077 h 69041"/>
                <a:gd name="connsiteX1" fmla="*/ 341724 w 391503"/>
                <a:gd name="connsiteY1" fmla="*/ 23964 h 69041"/>
                <a:gd name="connsiteX2" fmla="*/ 375062 w 391503"/>
                <a:gd name="connsiteY2" fmla="*/ 44602 h 69041"/>
                <a:gd name="connsiteX3" fmla="*/ 390937 w 391503"/>
                <a:gd name="connsiteY3" fmla="*/ 68414 h 69041"/>
                <a:gd name="connsiteX4" fmla="*/ 356012 w 391503"/>
                <a:gd name="connsiteY4" fmla="*/ 17614 h 69041"/>
                <a:gd name="connsiteX5" fmla="*/ 273462 w 391503"/>
                <a:gd name="connsiteY5" fmla="*/ 152 h 69041"/>
                <a:gd name="connsiteX6" fmla="*/ 412 w 391503"/>
                <a:gd name="connsiteY6" fmla="*/ 35077 h 6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503" h="69041">
                  <a:moveTo>
                    <a:pt x="412" y="35077"/>
                  </a:moveTo>
                  <a:cubicBezTo>
                    <a:pt x="11789" y="39046"/>
                    <a:pt x="279282" y="22377"/>
                    <a:pt x="341724" y="23964"/>
                  </a:cubicBezTo>
                  <a:cubicBezTo>
                    <a:pt x="404166" y="25551"/>
                    <a:pt x="366860" y="37194"/>
                    <a:pt x="375062" y="44602"/>
                  </a:cubicBezTo>
                  <a:cubicBezTo>
                    <a:pt x="383264" y="52010"/>
                    <a:pt x="394112" y="72912"/>
                    <a:pt x="390937" y="68414"/>
                  </a:cubicBezTo>
                  <a:cubicBezTo>
                    <a:pt x="387762" y="63916"/>
                    <a:pt x="375591" y="28991"/>
                    <a:pt x="356012" y="17614"/>
                  </a:cubicBezTo>
                  <a:cubicBezTo>
                    <a:pt x="336433" y="6237"/>
                    <a:pt x="330612" y="-1171"/>
                    <a:pt x="273462" y="152"/>
                  </a:cubicBezTo>
                  <a:cubicBezTo>
                    <a:pt x="216312" y="1475"/>
                    <a:pt x="-10965" y="31108"/>
                    <a:pt x="412" y="35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3E10D31B-11A8-4168-B6A0-FD72CB518838}"/>
                </a:ext>
              </a:extLst>
            </p:cNvPr>
            <p:cNvSpPr/>
            <p:nvPr/>
          </p:nvSpPr>
          <p:spPr>
            <a:xfrm>
              <a:off x="2967013" y="5836073"/>
              <a:ext cx="174943" cy="36793"/>
            </a:xfrm>
            <a:custGeom>
              <a:avLst/>
              <a:gdLst>
                <a:gd name="connsiteX0" fmla="*/ 25 w 174943"/>
                <a:gd name="connsiteY0" fmla="*/ 23390 h 36793"/>
                <a:gd name="connsiteX1" fmla="*/ 128612 w 174943"/>
                <a:gd name="connsiteY1" fmla="*/ 36090 h 36793"/>
                <a:gd name="connsiteX2" fmla="*/ 174650 w 174943"/>
                <a:gd name="connsiteY2" fmla="*/ 1165 h 36793"/>
                <a:gd name="connsiteX3" fmla="*/ 139725 w 174943"/>
                <a:gd name="connsiteY3" fmla="*/ 9102 h 36793"/>
                <a:gd name="connsiteX4" fmla="*/ 25 w 174943"/>
                <a:gd name="connsiteY4" fmla="*/ 23390 h 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43" h="36793">
                  <a:moveTo>
                    <a:pt x="25" y="23390"/>
                  </a:moveTo>
                  <a:cubicBezTo>
                    <a:pt x="-1827" y="27888"/>
                    <a:pt x="99508" y="39794"/>
                    <a:pt x="128612" y="36090"/>
                  </a:cubicBezTo>
                  <a:cubicBezTo>
                    <a:pt x="157716" y="32386"/>
                    <a:pt x="172798" y="5663"/>
                    <a:pt x="174650" y="1165"/>
                  </a:cubicBezTo>
                  <a:cubicBezTo>
                    <a:pt x="176502" y="-3333"/>
                    <a:pt x="170152" y="6456"/>
                    <a:pt x="139725" y="9102"/>
                  </a:cubicBezTo>
                  <a:cubicBezTo>
                    <a:pt x="109298" y="11748"/>
                    <a:pt x="1877" y="18892"/>
                    <a:pt x="25" y="23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56551EE1-CB8F-4D6B-99A8-713F8CDEFA9F}"/>
                </a:ext>
              </a:extLst>
            </p:cNvPr>
            <p:cNvSpPr/>
            <p:nvPr/>
          </p:nvSpPr>
          <p:spPr>
            <a:xfrm>
              <a:off x="3440791" y="5763884"/>
              <a:ext cx="234303" cy="114847"/>
            </a:xfrm>
            <a:custGeom>
              <a:avLst/>
              <a:gdLst>
                <a:gd name="connsiteX0" fmla="*/ 5672 w 234303"/>
                <a:gd name="connsiteY0" fmla="*/ 60654 h 114847"/>
                <a:gd name="connsiteX1" fmla="*/ 185059 w 234303"/>
                <a:gd name="connsiteY1" fmla="*/ 93991 h 114847"/>
                <a:gd name="connsiteX2" fmla="*/ 234272 w 234303"/>
                <a:gd name="connsiteY2" fmla="*/ 114629 h 114847"/>
                <a:gd name="connsiteX3" fmla="*/ 191409 w 234303"/>
                <a:gd name="connsiteY3" fmla="*/ 81291 h 114847"/>
                <a:gd name="connsiteX4" fmla="*/ 124734 w 234303"/>
                <a:gd name="connsiteY4" fmla="*/ 16204 h 114847"/>
                <a:gd name="connsiteX5" fmla="*/ 50122 w 234303"/>
                <a:gd name="connsiteY5" fmla="*/ 329 h 114847"/>
                <a:gd name="connsiteX6" fmla="*/ 5672 w 234303"/>
                <a:gd name="connsiteY6" fmla="*/ 60654 h 11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303" h="114847">
                  <a:moveTo>
                    <a:pt x="5672" y="60654"/>
                  </a:moveTo>
                  <a:cubicBezTo>
                    <a:pt x="28162" y="76264"/>
                    <a:pt x="146959" y="84995"/>
                    <a:pt x="185059" y="93991"/>
                  </a:cubicBezTo>
                  <a:cubicBezTo>
                    <a:pt x="223159" y="102987"/>
                    <a:pt x="233214" y="116746"/>
                    <a:pt x="234272" y="114629"/>
                  </a:cubicBezTo>
                  <a:cubicBezTo>
                    <a:pt x="235330" y="112512"/>
                    <a:pt x="209665" y="97695"/>
                    <a:pt x="191409" y="81291"/>
                  </a:cubicBezTo>
                  <a:cubicBezTo>
                    <a:pt x="173153" y="64887"/>
                    <a:pt x="148282" y="29698"/>
                    <a:pt x="124734" y="16204"/>
                  </a:cubicBezTo>
                  <a:cubicBezTo>
                    <a:pt x="101186" y="2710"/>
                    <a:pt x="66526" y="-1258"/>
                    <a:pt x="50122" y="329"/>
                  </a:cubicBezTo>
                  <a:cubicBezTo>
                    <a:pt x="33718" y="1916"/>
                    <a:pt x="-16818" y="45044"/>
                    <a:pt x="5672" y="60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182E530B-995F-4529-8668-56BF1660AA9D}"/>
                </a:ext>
              </a:extLst>
            </p:cNvPr>
            <p:cNvSpPr/>
            <p:nvPr/>
          </p:nvSpPr>
          <p:spPr>
            <a:xfrm>
              <a:off x="2046058" y="4155871"/>
              <a:ext cx="240410" cy="321476"/>
            </a:xfrm>
            <a:custGeom>
              <a:avLst/>
              <a:gdLst>
                <a:gd name="connsiteX0" fmla="*/ 239942 w 240410"/>
                <a:gd name="connsiteY0" fmla="*/ 84342 h 321476"/>
                <a:gd name="connsiteX1" fmla="*/ 130405 w 240410"/>
                <a:gd name="connsiteY1" fmla="*/ 204 h 321476"/>
                <a:gd name="connsiteX2" fmla="*/ 28805 w 240410"/>
                <a:gd name="connsiteY2" fmla="*/ 62117 h 321476"/>
                <a:gd name="connsiteX3" fmla="*/ 14517 w 240410"/>
                <a:gd name="connsiteY3" fmla="*/ 108154 h 321476"/>
                <a:gd name="connsiteX4" fmla="*/ 14517 w 240410"/>
                <a:gd name="connsiteY4" fmla="*/ 317704 h 321476"/>
                <a:gd name="connsiteX5" fmla="*/ 3405 w 240410"/>
                <a:gd name="connsiteY5" fmla="*/ 231979 h 321476"/>
                <a:gd name="connsiteX6" fmla="*/ 11342 w 240410"/>
                <a:gd name="connsiteY6" fmla="*/ 93867 h 321476"/>
                <a:gd name="connsiteX7" fmla="*/ 117705 w 240410"/>
                <a:gd name="connsiteY7" fmla="*/ 19254 h 321476"/>
                <a:gd name="connsiteX8" fmla="*/ 166917 w 240410"/>
                <a:gd name="connsiteY8" fmla="*/ 39892 h 321476"/>
                <a:gd name="connsiteX9" fmla="*/ 239942 w 240410"/>
                <a:gd name="connsiteY9" fmla="*/ 84342 h 32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410" h="321476">
                  <a:moveTo>
                    <a:pt x="239942" y="84342"/>
                  </a:moveTo>
                  <a:cubicBezTo>
                    <a:pt x="233857" y="77727"/>
                    <a:pt x="165594" y="3908"/>
                    <a:pt x="130405" y="204"/>
                  </a:cubicBezTo>
                  <a:cubicBezTo>
                    <a:pt x="95216" y="-3500"/>
                    <a:pt x="48120" y="44125"/>
                    <a:pt x="28805" y="62117"/>
                  </a:cubicBezTo>
                  <a:cubicBezTo>
                    <a:pt x="9490" y="80109"/>
                    <a:pt x="16898" y="65556"/>
                    <a:pt x="14517" y="108154"/>
                  </a:cubicBezTo>
                  <a:cubicBezTo>
                    <a:pt x="12136" y="150752"/>
                    <a:pt x="16369" y="297067"/>
                    <a:pt x="14517" y="317704"/>
                  </a:cubicBezTo>
                  <a:cubicBezTo>
                    <a:pt x="12665" y="338342"/>
                    <a:pt x="3934" y="269285"/>
                    <a:pt x="3405" y="231979"/>
                  </a:cubicBezTo>
                  <a:cubicBezTo>
                    <a:pt x="2876" y="194673"/>
                    <a:pt x="-7708" y="129321"/>
                    <a:pt x="11342" y="93867"/>
                  </a:cubicBezTo>
                  <a:cubicBezTo>
                    <a:pt x="30392" y="58413"/>
                    <a:pt x="91776" y="28250"/>
                    <a:pt x="117705" y="19254"/>
                  </a:cubicBezTo>
                  <a:cubicBezTo>
                    <a:pt x="143634" y="10258"/>
                    <a:pt x="142575" y="26663"/>
                    <a:pt x="166917" y="39892"/>
                  </a:cubicBezTo>
                  <a:cubicBezTo>
                    <a:pt x="191259" y="53121"/>
                    <a:pt x="246027" y="90957"/>
                    <a:pt x="239942" y="84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3C2D5F2E-AE8B-473A-AAEB-18D01AF643F2}"/>
                </a:ext>
              </a:extLst>
            </p:cNvPr>
            <p:cNvSpPr/>
            <p:nvPr/>
          </p:nvSpPr>
          <p:spPr>
            <a:xfrm>
              <a:off x="2055449" y="4479925"/>
              <a:ext cx="372670" cy="681377"/>
            </a:xfrm>
            <a:custGeom>
              <a:avLst/>
              <a:gdLst>
                <a:gd name="connsiteX0" fmla="*/ 9889 w 372670"/>
                <a:gd name="connsiteY0" fmla="*/ 0 h 681377"/>
                <a:gd name="connsiteX1" fmla="*/ 9889 w 372670"/>
                <a:gd name="connsiteY1" fmla="*/ 58738 h 681377"/>
                <a:gd name="connsiteX2" fmla="*/ 9889 w 372670"/>
                <a:gd name="connsiteY2" fmla="*/ 117475 h 681377"/>
                <a:gd name="connsiteX3" fmla="*/ 14651 w 372670"/>
                <a:gd name="connsiteY3" fmla="*/ 163513 h 681377"/>
                <a:gd name="connsiteX4" fmla="*/ 92439 w 372670"/>
                <a:gd name="connsiteY4" fmla="*/ 295275 h 681377"/>
                <a:gd name="connsiteX5" fmla="*/ 167051 w 372670"/>
                <a:gd name="connsiteY5" fmla="*/ 428625 h 681377"/>
                <a:gd name="connsiteX6" fmla="*/ 235314 w 372670"/>
                <a:gd name="connsiteY6" fmla="*/ 552450 h 681377"/>
                <a:gd name="connsiteX7" fmla="*/ 357551 w 372670"/>
                <a:gd name="connsiteY7" fmla="*/ 631825 h 681377"/>
                <a:gd name="connsiteX8" fmla="*/ 368664 w 372670"/>
                <a:gd name="connsiteY8" fmla="*/ 681038 h 681377"/>
                <a:gd name="connsiteX9" fmla="*/ 338501 w 372670"/>
                <a:gd name="connsiteY9" fmla="*/ 608013 h 681377"/>
                <a:gd name="connsiteX10" fmla="*/ 233726 w 372670"/>
                <a:gd name="connsiteY10" fmla="*/ 481013 h 681377"/>
                <a:gd name="connsiteX11" fmla="*/ 21001 w 372670"/>
                <a:gd name="connsiteY11" fmla="*/ 141288 h 681377"/>
                <a:gd name="connsiteX12" fmla="*/ 9889 w 372670"/>
                <a:gd name="connsiteY12" fmla="*/ 0 h 68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2670" h="681377">
                  <a:moveTo>
                    <a:pt x="9889" y="0"/>
                  </a:moveTo>
                  <a:lnTo>
                    <a:pt x="9889" y="58738"/>
                  </a:lnTo>
                  <a:lnTo>
                    <a:pt x="9889" y="117475"/>
                  </a:lnTo>
                  <a:cubicBezTo>
                    <a:pt x="10683" y="134937"/>
                    <a:pt x="893" y="133880"/>
                    <a:pt x="14651" y="163513"/>
                  </a:cubicBezTo>
                  <a:cubicBezTo>
                    <a:pt x="28409" y="193146"/>
                    <a:pt x="67039" y="251090"/>
                    <a:pt x="92439" y="295275"/>
                  </a:cubicBezTo>
                  <a:cubicBezTo>
                    <a:pt x="117839" y="339460"/>
                    <a:pt x="143239" y="385763"/>
                    <a:pt x="167051" y="428625"/>
                  </a:cubicBezTo>
                  <a:cubicBezTo>
                    <a:pt x="190864" y="471488"/>
                    <a:pt x="203564" y="518583"/>
                    <a:pt x="235314" y="552450"/>
                  </a:cubicBezTo>
                  <a:cubicBezTo>
                    <a:pt x="267064" y="586317"/>
                    <a:pt x="335326" y="610394"/>
                    <a:pt x="357551" y="631825"/>
                  </a:cubicBezTo>
                  <a:cubicBezTo>
                    <a:pt x="379776" y="653256"/>
                    <a:pt x="371839" y="685007"/>
                    <a:pt x="368664" y="681038"/>
                  </a:cubicBezTo>
                  <a:cubicBezTo>
                    <a:pt x="365489" y="677069"/>
                    <a:pt x="360991" y="641350"/>
                    <a:pt x="338501" y="608013"/>
                  </a:cubicBezTo>
                  <a:cubicBezTo>
                    <a:pt x="316011" y="574676"/>
                    <a:pt x="286643" y="558800"/>
                    <a:pt x="233726" y="481013"/>
                  </a:cubicBezTo>
                  <a:cubicBezTo>
                    <a:pt x="180809" y="403226"/>
                    <a:pt x="56190" y="218546"/>
                    <a:pt x="21001" y="141288"/>
                  </a:cubicBezTo>
                  <a:cubicBezTo>
                    <a:pt x="-14188" y="64030"/>
                    <a:pt x="4200" y="40746"/>
                    <a:pt x="988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6212CE3B-3815-4740-8375-34AA395CD3F0}"/>
                </a:ext>
              </a:extLst>
            </p:cNvPr>
            <p:cNvSpPr/>
            <p:nvPr/>
          </p:nvSpPr>
          <p:spPr>
            <a:xfrm>
              <a:off x="2080691" y="4244364"/>
              <a:ext cx="234520" cy="686994"/>
            </a:xfrm>
            <a:custGeom>
              <a:avLst/>
              <a:gdLst>
                <a:gd name="connsiteX0" fmla="*/ 48147 w 234520"/>
                <a:gd name="connsiteY0" fmla="*/ 5374 h 686994"/>
                <a:gd name="connsiteX1" fmla="*/ 522 w 234520"/>
                <a:gd name="connsiteY1" fmla="*/ 99036 h 686994"/>
                <a:gd name="connsiteX2" fmla="*/ 22747 w 234520"/>
                <a:gd name="connsiteY2" fmla="*/ 189524 h 686994"/>
                <a:gd name="connsiteX3" fmla="*/ 22747 w 234520"/>
                <a:gd name="connsiteY3" fmla="*/ 253024 h 686994"/>
                <a:gd name="connsiteX4" fmla="*/ 24334 w 234520"/>
                <a:gd name="connsiteY4" fmla="*/ 305411 h 686994"/>
                <a:gd name="connsiteX5" fmla="*/ 51322 w 234520"/>
                <a:gd name="connsiteY5" fmla="*/ 437174 h 686994"/>
                <a:gd name="connsiteX6" fmla="*/ 183084 w 234520"/>
                <a:gd name="connsiteY6" fmla="*/ 603861 h 686994"/>
                <a:gd name="connsiteX7" fmla="*/ 233884 w 234520"/>
                <a:gd name="connsiteY7" fmla="*/ 686411 h 686994"/>
                <a:gd name="connsiteX8" fmla="*/ 198959 w 234520"/>
                <a:gd name="connsiteY8" fmla="*/ 629261 h 686994"/>
                <a:gd name="connsiteX9" fmla="*/ 35447 w 234520"/>
                <a:gd name="connsiteY9" fmla="*/ 430824 h 686994"/>
                <a:gd name="connsiteX10" fmla="*/ 6872 w 234520"/>
                <a:gd name="connsiteY10" fmla="*/ 268899 h 686994"/>
                <a:gd name="connsiteX11" fmla="*/ 48147 w 234520"/>
                <a:gd name="connsiteY11" fmla="*/ 5374 h 68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4520" h="686994">
                  <a:moveTo>
                    <a:pt x="48147" y="5374"/>
                  </a:moveTo>
                  <a:cubicBezTo>
                    <a:pt x="47089" y="-22936"/>
                    <a:pt x="4755" y="68344"/>
                    <a:pt x="522" y="99036"/>
                  </a:cubicBezTo>
                  <a:cubicBezTo>
                    <a:pt x="-3711" y="129728"/>
                    <a:pt x="19043" y="163859"/>
                    <a:pt x="22747" y="189524"/>
                  </a:cubicBezTo>
                  <a:cubicBezTo>
                    <a:pt x="26451" y="215189"/>
                    <a:pt x="22482" y="233710"/>
                    <a:pt x="22747" y="253024"/>
                  </a:cubicBezTo>
                  <a:cubicBezTo>
                    <a:pt x="23011" y="272339"/>
                    <a:pt x="19572" y="274720"/>
                    <a:pt x="24334" y="305411"/>
                  </a:cubicBezTo>
                  <a:cubicBezTo>
                    <a:pt x="29096" y="336102"/>
                    <a:pt x="24864" y="387432"/>
                    <a:pt x="51322" y="437174"/>
                  </a:cubicBezTo>
                  <a:cubicBezTo>
                    <a:pt x="77780" y="486916"/>
                    <a:pt x="152657" y="562322"/>
                    <a:pt x="183084" y="603861"/>
                  </a:cubicBezTo>
                  <a:cubicBezTo>
                    <a:pt x="213511" y="645401"/>
                    <a:pt x="231238" y="682178"/>
                    <a:pt x="233884" y="686411"/>
                  </a:cubicBezTo>
                  <a:cubicBezTo>
                    <a:pt x="236530" y="690644"/>
                    <a:pt x="232032" y="671859"/>
                    <a:pt x="198959" y="629261"/>
                  </a:cubicBezTo>
                  <a:cubicBezTo>
                    <a:pt x="165886" y="586663"/>
                    <a:pt x="67461" y="490884"/>
                    <a:pt x="35447" y="430824"/>
                  </a:cubicBezTo>
                  <a:cubicBezTo>
                    <a:pt x="3433" y="370764"/>
                    <a:pt x="5284" y="339807"/>
                    <a:pt x="6872" y="268899"/>
                  </a:cubicBezTo>
                  <a:cubicBezTo>
                    <a:pt x="8459" y="197991"/>
                    <a:pt x="49205" y="33684"/>
                    <a:pt x="48147" y="5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B38D52B5-E1C6-4DF6-8E16-9C8FB2B19DC6}"/>
                </a:ext>
              </a:extLst>
            </p:cNvPr>
            <p:cNvSpPr/>
            <p:nvPr/>
          </p:nvSpPr>
          <p:spPr>
            <a:xfrm>
              <a:off x="2133296" y="4241777"/>
              <a:ext cx="79878" cy="271667"/>
            </a:xfrm>
            <a:custGeom>
              <a:avLst/>
              <a:gdLst>
                <a:gd name="connsiteX0" fmla="*/ 304 w 79878"/>
                <a:gd name="connsiteY0" fmla="*/ 23 h 271667"/>
                <a:gd name="connsiteX1" fmla="*/ 51104 w 79878"/>
                <a:gd name="connsiteY1" fmla="*/ 96861 h 271667"/>
                <a:gd name="connsiteX2" fmla="*/ 17767 w 79878"/>
                <a:gd name="connsiteY2" fmla="*/ 171473 h 271667"/>
                <a:gd name="connsiteX3" fmla="*/ 5067 w 79878"/>
                <a:gd name="connsiteY3" fmla="*/ 246086 h 271667"/>
                <a:gd name="connsiteX4" fmla="*/ 6654 w 79878"/>
                <a:gd name="connsiteY4" fmla="*/ 269898 h 271667"/>
                <a:gd name="connsiteX5" fmla="*/ 28879 w 79878"/>
                <a:gd name="connsiteY5" fmla="*/ 204811 h 271667"/>
                <a:gd name="connsiteX6" fmla="*/ 79679 w 79878"/>
                <a:gd name="connsiteY6" fmla="*/ 88923 h 271667"/>
                <a:gd name="connsiteX7" fmla="*/ 304 w 79878"/>
                <a:gd name="connsiteY7" fmla="*/ 23 h 2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878" h="271667">
                  <a:moveTo>
                    <a:pt x="304" y="23"/>
                  </a:moveTo>
                  <a:cubicBezTo>
                    <a:pt x="-4458" y="1346"/>
                    <a:pt x="48193" y="68286"/>
                    <a:pt x="51104" y="96861"/>
                  </a:cubicBezTo>
                  <a:cubicBezTo>
                    <a:pt x="54015" y="125436"/>
                    <a:pt x="25440" y="146602"/>
                    <a:pt x="17767" y="171473"/>
                  </a:cubicBezTo>
                  <a:cubicBezTo>
                    <a:pt x="10094" y="196344"/>
                    <a:pt x="6919" y="229682"/>
                    <a:pt x="5067" y="246086"/>
                  </a:cubicBezTo>
                  <a:cubicBezTo>
                    <a:pt x="3215" y="262490"/>
                    <a:pt x="2685" y="276777"/>
                    <a:pt x="6654" y="269898"/>
                  </a:cubicBezTo>
                  <a:cubicBezTo>
                    <a:pt x="10623" y="263019"/>
                    <a:pt x="16708" y="234973"/>
                    <a:pt x="28879" y="204811"/>
                  </a:cubicBezTo>
                  <a:cubicBezTo>
                    <a:pt x="41050" y="174649"/>
                    <a:pt x="83118" y="123319"/>
                    <a:pt x="79679" y="88923"/>
                  </a:cubicBezTo>
                  <a:cubicBezTo>
                    <a:pt x="76240" y="54527"/>
                    <a:pt x="5066" y="-1300"/>
                    <a:pt x="304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DA29A7DB-5E60-4C6B-B9BA-CB33169B62BA}"/>
                </a:ext>
              </a:extLst>
            </p:cNvPr>
            <p:cNvSpPr/>
            <p:nvPr/>
          </p:nvSpPr>
          <p:spPr>
            <a:xfrm>
              <a:off x="2127141" y="4195665"/>
              <a:ext cx="122189" cy="83939"/>
            </a:xfrm>
            <a:custGeom>
              <a:avLst/>
              <a:gdLst>
                <a:gd name="connsiteX0" fmla="*/ 109 w 122189"/>
                <a:gd name="connsiteY0" fmla="*/ 98 h 83939"/>
                <a:gd name="connsiteX1" fmla="*/ 73134 w 122189"/>
                <a:gd name="connsiteY1" fmla="*/ 17560 h 83939"/>
                <a:gd name="connsiteX2" fmla="*/ 120759 w 122189"/>
                <a:gd name="connsiteY2" fmla="*/ 82648 h 83939"/>
                <a:gd name="connsiteX3" fmla="*/ 108059 w 122189"/>
                <a:gd name="connsiteY3" fmla="*/ 57248 h 83939"/>
                <a:gd name="connsiteX4" fmla="*/ 90597 w 122189"/>
                <a:gd name="connsiteY4" fmla="*/ 12798 h 83939"/>
                <a:gd name="connsiteX5" fmla="*/ 109 w 122189"/>
                <a:gd name="connsiteY5" fmla="*/ 98 h 8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189" h="83939">
                  <a:moveTo>
                    <a:pt x="109" y="98"/>
                  </a:moveTo>
                  <a:cubicBezTo>
                    <a:pt x="-2801" y="892"/>
                    <a:pt x="53026" y="3802"/>
                    <a:pt x="73134" y="17560"/>
                  </a:cubicBezTo>
                  <a:cubicBezTo>
                    <a:pt x="93242" y="31318"/>
                    <a:pt x="114938" y="76033"/>
                    <a:pt x="120759" y="82648"/>
                  </a:cubicBezTo>
                  <a:cubicBezTo>
                    <a:pt x="126580" y="89263"/>
                    <a:pt x="113086" y="68890"/>
                    <a:pt x="108059" y="57248"/>
                  </a:cubicBezTo>
                  <a:cubicBezTo>
                    <a:pt x="103032" y="45606"/>
                    <a:pt x="109647" y="22323"/>
                    <a:pt x="90597" y="12798"/>
                  </a:cubicBezTo>
                  <a:cubicBezTo>
                    <a:pt x="71547" y="3273"/>
                    <a:pt x="3019" y="-696"/>
                    <a:pt x="109" y="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AAFB0182-00A6-40C9-A9E0-8394E5A0AF6D}"/>
                </a:ext>
              </a:extLst>
            </p:cNvPr>
            <p:cNvSpPr/>
            <p:nvPr/>
          </p:nvSpPr>
          <p:spPr>
            <a:xfrm>
              <a:off x="2140367" y="4589900"/>
              <a:ext cx="172341" cy="307915"/>
            </a:xfrm>
            <a:custGeom>
              <a:avLst/>
              <a:gdLst>
                <a:gd name="connsiteX0" fmla="*/ 9108 w 172341"/>
                <a:gd name="connsiteY0" fmla="*/ 1150 h 307915"/>
                <a:gd name="connsiteX1" fmla="*/ 9108 w 172341"/>
                <a:gd name="connsiteY1" fmla="*/ 77350 h 307915"/>
                <a:gd name="connsiteX2" fmla="*/ 112296 w 172341"/>
                <a:gd name="connsiteY2" fmla="*/ 186888 h 307915"/>
                <a:gd name="connsiteX3" fmla="*/ 151983 w 172341"/>
                <a:gd name="connsiteY3" fmla="*/ 255150 h 307915"/>
                <a:gd name="connsiteX4" fmla="*/ 163096 w 172341"/>
                <a:gd name="connsiteY4" fmla="*/ 307538 h 307915"/>
                <a:gd name="connsiteX5" fmla="*/ 163096 w 172341"/>
                <a:gd name="connsiteY5" fmla="*/ 228163 h 307915"/>
                <a:gd name="connsiteX6" fmla="*/ 44033 w 172341"/>
                <a:gd name="connsiteY6" fmla="*/ 136088 h 307915"/>
                <a:gd name="connsiteX7" fmla="*/ 9108 w 172341"/>
                <a:gd name="connsiteY7" fmla="*/ 1150 h 30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341" h="307915">
                  <a:moveTo>
                    <a:pt x="9108" y="1150"/>
                  </a:moveTo>
                  <a:cubicBezTo>
                    <a:pt x="3287" y="-8640"/>
                    <a:pt x="-8090" y="46394"/>
                    <a:pt x="9108" y="77350"/>
                  </a:cubicBezTo>
                  <a:cubicBezTo>
                    <a:pt x="26306" y="108306"/>
                    <a:pt x="88484" y="157255"/>
                    <a:pt x="112296" y="186888"/>
                  </a:cubicBezTo>
                  <a:cubicBezTo>
                    <a:pt x="136108" y="216521"/>
                    <a:pt x="143516" y="235042"/>
                    <a:pt x="151983" y="255150"/>
                  </a:cubicBezTo>
                  <a:cubicBezTo>
                    <a:pt x="160450" y="275258"/>
                    <a:pt x="161244" y="312036"/>
                    <a:pt x="163096" y="307538"/>
                  </a:cubicBezTo>
                  <a:cubicBezTo>
                    <a:pt x="164948" y="303040"/>
                    <a:pt x="182940" y="256738"/>
                    <a:pt x="163096" y="228163"/>
                  </a:cubicBezTo>
                  <a:cubicBezTo>
                    <a:pt x="143252" y="199588"/>
                    <a:pt x="68639" y="170484"/>
                    <a:pt x="44033" y="136088"/>
                  </a:cubicBezTo>
                  <a:cubicBezTo>
                    <a:pt x="19427" y="101692"/>
                    <a:pt x="14929" y="10940"/>
                    <a:pt x="9108" y="1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E622DA77-0F9D-4825-A5BC-1CCEE2C6362A}"/>
                </a:ext>
              </a:extLst>
            </p:cNvPr>
            <p:cNvSpPr/>
            <p:nvPr/>
          </p:nvSpPr>
          <p:spPr>
            <a:xfrm>
              <a:off x="2172532" y="4338573"/>
              <a:ext cx="70699" cy="159305"/>
            </a:xfrm>
            <a:custGeom>
              <a:avLst/>
              <a:gdLst>
                <a:gd name="connsiteX0" fmla="*/ 70606 w 70699"/>
                <a:gd name="connsiteY0" fmla="*/ 65 h 159305"/>
                <a:gd name="connsiteX1" fmla="*/ 43618 w 70699"/>
                <a:gd name="connsiteY1" fmla="*/ 114365 h 159305"/>
                <a:gd name="connsiteX2" fmla="*/ 13456 w 70699"/>
                <a:gd name="connsiteY2" fmla="*/ 149290 h 159305"/>
                <a:gd name="connsiteX3" fmla="*/ 756 w 70699"/>
                <a:gd name="connsiteY3" fmla="*/ 155640 h 159305"/>
                <a:gd name="connsiteX4" fmla="*/ 34093 w 70699"/>
                <a:gd name="connsiteY4" fmla="*/ 98490 h 159305"/>
                <a:gd name="connsiteX5" fmla="*/ 70606 w 70699"/>
                <a:gd name="connsiteY5" fmla="*/ 65 h 159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99" h="159305">
                  <a:moveTo>
                    <a:pt x="70606" y="65"/>
                  </a:moveTo>
                  <a:cubicBezTo>
                    <a:pt x="72194" y="2711"/>
                    <a:pt x="53143" y="89494"/>
                    <a:pt x="43618" y="114365"/>
                  </a:cubicBezTo>
                  <a:cubicBezTo>
                    <a:pt x="34093" y="139236"/>
                    <a:pt x="20600" y="142411"/>
                    <a:pt x="13456" y="149290"/>
                  </a:cubicBezTo>
                  <a:cubicBezTo>
                    <a:pt x="6312" y="156169"/>
                    <a:pt x="-2684" y="164107"/>
                    <a:pt x="756" y="155640"/>
                  </a:cubicBezTo>
                  <a:cubicBezTo>
                    <a:pt x="4196" y="147173"/>
                    <a:pt x="22716" y="120980"/>
                    <a:pt x="34093" y="98490"/>
                  </a:cubicBezTo>
                  <a:cubicBezTo>
                    <a:pt x="45470" y="76000"/>
                    <a:pt x="69018" y="-2581"/>
                    <a:pt x="70606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37298F4B-BD4B-455E-A1E3-722CF09FC2C0}"/>
                </a:ext>
              </a:extLst>
            </p:cNvPr>
            <p:cNvSpPr/>
            <p:nvPr/>
          </p:nvSpPr>
          <p:spPr>
            <a:xfrm>
              <a:off x="2298533" y="4494010"/>
              <a:ext cx="85806" cy="377938"/>
            </a:xfrm>
            <a:custGeom>
              <a:avLst/>
              <a:gdLst>
                <a:gd name="connsiteX0" fmla="*/ 33505 w 85806"/>
                <a:gd name="connsiteY0" fmla="*/ 1790 h 377938"/>
                <a:gd name="connsiteX1" fmla="*/ 12867 w 85806"/>
                <a:gd name="connsiteY1" fmla="*/ 97040 h 377938"/>
                <a:gd name="connsiteX2" fmla="*/ 167 w 85806"/>
                <a:gd name="connsiteY2" fmla="*/ 157365 h 377938"/>
                <a:gd name="connsiteX3" fmla="*/ 11280 w 85806"/>
                <a:gd name="connsiteY3" fmla="*/ 211340 h 377938"/>
                <a:gd name="connsiteX4" fmla="*/ 76367 w 85806"/>
                <a:gd name="connsiteY4" fmla="*/ 331990 h 377938"/>
                <a:gd name="connsiteX5" fmla="*/ 74780 w 85806"/>
                <a:gd name="connsiteY5" fmla="*/ 376440 h 377938"/>
                <a:gd name="connsiteX6" fmla="*/ 84305 w 85806"/>
                <a:gd name="connsiteY6" fmla="*/ 284365 h 377938"/>
                <a:gd name="connsiteX7" fmla="*/ 38267 w 85806"/>
                <a:gd name="connsiteY7" fmla="*/ 187528 h 377938"/>
                <a:gd name="connsiteX8" fmla="*/ 33505 w 85806"/>
                <a:gd name="connsiteY8" fmla="*/ 1790 h 37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806" h="377938">
                  <a:moveTo>
                    <a:pt x="33505" y="1790"/>
                  </a:moveTo>
                  <a:cubicBezTo>
                    <a:pt x="29272" y="-13291"/>
                    <a:pt x="18423" y="71111"/>
                    <a:pt x="12867" y="97040"/>
                  </a:cubicBezTo>
                  <a:cubicBezTo>
                    <a:pt x="7311" y="122969"/>
                    <a:pt x="431" y="138315"/>
                    <a:pt x="167" y="157365"/>
                  </a:cubicBezTo>
                  <a:cubicBezTo>
                    <a:pt x="-97" y="176415"/>
                    <a:pt x="-1420" y="182236"/>
                    <a:pt x="11280" y="211340"/>
                  </a:cubicBezTo>
                  <a:cubicBezTo>
                    <a:pt x="23980" y="240444"/>
                    <a:pt x="65784" y="304473"/>
                    <a:pt x="76367" y="331990"/>
                  </a:cubicBezTo>
                  <a:cubicBezTo>
                    <a:pt x="86950" y="359507"/>
                    <a:pt x="73457" y="384377"/>
                    <a:pt x="74780" y="376440"/>
                  </a:cubicBezTo>
                  <a:cubicBezTo>
                    <a:pt x="76103" y="368503"/>
                    <a:pt x="90391" y="315850"/>
                    <a:pt x="84305" y="284365"/>
                  </a:cubicBezTo>
                  <a:cubicBezTo>
                    <a:pt x="78220" y="252880"/>
                    <a:pt x="45411" y="231713"/>
                    <a:pt x="38267" y="187528"/>
                  </a:cubicBezTo>
                  <a:cubicBezTo>
                    <a:pt x="31123" y="143343"/>
                    <a:pt x="37738" y="16871"/>
                    <a:pt x="33505" y="17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D36729B3-68FC-424C-A0B2-9873BA121F35}"/>
                </a:ext>
              </a:extLst>
            </p:cNvPr>
            <p:cNvSpPr/>
            <p:nvPr/>
          </p:nvSpPr>
          <p:spPr>
            <a:xfrm>
              <a:off x="2171013" y="4489335"/>
              <a:ext cx="164200" cy="219723"/>
            </a:xfrm>
            <a:custGeom>
              <a:avLst/>
              <a:gdLst>
                <a:gd name="connsiteX0" fmla="*/ 164200 w 164200"/>
                <a:gd name="connsiteY0" fmla="*/ 17578 h 219723"/>
                <a:gd name="connsiteX1" fmla="*/ 10212 w 164200"/>
                <a:gd name="connsiteY1" fmla="*/ 47740 h 219723"/>
                <a:gd name="connsiteX2" fmla="*/ 21325 w 164200"/>
                <a:gd name="connsiteY2" fmla="*/ 117590 h 219723"/>
                <a:gd name="connsiteX3" fmla="*/ 76887 w 164200"/>
                <a:gd name="connsiteY3" fmla="*/ 219190 h 219723"/>
                <a:gd name="connsiteX4" fmla="*/ 41962 w 164200"/>
                <a:gd name="connsiteY4" fmla="*/ 150928 h 219723"/>
                <a:gd name="connsiteX5" fmla="*/ 10212 w 164200"/>
                <a:gd name="connsiteY5" fmla="*/ 9640 h 219723"/>
                <a:gd name="connsiteX6" fmla="*/ 164200 w 164200"/>
                <a:gd name="connsiteY6" fmla="*/ 17578 h 21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200" h="219723">
                  <a:moveTo>
                    <a:pt x="164200" y="17578"/>
                  </a:moveTo>
                  <a:cubicBezTo>
                    <a:pt x="164200" y="23928"/>
                    <a:pt x="34025" y="31071"/>
                    <a:pt x="10212" y="47740"/>
                  </a:cubicBezTo>
                  <a:cubicBezTo>
                    <a:pt x="-13601" y="64409"/>
                    <a:pt x="10213" y="89015"/>
                    <a:pt x="21325" y="117590"/>
                  </a:cubicBezTo>
                  <a:cubicBezTo>
                    <a:pt x="32437" y="146165"/>
                    <a:pt x="73447" y="213634"/>
                    <a:pt x="76887" y="219190"/>
                  </a:cubicBezTo>
                  <a:cubicBezTo>
                    <a:pt x="80326" y="224746"/>
                    <a:pt x="53074" y="185853"/>
                    <a:pt x="41962" y="150928"/>
                  </a:cubicBezTo>
                  <a:cubicBezTo>
                    <a:pt x="30849" y="116003"/>
                    <a:pt x="-7515" y="32659"/>
                    <a:pt x="10212" y="9640"/>
                  </a:cubicBezTo>
                  <a:cubicBezTo>
                    <a:pt x="27939" y="-13379"/>
                    <a:pt x="164200" y="11228"/>
                    <a:pt x="164200" y="17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02577AEA-FD96-4E06-8508-C8B18852EB4B}"/>
                </a:ext>
              </a:extLst>
            </p:cNvPr>
            <p:cNvSpPr/>
            <p:nvPr/>
          </p:nvSpPr>
          <p:spPr>
            <a:xfrm>
              <a:off x="2362200" y="4600531"/>
              <a:ext cx="61338" cy="434195"/>
            </a:xfrm>
            <a:custGeom>
              <a:avLst/>
              <a:gdLst>
                <a:gd name="connsiteX0" fmla="*/ 28575 w 61338"/>
                <a:gd name="connsiteY0" fmla="*/ 44 h 434195"/>
                <a:gd name="connsiteX1" fmla="*/ 0 w 61338"/>
                <a:gd name="connsiteY1" fmla="*/ 142919 h 434195"/>
                <a:gd name="connsiteX2" fmla="*/ 28575 w 61338"/>
                <a:gd name="connsiteY2" fmla="*/ 431844 h 434195"/>
                <a:gd name="connsiteX3" fmla="*/ 57150 w 61338"/>
                <a:gd name="connsiteY3" fmla="*/ 273094 h 434195"/>
                <a:gd name="connsiteX4" fmla="*/ 57150 w 61338"/>
                <a:gd name="connsiteY4" fmla="*/ 155619 h 434195"/>
                <a:gd name="connsiteX5" fmla="*/ 28575 w 61338"/>
                <a:gd name="connsiteY5" fmla="*/ 44 h 43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338" h="434195">
                  <a:moveTo>
                    <a:pt x="28575" y="44"/>
                  </a:moveTo>
                  <a:cubicBezTo>
                    <a:pt x="19050" y="-2073"/>
                    <a:pt x="0" y="70952"/>
                    <a:pt x="0" y="142919"/>
                  </a:cubicBezTo>
                  <a:cubicBezTo>
                    <a:pt x="0" y="214886"/>
                    <a:pt x="19050" y="410148"/>
                    <a:pt x="28575" y="431844"/>
                  </a:cubicBezTo>
                  <a:cubicBezTo>
                    <a:pt x="38100" y="453540"/>
                    <a:pt x="52388" y="319132"/>
                    <a:pt x="57150" y="273094"/>
                  </a:cubicBezTo>
                  <a:cubicBezTo>
                    <a:pt x="61913" y="227057"/>
                    <a:pt x="63500" y="195836"/>
                    <a:pt x="57150" y="155619"/>
                  </a:cubicBezTo>
                  <a:cubicBezTo>
                    <a:pt x="50800" y="115402"/>
                    <a:pt x="38100" y="2161"/>
                    <a:pt x="28575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B65D29E6-24BB-49FC-9395-EF2DA32F59E2}"/>
                </a:ext>
              </a:extLst>
            </p:cNvPr>
            <p:cNvSpPr/>
            <p:nvPr/>
          </p:nvSpPr>
          <p:spPr>
            <a:xfrm>
              <a:off x="2425538" y="5119879"/>
              <a:ext cx="220234" cy="741162"/>
            </a:xfrm>
            <a:custGeom>
              <a:avLst/>
              <a:gdLst>
                <a:gd name="connsiteX0" fmla="*/ 162 w 220234"/>
                <a:gd name="connsiteY0" fmla="*/ 1396 h 741162"/>
                <a:gd name="connsiteX1" fmla="*/ 47787 w 220234"/>
                <a:gd name="connsiteY1" fmla="*/ 268096 h 741162"/>
                <a:gd name="connsiteX2" fmla="*/ 120812 w 220234"/>
                <a:gd name="connsiteY2" fmla="*/ 442721 h 741162"/>
                <a:gd name="connsiteX3" fmla="*/ 219237 w 220234"/>
                <a:gd name="connsiteY3" fmla="*/ 734821 h 741162"/>
                <a:gd name="connsiteX4" fmla="*/ 165262 w 220234"/>
                <a:gd name="connsiteY4" fmla="*/ 623696 h 741162"/>
                <a:gd name="connsiteX5" fmla="*/ 63662 w 220234"/>
                <a:gd name="connsiteY5" fmla="*/ 391921 h 741162"/>
                <a:gd name="connsiteX6" fmla="*/ 162 w 220234"/>
                <a:gd name="connsiteY6" fmla="*/ 1396 h 74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234" h="741162">
                  <a:moveTo>
                    <a:pt x="162" y="1396"/>
                  </a:moveTo>
                  <a:cubicBezTo>
                    <a:pt x="-2484" y="-19241"/>
                    <a:pt x="27679" y="194542"/>
                    <a:pt x="47787" y="268096"/>
                  </a:cubicBezTo>
                  <a:cubicBezTo>
                    <a:pt x="67895" y="341650"/>
                    <a:pt x="92237" y="364934"/>
                    <a:pt x="120812" y="442721"/>
                  </a:cubicBezTo>
                  <a:cubicBezTo>
                    <a:pt x="149387" y="520508"/>
                    <a:pt x="211829" y="704659"/>
                    <a:pt x="219237" y="734821"/>
                  </a:cubicBezTo>
                  <a:cubicBezTo>
                    <a:pt x="226645" y="764983"/>
                    <a:pt x="191191" y="680846"/>
                    <a:pt x="165262" y="623696"/>
                  </a:cubicBezTo>
                  <a:cubicBezTo>
                    <a:pt x="139333" y="566546"/>
                    <a:pt x="89062" y="488229"/>
                    <a:pt x="63662" y="391921"/>
                  </a:cubicBezTo>
                  <a:cubicBezTo>
                    <a:pt x="38262" y="295613"/>
                    <a:pt x="2808" y="22033"/>
                    <a:pt x="162" y="13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175EA82E-64BA-430B-B675-D5510113C390}"/>
                </a:ext>
              </a:extLst>
            </p:cNvPr>
            <p:cNvSpPr/>
            <p:nvPr/>
          </p:nvSpPr>
          <p:spPr>
            <a:xfrm>
              <a:off x="2695274" y="5930928"/>
              <a:ext cx="283515" cy="360013"/>
            </a:xfrm>
            <a:custGeom>
              <a:avLst/>
              <a:gdLst>
                <a:gd name="connsiteX0" fmla="*/ 301 w 283515"/>
                <a:gd name="connsiteY0" fmla="*/ 3147 h 360013"/>
                <a:gd name="connsiteX1" fmla="*/ 209851 w 283515"/>
                <a:gd name="connsiteY1" fmla="*/ 241272 h 360013"/>
                <a:gd name="connsiteX2" fmla="*/ 279701 w 283515"/>
                <a:gd name="connsiteY2" fmla="*/ 358747 h 360013"/>
                <a:gd name="connsiteX3" fmla="*/ 270176 w 283515"/>
                <a:gd name="connsiteY3" fmla="*/ 298422 h 360013"/>
                <a:gd name="connsiteX4" fmla="*/ 235251 w 283515"/>
                <a:gd name="connsiteY4" fmla="*/ 219047 h 360013"/>
                <a:gd name="connsiteX5" fmla="*/ 165401 w 283515"/>
                <a:gd name="connsiteY5" fmla="*/ 114272 h 360013"/>
                <a:gd name="connsiteX6" fmla="*/ 301 w 283515"/>
                <a:gd name="connsiteY6" fmla="*/ 3147 h 36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15" h="360013">
                  <a:moveTo>
                    <a:pt x="301" y="3147"/>
                  </a:moveTo>
                  <a:cubicBezTo>
                    <a:pt x="7709" y="24314"/>
                    <a:pt x="163284" y="182005"/>
                    <a:pt x="209851" y="241272"/>
                  </a:cubicBezTo>
                  <a:cubicBezTo>
                    <a:pt x="256418" y="300539"/>
                    <a:pt x="269647" y="349222"/>
                    <a:pt x="279701" y="358747"/>
                  </a:cubicBezTo>
                  <a:cubicBezTo>
                    <a:pt x="289755" y="368272"/>
                    <a:pt x="277584" y="321705"/>
                    <a:pt x="270176" y="298422"/>
                  </a:cubicBezTo>
                  <a:cubicBezTo>
                    <a:pt x="262768" y="275139"/>
                    <a:pt x="252714" y="249739"/>
                    <a:pt x="235251" y="219047"/>
                  </a:cubicBezTo>
                  <a:cubicBezTo>
                    <a:pt x="217789" y="188355"/>
                    <a:pt x="206676" y="155547"/>
                    <a:pt x="165401" y="114272"/>
                  </a:cubicBezTo>
                  <a:cubicBezTo>
                    <a:pt x="124126" y="72997"/>
                    <a:pt x="-7107" y="-18020"/>
                    <a:pt x="301" y="3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0ACFA23D-30B1-4428-A8FD-47BC07A47E77}"/>
                </a:ext>
              </a:extLst>
            </p:cNvPr>
            <p:cNvSpPr/>
            <p:nvPr/>
          </p:nvSpPr>
          <p:spPr>
            <a:xfrm>
              <a:off x="3026888" y="6314287"/>
              <a:ext cx="620540" cy="224334"/>
            </a:xfrm>
            <a:custGeom>
              <a:avLst/>
              <a:gdLst>
                <a:gd name="connsiteX0" fmla="*/ 521175 w 620540"/>
                <a:gd name="connsiteY0" fmla="*/ 199226 h 224334"/>
                <a:gd name="connsiteX1" fmla="*/ 300512 w 620540"/>
                <a:gd name="connsiteY1" fmla="*/ 134138 h 224334"/>
                <a:gd name="connsiteX2" fmla="*/ 2062 w 620540"/>
                <a:gd name="connsiteY2" fmla="*/ 788 h 224334"/>
                <a:gd name="connsiteX3" fmla="*/ 176687 w 620540"/>
                <a:gd name="connsiteY3" fmla="*/ 83338 h 224334"/>
                <a:gd name="connsiteX4" fmla="*/ 335437 w 620540"/>
                <a:gd name="connsiteY4" fmla="*/ 175413 h 224334"/>
                <a:gd name="connsiteX5" fmla="*/ 610075 w 620540"/>
                <a:gd name="connsiteY5" fmla="*/ 223038 h 224334"/>
                <a:gd name="connsiteX6" fmla="*/ 521175 w 620540"/>
                <a:gd name="connsiteY6" fmla="*/ 199226 h 22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0540" h="224334">
                  <a:moveTo>
                    <a:pt x="521175" y="199226"/>
                  </a:moveTo>
                  <a:cubicBezTo>
                    <a:pt x="469581" y="184409"/>
                    <a:pt x="387031" y="167211"/>
                    <a:pt x="300512" y="134138"/>
                  </a:cubicBezTo>
                  <a:cubicBezTo>
                    <a:pt x="213993" y="101065"/>
                    <a:pt x="22700" y="9255"/>
                    <a:pt x="2062" y="788"/>
                  </a:cubicBezTo>
                  <a:cubicBezTo>
                    <a:pt x="-18576" y="-7679"/>
                    <a:pt x="121124" y="54234"/>
                    <a:pt x="176687" y="83338"/>
                  </a:cubicBezTo>
                  <a:cubicBezTo>
                    <a:pt x="232249" y="112442"/>
                    <a:pt x="263206" y="152130"/>
                    <a:pt x="335437" y="175413"/>
                  </a:cubicBezTo>
                  <a:cubicBezTo>
                    <a:pt x="407668" y="198696"/>
                    <a:pt x="571710" y="217217"/>
                    <a:pt x="610075" y="223038"/>
                  </a:cubicBezTo>
                  <a:cubicBezTo>
                    <a:pt x="648440" y="228859"/>
                    <a:pt x="572769" y="214043"/>
                    <a:pt x="521175" y="199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478932ED-47B7-4C55-B053-7E993C24BC49}"/>
                </a:ext>
              </a:extLst>
            </p:cNvPr>
            <p:cNvSpPr/>
            <p:nvPr/>
          </p:nvSpPr>
          <p:spPr>
            <a:xfrm>
              <a:off x="3468617" y="5865626"/>
              <a:ext cx="81210" cy="128785"/>
            </a:xfrm>
            <a:custGeom>
              <a:avLst/>
              <a:gdLst>
                <a:gd name="connsiteX0" fmla="*/ 71 w 81210"/>
                <a:gd name="connsiteY0" fmla="*/ 187 h 128785"/>
                <a:gd name="connsiteX1" fmla="*/ 28646 w 81210"/>
                <a:gd name="connsiteY1" fmla="*/ 68449 h 128785"/>
                <a:gd name="connsiteX2" fmla="*/ 28646 w 81210"/>
                <a:gd name="connsiteY2" fmla="*/ 128774 h 128785"/>
                <a:gd name="connsiteX3" fmla="*/ 52458 w 81210"/>
                <a:gd name="connsiteY3" fmla="*/ 63687 h 128785"/>
                <a:gd name="connsiteX4" fmla="*/ 81033 w 81210"/>
                <a:gd name="connsiteY4" fmla="*/ 12887 h 128785"/>
                <a:gd name="connsiteX5" fmla="*/ 38171 w 81210"/>
                <a:gd name="connsiteY5" fmla="*/ 46224 h 128785"/>
                <a:gd name="connsiteX6" fmla="*/ 71 w 81210"/>
                <a:gd name="connsiteY6" fmla="*/ 187 h 128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210" h="128785">
                  <a:moveTo>
                    <a:pt x="71" y="187"/>
                  </a:moveTo>
                  <a:cubicBezTo>
                    <a:pt x="-1516" y="3891"/>
                    <a:pt x="23884" y="47018"/>
                    <a:pt x="28646" y="68449"/>
                  </a:cubicBezTo>
                  <a:cubicBezTo>
                    <a:pt x="33408" y="89880"/>
                    <a:pt x="24677" y="129568"/>
                    <a:pt x="28646" y="128774"/>
                  </a:cubicBezTo>
                  <a:cubicBezTo>
                    <a:pt x="32615" y="127980"/>
                    <a:pt x="43727" y="83001"/>
                    <a:pt x="52458" y="63687"/>
                  </a:cubicBezTo>
                  <a:cubicBezTo>
                    <a:pt x="61189" y="44373"/>
                    <a:pt x="83414" y="15797"/>
                    <a:pt x="81033" y="12887"/>
                  </a:cubicBezTo>
                  <a:cubicBezTo>
                    <a:pt x="78652" y="9977"/>
                    <a:pt x="49019" y="43578"/>
                    <a:pt x="38171" y="46224"/>
                  </a:cubicBezTo>
                  <a:cubicBezTo>
                    <a:pt x="27323" y="48870"/>
                    <a:pt x="1658" y="-3517"/>
                    <a:pt x="71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55AF2F90-A00F-44D9-84FD-EABE9DE9CFFD}"/>
                </a:ext>
              </a:extLst>
            </p:cNvPr>
            <p:cNvSpPr/>
            <p:nvPr/>
          </p:nvSpPr>
          <p:spPr>
            <a:xfrm>
              <a:off x="3528433" y="5982638"/>
              <a:ext cx="337658" cy="70511"/>
            </a:xfrm>
            <a:custGeom>
              <a:avLst/>
              <a:gdLst>
                <a:gd name="connsiteX0" fmla="*/ 2167 w 337658"/>
                <a:gd name="connsiteY0" fmla="*/ 70500 h 70511"/>
                <a:gd name="connsiteX1" fmla="*/ 183142 w 337658"/>
                <a:gd name="connsiteY1" fmla="*/ 56212 h 70511"/>
                <a:gd name="connsiteX2" fmla="*/ 316492 w 337658"/>
                <a:gd name="connsiteY2" fmla="*/ 8587 h 70511"/>
                <a:gd name="connsiteX3" fmla="*/ 326017 w 337658"/>
                <a:gd name="connsiteY3" fmla="*/ 2237 h 70511"/>
                <a:gd name="connsiteX4" fmla="*/ 203780 w 337658"/>
                <a:gd name="connsiteY4" fmla="*/ 33987 h 70511"/>
                <a:gd name="connsiteX5" fmla="*/ 92655 w 337658"/>
                <a:gd name="connsiteY5" fmla="*/ 54625 h 70511"/>
                <a:gd name="connsiteX6" fmla="*/ 2167 w 337658"/>
                <a:gd name="connsiteY6" fmla="*/ 70500 h 7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7658" h="70511">
                  <a:moveTo>
                    <a:pt x="2167" y="70500"/>
                  </a:moveTo>
                  <a:cubicBezTo>
                    <a:pt x="17248" y="70764"/>
                    <a:pt x="130755" y="66531"/>
                    <a:pt x="183142" y="56212"/>
                  </a:cubicBezTo>
                  <a:cubicBezTo>
                    <a:pt x="235529" y="45893"/>
                    <a:pt x="292680" y="17583"/>
                    <a:pt x="316492" y="8587"/>
                  </a:cubicBezTo>
                  <a:cubicBezTo>
                    <a:pt x="340304" y="-409"/>
                    <a:pt x="344802" y="-1996"/>
                    <a:pt x="326017" y="2237"/>
                  </a:cubicBezTo>
                  <a:cubicBezTo>
                    <a:pt x="307232" y="6470"/>
                    <a:pt x="242674" y="25256"/>
                    <a:pt x="203780" y="33987"/>
                  </a:cubicBezTo>
                  <a:cubicBezTo>
                    <a:pt x="164886" y="42718"/>
                    <a:pt x="131020" y="49863"/>
                    <a:pt x="92655" y="54625"/>
                  </a:cubicBezTo>
                  <a:cubicBezTo>
                    <a:pt x="54290" y="59387"/>
                    <a:pt x="-12914" y="70236"/>
                    <a:pt x="2167" y="705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7C8F3847-AA58-4241-A61D-79C9ACD54691}"/>
                </a:ext>
              </a:extLst>
            </p:cNvPr>
            <p:cNvSpPr/>
            <p:nvPr/>
          </p:nvSpPr>
          <p:spPr>
            <a:xfrm>
              <a:off x="3386326" y="5952858"/>
              <a:ext cx="162629" cy="510077"/>
            </a:xfrm>
            <a:custGeom>
              <a:avLst/>
              <a:gdLst>
                <a:gd name="connsiteX0" fmla="*/ 112524 w 162629"/>
                <a:gd name="connsiteY0" fmla="*/ 267 h 510077"/>
                <a:gd name="connsiteX1" fmla="*/ 4574 w 162629"/>
                <a:gd name="connsiteY1" fmla="*/ 159017 h 510077"/>
                <a:gd name="connsiteX2" fmla="*/ 26799 w 162629"/>
                <a:gd name="connsiteY2" fmla="*/ 182830 h 510077"/>
                <a:gd name="connsiteX3" fmla="*/ 88712 w 162629"/>
                <a:gd name="connsiteY3" fmla="*/ 139967 h 510077"/>
                <a:gd name="connsiteX4" fmla="*/ 133162 w 162629"/>
                <a:gd name="connsiteY4" fmla="*/ 338405 h 510077"/>
                <a:gd name="connsiteX5" fmla="*/ 136337 w 162629"/>
                <a:gd name="connsiteY5" fmla="*/ 489217 h 510077"/>
                <a:gd name="connsiteX6" fmla="*/ 134749 w 162629"/>
                <a:gd name="connsiteY6" fmla="*/ 497155 h 510077"/>
                <a:gd name="connsiteX7" fmla="*/ 131574 w 162629"/>
                <a:gd name="connsiteY7" fmla="*/ 379680 h 510077"/>
                <a:gd name="connsiteX8" fmla="*/ 158562 w 162629"/>
                <a:gd name="connsiteY8" fmla="*/ 179655 h 510077"/>
                <a:gd name="connsiteX9" fmla="*/ 31562 w 162629"/>
                <a:gd name="connsiteY9" fmla="*/ 122505 h 510077"/>
                <a:gd name="connsiteX10" fmla="*/ 112524 w 162629"/>
                <a:gd name="connsiteY10" fmla="*/ 267 h 510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629" h="510077">
                  <a:moveTo>
                    <a:pt x="112524" y="267"/>
                  </a:moveTo>
                  <a:cubicBezTo>
                    <a:pt x="108026" y="6352"/>
                    <a:pt x="18861" y="128590"/>
                    <a:pt x="4574" y="159017"/>
                  </a:cubicBezTo>
                  <a:cubicBezTo>
                    <a:pt x="-9714" y="189444"/>
                    <a:pt x="12776" y="186005"/>
                    <a:pt x="26799" y="182830"/>
                  </a:cubicBezTo>
                  <a:cubicBezTo>
                    <a:pt x="40822" y="179655"/>
                    <a:pt x="70985" y="114038"/>
                    <a:pt x="88712" y="139967"/>
                  </a:cubicBezTo>
                  <a:cubicBezTo>
                    <a:pt x="106439" y="165896"/>
                    <a:pt x="125225" y="280197"/>
                    <a:pt x="133162" y="338405"/>
                  </a:cubicBezTo>
                  <a:cubicBezTo>
                    <a:pt x="141099" y="396613"/>
                    <a:pt x="136073" y="462759"/>
                    <a:pt x="136337" y="489217"/>
                  </a:cubicBezTo>
                  <a:cubicBezTo>
                    <a:pt x="136602" y="515675"/>
                    <a:pt x="135543" y="515411"/>
                    <a:pt x="134749" y="497155"/>
                  </a:cubicBezTo>
                  <a:cubicBezTo>
                    <a:pt x="133955" y="478899"/>
                    <a:pt x="127605" y="432597"/>
                    <a:pt x="131574" y="379680"/>
                  </a:cubicBezTo>
                  <a:cubicBezTo>
                    <a:pt x="135543" y="326763"/>
                    <a:pt x="175231" y="222517"/>
                    <a:pt x="158562" y="179655"/>
                  </a:cubicBezTo>
                  <a:cubicBezTo>
                    <a:pt x="141893" y="136793"/>
                    <a:pt x="37647" y="151345"/>
                    <a:pt x="31562" y="122505"/>
                  </a:cubicBezTo>
                  <a:cubicBezTo>
                    <a:pt x="25477" y="93665"/>
                    <a:pt x="117022" y="-5818"/>
                    <a:pt x="112524" y="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A01EDAB9-9E0E-4FCE-BE13-E4D4AEDC7235}"/>
                </a:ext>
              </a:extLst>
            </p:cNvPr>
            <p:cNvSpPr/>
            <p:nvPr/>
          </p:nvSpPr>
          <p:spPr>
            <a:xfrm>
              <a:off x="3118885" y="1998104"/>
              <a:ext cx="367362" cy="118692"/>
            </a:xfrm>
            <a:custGeom>
              <a:avLst/>
              <a:gdLst>
                <a:gd name="connsiteX0" fmla="*/ 3198 w 367362"/>
                <a:gd name="connsiteY0" fmla="*/ 118563 h 118692"/>
                <a:gd name="connsiteX1" fmla="*/ 64582 w 367362"/>
                <a:gd name="connsiteY1" fmla="*/ 67763 h 118692"/>
                <a:gd name="connsiteX2" fmla="*/ 172532 w 367362"/>
                <a:gd name="connsiteY2" fmla="*/ 29 h 118692"/>
                <a:gd name="connsiteX3" fmla="*/ 278365 w 367362"/>
                <a:gd name="connsiteY3" fmla="*/ 76229 h 118692"/>
                <a:gd name="connsiteX4" fmla="*/ 367265 w 367362"/>
                <a:gd name="connsiteY4" fmla="*/ 55063 h 118692"/>
                <a:gd name="connsiteX5" fmla="*/ 261432 w 367362"/>
                <a:gd name="connsiteY5" fmla="*/ 91046 h 118692"/>
                <a:gd name="connsiteX6" fmla="*/ 161948 w 367362"/>
                <a:gd name="connsiteY6" fmla="*/ 52946 h 118692"/>
                <a:gd name="connsiteX7" fmla="*/ 3198 w 367362"/>
                <a:gd name="connsiteY7" fmla="*/ 118563 h 11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7362" h="118692">
                  <a:moveTo>
                    <a:pt x="3198" y="118563"/>
                  </a:moveTo>
                  <a:cubicBezTo>
                    <a:pt x="-13030" y="121032"/>
                    <a:pt x="36360" y="87519"/>
                    <a:pt x="64582" y="67763"/>
                  </a:cubicBezTo>
                  <a:cubicBezTo>
                    <a:pt x="92804" y="48007"/>
                    <a:pt x="136902" y="-1382"/>
                    <a:pt x="172532" y="29"/>
                  </a:cubicBezTo>
                  <a:cubicBezTo>
                    <a:pt x="208162" y="1440"/>
                    <a:pt x="245910" y="67057"/>
                    <a:pt x="278365" y="76229"/>
                  </a:cubicBezTo>
                  <a:cubicBezTo>
                    <a:pt x="310821" y="85401"/>
                    <a:pt x="370087" y="52593"/>
                    <a:pt x="367265" y="55063"/>
                  </a:cubicBezTo>
                  <a:cubicBezTo>
                    <a:pt x="364443" y="57532"/>
                    <a:pt x="295651" y="91399"/>
                    <a:pt x="261432" y="91046"/>
                  </a:cubicBezTo>
                  <a:cubicBezTo>
                    <a:pt x="227213" y="90693"/>
                    <a:pt x="204281" y="53299"/>
                    <a:pt x="161948" y="52946"/>
                  </a:cubicBezTo>
                  <a:cubicBezTo>
                    <a:pt x="119615" y="52593"/>
                    <a:pt x="19426" y="116094"/>
                    <a:pt x="3198" y="118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DE08684B-E512-4EE7-B0D9-7757187E1337}"/>
                </a:ext>
              </a:extLst>
            </p:cNvPr>
            <p:cNvSpPr/>
            <p:nvPr/>
          </p:nvSpPr>
          <p:spPr>
            <a:xfrm>
              <a:off x="4599310" y="2403655"/>
              <a:ext cx="232098" cy="312054"/>
            </a:xfrm>
            <a:custGeom>
              <a:avLst/>
              <a:gdLst>
                <a:gd name="connsiteX0" fmla="*/ 2323 w 232098"/>
                <a:gd name="connsiteY0" fmla="*/ 878 h 312054"/>
                <a:gd name="connsiteX1" fmla="*/ 165307 w 232098"/>
                <a:gd name="connsiteY1" fmla="*/ 87662 h 312054"/>
                <a:gd name="connsiteX2" fmla="*/ 182240 w 232098"/>
                <a:gd name="connsiteY2" fmla="*/ 153278 h 312054"/>
                <a:gd name="connsiteX3" fmla="*/ 207640 w 232098"/>
                <a:gd name="connsiteY3" fmla="*/ 212545 h 312054"/>
                <a:gd name="connsiteX4" fmla="*/ 230923 w 232098"/>
                <a:gd name="connsiteY4" fmla="*/ 225245 h 312054"/>
                <a:gd name="connsiteX5" fmla="*/ 226690 w 232098"/>
                <a:gd name="connsiteY5" fmla="*/ 312028 h 312054"/>
                <a:gd name="connsiteX6" fmla="*/ 209757 w 232098"/>
                <a:gd name="connsiteY6" fmla="*/ 233712 h 312054"/>
                <a:gd name="connsiteX7" fmla="*/ 203407 w 232098"/>
                <a:gd name="connsiteY7" fmla="*/ 165978 h 312054"/>
                <a:gd name="connsiteX8" fmla="*/ 78523 w 232098"/>
                <a:gd name="connsiteY8" fmla="*/ 49562 h 312054"/>
                <a:gd name="connsiteX9" fmla="*/ 2323 w 232098"/>
                <a:gd name="connsiteY9" fmla="*/ 878 h 31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098" h="312054">
                  <a:moveTo>
                    <a:pt x="2323" y="878"/>
                  </a:moveTo>
                  <a:cubicBezTo>
                    <a:pt x="16787" y="7228"/>
                    <a:pt x="135321" y="62262"/>
                    <a:pt x="165307" y="87662"/>
                  </a:cubicBezTo>
                  <a:cubicBezTo>
                    <a:pt x="195293" y="113062"/>
                    <a:pt x="175185" y="132464"/>
                    <a:pt x="182240" y="153278"/>
                  </a:cubicBezTo>
                  <a:cubicBezTo>
                    <a:pt x="189295" y="174092"/>
                    <a:pt x="199526" y="200551"/>
                    <a:pt x="207640" y="212545"/>
                  </a:cubicBezTo>
                  <a:cubicBezTo>
                    <a:pt x="215754" y="224540"/>
                    <a:pt x="227748" y="208665"/>
                    <a:pt x="230923" y="225245"/>
                  </a:cubicBezTo>
                  <a:cubicBezTo>
                    <a:pt x="234098" y="241825"/>
                    <a:pt x="230218" y="310617"/>
                    <a:pt x="226690" y="312028"/>
                  </a:cubicBezTo>
                  <a:cubicBezTo>
                    <a:pt x="223162" y="313439"/>
                    <a:pt x="213637" y="258054"/>
                    <a:pt x="209757" y="233712"/>
                  </a:cubicBezTo>
                  <a:cubicBezTo>
                    <a:pt x="205877" y="209370"/>
                    <a:pt x="225279" y="196670"/>
                    <a:pt x="203407" y="165978"/>
                  </a:cubicBezTo>
                  <a:cubicBezTo>
                    <a:pt x="181535" y="135286"/>
                    <a:pt x="112742" y="75315"/>
                    <a:pt x="78523" y="49562"/>
                  </a:cubicBezTo>
                  <a:cubicBezTo>
                    <a:pt x="44304" y="23809"/>
                    <a:pt x="-12141" y="-5472"/>
                    <a:pt x="2323" y="8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DCB88889-3FC7-4E0E-87A2-0B9CFFAAFED3}"/>
                </a:ext>
              </a:extLst>
            </p:cNvPr>
            <p:cNvSpPr/>
            <p:nvPr/>
          </p:nvSpPr>
          <p:spPr>
            <a:xfrm>
              <a:off x="4768797" y="2700447"/>
              <a:ext cx="175774" cy="400944"/>
            </a:xfrm>
            <a:custGeom>
              <a:avLst/>
              <a:gdLst>
                <a:gd name="connsiteX0" fmla="*/ 53 w 175774"/>
                <a:gd name="connsiteY0" fmla="*/ 420 h 400944"/>
                <a:gd name="connsiteX1" fmla="*/ 124936 w 175774"/>
                <a:gd name="connsiteY1" fmla="*/ 102020 h 400944"/>
                <a:gd name="connsiteX2" fmla="*/ 103770 w 175774"/>
                <a:gd name="connsiteY2" fmla="*/ 150703 h 400944"/>
                <a:gd name="connsiteX3" fmla="*/ 163036 w 175774"/>
                <a:gd name="connsiteY3" fmla="*/ 239603 h 400944"/>
                <a:gd name="connsiteX4" fmla="*/ 137636 w 175774"/>
                <a:gd name="connsiteY4" fmla="*/ 400470 h 400944"/>
                <a:gd name="connsiteX5" fmla="*/ 175736 w 175774"/>
                <a:gd name="connsiteY5" fmla="*/ 284053 h 400944"/>
                <a:gd name="connsiteX6" fmla="*/ 141870 w 175774"/>
                <a:gd name="connsiteY6" fmla="*/ 144353 h 400944"/>
                <a:gd name="connsiteX7" fmla="*/ 53 w 175774"/>
                <a:gd name="connsiteY7" fmla="*/ 420 h 40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5774" h="400944">
                  <a:moveTo>
                    <a:pt x="53" y="420"/>
                  </a:moveTo>
                  <a:cubicBezTo>
                    <a:pt x="-2769" y="-6635"/>
                    <a:pt x="107650" y="76973"/>
                    <a:pt x="124936" y="102020"/>
                  </a:cubicBezTo>
                  <a:cubicBezTo>
                    <a:pt x="142222" y="127067"/>
                    <a:pt x="97420" y="127773"/>
                    <a:pt x="103770" y="150703"/>
                  </a:cubicBezTo>
                  <a:cubicBezTo>
                    <a:pt x="110120" y="173633"/>
                    <a:pt x="157392" y="197975"/>
                    <a:pt x="163036" y="239603"/>
                  </a:cubicBezTo>
                  <a:cubicBezTo>
                    <a:pt x="168680" y="281231"/>
                    <a:pt x="135519" y="393062"/>
                    <a:pt x="137636" y="400470"/>
                  </a:cubicBezTo>
                  <a:cubicBezTo>
                    <a:pt x="139753" y="407878"/>
                    <a:pt x="175030" y="326739"/>
                    <a:pt x="175736" y="284053"/>
                  </a:cubicBezTo>
                  <a:cubicBezTo>
                    <a:pt x="176442" y="241367"/>
                    <a:pt x="167623" y="188450"/>
                    <a:pt x="141870" y="144353"/>
                  </a:cubicBezTo>
                  <a:cubicBezTo>
                    <a:pt x="116117" y="100256"/>
                    <a:pt x="2875" y="7475"/>
                    <a:pt x="53" y="4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F9D968FB-656C-4C3D-B35C-BE924A4EB172}"/>
                </a:ext>
              </a:extLst>
            </p:cNvPr>
            <p:cNvSpPr/>
            <p:nvPr/>
          </p:nvSpPr>
          <p:spPr>
            <a:xfrm>
              <a:off x="4896465" y="3085044"/>
              <a:ext cx="123721" cy="398940"/>
            </a:xfrm>
            <a:custGeom>
              <a:avLst/>
              <a:gdLst>
                <a:gd name="connsiteX0" fmla="*/ 1502 w 123721"/>
                <a:gd name="connsiteY0" fmla="*/ 1056 h 398940"/>
                <a:gd name="connsiteX1" fmla="*/ 122152 w 123721"/>
                <a:gd name="connsiteY1" fmla="*/ 94189 h 398940"/>
                <a:gd name="connsiteX2" fmla="*/ 73468 w 123721"/>
                <a:gd name="connsiteY2" fmla="*/ 394756 h 398940"/>
                <a:gd name="connsiteX3" fmla="*/ 122152 w 123721"/>
                <a:gd name="connsiteY3" fmla="*/ 261406 h 398940"/>
                <a:gd name="connsiteX4" fmla="*/ 90402 w 123721"/>
                <a:gd name="connsiteY4" fmla="*/ 140756 h 398940"/>
                <a:gd name="connsiteX5" fmla="*/ 56535 w 123721"/>
                <a:gd name="connsiteY5" fmla="*/ 49739 h 398940"/>
                <a:gd name="connsiteX6" fmla="*/ 1502 w 123721"/>
                <a:gd name="connsiteY6" fmla="*/ 1056 h 39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21" h="398940">
                  <a:moveTo>
                    <a:pt x="1502" y="1056"/>
                  </a:moveTo>
                  <a:cubicBezTo>
                    <a:pt x="12438" y="8464"/>
                    <a:pt x="110158" y="28572"/>
                    <a:pt x="122152" y="94189"/>
                  </a:cubicBezTo>
                  <a:cubicBezTo>
                    <a:pt x="134146" y="159806"/>
                    <a:pt x="73468" y="366887"/>
                    <a:pt x="73468" y="394756"/>
                  </a:cubicBezTo>
                  <a:cubicBezTo>
                    <a:pt x="73468" y="422625"/>
                    <a:pt x="119330" y="303739"/>
                    <a:pt x="122152" y="261406"/>
                  </a:cubicBezTo>
                  <a:cubicBezTo>
                    <a:pt x="124974" y="219073"/>
                    <a:pt x="101338" y="176034"/>
                    <a:pt x="90402" y="140756"/>
                  </a:cubicBezTo>
                  <a:cubicBezTo>
                    <a:pt x="79466" y="105478"/>
                    <a:pt x="70646" y="72669"/>
                    <a:pt x="56535" y="49739"/>
                  </a:cubicBezTo>
                  <a:cubicBezTo>
                    <a:pt x="42424" y="26809"/>
                    <a:pt x="-9434" y="-6352"/>
                    <a:pt x="1502" y="1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F058E592-07DB-4CC1-B9DE-CD054882461F}"/>
                </a:ext>
              </a:extLst>
            </p:cNvPr>
            <p:cNvSpPr/>
            <p:nvPr/>
          </p:nvSpPr>
          <p:spPr>
            <a:xfrm>
              <a:off x="2609208" y="2935126"/>
              <a:ext cx="1087724" cy="1262583"/>
            </a:xfrm>
            <a:custGeom>
              <a:avLst/>
              <a:gdLst>
                <a:gd name="connsiteX0" fmla="*/ 267342 w 1087724"/>
                <a:gd name="connsiteY0" fmla="*/ 138274 h 1262583"/>
                <a:gd name="connsiteX1" fmla="*/ 626117 w 1087724"/>
                <a:gd name="connsiteY1" fmla="*/ 325599 h 1262583"/>
                <a:gd name="connsiteX2" fmla="*/ 803917 w 1087724"/>
                <a:gd name="connsiteY2" fmla="*/ 439899 h 1262583"/>
                <a:gd name="connsiteX3" fmla="*/ 807092 w 1087724"/>
                <a:gd name="connsiteY3" fmla="*/ 722474 h 1262583"/>
                <a:gd name="connsiteX4" fmla="*/ 924567 w 1087724"/>
                <a:gd name="connsiteY4" fmla="*/ 411324 h 1262583"/>
                <a:gd name="connsiteX5" fmla="*/ 962667 w 1087724"/>
                <a:gd name="connsiteY5" fmla="*/ 1017749 h 1262583"/>
                <a:gd name="connsiteX6" fmla="*/ 1086492 w 1087724"/>
                <a:gd name="connsiteY6" fmla="*/ 1062199 h 1262583"/>
                <a:gd name="connsiteX7" fmla="*/ 1007117 w 1087724"/>
                <a:gd name="connsiteY7" fmla="*/ 1214599 h 1262583"/>
                <a:gd name="connsiteX8" fmla="*/ 721367 w 1087724"/>
                <a:gd name="connsiteY8" fmla="*/ 1259049 h 1262583"/>
                <a:gd name="connsiteX9" fmla="*/ 483242 w 1087724"/>
                <a:gd name="connsiteY9" fmla="*/ 1236824 h 1262583"/>
                <a:gd name="connsiteX10" fmla="*/ 226067 w 1087724"/>
                <a:gd name="connsiteY10" fmla="*/ 1055849 h 1262583"/>
                <a:gd name="connsiteX11" fmla="*/ 467367 w 1087724"/>
                <a:gd name="connsiteY11" fmla="*/ 1246349 h 1262583"/>
                <a:gd name="connsiteX12" fmla="*/ 584842 w 1087724"/>
                <a:gd name="connsiteY12" fmla="*/ 1109824 h 1262583"/>
                <a:gd name="connsiteX13" fmla="*/ 584842 w 1087724"/>
                <a:gd name="connsiteY13" fmla="*/ 881224 h 1262583"/>
                <a:gd name="connsiteX14" fmla="*/ 642 w 1087724"/>
                <a:gd name="connsiteY14" fmla="*/ 4924 h 1262583"/>
                <a:gd name="connsiteX15" fmla="*/ 711842 w 1087724"/>
                <a:gd name="connsiteY15" fmla="*/ 509749 h 1262583"/>
                <a:gd name="connsiteX16" fmla="*/ 267342 w 1087724"/>
                <a:gd name="connsiteY16" fmla="*/ 138274 h 126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87724" h="1262583">
                  <a:moveTo>
                    <a:pt x="267342" y="138274"/>
                  </a:moveTo>
                  <a:cubicBezTo>
                    <a:pt x="253055" y="107582"/>
                    <a:pt x="536688" y="275328"/>
                    <a:pt x="626117" y="325599"/>
                  </a:cubicBezTo>
                  <a:cubicBezTo>
                    <a:pt x="715546" y="375870"/>
                    <a:pt x="773755" y="373753"/>
                    <a:pt x="803917" y="439899"/>
                  </a:cubicBezTo>
                  <a:cubicBezTo>
                    <a:pt x="834079" y="506045"/>
                    <a:pt x="786984" y="727236"/>
                    <a:pt x="807092" y="722474"/>
                  </a:cubicBezTo>
                  <a:cubicBezTo>
                    <a:pt x="827200" y="717712"/>
                    <a:pt x="898638" y="362112"/>
                    <a:pt x="924567" y="411324"/>
                  </a:cubicBezTo>
                  <a:cubicBezTo>
                    <a:pt x="950496" y="460536"/>
                    <a:pt x="935680" y="909270"/>
                    <a:pt x="962667" y="1017749"/>
                  </a:cubicBezTo>
                  <a:cubicBezTo>
                    <a:pt x="989655" y="1126228"/>
                    <a:pt x="1079084" y="1029391"/>
                    <a:pt x="1086492" y="1062199"/>
                  </a:cubicBezTo>
                  <a:cubicBezTo>
                    <a:pt x="1093900" y="1095007"/>
                    <a:pt x="1067971" y="1181791"/>
                    <a:pt x="1007117" y="1214599"/>
                  </a:cubicBezTo>
                  <a:cubicBezTo>
                    <a:pt x="946263" y="1247407"/>
                    <a:pt x="808679" y="1255345"/>
                    <a:pt x="721367" y="1259049"/>
                  </a:cubicBezTo>
                  <a:cubicBezTo>
                    <a:pt x="634055" y="1262753"/>
                    <a:pt x="565792" y="1270691"/>
                    <a:pt x="483242" y="1236824"/>
                  </a:cubicBezTo>
                  <a:cubicBezTo>
                    <a:pt x="400692" y="1202957"/>
                    <a:pt x="228713" y="1054262"/>
                    <a:pt x="226067" y="1055849"/>
                  </a:cubicBezTo>
                  <a:cubicBezTo>
                    <a:pt x="223421" y="1057437"/>
                    <a:pt x="407571" y="1237353"/>
                    <a:pt x="467367" y="1246349"/>
                  </a:cubicBezTo>
                  <a:cubicBezTo>
                    <a:pt x="527163" y="1255345"/>
                    <a:pt x="565263" y="1170678"/>
                    <a:pt x="584842" y="1109824"/>
                  </a:cubicBezTo>
                  <a:cubicBezTo>
                    <a:pt x="604421" y="1048970"/>
                    <a:pt x="682209" y="1065374"/>
                    <a:pt x="584842" y="881224"/>
                  </a:cubicBezTo>
                  <a:cubicBezTo>
                    <a:pt x="487475" y="697074"/>
                    <a:pt x="-20525" y="66837"/>
                    <a:pt x="642" y="4924"/>
                  </a:cubicBezTo>
                  <a:cubicBezTo>
                    <a:pt x="21809" y="-56989"/>
                    <a:pt x="662630" y="484878"/>
                    <a:pt x="711842" y="509749"/>
                  </a:cubicBezTo>
                  <a:cubicBezTo>
                    <a:pt x="761054" y="534620"/>
                    <a:pt x="281629" y="168966"/>
                    <a:pt x="267342" y="13827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E7486774-71B6-4457-9624-5A2D70903DA6}"/>
                </a:ext>
              </a:extLst>
            </p:cNvPr>
            <p:cNvSpPr/>
            <p:nvPr/>
          </p:nvSpPr>
          <p:spPr>
            <a:xfrm>
              <a:off x="4625776" y="4022081"/>
              <a:ext cx="393915" cy="1009088"/>
            </a:xfrm>
            <a:custGeom>
              <a:avLst/>
              <a:gdLst>
                <a:gd name="connsiteX0" fmla="*/ 117674 w 393915"/>
                <a:gd name="connsiteY0" fmla="*/ 130819 h 1009088"/>
                <a:gd name="connsiteX1" fmla="*/ 254199 w 393915"/>
                <a:gd name="connsiteY1" fmla="*/ 644 h 1009088"/>
                <a:gd name="connsiteX2" fmla="*/ 378024 w 393915"/>
                <a:gd name="connsiteY2" fmla="*/ 92719 h 1009088"/>
                <a:gd name="connsiteX3" fmla="*/ 365324 w 393915"/>
                <a:gd name="connsiteY3" fmla="*/ 343544 h 1009088"/>
                <a:gd name="connsiteX4" fmla="*/ 133549 w 393915"/>
                <a:gd name="connsiteY4" fmla="*/ 902344 h 1009088"/>
                <a:gd name="connsiteX5" fmla="*/ 16074 w 393915"/>
                <a:gd name="connsiteY5" fmla="*/ 1007119 h 1009088"/>
                <a:gd name="connsiteX6" fmla="*/ 16074 w 393915"/>
                <a:gd name="connsiteY6" fmla="*/ 867419 h 1009088"/>
                <a:gd name="connsiteX7" fmla="*/ 199 w 393915"/>
                <a:gd name="connsiteY7" fmla="*/ 343544 h 1009088"/>
                <a:gd name="connsiteX8" fmla="*/ 28774 w 393915"/>
                <a:gd name="connsiteY8" fmla="*/ 232419 h 1009088"/>
                <a:gd name="connsiteX9" fmla="*/ 117674 w 393915"/>
                <a:gd name="connsiteY9" fmla="*/ 130819 h 100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3915" h="1009088">
                  <a:moveTo>
                    <a:pt x="117674" y="130819"/>
                  </a:moveTo>
                  <a:cubicBezTo>
                    <a:pt x="155245" y="92190"/>
                    <a:pt x="210807" y="6994"/>
                    <a:pt x="254199" y="644"/>
                  </a:cubicBezTo>
                  <a:cubicBezTo>
                    <a:pt x="297591" y="-5706"/>
                    <a:pt x="359503" y="35569"/>
                    <a:pt x="378024" y="92719"/>
                  </a:cubicBezTo>
                  <a:cubicBezTo>
                    <a:pt x="396545" y="149869"/>
                    <a:pt x="406070" y="208607"/>
                    <a:pt x="365324" y="343544"/>
                  </a:cubicBezTo>
                  <a:cubicBezTo>
                    <a:pt x="324578" y="478481"/>
                    <a:pt x="191757" y="791748"/>
                    <a:pt x="133549" y="902344"/>
                  </a:cubicBezTo>
                  <a:cubicBezTo>
                    <a:pt x="75341" y="1012940"/>
                    <a:pt x="35653" y="1012940"/>
                    <a:pt x="16074" y="1007119"/>
                  </a:cubicBezTo>
                  <a:cubicBezTo>
                    <a:pt x="-3505" y="1001298"/>
                    <a:pt x="18720" y="978015"/>
                    <a:pt x="16074" y="867419"/>
                  </a:cubicBezTo>
                  <a:cubicBezTo>
                    <a:pt x="13428" y="756823"/>
                    <a:pt x="-1918" y="449377"/>
                    <a:pt x="199" y="343544"/>
                  </a:cubicBezTo>
                  <a:cubicBezTo>
                    <a:pt x="2316" y="237711"/>
                    <a:pt x="7078" y="273694"/>
                    <a:pt x="28774" y="232419"/>
                  </a:cubicBezTo>
                  <a:cubicBezTo>
                    <a:pt x="50470" y="191144"/>
                    <a:pt x="80103" y="169448"/>
                    <a:pt x="117674" y="130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8FDA264D-CEFC-4681-B77A-3C2714891BBA}"/>
                </a:ext>
              </a:extLst>
            </p:cNvPr>
            <p:cNvSpPr/>
            <p:nvPr/>
          </p:nvSpPr>
          <p:spPr>
            <a:xfrm>
              <a:off x="3520020" y="4707197"/>
              <a:ext cx="1114094" cy="1756134"/>
            </a:xfrm>
            <a:custGeom>
              <a:avLst/>
              <a:gdLst>
                <a:gd name="connsiteX0" fmla="*/ 1105955 w 1114094"/>
                <a:gd name="connsiteY0" fmla="*/ 277553 h 1756134"/>
                <a:gd name="connsiteX1" fmla="*/ 1109130 w 1114094"/>
                <a:gd name="connsiteY1" fmla="*/ 550603 h 1756134"/>
                <a:gd name="connsiteX2" fmla="*/ 1093255 w 1114094"/>
                <a:gd name="connsiteY2" fmla="*/ 601403 h 1756134"/>
                <a:gd name="connsiteX3" fmla="*/ 1010705 w 1114094"/>
                <a:gd name="connsiteY3" fmla="*/ 845878 h 1756134"/>
                <a:gd name="connsiteX4" fmla="*/ 515405 w 1114094"/>
                <a:gd name="connsiteY4" fmla="*/ 1658678 h 1756134"/>
                <a:gd name="connsiteX5" fmla="*/ 242355 w 1114094"/>
                <a:gd name="connsiteY5" fmla="*/ 1712653 h 1756134"/>
                <a:gd name="connsiteX6" fmla="*/ 197905 w 1114094"/>
                <a:gd name="connsiteY6" fmla="*/ 1398328 h 1756134"/>
                <a:gd name="connsiteX7" fmla="*/ 207430 w 1114094"/>
                <a:gd name="connsiteY7" fmla="*/ 1245928 h 1756134"/>
                <a:gd name="connsiteX8" fmla="*/ 109005 w 1114094"/>
                <a:gd name="connsiteY8" fmla="*/ 1172903 h 1756134"/>
                <a:gd name="connsiteX9" fmla="*/ 55030 w 1114094"/>
                <a:gd name="connsiteY9" fmla="*/ 937953 h 1756134"/>
                <a:gd name="connsiteX10" fmla="*/ 1055 w 1114094"/>
                <a:gd name="connsiteY10" fmla="*/ 664903 h 1756134"/>
                <a:gd name="connsiteX11" fmla="*/ 77255 w 1114094"/>
                <a:gd name="connsiteY11" fmla="*/ 404553 h 1756134"/>
                <a:gd name="connsiteX12" fmla="*/ 7405 w 1114094"/>
                <a:gd name="connsiteY12" fmla="*/ 74353 h 1756134"/>
                <a:gd name="connsiteX13" fmla="*/ 293155 w 1114094"/>
                <a:gd name="connsiteY13" fmla="*/ 233103 h 1756134"/>
                <a:gd name="connsiteX14" fmla="*/ 782105 w 1114094"/>
                <a:gd name="connsiteY14" fmla="*/ 182303 h 1756134"/>
                <a:gd name="connsiteX15" fmla="*/ 1020230 w 1114094"/>
                <a:gd name="connsiteY15" fmla="*/ 1328 h 1756134"/>
                <a:gd name="connsiteX16" fmla="*/ 1105955 w 1114094"/>
                <a:gd name="connsiteY16" fmla="*/ 277553 h 175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4094" h="1756134">
                  <a:moveTo>
                    <a:pt x="1105955" y="277553"/>
                  </a:moveTo>
                  <a:cubicBezTo>
                    <a:pt x="1120772" y="369099"/>
                    <a:pt x="1111247" y="496628"/>
                    <a:pt x="1109130" y="550603"/>
                  </a:cubicBezTo>
                  <a:cubicBezTo>
                    <a:pt x="1107013" y="604578"/>
                    <a:pt x="1093255" y="601403"/>
                    <a:pt x="1093255" y="601403"/>
                  </a:cubicBezTo>
                  <a:cubicBezTo>
                    <a:pt x="1076851" y="650616"/>
                    <a:pt x="1107013" y="669666"/>
                    <a:pt x="1010705" y="845878"/>
                  </a:cubicBezTo>
                  <a:cubicBezTo>
                    <a:pt x="914397" y="1022090"/>
                    <a:pt x="643463" y="1514215"/>
                    <a:pt x="515405" y="1658678"/>
                  </a:cubicBezTo>
                  <a:cubicBezTo>
                    <a:pt x="387347" y="1803141"/>
                    <a:pt x="295272" y="1756045"/>
                    <a:pt x="242355" y="1712653"/>
                  </a:cubicBezTo>
                  <a:cubicBezTo>
                    <a:pt x="189438" y="1669261"/>
                    <a:pt x="203726" y="1476116"/>
                    <a:pt x="197905" y="1398328"/>
                  </a:cubicBezTo>
                  <a:cubicBezTo>
                    <a:pt x="192084" y="1320540"/>
                    <a:pt x="222247" y="1283499"/>
                    <a:pt x="207430" y="1245928"/>
                  </a:cubicBezTo>
                  <a:cubicBezTo>
                    <a:pt x="192613" y="1208357"/>
                    <a:pt x="134405" y="1224232"/>
                    <a:pt x="109005" y="1172903"/>
                  </a:cubicBezTo>
                  <a:cubicBezTo>
                    <a:pt x="83605" y="1121574"/>
                    <a:pt x="73022" y="1022620"/>
                    <a:pt x="55030" y="937953"/>
                  </a:cubicBezTo>
                  <a:cubicBezTo>
                    <a:pt x="37038" y="853286"/>
                    <a:pt x="-2649" y="753803"/>
                    <a:pt x="1055" y="664903"/>
                  </a:cubicBezTo>
                  <a:cubicBezTo>
                    <a:pt x="4759" y="576003"/>
                    <a:pt x="76197" y="502978"/>
                    <a:pt x="77255" y="404553"/>
                  </a:cubicBezTo>
                  <a:cubicBezTo>
                    <a:pt x="78313" y="306128"/>
                    <a:pt x="-28578" y="102928"/>
                    <a:pt x="7405" y="74353"/>
                  </a:cubicBezTo>
                  <a:cubicBezTo>
                    <a:pt x="43388" y="45778"/>
                    <a:pt x="164038" y="215111"/>
                    <a:pt x="293155" y="233103"/>
                  </a:cubicBezTo>
                  <a:cubicBezTo>
                    <a:pt x="422272" y="251095"/>
                    <a:pt x="660926" y="220932"/>
                    <a:pt x="782105" y="182303"/>
                  </a:cubicBezTo>
                  <a:cubicBezTo>
                    <a:pt x="903284" y="143674"/>
                    <a:pt x="965726" y="-16134"/>
                    <a:pt x="1020230" y="1328"/>
                  </a:cubicBezTo>
                  <a:cubicBezTo>
                    <a:pt x="1074734" y="18790"/>
                    <a:pt x="1091138" y="186007"/>
                    <a:pt x="1105955" y="2775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454A5D1F-00FA-4499-A4FB-B09996881FA5}"/>
                </a:ext>
              </a:extLst>
            </p:cNvPr>
            <p:cNvSpPr/>
            <p:nvPr/>
          </p:nvSpPr>
          <p:spPr>
            <a:xfrm>
              <a:off x="3503152" y="4270399"/>
              <a:ext cx="1178172" cy="774575"/>
            </a:xfrm>
            <a:custGeom>
              <a:avLst/>
              <a:gdLst>
                <a:gd name="connsiteX0" fmla="*/ 109998 w 1178172"/>
                <a:gd name="connsiteY0" fmla="*/ 117451 h 774575"/>
                <a:gd name="connsiteX1" fmla="*/ 338598 w 1178172"/>
                <a:gd name="connsiteY1" fmla="*/ 504801 h 774575"/>
                <a:gd name="connsiteX2" fmla="*/ 659273 w 1178172"/>
                <a:gd name="connsiteY2" fmla="*/ 593701 h 774575"/>
                <a:gd name="connsiteX3" fmla="*/ 811673 w 1178172"/>
                <a:gd name="connsiteY3" fmla="*/ 549251 h 774575"/>
                <a:gd name="connsiteX4" fmla="*/ 1011698 w 1178172"/>
                <a:gd name="connsiteY4" fmla="*/ 393676 h 774575"/>
                <a:gd name="connsiteX5" fmla="*/ 1110123 w 1178172"/>
                <a:gd name="connsiteY5" fmla="*/ 219051 h 774575"/>
                <a:gd name="connsiteX6" fmla="*/ 1138698 w 1178172"/>
                <a:gd name="connsiteY6" fmla="*/ 469876 h 774575"/>
                <a:gd name="connsiteX7" fmla="*/ 1122823 w 1178172"/>
                <a:gd name="connsiteY7" fmla="*/ 749276 h 774575"/>
                <a:gd name="connsiteX8" fmla="*/ 459248 w 1178172"/>
                <a:gd name="connsiteY8" fmla="*/ 749276 h 774575"/>
                <a:gd name="connsiteX9" fmla="*/ 94123 w 1178172"/>
                <a:gd name="connsiteY9" fmla="*/ 641326 h 774575"/>
                <a:gd name="connsiteX10" fmla="*/ 33798 w 1178172"/>
                <a:gd name="connsiteY10" fmla="*/ 387326 h 774575"/>
                <a:gd name="connsiteX11" fmla="*/ 2048 w 1178172"/>
                <a:gd name="connsiteY11" fmla="*/ 12676 h 774575"/>
                <a:gd name="connsiteX12" fmla="*/ 109998 w 1178172"/>
                <a:gd name="connsiteY12" fmla="*/ 117451 h 77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8172" h="774575">
                  <a:moveTo>
                    <a:pt x="109998" y="117451"/>
                  </a:moveTo>
                  <a:cubicBezTo>
                    <a:pt x="166090" y="199472"/>
                    <a:pt x="247052" y="425426"/>
                    <a:pt x="338598" y="504801"/>
                  </a:cubicBezTo>
                  <a:cubicBezTo>
                    <a:pt x="430144" y="584176"/>
                    <a:pt x="580427" y="586293"/>
                    <a:pt x="659273" y="593701"/>
                  </a:cubicBezTo>
                  <a:cubicBezTo>
                    <a:pt x="738119" y="601109"/>
                    <a:pt x="752936" y="582588"/>
                    <a:pt x="811673" y="549251"/>
                  </a:cubicBezTo>
                  <a:cubicBezTo>
                    <a:pt x="870410" y="515914"/>
                    <a:pt x="961956" y="448709"/>
                    <a:pt x="1011698" y="393676"/>
                  </a:cubicBezTo>
                  <a:cubicBezTo>
                    <a:pt x="1061440" y="338643"/>
                    <a:pt x="1088956" y="206351"/>
                    <a:pt x="1110123" y="219051"/>
                  </a:cubicBezTo>
                  <a:cubicBezTo>
                    <a:pt x="1131290" y="231751"/>
                    <a:pt x="1136581" y="381505"/>
                    <a:pt x="1138698" y="469876"/>
                  </a:cubicBezTo>
                  <a:cubicBezTo>
                    <a:pt x="1140815" y="558247"/>
                    <a:pt x="1236065" y="702709"/>
                    <a:pt x="1122823" y="749276"/>
                  </a:cubicBezTo>
                  <a:cubicBezTo>
                    <a:pt x="1009581" y="795843"/>
                    <a:pt x="630698" y="767268"/>
                    <a:pt x="459248" y="749276"/>
                  </a:cubicBezTo>
                  <a:cubicBezTo>
                    <a:pt x="287798" y="731284"/>
                    <a:pt x="165031" y="701651"/>
                    <a:pt x="94123" y="641326"/>
                  </a:cubicBezTo>
                  <a:cubicBezTo>
                    <a:pt x="23215" y="581001"/>
                    <a:pt x="49144" y="492101"/>
                    <a:pt x="33798" y="387326"/>
                  </a:cubicBezTo>
                  <a:cubicBezTo>
                    <a:pt x="18452" y="282551"/>
                    <a:pt x="-7477" y="53422"/>
                    <a:pt x="2048" y="12676"/>
                  </a:cubicBezTo>
                  <a:cubicBezTo>
                    <a:pt x="11573" y="-28070"/>
                    <a:pt x="53906" y="35430"/>
                    <a:pt x="109998" y="117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3CD1C11C-C302-4A75-8A42-4448714D4508}"/>
                </a:ext>
              </a:extLst>
            </p:cNvPr>
            <p:cNvSpPr/>
            <p:nvPr/>
          </p:nvSpPr>
          <p:spPr>
            <a:xfrm>
              <a:off x="3315244" y="3378166"/>
              <a:ext cx="1714404" cy="952670"/>
            </a:xfrm>
            <a:custGeom>
              <a:avLst/>
              <a:gdLst>
                <a:gd name="connsiteX0" fmla="*/ 1656806 w 1714404"/>
                <a:gd name="connsiteY0" fmla="*/ 139734 h 952670"/>
                <a:gd name="connsiteX1" fmla="*/ 1532981 w 1714404"/>
                <a:gd name="connsiteY1" fmla="*/ 530259 h 952670"/>
                <a:gd name="connsiteX2" fmla="*/ 1383756 w 1714404"/>
                <a:gd name="connsiteY2" fmla="*/ 723934 h 952670"/>
                <a:gd name="connsiteX3" fmla="*/ 1285331 w 1714404"/>
                <a:gd name="connsiteY3" fmla="*/ 800134 h 952670"/>
                <a:gd name="connsiteX4" fmla="*/ 990056 w 1714404"/>
                <a:gd name="connsiteY4" fmla="*/ 831884 h 952670"/>
                <a:gd name="connsiteX5" fmla="*/ 526506 w 1714404"/>
                <a:gd name="connsiteY5" fmla="*/ 863634 h 952670"/>
                <a:gd name="connsiteX6" fmla="*/ 262981 w 1714404"/>
                <a:gd name="connsiteY6" fmla="*/ 952534 h 952670"/>
                <a:gd name="connsiteX7" fmla="*/ 72481 w 1714404"/>
                <a:gd name="connsiteY7" fmla="*/ 841409 h 952670"/>
                <a:gd name="connsiteX8" fmla="*/ 12156 w 1714404"/>
                <a:gd name="connsiteY8" fmla="*/ 784259 h 952670"/>
                <a:gd name="connsiteX9" fmla="*/ 294731 w 1714404"/>
                <a:gd name="connsiteY9" fmla="*/ 660434 h 952670"/>
                <a:gd name="connsiteX10" fmla="*/ 345531 w 1714404"/>
                <a:gd name="connsiteY10" fmla="*/ 368334 h 952670"/>
                <a:gd name="connsiteX11" fmla="*/ 355056 w 1714404"/>
                <a:gd name="connsiteY11" fmla="*/ 117509 h 952670"/>
                <a:gd name="connsiteX12" fmla="*/ 529681 w 1714404"/>
                <a:gd name="connsiteY12" fmla="*/ 34 h 952670"/>
                <a:gd name="connsiteX13" fmla="*/ 1656806 w 1714404"/>
                <a:gd name="connsiteY13" fmla="*/ 139734 h 95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4404" h="952670">
                  <a:moveTo>
                    <a:pt x="1656806" y="139734"/>
                  </a:moveTo>
                  <a:cubicBezTo>
                    <a:pt x="1824023" y="228105"/>
                    <a:pt x="1578489" y="432892"/>
                    <a:pt x="1532981" y="530259"/>
                  </a:cubicBezTo>
                  <a:cubicBezTo>
                    <a:pt x="1487473" y="627626"/>
                    <a:pt x="1425031" y="678955"/>
                    <a:pt x="1383756" y="723934"/>
                  </a:cubicBezTo>
                  <a:cubicBezTo>
                    <a:pt x="1342481" y="768913"/>
                    <a:pt x="1350948" y="782142"/>
                    <a:pt x="1285331" y="800134"/>
                  </a:cubicBezTo>
                  <a:cubicBezTo>
                    <a:pt x="1219714" y="818126"/>
                    <a:pt x="1116527" y="821301"/>
                    <a:pt x="990056" y="831884"/>
                  </a:cubicBezTo>
                  <a:cubicBezTo>
                    <a:pt x="863585" y="842467"/>
                    <a:pt x="647685" y="843526"/>
                    <a:pt x="526506" y="863634"/>
                  </a:cubicBezTo>
                  <a:cubicBezTo>
                    <a:pt x="405327" y="883742"/>
                    <a:pt x="338652" y="956238"/>
                    <a:pt x="262981" y="952534"/>
                  </a:cubicBezTo>
                  <a:cubicBezTo>
                    <a:pt x="187310" y="948830"/>
                    <a:pt x="72481" y="841409"/>
                    <a:pt x="72481" y="841409"/>
                  </a:cubicBezTo>
                  <a:cubicBezTo>
                    <a:pt x="30677" y="813363"/>
                    <a:pt x="-24886" y="814422"/>
                    <a:pt x="12156" y="784259"/>
                  </a:cubicBezTo>
                  <a:cubicBezTo>
                    <a:pt x="49198" y="754096"/>
                    <a:pt x="239168" y="729755"/>
                    <a:pt x="294731" y="660434"/>
                  </a:cubicBezTo>
                  <a:cubicBezTo>
                    <a:pt x="350294" y="591113"/>
                    <a:pt x="335477" y="458822"/>
                    <a:pt x="345531" y="368334"/>
                  </a:cubicBezTo>
                  <a:cubicBezTo>
                    <a:pt x="355585" y="277846"/>
                    <a:pt x="324364" y="178892"/>
                    <a:pt x="355056" y="117509"/>
                  </a:cubicBezTo>
                  <a:cubicBezTo>
                    <a:pt x="385748" y="56126"/>
                    <a:pt x="315898" y="1621"/>
                    <a:pt x="529681" y="34"/>
                  </a:cubicBezTo>
                  <a:cubicBezTo>
                    <a:pt x="743464" y="-1553"/>
                    <a:pt x="1489589" y="51363"/>
                    <a:pt x="1656806" y="1397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E2806BC8-C3FC-4465-B692-FC5FADBEF429}"/>
                </a:ext>
              </a:extLst>
            </p:cNvPr>
            <p:cNvSpPr/>
            <p:nvPr/>
          </p:nvSpPr>
          <p:spPr>
            <a:xfrm>
              <a:off x="3135427" y="2106461"/>
              <a:ext cx="1851104" cy="1726459"/>
            </a:xfrm>
            <a:custGeom>
              <a:avLst/>
              <a:gdLst>
                <a:gd name="connsiteX0" fmla="*/ 7823 w 1851104"/>
                <a:gd name="connsiteY0" fmla="*/ 43014 h 1726459"/>
                <a:gd name="connsiteX1" fmla="*/ 388823 w 1851104"/>
                <a:gd name="connsiteY1" fmla="*/ 4914 h 1726459"/>
                <a:gd name="connsiteX2" fmla="*/ 1261948 w 1851104"/>
                <a:gd name="connsiteY2" fmla="*/ 119214 h 1726459"/>
                <a:gd name="connsiteX3" fmla="*/ 1519123 w 1851104"/>
                <a:gd name="connsiteY3" fmla="*/ 379564 h 1726459"/>
                <a:gd name="connsiteX4" fmla="*/ 1582623 w 1851104"/>
                <a:gd name="connsiteY4" fmla="*/ 446239 h 1726459"/>
                <a:gd name="connsiteX5" fmla="*/ 1728673 w 1851104"/>
                <a:gd name="connsiteY5" fmla="*/ 719289 h 1726459"/>
                <a:gd name="connsiteX6" fmla="*/ 1839798 w 1851104"/>
                <a:gd name="connsiteY6" fmla="*/ 1249514 h 1726459"/>
                <a:gd name="connsiteX7" fmla="*/ 1760423 w 1851104"/>
                <a:gd name="connsiteY7" fmla="*/ 1427314 h 1726459"/>
                <a:gd name="connsiteX8" fmla="*/ 1071448 w 1851104"/>
                <a:gd name="connsiteY8" fmla="*/ 1344764 h 1726459"/>
                <a:gd name="connsiteX9" fmla="*/ 544398 w 1851104"/>
                <a:gd name="connsiteY9" fmla="*/ 1414614 h 1726459"/>
                <a:gd name="connsiteX10" fmla="*/ 499948 w 1851104"/>
                <a:gd name="connsiteY10" fmla="*/ 1722589 h 1726459"/>
                <a:gd name="connsiteX11" fmla="*/ 423748 w 1851104"/>
                <a:gd name="connsiteY11" fmla="*/ 1544789 h 1726459"/>
                <a:gd name="connsiteX12" fmla="*/ 264998 w 1851104"/>
                <a:gd name="connsiteY12" fmla="*/ 951064 h 1726459"/>
                <a:gd name="connsiteX13" fmla="*/ 68148 w 1851104"/>
                <a:gd name="connsiteY13" fmla="*/ 268439 h 1726459"/>
                <a:gd name="connsiteX14" fmla="*/ 125298 w 1851104"/>
                <a:gd name="connsiteY14" fmla="*/ 239864 h 1726459"/>
                <a:gd name="connsiteX15" fmla="*/ 7823 w 1851104"/>
                <a:gd name="connsiteY15" fmla="*/ 43014 h 172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51104" h="1726459">
                  <a:moveTo>
                    <a:pt x="7823" y="43014"/>
                  </a:moveTo>
                  <a:cubicBezTo>
                    <a:pt x="51744" y="3856"/>
                    <a:pt x="179802" y="-7786"/>
                    <a:pt x="388823" y="4914"/>
                  </a:cubicBezTo>
                  <a:cubicBezTo>
                    <a:pt x="597844" y="17614"/>
                    <a:pt x="1073565" y="56772"/>
                    <a:pt x="1261948" y="119214"/>
                  </a:cubicBezTo>
                  <a:cubicBezTo>
                    <a:pt x="1450331" y="181656"/>
                    <a:pt x="1465677" y="325060"/>
                    <a:pt x="1519123" y="379564"/>
                  </a:cubicBezTo>
                  <a:cubicBezTo>
                    <a:pt x="1572569" y="434068"/>
                    <a:pt x="1547698" y="389618"/>
                    <a:pt x="1582623" y="446239"/>
                  </a:cubicBezTo>
                  <a:cubicBezTo>
                    <a:pt x="1617548" y="502860"/>
                    <a:pt x="1685811" y="585410"/>
                    <a:pt x="1728673" y="719289"/>
                  </a:cubicBezTo>
                  <a:cubicBezTo>
                    <a:pt x="1771535" y="853168"/>
                    <a:pt x="1834506" y="1131510"/>
                    <a:pt x="1839798" y="1249514"/>
                  </a:cubicBezTo>
                  <a:cubicBezTo>
                    <a:pt x="1845090" y="1367518"/>
                    <a:pt x="1888481" y="1411439"/>
                    <a:pt x="1760423" y="1427314"/>
                  </a:cubicBezTo>
                  <a:cubicBezTo>
                    <a:pt x="1632365" y="1443189"/>
                    <a:pt x="1274119" y="1346881"/>
                    <a:pt x="1071448" y="1344764"/>
                  </a:cubicBezTo>
                  <a:cubicBezTo>
                    <a:pt x="868777" y="1342647"/>
                    <a:pt x="639648" y="1351643"/>
                    <a:pt x="544398" y="1414614"/>
                  </a:cubicBezTo>
                  <a:cubicBezTo>
                    <a:pt x="449148" y="1477585"/>
                    <a:pt x="520056" y="1700893"/>
                    <a:pt x="499948" y="1722589"/>
                  </a:cubicBezTo>
                  <a:cubicBezTo>
                    <a:pt x="479840" y="1744285"/>
                    <a:pt x="462906" y="1673376"/>
                    <a:pt x="423748" y="1544789"/>
                  </a:cubicBezTo>
                  <a:cubicBezTo>
                    <a:pt x="384590" y="1416202"/>
                    <a:pt x="324265" y="1163789"/>
                    <a:pt x="264998" y="951064"/>
                  </a:cubicBezTo>
                  <a:cubicBezTo>
                    <a:pt x="205731" y="738339"/>
                    <a:pt x="91431" y="386972"/>
                    <a:pt x="68148" y="268439"/>
                  </a:cubicBezTo>
                  <a:cubicBezTo>
                    <a:pt x="44865" y="149906"/>
                    <a:pt x="131648" y="274789"/>
                    <a:pt x="125298" y="239864"/>
                  </a:cubicBezTo>
                  <a:cubicBezTo>
                    <a:pt x="118948" y="204939"/>
                    <a:pt x="-36098" y="82172"/>
                    <a:pt x="7823" y="43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E369F1F9-388E-4AA6-95C1-41D33378D9CF}"/>
                </a:ext>
              </a:extLst>
            </p:cNvPr>
            <p:cNvSpPr/>
            <p:nvPr/>
          </p:nvSpPr>
          <p:spPr>
            <a:xfrm>
              <a:off x="2772003" y="3411323"/>
              <a:ext cx="517647" cy="765693"/>
            </a:xfrm>
            <a:custGeom>
              <a:avLst/>
              <a:gdLst>
                <a:gd name="connsiteX0" fmla="*/ 322564 w 517647"/>
                <a:gd name="connsiteY0" fmla="*/ 744 h 765693"/>
                <a:gd name="connsiteX1" fmla="*/ 115130 w 517647"/>
                <a:gd name="connsiteY1" fmla="*/ 496044 h 765693"/>
                <a:gd name="connsiteX2" fmla="*/ 110897 w 517647"/>
                <a:gd name="connsiteY2" fmla="*/ 563777 h 765693"/>
                <a:gd name="connsiteX3" fmla="*/ 301397 w 517647"/>
                <a:gd name="connsiteY3" fmla="*/ 745810 h 765693"/>
                <a:gd name="connsiteX4" fmla="*/ 17764 w 517647"/>
                <a:gd name="connsiteY4" fmla="*/ 686544 h 765693"/>
                <a:gd name="connsiteX5" fmla="*/ 72797 w 517647"/>
                <a:gd name="connsiteY5" fmla="*/ 758510 h 765693"/>
                <a:gd name="connsiteX6" fmla="*/ 424164 w 517647"/>
                <a:gd name="connsiteY6" fmla="*/ 741577 h 765693"/>
                <a:gd name="connsiteX7" fmla="*/ 517297 w 517647"/>
                <a:gd name="connsiteY7" fmla="*/ 568010 h 765693"/>
                <a:gd name="connsiteX8" fmla="*/ 402997 w 517647"/>
                <a:gd name="connsiteY8" fmla="*/ 119277 h 765693"/>
                <a:gd name="connsiteX9" fmla="*/ 458030 w 517647"/>
                <a:gd name="connsiteY9" fmla="*/ 377510 h 765693"/>
                <a:gd name="connsiteX10" fmla="*/ 322564 w 517647"/>
                <a:gd name="connsiteY10" fmla="*/ 744 h 76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647" h="765693">
                  <a:moveTo>
                    <a:pt x="322564" y="744"/>
                  </a:moveTo>
                  <a:cubicBezTo>
                    <a:pt x="265414" y="20500"/>
                    <a:pt x="150408" y="402205"/>
                    <a:pt x="115130" y="496044"/>
                  </a:cubicBezTo>
                  <a:cubicBezTo>
                    <a:pt x="79852" y="589883"/>
                    <a:pt x="79852" y="522149"/>
                    <a:pt x="110897" y="563777"/>
                  </a:cubicBezTo>
                  <a:cubicBezTo>
                    <a:pt x="141941" y="605405"/>
                    <a:pt x="316919" y="725349"/>
                    <a:pt x="301397" y="745810"/>
                  </a:cubicBezTo>
                  <a:cubicBezTo>
                    <a:pt x="285875" y="766271"/>
                    <a:pt x="55864" y="684427"/>
                    <a:pt x="17764" y="686544"/>
                  </a:cubicBezTo>
                  <a:cubicBezTo>
                    <a:pt x="-20336" y="688661"/>
                    <a:pt x="5064" y="749338"/>
                    <a:pt x="72797" y="758510"/>
                  </a:cubicBezTo>
                  <a:cubicBezTo>
                    <a:pt x="140530" y="767682"/>
                    <a:pt x="350081" y="773327"/>
                    <a:pt x="424164" y="741577"/>
                  </a:cubicBezTo>
                  <a:cubicBezTo>
                    <a:pt x="498247" y="709827"/>
                    <a:pt x="520825" y="671727"/>
                    <a:pt x="517297" y="568010"/>
                  </a:cubicBezTo>
                  <a:cubicBezTo>
                    <a:pt x="513769" y="464293"/>
                    <a:pt x="412875" y="151027"/>
                    <a:pt x="402997" y="119277"/>
                  </a:cubicBezTo>
                  <a:cubicBezTo>
                    <a:pt x="393119" y="87527"/>
                    <a:pt x="470730" y="394443"/>
                    <a:pt x="458030" y="377510"/>
                  </a:cubicBezTo>
                  <a:cubicBezTo>
                    <a:pt x="445330" y="360577"/>
                    <a:pt x="379714" y="-19012"/>
                    <a:pt x="322564" y="744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339F33F6-939F-4172-AB1E-FDB7F658608D}"/>
                </a:ext>
              </a:extLst>
            </p:cNvPr>
            <p:cNvSpPr/>
            <p:nvPr/>
          </p:nvSpPr>
          <p:spPr>
            <a:xfrm>
              <a:off x="2585248" y="4863944"/>
              <a:ext cx="729452" cy="581637"/>
            </a:xfrm>
            <a:custGeom>
              <a:avLst/>
              <a:gdLst>
                <a:gd name="connsiteX0" fmla="*/ 729452 w 729452"/>
                <a:gd name="connsiteY0" fmla="*/ 38256 h 581637"/>
                <a:gd name="connsiteX1" fmla="*/ 621502 w 729452"/>
                <a:gd name="connsiteY1" fmla="*/ 314481 h 581637"/>
                <a:gd name="connsiteX2" fmla="*/ 542127 w 729452"/>
                <a:gd name="connsiteY2" fmla="*/ 536731 h 581637"/>
                <a:gd name="connsiteX3" fmla="*/ 561177 w 729452"/>
                <a:gd name="connsiteY3" fmla="*/ 349406 h 581637"/>
                <a:gd name="connsiteX4" fmla="*/ 554827 w 729452"/>
                <a:gd name="connsiteY4" fmla="*/ 581181 h 581637"/>
                <a:gd name="connsiteX5" fmla="*/ 488152 w 729452"/>
                <a:gd name="connsiteY5" fmla="*/ 400206 h 581637"/>
                <a:gd name="connsiteX6" fmla="*/ 2377 w 729452"/>
                <a:gd name="connsiteY6" fmla="*/ 111281 h 581637"/>
                <a:gd name="connsiteX7" fmla="*/ 291302 w 729452"/>
                <a:gd name="connsiteY7" fmla="*/ 168431 h 581637"/>
                <a:gd name="connsiteX8" fmla="*/ 27777 w 729452"/>
                <a:gd name="connsiteY8" fmla="*/ 66831 h 581637"/>
                <a:gd name="connsiteX9" fmla="*/ 431002 w 729452"/>
                <a:gd name="connsiteY9" fmla="*/ 41431 h 581637"/>
                <a:gd name="connsiteX10" fmla="*/ 627852 w 729452"/>
                <a:gd name="connsiteY10" fmla="*/ 9681 h 581637"/>
                <a:gd name="connsiteX11" fmla="*/ 621502 w 729452"/>
                <a:gd name="connsiteY11" fmla="*/ 228756 h 581637"/>
                <a:gd name="connsiteX12" fmla="*/ 729452 w 729452"/>
                <a:gd name="connsiteY12" fmla="*/ 38256 h 58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9452" h="581637">
                  <a:moveTo>
                    <a:pt x="729452" y="38256"/>
                  </a:moveTo>
                  <a:cubicBezTo>
                    <a:pt x="729452" y="52543"/>
                    <a:pt x="652723" y="231402"/>
                    <a:pt x="621502" y="314481"/>
                  </a:cubicBezTo>
                  <a:cubicBezTo>
                    <a:pt x="590281" y="397560"/>
                    <a:pt x="552181" y="530910"/>
                    <a:pt x="542127" y="536731"/>
                  </a:cubicBezTo>
                  <a:cubicBezTo>
                    <a:pt x="532073" y="542552"/>
                    <a:pt x="559060" y="341998"/>
                    <a:pt x="561177" y="349406"/>
                  </a:cubicBezTo>
                  <a:cubicBezTo>
                    <a:pt x="563294" y="356814"/>
                    <a:pt x="566998" y="572714"/>
                    <a:pt x="554827" y="581181"/>
                  </a:cubicBezTo>
                  <a:cubicBezTo>
                    <a:pt x="542656" y="589648"/>
                    <a:pt x="580227" y="478523"/>
                    <a:pt x="488152" y="400206"/>
                  </a:cubicBezTo>
                  <a:cubicBezTo>
                    <a:pt x="396077" y="321889"/>
                    <a:pt x="35185" y="149910"/>
                    <a:pt x="2377" y="111281"/>
                  </a:cubicBezTo>
                  <a:cubicBezTo>
                    <a:pt x="-30431" y="72652"/>
                    <a:pt x="287069" y="175839"/>
                    <a:pt x="291302" y="168431"/>
                  </a:cubicBezTo>
                  <a:cubicBezTo>
                    <a:pt x="295535" y="161023"/>
                    <a:pt x="4494" y="87998"/>
                    <a:pt x="27777" y="66831"/>
                  </a:cubicBezTo>
                  <a:cubicBezTo>
                    <a:pt x="51060" y="45664"/>
                    <a:pt x="330990" y="50956"/>
                    <a:pt x="431002" y="41431"/>
                  </a:cubicBezTo>
                  <a:cubicBezTo>
                    <a:pt x="531014" y="31906"/>
                    <a:pt x="596102" y="-21540"/>
                    <a:pt x="627852" y="9681"/>
                  </a:cubicBezTo>
                  <a:cubicBezTo>
                    <a:pt x="659602" y="40902"/>
                    <a:pt x="607744" y="223464"/>
                    <a:pt x="621502" y="228756"/>
                  </a:cubicBezTo>
                  <a:cubicBezTo>
                    <a:pt x="635260" y="234048"/>
                    <a:pt x="729452" y="23969"/>
                    <a:pt x="729452" y="3825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157BB239-978A-4250-964C-CDB22381118F}"/>
                </a:ext>
              </a:extLst>
            </p:cNvPr>
            <p:cNvSpPr/>
            <p:nvPr/>
          </p:nvSpPr>
          <p:spPr>
            <a:xfrm>
              <a:off x="3276212" y="5998355"/>
              <a:ext cx="499319" cy="197019"/>
            </a:xfrm>
            <a:custGeom>
              <a:avLst/>
              <a:gdLst>
                <a:gd name="connsiteX0" fmla="*/ 498863 w 499319"/>
                <a:gd name="connsiteY0" fmla="*/ 84945 h 197019"/>
                <a:gd name="connsiteX1" fmla="*/ 206763 w 499319"/>
                <a:gd name="connsiteY1" fmla="*/ 2395 h 197019"/>
                <a:gd name="connsiteX2" fmla="*/ 388 w 499319"/>
                <a:gd name="connsiteY2" fmla="*/ 192895 h 197019"/>
                <a:gd name="connsiteX3" fmla="*/ 257563 w 499319"/>
                <a:gd name="connsiteY3" fmla="*/ 135745 h 197019"/>
                <a:gd name="connsiteX4" fmla="*/ 105163 w 499319"/>
                <a:gd name="connsiteY4" fmla="*/ 164320 h 197019"/>
                <a:gd name="connsiteX5" fmla="*/ 270263 w 499319"/>
                <a:gd name="connsiteY5" fmla="*/ 72245 h 197019"/>
                <a:gd name="connsiteX6" fmla="*/ 498863 w 499319"/>
                <a:gd name="connsiteY6" fmla="*/ 84945 h 19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9319" h="197019">
                  <a:moveTo>
                    <a:pt x="498863" y="84945"/>
                  </a:moveTo>
                  <a:cubicBezTo>
                    <a:pt x="488280" y="73303"/>
                    <a:pt x="289842" y="-15597"/>
                    <a:pt x="206763" y="2395"/>
                  </a:cubicBezTo>
                  <a:cubicBezTo>
                    <a:pt x="123684" y="20387"/>
                    <a:pt x="-8079" y="170670"/>
                    <a:pt x="388" y="192895"/>
                  </a:cubicBezTo>
                  <a:cubicBezTo>
                    <a:pt x="8855" y="215120"/>
                    <a:pt x="240100" y="140508"/>
                    <a:pt x="257563" y="135745"/>
                  </a:cubicBezTo>
                  <a:cubicBezTo>
                    <a:pt x="275026" y="130982"/>
                    <a:pt x="103046" y="174903"/>
                    <a:pt x="105163" y="164320"/>
                  </a:cubicBezTo>
                  <a:cubicBezTo>
                    <a:pt x="107280" y="153737"/>
                    <a:pt x="207292" y="82828"/>
                    <a:pt x="270263" y="72245"/>
                  </a:cubicBezTo>
                  <a:cubicBezTo>
                    <a:pt x="333234" y="61662"/>
                    <a:pt x="509446" y="96587"/>
                    <a:pt x="498863" y="8494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6A495640-D1C1-4A1F-AC6B-F14C35A35C81}"/>
                </a:ext>
              </a:extLst>
            </p:cNvPr>
            <p:cNvSpPr/>
            <p:nvPr/>
          </p:nvSpPr>
          <p:spPr>
            <a:xfrm>
              <a:off x="3504096" y="5813365"/>
              <a:ext cx="341528" cy="234258"/>
            </a:xfrm>
            <a:custGeom>
              <a:avLst/>
              <a:gdLst>
                <a:gd name="connsiteX0" fmla="*/ 131279 w 341528"/>
                <a:gd name="connsiteY0" fmla="*/ 60 h 234258"/>
                <a:gd name="connsiteX1" fmla="*/ 261454 w 341528"/>
                <a:gd name="connsiteY1" fmla="*/ 139760 h 234258"/>
                <a:gd name="connsiteX2" fmla="*/ 334479 w 341528"/>
                <a:gd name="connsiteY2" fmla="*/ 233423 h 234258"/>
                <a:gd name="connsiteX3" fmla="*/ 86829 w 341528"/>
                <a:gd name="connsiteY3" fmla="*/ 184210 h 234258"/>
                <a:gd name="connsiteX4" fmla="*/ 1104 w 341528"/>
                <a:gd name="connsiteY4" fmla="*/ 157223 h 234258"/>
                <a:gd name="connsiteX5" fmla="*/ 131279 w 341528"/>
                <a:gd name="connsiteY5" fmla="*/ 60 h 23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528" h="234258">
                  <a:moveTo>
                    <a:pt x="131279" y="60"/>
                  </a:moveTo>
                  <a:cubicBezTo>
                    <a:pt x="174671" y="-2850"/>
                    <a:pt x="227587" y="100866"/>
                    <a:pt x="261454" y="139760"/>
                  </a:cubicBezTo>
                  <a:cubicBezTo>
                    <a:pt x="295321" y="178654"/>
                    <a:pt x="363583" y="226015"/>
                    <a:pt x="334479" y="233423"/>
                  </a:cubicBezTo>
                  <a:cubicBezTo>
                    <a:pt x="305375" y="240831"/>
                    <a:pt x="142392" y="196910"/>
                    <a:pt x="86829" y="184210"/>
                  </a:cubicBezTo>
                  <a:cubicBezTo>
                    <a:pt x="31266" y="171510"/>
                    <a:pt x="-7098" y="186856"/>
                    <a:pt x="1104" y="157223"/>
                  </a:cubicBezTo>
                  <a:cubicBezTo>
                    <a:pt x="9306" y="127590"/>
                    <a:pt x="87887" y="2970"/>
                    <a:pt x="131279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B1CF2FEC-89CE-4C08-9966-B62B403132ED}"/>
                </a:ext>
              </a:extLst>
            </p:cNvPr>
            <p:cNvSpPr/>
            <p:nvPr/>
          </p:nvSpPr>
          <p:spPr>
            <a:xfrm>
              <a:off x="3572175" y="6081688"/>
              <a:ext cx="331561" cy="406882"/>
            </a:xfrm>
            <a:custGeom>
              <a:avLst/>
              <a:gdLst>
                <a:gd name="connsiteX0" fmla="*/ 153688 w 331561"/>
                <a:gd name="connsiteY0" fmla="*/ 25 h 406882"/>
                <a:gd name="connsiteX1" fmla="*/ 2875 w 331561"/>
                <a:gd name="connsiteY1" fmla="*/ 173062 h 406882"/>
                <a:gd name="connsiteX2" fmla="*/ 75900 w 331561"/>
                <a:gd name="connsiteY2" fmla="*/ 269900 h 406882"/>
                <a:gd name="connsiteX3" fmla="*/ 326725 w 331561"/>
                <a:gd name="connsiteY3" fmla="*/ 406425 h 406882"/>
                <a:gd name="connsiteX4" fmla="*/ 236238 w 331561"/>
                <a:gd name="connsiteY4" fmla="*/ 309587 h 406882"/>
                <a:gd name="connsiteX5" fmla="*/ 172738 w 331561"/>
                <a:gd name="connsiteY5" fmla="*/ 185762 h 406882"/>
                <a:gd name="connsiteX6" fmla="*/ 153688 w 331561"/>
                <a:gd name="connsiteY6" fmla="*/ 25 h 40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61" h="406882">
                  <a:moveTo>
                    <a:pt x="153688" y="25"/>
                  </a:moveTo>
                  <a:cubicBezTo>
                    <a:pt x="125378" y="-2092"/>
                    <a:pt x="15840" y="128083"/>
                    <a:pt x="2875" y="173062"/>
                  </a:cubicBezTo>
                  <a:cubicBezTo>
                    <a:pt x="-10090" y="218041"/>
                    <a:pt x="21925" y="231006"/>
                    <a:pt x="75900" y="269900"/>
                  </a:cubicBezTo>
                  <a:cubicBezTo>
                    <a:pt x="129875" y="308794"/>
                    <a:pt x="300002" y="399811"/>
                    <a:pt x="326725" y="406425"/>
                  </a:cubicBezTo>
                  <a:cubicBezTo>
                    <a:pt x="353448" y="413039"/>
                    <a:pt x="261902" y="346364"/>
                    <a:pt x="236238" y="309587"/>
                  </a:cubicBezTo>
                  <a:cubicBezTo>
                    <a:pt x="210574" y="272810"/>
                    <a:pt x="188084" y="236562"/>
                    <a:pt x="172738" y="185762"/>
                  </a:cubicBezTo>
                  <a:cubicBezTo>
                    <a:pt x="157392" y="134962"/>
                    <a:pt x="181998" y="2142"/>
                    <a:pt x="15368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8580B598-9A23-40B9-8EA7-56665212A0A3}"/>
                </a:ext>
              </a:extLst>
            </p:cNvPr>
            <p:cNvSpPr/>
            <p:nvPr/>
          </p:nvSpPr>
          <p:spPr>
            <a:xfrm>
              <a:off x="1461759" y="5880946"/>
              <a:ext cx="1324527" cy="607076"/>
            </a:xfrm>
            <a:custGeom>
              <a:avLst/>
              <a:gdLst>
                <a:gd name="connsiteX0" fmla="*/ 1240801 w 1324527"/>
                <a:gd name="connsiteY0" fmla="*/ 22014 h 607076"/>
                <a:gd name="connsiteX1" fmla="*/ 925841 w 1324527"/>
                <a:gd name="connsiteY1" fmla="*/ 352214 h 607076"/>
                <a:gd name="connsiteX2" fmla="*/ 641361 w 1324527"/>
                <a:gd name="connsiteY2" fmla="*/ 494454 h 607076"/>
                <a:gd name="connsiteX3" fmla="*/ 1281 w 1324527"/>
                <a:gd name="connsiteY3" fmla="*/ 590974 h 607076"/>
                <a:gd name="connsiteX4" fmla="*/ 483881 w 1324527"/>
                <a:gd name="connsiteY4" fmla="*/ 601134 h 607076"/>
                <a:gd name="connsiteX5" fmla="*/ 748041 w 1324527"/>
                <a:gd name="connsiteY5" fmla="*/ 530014 h 607076"/>
                <a:gd name="connsiteX6" fmla="*/ 1286521 w 1324527"/>
                <a:gd name="connsiteY6" fmla="*/ 82974 h 607076"/>
                <a:gd name="connsiteX7" fmla="*/ 1240801 w 1324527"/>
                <a:gd name="connsiteY7" fmla="*/ 22014 h 607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4527" h="607076">
                  <a:moveTo>
                    <a:pt x="1240801" y="22014"/>
                  </a:moveTo>
                  <a:cubicBezTo>
                    <a:pt x="1180688" y="66887"/>
                    <a:pt x="1025748" y="273474"/>
                    <a:pt x="925841" y="352214"/>
                  </a:cubicBezTo>
                  <a:cubicBezTo>
                    <a:pt x="825934" y="430954"/>
                    <a:pt x="795454" y="454661"/>
                    <a:pt x="641361" y="494454"/>
                  </a:cubicBezTo>
                  <a:cubicBezTo>
                    <a:pt x="487268" y="534247"/>
                    <a:pt x="27528" y="573194"/>
                    <a:pt x="1281" y="590974"/>
                  </a:cubicBezTo>
                  <a:cubicBezTo>
                    <a:pt x="-24966" y="608754"/>
                    <a:pt x="359421" y="611294"/>
                    <a:pt x="483881" y="601134"/>
                  </a:cubicBezTo>
                  <a:cubicBezTo>
                    <a:pt x="608341" y="590974"/>
                    <a:pt x="614268" y="616374"/>
                    <a:pt x="748041" y="530014"/>
                  </a:cubicBezTo>
                  <a:cubicBezTo>
                    <a:pt x="881814" y="443654"/>
                    <a:pt x="1204394" y="163407"/>
                    <a:pt x="1286521" y="82974"/>
                  </a:cubicBezTo>
                  <a:cubicBezTo>
                    <a:pt x="1368648" y="2541"/>
                    <a:pt x="1300914" y="-22859"/>
                    <a:pt x="1240801" y="22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453E6776-DC32-479A-94ED-33752460023E}"/>
                </a:ext>
              </a:extLst>
            </p:cNvPr>
            <p:cNvSpPr/>
            <p:nvPr/>
          </p:nvSpPr>
          <p:spPr>
            <a:xfrm>
              <a:off x="2746645" y="6018262"/>
              <a:ext cx="847712" cy="2312783"/>
            </a:xfrm>
            <a:custGeom>
              <a:avLst/>
              <a:gdLst>
                <a:gd name="connsiteX0" fmla="*/ 788 w 847712"/>
                <a:gd name="connsiteY0" fmla="*/ 1538 h 2312783"/>
                <a:gd name="connsiteX1" fmla="*/ 233622 w 847712"/>
                <a:gd name="connsiteY1" fmla="*/ 331738 h 2312783"/>
                <a:gd name="connsiteX2" fmla="*/ 597688 w 847712"/>
                <a:gd name="connsiteY2" fmla="*/ 1275771 h 2312783"/>
                <a:gd name="connsiteX3" fmla="*/ 843222 w 847712"/>
                <a:gd name="connsiteY3" fmla="*/ 2287538 h 2312783"/>
                <a:gd name="connsiteX4" fmla="*/ 762788 w 847712"/>
                <a:gd name="connsiteY4" fmla="*/ 2029305 h 2312783"/>
                <a:gd name="connsiteX5" fmla="*/ 466455 w 847712"/>
                <a:gd name="connsiteY5" fmla="*/ 1064105 h 2312783"/>
                <a:gd name="connsiteX6" fmla="*/ 170122 w 847712"/>
                <a:gd name="connsiteY6" fmla="*/ 437571 h 2312783"/>
                <a:gd name="connsiteX7" fmla="*/ 788 w 847712"/>
                <a:gd name="connsiteY7" fmla="*/ 1538 h 231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712" h="2312783">
                  <a:moveTo>
                    <a:pt x="788" y="1538"/>
                  </a:moveTo>
                  <a:cubicBezTo>
                    <a:pt x="11371" y="-16101"/>
                    <a:pt x="134139" y="119366"/>
                    <a:pt x="233622" y="331738"/>
                  </a:cubicBezTo>
                  <a:cubicBezTo>
                    <a:pt x="333105" y="544110"/>
                    <a:pt x="496088" y="949804"/>
                    <a:pt x="597688" y="1275771"/>
                  </a:cubicBezTo>
                  <a:cubicBezTo>
                    <a:pt x="699288" y="1601738"/>
                    <a:pt x="815705" y="2161949"/>
                    <a:pt x="843222" y="2287538"/>
                  </a:cubicBezTo>
                  <a:cubicBezTo>
                    <a:pt x="870739" y="2413127"/>
                    <a:pt x="762788" y="2029305"/>
                    <a:pt x="762788" y="2029305"/>
                  </a:cubicBezTo>
                  <a:cubicBezTo>
                    <a:pt x="699994" y="1825400"/>
                    <a:pt x="565233" y="1329394"/>
                    <a:pt x="466455" y="1064105"/>
                  </a:cubicBezTo>
                  <a:cubicBezTo>
                    <a:pt x="367677" y="798816"/>
                    <a:pt x="251966" y="616077"/>
                    <a:pt x="170122" y="437571"/>
                  </a:cubicBezTo>
                  <a:cubicBezTo>
                    <a:pt x="88278" y="259065"/>
                    <a:pt x="-9795" y="19177"/>
                    <a:pt x="788" y="1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4CFB7347-64B4-4871-8075-F655F5D09053}"/>
                </a:ext>
              </a:extLst>
            </p:cNvPr>
            <p:cNvSpPr/>
            <p:nvPr/>
          </p:nvSpPr>
          <p:spPr>
            <a:xfrm>
              <a:off x="2416500" y="6179987"/>
              <a:ext cx="119021" cy="780636"/>
            </a:xfrm>
            <a:custGeom>
              <a:avLst/>
              <a:gdLst>
                <a:gd name="connsiteX0" fmla="*/ 115033 w 119021"/>
                <a:gd name="connsiteY0" fmla="*/ 9146 h 780636"/>
                <a:gd name="connsiteX1" fmla="*/ 106567 w 119021"/>
                <a:gd name="connsiteY1" fmla="*/ 72646 h 780636"/>
                <a:gd name="connsiteX2" fmla="*/ 4967 w 119021"/>
                <a:gd name="connsiteY2" fmla="*/ 402846 h 780636"/>
                <a:gd name="connsiteX3" fmla="*/ 17667 w 119021"/>
                <a:gd name="connsiteY3" fmla="*/ 779613 h 780636"/>
                <a:gd name="connsiteX4" fmla="*/ 34600 w 119021"/>
                <a:gd name="connsiteY4" fmla="*/ 504446 h 780636"/>
                <a:gd name="connsiteX5" fmla="*/ 85400 w 119021"/>
                <a:gd name="connsiteY5" fmla="*/ 212346 h 780636"/>
                <a:gd name="connsiteX6" fmla="*/ 115033 w 119021"/>
                <a:gd name="connsiteY6" fmla="*/ 9146 h 780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021" h="780636">
                  <a:moveTo>
                    <a:pt x="115033" y="9146"/>
                  </a:moveTo>
                  <a:cubicBezTo>
                    <a:pt x="118561" y="-14137"/>
                    <a:pt x="124911" y="7029"/>
                    <a:pt x="106567" y="72646"/>
                  </a:cubicBezTo>
                  <a:cubicBezTo>
                    <a:pt x="88223" y="138263"/>
                    <a:pt x="19784" y="285018"/>
                    <a:pt x="4967" y="402846"/>
                  </a:cubicBezTo>
                  <a:cubicBezTo>
                    <a:pt x="-9850" y="520674"/>
                    <a:pt x="12728" y="762680"/>
                    <a:pt x="17667" y="779613"/>
                  </a:cubicBezTo>
                  <a:cubicBezTo>
                    <a:pt x="22606" y="796546"/>
                    <a:pt x="23311" y="598991"/>
                    <a:pt x="34600" y="504446"/>
                  </a:cubicBezTo>
                  <a:cubicBezTo>
                    <a:pt x="45889" y="409902"/>
                    <a:pt x="66350" y="297013"/>
                    <a:pt x="85400" y="212346"/>
                  </a:cubicBezTo>
                  <a:cubicBezTo>
                    <a:pt x="104450" y="127679"/>
                    <a:pt x="111505" y="32429"/>
                    <a:pt x="115033" y="9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4417ED1A-253C-4D4E-8D1A-56BB8EC6B6A8}"/>
                </a:ext>
              </a:extLst>
            </p:cNvPr>
            <p:cNvSpPr/>
            <p:nvPr/>
          </p:nvSpPr>
          <p:spPr>
            <a:xfrm>
              <a:off x="2350360" y="6184744"/>
              <a:ext cx="152305" cy="973485"/>
            </a:xfrm>
            <a:custGeom>
              <a:avLst/>
              <a:gdLst>
                <a:gd name="connsiteX0" fmla="*/ 151540 w 152305"/>
                <a:gd name="connsiteY0" fmla="*/ 156 h 973485"/>
                <a:gd name="connsiteX1" fmla="*/ 28773 w 152305"/>
                <a:gd name="connsiteY1" fmla="*/ 398089 h 973485"/>
                <a:gd name="connsiteX2" fmla="*/ 3373 w 152305"/>
                <a:gd name="connsiteY2" fmla="*/ 584356 h 973485"/>
                <a:gd name="connsiteX3" fmla="*/ 83807 w 152305"/>
                <a:gd name="connsiteY3" fmla="*/ 969589 h 973485"/>
                <a:gd name="connsiteX4" fmla="*/ 41473 w 152305"/>
                <a:gd name="connsiteY4" fmla="*/ 757923 h 973485"/>
                <a:gd name="connsiteX5" fmla="*/ 79573 w 152305"/>
                <a:gd name="connsiteY5" fmla="*/ 355756 h 973485"/>
                <a:gd name="connsiteX6" fmla="*/ 151540 w 152305"/>
                <a:gd name="connsiteY6" fmla="*/ 156 h 97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305" h="973485">
                  <a:moveTo>
                    <a:pt x="151540" y="156"/>
                  </a:moveTo>
                  <a:cubicBezTo>
                    <a:pt x="143073" y="7212"/>
                    <a:pt x="53467" y="300722"/>
                    <a:pt x="28773" y="398089"/>
                  </a:cubicBezTo>
                  <a:cubicBezTo>
                    <a:pt x="4078" y="495456"/>
                    <a:pt x="-5799" y="489106"/>
                    <a:pt x="3373" y="584356"/>
                  </a:cubicBezTo>
                  <a:cubicBezTo>
                    <a:pt x="12545" y="679606"/>
                    <a:pt x="77457" y="940661"/>
                    <a:pt x="83807" y="969589"/>
                  </a:cubicBezTo>
                  <a:cubicBezTo>
                    <a:pt x="90157" y="998517"/>
                    <a:pt x="42179" y="860228"/>
                    <a:pt x="41473" y="757923"/>
                  </a:cubicBezTo>
                  <a:cubicBezTo>
                    <a:pt x="40767" y="655618"/>
                    <a:pt x="63345" y="484873"/>
                    <a:pt x="79573" y="355756"/>
                  </a:cubicBezTo>
                  <a:cubicBezTo>
                    <a:pt x="95801" y="226639"/>
                    <a:pt x="160007" y="-6900"/>
                    <a:pt x="151540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C5A6B4C6-9F23-427A-8E8C-07A6041DD347}"/>
                </a:ext>
              </a:extLst>
            </p:cNvPr>
            <p:cNvSpPr/>
            <p:nvPr/>
          </p:nvSpPr>
          <p:spPr>
            <a:xfrm>
              <a:off x="2462802" y="7402813"/>
              <a:ext cx="207189" cy="705057"/>
            </a:xfrm>
            <a:custGeom>
              <a:avLst/>
              <a:gdLst>
                <a:gd name="connsiteX0" fmla="*/ 9465 w 207189"/>
                <a:gd name="connsiteY0" fmla="*/ 26687 h 705057"/>
                <a:gd name="connsiteX1" fmla="*/ 39098 w 207189"/>
                <a:gd name="connsiteY1" fmla="*/ 107120 h 705057"/>
                <a:gd name="connsiteX2" fmla="*/ 140698 w 207189"/>
                <a:gd name="connsiteY2" fmla="*/ 585487 h 705057"/>
                <a:gd name="connsiteX3" fmla="*/ 187265 w 207189"/>
                <a:gd name="connsiteY3" fmla="*/ 699787 h 705057"/>
                <a:gd name="connsiteX4" fmla="*/ 195731 w 207189"/>
                <a:gd name="connsiteY4" fmla="*/ 466954 h 705057"/>
                <a:gd name="connsiteX5" fmla="*/ 9465 w 207189"/>
                <a:gd name="connsiteY5" fmla="*/ 26687 h 70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89" h="705057">
                  <a:moveTo>
                    <a:pt x="9465" y="26687"/>
                  </a:moveTo>
                  <a:cubicBezTo>
                    <a:pt x="-16641" y="-33285"/>
                    <a:pt x="17226" y="13987"/>
                    <a:pt x="39098" y="107120"/>
                  </a:cubicBezTo>
                  <a:cubicBezTo>
                    <a:pt x="60970" y="200253"/>
                    <a:pt x="116004" y="486709"/>
                    <a:pt x="140698" y="585487"/>
                  </a:cubicBezTo>
                  <a:cubicBezTo>
                    <a:pt x="165392" y="684265"/>
                    <a:pt x="178093" y="719542"/>
                    <a:pt x="187265" y="699787"/>
                  </a:cubicBezTo>
                  <a:cubicBezTo>
                    <a:pt x="196437" y="680032"/>
                    <a:pt x="221837" y="573493"/>
                    <a:pt x="195731" y="466954"/>
                  </a:cubicBezTo>
                  <a:cubicBezTo>
                    <a:pt x="169625" y="360415"/>
                    <a:pt x="35571" y="86659"/>
                    <a:pt x="9465" y="26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3D62195F-E8A3-46F0-B3DF-E08873417887}"/>
                </a:ext>
              </a:extLst>
            </p:cNvPr>
            <p:cNvSpPr/>
            <p:nvPr/>
          </p:nvSpPr>
          <p:spPr>
            <a:xfrm>
              <a:off x="2352715" y="7041621"/>
              <a:ext cx="131091" cy="412866"/>
            </a:xfrm>
            <a:custGeom>
              <a:avLst/>
              <a:gdLst>
                <a:gd name="connsiteX0" fmla="*/ 1018 w 131091"/>
                <a:gd name="connsiteY0" fmla="*/ 19579 h 412866"/>
                <a:gd name="connsiteX1" fmla="*/ 128018 w 131091"/>
                <a:gd name="connsiteY1" fmla="*/ 409046 h 412866"/>
                <a:gd name="connsiteX2" fmla="*/ 89918 w 131091"/>
                <a:gd name="connsiteY2" fmla="*/ 210079 h 412866"/>
                <a:gd name="connsiteX3" fmla="*/ 68752 w 131091"/>
                <a:gd name="connsiteY3" fmla="*/ 74612 h 412866"/>
                <a:gd name="connsiteX4" fmla="*/ 1018 w 131091"/>
                <a:gd name="connsiteY4" fmla="*/ 19579 h 41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1" h="412866">
                  <a:moveTo>
                    <a:pt x="1018" y="19579"/>
                  </a:moveTo>
                  <a:cubicBezTo>
                    <a:pt x="10896" y="75318"/>
                    <a:pt x="113201" y="377296"/>
                    <a:pt x="128018" y="409046"/>
                  </a:cubicBezTo>
                  <a:cubicBezTo>
                    <a:pt x="142835" y="440796"/>
                    <a:pt x="99796" y="265818"/>
                    <a:pt x="89918" y="210079"/>
                  </a:cubicBezTo>
                  <a:cubicBezTo>
                    <a:pt x="80040" y="154340"/>
                    <a:pt x="81452" y="107773"/>
                    <a:pt x="68752" y="74612"/>
                  </a:cubicBezTo>
                  <a:cubicBezTo>
                    <a:pt x="56052" y="41451"/>
                    <a:pt x="-8860" y="-36160"/>
                    <a:pt x="1018" y="195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6F89C318-7EF4-4310-8679-26BB569283D6}"/>
                </a:ext>
              </a:extLst>
            </p:cNvPr>
            <p:cNvSpPr/>
            <p:nvPr/>
          </p:nvSpPr>
          <p:spPr>
            <a:xfrm>
              <a:off x="2196066" y="7666479"/>
              <a:ext cx="758505" cy="1128134"/>
            </a:xfrm>
            <a:custGeom>
              <a:avLst/>
              <a:gdLst>
                <a:gd name="connsiteX0" fmla="*/ 492101 w 758505"/>
                <a:gd name="connsiteY0" fmla="*/ 520788 h 1128134"/>
                <a:gd name="connsiteX1" fmla="*/ 492101 w 758505"/>
                <a:gd name="connsiteY1" fmla="*/ 656254 h 1128134"/>
                <a:gd name="connsiteX2" fmla="*/ 581001 w 758505"/>
                <a:gd name="connsiteY2" fmla="*/ 829821 h 1128134"/>
                <a:gd name="connsiteX3" fmla="*/ 754567 w 758505"/>
                <a:gd name="connsiteY3" fmla="*/ 1121921 h 1128134"/>
                <a:gd name="connsiteX4" fmla="*/ 682601 w 758505"/>
                <a:gd name="connsiteY4" fmla="*/ 1003388 h 1128134"/>
                <a:gd name="connsiteX5" fmla="*/ 462467 w 758505"/>
                <a:gd name="connsiteY5" fmla="*/ 702821 h 1128134"/>
                <a:gd name="connsiteX6" fmla="*/ 327001 w 758505"/>
                <a:gd name="connsiteY6" fmla="*/ 448821 h 1128134"/>
                <a:gd name="connsiteX7" fmla="*/ 1034 w 758505"/>
                <a:gd name="connsiteY7" fmla="*/ 88 h 1128134"/>
                <a:gd name="connsiteX8" fmla="*/ 445534 w 758505"/>
                <a:gd name="connsiteY8" fmla="*/ 486921 h 1128134"/>
                <a:gd name="connsiteX9" fmla="*/ 492101 w 758505"/>
                <a:gd name="connsiteY9" fmla="*/ 520788 h 112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8505" h="1128134">
                  <a:moveTo>
                    <a:pt x="492101" y="520788"/>
                  </a:moveTo>
                  <a:cubicBezTo>
                    <a:pt x="499862" y="549010"/>
                    <a:pt x="477284" y="604749"/>
                    <a:pt x="492101" y="656254"/>
                  </a:cubicBezTo>
                  <a:cubicBezTo>
                    <a:pt x="506918" y="707759"/>
                    <a:pt x="537257" y="752210"/>
                    <a:pt x="581001" y="829821"/>
                  </a:cubicBezTo>
                  <a:cubicBezTo>
                    <a:pt x="624745" y="907432"/>
                    <a:pt x="737634" y="1092993"/>
                    <a:pt x="754567" y="1121921"/>
                  </a:cubicBezTo>
                  <a:cubicBezTo>
                    <a:pt x="771500" y="1150849"/>
                    <a:pt x="731284" y="1073238"/>
                    <a:pt x="682601" y="1003388"/>
                  </a:cubicBezTo>
                  <a:cubicBezTo>
                    <a:pt x="633918" y="933538"/>
                    <a:pt x="521734" y="795249"/>
                    <a:pt x="462467" y="702821"/>
                  </a:cubicBezTo>
                  <a:cubicBezTo>
                    <a:pt x="403200" y="610393"/>
                    <a:pt x="403906" y="565943"/>
                    <a:pt x="327001" y="448821"/>
                  </a:cubicBezTo>
                  <a:cubicBezTo>
                    <a:pt x="250096" y="331699"/>
                    <a:pt x="-18721" y="-6262"/>
                    <a:pt x="1034" y="88"/>
                  </a:cubicBezTo>
                  <a:cubicBezTo>
                    <a:pt x="20789" y="6438"/>
                    <a:pt x="365806" y="398727"/>
                    <a:pt x="445534" y="486921"/>
                  </a:cubicBezTo>
                  <a:cubicBezTo>
                    <a:pt x="525262" y="575115"/>
                    <a:pt x="484340" y="492566"/>
                    <a:pt x="492101" y="5207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11E25FFC-FBEF-4940-830E-78FC5CA9C230}"/>
                </a:ext>
              </a:extLst>
            </p:cNvPr>
            <p:cNvSpPr/>
            <p:nvPr/>
          </p:nvSpPr>
          <p:spPr>
            <a:xfrm>
              <a:off x="1561991" y="6584408"/>
              <a:ext cx="826309" cy="1078673"/>
            </a:xfrm>
            <a:custGeom>
              <a:avLst/>
              <a:gdLst>
                <a:gd name="connsiteX0" fmla="*/ 109 w 826309"/>
                <a:gd name="connsiteY0" fmla="*/ 2659 h 1078673"/>
                <a:gd name="connsiteX1" fmla="*/ 203309 w 826309"/>
                <a:gd name="connsiteY1" fmla="*/ 121192 h 1078673"/>
                <a:gd name="connsiteX2" fmla="*/ 618176 w 826309"/>
                <a:gd name="connsiteY2" fmla="*/ 675759 h 1078673"/>
                <a:gd name="connsiteX3" fmla="*/ 825609 w 826309"/>
                <a:gd name="connsiteY3" fmla="*/ 1077925 h 1078673"/>
                <a:gd name="connsiteX4" fmla="*/ 673209 w 826309"/>
                <a:gd name="connsiteY4" fmla="*/ 760425 h 1078673"/>
                <a:gd name="connsiteX5" fmla="*/ 351476 w 826309"/>
                <a:gd name="connsiteY5" fmla="*/ 218559 h 1078673"/>
                <a:gd name="connsiteX6" fmla="*/ 177909 w 826309"/>
                <a:gd name="connsiteY6" fmla="*/ 53459 h 1078673"/>
                <a:gd name="connsiteX7" fmla="*/ 109 w 826309"/>
                <a:gd name="connsiteY7" fmla="*/ 2659 h 107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309" h="1078673">
                  <a:moveTo>
                    <a:pt x="109" y="2659"/>
                  </a:moveTo>
                  <a:cubicBezTo>
                    <a:pt x="4342" y="13948"/>
                    <a:pt x="100298" y="9009"/>
                    <a:pt x="203309" y="121192"/>
                  </a:cubicBezTo>
                  <a:cubicBezTo>
                    <a:pt x="306320" y="233375"/>
                    <a:pt x="514459" y="516304"/>
                    <a:pt x="618176" y="675759"/>
                  </a:cubicBezTo>
                  <a:cubicBezTo>
                    <a:pt x="721893" y="835214"/>
                    <a:pt x="816437" y="1063814"/>
                    <a:pt x="825609" y="1077925"/>
                  </a:cubicBezTo>
                  <a:cubicBezTo>
                    <a:pt x="834781" y="1092036"/>
                    <a:pt x="752231" y="903653"/>
                    <a:pt x="673209" y="760425"/>
                  </a:cubicBezTo>
                  <a:cubicBezTo>
                    <a:pt x="594187" y="617197"/>
                    <a:pt x="434026" y="336387"/>
                    <a:pt x="351476" y="218559"/>
                  </a:cubicBezTo>
                  <a:cubicBezTo>
                    <a:pt x="268926" y="100731"/>
                    <a:pt x="239998" y="89442"/>
                    <a:pt x="177909" y="53459"/>
                  </a:cubicBezTo>
                  <a:cubicBezTo>
                    <a:pt x="115820" y="17476"/>
                    <a:pt x="-4124" y="-8630"/>
                    <a:pt x="109" y="26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8A478937-2AB4-4891-8778-57E90ED02D2A}"/>
                </a:ext>
              </a:extLst>
            </p:cNvPr>
            <p:cNvSpPr/>
            <p:nvPr/>
          </p:nvSpPr>
          <p:spPr>
            <a:xfrm>
              <a:off x="1640251" y="6801065"/>
              <a:ext cx="717146" cy="853870"/>
            </a:xfrm>
            <a:custGeom>
              <a:avLst/>
              <a:gdLst>
                <a:gd name="connsiteX0" fmla="*/ 2282 w 717146"/>
                <a:gd name="connsiteY0" fmla="*/ 18835 h 853870"/>
                <a:gd name="connsiteX1" fmla="*/ 82716 w 717146"/>
                <a:gd name="connsiteY1" fmla="*/ 65402 h 853870"/>
                <a:gd name="connsiteX2" fmla="*/ 285916 w 717146"/>
                <a:gd name="connsiteY2" fmla="*/ 213568 h 853870"/>
                <a:gd name="connsiteX3" fmla="*/ 709249 w 717146"/>
                <a:gd name="connsiteY3" fmla="*/ 844335 h 853870"/>
                <a:gd name="connsiteX4" fmla="*/ 544149 w 717146"/>
                <a:gd name="connsiteY4" fmla="*/ 564935 h 853870"/>
                <a:gd name="connsiteX5" fmla="*/ 324016 w 717146"/>
                <a:gd name="connsiteY5" fmla="*/ 171235 h 853870"/>
                <a:gd name="connsiteX6" fmla="*/ 53082 w 717146"/>
                <a:gd name="connsiteY6" fmla="*/ 14602 h 853870"/>
                <a:gd name="connsiteX7" fmla="*/ 2282 w 717146"/>
                <a:gd name="connsiteY7" fmla="*/ 18835 h 85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7146" h="853870">
                  <a:moveTo>
                    <a:pt x="2282" y="18835"/>
                  </a:moveTo>
                  <a:cubicBezTo>
                    <a:pt x="7221" y="27302"/>
                    <a:pt x="35444" y="32947"/>
                    <a:pt x="82716" y="65402"/>
                  </a:cubicBezTo>
                  <a:cubicBezTo>
                    <a:pt x="129988" y="97858"/>
                    <a:pt x="181494" y="83746"/>
                    <a:pt x="285916" y="213568"/>
                  </a:cubicBezTo>
                  <a:cubicBezTo>
                    <a:pt x="390338" y="343390"/>
                    <a:pt x="666210" y="785774"/>
                    <a:pt x="709249" y="844335"/>
                  </a:cubicBezTo>
                  <a:cubicBezTo>
                    <a:pt x="752288" y="902896"/>
                    <a:pt x="608354" y="677118"/>
                    <a:pt x="544149" y="564935"/>
                  </a:cubicBezTo>
                  <a:cubicBezTo>
                    <a:pt x="479944" y="452752"/>
                    <a:pt x="405860" y="262957"/>
                    <a:pt x="324016" y="171235"/>
                  </a:cubicBezTo>
                  <a:cubicBezTo>
                    <a:pt x="242172" y="79513"/>
                    <a:pt x="110938" y="45646"/>
                    <a:pt x="53082" y="14602"/>
                  </a:cubicBezTo>
                  <a:cubicBezTo>
                    <a:pt x="-4774" y="-16442"/>
                    <a:pt x="-2657" y="10368"/>
                    <a:pt x="2282" y="18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149DA5F9-ADF5-49D8-9F43-B091B73146C6}"/>
                </a:ext>
              </a:extLst>
            </p:cNvPr>
            <p:cNvSpPr/>
            <p:nvPr/>
          </p:nvSpPr>
          <p:spPr>
            <a:xfrm>
              <a:off x="1547978" y="7350719"/>
              <a:ext cx="738668" cy="676392"/>
            </a:xfrm>
            <a:custGeom>
              <a:avLst/>
              <a:gdLst>
                <a:gd name="connsiteX0" fmla="*/ 43755 w 738668"/>
                <a:gd name="connsiteY0" fmla="*/ 61848 h 676392"/>
                <a:gd name="connsiteX1" fmla="*/ 111489 w 738668"/>
                <a:gd name="connsiteY1" fmla="*/ 116881 h 676392"/>
                <a:gd name="connsiteX2" fmla="*/ 471322 w 738668"/>
                <a:gd name="connsiteY2" fmla="*/ 404748 h 676392"/>
                <a:gd name="connsiteX3" fmla="*/ 738022 w 738668"/>
                <a:gd name="connsiteY3" fmla="*/ 675681 h 676392"/>
                <a:gd name="connsiteX4" fmla="*/ 551755 w 738668"/>
                <a:gd name="connsiteY4" fmla="*/ 489414 h 676392"/>
                <a:gd name="connsiteX5" fmla="*/ 340089 w 738668"/>
                <a:gd name="connsiteY5" fmla="*/ 290448 h 676392"/>
                <a:gd name="connsiteX6" fmla="*/ 18355 w 738668"/>
                <a:gd name="connsiteY6" fmla="*/ 11048 h 676392"/>
                <a:gd name="connsiteX7" fmla="*/ 43755 w 738668"/>
                <a:gd name="connsiteY7" fmla="*/ 61848 h 676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8668" h="676392">
                  <a:moveTo>
                    <a:pt x="43755" y="61848"/>
                  </a:moveTo>
                  <a:cubicBezTo>
                    <a:pt x="59277" y="79487"/>
                    <a:pt x="111489" y="116881"/>
                    <a:pt x="111489" y="116881"/>
                  </a:cubicBezTo>
                  <a:cubicBezTo>
                    <a:pt x="182750" y="174031"/>
                    <a:pt x="366900" y="311615"/>
                    <a:pt x="471322" y="404748"/>
                  </a:cubicBezTo>
                  <a:cubicBezTo>
                    <a:pt x="575744" y="497881"/>
                    <a:pt x="724616" y="661570"/>
                    <a:pt x="738022" y="675681"/>
                  </a:cubicBezTo>
                  <a:cubicBezTo>
                    <a:pt x="751428" y="689792"/>
                    <a:pt x="551755" y="489414"/>
                    <a:pt x="551755" y="489414"/>
                  </a:cubicBezTo>
                  <a:cubicBezTo>
                    <a:pt x="485433" y="425209"/>
                    <a:pt x="428989" y="370176"/>
                    <a:pt x="340089" y="290448"/>
                  </a:cubicBezTo>
                  <a:cubicBezTo>
                    <a:pt x="251189" y="210720"/>
                    <a:pt x="65627" y="49148"/>
                    <a:pt x="18355" y="11048"/>
                  </a:cubicBezTo>
                  <a:cubicBezTo>
                    <a:pt x="-28917" y="-27052"/>
                    <a:pt x="28233" y="44209"/>
                    <a:pt x="43755" y="61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23599AE5-E7F8-44D0-B178-76DC95F4B835}"/>
                </a:ext>
              </a:extLst>
            </p:cNvPr>
            <p:cNvSpPr/>
            <p:nvPr/>
          </p:nvSpPr>
          <p:spPr>
            <a:xfrm>
              <a:off x="1493728" y="7461824"/>
              <a:ext cx="858413" cy="705422"/>
            </a:xfrm>
            <a:custGeom>
              <a:avLst/>
              <a:gdLst>
                <a:gd name="connsiteX0" fmla="*/ 26039 w 858413"/>
                <a:gd name="connsiteY0" fmla="*/ 18476 h 705422"/>
                <a:gd name="connsiteX1" fmla="*/ 500172 w 858413"/>
                <a:gd name="connsiteY1" fmla="*/ 327509 h 705422"/>
                <a:gd name="connsiteX2" fmla="*/ 847305 w 858413"/>
                <a:gd name="connsiteY2" fmla="*/ 700043 h 705422"/>
                <a:gd name="connsiteX3" fmla="*/ 728772 w 858413"/>
                <a:gd name="connsiteY3" fmla="*/ 518009 h 705422"/>
                <a:gd name="connsiteX4" fmla="*/ 296972 w 858413"/>
                <a:gd name="connsiteY4" fmla="*/ 107376 h 705422"/>
                <a:gd name="connsiteX5" fmla="*/ 89539 w 858413"/>
                <a:gd name="connsiteY5" fmla="*/ 43876 h 705422"/>
                <a:gd name="connsiteX6" fmla="*/ 26039 w 858413"/>
                <a:gd name="connsiteY6" fmla="*/ 18476 h 705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413" h="705422">
                  <a:moveTo>
                    <a:pt x="26039" y="18476"/>
                  </a:moveTo>
                  <a:cubicBezTo>
                    <a:pt x="94478" y="65748"/>
                    <a:pt x="363294" y="213915"/>
                    <a:pt x="500172" y="327509"/>
                  </a:cubicBezTo>
                  <a:cubicBezTo>
                    <a:pt x="637050" y="441103"/>
                    <a:pt x="809205" y="668293"/>
                    <a:pt x="847305" y="700043"/>
                  </a:cubicBezTo>
                  <a:cubicBezTo>
                    <a:pt x="885405" y="731793"/>
                    <a:pt x="820494" y="616787"/>
                    <a:pt x="728772" y="518009"/>
                  </a:cubicBezTo>
                  <a:cubicBezTo>
                    <a:pt x="637050" y="419231"/>
                    <a:pt x="403511" y="186398"/>
                    <a:pt x="296972" y="107376"/>
                  </a:cubicBezTo>
                  <a:cubicBezTo>
                    <a:pt x="190433" y="28354"/>
                    <a:pt x="138928" y="60104"/>
                    <a:pt x="89539" y="43876"/>
                  </a:cubicBezTo>
                  <a:cubicBezTo>
                    <a:pt x="40150" y="27648"/>
                    <a:pt x="-42400" y="-28796"/>
                    <a:pt x="26039" y="18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D04F1870-33BD-479E-9A9C-5073E44993B1}"/>
                </a:ext>
              </a:extLst>
            </p:cNvPr>
            <p:cNvSpPr/>
            <p:nvPr/>
          </p:nvSpPr>
          <p:spPr>
            <a:xfrm>
              <a:off x="2338056" y="8176525"/>
              <a:ext cx="559400" cy="719048"/>
            </a:xfrm>
            <a:custGeom>
              <a:avLst/>
              <a:gdLst>
                <a:gd name="connsiteX0" fmla="*/ 861 w 559400"/>
                <a:gd name="connsiteY0" fmla="*/ 158 h 719048"/>
                <a:gd name="connsiteX1" fmla="*/ 246394 w 559400"/>
                <a:gd name="connsiteY1" fmla="*/ 245692 h 719048"/>
                <a:gd name="connsiteX2" fmla="*/ 339527 w 559400"/>
                <a:gd name="connsiteY2" fmla="*/ 372692 h 719048"/>
                <a:gd name="connsiteX3" fmla="*/ 553311 w 559400"/>
                <a:gd name="connsiteY3" fmla="*/ 711358 h 719048"/>
                <a:gd name="connsiteX4" fmla="*/ 485577 w 559400"/>
                <a:gd name="connsiteY4" fmla="*/ 592825 h 719048"/>
                <a:gd name="connsiteX5" fmla="*/ 324711 w 559400"/>
                <a:gd name="connsiteY5" fmla="*/ 402325 h 719048"/>
                <a:gd name="connsiteX6" fmla="*/ 242161 w 559400"/>
                <a:gd name="connsiteY6" fmla="*/ 300725 h 719048"/>
                <a:gd name="connsiteX7" fmla="*/ 168077 w 559400"/>
                <a:gd name="connsiteY7" fmla="*/ 209708 h 719048"/>
                <a:gd name="connsiteX8" fmla="*/ 861 w 559400"/>
                <a:gd name="connsiteY8" fmla="*/ 158 h 71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9400" h="719048">
                  <a:moveTo>
                    <a:pt x="861" y="158"/>
                  </a:moveTo>
                  <a:cubicBezTo>
                    <a:pt x="13914" y="6155"/>
                    <a:pt x="189950" y="183603"/>
                    <a:pt x="246394" y="245692"/>
                  </a:cubicBezTo>
                  <a:cubicBezTo>
                    <a:pt x="302838" y="307781"/>
                    <a:pt x="288374" y="295081"/>
                    <a:pt x="339527" y="372692"/>
                  </a:cubicBezTo>
                  <a:cubicBezTo>
                    <a:pt x="390680" y="450303"/>
                    <a:pt x="528969" y="674669"/>
                    <a:pt x="553311" y="711358"/>
                  </a:cubicBezTo>
                  <a:cubicBezTo>
                    <a:pt x="577653" y="748047"/>
                    <a:pt x="523677" y="644330"/>
                    <a:pt x="485577" y="592825"/>
                  </a:cubicBezTo>
                  <a:cubicBezTo>
                    <a:pt x="447477" y="541320"/>
                    <a:pt x="365280" y="451008"/>
                    <a:pt x="324711" y="402325"/>
                  </a:cubicBezTo>
                  <a:cubicBezTo>
                    <a:pt x="284142" y="353642"/>
                    <a:pt x="268267" y="332828"/>
                    <a:pt x="242161" y="300725"/>
                  </a:cubicBezTo>
                  <a:lnTo>
                    <a:pt x="168077" y="209708"/>
                  </a:lnTo>
                  <a:cubicBezTo>
                    <a:pt x="126802" y="159966"/>
                    <a:pt x="-12192" y="-5839"/>
                    <a:pt x="861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AB3F8992-2D37-4E07-91C9-107ED9E811B3}"/>
                </a:ext>
              </a:extLst>
            </p:cNvPr>
            <p:cNvSpPr/>
            <p:nvPr/>
          </p:nvSpPr>
          <p:spPr>
            <a:xfrm>
              <a:off x="1471932" y="8061917"/>
              <a:ext cx="609354" cy="63360"/>
            </a:xfrm>
            <a:custGeom>
              <a:avLst/>
              <a:gdLst>
                <a:gd name="connsiteX0" fmla="*/ 77468 w 609354"/>
                <a:gd name="connsiteY0" fmla="*/ 50843 h 63360"/>
                <a:gd name="connsiteX1" fmla="*/ 138428 w 609354"/>
                <a:gd name="connsiteY1" fmla="*/ 50843 h 63360"/>
                <a:gd name="connsiteX2" fmla="*/ 509268 w 609354"/>
                <a:gd name="connsiteY2" fmla="*/ 25443 h 63360"/>
                <a:gd name="connsiteX3" fmla="*/ 605788 w 609354"/>
                <a:gd name="connsiteY3" fmla="*/ 50843 h 63360"/>
                <a:gd name="connsiteX4" fmla="*/ 417828 w 609354"/>
                <a:gd name="connsiteY4" fmla="*/ 43 h 63360"/>
                <a:gd name="connsiteX5" fmla="*/ 16508 w 609354"/>
                <a:gd name="connsiteY5" fmla="*/ 61003 h 63360"/>
                <a:gd name="connsiteX6" fmla="*/ 77468 w 609354"/>
                <a:gd name="connsiteY6" fmla="*/ 50843 h 6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354" h="63360">
                  <a:moveTo>
                    <a:pt x="77468" y="50843"/>
                  </a:moveTo>
                  <a:cubicBezTo>
                    <a:pt x="97788" y="49150"/>
                    <a:pt x="66461" y="55076"/>
                    <a:pt x="138428" y="50843"/>
                  </a:cubicBezTo>
                  <a:cubicBezTo>
                    <a:pt x="210395" y="46610"/>
                    <a:pt x="431375" y="25443"/>
                    <a:pt x="509268" y="25443"/>
                  </a:cubicBezTo>
                  <a:cubicBezTo>
                    <a:pt x="587161" y="25443"/>
                    <a:pt x="621028" y="55076"/>
                    <a:pt x="605788" y="50843"/>
                  </a:cubicBezTo>
                  <a:cubicBezTo>
                    <a:pt x="590548" y="46610"/>
                    <a:pt x="516041" y="-1650"/>
                    <a:pt x="417828" y="43"/>
                  </a:cubicBezTo>
                  <a:cubicBezTo>
                    <a:pt x="319615" y="1736"/>
                    <a:pt x="70695" y="52536"/>
                    <a:pt x="16508" y="61003"/>
                  </a:cubicBezTo>
                  <a:cubicBezTo>
                    <a:pt x="-37679" y="69470"/>
                    <a:pt x="57148" y="52536"/>
                    <a:pt x="77468" y="508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C611CACF-D115-41F1-B240-C369CC32891E}"/>
                </a:ext>
              </a:extLst>
            </p:cNvPr>
            <p:cNvSpPr/>
            <p:nvPr/>
          </p:nvSpPr>
          <p:spPr>
            <a:xfrm>
              <a:off x="1887546" y="8416152"/>
              <a:ext cx="619535" cy="179520"/>
            </a:xfrm>
            <a:custGeom>
              <a:avLst/>
              <a:gdLst>
                <a:gd name="connsiteX0" fmla="*/ 2214 w 619535"/>
                <a:gd name="connsiteY0" fmla="*/ 174128 h 179520"/>
                <a:gd name="connsiteX1" fmla="*/ 88574 w 619535"/>
                <a:gd name="connsiteY1" fmla="*/ 143648 h 179520"/>
                <a:gd name="connsiteX2" fmla="*/ 357814 w 619535"/>
                <a:gd name="connsiteY2" fmla="*/ 47128 h 179520"/>
                <a:gd name="connsiteX3" fmla="*/ 616894 w 619535"/>
                <a:gd name="connsiteY3" fmla="*/ 57288 h 179520"/>
                <a:gd name="connsiteX4" fmla="*/ 474654 w 619535"/>
                <a:gd name="connsiteY4" fmla="*/ 21728 h 179520"/>
                <a:gd name="connsiteX5" fmla="*/ 200334 w 619535"/>
                <a:gd name="connsiteY5" fmla="*/ 11568 h 179520"/>
                <a:gd name="connsiteX6" fmla="*/ 2214 w 619535"/>
                <a:gd name="connsiteY6" fmla="*/ 174128 h 17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9535" h="179520">
                  <a:moveTo>
                    <a:pt x="2214" y="174128"/>
                  </a:moveTo>
                  <a:cubicBezTo>
                    <a:pt x="-16413" y="196141"/>
                    <a:pt x="88574" y="143648"/>
                    <a:pt x="88574" y="143648"/>
                  </a:cubicBezTo>
                  <a:cubicBezTo>
                    <a:pt x="147841" y="122481"/>
                    <a:pt x="269761" y="61521"/>
                    <a:pt x="357814" y="47128"/>
                  </a:cubicBezTo>
                  <a:cubicBezTo>
                    <a:pt x="445867" y="32735"/>
                    <a:pt x="597421" y="61521"/>
                    <a:pt x="616894" y="57288"/>
                  </a:cubicBezTo>
                  <a:cubicBezTo>
                    <a:pt x="636367" y="53055"/>
                    <a:pt x="544081" y="29348"/>
                    <a:pt x="474654" y="21728"/>
                  </a:cubicBezTo>
                  <a:cubicBezTo>
                    <a:pt x="405227" y="14108"/>
                    <a:pt x="284154" y="-16372"/>
                    <a:pt x="200334" y="11568"/>
                  </a:cubicBezTo>
                  <a:cubicBezTo>
                    <a:pt x="116514" y="39508"/>
                    <a:pt x="20841" y="152115"/>
                    <a:pt x="2214" y="174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4338C829-0CF8-46DF-AF3B-BE17581FC89B}"/>
                </a:ext>
              </a:extLst>
            </p:cNvPr>
            <p:cNvSpPr/>
            <p:nvPr/>
          </p:nvSpPr>
          <p:spPr>
            <a:xfrm>
              <a:off x="1750284" y="9051848"/>
              <a:ext cx="827241" cy="793905"/>
            </a:xfrm>
            <a:custGeom>
              <a:avLst/>
              <a:gdLst>
                <a:gd name="connsiteX0" fmla="*/ 784636 w 827241"/>
                <a:gd name="connsiteY0" fmla="*/ 66752 h 793905"/>
                <a:gd name="connsiteX1" fmla="*/ 246156 w 827241"/>
                <a:gd name="connsiteY1" fmla="*/ 290272 h 793905"/>
                <a:gd name="connsiteX2" fmla="*/ 83596 w 827241"/>
                <a:gd name="connsiteY2" fmla="*/ 468072 h 793905"/>
                <a:gd name="connsiteX3" fmla="*/ 2316 w 827241"/>
                <a:gd name="connsiteY3" fmla="*/ 793192 h 793905"/>
                <a:gd name="connsiteX4" fmla="*/ 37876 w 827241"/>
                <a:gd name="connsiteY4" fmla="*/ 549352 h 793905"/>
                <a:gd name="connsiteX5" fmla="*/ 195356 w 827241"/>
                <a:gd name="connsiteY5" fmla="*/ 346152 h 793905"/>
                <a:gd name="connsiteX6" fmla="*/ 799876 w 827241"/>
                <a:gd name="connsiteY6" fmla="*/ 10872 h 793905"/>
                <a:gd name="connsiteX7" fmla="*/ 728756 w 827241"/>
                <a:gd name="connsiteY7" fmla="*/ 76912 h 793905"/>
                <a:gd name="connsiteX8" fmla="*/ 784636 w 827241"/>
                <a:gd name="connsiteY8" fmla="*/ 66752 h 793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7241" h="793905">
                  <a:moveTo>
                    <a:pt x="784636" y="66752"/>
                  </a:moveTo>
                  <a:cubicBezTo>
                    <a:pt x="704203" y="102312"/>
                    <a:pt x="362996" y="223385"/>
                    <a:pt x="246156" y="290272"/>
                  </a:cubicBezTo>
                  <a:cubicBezTo>
                    <a:pt x="129316" y="357159"/>
                    <a:pt x="124236" y="384252"/>
                    <a:pt x="83596" y="468072"/>
                  </a:cubicBezTo>
                  <a:cubicBezTo>
                    <a:pt x="42956" y="551892"/>
                    <a:pt x="9936" y="779645"/>
                    <a:pt x="2316" y="793192"/>
                  </a:cubicBezTo>
                  <a:cubicBezTo>
                    <a:pt x="-5304" y="806739"/>
                    <a:pt x="5703" y="623858"/>
                    <a:pt x="37876" y="549352"/>
                  </a:cubicBezTo>
                  <a:cubicBezTo>
                    <a:pt x="70049" y="474846"/>
                    <a:pt x="68356" y="435899"/>
                    <a:pt x="195356" y="346152"/>
                  </a:cubicBezTo>
                  <a:cubicBezTo>
                    <a:pt x="322356" y="256405"/>
                    <a:pt x="710976" y="55745"/>
                    <a:pt x="799876" y="10872"/>
                  </a:cubicBezTo>
                  <a:cubicBezTo>
                    <a:pt x="888776" y="-34001"/>
                    <a:pt x="732989" y="74372"/>
                    <a:pt x="728756" y="76912"/>
                  </a:cubicBezTo>
                  <a:cubicBezTo>
                    <a:pt x="724523" y="79452"/>
                    <a:pt x="865069" y="31192"/>
                    <a:pt x="784636" y="66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B70DE54E-B502-40E2-A3EF-F68DCF3DB0B7}"/>
                </a:ext>
              </a:extLst>
            </p:cNvPr>
            <p:cNvSpPr/>
            <p:nvPr/>
          </p:nvSpPr>
          <p:spPr>
            <a:xfrm>
              <a:off x="1748478" y="9173619"/>
              <a:ext cx="698646" cy="1016769"/>
            </a:xfrm>
            <a:custGeom>
              <a:avLst/>
              <a:gdLst>
                <a:gd name="connsiteX0" fmla="*/ 698389 w 698646"/>
                <a:gd name="connsiteY0" fmla="*/ 14 h 1016769"/>
                <a:gd name="connsiteX1" fmla="*/ 139589 w 698646"/>
                <a:gd name="connsiteY1" fmla="*/ 389481 h 1016769"/>
                <a:gd name="connsiteX2" fmla="*/ 33755 w 698646"/>
                <a:gd name="connsiteY2" fmla="*/ 994848 h 1016769"/>
                <a:gd name="connsiteX3" fmla="*/ 16822 w 698646"/>
                <a:gd name="connsiteY3" fmla="*/ 838214 h 1016769"/>
                <a:gd name="connsiteX4" fmla="*/ 63389 w 698646"/>
                <a:gd name="connsiteY4" fmla="*/ 402181 h 1016769"/>
                <a:gd name="connsiteX5" fmla="*/ 698389 w 698646"/>
                <a:gd name="connsiteY5" fmla="*/ 14 h 101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8646" h="1016769">
                  <a:moveTo>
                    <a:pt x="698389" y="14"/>
                  </a:moveTo>
                  <a:cubicBezTo>
                    <a:pt x="711089" y="-2103"/>
                    <a:pt x="250361" y="223675"/>
                    <a:pt x="139589" y="389481"/>
                  </a:cubicBezTo>
                  <a:cubicBezTo>
                    <a:pt x="28817" y="555287"/>
                    <a:pt x="54216" y="920059"/>
                    <a:pt x="33755" y="994848"/>
                  </a:cubicBezTo>
                  <a:cubicBezTo>
                    <a:pt x="13294" y="1069637"/>
                    <a:pt x="11883" y="936992"/>
                    <a:pt x="16822" y="838214"/>
                  </a:cubicBezTo>
                  <a:cubicBezTo>
                    <a:pt x="21761" y="739436"/>
                    <a:pt x="-47383" y="539059"/>
                    <a:pt x="63389" y="402181"/>
                  </a:cubicBezTo>
                  <a:cubicBezTo>
                    <a:pt x="174161" y="265303"/>
                    <a:pt x="685689" y="2131"/>
                    <a:pt x="69838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2FE3FC21-C79B-4618-B4D5-04FF8F76958F}"/>
                </a:ext>
              </a:extLst>
            </p:cNvPr>
            <p:cNvSpPr/>
            <p:nvPr/>
          </p:nvSpPr>
          <p:spPr>
            <a:xfrm>
              <a:off x="1473989" y="9880478"/>
              <a:ext cx="678099" cy="1061207"/>
            </a:xfrm>
            <a:custGeom>
              <a:avLst/>
              <a:gdLst>
                <a:gd name="connsiteX0" fmla="*/ 20378 w 678099"/>
                <a:gd name="connsiteY0" fmla="*/ 29755 h 1061207"/>
                <a:gd name="connsiteX1" fmla="*/ 62711 w 678099"/>
                <a:gd name="connsiteY1" fmla="*/ 59389 h 1061207"/>
                <a:gd name="connsiteX2" fmla="*/ 265911 w 678099"/>
                <a:gd name="connsiteY2" fmla="*/ 355722 h 1061207"/>
                <a:gd name="connsiteX3" fmla="*/ 452178 w 678099"/>
                <a:gd name="connsiteY3" fmla="*/ 694389 h 1061207"/>
                <a:gd name="connsiteX4" fmla="*/ 668078 w 678099"/>
                <a:gd name="connsiteY4" fmla="*/ 1041522 h 1061207"/>
                <a:gd name="connsiteX5" fmla="*/ 634211 w 678099"/>
                <a:gd name="connsiteY5" fmla="*/ 1003422 h 1061207"/>
                <a:gd name="connsiteX6" fmla="*/ 562244 w 678099"/>
                <a:gd name="connsiteY6" fmla="*/ 880655 h 1061207"/>
                <a:gd name="connsiteX7" fmla="*/ 524144 w 678099"/>
                <a:gd name="connsiteY7" fmla="*/ 745189 h 1061207"/>
                <a:gd name="connsiteX8" fmla="*/ 359044 w 678099"/>
                <a:gd name="connsiteY8" fmla="*/ 398055 h 1061207"/>
                <a:gd name="connsiteX9" fmla="*/ 20378 w 678099"/>
                <a:gd name="connsiteY9" fmla="*/ 29755 h 106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8099" h="1061207">
                  <a:moveTo>
                    <a:pt x="20378" y="29755"/>
                  </a:moveTo>
                  <a:cubicBezTo>
                    <a:pt x="-29011" y="-26689"/>
                    <a:pt x="21789" y="5061"/>
                    <a:pt x="62711" y="59389"/>
                  </a:cubicBezTo>
                  <a:cubicBezTo>
                    <a:pt x="103633" y="113717"/>
                    <a:pt x="201000" y="249889"/>
                    <a:pt x="265911" y="355722"/>
                  </a:cubicBezTo>
                  <a:cubicBezTo>
                    <a:pt x="330822" y="461555"/>
                    <a:pt x="385150" y="580089"/>
                    <a:pt x="452178" y="694389"/>
                  </a:cubicBezTo>
                  <a:cubicBezTo>
                    <a:pt x="519206" y="808689"/>
                    <a:pt x="668078" y="1041522"/>
                    <a:pt x="668078" y="1041522"/>
                  </a:cubicBezTo>
                  <a:cubicBezTo>
                    <a:pt x="698417" y="1093028"/>
                    <a:pt x="651850" y="1030233"/>
                    <a:pt x="634211" y="1003422"/>
                  </a:cubicBezTo>
                  <a:cubicBezTo>
                    <a:pt x="616572" y="976611"/>
                    <a:pt x="580589" y="923694"/>
                    <a:pt x="562244" y="880655"/>
                  </a:cubicBezTo>
                  <a:cubicBezTo>
                    <a:pt x="543900" y="837616"/>
                    <a:pt x="558011" y="825622"/>
                    <a:pt x="524144" y="745189"/>
                  </a:cubicBezTo>
                  <a:cubicBezTo>
                    <a:pt x="490277" y="664756"/>
                    <a:pt x="444416" y="516588"/>
                    <a:pt x="359044" y="398055"/>
                  </a:cubicBezTo>
                  <a:cubicBezTo>
                    <a:pt x="273672" y="279522"/>
                    <a:pt x="69767" y="86199"/>
                    <a:pt x="20378" y="29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51EC89CC-55AC-413C-A626-384918EF0709}"/>
                </a:ext>
              </a:extLst>
            </p:cNvPr>
            <p:cNvSpPr/>
            <p:nvPr/>
          </p:nvSpPr>
          <p:spPr>
            <a:xfrm>
              <a:off x="2491806" y="10574020"/>
              <a:ext cx="1356830" cy="618917"/>
            </a:xfrm>
            <a:custGeom>
              <a:avLst/>
              <a:gdLst>
                <a:gd name="connsiteX0" fmla="*/ 14327 w 1356830"/>
                <a:gd name="connsiteY0" fmla="*/ 513080 h 618917"/>
                <a:gd name="connsiteX1" fmla="*/ 535027 w 1356830"/>
                <a:gd name="connsiteY1" fmla="*/ 618913 h 618917"/>
                <a:gd name="connsiteX2" fmla="*/ 649327 w 1356830"/>
                <a:gd name="connsiteY2" fmla="*/ 508847 h 618917"/>
                <a:gd name="connsiteX3" fmla="*/ 1343594 w 1356830"/>
                <a:gd name="connsiteY3" fmla="*/ 17780 h 618917"/>
                <a:gd name="connsiteX4" fmla="*/ 1081127 w 1356830"/>
                <a:gd name="connsiteY4" fmla="*/ 132080 h 618917"/>
                <a:gd name="connsiteX5" fmla="*/ 780561 w 1356830"/>
                <a:gd name="connsiteY5" fmla="*/ 364913 h 618917"/>
                <a:gd name="connsiteX6" fmla="*/ 530794 w 1356830"/>
                <a:gd name="connsiteY6" fmla="*/ 534247 h 618917"/>
                <a:gd name="connsiteX7" fmla="*/ 179427 w 1356830"/>
                <a:gd name="connsiteY7" fmla="*/ 534247 h 618917"/>
                <a:gd name="connsiteX8" fmla="*/ 14327 w 1356830"/>
                <a:gd name="connsiteY8" fmla="*/ 513080 h 618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6830" h="618917">
                  <a:moveTo>
                    <a:pt x="14327" y="513080"/>
                  </a:moveTo>
                  <a:cubicBezTo>
                    <a:pt x="73593" y="527191"/>
                    <a:pt x="429194" y="619619"/>
                    <a:pt x="535027" y="618913"/>
                  </a:cubicBezTo>
                  <a:cubicBezTo>
                    <a:pt x="640860" y="618208"/>
                    <a:pt x="514566" y="609036"/>
                    <a:pt x="649327" y="508847"/>
                  </a:cubicBezTo>
                  <a:cubicBezTo>
                    <a:pt x="784088" y="408658"/>
                    <a:pt x="1271627" y="80574"/>
                    <a:pt x="1343594" y="17780"/>
                  </a:cubicBezTo>
                  <a:cubicBezTo>
                    <a:pt x="1415561" y="-45014"/>
                    <a:pt x="1174966" y="74225"/>
                    <a:pt x="1081127" y="132080"/>
                  </a:cubicBezTo>
                  <a:cubicBezTo>
                    <a:pt x="987288" y="189935"/>
                    <a:pt x="872283" y="297885"/>
                    <a:pt x="780561" y="364913"/>
                  </a:cubicBezTo>
                  <a:cubicBezTo>
                    <a:pt x="688839" y="431941"/>
                    <a:pt x="630983" y="506025"/>
                    <a:pt x="530794" y="534247"/>
                  </a:cubicBezTo>
                  <a:cubicBezTo>
                    <a:pt x="430605" y="562469"/>
                    <a:pt x="179427" y="534247"/>
                    <a:pt x="179427" y="534247"/>
                  </a:cubicBezTo>
                  <a:cubicBezTo>
                    <a:pt x="93349" y="533541"/>
                    <a:pt x="-44939" y="498969"/>
                    <a:pt x="14327" y="5130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24F41722-4D4A-4A97-BE84-E39F952D5EEA}"/>
                </a:ext>
              </a:extLst>
            </p:cNvPr>
            <p:cNvSpPr/>
            <p:nvPr/>
          </p:nvSpPr>
          <p:spPr>
            <a:xfrm>
              <a:off x="1918603" y="9406270"/>
              <a:ext cx="342840" cy="635295"/>
            </a:xfrm>
            <a:custGeom>
              <a:avLst/>
              <a:gdLst>
                <a:gd name="connsiteX0" fmla="*/ 337764 w 342840"/>
                <a:gd name="connsiteY0" fmla="*/ 197 h 635295"/>
                <a:gd name="connsiteX1" fmla="*/ 210764 w 342840"/>
                <a:gd name="connsiteY1" fmla="*/ 309230 h 635295"/>
                <a:gd name="connsiteX2" fmla="*/ 109164 w 342840"/>
                <a:gd name="connsiteY2" fmla="*/ 525130 h 635295"/>
                <a:gd name="connsiteX3" fmla="*/ 87997 w 342840"/>
                <a:gd name="connsiteY3" fmla="*/ 635197 h 635295"/>
                <a:gd name="connsiteX4" fmla="*/ 28730 w 342840"/>
                <a:gd name="connsiteY4" fmla="*/ 508197 h 635295"/>
                <a:gd name="connsiteX5" fmla="*/ 24497 w 342840"/>
                <a:gd name="connsiteY5" fmla="*/ 266897 h 635295"/>
                <a:gd name="connsiteX6" fmla="*/ 337764 w 342840"/>
                <a:gd name="connsiteY6" fmla="*/ 197 h 63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840" h="635295">
                  <a:moveTo>
                    <a:pt x="337764" y="197"/>
                  </a:moveTo>
                  <a:cubicBezTo>
                    <a:pt x="368808" y="7252"/>
                    <a:pt x="248864" y="221741"/>
                    <a:pt x="210764" y="309230"/>
                  </a:cubicBezTo>
                  <a:cubicBezTo>
                    <a:pt x="172664" y="396719"/>
                    <a:pt x="129625" y="470802"/>
                    <a:pt x="109164" y="525130"/>
                  </a:cubicBezTo>
                  <a:cubicBezTo>
                    <a:pt x="88703" y="579458"/>
                    <a:pt x="101403" y="638019"/>
                    <a:pt x="87997" y="635197"/>
                  </a:cubicBezTo>
                  <a:cubicBezTo>
                    <a:pt x="74591" y="632375"/>
                    <a:pt x="39313" y="569580"/>
                    <a:pt x="28730" y="508197"/>
                  </a:cubicBezTo>
                  <a:cubicBezTo>
                    <a:pt x="18147" y="446814"/>
                    <a:pt x="-27714" y="357208"/>
                    <a:pt x="24497" y="266897"/>
                  </a:cubicBezTo>
                  <a:cubicBezTo>
                    <a:pt x="76708" y="176586"/>
                    <a:pt x="306720" y="-6858"/>
                    <a:pt x="337764" y="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23606F25-50E9-488F-A878-A7B410C21CE5}"/>
                </a:ext>
              </a:extLst>
            </p:cNvPr>
            <p:cNvSpPr/>
            <p:nvPr/>
          </p:nvSpPr>
          <p:spPr>
            <a:xfrm>
              <a:off x="2265762" y="9180343"/>
              <a:ext cx="524199" cy="1502909"/>
            </a:xfrm>
            <a:custGeom>
              <a:avLst/>
              <a:gdLst>
                <a:gd name="connsiteX0" fmla="*/ 524005 w 524199"/>
                <a:gd name="connsiteY0" fmla="*/ 10224 h 1502909"/>
                <a:gd name="connsiteX1" fmla="*/ 346205 w 524199"/>
                <a:gd name="connsiteY1" fmla="*/ 425090 h 1502909"/>
                <a:gd name="connsiteX2" fmla="*/ 325038 w 524199"/>
                <a:gd name="connsiteY2" fmla="*/ 1038924 h 1502909"/>
                <a:gd name="connsiteX3" fmla="*/ 350438 w 524199"/>
                <a:gd name="connsiteY3" fmla="*/ 1470724 h 1502909"/>
                <a:gd name="connsiteX4" fmla="*/ 312338 w 524199"/>
                <a:gd name="connsiteY4" fmla="*/ 1436857 h 1502909"/>
                <a:gd name="connsiteX5" fmla="*/ 83738 w 524199"/>
                <a:gd name="connsiteY5" fmla="*/ 1161690 h 1502909"/>
                <a:gd name="connsiteX6" fmla="*/ 11771 w 524199"/>
                <a:gd name="connsiteY6" fmla="*/ 856890 h 1502909"/>
                <a:gd name="connsiteX7" fmla="*/ 308105 w 524199"/>
                <a:gd name="connsiteY7" fmla="*/ 188024 h 1502909"/>
                <a:gd name="connsiteX8" fmla="*/ 524005 w 524199"/>
                <a:gd name="connsiteY8" fmla="*/ 10224 h 150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199" h="1502909">
                  <a:moveTo>
                    <a:pt x="524005" y="10224"/>
                  </a:moveTo>
                  <a:cubicBezTo>
                    <a:pt x="530355" y="49735"/>
                    <a:pt x="379366" y="253640"/>
                    <a:pt x="346205" y="425090"/>
                  </a:cubicBezTo>
                  <a:cubicBezTo>
                    <a:pt x="313044" y="596540"/>
                    <a:pt x="324332" y="864652"/>
                    <a:pt x="325038" y="1038924"/>
                  </a:cubicBezTo>
                  <a:cubicBezTo>
                    <a:pt x="325743" y="1213196"/>
                    <a:pt x="352555" y="1404402"/>
                    <a:pt x="350438" y="1470724"/>
                  </a:cubicBezTo>
                  <a:cubicBezTo>
                    <a:pt x="348321" y="1537046"/>
                    <a:pt x="356788" y="1488363"/>
                    <a:pt x="312338" y="1436857"/>
                  </a:cubicBezTo>
                  <a:cubicBezTo>
                    <a:pt x="267888" y="1385351"/>
                    <a:pt x="133832" y="1258351"/>
                    <a:pt x="83738" y="1161690"/>
                  </a:cubicBezTo>
                  <a:cubicBezTo>
                    <a:pt x="33644" y="1065029"/>
                    <a:pt x="-25623" y="1019168"/>
                    <a:pt x="11771" y="856890"/>
                  </a:cubicBezTo>
                  <a:cubicBezTo>
                    <a:pt x="49165" y="694612"/>
                    <a:pt x="226966" y="327018"/>
                    <a:pt x="308105" y="188024"/>
                  </a:cubicBezTo>
                  <a:cubicBezTo>
                    <a:pt x="389244" y="49030"/>
                    <a:pt x="517655" y="-29287"/>
                    <a:pt x="524005" y="10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CC549757-968C-4791-8BDD-20E1E6D9B58E}"/>
                </a:ext>
              </a:extLst>
            </p:cNvPr>
            <p:cNvSpPr/>
            <p:nvPr/>
          </p:nvSpPr>
          <p:spPr>
            <a:xfrm>
              <a:off x="2535985" y="9013677"/>
              <a:ext cx="273919" cy="314607"/>
            </a:xfrm>
            <a:custGeom>
              <a:avLst/>
              <a:gdLst>
                <a:gd name="connsiteX0" fmla="*/ 273890 w 273919"/>
                <a:gd name="connsiteY0" fmla="*/ 148 h 314607"/>
                <a:gd name="connsiteX1" fmla="*/ 54815 w 273919"/>
                <a:gd name="connsiteY1" fmla="*/ 196998 h 314607"/>
                <a:gd name="connsiteX2" fmla="*/ 840 w 273919"/>
                <a:gd name="connsiteY2" fmla="*/ 314473 h 314607"/>
                <a:gd name="connsiteX3" fmla="*/ 23065 w 273919"/>
                <a:gd name="connsiteY3" fmla="*/ 219223 h 314607"/>
                <a:gd name="connsiteX4" fmla="*/ 38940 w 273919"/>
                <a:gd name="connsiteY4" fmla="*/ 165248 h 314607"/>
                <a:gd name="connsiteX5" fmla="*/ 273890 w 273919"/>
                <a:gd name="connsiteY5" fmla="*/ 148 h 31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919" h="314607">
                  <a:moveTo>
                    <a:pt x="273890" y="148"/>
                  </a:moveTo>
                  <a:cubicBezTo>
                    <a:pt x="276536" y="5440"/>
                    <a:pt x="100323" y="144611"/>
                    <a:pt x="54815" y="196998"/>
                  </a:cubicBezTo>
                  <a:cubicBezTo>
                    <a:pt x="9307" y="249385"/>
                    <a:pt x="6132" y="310769"/>
                    <a:pt x="840" y="314473"/>
                  </a:cubicBezTo>
                  <a:cubicBezTo>
                    <a:pt x="-4452" y="318177"/>
                    <a:pt x="16715" y="244094"/>
                    <a:pt x="23065" y="219223"/>
                  </a:cubicBezTo>
                  <a:cubicBezTo>
                    <a:pt x="29415" y="194352"/>
                    <a:pt x="1369" y="197527"/>
                    <a:pt x="38940" y="165248"/>
                  </a:cubicBezTo>
                  <a:cubicBezTo>
                    <a:pt x="76511" y="132969"/>
                    <a:pt x="271244" y="-5144"/>
                    <a:pt x="273890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10483ADF-155B-4B7D-AE4F-C57CDEBFEFD8}"/>
                </a:ext>
              </a:extLst>
            </p:cNvPr>
            <p:cNvSpPr/>
            <p:nvPr/>
          </p:nvSpPr>
          <p:spPr>
            <a:xfrm>
              <a:off x="2260032" y="9236858"/>
              <a:ext cx="333674" cy="175817"/>
            </a:xfrm>
            <a:custGeom>
              <a:avLst/>
              <a:gdLst>
                <a:gd name="connsiteX0" fmla="*/ 116985 w 333674"/>
                <a:gd name="connsiteY0" fmla="*/ 275 h 175817"/>
                <a:gd name="connsiteX1" fmla="*/ 45018 w 333674"/>
                <a:gd name="connsiteY1" fmla="*/ 103992 h 175817"/>
                <a:gd name="connsiteX2" fmla="*/ 129685 w 333674"/>
                <a:gd name="connsiteY2" fmla="*/ 161142 h 175817"/>
                <a:gd name="connsiteX3" fmla="*/ 332885 w 333674"/>
                <a:gd name="connsiteY3" fmla="*/ 156909 h 175817"/>
                <a:gd name="connsiteX4" fmla="*/ 193185 w 333674"/>
                <a:gd name="connsiteY4" fmla="*/ 169609 h 175817"/>
                <a:gd name="connsiteX5" fmla="*/ 21735 w 333674"/>
                <a:gd name="connsiteY5" fmla="*/ 173842 h 175817"/>
                <a:gd name="connsiteX6" fmla="*/ 11151 w 333674"/>
                <a:gd name="connsiteY6" fmla="*/ 137859 h 175817"/>
                <a:gd name="connsiteX7" fmla="*/ 116985 w 333674"/>
                <a:gd name="connsiteY7" fmla="*/ 275 h 175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674" h="175817">
                  <a:moveTo>
                    <a:pt x="116985" y="275"/>
                  </a:moveTo>
                  <a:cubicBezTo>
                    <a:pt x="122629" y="-5369"/>
                    <a:pt x="42901" y="77181"/>
                    <a:pt x="45018" y="103992"/>
                  </a:cubicBezTo>
                  <a:cubicBezTo>
                    <a:pt x="47135" y="130803"/>
                    <a:pt x="81707" y="152323"/>
                    <a:pt x="129685" y="161142"/>
                  </a:cubicBezTo>
                  <a:cubicBezTo>
                    <a:pt x="177663" y="169962"/>
                    <a:pt x="322302" y="155498"/>
                    <a:pt x="332885" y="156909"/>
                  </a:cubicBezTo>
                  <a:cubicBezTo>
                    <a:pt x="343468" y="158320"/>
                    <a:pt x="245043" y="166787"/>
                    <a:pt x="193185" y="169609"/>
                  </a:cubicBezTo>
                  <a:cubicBezTo>
                    <a:pt x="141327" y="172431"/>
                    <a:pt x="52074" y="179134"/>
                    <a:pt x="21735" y="173842"/>
                  </a:cubicBezTo>
                  <a:cubicBezTo>
                    <a:pt x="-8604" y="168550"/>
                    <a:pt x="-2255" y="164670"/>
                    <a:pt x="11151" y="137859"/>
                  </a:cubicBezTo>
                  <a:cubicBezTo>
                    <a:pt x="24556" y="111048"/>
                    <a:pt x="111341" y="5919"/>
                    <a:pt x="116985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081BAC00-DA47-4BCE-8715-9914139010CB}"/>
                </a:ext>
              </a:extLst>
            </p:cNvPr>
            <p:cNvSpPr/>
            <p:nvPr/>
          </p:nvSpPr>
          <p:spPr>
            <a:xfrm>
              <a:off x="2162999" y="9461352"/>
              <a:ext cx="176354" cy="750735"/>
            </a:xfrm>
            <a:custGeom>
              <a:avLst/>
              <a:gdLst>
                <a:gd name="connsiteX0" fmla="*/ 175918 w 176354"/>
                <a:gd name="connsiteY0" fmla="*/ 148 h 750735"/>
                <a:gd name="connsiteX1" fmla="*/ 65851 w 176354"/>
                <a:gd name="connsiteY1" fmla="*/ 167365 h 750735"/>
                <a:gd name="connsiteX2" fmla="*/ 4468 w 176354"/>
                <a:gd name="connsiteY2" fmla="*/ 736748 h 750735"/>
                <a:gd name="connsiteX3" fmla="*/ 6584 w 176354"/>
                <a:gd name="connsiteY3" fmla="*/ 544131 h 750735"/>
                <a:gd name="connsiteX4" fmla="*/ 21401 w 176354"/>
                <a:gd name="connsiteY4" fmla="*/ 186415 h 750735"/>
                <a:gd name="connsiteX5" fmla="*/ 175918 w 176354"/>
                <a:gd name="connsiteY5" fmla="*/ 148 h 75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354" h="750735">
                  <a:moveTo>
                    <a:pt x="175918" y="148"/>
                  </a:moveTo>
                  <a:cubicBezTo>
                    <a:pt x="183326" y="-3027"/>
                    <a:pt x="94426" y="44598"/>
                    <a:pt x="65851" y="167365"/>
                  </a:cubicBezTo>
                  <a:cubicBezTo>
                    <a:pt x="37276" y="290132"/>
                    <a:pt x="14346" y="673954"/>
                    <a:pt x="4468" y="736748"/>
                  </a:cubicBezTo>
                  <a:cubicBezTo>
                    <a:pt x="-5410" y="799542"/>
                    <a:pt x="3762" y="635853"/>
                    <a:pt x="6584" y="544131"/>
                  </a:cubicBezTo>
                  <a:cubicBezTo>
                    <a:pt x="9406" y="452409"/>
                    <a:pt x="-7527" y="279548"/>
                    <a:pt x="21401" y="186415"/>
                  </a:cubicBezTo>
                  <a:cubicBezTo>
                    <a:pt x="50329" y="93282"/>
                    <a:pt x="168510" y="3323"/>
                    <a:pt x="175918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A96D96CC-57DB-445E-B31D-6747E099418C}"/>
                </a:ext>
              </a:extLst>
            </p:cNvPr>
            <p:cNvSpPr/>
            <p:nvPr/>
          </p:nvSpPr>
          <p:spPr>
            <a:xfrm>
              <a:off x="1961523" y="9848272"/>
              <a:ext cx="144298" cy="402750"/>
            </a:xfrm>
            <a:custGeom>
              <a:avLst/>
              <a:gdLst>
                <a:gd name="connsiteX0" fmla="*/ 136094 w 144298"/>
                <a:gd name="connsiteY0" fmla="*/ 578 h 402750"/>
                <a:gd name="connsiteX1" fmla="*/ 70477 w 144298"/>
                <a:gd name="connsiteY1" fmla="*/ 320195 h 402750"/>
                <a:gd name="connsiteX2" fmla="*/ 627 w 144298"/>
                <a:gd name="connsiteY2" fmla="*/ 402745 h 402750"/>
                <a:gd name="connsiteX3" fmla="*/ 112810 w 144298"/>
                <a:gd name="connsiteY3" fmla="*/ 318078 h 402750"/>
                <a:gd name="connsiteX4" fmla="*/ 138210 w 144298"/>
                <a:gd name="connsiteY4" fmla="*/ 243995 h 402750"/>
                <a:gd name="connsiteX5" fmla="*/ 136094 w 144298"/>
                <a:gd name="connsiteY5" fmla="*/ 578 h 40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98" h="402750">
                  <a:moveTo>
                    <a:pt x="136094" y="578"/>
                  </a:moveTo>
                  <a:cubicBezTo>
                    <a:pt x="124805" y="13278"/>
                    <a:pt x="93055" y="253167"/>
                    <a:pt x="70477" y="320195"/>
                  </a:cubicBezTo>
                  <a:cubicBezTo>
                    <a:pt x="47899" y="387223"/>
                    <a:pt x="-6428" y="403098"/>
                    <a:pt x="627" y="402745"/>
                  </a:cubicBezTo>
                  <a:cubicBezTo>
                    <a:pt x="7682" y="402392"/>
                    <a:pt x="89880" y="344536"/>
                    <a:pt x="112810" y="318078"/>
                  </a:cubicBezTo>
                  <a:cubicBezTo>
                    <a:pt x="135740" y="291620"/>
                    <a:pt x="130449" y="300087"/>
                    <a:pt x="138210" y="243995"/>
                  </a:cubicBezTo>
                  <a:cubicBezTo>
                    <a:pt x="145971" y="187903"/>
                    <a:pt x="147383" y="-12122"/>
                    <a:pt x="136094" y="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6D9B1C73-FD1E-49DE-8214-7218436C03C1}"/>
                </a:ext>
              </a:extLst>
            </p:cNvPr>
            <p:cNvSpPr/>
            <p:nvPr/>
          </p:nvSpPr>
          <p:spPr>
            <a:xfrm>
              <a:off x="2759043" y="9010638"/>
              <a:ext cx="86015" cy="638056"/>
            </a:xfrm>
            <a:custGeom>
              <a:avLst/>
              <a:gdLst>
                <a:gd name="connsiteX0" fmla="*/ 44482 w 86015"/>
                <a:gd name="connsiteY0" fmla="*/ 12 h 638056"/>
                <a:gd name="connsiteX1" fmla="*/ 15907 w 86015"/>
                <a:gd name="connsiteY1" fmla="*/ 225437 h 638056"/>
                <a:gd name="connsiteX2" fmla="*/ 85757 w 86015"/>
                <a:gd name="connsiteY2" fmla="*/ 631837 h 638056"/>
                <a:gd name="connsiteX3" fmla="*/ 38132 w 86015"/>
                <a:gd name="connsiteY3" fmla="*/ 454037 h 638056"/>
                <a:gd name="connsiteX4" fmla="*/ 32 w 86015"/>
                <a:gd name="connsiteY4" fmla="*/ 215912 h 638056"/>
                <a:gd name="connsiteX5" fmla="*/ 44482 w 86015"/>
                <a:gd name="connsiteY5" fmla="*/ 12 h 638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015" h="638056">
                  <a:moveTo>
                    <a:pt x="44482" y="12"/>
                  </a:moveTo>
                  <a:cubicBezTo>
                    <a:pt x="47128" y="1600"/>
                    <a:pt x="9028" y="120133"/>
                    <a:pt x="15907" y="225437"/>
                  </a:cubicBezTo>
                  <a:cubicBezTo>
                    <a:pt x="22786" y="330741"/>
                    <a:pt x="82053" y="593737"/>
                    <a:pt x="85757" y="631837"/>
                  </a:cubicBezTo>
                  <a:cubicBezTo>
                    <a:pt x="89461" y="669937"/>
                    <a:pt x="52420" y="523358"/>
                    <a:pt x="38132" y="454037"/>
                  </a:cubicBezTo>
                  <a:cubicBezTo>
                    <a:pt x="23844" y="384716"/>
                    <a:pt x="-1026" y="287879"/>
                    <a:pt x="32" y="215912"/>
                  </a:cubicBezTo>
                  <a:cubicBezTo>
                    <a:pt x="1090" y="143945"/>
                    <a:pt x="41836" y="-1576"/>
                    <a:pt x="44482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1EFF6B9D-92D7-4A6A-B460-899CABAB731C}"/>
                </a:ext>
              </a:extLst>
            </p:cNvPr>
            <p:cNvSpPr/>
            <p:nvPr/>
          </p:nvSpPr>
          <p:spPr>
            <a:xfrm>
              <a:off x="2777972" y="9058255"/>
              <a:ext cx="83799" cy="546869"/>
            </a:xfrm>
            <a:custGeom>
              <a:avLst/>
              <a:gdLst>
                <a:gd name="connsiteX0" fmla="*/ 82703 w 83799"/>
                <a:gd name="connsiteY0" fmla="*/ 20 h 546869"/>
                <a:gd name="connsiteX1" fmla="*/ 47778 w 83799"/>
                <a:gd name="connsiteY1" fmla="*/ 155595 h 546869"/>
                <a:gd name="connsiteX2" fmla="*/ 50953 w 83799"/>
                <a:gd name="connsiteY2" fmla="*/ 279420 h 546869"/>
                <a:gd name="connsiteX3" fmla="*/ 79528 w 83799"/>
                <a:gd name="connsiteY3" fmla="*/ 546120 h 546869"/>
                <a:gd name="connsiteX4" fmla="*/ 57303 w 83799"/>
                <a:gd name="connsiteY4" fmla="*/ 352445 h 546869"/>
                <a:gd name="connsiteX5" fmla="*/ 153 w 83799"/>
                <a:gd name="connsiteY5" fmla="*/ 146070 h 546869"/>
                <a:gd name="connsiteX6" fmla="*/ 82703 w 83799"/>
                <a:gd name="connsiteY6" fmla="*/ 20 h 546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799" h="546869">
                  <a:moveTo>
                    <a:pt x="82703" y="20"/>
                  </a:moveTo>
                  <a:cubicBezTo>
                    <a:pt x="90641" y="1608"/>
                    <a:pt x="53070" y="109028"/>
                    <a:pt x="47778" y="155595"/>
                  </a:cubicBezTo>
                  <a:cubicBezTo>
                    <a:pt x="42486" y="202162"/>
                    <a:pt x="45661" y="214333"/>
                    <a:pt x="50953" y="279420"/>
                  </a:cubicBezTo>
                  <a:cubicBezTo>
                    <a:pt x="56245" y="344507"/>
                    <a:pt x="78470" y="533949"/>
                    <a:pt x="79528" y="546120"/>
                  </a:cubicBezTo>
                  <a:cubicBezTo>
                    <a:pt x="80586" y="558291"/>
                    <a:pt x="70532" y="419120"/>
                    <a:pt x="57303" y="352445"/>
                  </a:cubicBezTo>
                  <a:cubicBezTo>
                    <a:pt x="44074" y="285770"/>
                    <a:pt x="-3022" y="203749"/>
                    <a:pt x="153" y="146070"/>
                  </a:cubicBezTo>
                  <a:cubicBezTo>
                    <a:pt x="3328" y="88391"/>
                    <a:pt x="74765" y="-1568"/>
                    <a:pt x="82703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62CC7BBD-9CF0-47C7-8D64-144FDE4485E1}"/>
                </a:ext>
              </a:extLst>
            </p:cNvPr>
            <p:cNvSpPr/>
            <p:nvPr/>
          </p:nvSpPr>
          <p:spPr>
            <a:xfrm>
              <a:off x="2951981" y="8057900"/>
              <a:ext cx="921980" cy="707490"/>
            </a:xfrm>
            <a:custGeom>
              <a:avLst/>
              <a:gdLst>
                <a:gd name="connsiteX0" fmla="*/ 921519 w 921980"/>
                <a:gd name="connsiteY0" fmla="*/ 250 h 707490"/>
                <a:gd name="connsiteX1" fmla="*/ 496069 w 921980"/>
                <a:gd name="connsiteY1" fmla="*/ 371725 h 707490"/>
                <a:gd name="connsiteX2" fmla="*/ 3944 w 921980"/>
                <a:gd name="connsiteY2" fmla="*/ 701925 h 707490"/>
                <a:gd name="connsiteX3" fmla="*/ 251594 w 921980"/>
                <a:gd name="connsiteY3" fmla="*/ 587625 h 707490"/>
                <a:gd name="connsiteX4" fmla="*/ 572269 w 921980"/>
                <a:gd name="connsiteY4" fmla="*/ 428875 h 707490"/>
                <a:gd name="connsiteX5" fmla="*/ 921519 w 921980"/>
                <a:gd name="connsiteY5" fmla="*/ 250 h 70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980" h="707490">
                  <a:moveTo>
                    <a:pt x="921519" y="250"/>
                  </a:moveTo>
                  <a:cubicBezTo>
                    <a:pt x="908819" y="-9275"/>
                    <a:pt x="648998" y="254779"/>
                    <a:pt x="496069" y="371725"/>
                  </a:cubicBezTo>
                  <a:cubicBezTo>
                    <a:pt x="343140" y="488671"/>
                    <a:pt x="44690" y="665942"/>
                    <a:pt x="3944" y="701925"/>
                  </a:cubicBezTo>
                  <a:cubicBezTo>
                    <a:pt x="-36802" y="737908"/>
                    <a:pt x="251594" y="587625"/>
                    <a:pt x="251594" y="587625"/>
                  </a:cubicBezTo>
                  <a:cubicBezTo>
                    <a:pt x="346315" y="542117"/>
                    <a:pt x="463261" y="522008"/>
                    <a:pt x="572269" y="428875"/>
                  </a:cubicBezTo>
                  <a:cubicBezTo>
                    <a:pt x="681277" y="335742"/>
                    <a:pt x="934219" y="9775"/>
                    <a:pt x="921519" y="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551D4013-2772-4445-8997-C4AC8FDF8A5C}"/>
                </a:ext>
              </a:extLst>
            </p:cNvPr>
            <p:cNvSpPr/>
            <p:nvPr/>
          </p:nvSpPr>
          <p:spPr>
            <a:xfrm>
              <a:off x="2869711" y="8765980"/>
              <a:ext cx="132975" cy="866899"/>
            </a:xfrm>
            <a:custGeom>
              <a:avLst/>
              <a:gdLst>
                <a:gd name="connsiteX0" fmla="*/ 61872 w 132975"/>
                <a:gd name="connsiteY0" fmla="*/ 52053 h 866899"/>
                <a:gd name="connsiteX1" fmla="*/ 28006 w 132975"/>
                <a:gd name="connsiteY1" fmla="*/ 202337 h 866899"/>
                <a:gd name="connsiteX2" fmla="*/ 127489 w 132975"/>
                <a:gd name="connsiteY2" fmla="*/ 536770 h 866899"/>
                <a:gd name="connsiteX3" fmla="*/ 114789 w 132975"/>
                <a:gd name="connsiteY3" fmla="*/ 687053 h 866899"/>
                <a:gd name="connsiteX4" fmla="*/ 70339 w 132975"/>
                <a:gd name="connsiteY4" fmla="*/ 792887 h 866899"/>
                <a:gd name="connsiteX5" fmla="*/ 489 w 132975"/>
                <a:gd name="connsiteY5" fmla="*/ 864853 h 866899"/>
                <a:gd name="connsiteX6" fmla="*/ 108439 w 132975"/>
                <a:gd name="connsiteY6" fmla="*/ 712453 h 866899"/>
                <a:gd name="connsiteX7" fmla="*/ 121139 w 132975"/>
                <a:gd name="connsiteY7" fmla="*/ 456337 h 866899"/>
                <a:gd name="connsiteX8" fmla="*/ 34356 w 132975"/>
                <a:gd name="connsiteY8" fmla="*/ 140953 h 866899"/>
                <a:gd name="connsiteX9" fmla="*/ 87272 w 132975"/>
                <a:gd name="connsiteY9" fmla="*/ 5487 h 866899"/>
                <a:gd name="connsiteX10" fmla="*/ 61872 w 132975"/>
                <a:gd name="connsiteY10" fmla="*/ 52053 h 86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2975" h="866899">
                  <a:moveTo>
                    <a:pt x="61872" y="52053"/>
                  </a:moveTo>
                  <a:cubicBezTo>
                    <a:pt x="51994" y="84861"/>
                    <a:pt x="17070" y="121551"/>
                    <a:pt x="28006" y="202337"/>
                  </a:cubicBezTo>
                  <a:cubicBezTo>
                    <a:pt x="38942" y="283123"/>
                    <a:pt x="113025" y="455984"/>
                    <a:pt x="127489" y="536770"/>
                  </a:cubicBezTo>
                  <a:cubicBezTo>
                    <a:pt x="141953" y="617556"/>
                    <a:pt x="124314" y="644367"/>
                    <a:pt x="114789" y="687053"/>
                  </a:cubicBezTo>
                  <a:cubicBezTo>
                    <a:pt x="105264" y="729739"/>
                    <a:pt x="89389" y="763254"/>
                    <a:pt x="70339" y="792887"/>
                  </a:cubicBezTo>
                  <a:cubicBezTo>
                    <a:pt x="51289" y="822520"/>
                    <a:pt x="-5861" y="878259"/>
                    <a:pt x="489" y="864853"/>
                  </a:cubicBezTo>
                  <a:cubicBezTo>
                    <a:pt x="6839" y="851447"/>
                    <a:pt x="88331" y="780539"/>
                    <a:pt x="108439" y="712453"/>
                  </a:cubicBezTo>
                  <a:cubicBezTo>
                    <a:pt x="128547" y="644367"/>
                    <a:pt x="133486" y="551587"/>
                    <a:pt x="121139" y="456337"/>
                  </a:cubicBezTo>
                  <a:cubicBezTo>
                    <a:pt x="108792" y="361087"/>
                    <a:pt x="40000" y="216095"/>
                    <a:pt x="34356" y="140953"/>
                  </a:cubicBezTo>
                  <a:cubicBezTo>
                    <a:pt x="28711" y="65811"/>
                    <a:pt x="81275" y="24184"/>
                    <a:pt x="87272" y="5487"/>
                  </a:cubicBezTo>
                  <a:cubicBezTo>
                    <a:pt x="93269" y="-13210"/>
                    <a:pt x="71750" y="19245"/>
                    <a:pt x="61872" y="52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E4C077DA-D259-4E72-9756-47F1E5D67898}"/>
                </a:ext>
              </a:extLst>
            </p:cNvPr>
            <p:cNvSpPr/>
            <p:nvPr/>
          </p:nvSpPr>
          <p:spPr>
            <a:xfrm>
              <a:off x="2917909" y="8784110"/>
              <a:ext cx="149254" cy="808643"/>
            </a:xfrm>
            <a:custGeom>
              <a:avLst/>
              <a:gdLst>
                <a:gd name="connsiteX0" fmla="*/ 149141 w 149254"/>
                <a:gd name="connsiteY0" fmla="*/ 57 h 808643"/>
                <a:gd name="connsiteX1" fmla="*/ 26374 w 149254"/>
                <a:gd name="connsiteY1" fmla="*/ 101657 h 808643"/>
                <a:gd name="connsiteX2" fmla="*/ 81408 w 149254"/>
                <a:gd name="connsiteY2" fmla="*/ 387407 h 808643"/>
                <a:gd name="connsiteX3" fmla="*/ 98341 w 149254"/>
                <a:gd name="connsiteY3" fmla="*/ 482657 h 808643"/>
                <a:gd name="connsiteX4" fmla="*/ 98341 w 149254"/>
                <a:gd name="connsiteY4" fmla="*/ 643523 h 808643"/>
                <a:gd name="connsiteX5" fmla="*/ 47541 w 149254"/>
                <a:gd name="connsiteY5" fmla="*/ 808623 h 808643"/>
                <a:gd name="connsiteX6" fmla="*/ 106808 w 149254"/>
                <a:gd name="connsiteY6" fmla="*/ 632940 h 808643"/>
                <a:gd name="connsiteX7" fmla="*/ 91991 w 149254"/>
                <a:gd name="connsiteY7" fmla="*/ 357773 h 808643"/>
                <a:gd name="connsiteX8" fmla="*/ 974 w 149254"/>
                <a:gd name="connsiteY8" fmla="*/ 112240 h 808643"/>
                <a:gd name="connsiteX9" fmla="*/ 149141 w 149254"/>
                <a:gd name="connsiteY9" fmla="*/ 57 h 80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254" h="808643">
                  <a:moveTo>
                    <a:pt x="149141" y="57"/>
                  </a:moveTo>
                  <a:cubicBezTo>
                    <a:pt x="153374" y="-1707"/>
                    <a:pt x="37663" y="37099"/>
                    <a:pt x="26374" y="101657"/>
                  </a:cubicBezTo>
                  <a:cubicBezTo>
                    <a:pt x="15085" y="166215"/>
                    <a:pt x="69413" y="323907"/>
                    <a:pt x="81408" y="387407"/>
                  </a:cubicBezTo>
                  <a:cubicBezTo>
                    <a:pt x="93402" y="450907"/>
                    <a:pt x="95519" y="439971"/>
                    <a:pt x="98341" y="482657"/>
                  </a:cubicBezTo>
                  <a:cubicBezTo>
                    <a:pt x="101163" y="525343"/>
                    <a:pt x="106808" y="589195"/>
                    <a:pt x="98341" y="643523"/>
                  </a:cubicBezTo>
                  <a:cubicBezTo>
                    <a:pt x="89874" y="697851"/>
                    <a:pt x="46130" y="810387"/>
                    <a:pt x="47541" y="808623"/>
                  </a:cubicBezTo>
                  <a:cubicBezTo>
                    <a:pt x="48952" y="806859"/>
                    <a:pt x="99400" y="708082"/>
                    <a:pt x="106808" y="632940"/>
                  </a:cubicBezTo>
                  <a:cubicBezTo>
                    <a:pt x="114216" y="557798"/>
                    <a:pt x="109630" y="444556"/>
                    <a:pt x="91991" y="357773"/>
                  </a:cubicBezTo>
                  <a:cubicBezTo>
                    <a:pt x="74352" y="270990"/>
                    <a:pt x="-9962" y="171154"/>
                    <a:pt x="974" y="112240"/>
                  </a:cubicBezTo>
                  <a:cubicBezTo>
                    <a:pt x="11910" y="53326"/>
                    <a:pt x="144908" y="1821"/>
                    <a:pt x="149141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F40746DA-2C34-43A8-92CD-4B2DE6FD3F84}"/>
                </a:ext>
              </a:extLst>
            </p:cNvPr>
            <p:cNvSpPr/>
            <p:nvPr/>
          </p:nvSpPr>
          <p:spPr>
            <a:xfrm>
              <a:off x="3723121" y="7819683"/>
              <a:ext cx="661560" cy="1292781"/>
            </a:xfrm>
            <a:custGeom>
              <a:avLst/>
              <a:gdLst>
                <a:gd name="connsiteX0" fmla="*/ 661554 w 661560"/>
                <a:gd name="connsiteY0" fmla="*/ 342 h 1292781"/>
                <a:gd name="connsiteX1" fmla="*/ 318654 w 661560"/>
                <a:gd name="connsiteY1" fmla="*/ 263867 h 1292781"/>
                <a:gd name="connsiteX2" fmla="*/ 239279 w 661560"/>
                <a:gd name="connsiteY2" fmla="*/ 730592 h 1292781"/>
                <a:gd name="connsiteX3" fmla="*/ 64654 w 661560"/>
                <a:gd name="connsiteY3" fmla="*/ 1124292 h 1292781"/>
                <a:gd name="connsiteX4" fmla="*/ 1154 w 661560"/>
                <a:gd name="connsiteY4" fmla="*/ 1292567 h 1292781"/>
                <a:gd name="connsiteX5" fmla="*/ 48779 w 661560"/>
                <a:gd name="connsiteY5" fmla="*/ 1143342 h 1292781"/>
                <a:gd name="connsiteX6" fmla="*/ 318654 w 661560"/>
                <a:gd name="connsiteY6" fmla="*/ 565492 h 1292781"/>
                <a:gd name="connsiteX7" fmla="*/ 328179 w 661560"/>
                <a:gd name="connsiteY7" fmla="*/ 314667 h 1292781"/>
                <a:gd name="connsiteX8" fmla="*/ 661554 w 661560"/>
                <a:gd name="connsiteY8" fmla="*/ 342 h 129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1560" h="1292781">
                  <a:moveTo>
                    <a:pt x="661554" y="342"/>
                  </a:moveTo>
                  <a:cubicBezTo>
                    <a:pt x="659967" y="-8125"/>
                    <a:pt x="389033" y="142159"/>
                    <a:pt x="318654" y="263867"/>
                  </a:cubicBezTo>
                  <a:cubicBezTo>
                    <a:pt x="248275" y="385575"/>
                    <a:pt x="281612" y="587188"/>
                    <a:pt x="239279" y="730592"/>
                  </a:cubicBezTo>
                  <a:cubicBezTo>
                    <a:pt x="196946" y="873996"/>
                    <a:pt x="104341" y="1030630"/>
                    <a:pt x="64654" y="1124292"/>
                  </a:cubicBezTo>
                  <a:cubicBezTo>
                    <a:pt x="24966" y="1217955"/>
                    <a:pt x="3800" y="1289392"/>
                    <a:pt x="1154" y="1292567"/>
                  </a:cubicBezTo>
                  <a:cubicBezTo>
                    <a:pt x="-1492" y="1295742"/>
                    <a:pt x="-4138" y="1264521"/>
                    <a:pt x="48779" y="1143342"/>
                  </a:cubicBezTo>
                  <a:cubicBezTo>
                    <a:pt x="101696" y="1022163"/>
                    <a:pt x="272087" y="703604"/>
                    <a:pt x="318654" y="565492"/>
                  </a:cubicBezTo>
                  <a:cubicBezTo>
                    <a:pt x="365221" y="427380"/>
                    <a:pt x="272087" y="404625"/>
                    <a:pt x="328179" y="314667"/>
                  </a:cubicBezTo>
                  <a:cubicBezTo>
                    <a:pt x="384271" y="224709"/>
                    <a:pt x="663141" y="8809"/>
                    <a:pt x="661554" y="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41FC14B8-EE9D-44D2-911B-FA836A5EA101}"/>
                </a:ext>
              </a:extLst>
            </p:cNvPr>
            <p:cNvSpPr/>
            <p:nvPr/>
          </p:nvSpPr>
          <p:spPr>
            <a:xfrm>
              <a:off x="3085017" y="8821840"/>
              <a:ext cx="555850" cy="570302"/>
            </a:xfrm>
            <a:custGeom>
              <a:avLst/>
              <a:gdLst>
                <a:gd name="connsiteX0" fmla="*/ 10608 w 555850"/>
                <a:gd name="connsiteY0" fmla="*/ 4660 h 570302"/>
                <a:gd name="connsiteX1" fmla="*/ 140783 w 555850"/>
                <a:gd name="connsiteY1" fmla="*/ 30060 h 570302"/>
                <a:gd name="connsiteX2" fmla="*/ 343983 w 555850"/>
                <a:gd name="connsiteY2" fmla="*/ 103085 h 570302"/>
                <a:gd name="connsiteX3" fmla="*/ 547183 w 555850"/>
                <a:gd name="connsiteY3" fmla="*/ 566635 h 570302"/>
                <a:gd name="connsiteX4" fmla="*/ 509083 w 555850"/>
                <a:gd name="connsiteY4" fmla="*/ 309460 h 570302"/>
                <a:gd name="connsiteX5" fmla="*/ 423358 w 555850"/>
                <a:gd name="connsiteY5" fmla="*/ 118960 h 570302"/>
                <a:gd name="connsiteX6" fmla="*/ 10608 w 555850"/>
                <a:gd name="connsiteY6" fmla="*/ 4660 h 57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5850" h="570302">
                  <a:moveTo>
                    <a:pt x="10608" y="4660"/>
                  </a:moveTo>
                  <a:cubicBezTo>
                    <a:pt x="-36488" y="-10157"/>
                    <a:pt x="85221" y="13656"/>
                    <a:pt x="140783" y="30060"/>
                  </a:cubicBezTo>
                  <a:cubicBezTo>
                    <a:pt x="196345" y="46464"/>
                    <a:pt x="276250" y="13656"/>
                    <a:pt x="343983" y="103085"/>
                  </a:cubicBezTo>
                  <a:cubicBezTo>
                    <a:pt x="411716" y="192514"/>
                    <a:pt x="519666" y="532239"/>
                    <a:pt x="547183" y="566635"/>
                  </a:cubicBezTo>
                  <a:cubicBezTo>
                    <a:pt x="574700" y="601031"/>
                    <a:pt x="529721" y="384073"/>
                    <a:pt x="509083" y="309460"/>
                  </a:cubicBezTo>
                  <a:cubicBezTo>
                    <a:pt x="488445" y="234847"/>
                    <a:pt x="506437" y="168702"/>
                    <a:pt x="423358" y="118960"/>
                  </a:cubicBezTo>
                  <a:cubicBezTo>
                    <a:pt x="340279" y="69218"/>
                    <a:pt x="57704" y="19477"/>
                    <a:pt x="10608" y="46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E0F3DBF2-8BAA-4715-A27E-38E0C25FA31C}"/>
                </a:ext>
              </a:extLst>
            </p:cNvPr>
            <p:cNvSpPr/>
            <p:nvPr/>
          </p:nvSpPr>
          <p:spPr>
            <a:xfrm>
              <a:off x="3228479" y="8159546"/>
              <a:ext cx="640892" cy="549286"/>
            </a:xfrm>
            <a:custGeom>
              <a:avLst/>
              <a:gdLst>
                <a:gd name="connsiteX0" fmla="*/ 622796 w 640892"/>
                <a:gd name="connsiteY0" fmla="*/ 70054 h 549286"/>
                <a:gd name="connsiteX1" fmla="*/ 616446 w 640892"/>
                <a:gd name="connsiteY1" fmla="*/ 139904 h 549286"/>
                <a:gd name="connsiteX2" fmla="*/ 578346 w 640892"/>
                <a:gd name="connsiteY2" fmla="*/ 495504 h 549286"/>
                <a:gd name="connsiteX3" fmla="*/ 410071 w 640892"/>
                <a:gd name="connsiteY3" fmla="*/ 511379 h 549286"/>
                <a:gd name="connsiteX4" fmla="*/ 496 w 640892"/>
                <a:gd name="connsiteY4" fmla="*/ 489154 h 549286"/>
                <a:gd name="connsiteX5" fmla="*/ 330696 w 640892"/>
                <a:gd name="connsiteY5" fmla="*/ 533604 h 549286"/>
                <a:gd name="connsiteX6" fmla="*/ 533896 w 640892"/>
                <a:gd name="connsiteY6" fmla="*/ 536779 h 549286"/>
                <a:gd name="connsiteX7" fmla="*/ 527546 w 640892"/>
                <a:gd name="connsiteY7" fmla="*/ 378029 h 549286"/>
                <a:gd name="connsiteX8" fmla="*/ 635496 w 640892"/>
                <a:gd name="connsiteY8" fmla="*/ 19254 h 549286"/>
                <a:gd name="connsiteX9" fmla="*/ 622796 w 640892"/>
                <a:gd name="connsiteY9" fmla="*/ 70054 h 54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0892" h="549286">
                  <a:moveTo>
                    <a:pt x="622796" y="70054"/>
                  </a:moveTo>
                  <a:cubicBezTo>
                    <a:pt x="619621" y="90162"/>
                    <a:pt x="623854" y="68996"/>
                    <a:pt x="616446" y="139904"/>
                  </a:cubicBezTo>
                  <a:cubicBezTo>
                    <a:pt x="609038" y="210812"/>
                    <a:pt x="612742" y="433592"/>
                    <a:pt x="578346" y="495504"/>
                  </a:cubicBezTo>
                  <a:cubicBezTo>
                    <a:pt x="543950" y="557417"/>
                    <a:pt x="506379" y="512437"/>
                    <a:pt x="410071" y="511379"/>
                  </a:cubicBezTo>
                  <a:cubicBezTo>
                    <a:pt x="313763" y="510321"/>
                    <a:pt x="13725" y="485450"/>
                    <a:pt x="496" y="489154"/>
                  </a:cubicBezTo>
                  <a:cubicBezTo>
                    <a:pt x="-12733" y="492858"/>
                    <a:pt x="241796" y="525667"/>
                    <a:pt x="330696" y="533604"/>
                  </a:cubicBezTo>
                  <a:cubicBezTo>
                    <a:pt x="419596" y="541541"/>
                    <a:pt x="501088" y="562708"/>
                    <a:pt x="533896" y="536779"/>
                  </a:cubicBezTo>
                  <a:cubicBezTo>
                    <a:pt x="566704" y="510850"/>
                    <a:pt x="510613" y="464283"/>
                    <a:pt x="527546" y="378029"/>
                  </a:cubicBezTo>
                  <a:cubicBezTo>
                    <a:pt x="544479" y="291775"/>
                    <a:pt x="619092" y="76933"/>
                    <a:pt x="635496" y="19254"/>
                  </a:cubicBezTo>
                  <a:cubicBezTo>
                    <a:pt x="651900" y="-38425"/>
                    <a:pt x="625971" y="49946"/>
                    <a:pt x="622796" y="700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4A659558-1915-4E4E-92FB-AFC7C03B2B3B}"/>
                </a:ext>
              </a:extLst>
            </p:cNvPr>
            <p:cNvSpPr/>
            <p:nvPr/>
          </p:nvSpPr>
          <p:spPr>
            <a:xfrm>
              <a:off x="3015966" y="6391274"/>
              <a:ext cx="650136" cy="881485"/>
            </a:xfrm>
            <a:custGeom>
              <a:avLst/>
              <a:gdLst>
                <a:gd name="connsiteX0" fmla="*/ 284 w 650136"/>
                <a:gd name="connsiteY0" fmla="*/ 1 h 881485"/>
                <a:gd name="connsiteX1" fmla="*/ 622584 w 650136"/>
                <a:gd name="connsiteY1" fmla="*/ 193676 h 881485"/>
                <a:gd name="connsiteX2" fmla="*/ 527334 w 650136"/>
                <a:gd name="connsiteY2" fmla="*/ 269876 h 881485"/>
                <a:gd name="connsiteX3" fmla="*/ 406684 w 650136"/>
                <a:gd name="connsiteY3" fmla="*/ 850901 h 881485"/>
                <a:gd name="connsiteX4" fmla="*/ 406684 w 650136"/>
                <a:gd name="connsiteY4" fmla="*/ 771526 h 881485"/>
                <a:gd name="connsiteX5" fmla="*/ 305084 w 650136"/>
                <a:gd name="connsiteY5" fmla="*/ 523876 h 881485"/>
                <a:gd name="connsiteX6" fmla="*/ 149509 w 650136"/>
                <a:gd name="connsiteY6" fmla="*/ 228601 h 881485"/>
                <a:gd name="connsiteX7" fmla="*/ 400334 w 650136"/>
                <a:gd name="connsiteY7" fmla="*/ 628651 h 881485"/>
                <a:gd name="connsiteX8" fmla="*/ 422559 w 650136"/>
                <a:gd name="connsiteY8" fmla="*/ 431801 h 881485"/>
                <a:gd name="connsiteX9" fmla="*/ 540034 w 650136"/>
                <a:gd name="connsiteY9" fmla="*/ 190501 h 881485"/>
                <a:gd name="connsiteX10" fmla="*/ 284 w 650136"/>
                <a:gd name="connsiteY10" fmla="*/ 1 h 88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136" h="881485">
                  <a:moveTo>
                    <a:pt x="284" y="1"/>
                  </a:moveTo>
                  <a:cubicBezTo>
                    <a:pt x="14042" y="530"/>
                    <a:pt x="534742" y="148697"/>
                    <a:pt x="622584" y="193676"/>
                  </a:cubicBezTo>
                  <a:cubicBezTo>
                    <a:pt x="710426" y="238655"/>
                    <a:pt x="563317" y="160339"/>
                    <a:pt x="527334" y="269876"/>
                  </a:cubicBezTo>
                  <a:cubicBezTo>
                    <a:pt x="491351" y="379413"/>
                    <a:pt x="426792" y="767293"/>
                    <a:pt x="406684" y="850901"/>
                  </a:cubicBezTo>
                  <a:cubicBezTo>
                    <a:pt x="386576" y="934509"/>
                    <a:pt x="423617" y="826030"/>
                    <a:pt x="406684" y="771526"/>
                  </a:cubicBezTo>
                  <a:cubicBezTo>
                    <a:pt x="389751" y="717022"/>
                    <a:pt x="347947" y="614364"/>
                    <a:pt x="305084" y="523876"/>
                  </a:cubicBezTo>
                  <a:cubicBezTo>
                    <a:pt x="262221" y="433388"/>
                    <a:pt x="133634" y="211139"/>
                    <a:pt x="149509" y="228601"/>
                  </a:cubicBezTo>
                  <a:cubicBezTo>
                    <a:pt x="165384" y="246063"/>
                    <a:pt x="354826" y="594784"/>
                    <a:pt x="400334" y="628651"/>
                  </a:cubicBezTo>
                  <a:cubicBezTo>
                    <a:pt x="445842" y="662518"/>
                    <a:pt x="399276" y="504826"/>
                    <a:pt x="422559" y="431801"/>
                  </a:cubicBezTo>
                  <a:cubicBezTo>
                    <a:pt x="445842" y="358776"/>
                    <a:pt x="603534" y="259293"/>
                    <a:pt x="540034" y="190501"/>
                  </a:cubicBezTo>
                  <a:cubicBezTo>
                    <a:pt x="476534" y="121709"/>
                    <a:pt x="-13474" y="-528"/>
                    <a:pt x="28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6715611E-504B-43AA-AE11-F54D77A44397}"/>
                </a:ext>
              </a:extLst>
            </p:cNvPr>
            <p:cNvSpPr/>
            <p:nvPr/>
          </p:nvSpPr>
          <p:spPr>
            <a:xfrm>
              <a:off x="3073854" y="6346716"/>
              <a:ext cx="473955" cy="204080"/>
            </a:xfrm>
            <a:custGeom>
              <a:avLst/>
              <a:gdLst>
                <a:gd name="connsiteX0" fmla="*/ 2721 w 473955"/>
                <a:gd name="connsiteY0" fmla="*/ 109 h 204080"/>
                <a:gd name="connsiteX1" fmla="*/ 250371 w 473955"/>
                <a:gd name="connsiteY1" fmla="*/ 136634 h 204080"/>
                <a:gd name="connsiteX2" fmla="*/ 472621 w 473955"/>
                <a:gd name="connsiteY2" fmla="*/ 203309 h 204080"/>
                <a:gd name="connsiteX3" fmla="*/ 348796 w 473955"/>
                <a:gd name="connsiteY3" fmla="*/ 174734 h 204080"/>
                <a:gd name="connsiteX4" fmla="*/ 132896 w 473955"/>
                <a:gd name="connsiteY4" fmla="*/ 114409 h 204080"/>
                <a:gd name="connsiteX5" fmla="*/ 2721 w 473955"/>
                <a:gd name="connsiteY5" fmla="*/ 109 h 20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3955" h="204080">
                  <a:moveTo>
                    <a:pt x="2721" y="109"/>
                  </a:moveTo>
                  <a:cubicBezTo>
                    <a:pt x="22300" y="3813"/>
                    <a:pt x="172054" y="102767"/>
                    <a:pt x="250371" y="136634"/>
                  </a:cubicBezTo>
                  <a:cubicBezTo>
                    <a:pt x="328688" y="170501"/>
                    <a:pt x="456217" y="196959"/>
                    <a:pt x="472621" y="203309"/>
                  </a:cubicBezTo>
                  <a:cubicBezTo>
                    <a:pt x="489025" y="209659"/>
                    <a:pt x="348796" y="174734"/>
                    <a:pt x="348796" y="174734"/>
                  </a:cubicBezTo>
                  <a:cubicBezTo>
                    <a:pt x="292175" y="159917"/>
                    <a:pt x="192163" y="141396"/>
                    <a:pt x="132896" y="114409"/>
                  </a:cubicBezTo>
                  <a:cubicBezTo>
                    <a:pt x="73629" y="87422"/>
                    <a:pt x="-16858" y="-3595"/>
                    <a:pt x="2721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5145BA10-07F0-40F1-8EB8-0F1548B3AFA6}"/>
                </a:ext>
              </a:extLst>
            </p:cNvPr>
            <p:cNvSpPr/>
            <p:nvPr/>
          </p:nvSpPr>
          <p:spPr>
            <a:xfrm>
              <a:off x="4303039" y="6495985"/>
              <a:ext cx="253426" cy="1018267"/>
            </a:xfrm>
            <a:custGeom>
              <a:avLst/>
              <a:gdLst>
                <a:gd name="connsiteX0" fmla="*/ 253086 w 253426"/>
                <a:gd name="connsiteY0" fmla="*/ 65 h 1018267"/>
                <a:gd name="connsiteX1" fmla="*/ 100686 w 253426"/>
                <a:gd name="connsiteY1" fmla="*/ 419165 h 1018267"/>
                <a:gd name="connsiteX2" fmla="*/ 2261 w 253426"/>
                <a:gd name="connsiteY2" fmla="*/ 997015 h 1018267"/>
                <a:gd name="connsiteX3" fmla="*/ 40361 w 253426"/>
                <a:gd name="connsiteY3" fmla="*/ 850965 h 1018267"/>
                <a:gd name="connsiteX4" fmla="*/ 138786 w 253426"/>
                <a:gd name="connsiteY4" fmla="*/ 447740 h 1018267"/>
                <a:gd name="connsiteX5" fmla="*/ 253086 w 253426"/>
                <a:gd name="connsiteY5" fmla="*/ 65 h 101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426" h="1018267">
                  <a:moveTo>
                    <a:pt x="253086" y="65"/>
                  </a:moveTo>
                  <a:cubicBezTo>
                    <a:pt x="246736" y="-4697"/>
                    <a:pt x="142490" y="253007"/>
                    <a:pt x="100686" y="419165"/>
                  </a:cubicBezTo>
                  <a:cubicBezTo>
                    <a:pt x="58882" y="585323"/>
                    <a:pt x="12315" y="925048"/>
                    <a:pt x="2261" y="997015"/>
                  </a:cubicBezTo>
                  <a:cubicBezTo>
                    <a:pt x="-7793" y="1068982"/>
                    <a:pt x="17607" y="942511"/>
                    <a:pt x="40361" y="850965"/>
                  </a:cubicBezTo>
                  <a:cubicBezTo>
                    <a:pt x="63115" y="759419"/>
                    <a:pt x="102274" y="585323"/>
                    <a:pt x="138786" y="447740"/>
                  </a:cubicBezTo>
                  <a:cubicBezTo>
                    <a:pt x="175298" y="310157"/>
                    <a:pt x="259436" y="4827"/>
                    <a:pt x="253086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37839BD6-5D9B-4ED7-9981-F2F5468A97D1}"/>
                </a:ext>
              </a:extLst>
            </p:cNvPr>
            <p:cNvSpPr/>
            <p:nvPr/>
          </p:nvSpPr>
          <p:spPr>
            <a:xfrm>
              <a:off x="3638544" y="6559096"/>
              <a:ext cx="676488" cy="744913"/>
            </a:xfrm>
            <a:custGeom>
              <a:avLst/>
              <a:gdLst>
                <a:gd name="connsiteX0" fmla="*/ 6 w 676488"/>
                <a:gd name="connsiteY0" fmla="*/ 454 h 744913"/>
                <a:gd name="connsiteX1" fmla="*/ 368306 w 676488"/>
                <a:gd name="connsiteY1" fmla="*/ 476704 h 744913"/>
                <a:gd name="connsiteX2" fmla="*/ 514356 w 676488"/>
                <a:gd name="connsiteY2" fmla="*/ 730704 h 744913"/>
                <a:gd name="connsiteX3" fmla="*/ 536581 w 676488"/>
                <a:gd name="connsiteY3" fmla="*/ 683079 h 744913"/>
                <a:gd name="connsiteX4" fmla="*/ 676281 w 676488"/>
                <a:gd name="connsiteY4" fmla="*/ 435429 h 744913"/>
                <a:gd name="connsiteX5" fmla="*/ 501656 w 676488"/>
                <a:gd name="connsiteY5" fmla="*/ 616404 h 744913"/>
                <a:gd name="connsiteX6" fmla="*/ 377831 w 676488"/>
                <a:gd name="connsiteY6" fmla="*/ 394154 h 744913"/>
                <a:gd name="connsiteX7" fmla="*/ 6 w 676488"/>
                <a:gd name="connsiteY7" fmla="*/ 454 h 74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6488" h="744913">
                  <a:moveTo>
                    <a:pt x="6" y="454"/>
                  </a:moveTo>
                  <a:cubicBezTo>
                    <a:pt x="-1581" y="14212"/>
                    <a:pt x="282581" y="354996"/>
                    <a:pt x="368306" y="476704"/>
                  </a:cubicBezTo>
                  <a:cubicBezTo>
                    <a:pt x="454031" y="598412"/>
                    <a:pt x="486310" y="696308"/>
                    <a:pt x="514356" y="730704"/>
                  </a:cubicBezTo>
                  <a:cubicBezTo>
                    <a:pt x="542402" y="765100"/>
                    <a:pt x="509594" y="732291"/>
                    <a:pt x="536581" y="683079"/>
                  </a:cubicBezTo>
                  <a:cubicBezTo>
                    <a:pt x="563568" y="633867"/>
                    <a:pt x="682102" y="446541"/>
                    <a:pt x="676281" y="435429"/>
                  </a:cubicBezTo>
                  <a:cubicBezTo>
                    <a:pt x="670460" y="424317"/>
                    <a:pt x="551398" y="623283"/>
                    <a:pt x="501656" y="616404"/>
                  </a:cubicBezTo>
                  <a:cubicBezTo>
                    <a:pt x="451914" y="609525"/>
                    <a:pt x="459852" y="499458"/>
                    <a:pt x="377831" y="394154"/>
                  </a:cubicBezTo>
                  <a:cubicBezTo>
                    <a:pt x="295810" y="288850"/>
                    <a:pt x="1593" y="-13304"/>
                    <a:pt x="6" y="4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5D03F412-5603-42BA-AAEA-BB493D0D0F22}"/>
                </a:ext>
              </a:extLst>
            </p:cNvPr>
            <p:cNvSpPr/>
            <p:nvPr/>
          </p:nvSpPr>
          <p:spPr>
            <a:xfrm>
              <a:off x="3325877" y="6989285"/>
              <a:ext cx="431339" cy="1151042"/>
            </a:xfrm>
            <a:custGeom>
              <a:avLst/>
              <a:gdLst>
                <a:gd name="connsiteX0" fmla="*/ 7873 w 431339"/>
                <a:gd name="connsiteY0" fmla="*/ 8415 h 1151042"/>
                <a:gd name="connsiteX1" fmla="*/ 220598 w 431339"/>
                <a:gd name="connsiteY1" fmla="*/ 627540 h 1151042"/>
                <a:gd name="connsiteX2" fmla="*/ 426973 w 431339"/>
                <a:gd name="connsiteY2" fmla="*/ 1138715 h 1151042"/>
                <a:gd name="connsiteX3" fmla="*/ 338073 w 431339"/>
                <a:gd name="connsiteY3" fmla="*/ 935515 h 1151042"/>
                <a:gd name="connsiteX4" fmla="*/ 71373 w 431339"/>
                <a:gd name="connsiteY4" fmla="*/ 313215 h 1151042"/>
                <a:gd name="connsiteX5" fmla="*/ 7873 w 431339"/>
                <a:gd name="connsiteY5" fmla="*/ 8415 h 115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339" h="1151042">
                  <a:moveTo>
                    <a:pt x="7873" y="8415"/>
                  </a:moveTo>
                  <a:cubicBezTo>
                    <a:pt x="32744" y="60802"/>
                    <a:pt x="150748" y="439157"/>
                    <a:pt x="220598" y="627540"/>
                  </a:cubicBezTo>
                  <a:cubicBezTo>
                    <a:pt x="290448" y="815923"/>
                    <a:pt x="407394" y="1087386"/>
                    <a:pt x="426973" y="1138715"/>
                  </a:cubicBezTo>
                  <a:cubicBezTo>
                    <a:pt x="446552" y="1190044"/>
                    <a:pt x="397340" y="1073098"/>
                    <a:pt x="338073" y="935515"/>
                  </a:cubicBezTo>
                  <a:cubicBezTo>
                    <a:pt x="278806" y="797932"/>
                    <a:pt x="122173" y="467202"/>
                    <a:pt x="71373" y="313215"/>
                  </a:cubicBezTo>
                  <a:cubicBezTo>
                    <a:pt x="20573" y="159228"/>
                    <a:pt x="-16998" y="-43972"/>
                    <a:pt x="7873" y="8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DAE9BABB-44CA-4D86-BD8B-C4421C9E4679}"/>
                </a:ext>
              </a:extLst>
            </p:cNvPr>
            <p:cNvSpPr/>
            <p:nvPr/>
          </p:nvSpPr>
          <p:spPr>
            <a:xfrm>
              <a:off x="3906410" y="7268536"/>
              <a:ext cx="751986" cy="739054"/>
            </a:xfrm>
            <a:custGeom>
              <a:avLst/>
              <a:gdLst>
                <a:gd name="connsiteX0" fmla="*/ 751950 w 751986"/>
                <a:gd name="connsiteY0" fmla="*/ 944 h 739054"/>
                <a:gd name="connsiteX1" fmla="*/ 264270 w 751986"/>
                <a:gd name="connsiteY1" fmla="*/ 366704 h 739054"/>
                <a:gd name="connsiteX2" fmla="*/ 110 w 751986"/>
                <a:gd name="connsiteY2" fmla="*/ 737544 h 739054"/>
                <a:gd name="connsiteX3" fmla="*/ 238870 w 751986"/>
                <a:gd name="connsiteY3" fmla="*/ 478464 h 739054"/>
                <a:gd name="connsiteX4" fmla="*/ 751950 w 751986"/>
                <a:gd name="connsiteY4" fmla="*/ 94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986" h="739054">
                  <a:moveTo>
                    <a:pt x="751950" y="944"/>
                  </a:moveTo>
                  <a:cubicBezTo>
                    <a:pt x="756183" y="-17683"/>
                    <a:pt x="389577" y="243937"/>
                    <a:pt x="264270" y="366704"/>
                  </a:cubicBezTo>
                  <a:cubicBezTo>
                    <a:pt x="138963" y="489471"/>
                    <a:pt x="4343" y="718917"/>
                    <a:pt x="110" y="737544"/>
                  </a:cubicBezTo>
                  <a:cubicBezTo>
                    <a:pt x="-4123" y="756171"/>
                    <a:pt x="114410" y="598691"/>
                    <a:pt x="238870" y="478464"/>
                  </a:cubicBezTo>
                  <a:cubicBezTo>
                    <a:pt x="363330" y="358237"/>
                    <a:pt x="747717" y="19571"/>
                    <a:pt x="751950" y="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9445A577-BFDB-4007-BB25-A0BF76C46DF2}"/>
                </a:ext>
              </a:extLst>
            </p:cNvPr>
            <p:cNvSpPr/>
            <p:nvPr/>
          </p:nvSpPr>
          <p:spPr>
            <a:xfrm>
              <a:off x="4630440" y="7265399"/>
              <a:ext cx="1122037" cy="1222113"/>
            </a:xfrm>
            <a:custGeom>
              <a:avLst/>
              <a:gdLst>
                <a:gd name="connsiteX0" fmla="*/ 17760 w 1122037"/>
                <a:gd name="connsiteY0" fmla="*/ 34561 h 1222113"/>
                <a:gd name="connsiteX1" fmla="*/ 134600 w 1122037"/>
                <a:gd name="connsiteY1" fmla="*/ 90441 h 1222113"/>
                <a:gd name="connsiteX2" fmla="*/ 403840 w 1122037"/>
                <a:gd name="connsiteY2" fmla="*/ 329201 h 1222113"/>
                <a:gd name="connsiteX3" fmla="*/ 1094720 w 1122037"/>
                <a:gd name="connsiteY3" fmla="*/ 1177561 h 1222113"/>
                <a:gd name="connsiteX4" fmla="*/ 937240 w 1122037"/>
                <a:gd name="connsiteY4" fmla="*/ 1050561 h 1222113"/>
                <a:gd name="connsiteX5" fmla="*/ 505440 w 1122037"/>
                <a:gd name="connsiteY5" fmla="*/ 598441 h 1222113"/>
                <a:gd name="connsiteX6" fmla="*/ 17760 w 1122037"/>
                <a:gd name="connsiteY6" fmla="*/ 34561 h 122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2037" h="1222113">
                  <a:moveTo>
                    <a:pt x="17760" y="34561"/>
                  </a:moveTo>
                  <a:cubicBezTo>
                    <a:pt x="-44047" y="-50106"/>
                    <a:pt x="70253" y="41334"/>
                    <a:pt x="134600" y="90441"/>
                  </a:cubicBezTo>
                  <a:cubicBezTo>
                    <a:pt x="198947" y="139548"/>
                    <a:pt x="243820" y="148014"/>
                    <a:pt x="403840" y="329201"/>
                  </a:cubicBezTo>
                  <a:cubicBezTo>
                    <a:pt x="563860" y="510388"/>
                    <a:pt x="1005820" y="1057334"/>
                    <a:pt x="1094720" y="1177561"/>
                  </a:cubicBezTo>
                  <a:cubicBezTo>
                    <a:pt x="1183620" y="1297788"/>
                    <a:pt x="1035453" y="1147081"/>
                    <a:pt x="937240" y="1050561"/>
                  </a:cubicBezTo>
                  <a:cubicBezTo>
                    <a:pt x="839027" y="954041"/>
                    <a:pt x="663767" y="772854"/>
                    <a:pt x="505440" y="598441"/>
                  </a:cubicBezTo>
                  <a:cubicBezTo>
                    <a:pt x="347113" y="424028"/>
                    <a:pt x="79567" y="119228"/>
                    <a:pt x="17760" y="34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C1125B08-4536-45CD-9717-D8C13F592FA0}"/>
                </a:ext>
              </a:extLst>
            </p:cNvPr>
            <p:cNvSpPr/>
            <p:nvPr/>
          </p:nvSpPr>
          <p:spPr>
            <a:xfrm>
              <a:off x="5202152" y="8454067"/>
              <a:ext cx="548564" cy="567375"/>
            </a:xfrm>
            <a:custGeom>
              <a:avLst/>
              <a:gdLst>
                <a:gd name="connsiteX0" fmla="*/ 517928 w 548564"/>
                <a:gd name="connsiteY0" fmla="*/ 24453 h 567375"/>
                <a:gd name="connsiteX1" fmla="*/ 467128 w 548564"/>
                <a:gd name="connsiteY1" fmla="*/ 44773 h 567375"/>
                <a:gd name="connsiteX2" fmla="*/ 40408 w 548564"/>
                <a:gd name="connsiteY2" fmla="*/ 430853 h 567375"/>
                <a:gd name="connsiteX3" fmla="*/ 25168 w 548564"/>
                <a:gd name="connsiteY3" fmla="*/ 562933 h 567375"/>
                <a:gd name="connsiteX4" fmla="*/ 106448 w 548564"/>
                <a:gd name="connsiteY4" fmla="*/ 293693 h 567375"/>
                <a:gd name="connsiteX5" fmla="*/ 116608 w 548564"/>
                <a:gd name="connsiteY5" fmla="*/ 192093 h 567375"/>
                <a:gd name="connsiteX6" fmla="*/ 517928 w 548564"/>
                <a:gd name="connsiteY6" fmla="*/ 24453 h 56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8564" h="567375">
                  <a:moveTo>
                    <a:pt x="517928" y="24453"/>
                  </a:moveTo>
                  <a:cubicBezTo>
                    <a:pt x="576348" y="-100"/>
                    <a:pt x="546715" y="-22960"/>
                    <a:pt x="467128" y="44773"/>
                  </a:cubicBezTo>
                  <a:cubicBezTo>
                    <a:pt x="387541" y="112506"/>
                    <a:pt x="114068" y="344493"/>
                    <a:pt x="40408" y="430853"/>
                  </a:cubicBezTo>
                  <a:cubicBezTo>
                    <a:pt x="-33252" y="517213"/>
                    <a:pt x="14161" y="585793"/>
                    <a:pt x="25168" y="562933"/>
                  </a:cubicBezTo>
                  <a:cubicBezTo>
                    <a:pt x="36175" y="540073"/>
                    <a:pt x="91208" y="355500"/>
                    <a:pt x="106448" y="293693"/>
                  </a:cubicBezTo>
                  <a:cubicBezTo>
                    <a:pt x="121688" y="231886"/>
                    <a:pt x="53955" y="235273"/>
                    <a:pt x="116608" y="192093"/>
                  </a:cubicBezTo>
                  <a:cubicBezTo>
                    <a:pt x="179261" y="148913"/>
                    <a:pt x="459508" y="49006"/>
                    <a:pt x="517928" y="24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47A7BDE8-FC55-4AC4-8E3C-86864F964EE8}"/>
                </a:ext>
              </a:extLst>
            </p:cNvPr>
            <p:cNvSpPr/>
            <p:nvPr/>
          </p:nvSpPr>
          <p:spPr>
            <a:xfrm>
              <a:off x="4847805" y="8936990"/>
              <a:ext cx="401047" cy="388734"/>
            </a:xfrm>
            <a:custGeom>
              <a:avLst/>
              <a:gdLst>
                <a:gd name="connsiteX0" fmla="*/ 399835 w 401047"/>
                <a:gd name="connsiteY0" fmla="*/ 29210 h 388734"/>
                <a:gd name="connsiteX1" fmla="*/ 39155 w 401047"/>
                <a:gd name="connsiteY1" fmla="*/ 283210 h 388734"/>
                <a:gd name="connsiteX2" fmla="*/ 18835 w 401047"/>
                <a:gd name="connsiteY2" fmla="*/ 379730 h 388734"/>
                <a:gd name="connsiteX3" fmla="*/ 120435 w 401047"/>
                <a:gd name="connsiteY3" fmla="*/ 74930 h 388734"/>
                <a:gd name="connsiteX4" fmla="*/ 155995 w 401047"/>
                <a:gd name="connsiteY4" fmla="*/ 8890 h 388734"/>
                <a:gd name="connsiteX5" fmla="*/ 399835 w 401047"/>
                <a:gd name="connsiteY5" fmla="*/ 29210 h 38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047" h="388734">
                  <a:moveTo>
                    <a:pt x="399835" y="29210"/>
                  </a:moveTo>
                  <a:cubicBezTo>
                    <a:pt x="380362" y="74930"/>
                    <a:pt x="102655" y="224790"/>
                    <a:pt x="39155" y="283210"/>
                  </a:cubicBezTo>
                  <a:cubicBezTo>
                    <a:pt x="-24345" y="341630"/>
                    <a:pt x="5288" y="414443"/>
                    <a:pt x="18835" y="379730"/>
                  </a:cubicBezTo>
                  <a:cubicBezTo>
                    <a:pt x="32382" y="345017"/>
                    <a:pt x="97575" y="136737"/>
                    <a:pt x="120435" y="74930"/>
                  </a:cubicBezTo>
                  <a:cubicBezTo>
                    <a:pt x="143295" y="13123"/>
                    <a:pt x="113662" y="13970"/>
                    <a:pt x="155995" y="8890"/>
                  </a:cubicBezTo>
                  <a:cubicBezTo>
                    <a:pt x="198328" y="3810"/>
                    <a:pt x="419308" y="-16510"/>
                    <a:pt x="399835" y="29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14414363-5CE2-4040-8C06-70392288230D}"/>
                </a:ext>
              </a:extLst>
            </p:cNvPr>
            <p:cNvSpPr/>
            <p:nvPr/>
          </p:nvSpPr>
          <p:spPr>
            <a:xfrm>
              <a:off x="2599944" y="8970141"/>
              <a:ext cx="927490" cy="1925308"/>
            </a:xfrm>
            <a:custGeom>
              <a:avLst/>
              <a:gdLst>
                <a:gd name="connsiteX0" fmla="*/ 442976 w 927490"/>
                <a:gd name="connsiteY0" fmla="*/ 26539 h 1925308"/>
                <a:gd name="connsiteX1" fmla="*/ 874776 w 927490"/>
                <a:gd name="connsiteY1" fmla="*/ 351659 h 1925308"/>
                <a:gd name="connsiteX2" fmla="*/ 895096 w 927490"/>
                <a:gd name="connsiteY2" fmla="*/ 879979 h 1925308"/>
                <a:gd name="connsiteX3" fmla="*/ 646176 w 927490"/>
                <a:gd name="connsiteY3" fmla="*/ 1723259 h 1925308"/>
                <a:gd name="connsiteX4" fmla="*/ 595376 w 927490"/>
                <a:gd name="connsiteY4" fmla="*/ 1916299 h 1925308"/>
                <a:gd name="connsiteX5" fmla="*/ 442976 w 927490"/>
                <a:gd name="connsiteY5" fmla="*/ 1875659 h 1925308"/>
                <a:gd name="connsiteX6" fmla="*/ 1016 w 927490"/>
                <a:gd name="connsiteY6" fmla="*/ 1718179 h 1925308"/>
                <a:gd name="connsiteX7" fmla="*/ 326136 w 927490"/>
                <a:gd name="connsiteY7" fmla="*/ 1550539 h 1925308"/>
                <a:gd name="connsiteX8" fmla="*/ 473456 w 927490"/>
                <a:gd name="connsiteY8" fmla="*/ 605659 h 1925308"/>
                <a:gd name="connsiteX9" fmla="*/ 534416 w 927490"/>
                <a:gd name="connsiteY9" fmla="*/ 676779 h 1925308"/>
                <a:gd name="connsiteX10" fmla="*/ 544576 w 927490"/>
                <a:gd name="connsiteY10" fmla="*/ 483739 h 1925308"/>
                <a:gd name="connsiteX11" fmla="*/ 498856 w 927490"/>
                <a:gd name="connsiteY11" fmla="*/ 72259 h 1925308"/>
                <a:gd name="connsiteX12" fmla="*/ 442976 w 927490"/>
                <a:gd name="connsiteY12" fmla="*/ 26539 h 1925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7490" h="1925308">
                  <a:moveTo>
                    <a:pt x="442976" y="26539"/>
                  </a:moveTo>
                  <a:cubicBezTo>
                    <a:pt x="505629" y="73106"/>
                    <a:pt x="799423" y="209419"/>
                    <a:pt x="874776" y="351659"/>
                  </a:cubicBezTo>
                  <a:cubicBezTo>
                    <a:pt x="950129" y="493899"/>
                    <a:pt x="933196" y="651379"/>
                    <a:pt x="895096" y="879979"/>
                  </a:cubicBezTo>
                  <a:cubicBezTo>
                    <a:pt x="856996" y="1108579"/>
                    <a:pt x="696129" y="1550539"/>
                    <a:pt x="646176" y="1723259"/>
                  </a:cubicBezTo>
                  <a:cubicBezTo>
                    <a:pt x="596223" y="1895979"/>
                    <a:pt x="629243" y="1890899"/>
                    <a:pt x="595376" y="1916299"/>
                  </a:cubicBezTo>
                  <a:cubicBezTo>
                    <a:pt x="561509" y="1941699"/>
                    <a:pt x="542036" y="1908679"/>
                    <a:pt x="442976" y="1875659"/>
                  </a:cubicBezTo>
                  <a:cubicBezTo>
                    <a:pt x="343916" y="1842639"/>
                    <a:pt x="20489" y="1772366"/>
                    <a:pt x="1016" y="1718179"/>
                  </a:cubicBezTo>
                  <a:cubicBezTo>
                    <a:pt x="-18457" y="1663992"/>
                    <a:pt x="247396" y="1735959"/>
                    <a:pt x="326136" y="1550539"/>
                  </a:cubicBezTo>
                  <a:cubicBezTo>
                    <a:pt x="404876" y="1365119"/>
                    <a:pt x="438743" y="751286"/>
                    <a:pt x="473456" y="605659"/>
                  </a:cubicBezTo>
                  <a:cubicBezTo>
                    <a:pt x="508169" y="460032"/>
                    <a:pt x="522563" y="697099"/>
                    <a:pt x="534416" y="676779"/>
                  </a:cubicBezTo>
                  <a:cubicBezTo>
                    <a:pt x="546269" y="656459"/>
                    <a:pt x="550503" y="584492"/>
                    <a:pt x="544576" y="483739"/>
                  </a:cubicBezTo>
                  <a:cubicBezTo>
                    <a:pt x="538649" y="382986"/>
                    <a:pt x="512403" y="150152"/>
                    <a:pt x="498856" y="72259"/>
                  </a:cubicBezTo>
                  <a:cubicBezTo>
                    <a:pt x="485309" y="-5634"/>
                    <a:pt x="380323" y="-20028"/>
                    <a:pt x="442976" y="265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763C75DC-7B6A-41BC-AABA-D82588BF5AC1}"/>
                </a:ext>
              </a:extLst>
            </p:cNvPr>
            <p:cNvSpPr/>
            <p:nvPr/>
          </p:nvSpPr>
          <p:spPr>
            <a:xfrm>
              <a:off x="1776117" y="10787250"/>
              <a:ext cx="471955" cy="1563414"/>
            </a:xfrm>
            <a:custGeom>
              <a:avLst/>
              <a:gdLst>
                <a:gd name="connsiteX0" fmla="*/ 471783 w 471955"/>
                <a:gd name="connsiteY0" fmla="*/ 1400 h 1563414"/>
                <a:gd name="connsiteX1" fmla="*/ 97133 w 471955"/>
                <a:gd name="connsiteY1" fmla="*/ 769750 h 1563414"/>
                <a:gd name="connsiteX2" fmla="*/ 8233 w 471955"/>
                <a:gd name="connsiteY2" fmla="*/ 1544450 h 1563414"/>
                <a:gd name="connsiteX3" fmla="*/ 8233 w 471955"/>
                <a:gd name="connsiteY3" fmla="*/ 1265050 h 1563414"/>
                <a:gd name="connsiteX4" fmla="*/ 46333 w 471955"/>
                <a:gd name="connsiteY4" fmla="*/ 598300 h 1563414"/>
                <a:gd name="connsiteX5" fmla="*/ 471783 w 471955"/>
                <a:gd name="connsiteY5" fmla="*/ 1400 h 156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955" h="1563414">
                  <a:moveTo>
                    <a:pt x="471783" y="1400"/>
                  </a:moveTo>
                  <a:cubicBezTo>
                    <a:pt x="480250" y="29975"/>
                    <a:pt x="174391" y="512575"/>
                    <a:pt x="97133" y="769750"/>
                  </a:cubicBezTo>
                  <a:cubicBezTo>
                    <a:pt x="19875" y="1026925"/>
                    <a:pt x="23050" y="1461900"/>
                    <a:pt x="8233" y="1544450"/>
                  </a:cubicBezTo>
                  <a:cubicBezTo>
                    <a:pt x="-6584" y="1627000"/>
                    <a:pt x="1883" y="1422742"/>
                    <a:pt x="8233" y="1265050"/>
                  </a:cubicBezTo>
                  <a:cubicBezTo>
                    <a:pt x="14583" y="1107358"/>
                    <a:pt x="-30925" y="807850"/>
                    <a:pt x="46333" y="598300"/>
                  </a:cubicBezTo>
                  <a:cubicBezTo>
                    <a:pt x="123591" y="388750"/>
                    <a:pt x="463316" y="-27175"/>
                    <a:pt x="471783" y="1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55E614CA-A357-4FDC-985E-BC4DDB5B6512}"/>
                </a:ext>
              </a:extLst>
            </p:cNvPr>
            <p:cNvSpPr/>
            <p:nvPr/>
          </p:nvSpPr>
          <p:spPr>
            <a:xfrm>
              <a:off x="4559262" y="5231354"/>
              <a:ext cx="1778475" cy="674759"/>
            </a:xfrm>
            <a:custGeom>
              <a:avLst/>
              <a:gdLst>
                <a:gd name="connsiteX0" fmla="*/ 38 w 1778475"/>
                <a:gd name="connsiteY0" fmla="*/ 1046 h 674759"/>
                <a:gd name="connsiteX1" fmla="*/ 393738 w 1778475"/>
                <a:gd name="connsiteY1" fmla="*/ 388396 h 674759"/>
                <a:gd name="connsiteX2" fmla="*/ 1212888 w 1778475"/>
                <a:gd name="connsiteY2" fmla="*/ 616996 h 674759"/>
                <a:gd name="connsiteX3" fmla="*/ 1778038 w 1778475"/>
                <a:gd name="connsiteY3" fmla="*/ 674146 h 674759"/>
                <a:gd name="connsiteX4" fmla="*/ 1314488 w 1778475"/>
                <a:gd name="connsiteY4" fmla="*/ 648746 h 674759"/>
                <a:gd name="connsiteX5" fmla="*/ 781088 w 1778475"/>
                <a:gd name="connsiteY5" fmla="*/ 616996 h 674759"/>
                <a:gd name="connsiteX6" fmla="*/ 412788 w 1778475"/>
                <a:gd name="connsiteY6" fmla="*/ 515396 h 674759"/>
                <a:gd name="connsiteX7" fmla="*/ 38 w 1778475"/>
                <a:gd name="connsiteY7" fmla="*/ 1046 h 674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8475" h="674759">
                  <a:moveTo>
                    <a:pt x="38" y="1046"/>
                  </a:moveTo>
                  <a:cubicBezTo>
                    <a:pt x="-3137" y="-20121"/>
                    <a:pt x="191596" y="285738"/>
                    <a:pt x="393738" y="388396"/>
                  </a:cubicBezTo>
                  <a:cubicBezTo>
                    <a:pt x="595880" y="491054"/>
                    <a:pt x="982171" y="569371"/>
                    <a:pt x="1212888" y="616996"/>
                  </a:cubicBezTo>
                  <a:cubicBezTo>
                    <a:pt x="1443605" y="664621"/>
                    <a:pt x="1761105" y="668854"/>
                    <a:pt x="1778038" y="674146"/>
                  </a:cubicBezTo>
                  <a:cubicBezTo>
                    <a:pt x="1794971" y="679438"/>
                    <a:pt x="1314488" y="648746"/>
                    <a:pt x="1314488" y="648746"/>
                  </a:cubicBezTo>
                  <a:cubicBezTo>
                    <a:pt x="1148330" y="639221"/>
                    <a:pt x="931371" y="639221"/>
                    <a:pt x="781088" y="616996"/>
                  </a:cubicBezTo>
                  <a:cubicBezTo>
                    <a:pt x="630805" y="594771"/>
                    <a:pt x="547196" y="615938"/>
                    <a:pt x="412788" y="515396"/>
                  </a:cubicBezTo>
                  <a:cubicBezTo>
                    <a:pt x="278380" y="414854"/>
                    <a:pt x="3213" y="22213"/>
                    <a:pt x="38" y="10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A32F08AD-C2E7-494F-872F-CA5DF0F9CE98}"/>
                </a:ext>
              </a:extLst>
            </p:cNvPr>
            <p:cNvSpPr/>
            <p:nvPr/>
          </p:nvSpPr>
          <p:spPr>
            <a:xfrm>
              <a:off x="3830280" y="5359266"/>
              <a:ext cx="2550344" cy="2486765"/>
            </a:xfrm>
            <a:custGeom>
              <a:avLst/>
              <a:gdLst>
                <a:gd name="connsiteX0" fmla="*/ 2433360 w 2550344"/>
                <a:gd name="connsiteY0" fmla="*/ 533534 h 2486765"/>
                <a:gd name="connsiteX1" fmla="*/ 1839000 w 2550344"/>
                <a:gd name="connsiteY1" fmla="*/ 1016134 h 2486765"/>
                <a:gd name="connsiteX2" fmla="*/ 1544360 w 2550344"/>
                <a:gd name="connsiteY2" fmla="*/ 1132974 h 2486765"/>
                <a:gd name="connsiteX3" fmla="*/ 1381800 w 2550344"/>
                <a:gd name="connsiteY3" fmla="*/ 1209174 h 2486765"/>
                <a:gd name="connsiteX4" fmla="*/ 1407200 w 2550344"/>
                <a:gd name="connsiteY4" fmla="*/ 945014 h 2486765"/>
                <a:gd name="connsiteX5" fmla="*/ 1249720 w 2550344"/>
                <a:gd name="connsiteY5" fmla="*/ 1148214 h 2486765"/>
                <a:gd name="connsiteX6" fmla="*/ 929680 w 2550344"/>
                <a:gd name="connsiteY6" fmla="*/ 1392054 h 2486765"/>
                <a:gd name="connsiteX7" fmla="*/ 751880 w 2550344"/>
                <a:gd name="connsiteY7" fmla="*/ 1132974 h 2486765"/>
                <a:gd name="connsiteX8" fmla="*/ 599480 w 2550344"/>
                <a:gd name="connsiteY8" fmla="*/ 1402214 h 2486765"/>
                <a:gd name="connsiteX9" fmla="*/ 325160 w 2550344"/>
                <a:gd name="connsiteY9" fmla="*/ 2342014 h 2486765"/>
                <a:gd name="connsiteX10" fmla="*/ 121960 w 2550344"/>
                <a:gd name="connsiteY10" fmla="*/ 2428374 h 2486765"/>
                <a:gd name="connsiteX11" fmla="*/ 264200 w 2550344"/>
                <a:gd name="connsiteY11" fmla="*/ 1793374 h 2486765"/>
                <a:gd name="connsiteX12" fmla="*/ 340400 w 2550344"/>
                <a:gd name="connsiteY12" fmla="*/ 1234574 h 2486765"/>
                <a:gd name="connsiteX13" fmla="*/ 5120 w 2550344"/>
                <a:gd name="connsiteY13" fmla="*/ 965334 h 2486765"/>
                <a:gd name="connsiteX14" fmla="*/ 645200 w 2550344"/>
                <a:gd name="connsiteY14" fmla="*/ 96654 h 2486765"/>
                <a:gd name="connsiteX15" fmla="*/ 782360 w 2550344"/>
                <a:gd name="connsiteY15" fmla="*/ 50934 h 2486765"/>
                <a:gd name="connsiteX16" fmla="*/ 1224320 w 2550344"/>
                <a:gd name="connsiteY16" fmla="*/ 360814 h 2486765"/>
                <a:gd name="connsiteX17" fmla="*/ 1757720 w 2550344"/>
                <a:gd name="connsiteY17" fmla="*/ 442094 h 2486765"/>
                <a:gd name="connsiteX18" fmla="*/ 2494320 w 2550344"/>
                <a:gd name="connsiteY18" fmla="*/ 569094 h 2486765"/>
                <a:gd name="connsiteX19" fmla="*/ 2433360 w 2550344"/>
                <a:gd name="connsiteY19" fmla="*/ 533534 h 248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50344" h="2486765">
                  <a:moveTo>
                    <a:pt x="2433360" y="533534"/>
                  </a:moveTo>
                  <a:cubicBezTo>
                    <a:pt x="2324140" y="608041"/>
                    <a:pt x="1987167" y="916227"/>
                    <a:pt x="1839000" y="1016134"/>
                  </a:cubicBezTo>
                  <a:cubicBezTo>
                    <a:pt x="1690833" y="1116041"/>
                    <a:pt x="1620560" y="1100801"/>
                    <a:pt x="1544360" y="1132974"/>
                  </a:cubicBezTo>
                  <a:cubicBezTo>
                    <a:pt x="1468160" y="1165147"/>
                    <a:pt x="1404660" y="1240501"/>
                    <a:pt x="1381800" y="1209174"/>
                  </a:cubicBezTo>
                  <a:cubicBezTo>
                    <a:pt x="1358940" y="1177847"/>
                    <a:pt x="1429213" y="955174"/>
                    <a:pt x="1407200" y="945014"/>
                  </a:cubicBezTo>
                  <a:cubicBezTo>
                    <a:pt x="1385187" y="934854"/>
                    <a:pt x="1329307" y="1073707"/>
                    <a:pt x="1249720" y="1148214"/>
                  </a:cubicBezTo>
                  <a:cubicBezTo>
                    <a:pt x="1170133" y="1222721"/>
                    <a:pt x="1012653" y="1394594"/>
                    <a:pt x="929680" y="1392054"/>
                  </a:cubicBezTo>
                  <a:cubicBezTo>
                    <a:pt x="846707" y="1389514"/>
                    <a:pt x="806913" y="1131281"/>
                    <a:pt x="751880" y="1132974"/>
                  </a:cubicBezTo>
                  <a:cubicBezTo>
                    <a:pt x="696847" y="1134667"/>
                    <a:pt x="670600" y="1200707"/>
                    <a:pt x="599480" y="1402214"/>
                  </a:cubicBezTo>
                  <a:cubicBezTo>
                    <a:pt x="528360" y="1603721"/>
                    <a:pt x="404747" y="2170987"/>
                    <a:pt x="325160" y="2342014"/>
                  </a:cubicBezTo>
                  <a:cubicBezTo>
                    <a:pt x="245573" y="2513041"/>
                    <a:pt x="132120" y="2519814"/>
                    <a:pt x="121960" y="2428374"/>
                  </a:cubicBezTo>
                  <a:cubicBezTo>
                    <a:pt x="111800" y="2336934"/>
                    <a:pt x="227793" y="1992341"/>
                    <a:pt x="264200" y="1793374"/>
                  </a:cubicBezTo>
                  <a:cubicBezTo>
                    <a:pt x="300607" y="1594407"/>
                    <a:pt x="383580" y="1372581"/>
                    <a:pt x="340400" y="1234574"/>
                  </a:cubicBezTo>
                  <a:cubicBezTo>
                    <a:pt x="297220" y="1096567"/>
                    <a:pt x="-45680" y="1154987"/>
                    <a:pt x="5120" y="965334"/>
                  </a:cubicBezTo>
                  <a:cubicBezTo>
                    <a:pt x="55920" y="775681"/>
                    <a:pt x="515660" y="249054"/>
                    <a:pt x="645200" y="96654"/>
                  </a:cubicBezTo>
                  <a:cubicBezTo>
                    <a:pt x="774740" y="-55746"/>
                    <a:pt x="685840" y="6907"/>
                    <a:pt x="782360" y="50934"/>
                  </a:cubicBezTo>
                  <a:cubicBezTo>
                    <a:pt x="878880" y="94961"/>
                    <a:pt x="1061760" y="295621"/>
                    <a:pt x="1224320" y="360814"/>
                  </a:cubicBezTo>
                  <a:cubicBezTo>
                    <a:pt x="1386880" y="426007"/>
                    <a:pt x="1757720" y="442094"/>
                    <a:pt x="1757720" y="442094"/>
                  </a:cubicBezTo>
                  <a:cubicBezTo>
                    <a:pt x="1969387" y="476807"/>
                    <a:pt x="2388487" y="557241"/>
                    <a:pt x="2494320" y="569094"/>
                  </a:cubicBezTo>
                  <a:cubicBezTo>
                    <a:pt x="2600153" y="580947"/>
                    <a:pt x="2542580" y="459027"/>
                    <a:pt x="2433360" y="5335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105CC60F-2365-465F-B1DA-7051DBDD90FB}"/>
                </a:ext>
              </a:extLst>
            </p:cNvPr>
            <p:cNvSpPr/>
            <p:nvPr/>
          </p:nvSpPr>
          <p:spPr>
            <a:xfrm>
              <a:off x="4653382" y="7222336"/>
              <a:ext cx="417346" cy="392677"/>
            </a:xfrm>
            <a:custGeom>
              <a:avLst/>
              <a:gdLst>
                <a:gd name="connsiteX0" fmla="*/ 10693 w 417346"/>
                <a:gd name="connsiteY0" fmla="*/ 16664 h 392677"/>
                <a:gd name="connsiteX1" fmla="*/ 90068 w 417346"/>
                <a:gd name="connsiteY1" fmla="*/ 54764 h 392677"/>
                <a:gd name="connsiteX2" fmla="*/ 293268 w 417346"/>
                <a:gd name="connsiteY2" fmla="*/ 203989 h 392677"/>
                <a:gd name="connsiteX3" fmla="*/ 417093 w 417346"/>
                <a:gd name="connsiteY3" fmla="*/ 388139 h 392677"/>
                <a:gd name="connsiteX4" fmla="*/ 315493 w 417346"/>
                <a:gd name="connsiteY4" fmla="*/ 311939 h 392677"/>
                <a:gd name="connsiteX5" fmla="*/ 10693 w 417346"/>
                <a:gd name="connsiteY5" fmla="*/ 16664 h 39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7346" h="392677">
                  <a:moveTo>
                    <a:pt x="10693" y="16664"/>
                  </a:moveTo>
                  <a:cubicBezTo>
                    <a:pt x="-26878" y="-26198"/>
                    <a:pt x="42972" y="23543"/>
                    <a:pt x="90068" y="54764"/>
                  </a:cubicBezTo>
                  <a:cubicBezTo>
                    <a:pt x="137164" y="85985"/>
                    <a:pt x="238764" y="148427"/>
                    <a:pt x="293268" y="203989"/>
                  </a:cubicBezTo>
                  <a:cubicBezTo>
                    <a:pt x="347772" y="259551"/>
                    <a:pt x="413389" y="370147"/>
                    <a:pt x="417093" y="388139"/>
                  </a:cubicBezTo>
                  <a:cubicBezTo>
                    <a:pt x="420797" y="406131"/>
                    <a:pt x="383756" y="368560"/>
                    <a:pt x="315493" y="311939"/>
                  </a:cubicBezTo>
                  <a:cubicBezTo>
                    <a:pt x="247231" y="255318"/>
                    <a:pt x="48264" y="59526"/>
                    <a:pt x="10693" y="166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D2DA5AF0-A9BE-4B19-86B2-8B17FC65A67D}"/>
                </a:ext>
              </a:extLst>
            </p:cNvPr>
            <p:cNvSpPr/>
            <p:nvPr/>
          </p:nvSpPr>
          <p:spPr>
            <a:xfrm>
              <a:off x="4651375" y="7091991"/>
              <a:ext cx="212725" cy="201044"/>
            </a:xfrm>
            <a:custGeom>
              <a:avLst/>
              <a:gdLst>
                <a:gd name="connsiteX0" fmla="*/ 0 w 212725"/>
                <a:gd name="connsiteY0" fmla="*/ 200984 h 201044"/>
                <a:gd name="connsiteX1" fmla="*/ 139700 w 212725"/>
                <a:gd name="connsiteY1" fmla="*/ 34297 h 201044"/>
                <a:gd name="connsiteX2" fmla="*/ 212725 w 212725"/>
                <a:gd name="connsiteY2" fmla="*/ 959 h 201044"/>
                <a:gd name="connsiteX3" fmla="*/ 139700 w 212725"/>
                <a:gd name="connsiteY3" fmla="*/ 53347 h 201044"/>
                <a:gd name="connsiteX4" fmla="*/ 0 w 212725"/>
                <a:gd name="connsiteY4" fmla="*/ 200984 h 20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725" h="201044">
                  <a:moveTo>
                    <a:pt x="0" y="200984"/>
                  </a:moveTo>
                  <a:cubicBezTo>
                    <a:pt x="0" y="197809"/>
                    <a:pt x="104246" y="67634"/>
                    <a:pt x="139700" y="34297"/>
                  </a:cubicBezTo>
                  <a:cubicBezTo>
                    <a:pt x="175154" y="960"/>
                    <a:pt x="212725" y="-2216"/>
                    <a:pt x="212725" y="959"/>
                  </a:cubicBezTo>
                  <a:cubicBezTo>
                    <a:pt x="212725" y="4134"/>
                    <a:pt x="171450" y="25830"/>
                    <a:pt x="139700" y="53347"/>
                  </a:cubicBezTo>
                  <a:cubicBezTo>
                    <a:pt x="107950" y="80864"/>
                    <a:pt x="0" y="204159"/>
                    <a:pt x="0" y="2009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91A55084-1392-429F-B3EC-056548A98FE6}"/>
                </a:ext>
              </a:extLst>
            </p:cNvPr>
            <p:cNvSpPr/>
            <p:nvPr/>
          </p:nvSpPr>
          <p:spPr>
            <a:xfrm>
              <a:off x="4839298" y="6416430"/>
              <a:ext cx="383969" cy="696628"/>
            </a:xfrm>
            <a:custGeom>
              <a:avLst/>
              <a:gdLst>
                <a:gd name="connsiteX0" fmla="*/ 383577 w 383969"/>
                <a:gd name="connsiteY0" fmla="*/ 1833 h 696628"/>
                <a:gd name="connsiteX1" fmla="*/ 274040 w 383969"/>
                <a:gd name="connsiteY1" fmla="*/ 109783 h 696628"/>
                <a:gd name="connsiteX2" fmla="*/ 197840 w 383969"/>
                <a:gd name="connsiteY2" fmla="*/ 232020 h 696628"/>
                <a:gd name="connsiteX3" fmla="*/ 27977 w 383969"/>
                <a:gd name="connsiteY3" fmla="*/ 571745 h 696628"/>
                <a:gd name="connsiteX4" fmla="*/ 990 w 383969"/>
                <a:gd name="connsiteY4" fmla="*/ 689220 h 696628"/>
                <a:gd name="connsiteX5" fmla="*/ 7340 w 383969"/>
                <a:gd name="connsiteY5" fmla="*/ 676520 h 696628"/>
                <a:gd name="connsiteX6" fmla="*/ 21627 w 383969"/>
                <a:gd name="connsiteY6" fmla="*/ 611433 h 696628"/>
                <a:gd name="connsiteX7" fmla="*/ 232765 w 383969"/>
                <a:gd name="connsiteY7" fmla="*/ 201858 h 696628"/>
                <a:gd name="connsiteX8" fmla="*/ 383577 w 383969"/>
                <a:gd name="connsiteY8" fmla="*/ 1833 h 69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969" h="696628">
                  <a:moveTo>
                    <a:pt x="383577" y="1833"/>
                  </a:moveTo>
                  <a:cubicBezTo>
                    <a:pt x="390456" y="-13513"/>
                    <a:pt x="304996" y="71419"/>
                    <a:pt x="274040" y="109783"/>
                  </a:cubicBezTo>
                  <a:cubicBezTo>
                    <a:pt x="243084" y="148148"/>
                    <a:pt x="238850" y="155026"/>
                    <a:pt x="197840" y="232020"/>
                  </a:cubicBezTo>
                  <a:cubicBezTo>
                    <a:pt x="156830" y="309014"/>
                    <a:pt x="60785" y="495545"/>
                    <a:pt x="27977" y="571745"/>
                  </a:cubicBezTo>
                  <a:cubicBezTo>
                    <a:pt x="-4831" y="647945"/>
                    <a:pt x="4429" y="671758"/>
                    <a:pt x="990" y="689220"/>
                  </a:cubicBezTo>
                  <a:cubicBezTo>
                    <a:pt x="-2449" y="706682"/>
                    <a:pt x="3901" y="689484"/>
                    <a:pt x="7340" y="676520"/>
                  </a:cubicBezTo>
                  <a:cubicBezTo>
                    <a:pt x="10779" y="663556"/>
                    <a:pt x="-15944" y="690543"/>
                    <a:pt x="21627" y="611433"/>
                  </a:cubicBezTo>
                  <a:cubicBezTo>
                    <a:pt x="59198" y="532323"/>
                    <a:pt x="174292" y="300812"/>
                    <a:pt x="232765" y="201858"/>
                  </a:cubicBezTo>
                  <a:cubicBezTo>
                    <a:pt x="291238" y="102904"/>
                    <a:pt x="376698" y="17179"/>
                    <a:pt x="383577" y="1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70E90E9A-9F52-4C4F-B49E-16C92F34EEAC}"/>
                </a:ext>
              </a:extLst>
            </p:cNvPr>
            <p:cNvSpPr/>
            <p:nvPr/>
          </p:nvSpPr>
          <p:spPr>
            <a:xfrm>
              <a:off x="4904147" y="7295680"/>
              <a:ext cx="535914" cy="187278"/>
            </a:xfrm>
            <a:custGeom>
              <a:avLst/>
              <a:gdLst>
                <a:gd name="connsiteX0" fmla="*/ 170 w 535914"/>
                <a:gd name="connsiteY0" fmla="*/ 102070 h 187278"/>
                <a:gd name="connsiteX1" fmla="*/ 321903 w 535914"/>
                <a:gd name="connsiteY1" fmla="*/ 186737 h 187278"/>
                <a:gd name="connsiteX2" fmla="*/ 332486 w 535914"/>
                <a:gd name="connsiteY2" fmla="*/ 53387 h 187278"/>
                <a:gd name="connsiteX3" fmla="*/ 535686 w 535914"/>
                <a:gd name="connsiteY3" fmla="*/ 470 h 187278"/>
                <a:gd name="connsiteX4" fmla="*/ 288036 w 535914"/>
                <a:gd name="connsiteY4" fmla="*/ 34337 h 187278"/>
                <a:gd name="connsiteX5" fmla="*/ 277453 w 535914"/>
                <a:gd name="connsiteY5" fmla="*/ 144403 h 187278"/>
                <a:gd name="connsiteX6" fmla="*/ 170 w 535914"/>
                <a:gd name="connsiteY6" fmla="*/ 102070 h 18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5914" h="187278">
                  <a:moveTo>
                    <a:pt x="170" y="102070"/>
                  </a:moveTo>
                  <a:cubicBezTo>
                    <a:pt x="7578" y="109126"/>
                    <a:pt x="266517" y="194851"/>
                    <a:pt x="321903" y="186737"/>
                  </a:cubicBezTo>
                  <a:cubicBezTo>
                    <a:pt x="377289" y="178623"/>
                    <a:pt x="296856" y="84431"/>
                    <a:pt x="332486" y="53387"/>
                  </a:cubicBezTo>
                  <a:cubicBezTo>
                    <a:pt x="368117" y="22342"/>
                    <a:pt x="543094" y="3645"/>
                    <a:pt x="535686" y="470"/>
                  </a:cubicBezTo>
                  <a:cubicBezTo>
                    <a:pt x="528278" y="-2705"/>
                    <a:pt x="331075" y="10348"/>
                    <a:pt x="288036" y="34337"/>
                  </a:cubicBezTo>
                  <a:cubicBezTo>
                    <a:pt x="244997" y="58326"/>
                    <a:pt x="325431" y="132761"/>
                    <a:pt x="277453" y="144403"/>
                  </a:cubicBezTo>
                  <a:cubicBezTo>
                    <a:pt x="229475" y="156045"/>
                    <a:pt x="-7238" y="95014"/>
                    <a:pt x="170" y="1020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CF5B08DC-2472-465F-BACC-4D35E86AC21E}"/>
                </a:ext>
              </a:extLst>
            </p:cNvPr>
            <p:cNvSpPr/>
            <p:nvPr/>
          </p:nvSpPr>
          <p:spPr>
            <a:xfrm>
              <a:off x="5095366" y="6600114"/>
              <a:ext cx="96079" cy="184110"/>
            </a:xfrm>
            <a:custGeom>
              <a:avLst/>
              <a:gdLst>
                <a:gd name="connsiteX0" fmla="*/ 54484 w 96079"/>
                <a:gd name="connsiteY0" fmla="*/ 711 h 184110"/>
                <a:gd name="connsiteX1" fmla="*/ 32259 w 96079"/>
                <a:gd name="connsiteY1" fmla="*/ 118186 h 184110"/>
                <a:gd name="connsiteX2" fmla="*/ 95759 w 96079"/>
                <a:gd name="connsiteY2" fmla="*/ 70561 h 184110"/>
                <a:gd name="connsiteX3" fmla="*/ 509 w 96079"/>
                <a:gd name="connsiteY3" fmla="*/ 183274 h 184110"/>
                <a:gd name="connsiteX4" fmla="*/ 54484 w 96079"/>
                <a:gd name="connsiteY4" fmla="*/ 711 h 18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79" h="184110">
                  <a:moveTo>
                    <a:pt x="54484" y="711"/>
                  </a:moveTo>
                  <a:cubicBezTo>
                    <a:pt x="59776" y="-10137"/>
                    <a:pt x="25380" y="106544"/>
                    <a:pt x="32259" y="118186"/>
                  </a:cubicBezTo>
                  <a:cubicBezTo>
                    <a:pt x="39138" y="129828"/>
                    <a:pt x="101051" y="59713"/>
                    <a:pt x="95759" y="70561"/>
                  </a:cubicBezTo>
                  <a:cubicBezTo>
                    <a:pt x="90467" y="81409"/>
                    <a:pt x="6859" y="194916"/>
                    <a:pt x="509" y="183274"/>
                  </a:cubicBezTo>
                  <a:cubicBezTo>
                    <a:pt x="-5841" y="171632"/>
                    <a:pt x="49192" y="11559"/>
                    <a:pt x="54484" y="7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E92656B2-2A52-4528-B27B-7548FFE33EA6}"/>
                </a:ext>
              </a:extLst>
            </p:cNvPr>
            <p:cNvSpPr/>
            <p:nvPr/>
          </p:nvSpPr>
          <p:spPr>
            <a:xfrm>
              <a:off x="4970441" y="6735536"/>
              <a:ext cx="123197" cy="298520"/>
            </a:xfrm>
            <a:custGeom>
              <a:avLst/>
              <a:gdLst>
                <a:gd name="connsiteX0" fmla="*/ 122259 w 123197"/>
                <a:gd name="connsiteY0" fmla="*/ 227 h 298520"/>
                <a:gd name="connsiteX1" fmla="*/ 57172 w 123197"/>
                <a:gd name="connsiteY1" fmla="*/ 184377 h 298520"/>
                <a:gd name="connsiteX2" fmla="*/ 22 w 123197"/>
                <a:gd name="connsiteY2" fmla="*/ 297089 h 298520"/>
                <a:gd name="connsiteX3" fmla="*/ 50822 w 123197"/>
                <a:gd name="connsiteY3" fmla="*/ 241527 h 298520"/>
                <a:gd name="connsiteX4" fmla="*/ 93684 w 123197"/>
                <a:gd name="connsiteY4" fmla="*/ 147864 h 298520"/>
                <a:gd name="connsiteX5" fmla="*/ 122259 w 123197"/>
                <a:gd name="connsiteY5" fmla="*/ 227 h 29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197" h="298520">
                  <a:moveTo>
                    <a:pt x="122259" y="227"/>
                  </a:moveTo>
                  <a:cubicBezTo>
                    <a:pt x="116174" y="6312"/>
                    <a:pt x="77545" y="134900"/>
                    <a:pt x="57172" y="184377"/>
                  </a:cubicBezTo>
                  <a:cubicBezTo>
                    <a:pt x="36799" y="233854"/>
                    <a:pt x="1080" y="287564"/>
                    <a:pt x="22" y="297089"/>
                  </a:cubicBezTo>
                  <a:cubicBezTo>
                    <a:pt x="-1036" y="306614"/>
                    <a:pt x="35212" y="266398"/>
                    <a:pt x="50822" y="241527"/>
                  </a:cubicBezTo>
                  <a:cubicBezTo>
                    <a:pt x="66432" y="216656"/>
                    <a:pt x="84159" y="184112"/>
                    <a:pt x="93684" y="147864"/>
                  </a:cubicBezTo>
                  <a:cubicBezTo>
                    <a:pt x="103209" y="111616"/>
                    <a:pt x="128344" y="-5858"/>
                    <a:pt x="122259" y="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0EE2EEB6-88E7-4DE2-A6AA-87F5CD6E51C3}"/>
                </a:ext>
              </a:extLst>
            </p:cNvPr>
            <p:cNvSpPr/>
            <p:nvPr/>
          </p:nvSpPr>
          <p:spPr>
            <a:xfrm>
              <a:off x="5114591" y="6691180"/>
              <a:ext cx="381461" cy="216362"/>
            </a:xfrm>
            <a:custGeom>
              <a:avLst/>
              <a:gdLst>
                <a:gd name="connsiteX0" fmla="*/ 381334 w 381461"/>
                <a:gd name="connsiteY0" fmla="*/ 133 h 216362"/>
                <a:gd name="connsiteX1" fmla="*/ 151147 w 381461"/>
                <a:gd name="connsiteY1" fmla="*/ 114433 h 216362"/>
                <a:gd name="connsiteX2" fmla="*/ 35259 w 381461"/>
                <a:gd name="connsiteY2" fmla="*/ 155708 h 216362"/>
                <a:gd name="connsiteX3" fmla="*/ 1922 w 381461"/>
                <a:gd name="connsiteY3" fmla="*/ 216033 h 216362"/>
                <a:gd name="connsiteX4" fmla="*/ 81297 w 381461"/>
                <a:gd name="connsiteY4" fmla="*/ 127133 h 216362"/>
                <a:gd name="connsiteX5" fmla="*/ 117809 w 381461"/>
                <a:gd name="connsiteY5" fmla="*/ 92208 h 216362"/>
                <a:gd name="connsiteX6" fmla="*/ 381334 w 381461"/>
                <a:gd name="connsiteY6" fmla="*/ 133 h 21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461" h="216362">
                  <a:moveTo>
                    <a:pt x="381334" y="133"/>
                  </a:moveTo>
                  <a:cubicBezTo>
                    <a:pt x="386890" y="3837"/>
                    <a:pt x="208826" y="88504"/>
                    <a:pt x="151147" y="114433"/>
                  </a:cubicBezTo>
                  <a:cubicBezTo>
                    <a:pt x="93468" y="140362"/>
                    <a:pt x="60130" y="138775"/>
                    <a:pt x="35259" y="155708"/>
                  </a:cubicBezTo>
                  <a:cubicBezTo>
                    <a:pt x="10388" y="172641"/>
                    <a:pt x="-5751" y="220795"/>
                    <a:pt x="1922" y="216033"/>
                  </a:cubicBezTo>
                  <a:cubicBezTo>
                    <a:pt x="9595" y="211271"/>
                    <a:pt x="61983" y="147770"/>
                    <a:pt x="81297" y="127133"/>
                  </a:cubicBezTo>
                  <a:cubicBezTo>
                    <a:pt x="100611" y="106496"/>
                    <a:pt x="68332" y="113375"/>
                    <a:pt x="117809" y="92208"/>
                  </a:cubicBezTo>
                  <a:cubicBezTo>
                    <a:pt x="167286" y="71041"/>
                    <a:pt x="375778" y="-3571"/>
                    <a:pt x="381334" y="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6D020F52-02C6-4EC8-93DD-BC4A0EB52294}"/>
                </a:ext>
              </a:extLst>
            </p:cNvPr>
            <p:cNvSpPr/>
            <p:nvPr/>
          </p:nvSpPr>
          <p:spPr>
            <a:xfrm>
              <a:off x="5270500" y="6733477"/>
              <a:ext cx="296904" cy="412665"/>
            </a:xfrm>
            <a:custGeom>
              <a:avLst/>
              <a:gdLst>
                <a:gd name="connsiteX0" fmla="*/ 296863 w 296904"/>
                <a:gd name="connsiteY0" fmla="*/ 698 h 412665"/>
                <a:gd name="connsiteX1" fmla="*/ 122238 w 296904"/>
                <a:gd name="connsiteY1" fmla="*/ 230886 h 412665"/>
                <a:gd name="connsiteX2" fmla="*/ 63500 w 296904"/>
                <a:gd name="connsiteY2" fmla="*/ 349948 h 412665"/>
                <a:gd name="connsiteX3" fmla="*/ 0 w 296904"/>
                <a:gd name="connsiteY3" fmla="*/ 411861 h 412665"/>
                <a:gd name="connsiteX4" fmla="*/ 63500 w 296904"/>
                <a:gd name="connsiteY4" fmla="*/ 308673 h 412665"/>
                <a:gd name="connsiteX5" fmla="*/ 138113 w 296904"/>
                <a:gd name="connsiteY5" fmla="*/ 164211 h 412665"/>
                <a:gd name="connsiteX6" fmla="*/ 296863 w 296904"/>
                <a:gd name="connsiteY6" fmla="*/ 698 h 412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904" h="412665">
                  <a:moveTo>
                    <a:pt x="296863" y="698"/>
                  </a:moveTo>
                  <a:cubicBezTo>
                    <a:pt x="294217" y="11811"/>
                    <a:pt x="161132" y="172678"/>
                    <a:pt x="122238" y="230886"/>
                  </a:cubicBezTo>
                  <a:cubicBezTo>
                    <a:pt x="83344" y="289094"/>
                    <a:pt x="83873" y="319786"/>
                    <a:pt x="63500" y="349948"/>
                  </a:cubicBezTo>
                  <a:cubicBezTo>
                    <a:pt x="43127" y="380110"/>
                    <a:pt x="0" y="418740"/>
                    <a:pt x="0" y="411861"/>
                  </a:cubicBezTo>
                  <a:cubicBezTo>
                    <a:pt x="0" y="404982"/>
                    <a:pt x="40481" y="349948"/>
                    <a:pt x="63500" y="308673"/>
                  </a:cubicBezTo>
                  <a:cubicBezTo>
                    <a:pt x="86519" y="267398"/>
                    <a:pt x="101336" y="214482"/>
                    <a:pt x="138113" y="164211"/>
                  </a:cubicBezTo>
                  <a:cubicBezTo>
                    <a:pt x="174890" y="113940"/>
                    <a:pt x="299509" y="-10415"/>
                    <a:pt x="296863" y="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74B9C876-218A-492B-B75F-FF5CCD85880E}"/>
                </a:ext>
              </a:extLst>
            </p:cNvPr>
            <p:cNvSpPr/>
            <p:nvPr/>
          </p:nvSpPr>
          <p:spPr>
            <a:xfrm>
              <a:off x="5263327" y="6794419"/>
              <a:ext cx="183443" cy="160570"/>
            </a:xfrm>
            <a:custGeom>
              <a:avLst/>
              <a:gdLst>
                <a:gd name="connsiteX0" fmla="*/ 183386 w 183443"/>
                <a:gd name="connsiteY0" fmla="*/ 81 h 160570"/>
                <a:gd name="connsiteX1" fmla="*/ 30986 w 183443"/>
                <a:gd name="connsiteY1" fmla="*/ 92156 h 160570"/>
                <a:gd name="connsiteX2" fmla="*/ 21461 w 183443"/>
                <a:gd name="connsiteY2" fmla="*/ 160419 h 160570"/>
                <a:gd name="connsiteX3" fmla="*/ 13523 w 183443"/>
                <a:gd name="connsiteY3" fmla="*/ 109619 h 160570"/>
                <a:gd name="connsiteX4" fmla="*/ 11936 w 183443"/>
                <a:gd name="connsiteY4" fmla="*/ 76281 h 160570"/>
                <a:gd name="connsiteX5" fmla="*/ 183386 w 183443"/>
                <a:gd name="connsiteY5" fmla="*/ 81 h 160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443" h="160570">
                  <a:moveTo>
                    <a:pt x="183386" y="81"/>
                  </a:moveTo>
                  <a:cubicBezTo>
                    <a:pt x="186561" y="2727"/>
                    <a:pt x="57973" y="65433"/>
                    <a:pt x="30986" y="92156"/>
                  </a:cubicBezTo>
                  <a:cubicBezTo>
                    <a:pt x="3999" y="118879"/>
                    <a:pt x="24371" y="157509"/>
                    <a:pt x="21461" y="160419"/>
                  </a:cubicBezTo>
                  <a:cubicBezTo>
                    <a:pt x="18551" y="163329"/>
                    <a:pt x="15110" y="123642"/>
                    <a:pt x="13523" y="109619"/>
                  </a:cubicBezTo>
                  <a:cubicBezTo>
                    <a:pt x="11936" y="95596"/>
                    <a:pt x="-15052" y="92950"/>
                    <a:pt x="11936" y="76281"/>
                  </a:cubicBezTo>
                  <a:cubicBezTo>
                    <a:pt x="38923" y="59612"/>
                    <a:pt x="180211" y="-2565"/>
                    <a:pt x="183386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75136B7D-D1EC-49AE-B2FC-FC594123C66A}"/>
                </a:ext>
              </a:extLst>
            </p:cNvPr>
            <p:cNvSpPr/>
            <p:nvPr/>
          </p:nvSpPr>
          <p:spPr>
            <a:xfrm>
              <a:off x="5155558" y="6897684"/>
              <a:ext cx="192309" cy="259754"/>
            </a:xfrm>
            <a:custGeom>
              <a:avLst/>
              <a:gdLst>
                <a:gd name="connsiteX0" fmla="*/ 189555 w 192309"/>
                <a:gd name="connsiteY0" fmla="*/ 4 h 259754"/>
                <a:gd name="connsiteX1" fmla="*/ 124467 w 192309"/>
                <a:gd name="connsiteY1" fmla="*/ 149229 h 259754"/>
                <a:gd name="connsiteX2" fmla="*/ 642 w 192309"/>
                <a:gd name="connsiteY2" fmla="*/ 258766 h 259754"/>
                <a:gd name="connsiteX3" fmla="*/ 80017 w 192309"/>
                <a:gd name="connsiteY3" fmla="*/ 200029 h 259754"/>
                <a:gd name="connsiteX4" fmla="*/ 170505 w 192309"/>
                <a:gd name="connsiteY4" fmla="*/ 144466 h 259754"/>
                <a:gd name="connsiteX5" fmla="*/ 189555 w 192309"/>
                <a:gd name="connsiteY5" fmla="*/ 4 h 25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309" h="259754">
                  <a:moveTo>
                    <a:pt x="189555" y="4"/>
                  </a:moveTo>
                  <a:cubicBezTo>
                    <a:pt x="181882" y="798"/>
                    <a:pt x="155952" y="106102"/>
                    <a:pt x="124467" y="149229"/>
                  </a:cubicBezTo>
                  <a:cubicBezTo>
                    <a:pt x="92982" y="192356"/>
                    <a:pt x="8050" y="250299"/>
                    <a:pt x="642" y="258766"/>
                  </a:cubicBezTo>
                  <a:cubicBezTo>
                    <a:pt x="-6766" y="267233"/>
                    <a:pt x="51707" y="219079"/>
                    <a:pt x="80017" y="200029"/>
                  </a:cubicBezTo>
                  <a:cubicBezTo>
                    <a:pt x="108327" y="180979"/>
                    <a:pt x="152778" y="176745"/>
                    <a:pt x="170505" y="144466"/>
                  </a:cubicBezTo>
                  <a:cubicBezTo>
                    <a:pt x="188232" y="112187"/>
                    <a:pt x="197228" y="-790"/>
                    <a:pt x="189555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A173F45B-B71E-4824-AA89-50398EC8F2A4}"/>
                </a:ext>
              </a:extLst>
            </p:cNvPr>
            <p:cNvSpPr/>
            <p:nvPr/>
          </p:nvSpPr>
          <p:spPr>
            <a:xfrm>
              <a:off x="5067292" y="6926240"/>
              <a:ext cx="126508" cy="233883"/>
            </a:xfrm>
            <a:custGeom>
              <a:avLst/>
              <a:gdLst>
                <a:gd name="connsiteX0" fmla="*/ 125421 w 126508"/>
                <a:gd name="connsiteY0" fmla="*/ 23 h 233883"/>
                <a:gd name="connsiteX1" fmla="*/ 76208 w 126508"/>
                <a:gd name="connsiteY1" fmla="*/ 144485 h 233883"/>
                <a:gd name="connsiteX2" fmla="*/ 8 w 126508"/>
                <a:gd name="connsiteY2" fmla="*/ 233385 h 233883"/>
                <a:gd name="connsiteX3" fmla="*/ 71446 w 126508"/>
                <a:gd name="connsiteY3" fmla="*/ 179410 h 233883"/>
                <a:gd name="connsiteX4" fmla="*/ 107958 w 126508"/>
                <a:gd name="connsiteY4" fmla="*/ 155598 h 233883"/>
                <a:gd name="connsiteX5" fmla="*/ 125421 w 126508"/>
                <a:gd name="connsiteY5" fmla="*/ 23 h 233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508" h="233883">
                  <a:moveTo>
                    <a:pt x="125421" y="23"/>
                  </a:moveTo>
                  <a:cubicBezTo>
                    <a:pt x="120129" y="-1829"/>
                    <a:pt x="97110" y="105591"/>
                    <a:pt x="76208" y="144485"/>
                  </a:cubicBezTo>
                  <a:cubicBezTo>
                    <a:pt x="55306" y="183379"/>
                    <a:pt x="802" y="227564"/>
                    <a:pt x="8" y="233385"/>
                  </a:cubicBezTo>
                  <a:cubicBezTo>
                    <a:pt x="-786" y="239206"/>
                    <a:pt x="53454" y="192374"/>
                    <a:pt x="71446" y="179410"/>
                  </a:cubicBezTo>
                  <a:cubicBezTo>
                    <a:pt x="89438" y="166446"/>
                    <a:pt x="100550" y="185231"/>
                    <a:pt x="107958" y="155598"/>
                  </a:cubicBezTo>
                  <a:cubicBezTo>
                    <a:pt x="115366" y="125965"/>
                    <a:pt x="130713" y="1875"/>
                    <a:pt x="125421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E01AF220-176B-4341-B325-D175B335F11B}"/>
                </a:ext>
              </a:extLst>
            </p:cNvPr>
            <p:cNvSpPr/>
            <p:nvPr/>
          </p:nvSpPr>
          <p:spPr>
            <a:xfrm>
              <a:off x="5691091" y="6391809"/>
              <a:ext cx="157267" cy="220205"/>
            </a:xfrm>
            <a:custGeom>
              <a:avLst/>
              <a:gdLst>
                <a:gd name="connsiteX0" fmla="*/ 157259 w 157267"/>
                <a:gd name="connsiteY0" fmla="*/ 1054 h 220205"/>
                <a:gd name="connsiteX1" fmla="*/ 79472 w 157267"/>
                <a:gd name="connsiteY1" fmla="*/ 143929 h 220205"/>
                <a:gd name="connsiteX2" fmla="*/ 97 w 157267"/>
                <a:gd name="connsiteY2" fmla="*/ 220129 h 220205"/>
                <a:gd name="connsiteX3" fmla="*/ 63597 w 157267"/>
                <a:gd name="connsiteY3" fmla="*/ 156629 h 220205"/>
                <a:gd name="connsiteX4" fmla="*/ 84234 w 157267"/>
                <a:gd name="connsiteY4" fmla="*/ 82016 h 220205"/>
                <a:gd name="connsiteX5" fmla="*/ 157259 w 157267"/>
                <a:gd name="connsiteY5" fmla="*/ 1054 h 22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267" h="220205">
                  <a:moveTo>
                    <a:pt x="157259" y="1054"/>
                  </a:moveTo>
                  <a:cubicBezTo>
                    <a:pt x="156465" y="11373"/>
                    <a:pt x="105666" y="107417"/>
                    <a:pt x="79472" y="143929"/>
                  </a:cubicBezTo>
                  <a:cubicBezTo>
                    <a:pt x="53278" y="180442"/>
                    <a:pt x="2743" y="218012"/>
                    <a:pt x="97" y="220129"/>
                  </a:cubicBezTo>
                  <a:cubicBezTo>
                    <a:pt x="-2549" y="222246"/>
                    <a:pt x="49574" y="179648"/>
                    <a:pt x="63597" y="156629"/>
                  </a:cubicBezTo>
                  <a:cubicBezTo>
                    <a:pt x="77620" y="133610"/>
                    <a:pt x="67830" y="105035"/>
                    <a:pt x="84234" y="82016"/>
                  </a:cubicBezTo>
                  <a:cubicBezTo>
                    <a:pt x="100638" y="58997"/>
                    <a:pt x="158053" y="-9265"/>
                    <a:pt x="157259" y="10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CF143FF4-533B-43E1-A433-9CB5C7E95D60}"/>
                </a:ext>
              </a:extLst>
            </p:cNvPr>
            <p:cNvSpPr/>
            <p:nvPr/>
          </p:nvSpPr>
          <p:spPr>
            <a:xfrm>
              <a:off x="5586238" y="6380149"/>
              <a:ext cx="194816" cy="245110"/>
            </a:xfrm>
            <a:custGeom>
              <a:avLst/>
              <a:gdLst>
                <a:gd name="connsiteX0" fmla="*/ 193850 w 194816"/>
                <a:gd name="connsiteY0" fmla="*/ 14 h 245110"/>
                <a:gd name="connsiteX1" fmla="*/ 109712 w 194816"/>
                <a:gd name="connsiteY1" fmla="*/ 125426 h 245110"/>
                <a:gd name="connsiteX2" fmla="*/ 175 w 194816"/>
                <a:gd name="connsiteY2" fmla="*/ 244489 h 245110"/>
                <a:gd name="connsiteX3" fmla="*/ 85900 w 194816"/>
                <a:gd name="connsiteY3" fmla="*/ 169876 h 245110"/>
                <a:gd name="connsiteX4" fmla="*/ 150987 w 194816"/>
                <a:gd name="connsiteY4" fmla="*/ 117489 h 245110"/>
                <a:gd name="connsiteX5" fmla="*/ 193850 w 194816"/>
                <a:gd name="connsiteY5" fmla="*/ 14 h 245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16" h="245110">
                  <a:moveTo>
                    <a:pt x="193850" y="14"/>
                  </a:moveTo>
                  <a:cubicBezTo>
                    <a:pt x="186971" y="1337"/>
                    <a:pt x="141991" y="84680"/>
                    <a:pt x="109712" y="125426"/>
                  </a:cubicBezTo>
                  <a:cubicBezTo>
                    <a:pt x="77433" y="166172"/>
                    <a:pt x="4144" y="237081"/>
                    <a:pt x="175" y="244489"/>
                  </a:cubicBezTo>
                  <a:cubicBezTo>
                    <a:pt x="-3794" y="251897"/>
                    <a:pt x="60765" y="191043"/>
                    <a:pt x="85900" y="169876"/>
                  </a:cubicBezTo>
                  <a:cubicBezTo>
                    <a:pt x="111035" y="148709"/>
                    <a:pt x="132731" y="146593"/>
                    <a:pt x="150987" y="117489"/>
                  </a:cubicBezTo>
                  <a:cubicBezTo>
                    <a:pt x="169243" y="88385"/>
                    <a:pt x="200729" y="-1309"/>
                    <a:pt x="193850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608CD789-BEF0-4AD9-9EF8-B56A97D389A8}"/>
                </a:ext>
              </a:extLst>
            </p:cNvPr>
            <p:cNvSpPr/>
            <p:nvPr/>
          </p:nvSpPr>
          <p:spPr>
            <a:xfrm>
              <a:off x="5506927" y="6392454"/>
              <a:ext cx="231947" cy="262368"/>
            </a:xfrm>
            <a:custGeom>
              <a:avLst/>
              <a:gdLst>
                <a:gd name="connsiteX0" fmla="*/ 230298 w 231947"/>
                <a:gd name="connsiteY0" fmla="*/ 409 h 262368"/>
                <a:gd name="connsiteX1" fmla="*/ 96948 w 231947"/>
                <a:gd name="connsiteY1" fmla="*/ 176621 h 262368"/>
                <a:gd name="connsiteX2" fmla="*/ 111 w 231947"/>
                <a:gd name="connsiteY2" fmla="*/ 262346 h 262368"/>
                <a:gd name="connsiteX3" fmla="*/ 79486 w 231947"/>
                <a:gd name="connsiteY3" fmla="*/ 184559 h 262368"/>
                <a:gd name="connsiteX4" fmla="*/ 165211 w 231947"/>
                <a:gd name="connsiteY4" fmla="*/ 128996 h 262368"/>
                <a:gd name="connsiteX5" fmla="*/ 230298 w 231947"/>
                <a:gd name="connsiteY5" fmla="*/ 409 h 26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947" h="262368">
                  <a:moveTo>
                    <a:pt x="230298" y="409"/>
                  </a:moveTo>
                  <a:cubicBezTo>
                    <a:pt x="218921" y="8346"/>
                    <a:pt x="135313" y="132965"/>
                    <a:pt x="96948" y="176621"/>
                  </a:cubicBezTo>
                  <a:cubicBezTo>
                    <a:pt x="58583" y="220277"/>
                    <a:pt x="3021" y="261023"/>
                    <a:pt x="111" y="262346"/>
                  </a:cubicBezTo>
                  <a:cubicBezTo>
                    <a:pt x="-2799" y="263669"/>
                    <a:pt x="51969" y="206784"/>
                    <a:pt x="79486" y="184559"/>
                  </a:cubicBezTo>
                  <a:cubicBezTo>
                    <a:pt x="107003" y="162334"/>
                    <a:pt x="139017" y="155719"/>
                    <a:pt x="165211" y="128996"/>
                  </a:cubicBezTo>
                  <a:cubicBezTo>
                    <a:pt x="191405" y="102273"/>
                    <a:pt x="241675" y="-7528"/>
                    <a:pt x="230298" y="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8BCB5850-BBC8-4724-AC96-E25371462B2D}"/>
                </a:ext>
              </a:extLst>
            </p:cNvPr>
            <p:cNvSpPr/>
            <p:nvPr/>
          </p:nvSpPr>
          <p:spPr>
            <a:xfrm>
              <a:off x="5395305" y="6460915"/>
              <a:ext cx="75312" cy="173466"/>
            </a:xfrm>
            <a:custGeom>
              <a:avLst/>
              <a:gdLst>
                <a:gd name="connsiteX0" fmla="*/ 75220 w 75312"/>
                <a:gd name="connsiteY0" fmla="*/ 210 h 173466"/>
                <a:gd name="connsiteX1" fmla="*/ 18070 w 75312"/>
                <a:gd name="connsiteY1" fmla="*/ 101810 h 173466"/>
                <a:gd name="connsiteX2" fmla="*/ 45058 w 75312"/>
                <a:gd name="connsiteY2" fmla="*/ 173248 h 173466"/>
                <a:gd name="connsiteX3" fmla="*/ 13308 w 75312"/>
                <a:gd name="connsiteY3" fmla="*/ 122448 h 173466"/>
                <a:gd name="connsiteX4" fmla="*/ 2195 w 75312"/>
                <a:gd name="connsiteY4" fmla="*/ 76410 h 173466"/>
                <a:gd name="connsiteX5" fmla="*/ 75220 w 75312"/>
                <a:gd name="connsiteY5" fmla="*/ 210 h 17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312" h="173466">
                  <a:moveTo>
                    <a:pt x="75220" y="210"/>
                  </a:moveTo>
                  <a:cubicBezTo>
                    <a:pt x="77866" y="4443"/>
                    <a:pt x="23097" y="72970"/>
                    <a:pt x="18070" y="101810"/>
                  </a:cubicBezTo>
                  <a:cubicBezTo>
                    <a:pt x="13043" y="130650"/>
                    <a:pt x="45852" y="169808"/>
                    <a:pt x="45058" y="173248"/>
                  </a:cubicBezTo>
                  <a:cubicBezTo>
                    <a:pt x="44264" y="176688"/>
                    <a:pt x="20452" y="138588"/>
                    <a:pt x="13308" y="122448"/>
                  </a:cubicBezTo>
                  <a:cubicBezTo>
                    <a:pt x="6164" y="106308"/>
                    <a:pt x="-4684" y="95989"/>
                    <a:pt x="2195" y="76410"/>
                  </a:cubicBezTo>
                  <a:cubicBezTo>
                    <a:pt x="9074" y="56831"/>
                    <a:pt x="72574" y="-4023"/>
                    <a:pt x="75220" y="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72625057-3ED8-4090-B4C2-D637B5E75678}"/>
                </a:ext>
              </a:extLst>
            </p:cNvPr>
            <p:cNvSpPr/>
            <p:nvPr/>
          </p:nvSpPr>
          <p:spPr>
            <a:xfrm>
              <a:off x="5413641" y="6709600"/>
              <a:ext cx="586740" cy="576165"/>
            </a:xfrm>
            <a:custGeom>
              <a:avLst/>
              <a:gdLst>
                <a:gd name="connsiteX0" fmla="*/ 583934 w 586740"/>
                <a:gd name="connsiteY0" fmla="*/ 2350 h 576165"/>
                <a:gd name="connsiteX1" fmla="*/ 352159 w 586740"/>
                <a:gd name="connsiteY1" fmla="*/ 164275 h 576165"/>
                <a:gd name="connsiteX2" fmla="*/ 120384 w 586740"/>
                <a:gd name="connsiteY2" fmla="*/ 394463 h 576165"/>
                <a:gd name="connsiteX3" fmla="*/ 7672 w 586740"/>
                <a:gd name="connsiteY3" fmla="*/ 530988 h 576165"/>
                <a:gd name="connsiteX4" fmla="*/ 10847 w 586740"/>
                <a:gd name="connsiteY4" fmla="*/ 575438 h 576165"/>
                <a:gd name="connsiteX5" fmla="*/ 17197 w 586740"/>
                <a:gd name="connsiteY5" fmla="*/ 502413 h 576165"/>
                <a:gd name="connsiteX6" fmla="*/ 187059 w 586740"/>
                <a:gd name="connsiteY6" fmla="*/ 286513 h 576165"/>
                <a:gd name="connsiteX7" fmla="*/ 583934 w 586740"/>
                <a:gd name="connsiteY7" fmla="*/ 2350 h 57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6740" h="576165">
                  <a:moveTo>
                    <a:pt x="583934" y="2350"/>
                  </a:moveTo>
                  <a:cubicBezTo>
                    <a:pt x="611451" y="-18023"/>
                    <a:pt x="429417" y="98923"/>
                    <a:pt x="352159" y="164275"/>
                  </a:cubicBezTo>
                  <a:cubicBezTo>
                    <a:pt x="274901" y="229627"/>
                    <a:pt x="177798" y="333344"/>
                    <a:pt x="120384" y="394463"/>
                  </a:cubicBezTo>
                  <a:cubicBezTo>
                    <a:pt x="62970" y="455582"/>
                    <a:pt x="25928" y="500826"/>
                    <a:pt x="7672" y="530988"/>
                  </a:cubicBezTo>
                  <a:cubicBezTo>
                    <a:pt x="-10584" y="561150"/>
                    <a:pt x="9260" y="580200"/>
                    <a:pt x="10847" y="575438"/>
                  </a:cubicBezTo>
                  <a:cubicBezTo>
                    <a:pt x="12434" y="570676"/>
                    <a:pt x="-12172" y="550567"/>
                    <a:pt x="17197" y="502413"/>
                  </a:cubicBezTo>
                  <a:cubicBezTo>
                    <a:pt x="46566" y="454259"/>
                    <a:pt x="91544" y="371180"/>
                    <a:pt x="187059" y="286513"/>
                  </a:cubicBezTo>
                  <a:cubicBezTo>
                    <a:pt x="282574" y="201846"/>
                    <a:pt x="556417" y="22723"/>
                    <a:pt x="583934" y="2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C2B39318-42E0-4DF6-BCCC-1F372102726C}"/>
                </a:ext>
              </a:extLst>
            </p:cNvPr>
            <p:cNvSpPr/>
            <p:nvPr/>
          </p:nvSpPr>
          <p:spPr>
            <a:xfrm>
              <a:off x="5238918" y="7064149"/>
              <a:ext cx="283995" cy="139944"/>
            </a:xfrm>
            <a:custGeom>
              <a:avLst/>
              <a:gdLst>
                <a:gd name="connsiteX0" fmla="*/ 3007 w 283995"/>
                <a:gd name="connsiteY0" fmla="*/ 139926 h 139944"/>
                <a:gd name="connsiteX1" fmla="*/ 172870 w 283995"/>
                <a:gd name="connsiteY1" fmla="*/ 114526 h 139944"/>
                <a:gd name="connsiteX2" fmla="*/ 283995 w 283995"/>
                <a:gd name="connsiteY2" fmla="*/ 226 h 139944"/>
                <a:gd name="connsiteX3" fmla="*/ 172870 w 283995"/>
                <a:gd name="connsiteY3" fmla="*/ 85951 h 139944"/>
                <a:gd name="connsiteX4" fmla="*/ 74445 w 283995"/>
                <a:gd name="connsiteY4" fmla="*/ 112939 h 139944"/>
                <a:gd name="connsiteX5" fmla="*/ 3007 w 283995"/>
                <a:gd name="connsiteY5" fmla="*/ 139926 h 13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995" h="139944">
                  <a:moveTo>
                    <a:pt x="3007" y="139926"/>
                  </a:moveTo>
                  <a:cubicBezTo>
                    <a:pt x="19411" y="140191"/>
                    <a:pt x="126039" y="137809"/>
                    <a:pt x="172870" y="114526"/>
                  </a:cubicBezTo>
                  <a:cubicBezTo>
                    <a:pt x="219701" y="91243"/>
                    <a:pt x="283995" y="4988"/>
                    <a:pt x="283995" y="226"/>
                  </a:cubicBezTo>
                  <a:cubicBezTo>
                    <a:pt x="283995" y="-4536"/>
                    <a:pt x="207795" y="67166"/>
                    <a:pt x="172870" y="85951"/>
                  </a:cubicBezTo>
                  <a:cubicBezTo>
                    <a:pt x="137945" y="104736"/>
                    <a:pt x="107782" y="105795"/>
                    <a:pt x="74445" y="112939"/>
                  </a:cubicBezTo>
                  <a:cubicBezTo>
                    <a:pt x="41108" y="120083"/>
                    <a:pt x="-13397" y="139661"/>
                    <a:pt x="3007" y="1399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A264EC87-4355-4B1D-94E6-56F0B58B510E}"/>
                </a:ext>
              </a:extLst>
            </p:cNvPr>
            <p:cNvSpPr/>
            <p:nvPr/>
          </p:nvSpPr>
          <p:spPr>
            <a:xfrm>
              <a:off x="5376626" y="6710035"/>
              <a:ext cx="547980" cy="409985"/>
            </a:xfrm>
            <a:custGeom>
              <a:avLst/>
              <a:gdLst>
                <a:gd name="connsiteX0" fmla="*/ 547924 w 547980"/>
                <a:gd name="connsiteY0" fmla="*/ 328 h 409985"/>
                <a:gd name="connsiteX1" fmla="*/ 311387 w 547980"/>
                <a:gd name="connsiteY1" fmla="*/ 86053 h 409985"/>
                <a:gd name="connsiteX2" fmla="*/ 176449 w 547980"/>
                <a:gd name="connsiteY2" fmla="*/ 255915 h 409985"/>
                <a:gd name="connsiteX3" fmla="*/ 237 w 547980"/>
                <a:gd name="connsiteY3" fmla="*/ 409903 h 409985"/>
                <a:gd name="connsiteX4" fmla="*/ 143112 w 547980"/>
                <a:gd name="connsiteY4" fmla="*/ 274965 h 409985"/>
                <a:gd name="connsiteX5" fmla="*/ 332024 w 547980"/>
                <a:gd name="connsiteY5" fmla="*/ 114628 h 409985"/>
                <a:gd name="connsiteX6" fmla="*/ 547924 w 547980"/>
                <a:gd name="connsiteY6" fmla="*/ 328 h 409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7980" h="409985">
                  <a:moveTo>
                    <a:pt x="547924" y="328"/>
                  </a:moveTo>
                  <a:cubicBezTo>
                    <a:pt x="544484" y="-4435"/>
                    <a:pt x="373300" y="43455"/>
                    <a:pt x="311387" y="86053"/>
                  </a:cubicBezTo>
                  <a:cubicBezTo>
                    <a:pt x="249474" y="128651"/>
                    <a:pt x="228307" y="201940"/>
                    <a:pt x="176449" y="255915"/>
                  </a:cubicBezTo>
                  <a:cubicBezTo>
                    <a:pt x="124591" y="309890"/>
                    <a:pt x="5793" y="406728"/>
                    <a:pt x="237" y="409903"/>
                  </a:cubicBezTo>
                  <a:cubicBezTo>
                    <a:pt x="-5319" y="413078"/>
                    <a:pt x="87814" y="324178"/>
                    <a:pt x="143112" y="274965"/>
                  </a:cubicBezTo>
                  <a:cubicBezTo>
                    <a:pt x="198410" y="225753"/>
                    <a:pt x="266143" y="156961"/>
                    <a:pt x="332024" y="114628"/>
                  </a:cubicBezTo>
                  <a:cubicBezTo>
                    <a:pt x="397905" y="72295"/>
                    <a:pt x="551364" y="5091"/>
                    <a:pt x="547924" y="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6F25FCA5-02E3-411E-A9FF-9B789455645E}"/>
                </a:ext>
              </a:extLst>
            </p:cNvPr>
            <p:cNvSpPr/>
            <p:nvPr/>
          </p:nvSpPr>
          <p:spPr>
            <a:xfrm>
              <a:off x="5640015" y="5363049"/>
              <a:ext cx="1381122" cy="736397"/>
            </a:xfrm>
            <a:custGeom>
              <a:avLst/>
              <a:gdLst>
                <a:gd name="connsiteX0" fmla="*/ 74985 w 1381122"/>
                <a:gd name="connsiteY0" fmla="*/ 500118 h 736397"/>
                <a:gd name="connsiteX1" fmla="*/ 130018 w 1381122"/>
                <a:gd name="connsiteY1" fmla="*/ 495884 h 736397"/>
                <a:gd name="connsiteX2" fmla="*/ 570285 w 1381122"/>
                <a:gd name="connsiteY2" fmla="*/ 495884 h 736397"/>
                <a:gd name="connsiteX3" fmla="*/ 777718 w 1381122"/>
                <a:gd name="connsiteY3" fmla="*/ 368884 h 736397"/>
                <a:gd name="connsiteX4" fmla="*/ 1222218 w 1381122"/>
                <a:gd name="connsiteY4" fmla="*/ 17518 h 736397"/>
                <a:gd name="connsiteX5" fmla="*/ 1336518 w 1381122"/>
                <a:gd name="connsiteY5" fmla="*/ 85251 h 736397"/>
                <a:gd name="connsiteX6" fmla="*/ 1226452 w 1381122"/>
                <a:gd name="connsiteY6" fmla="*/ 364651 h 736397"/>
                <a:gd name="connsiteX7" fmla="*/ 976685 w 1381122"/>
                <a:gd name="connsiteY7" fmla="*/ 563618 h 736397"/>
                <a:gd name="connsiteX8" fmla="*/ 1378852 w 1381122"/>
                <a:gd name="connsiteY8" fmla="*/ 716018 h 736397"/>
                <a:gd name="connsiteX9" fmla="*/ 1086752 w 1381122"/>
                <a:gd name="connsiteY9" fmla="*/ 711784 h 736397"/>
                <a:gd name="connsiteX10" fmla="*/ 74985 w 1381122"/>
                <a:gd name="connsiteY10" fmla="*/ 500118 h 73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81122" h="736397">
                  <a:moveTo>
                    <a:pt x="74985" y="500118"/>
                  </a:moveTo>
                  <a:cubicBezTo>
                    <a:pt x="-84471" y="464135"/>
                    <a:pt x="47468" y="496590"/>
                    <a:pt x="130018" y="495884"/>
                  </a:cubicBezTo>
                  <a:cubicBezTo>
                    <a:pt x="212568" y="495178"/>
                    <a:pt x="462335" y="517051"/>
                    <a:pt x="570285" y="495884"/>
                  </a:cubicBezTo>
                  <a:cubicBezTo>
                    <a:pt x="678235" y="474717"/>
                    <a:pt x="669063" y="448612"/>
                    <a:pt x="777718" y="368884"/>
                  </a:cubicBezTo>
                  <a:cubicBezTo>
                    <a:pt x="886374" y="289156"/>
                    <a:pt x="1129085" y="64790"/>
                    <a:pt x="1222218" y="17518"/>
                  </a:cubicBezTo>
                  <a:cubicBezTo>
                    <a:pt x="1315351" y="-29754"/>
                    <a:pt x="1335812" y="27395"/>
                    <a:pt x="1336518" y="85251"/>
                  </a:cubicBezTo>
                  <a:cubicBezTo>
                    <a:pt x="1337224" y="143106"/>
                    <a:pt x="1286424" y="284923"/>
                    <a:pt x="1226452" y="364651"/>
                  </a:cubicBezTo>
                  <a:cubicBezTo>
                    <a:pt x="1166480" y="444379"/>
                    <a:pt x="951285" y="505057"/>
                    <a:pt x="976685" y="563618"/>
                  </a:cubicBezTo>
                  <a:cubicBezTo>
                    <a:pt x="1002085" y="622179"/>
                    <a:pt x="1360508" y="691324"/>
                    <a:pt x="1378852" y="716018"/>
                  </a:cubicBezTo>
                  <a:cubicBezTo>
                    <a:pt x="1397196" y="740712"/>
                    <a:pt x="1304769" y="747062"/>
                    <a:pt x="1086752" y="711784"/>
                  </a:cubicBezTo>
                  <a:cubicBezTo>
                    <a:pt x="868735" y="676506"/>
                    <a:pt x="234441" y="536101"/>
                    <a:pt x="74985" y="500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6DC4FCCF-5EF4-48A8-BAE3-DE45FB329A38}"/>
                </a:ext>
              </a:extLst>
            </p:cNvPr>
            <p:cNvSpPr/>
            <p:nvPr/>
          </p:nvSpPr>
          <p:spPr>
            <a:xfrm>
              <a:off x="5239438" y="5948225"/>
              <a:ext cx="2234512" cy="1234593"/>
            </a:xfrm>
            <a:custGeom>
              <a:avLst/>
              <a:gdLst>
                <a:gd name="connsiteX0" fmla="*/ 65987 w 2234512"/>
                <a:gd name="connsiteY0" fmla="*/ 1211400 h 1234593"/>
                <a:gd name="connsiteX1" fmla="*/ 158062 w 2234512"/>
                <a:gd name="connsiteY1" fmla="*/ 1176475 h 1234593"/>
                <a:gd name="connsiteX2" fmla="*/ 539062 w 2234512"/>
                <a:gd name="connsiteY2" fmla="*/ 830400 h 1234593"/>
                <a:gd name="connsiteX3" fmla="*/ 754962 w 2234512"/>
                <a:gd name="connsiteY3" fmla="*/ 668475 h 1234593"/>
                <a:gd name="connsiteX4" fmla="*/ 910537 w 2234512"/>
                <a:gd name="connsiteY4" fmla="*/ 589100 h 1234593"/>
                <a:gd name="connsiteX5" fmla="*/ 1443937 w 2234512"/>
                <a:gd name="connsiteY5" fmla="*/ 547825 h 1234593"/>
                <a:gd name="connsiteX6" fmla="*/ 1923362 w 2234512"/>
                <a:gd name="connsiteY6" fmla="*/ 449400 h 1234593"/>
                <a:gd name="connsiteX7" fmla="*/ 2234512 w 2234512"/>
                <a:gd name="connsiteY7" fmla="*/ 154125 h 1234593"/>
                <a:gd name="connsiteX8" fmla="*/ 1923362 w 2234512"/>
                <a:gd name="connsiteY8" fmla="*/ 49350 h 1234593"/>
                <a:gd name="connsiteX9" fmla="*/ 1532837 w 2234512"/>
                <a:gd name="connsiteY9" fmla="*/ 93800 h 1234593"/>
                <a:gd name="connsiteX10" fmla="*/ 786712 w 2234512"/>
                <a:gd name="connsiteY10" fmla="*/ 17600 h 1234593"/>
                <a:gd name="connsiteX11" fmla="*/ 307287 w 2234512"/>
                <a:gd name="connsiteY11" fmla="*/ 484325 h 1234593"/>
                <a:gd name="connsiteX12" fmla="*/ 386662 w 2234512"/>
                <a:gd name="connsiteY12" fmla="*/ 516075 h 1234593"/>
                <a:gd name="connsiteX13" fmla="*/ 678762 w 2234512"/>
                <a:gd name="connsiteY13" fmla="*/ 220800 h 1234593"/>
                <a:gd name="connsiteX14" fmla="*/ 573987 w 2234512"/>
                <a:gd name="connsiteY14" fmla="*/ 471625 h 1234593"/>
                <a:gd name="connsiteX15" fmla="*/ 329512 w 2234512"/>
                <a:gd name="connsiteY15" fmla="*/ 757375 h 1234593"/>
                <a:gd name="connsiteX16" fmla="*/ 272362 w 2234512"/>
                <a:gd name="connsiteY16" fmla="*/ 862150 h 1234593"/>
                <a:gd name="connsiteX17" fmla="*/ 12012 w 2234512"/>
                <a:gd name="connsiteY17" fmla="*/ 1208225 h 1234593"/>
                <a:gd name="connsiteX18" fmla="*/ 65987 w 2234512"/>
                <a:gd name="connsiteY18" fmla="*/ 1211400 h 123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34512" h="1234593">
                  <a:moveTo>
                    <a:pt x="65987" y="1211400"/>
                  </a:moveTo>
                  <a:cubicBezTo>
                    <a:pt x="90329" y="1206108"/>
                    <a:pt x="79216" y="1239975"/>
                    <a:pt x="158062" y="1176475"/>
                  </a:cubicBezTo>
                  <a:cubicBezTo>
                    <a:pt x="236908" y="1112975"/>
                    <a:pt x="439579" y="915067"/>
                    <a:pt x="539062" y="830400"/>
                  </a:cubicBezTo>
                  <a:cubicBezTo>
                    <a:pt x="638545" y="745733"/>
                    <a:pt x="693050" y="708692"/>
                    <a:pt x="754962" y="668475"/>
                  </a:cubicBezTo>
                  <a:cubicBezTo>
                    <a:pt x="816874" y="628258"/>
                    <a:pt x="795708" y="609208"/>
                    <a:pt x="910537" y="589100"/>
                  </a:cubicBezTo>
                  <a:cubicBezTo>
                    <a:pt x="1025366" y="568992"/>
                    <a:pt x="1275133" y="571108"/>
                    <a:pt x="1443937" y="547825"/>
                  </a:cubicBezTo>
                  <a:cubicBezTo>
                    <a:pt x="1612741" y="524542"/>
                    <a:pt x="1791600" y="515017"/>
                    <a:pt x="1923362" y="449400"/>
                  </a:cubicBezTo>
                  <a:cubicBezTo>
                    <a:pt x="2055124" y="383783"/>
                    <a:pt x="2234512" y="220800"/>
                    <a:pt x="2234512" y="154125"/>
                  </a:cubicBezTo>
                  <a:cubicBezTo>
                    <a:pt x="2234512" y="87450"/>
                    <a:pt x="2040308" y="59404"/>
                    <a:pt x="1923362" y="49350"/>
                  </a:cubicBezTo>
                  <a:cubicBezTo>
                    <a:pt x="1806416" y="39296"/>
                    <a:pt x="1722279" y="99092"/>
                    <a:pt x="1532837" y="93800"/>
                  </a:cubicBezTo>
                  <a:cubicBezTo>
                    <a:pt x="1343395" y="88508"/>
                    <a:pt x="990970" y="-47487"/>
                    <a:pt x="786712" y="17600"/>
                  </a:cubicBezTo>
                  <a:cubicBezTo>
                    <a:pt x="582454" y="82687"/>
                    <a:pt x="373962" y="401246"/>
                    <a:pt x="307287" y="484325"/>
                  </a:cubicBezTo>
                  <a:cubicBezTo>
                    <a:pt x="240612" y="567404"/>
                    <a:pt x="324750" y="559996"/>
                    <a:pt x="386662" y="516075"/>
                  </a:cubicBezTo>
                  <a:cubicBezTo>
                    <a:pt x="448574" y="472154"/>
                    <a:pt x="647541" y="228208"/>
                    <a:pt x="678762" y="220800"/>
                  </a:cubicBezTo>
                  <a:cubicBezTo>
                    <a:pt x="709983" y="213392"/>
                    <a:pt x="632195" y="382196"/>
                    <a:pt x="573987" y="471625"/>
                  </a:cubicBezTo>
                  <a:cubicBezTo>
                    <a:pt x="515779" y="561054"/>
                    <a:pt x="379783" y="692288"/>
                    <a:pt x="329512" y="757375"/>
                  </a:cubicBezTo>
                  <a:cubicBezTo>
                    <a:pt x="279241" y="822462"/>
                    <a:pt x="325279" y="787008"/>
                    <a:pt x="272362" y="862150"/>
                  </a:cubicBezTo>
                  <a:cubicBezTo>
                    <a:pt x="219445" y="937292"/>
                    <a:pt x="51699" y="1153721"/>
                    <a:pt x="12012" y="1208225"/>
                  </a:cubicBezTo>
                  <a:cubicBezTo>
                    <a:pt x="-27676" y="1262729"/>
                    <a:pt x="41645" y="1216692"/>
                    <a:pt x="65987" y="1211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A0770A9A-B6D3-4D74-9B41-20EB8F91884D}"/>
                </a:ext>
              </a:extLst>
            </p:cNvPr>
            <p:cNvSpPr/>
            <p:nvPr/>
          </p:nvSpPr>
          <p:spPr>
            <a:xfrm>
              <a:off x="4940883" y="6191243"/>
              <a:ext cx="349217" cy="361892"/>
            </a:xfrm>
            <a:custGeom>
              <a:avLst/>
              <a:gdLst>
                <a:gd name="connsiteX0" fmla="*/ 8942 w 349217"/>
                <a:gd name="connsiteY0" fmla="*/ 352432 h 361892"/>
                <a:gd name="connsiteX1" fmla="*/ 81967 w 349217"/>
                <a:gd name="connsiteY1" fmla="*/ 304807 h 361892"/>
                <a:gd name="connsiteX2" fmla="*/ 342317 w 349217"/>
                <a:gd name="connsiteY2" fmla="*/ 7 h 361892"/>
                <a:gd name="connsiteX3" fmla="*/ 272467 w 349217"/>
                <a:gd name="connsiteY3" fmla="*/ 314332 h 361892"/>
                <a:gd name="connsiteX4" fmla="*/ 256592 w 349217"/>
                <a:gd name="connsiteY4" fmla="*/ 187332 h 361892"/>
                <a:gd name="connsiteX5" fmla="*/ 8942 w 349217"/>
                <a:gd name="connsiteY5" fmla="*/ 352432 h 36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217" h="361892">
                  <a:moveTo>
                    <a:pt x="8942" y="352432"/>
                  </a:moveTo>
                  <a:cubicBezTo>
                    <a:pt x="-20162" y="372011"/>
                    <a:pt x="26405" y="363544"/>
                    <a:pt x="81967" y="304807"/>
                  </a:cubicBezTo>
                  <a:cubicBezTo>
                    <a:pt x="137529" y="246070"/>
                    <a:pt x="310567" y="-1581"/>
                    <a:pt x="342317" y="7"/>
                  </a:cubicBezTo>
                  <a:cubicBezTo>
                    <a:pt x="374067" y="1595"/>
                    <a:pt x="286755" y="283111"/>
                    <a:pt x="272467" y="314332"/>
                  </a:cubicBezTo>
                  <a:cubicBezTo>
                    <a:pt x="258180" y="345553"/>
                    <a:pt x="295221" y="180453"/>
                    <a:pt x="256592" y="187332"/>
                  </a:cubicBezTo>
                  <a:cubicBezTo>
                    <a:pt x="217963" y="194211"/>
                    <a:pt x="38046" y="332853"/>
                    <a:pt x="8942" y="352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22DCFA43-1216-4D89-8743-F038179DDFCF}"/>
                </a:ext>
              </a:extLst>
            </p:cNvPr>
            <p:cNvSpPr/>
            <p:nvPr/>
          </p:nvSpPr>
          <p:spPr>
            <a:xfrm>
              <a:off x="5650197" y="6089647"/>
              <a:ext cx="325917" cy="508703"/>
            </a:xfrm>
            <a:custGeom>
              <a:avLst/>
              <a:gdLst>
                <a:gd name="connsiteX0" fmla="*/ 4478 w 325917"/>
                <a:gd name="connsiteY0" fmla="*/ 320678 h 508703"/>
                <a:gd name="connsiteX1" fmla="*/ 52103 w 325917"/>
                <a:gd name="connsiteY1" fmla="*/ 292103 h 508703"/>
                <a:gd name="connsiteX2" fmla="*/ 321978 w 325917"/>
                <a:gd name="connsiteY2" fmla="*/ 3 h 508703"/>
                <a:gd name="connsiteX3" fmla="*/ 204503 w 325917"/>
                <a:gd name="connsiteY3" fmla="*/ 298453 h 508703"/>
                <a:gd name="connsiteX4" fmla="*/ 90203 w 325917"/>
                <a:gd name="connsiteY4" fmla="*/ 508003 h 508703"/>
                <a:gd name="connsiteX5" fmla="*/ 115603 w 325917"/>
                <a:gd name="connsiteY5" fmla="*/ 365128 h 508703"/>
                <a:gd name="connsiteX6" fmla="*/ 4478 w 325917"/>
                <a:gd name="connsiteY6" fmla="*/ 320678 h 508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5917" h="508703">
                  <a:moveTo>
                    <a:pt x="4478" y="320678"/>
                  </a:moveTo>
                  <a:cubicBezTo>
                    <a:pt x="-6105" y="308507"/>
                    <a:pt x="-814" y="345549"/>
                    <a:pt x="52103" y="292103"/>
                  </a:cubicBezTo>
                  <a:cubicBezTo>
                    <a:pt x="105020" y="238657"/>
                    <a:pt x="296578" y="-1055"/>
                    <a:pt x="321978" y="3"/>
                  </a:cubicBezTo>
                  <a:cubicBezTo>
                    <a:pt x="347378" y="1061"/>
                    <a:pt x="243132" y="213786"/>
                    <a:pt x="204503" y="298453"/>
                  </a:cubicBezTo>
                  <a:cubicBezTo>
                    <a:pt x="165874" y="383120"/>
                    <a:pt x="105019" y="496891"/>
                    <a:pt x="90203" y="508003"/>
                  </a:cubicBezTo>
                  <a:cubicBezTo>
                    <a:pt x="75387" y="519115"/>
                    <a:pt x="126715" y="394761"/>
                    <a:pt x="115603" y="365128"/>
                  </a:cubicBezTo>
                  <a:cubicBezTo>
                    <a:pt x="104491" y="335495"/>
                    <a:pt x="15061" y="332849"/>
                    <a:pt x="4478" y="320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623285B6-9DB5-42FA-B01B-E3C1829BE64C}"/>
                </a:ext>
              </a:extLst>
            </p:cNvPr>
            <p:cNvSpPr/>
            <p:nvPr/>
          </p:nvSpPr>
          <p:spPr>
            <a:xfrm>
              <a:off x="4938704" y="6486424"/>
              <a:ext cx="1967953" cy="1527134"/>
            </a:xfrm>
            <a:custGeom>
              <a:avLst/>
              <a:gdLst>
                <a:gd name="connsiteX0" fmla="*/ 1961629 w 1967953"/>
                <a:gd name="connsiteY0" fmla="*/ 11743 h 1527134"/>
                <a:gd name="connsiteX1" fmla="*/ 1589096 w 1967953"/>
                <a:gd name="connsiteY1" fmla="*/ 227643 h 1527134"/>
                <a:gd name="connsiteX2" fmla="*/ 1622963 w 1967953"/>
                <a:gd name="connsiteY2" fmla="*/ 388509 h 1527134"/>
                <a:gd name="connsiteX3" fmla="*/ 1876963 w 1967953"/>
                <a:gd name="connsiteY3" fmla="*/ 545143 h 1527134"/>
                <a:gd name="connsiteX4" fmla="*/ 1741496 w 1967953"/>
                <a:gd name="connsiteY4" fmla="*/ 523976 h 1527134"/>
                <a:gd name="connsiteX5" fmla="*/ 1635663 w 1967953"/>
                <a:gd name="connsiteY5" fmla="*/ 680609 h 1527134"/>
                <a:gd name="connsiteX6" fmla="*/ 1673763 w 1967953"/>
                <a:gd name="connsiteY6" fmla="*/ 837243 h 1527134"/>
                <a:gd name="connsiteX7" fmla="*/ 1368963 w 1967953"/>
                <a:gd name="connsiteY7" fmla="*/ 1514576 h 1527134"/>
                <a:gd name="connsiteX8" fmla="*/ 1284296 w 1967953"/>
                <a:gd name="connsiteY8" fmla="*/ 1281743 h 1527134"/>
                <a:gd name="connsiteX9" fmla="*/ 441863 w 1967953"/>
                <a:gd name="connsiteY9" fmla="*/ 1332543 h 1527134"/>
                <a:gd name="connsiteX10" fmla="*/ 319096 w 1967953"/>
                <a:gd name="connsiteY10" fmla="*/ 1412976 h 1527134"/>
                <a:gd name="connsiteX11" fmla="*/ 1596 w 1967953"/>
                <a:gd name="connsiteY11" fmla="*/ 913443 h 1527134"/>
                <a:gd name="connsiteX12" fmla="*/ 467263 w 1967953"/>
                <a:gd name="connsiteY12" fmla="*/ 828776 h 1527134"/>
                <a:gd name="connsiteX13" fmla="*/ 1072629 w 1967953"/>
                <a:gd name="connsiteY13" fmla="*/ 121809 h 1527134"/>
                <a:gd name="connsiteX14" fmla="*/ 1233496 w 1967953"/>
                <a:gd name="connsiteY14" fmla="*/ 37143 h 1527134"/>
                <a:gd name="connsiteX15" fmla="*/ 1961629 w 1967953"/>
                <a:gd name="connsiteY15" fmla="*/ 11743 h 152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67953" h="1527134">
                  <a:moveTo>
                    <a:pt x="1961629" y="11743"/>
                  </a:moveTo>
                  <a:cubicBezTo>
                    <a:pt x="2020896" y="43493"/>
                    <a:pt x="1645540" y="164849"/>
                    <a:pt x="1589096" y="227643"/>
                  </a:cubicBezTo>
                  <a:cubicBezTo>
                    <a:pt x="1532652" y="290437"/>
                    <a:pt x="1574985" y="335592"/>
                    <a:pt x="1622963" y="388509"/>
                  </a:cubicBezTo>
                  <a:cubicBezTo>
                    <a:pt x="1670941" y="441426"/>
                    <a:pt x="1857207" y="522565"/>
                    <a:pt x="1876963" y="545143"/>
                  </a:cubicBezTo>
                  <a:cubicBezTo>
                    <a:pt x="1896719" y="567721"/>
                    <a:pt x="1781713" y="501398"/>
                    <a:pt x="1741496" y="523976"/>
                  </a:cubicBezTo>
                  <a:cubicBezTo>
                    <a:pt x="1701279" y="546554"/>
                    <a:pt x="1646952" y="628398"/>
                    <a:pt x="1635663" y="680609"/>
                  </a:cubicBezTo>
                  <a:cubicBezTo>
                    <a:pt x="1624374" y="732820"/>
                    <a:pt x="1718213" y="698249"/>
                    <a:pt x="1673763" y="837243"/>
                  </a:cubicBezTo>
                  <a:cubicBezTo>
                    <a:pt x="1629313" y="976237"/>
                    <a:pt x="1433874" y="1440493"/>
                    <a:pt x="1368963" y="1514576"/>
                  </a:cubicBezTo>
                  <a:cubicBezTo>
                    <a:pt x="1304052" y="1588659"/>
                    <a:pt x="1438813" y="1312082"/>
                    <a:pt x="1284296" y="1281743"/>
                  </a:cubicBezTo>
                  <a:cubicBezTo>
                    <a:pt x="1129779" y="1251404"/>
                    <a:pt x="602730" y="1310671"/>
                    <a:pt x="441863" y="1332543"/>
                  </a:cubicBezTo>
                  <a:cubicBezTo>
                    <a:pt x="280996" y="1354415"/>
                    <a:pt x="392474" y="1482826"/>
                    <a:pt x="319096" y="1412976"/>
                  </a:cubicBezTo>
                  <a:cubicBezTo>
                    <a:pt x="245718" y="1343126"/>
                    <a:pt x="-23099" y="1010810"/>
                    <a:pt x="1596" y="913443"/>
                  </a:cubicBezTo>
                  <a:cubicBezTo>
                    <a:pt x="26290" y="816076"/>
                    <a:pt x="288757" y="960715"/>
                    <a:pt x="467263" y="828776"/>
                  </a:cubicBezTo>
                  <a:cubicBezTo>
                    <a:pt x="645769" y="696837"/>
                    <a:pt x="944924" y="253748"/>
                    <a:pt x="1072629" y="121809"/>
                  </a:cubicBezTo>
                  <a:cubicBezTo>
                    <a:pt x="1200334" y="-10130"/>
                    <a:pt x="1085329" y="53371"/>
                    <a:pt x="1233496" y="37143"/>
                  </a:cubicBezTo>
                  <a:cubicBezTo>
                    <a:pt x="1381663" y="20915"/>
                    <a:pt x="1902362" y="-20007"/>
                    <a:pt x="1961629" y="11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D9E0E273-3834-4A77-B264-87E3236418EC}"/>
                </a:ext>
              </a:extLst>
            </p:cNvPr>
            <p:cNvSpPr/>
            <p:nvPr/>
          </p:nvSpPr>
          <p:spPr>
            <a:xfrm>
              <a:off x="6350984" y="6251766"/>
              <a:ext cx="1402889" cy="1714375"/>
            </a:xfrm>
            <a:custGeom>
              <a:avLst/>
              <a:gdLst>
                <a:gd name="connsiteX0" fmla="*/ 329216 w 1402889"/>
                <a:gd name="connsiteY0" fmla="*/ 326834 h 1714375"/>
                <a:gd name="connsiteX1" fmla="*/ 460449 w 1402889"/>
                <a:gd name="connsiteY1" fmla="*/ 242167 h 1714375"/>
                <a:gd name="connsiteX2" fmla="*/ 926116 w 1402889"/>
                <a:gd name="connsiteY2" fmla="*/ 13567 h 1714375"/>
                <a:gd name="connsiteX3" fmla="*/ 1235149 w 1402889"/>
                <a:gd name="connsiteY3" fmla="*/ 43201 h 1714375"/>
                <a:gd name="connsiteX4" fmla="*/ 1324049 w 1402889"/>
                <a:gd name="connsiteY4" fmla="*/ 182901 h 1714375"/>
                <a:gd name="connsiteX5" fmla="*/ 1345216 w 1402889"/>
                <a:gd name="connsiteY5" fmla="*/ 496167 h 1714375"/>
                <a:gd name="connsiteX6" fmla="*/ 1396016 w 1402889"/>
                <a:gd name="connsiteY6" fmla="*/ 1114234 h 1714375"/>
                <a:gd name="connsiteX7" fmla="*/ 1175883 w 1402889"/>
                <a:gd name="connsiteY7" fmla="*/ 1414801 h 1714375"/>
                <a:gd name="connsiteX8" fmla="*/ 646716 w 1402889"/>
                <a:gd name="connsiteY8" fmla="*/ 1634934 h 1714375"/>
                <a:gd name="connsiteX9" fmla="*/ 807583 w 1402889"/>
                <a:gd name="connsiteY9" fmla="*/ 1334367 h 1714375"/>
                <a:gd name="connsiteX10" fmla="*/ 1023483 w 1402889"/>
                <a:gd name="connsiteY10" fmla="*/ 1114234 h 1714375"/>
                <a:gd name="connsiteX11" fmla="*/ 972683 w 1402889"/>
                <a:gd name="connsiteY11" fmla="*/ 1114234 h 1714375"/>
                <a:gd name="connsiteX12" fmla="*/ 604383 w 1402889"/>
                <a:gd name="connsiteY12" fmla="*/ 1342834 h 1714375"/>
                <a:gd name="connsiteX13" fmla="*/ 540883 w 1402889"/>
                <a:gd name="connsiteY13" fmla="*/ 1198901 h 1714375"/>
                <a:gd name="connsiteX14" fmla="*/ 460449 w 1402889"/>
                <a:gd name="connsiteY14" fmla="*/ 1203134 h 1714375"/>
                <a:gd name="connsiteX15" fmla="*/ 3249 w 1402889"/>
                <a:gd name="connsiteY15" fmla="*/ 1711134 h 1714375"/>
                <a:gd name="connsiteX16" fmla="*/ 278416 w 1402889"/>
                <a:gd name="connsiteY16" fmla="*/ 923734 h 1714375"/>
                <a:gd name="connsiteX17" fmla="*/ 701749 w 1402889"/>
                <a:gd name="connsiteY17" fmla="*/ 809434 h 1714375"/>
                <a:gd name="connsiteX18" fmla="*/ 1015016 w 1402889"/>
                <a:gd name="connsiteY18" fmla="*/ 686667 h 1714375"/>
                <a:gd name="connsiteX19" fmla="*/ 786416 w 1402889"/>
                <a:gd name="connsiteY19" fmla="*/ 640101 h 1714375"/>
                <a:gd name="connsiteX20" fmla="*/ 481616 w 1402889"/>
                <a:gd name="connsiteY20" fmla="*/ 530034 h 1714375"/>
                <a:gd name="connsiteX21" fmla="*/ 329216 w 1402889"/>
                <a:gd name="connsiteY21" fmla="*/ 326834 h 1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02889" h="1714375">
                  <a:moveTo>
                    <a:pt x="329216" y="326834"/>
                  </a:moveTo>
                  <a:cubicBezTo>
                    <a:pt x="325688" y="278856"/>
                    <a:pt x="360966" y="294378"/>
                    <a:pt x="460449" y="242167"/>
                  </a:cubicBezTo>
                  <a:cubicBezTo>
                    <a:pt x="559932" y="189956"/>
                    <a:pt x="796999" y="46728"/>
                    <a:pt x="926116" y="13567"/>
                  </a:cubicBezTo>
                  <a:cubicBezTo>
                    <a:pt x="1055233" y="-19594"/>
                    <a:pt x="1168827" y="14979"/>
                    <a:pt x="1235149" y="43201"/>
                  </a:cubicBezTo>
                  <a:cubicBezTo>
                    <a:pt x="1301471" y="71423"/>
                    <a:pt x="1305705" y="107407"/>
                    <a:pt x="1324049" y="182901"/>
                  </a:cubicBezTo>
                  <a:cubicBezTo>
                    <a:pt x="1342393" y="258395"/>
                    <a:pt x="1333222" y="340945"/>
                    <a:pt x="1345216" y="496167"/>
                  </a:cubicBezTo>
                  <a:cubicBezTo>
                    <a:pt x="1357211" y="651389"/>
                    <a:pt x="1424238" y="961128"/>
                    <a:pt x="1396016" y="1114234"/>
                  </a:cubicBezTo>
                  <a:cubicBezTo>
                    <a:pt x="1367794" y="1267340"/>
                    <a:pt x="1300766" y="1328018"/>
                    <a:pt x="1175883" y="1414801"/>
                  </a:cubicBezTo>
                  <a:cubicBezTo>
                    <a:pt x="1051000" y="1501584"/>
                    <a:pt x="708099" y="1648340"/>
                    <a:pt x="646716" y="1634934"/>
                  </a:cubicBezTo>
                  <a:cubicBezTo>
                    <a:pt x="585333" y="1621528"/>
                    <a:pt x="744788" y="1421150"/>
                    <a:pt x="807583" y="1334367"/>
                  </a:cubicBezTo>
                  <a:cubicBezTo>
                    <a:pt x="870378" y="1247584"/>
                    <a:pt x="995966" y="1150923"/>
                    <a:pt x="1023483" y="1114234"/>
                  </a:cubicBezTo>
                  <a:cubicBezTo>
                    <a:pt x="1051000" y="1077545"/>
                    <a:pt x="1042533" y="1076134"/>
                    <a:pt x="972683" y="1114234"/>
                  </a:cubicBezTo>
                  <a:cubicBezTo>
                    <a:pt x="902833" y="1152334"/>
                    <a:pt x="676350" y="1328723"/>
                    <a:pt x="604383" y="1342834"/>
                  </a:cubicBezTo>
                  <a:cubicBezTo>
                    <a:pt x="532416" y="1356945"/>
                    <a:pt x="564872" y="1222184"/>
                    <a:pt x="540883" y="1198901"/>
                  </a:cubicBezTo>
                  <a:cubicBezTo>
                    <a:pt x="516894" y="1175618"/>
                    <a:pt x="550055" y="1117762"/>
                    <a:pt x="460449" y="1203134"/>
                  </a:cubicBezTo>
                  <a:cubicBezTo>
                    <a:pt x="370843" y="1288506"/>
                    <a:pt x="33588" y="1757701"/>
                    <a:pt x="3249" y="1711134"/>
                  </a:cubicBezTo>
                  <a:cubicBezTo>
                    <a:pt x="-27090" y="1664567"/>
                    <a:pt x="161999" y="1074017"/>
                    <a:pt x="278416" y="923734"/>
                  </a:cubicBezTo>
                  <a:cubicBezTo>
                    <a:pt x="394833" y="773451"/>
                    <a:pt x="578982" y="848945"/>
                    <a:pt x="701749" y="809434"/>
                  </a:cubicBezTo>
                  <a:cubicBezTo>
                    <a:pt x="824516" y="769923"/>
                    <a:pt x="1000905" y="714889"/>
                    <a:pt x="1015016" y="686667"/>
                  </a:cubicBezTo>
                  <a:cubicBezTo>
                    <a:pt x="1029127" y="658445"/>
                    <a:pt x="875316" y="666207"/>
                    <a:pt x="786416" y="640101"/>
                  </a:cubicBezTo>
                  <a:cubicBezTo>
                    <a:pt x="697516" y="613996"/>
                    <a:pt x="558521" y="584362"/>
                    <a:pt x="481616" y="530034"/>
                  </a:cubicBezTo>
                  <a:cubicBezTo>
                    <a:pt x="404711" y="475706"/>
                    <a:pt x="332744" y="374812"/>
                    <a:pt x="329216" y="3268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28E9853F-A81F-4DBE-AFB5-B1D2E31D3348}"/>
                </a:ext>
              </a:extLst>
            </p:cNvPr>
            <p:cNvSpPr/>
            <p:nvPr/>
          </p:nvSpPr>
          <p:spPr>
            <a:xfrm>
              <a:off x="5353670" y="7445505"/>
              <a:ext cx="1609567" cy="1538293"/>
            </a:xfrm>
            <a:custGeom>
              <a:avLst/>
              <a:gdLst>
                <a:gd name="connsiteX0" fmla="*/ 1601697 w 1609567"/>
                <a:gd name="connsiteY0" fmla="*/ 928 h 1538293"/>
                <a:gd name="connsiteX1" fmla="*/ 1106397 w 1609567"/>
                <a:gd name="connsiteY1" fmla="*/ 377695 h 1538293"/>
                <a:gd name="connsiteX2" fmla="*/ 958230 w 1609567"/>
                <a:gd name="connsiteY2" fmla="*/ 1228595 h 1538293"/>
                <a:gd name="connsiteX3" fmla="*/ 882030 w 1609567"/>
                <a:gd name="connsiteY3" fmla="*/ 1533395 h 1538293"/>
                <a:gd name="connsiteX4" fmla="*/ 551830 w 1609567"/>
                <a:gd name="connsiteY4" fmla="*/ 1025395 h 1538293"/>
                <a:gd name="connsiteX5" fmla="*/ 1497 w 1609567"/>
                <a:gd name="connsiteY5" fmla="*/ 589362 h 1538293"/>
                <a:gd name="connsiteX6" fmla="*/ 412130 w 1609567"/>
                <a:gd name="connsiteY6" fmla="*/ 140628 h 1538293"/>
                <a:gd name="connsiteX7" fmla="*/ 1085230 w 1609567"/>
                <a:gd name="connsiteY7" fmla="*/ 428495 h 1538293"/>
                <a:gd name="connsiteX8" fmla="*/ 1385797 w 1609567"/>
                <a:gd name="connsiteY8" fmla="*/ 276095 h 1538293"/>
                <a:gd name="connsiteX9" fmla="*/ 1601697 w 1609567"/>
                <a:gd name="connsiteY9" fmla="*/ 928 h 153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9567" h="1538293">
                  <a:moveTo>
                    <a:pt x="1601697" y="928"/>
                  </a:moveTo>
                  <a:cubicBezTo>
                    <a:pt x="1555130" y="17861"/>
                    <a:pt x="1213641" y="173084"/>
                    <a:pt x="1106397" y="377695"/>
                  </a:cubicBezTo>
                  <a:cubicBezTo>
                    <a:pt x="999152" y="582306"/>
                    <a:pt x="995624" y="1035978"/>
                    <a:pt x="958230" y="1228595"/>
                  </a:cubicBezTo>
                  <a:cubicBezTo>
                    <a:pt x="920836" y="1421212"/>
                    <a:pt x="949763" y="1567262"/>
                    <a:pt x="882030" y="1533395"/>
                  </a:cubicBezTo>
                  <a:cubicBezTo>
                    <a:pt x="814297" y="1499528"/>
                    <a:pt x="698585" y="1182734"/>
                    <a:pt x="551830" y="1025395"/>
                  </a:cubicBezTo>
                  <a:cubicBezTo>
                    <a:pt x="405075" y="868056"/>
                    <a:pt x="24780" y="736823"/>
                    <a:pt x="1497" y="589362"/>
                  </a:cubicBezTo>
                  <a:cubicBezTo>
                    <a:pt x="-21786" y="441901"/>
                    <a:pt x="231508" y="167439"/>
                    <a:pt x="412130" y="140628"/>
                  </a:cubicBezTo>
                  <a:cubicBezTo>
                    <a:pt x="592752" y="113817"/>
                    <a:pt x="922952" y="405917"/>
                    <a:pt x="1085230" y="428495"/>
                  </a:cubicBezTo>
                  <a:cubicBezTo>
                    <a:pt x="1247508" y="451073"/>
                    <a:pt x="1294780" y="348767"/>
                    <a:pt x="1385797" y="276095"/>
                  </a:cubicBezTo>
                  <a:cubicBezTo>
                    <a:pt x="1476814" y="203423"/>
                    <a:pt x="1648264" y="-16005"/>
                    <a:pt x="1601697" y="9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086FEA3E-FB65-4BF8-B04D-520F057861BC}"/>
                </a:ext>
              </a:extLst>
            </p:cNvPr>
            <p:cNvSpPr/>
            <p:nvPr/>
          </p:nvSpPr>
          <p:spPr>
            <a:xfrm>
              <a:off x="6802903" y="7732695"/>
              <a:ext cx="585367" cy="740994"/>
            </a:xfrm>
            <a:custGeom>
              <a:avLst/>
              <a:gdLst>
                <a:gd name="connsiteX0" fmla="*/ 563097 w 585367"/>
                <a:gd name="connsiteY0" fmla="*/ 24465 h 740994"/>
                <a:gd name="connsiteX1" fmla="*/ 497057 w 585367"/>
                <a:gd name="connsiteY1" fmla="*/ 90505 h 740994"/>
                <a:gd name="connsiteX2" fmla="*/ 80497 w 585367"/>
                <a:gd name="connsiteY2" fmla="*/ 471505 h 740994"/>
                <a:gd name="connsiteX3" fmla="*/ 9377 w 585367"/>
                <a:gd name="connsiteY3" fmla="*/ 740745 h 740994"/>
                <a:gd name="connsiteX4" fmla="*/ 207497 w 585367"/>
                <a:gd name="connsiteY4" fmla="*/ 425785 h 740994"/>
                <a:gd name="connsiteX5" fmla="*/ 563097 w 585367"/>
                <a:gd name="connsiteY5" fmla="*/ 24465 h 74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5367" h="740994">
                  <a:moveTo>
                    <a:pt x="563097" y="24465"/>
                  </a:moveTo>
                  <a:cubicBezTo>
                    <a:pt x="611357" y="-31415"/>
                    <a:pt x="577490" y="15998"/>
                    <a:pt x="497057" y="90505"/>
                  </a:cubicBezTo>
                  <a:cubicBezTo>
                    <a:pt x="416624" y="165012"/>
                    <a:pt x="161777" y="363132"/>
                    <a:pt x="80497" y="471505"/>
                  </a:cubicBezTo>
                  <a:cubicBezTo>
                    <a:pt x="-783" y="579878"/>
                    <a:pt x="-11790" y="748365"/>
                    <a:pt x="9377" y="740745"/>
                  </a:cubicBezTo>
                  <a:cubicBezTo>
                    <a:pt x="30544" y="733125"/>
                    <a:pt x="108437" y="544318"/>
                    <a:pt x="207497" y="425785"/>
                  </a:cubicBezTo>
                  <a:cubicBezTo>
                    <a:pt x="306557" y="307252"/>
                    <a:pt x="514837" y="80345"/>
                    <a:pt x="563097" y="24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C122ACC2-A717-4302-86D4-CEC08846DAFE}"/>
                </a:ext>
              </a:extLst>
            </p:cNvPr>
            <p:cNvSpPr/>
            <p:nvPr/>
          </p:nvSpPr>
          <p:spPr>
            <a:xfrm>
              <a:off x="6071089" y="7438113"/>
              <a:ext cx="1252752" cy="2022391"/>
            </a:xfrm>
            <a:custGeom>
              <a:avLst/>
              <a:gdLst>
                <a:gd name="connsiteX0" fmla="*/ 1239031 w 1252752"/>
                <a:gd name="connsiteY0" fmla="*/ 34567 h 2022391"/>
                <a:gd name="connsiteX1" fmla="*/ 1172991 w 1252752"/>
                <a:gd name="connsiteY1" fmla="*/ 85367 h 2022391"/>
                <a:gd name="connsiteX2" fmla="*/ 619271 w 1252752"/>
                <a:gd name="connsiteY2" fmla="*/ 527327 h 2022391"/>
                <a:gd name="connsiteX3" fmla="*/ 492271 w 1252752"/>
                <a:gd name="connsiteY3" fmla="*/ 517167 h 2022391"/>
                <a:gd name="connsiteX4" fmla="*/ 370351 w 1252752"/>
                <a:gd name="connsiteY4" fmla="*/ 547647 h 2022391"/>
                <a:gd name="connsiteX5" fmla="*/ 19831 w 1252752"/>
                <a:gd name="connsiteY5" fmla="*/ 1949727 h 2022391"/>
                <a:gd name="connsiteX6" fmla="*/ 80791 w 1252752"/>
                <a:gd name="connsiteY6" fmla="*/ 1766847 h 2022391"/>
                <a:gd name="connsiteX7" fmla="*/ 390671 w 1252752"/>
                <a:gd name="connsiteY7" fmla="*/ 1289327 h 2022391"/>
                <a:gd name="connsiteX8" fmla="*/ 852951 w 1252752"/>
                <a:gd name="connsiteY8" fmla="*/ 689887 h 2022391"/>
                <a:gd name="connsiteX9" fmla="*/ 1239031 w 1252752"/>
                <a:gd name="connsiteY9" fmla="*/ 34567 h 202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2752" h="2022391">
                  <a:moveTo>
                    <a:pt x="1239031" y="34567"/>
                  </a:moveTo>
                  <a:cubicBezTo>
                    <a:pt x="1292371" y="-66186"/>
                    <a:pt x="1172991" y="85367"/>
                    <a:pt x="1172991" y="85367"/>
                  </a:cubicBezTo>
                  <a:cubicBezTo>
                    <a:pt x="1069698" y="167494"/>
                    <a:pt x="732724" y="455360"/>
                    <a:pt x="619271" y="527327"/>
                  </a:cubicBezTo>
                  <a:cubicBezTo>
                    <a:pt x="505818" y="599294"/>
                    <a:pt x="533758" y="513780"/>
                    <a:pt x="492271" y="517167"/>
                  </a:cubicBezTo>
                  <a:cubicBezTo>
                    <a:pt x="450784" y="520554"/>
                    <a:pt x="449091" y="308887"/>
                    <a:pt x="370351" y="547647"/>
                  </a:cubicBezTo>
                  <a:cubicBezTo>
                    <a:pt x="291611" y="786407"/>
                    <a:pt x="68091" y="1746527"/>
                    <a:pt x="19831" y="1949727"/>
                  </a:cubicBezTo>
                  <a:cubicBezTo>
                    <a:pt x="-28429" y="2152927"/>
                    <a:pt x="18984" y="1876914"/>
                    <a:pt x="80791" y="1766847"/>
                  </a:cubicBezTo>
                  <a:cubicBezTo>
                    <a:pt x="142598" y="1656780"/>
                    <a:pt x="261978" y="1468820"/>
                    <a:pt x="390671" y="1289327"/>
                  </a:cubicBezTo>
                  <a:cubicBezTo>
                    <a:pt x="519364" y="1109834"/>
                    <a:pt x="711558" y="899014"/>
                    <a:pt x="852951" y="689887"/>
                  </a:cubicBezTo>
                  <a:cubicBezTo>
                    <a:pt x="994344" y="480760"/>
                    <a:pt x="1185691" y="135320"/>
                    <a:pt x="1239031" y="34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A377C41F-8E2F-4B75-9153-368F44B296DE}"/>
                </a:ext>
              </a:extLst>
            </p:cNvPr>
            <p:cNvSpPr/>
            <p:nvPr/>
          </p:nvSpPr>
          <p:spPr>
            <a:xfrm>
              <a:off x="3524936" y="7865312"/>
              <a:ext cx="1297239" cy="2857602"/>
            </a:xfrm>
            <a:custGeom>
              <a:avLst/>
              <a:gdLst>
                <a:gd name="connsiteX0" fmla="*/ 889584 w 1297239"/>
                <a:gd name="connsiteY0" fmla="*/ 18848 h 2857602"/>
                <a:gd name="connsiteX1" fmla="*/ 808304 w 1297239"/>
                <a:gd name="connsiteY1" fmla="*/ 455728 h 2857602"/>
                <a:gd name="connsiteX2" fmla="*/ 1168984 w 1297239"/>
                <a:gd name="connsiteY2" fmla="*/ 689408 h 2857602"/>
                <a:gd name="connsiteX3" fmla="*/ 1280744 w 1297239"/>
                <a:gd name="connsiteY3" fmla="*/ 1299008 h 2857602"/>
                <a:gd name="connsiteX4" fmla="*/ 848944 w 1297239"/>
                <a:gd name="connsiteY4" fmla="*/ 2807768 h 2857602"/>
                <a:gd name="connsiteX5" fmla="*/ 904824 w 1297239"/>
                <a:gd name="connsiteY5" fmla="*/ 2487728 h 2857602"/>
                <a:gd name="connsiteX6" fmla="*/ 666064 w 1297239"/>
                <a:gd name="connsiteY6" fmla="*/ 2411528 h 2857602"/>
                <a:gd name="connsiteX7" fmla="*/ 20904 w 1297239"/>
                <a:gd name="connsiteY7" fmla="*/ 2599488 h 2857602"/>
                <a:gd name="connsiteX8" fmla="*/ 168224 w 1297239"/>
                <a:gd name="connsiteY8" fmla="*/ 2035608 h 2857602"/>
                <a:gd name="connsiteX9" fmla="*/ 274904 w 1297239"/>
                <a:gd name="connsiteY9" fmla="*/ 1172008 h 2857602"/>
                <a:gd name="connsiteX10" fmla="*/ 533984 w 1297239"/>
                <a:gd name="connsiteY10" fmla="*/ 191568 h 2857602"/>
                <a:gd name="connsiteX11" fmla="*/ 889584 w 1297239"/>
                <a:gd name="connsiteY11" fmla="*/ 18848 h 285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97239" h="2857602">
                  <a:moveTo>
                    <a:pt x="889584" y="18848"/>
                  </a:moveTo>
                  <a:cubicBezTo>
                    <a:pt x="935304" y="62875"/>
                    <a:pt x="761737" y="343968"/>
                    <a:pt x="808304" y="455728"/>
                  </a:cubicBezTo>
                  <a:cubicBezTo>
                    <a:pt x="854871" y="567488"/>
                    <a:pt x="1090244" y="548861"/>
                    <a:pt x="1168984" y="689408"/>
                  </a:cubicBezTo>
                  <a:cubicBezTo>
                    <a:pt x="1247724" y="829955"/>
                    <a:pt x="1334084" y="945948"/>
                    <a:pt x="1280744" y="1299008"/>
                  </a:cubicBezTo>
                  <a:cubicBezTo>
                    <a:pt x="1227404" y="1652068"/>
                    <a:pt x="911597" y="2609648"/>
                    <a:pt x="848944" y="2807768"/>
                  </a:cubicBezTo>
                  <a:cubicBezTo>
                    <a:pt x="786291" y="3005888"/>
                    <a:pt x="935304" y="2553768"/>
                    <a:pt x="904824" y="2487728"/>
                  </a:cubicBezTo>
                  <a:cubicBezTo>
                    <a:pt x="874344" y="2421688"/>
                    <a:pt x="813384" y="2392901"/>
                    <a:pt x="666064" y="2411528"/>
                  </a:cubicBezTo>
                  <a:cubicBezTo>
                    <a:pt x="518744" y="2430155"/>
                    <a:pt x="103877" y="2662141"/>
                    <a:pt x="20904" y="2599488"/>
                  </a:cubicBezTo>
                  <a:cubicBezTo>
                    <a:pt x="-62069" y="2536835"/>
                    <a:pt x="125891" y="2273521"/>
                    <a:pt x="168224" y="2035608"/>
                  </a:cubicBezTo>
                  <a:cubicBezTo>
                    <a:pt x="210557" y="1797695"/>
                    <a:pt x="213944" y="1479348"/>
                    <a:pt x="274904" y="1172008"/>
                  </a:cubicBezTo>
                  <a:cubicBezTo>
                    <a:pt x="335864" y="864668"/>
                    <a:pt x="432384" y="384608"/>
                    <a:pt x="533984" y="191568"/>
                  </a:cubicBezTo>
                  <a:cubicBezTo>
                    <a:pt x="635584" y="-1472"/>
                    <a:pt x="843864" y="-25179"/>
                    <a:pt x="889584" y="18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71791453-E73E-4A0F-B297-CE0E4BA4F26E}"/>
                </a:ext>
              </a:extLst>
            </p:cNvPr>
            <p:cNvSpPr/>
            <p:nvPr/>
          </p:nvSpPr>
          <p:spPr>
            <a:xfrm>
              <a:off x="6974108" y="7332356"/>
              <a:ext cx="1147744" cy="4827720"/>
            </a:xfrm>
            <a:custGeom>
              <a:avLst/>
              <a:gdLst>
                <a:gd name="connsiteX0" fmla="*/ 823692 w 1147744"/>
                <a:gd name="connsiteY0" fmla="*/ 169111 h 4827720"/>
                <a:gd name="connsiteX1" fmla="*/ 823692 w 1147744"/>
                <a:gd name="connsiteY1" fmla="*/ 355377 h 4827720"/>
                <a:gd name="connsiteX2" fmla="*/ 1043825 w 1147744"/>
                <a:gd name="connsiteY2" fmla="*/ 2124911 h 4827720"/>
                <a:gd name="connsiteX3" fmla="*/ 984559 w 1147744"/>
                <a:gd name="connsiteY3" fmla="*/ 3250977 h 4827720"/>
                <a:gd name="connsiteX4" fmla="*/ 281825 w 1147744"/>
                <a:gd name="connsiteY4" fmla="*/ 4504044 h 4827720"/>
                <a:gd name="connsiteX5" fmla="*/ 2425 w 1147744"/>
                <a:gd name="connsiteY5" fmla="*/ 4825777 h 4827720"/>
                <a:gd name="connsiteX6" fmla="*/ 417292 w 1147744"/>
                <a:gd name="connsiteY6" fmla="*/ 4410911 h 4827720"/>
                <a:gd name="connsiteX7" fmla="*/ 899892 w 1147744"/>
                <a:gd name="connsiteY7" fmla="*/ 3767444 h 4827720"/>
                <a:gd name="connsiteX8" fmla="*/ 1145425 w 1147744"/>
                <a:gd name="connsiteY8" fmla="*/ 1887844 h 4827720"/>
                <a:gd name="connsiteX9" fmla="*/ 764425 w 1147744"/>
                <a:gd name="connsiteY9" fmla="*/ 126777 h 4827720"/>
                <a:gd name="connsiteX10" fmla="*/ 823692 w 1147744"/>
                <a:gd name="connsiteY10" fmla="*/ 169111 h 482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7744" h="4827720">
                  <a:moveTo>
                    <a:pt x="823692" y="169111"/>
                  </a:moveTo>
                  <a:cubicBezTo>
                    <a:pt x="833570" y="207211"/>
                    <a:pt x="787003" y="29410"/>
                    <a:pt x="823692" y="355377"/>
                  </a:cubicBezTo>
                  <a:cubicBezTo>
                    <a:pt x="860381" y="681344"/>
                    <a:pt x="1017014" y="1642311"/>
                    <a:pt x="1043825" y="2124911"/>
                  </a:cubicBezTo>
                  <a:cubicBezTo>
                    <a:pt x="1070636" y="2607511"/>
                    <a:pt x="1111559" y="2854455"/>
                    <a:pt x="984559" y="3250977"/>
                  </a:cubicBezTo>
                  <a:cubicBezTo>
                    <a:pt x="857559" y="3647499"/>
                    <a:pt x="445514" y="4241577"/>
                    <a:pt x="281825" y="4504044"/>
                  </a:cubicBezTo>
                  <a:cubicBezTo>
                    <a:pt x="118136" y="4766511"/>
                    <a:pt x="-20153" y="4841299"/>
                    <a:pt x="2425" y="4825777"/>
                  </a:cubicBezTo>
                  <a:cubicBezTo>
                    <a:pt x="25003" y="4810255"/>
                    <a:pt x="267714" y="4587300"/>
                    <a:pt x="417292" y="4410911"/>
                  </a:cubicBezTo>
                  <a:cubicBezTo>
                    <a:pt x="566870" y="4234522"/>
                    <a:pt x="778536" y="4187955"/>
                    <a:pt x="899892" y="3767444"/>
                  </a:cubicBezTo>
                  <a:cubicBezTo>
                    <a:pt x="1021248" y="3346933"/>
                    <a:pt x="1168003" y="2494622"/>
                    <a:pt x="1145425" y="1887844"/>
                  </a:cubicBezTo>
                  <a:cubicBezTo>
                    <a:pt x="1122847" y="1281066"/>
                    <a:pt x="822281" y="417466"/>
                    <a:pt x="764425" y="126777"/>
                  </a:cubicBezTo>
                  <a:cubicBezTo>
                    <a:pt x="706569" y="-163912"/>
                    <a:pt x="813814" y="131011"/>
                    <a:pt x="823692" y="169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202D2C1A-32D9-43A6-978A-4270F3710395}"/>
                </a:ext>
              </a:extLst>
            </p:cNvPr>
            <p:cNvSpPr/>
            <p:nvPr/>
          </p:nvSpPr>
          <p:spPr>
            <a:xfrm>
              <a:off x="6452489" y="9117966"/>
              <a:ext cx="819765" cy="1076657"/>
            </a:xfrm>
            <a:custGeom>
              <a:avLst/>
              <a:gdLst>
                <a:gd name="connsiteX0" fmla="*/ 761111 w 819765"/>
                <a:gd name="connsiteY0" fmla="*/ 68367 h 1076657"/>
                <a:gd name="connsiteX1" fmla="*/ 75311 w 819765"/>
                <a:gd name="connsiteY1" fmla="*/ 813434 h 1076657"/>
                <a:gd name="connsiteX2" fmla="*/ 41444 w 819765"/>
                <a:gd name="connsiteY2" fmla="*/ 1075901 h 1076657"/>
                <a:gd name="connsiteX3" fmla="*/ 286978 w 819765"/>
                <a:gd name="connsiteY3" fmla="*/ 864234 h 1076657"/>
                <a:gd name="connsiteX4" fmla="*/ 727244 w 819765"/>
                <a:gd name="connsiteY4" fmla="*/ 127634 h 1076657"/>
                <a:gd name="connsiteX5" fmla="*/ 761111 w 819765"/>
                <a:gd name="connsiteY5" fmla="*/ 68367 h 1076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765" h="1076657">
                  <a:moveTo>
                    <a:pt x="761111" y="68367"/>
                  </a:moveTo>
                  <a:cubicBezTo>
                    <a:pt x="652456" y="182667"/>
                    <a:pt x="195255" y="645512"/>
                    <a:pt x="75311" y="813434"/>
                  </a:cubicBezTo>
                  <a:cubicBezTo>
                    <a:pt x="-44634" y="981356"/>
                    <a:pt x="6166" y="1067434"/>
                    <a:pt x="41444" y="1075901"/>
                  </a:cubicBezTo>
                  <a:cubicBezTo>
                    <a:pt x="76722" y="1084368"/>
                    <a:pt x="172678" y="1022278"/>
                    <a:pt x="286978" y="864234"/>
                  </a:cubicBezTo>
                  <a:cubicBezTo>
                    <a:pt x="401278" y="706190"/>
                    <a:pt x="645400" y="265923"/>
                    <a:pt x="727244" y="127634"/>
                  </a:cubicBezTo>
                  <a:cubicBezTo>
                    <a:pt x="809088" y="-10655"/>
                    <a:pt x="869766" y="-45933"/>
                    <a:pt x="761111" y="68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EB94DD74-5546-40F0-9451-82A035DF0229}"/>
                </a:ext>
              </a:extLst>
            </p:cNvPr>
            <p:cNvSpPr/>
            <p:nvPr/>
          </p:nvSpPr>
          <p:spPr>
            <a:xfrm>
              <a:off x="6606081" y="9883470"/>
              <a:ext cx="1033647" cy="155020"/>
            </a:xfrm>
            <a:custGeom>
              <a:avLst/>
              <a:gdLst>
                <a:gd name="connsiteX0" fmla="*/ 67769 w 1033647"/>
                <a:gd name="connsiteY0" fmla="*/ 124130 h 155020"/>
                <a:gd name="connsiteX1" fmla="*/ 131269 w 1033647"/>
                <a:gd name="connsiteY1" fmla="*/ 124130 h 155020"/>
                <a:gd name="connsiteX2" fmla="*/ 671019 w 1033647"/>
                <a:gd name="connsiteY2" fmla="*/ 149530 h 155020"/>
                <a:gd name="connsiteX3" fmla="*/ 1032969 w 1033647"/>
                <a:gd name="connsiteY3" fmla="*/ 3480 h 155020"/>
                <a:gd name="connsiteX4" fmla="*/ 747219 w 1033647"/>
                <a:gd name="connsiteY4" fmla="*/ 47930 h 155020"/>
                <a:gd name="connsiteX5" fmla="*/ 251919 w 1033647"/>
                <a:gd name="connsiteY5" fmla="*/ 73330 h 155020"/>
                <a:gd name="connsiteX6" fmla="*/ 10619 w 1033647"/>
                <a:gd name="connsiteY6" fmla="*/ 124130 h 155020"/>
                <a:gd name="connsiteX7" fmla="*/ 67769 w 1033647"/>
                <a:gd name="connsiteY7" fmla="*/ 124130 h 15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647" h="155020">
                  <a:moveTo>
                    <a:pt x="67769" y="124130"/>
                  </a:moveTo>
                  <a:lnTo>
                    <a:pt x="131269" y="124130"/>
                  </a:lnTo>
                  <a:cubicBezTo>
                    <a:pt x="231811" y="128363"/>
                    <a:pt x="520736" y="169638"/>
                    <a:pt x="671019" y="149530"/>
                  </a:cubicBezTo>
                  <a:cubicBezTo>
                    <a:pt x="821302" y="129422"/>
                    <a:pt x="1020269" y="20413"/>
                    <a:pt x="1032969" y="3480"/>
                  </a:cubicBezTo>
                  <a:cubicBezTo>
                    <a:pt x="1045669" y="-13453"/>
                    <a:pt x="877394" y="36288"/>
                    <a:pt x="747219" y="47930"/>
                  </a:cubicBezTo>
                  <a:cubicBezTo>
                    <a:pt x="617044" y="59572"/>
                    <a:pt x="374686" y="60630"/>
                    <a:pt x="251919" y="73330"/>
                  </a:cubicBezTo>
                  <a:cubicBezTo>
                    <a:pt x="129152" y="86030"/>
                    <a:pt x="48719" y="114605"/>
                    <a:pt x="10619" y="124130"/>
                  </a:cubicBezTo>
                  <a:cubicBezTo>
                    <a:pt x="-27481" y="133655"/>
                    <a:pt x="47661" y="124130"/>
                    <a:pt x="67769" y="124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884F5ACB-9E5C-4369-9B8B-4B8BEAC26381}"/>
                </a:ext>
              </a:extLst>
            </p:cNvPr>
            <p:cNvSpPr/>
            <p:nvPr/>
          </p:nvSpPr>
          <p:spPr>
            <a:xfrm>
              <a:off x="6573042" y="10088219"/>
              <a:ext cx="1173981" cy="548280"/>
            </a:xfrm>
            <a:custGeom>
              <a:avLst/>
              <a:gdLst>
                <a:gd name="connsiteX0" fmla="*/ 5558 w 1173981"/>
                <a:gd name="connsiteY0" fmla="*/ 14631 h 548280"/>
                <a:gd name="connsiteX1" fmla="*/ 335758 w 1173981"/>
                <a:gd name="connsiteY1" fmla="*/ 40031 h 548280"/>
                <a:gd name="connsiteX2" fmla="*/ 926308 w 1173981"/>
                <a:gd name="connsiteY2" fmla="*/ 262281 h 548280"/>
                <a:gd name="connsiteX3" fmla="*/ 1173958 w 1173981"/>
                <a:gd name="connsiteY3" fmla="*/ 548031 h 548280"/>
                <a:gd name="connsiteX4" fmla="*/ 939008 w 1173981"/>
                <a:gd name="connsiteY4" fmla="*/ 211481 h 548280"/>
                <a:gd name="connsiteX5" fmla="*/ 596108 w 1173981"/>
                <a:gd name="connsiteY5" fmla="*/ 14631 h 548280"/>
                <a:gd name="connsiteX6" fmla="*/ 5558 w 1173981"/>
                <a:gd name="connsiteY6" fmla="*/ 14631 h 54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3981" h="548280">
                  <a:moveTo>
                    <a:pt x="5558" y="14631"/>
                  </a:moveTo>
                  <a:cubicBezTo>
                    <a:pt x="-37834" y="18864"/>
                    <a:pt x="182300" y="-1244"/>
                    <a:pt x="335758" y="40031"/>
                  </a:cubicBezTo>
                  <a:cubicBezTo>
                    <a:pt x="489216" y="81306"/>
                    <a:pt x="786608" y="177614"/>
                    <a:pt x="926308" y="262281"/>
                  </a:cubicBezTo>
                  <a:cubicBezTo>
                    <a:pt x="1066008" y="346948"/>
                    <a:pt x="1171841" y="556498"/>
                    <a:pt x="1173958" y="548031"/>
                  </a:cubicBezTo>
                  <a:cubicBezTo>
                    <a:pt x="1176075" y="539564"/>
                    <a:pt x="1035316" y="300381"/>
                    <a:pt x="939008" y="211481"/>
                  </a:cubicBezTo>
                  <a:cubicBezTo>
                    <a:pt x="842700" y="122581"/>
                    <a:pt x="752741" y="45323"/>
                    <a:pt x="596108" y="14631"/>
                  </a:cubicBezTo>
                  <a:cubicBezTo>
                    <a:pt x="439475" y="-16061"/>
                    <a:pt x="48950" y="10398"/>
                    <a:pt x="5558" y="146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96C06849-13A7-417B-A0CA-F383B32EB098}"/>
                </a:ext>
              </a:extLst>
            </p:cNvPr>
            <p:cNvSpPr/>
            <p:nvPr/>
          </p:nvSpPr>
          <p:spPr>
            <a:xfrm>
              <a:off x="5838671" y="10132392"/>
              <a:ext cx="1286793" cy="1160287"/>
            </a:xfrm>
            <a:custGeom>
              <a:avLst/>
              <a:gdLst>
                <a:gd name="connsiteX0" fmla="*/ 1222529 w 1286793"/>
                <a:gd name="connsiteY0" fmla="*/ 491158 h 1160287"/>
                <a:gd name="connsiteX1" fmla="*/ 1178079 w 1286793"/>
                <a:gd name="connsiteY1" fmla="*/ 427658 h 1160287"/>
                <a:gd name="connsiteX2" fmla="*/ 485929 w 1286793"/>
                <a:gd name="connsiteY2" fmla="*/ 2208 h 1160287"/>
                <a:gd name="connsiteX3" fmla="*/ 238279 w 1286793"/>
                <a:gd name="connsiteY3" fmla="*/ 275258 h 1160287"/>
                <a:gd name="connsiteX4" fmla="*/ 79529 w 1286793"/>
                <a:gd name="connsiteY4" fmla="*/ 592758 h 1160287"/>
                <a:gd name="connsiteX5" fmla="*/ 3329 w 1286793"/>
                <a:gd name="connsiteY5" fmla="*/ 738808 h 1160287"/>
                <a:gd name="connsiteX6" fmla="*/ 130329 w 1286793"/>
                <a:gd name="connsiteY6" fmla="*/ 1157908 h 1160287"/>
                <a:gd name="connsiteX7" fmla="*/ 3329 w 1286793"/>
                <a:gd name="connsiteY7" fmla="*/ 897558 h 1160287"/>
                <a:gd name="connsiteX8" fmla="*/ 85879 w 1286793"/>
                <a:gd name="connsiteY8" fmla="*/ 643558 h 1160287"/>
                <a:gd name="connsiteX9" fmla="*/ 562129 w 1286793"/>
                <a:gd name="connsiteY9" fmla="*/ 110158 h 1160287"/>
                <a:gd name="connsiteX10" fmla="*/ 1222529 w 1286793"/>
                <a:gd name="connsiteY10" fmla="*/ 491158 h 116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6793" h="1160287">
                  <a:moveTo>
                    <a:pt x="1222529" y="491158"/>
                  </a:moveTo>
                  <a:cubicBezTo>
                    <a:pt x="1325187" y="544075"/>
                    <a:pt x="1300846" y="509150"/>
                    <a:pt x="1178079" y="427658"/>
                  </a:cubicBezTo>
                  <a:cubicBezTo>
                    <a:pt x="1055312" y="346166"/>
                    <a:pt x="642562" y="27608"/>
                    <a:pt x="485929" y="2208"/>
                  </a:cubicBezTo>
                  <a:cubicBezTo>
                    <a:pt x="329296" y="-23192"/>
                    <a:pt x="306012" y="176833"/>
                    <a:pt x="238279" y="275258"/>
                  </a:cubicBezTo>
                  <a:cubicBezTo>
                    <a:pt x="170546" y="373683"/>
                    <a:pt x="118687" y="515500"/>
                    <a:pt x="79529" y="592758"/>
                  </a:cubicBezTo>
                  <a:cubicBezTo>
                    <a:pt x="40371" y="670016"/>
                    <a:pt x="-5138" y="644616"/>
                    <a:pt x="3329" y="738808"/>
                  </a:cubicBezTo>
                  <a:cubicBezTo>
                    <a:pt x="11796" y="833000"/>
                    <a:pt x="130329" y="1131450"/>
                    <a:pt x="130329" y="1157908"/>
                  </a:cubicBezTo>
                  <a:cubicBezTo>
                    <a:pt x="130329" y="1184366"/>
                    <a:pt x="10737" y="983283"/>
                    <a:pt x="3329" y="897558"/>
                  </a:cubicBezTo>
                  <a:cubicBezTo>
                    <a:pt x="-4079" y="811833"/>
                    <a:pt x="-7254" y="774791"/>
                    <a:pt x="85879" y="643558"/>
                  </a:cubicBezTo>
                  <a:cubicBezTo>
                    <a:pt x="179012" y="512325"/>
                    <a:pt x="369512" y="136616"/>
                    <a:pt x="562129" y="110158"/>
                  </a:cubicBezTo>
                  <a:cubicBezTo>
                    <a:pt x="754746" y="83700"/>
                    <a:pt x="1119871" y="438241"/>
                    <a:pt x="1222529" y="491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262AC545-EE17-43F7-B8FC-7767CCE7BCF8}"/>
                </a:ext>
              </a:extLst>
            </p:cNvPr>
            <p:cNvSpPr/>
            <p:nvPr/>
          </p:nvSpPr>
          <p:spPr>
            <a:xfrm>
              <a:off x="6413491" y="10413760"/>
              <a:ext cx="658192" cy="680158"/>
            </a:xfrm>
            <a:custGeom>
              <a:avLst/>
              <a:gdLst>
                <a:gd name="connsiteX0" fmla="*/ 654059 w 658192"/>
                <a:gd name="connsiteY0" fmla="*/ 171690 h 680158"/>
                <a:gd name="connsiteX1" fmla="*/ 590559 w 658192"/>
                <a:gd name="connsiteY1" fmla="*/ 495540 h 680158"/>
                <a:gd name="connsiteX2" fmla="*/ 584209 w 658192"/>
                <a:gd name="connsiteY2" fmla="*/ 679690 h 680158"/>
                <a:gd name="connsiteX3" fmla="*/ 469909 w 658192"/>
                <a:gd name="connsiteY3" fmla="*/ 444740 h 680158"/>
                <a:gd name="connsiteX4" fmla="*/ 9 w 658192"/>
                <a:gd name="connsiteY4" fmla="*/ 240 h 680158"/>
                <a:gd name="connsiteX5" fmla="*/ 457209 w 658192"/>
                <a:gd name="connsiteY5" fmla="*/ 508240 h 680158"/>
                <a:gd name="connsiteX6" fmla="*/ 654059 w 658192"/>
                <a:gd name="connsiteY6" fmla="*/ 171690 h 68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8192" h="680158">
                  <a:moveTo>
                    <a:pt x="654059" y="171690"/>
                  </a:moveTo>
                  <a:cubicBezTo>
                    <a:pt x="676284" y="169573"/>
                    <a:pt x="602201" y="410873"/>
                    <a:pt x="590559" y="495540"/>
                  </a:cubicBezTo>
                  <a:cubicBezTo>
                    <a:pt x="578917" y="580207"/>
                    <a:pt x="604317" y="688157"/>
                    <a:pt x="584209" y="679690"/>
                  </a:cubicBezTo>
                  <a:cubicBezTo>
                    <a:pt x="564101" y="671223"/>
                    <a:pt x="567276" y="557982"/>
                    <a:pt x="469909" y="444740"/>
                  </a:cubicBezTo>
                  <a:cubicBezTo>
                    <a:pt x="372542" y="331498"/>
                    <a:pt x="2126" y="-10343"/>
                    <a:pt x="9" y="240"/>
                  </a:cubicBezTo>
                  <a:cubicBezTo>
                    <a:pt x="-2108" y="10823"/>
                    <a:pt x="350317" y="478607"/>
                    <a:pt x="457209" y="508240"/>
                  </a:cubicBezTo>
                  <a:cubicBezTo>
                    <a:pt x="564101" y="537873"/>
                    <a:pt x="631834" y="173807"/>
                    <a:pt x="654059" y="171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AAB20468-9610-44A0-86CE-14BB90B1F141}"/>
                </a:ext>
              </a:extLst>
            </p:cNvPr>
            <p:cNvSpPr/>
            <p:nvPr/>
          </p:nvSpPr>
          <p:spPr>
            <a:xfrm>
              <a:off x="5486400" y="10514508"/>
              <a:ext cx="446997" cy="963702"/>
            </a:xfrm>
            <a:custGeom>
              <a:avLst/>
              <a:gdLst>
                <a:gd name="connsiteX0" fmla="*/ 209550 w 446997"/>
                <a:gd name="connsiteY0" fmla="*/ 26492 h 963702"/>
                <a:gd name="connsiteX1" fmla="*/ 190500 w 446997"/>
                <a:gd name="connsiteY1" fmla="*/ 109042 h 963702"/>
                <a:gd name="connsiteX2" fmla="*/ 88900 w 446997"/>
                <a:gd name="connsiteY2" fmla="*/ 528142 h 963702"/>
                <a:gd name="connsiteX3" fmla="*/ 444500 w 446997"/>
                <a:gd name="connsiteY3" fmla="*/ 959942 h 963702"/>
                <a:gd name="connsiteX4" fmla="*/ 234950 w 446997"/>
                <a:gd name="connsiteY4" fmla="*/ 724992 h 963702"/>
                <a:gd name="connsiteX5" fmla="*/ 0 w 446997"/>
                <a:gd name="connsiteY5" fmla="*/ 496392 h 963702"/>
                <a:gd name="connsiteX6" fmla="*/ 209550 w 446997"/>
                <a:gd name="connsiteY6" fmla="*/ 26492 h 9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97" h="963702">
                  <a:moveTo>
                    <a:pt x="209550" y="26492"/>
                  </a:moveTo>
                  <a:cubicBezTo>
                    <a:pt x="241300" y="-38066"/>
                    <a:pt x="210608" y="25434"/>
                    <a:pt x="190500" y="109042"/>
                  </a:cubicBezTo>
                  <a:cubicBezTo>
                    <a:pt x="170392" y="192650"/>
                    <a:pt x="46567" y="386325"/>
                    <a:pt x="88900" y="528142"/>
                  </a:cubicBezTo>
                  <a:cubicBezTo>
                    <a:pt x="131233" y="669959"/>
                    <a:pt x="420158" y="927134"/>
                    <a:pt x="444500" y="959942"/>
                  </a:cubicBezTo>
                  <a:cubicBezTo>
                    <a:pt x="468842" y="992750"/>
                    <a:pt x="309033" y="802250"/>
                    <a:pt x="234950" y="724992"/>
                  </a:cubicBezTo>
                  <a:cubicBezTo>
                    <a:pt x="160867" y="647734"/>
                    <a:pt x="0" y="610692"/>
                    <a:pt x="0" y="496392"/>
                  </a:cubicBezTo>
                  <a:cubicBezTo>
                    <a:pt x="0" y="382092"/>
                    <a:pt x="177800" y="91050"/>
                    <a:pt x="209550" y="264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FFF34930-D556-437A-9376-ECE053597DE3}"/>
                </a:ext>
              </a:extLst>
            </p:cNvPr>
            <p:cNvSpPr/>
            <p:nvPr/>
          </p:nvSpPr>
          <p:spPr>
            <a:xfrm>
              <a:off x="5200650" y="10477375"/>
              <a:ext cx="1257356" cy="1542560"/>
            </a:xfrm>
            <a:custGeom>
              <a:avLst/>
              <a:gdLst>
                <a:gd name="connsiteX0" fmla="*/ 1206500 w 1257356"/>
                <a:gd name="connsiteY0" fmla="*/ 125 h 1542560"/>
                <a:gd name="connsiteX1" fmla="*/ 1231900 w 1257356"/>
                <a:gd name="connsiteY1" fmla="*/ 819275 h 1542560"/>
                <a:gd name="connsiteX2" fmla="*/ 895350 w 1257356"/>
                <a:gd name="connsiteY2" fmla="*/ 1009775 h 1542560"/>
                <a:gd name="connsiteX3" fmla="*/ 742950 w 1257356"/>
                <a:gd name="connsiteY3" fmla="*/ 1460625 h 1542560"/>
                <a:gd name="connsiteX4" fmla="*/ 0 w 1257356"/>
                <a:gd name="connsiteY4" fmla="*/ 1517775 h 1542560"/>
                <a:gd name="connsiteX5" fmla="*/ 742950 w 1257356"/>
                <a:gd name="connsiteY5" fmla="*/ 1181225 h 1542560"/>
                <a:gd name="connsiteX6" fmla="*/ 990600 w 1257356"/>
                <a:gd name="connsiteY6" fmla="*/ 882775 h 1542560"/>
                <a:gd name="connsiteX7" fmla="*/ 1206500 w 1257356"/>
                <a:gd name="connsiteY7" fmla="*/ 125 h 154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7356" h="1542560">
                  <a:moveTo>
                    <a:pt x="1206500" y="125"/>
                  </a:moveTo>
                  <a:cubicBezTo>
                    <a:pt x="1246717" y="-10458"/>
                    <a:pt x="1283758" y="651000"/>
                    <a:pt x="1231900" y="819275"/>
                  </a:cubicBezTo>
                  <a:cubicBezTo>
                    <a:pt x="1180042" y="987550"/>
                    <a:pt x="976842" y="902883"/>
                    <a:pt x="895350" y="1009775"/>
                  </a:cubicBezTo>
                  <a:cubicBezTo>
                    <a:pt x="813858" y="1116667"/>
                    <a:pt x="892175" y="1375958"/>
                    <a:pt x="742950" y="1460625"/>
                  </a:cubicBezTo>
                  <a:cubicBezTo>
                    <a:pt x="593725" y="1545292"/>
                    <a:pt x="0" y="1564342"/>
                    <a:pt x="0" y="1517775"/>
                  </a:cubicBezTo>
                  <a:cubicBezTo>
                    <a:pt x="0" y="1471208"/>
                    <a:pt x="577850" y="1287058"/>
                    <a:pt x="742950" y="1181225"/>
                  </a:cubicBezTo>
                  <a:cubicBezTo>
                    <a:pt x="908050" y="1075392"/>
                    <a:pt x="912283" y="1082800"/>
                    <a:pt x="990600" y="882775"/>
                  </a:cubicBezTo>
                  <a:cubicBezTo>
                    <a:pt x="1068917" y="682750"/>
                    <a:pt x="1166283" y="10708"/>
                    <a:pt x="1206500" y="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12D24EEB-DF5F-41F1-9BE9-3B5A84EB65F9}"/>
                </a:ext>
              </a:extLst>
            </p:cNvPr>
            <p:cNvSpPr/>
            <p:nvPr/>
          </p:nvSpPr>
          <p:spPr>
            <a:xfrm>
              <a:off x="5217501" y="10609740"/>
              <a:ext cx="502497" cy="498628"/>
            </a:xfrm>
            <a:custGeom>
              <a:avLst/>
              <a:gdLst>
                <a:gd name="connsiteX0" fmla="*/ 484799 w 502497"/>
                <a:gd name="connsiteY0" fmla="*/ 26510 h 498628"/>
                <a:gd name="connsiteX1" fmla="*/ 383199 w 502497"/>
                <a:gd name="connsiteY1" fmla="*/ 96360 h 498628"/>
                <a:gd name="connsiteX2" fmla="*/ 8549 w 502497"/>
                <a:gd name="connsiteY2" fmla="*/ 426560 h 498628"/>
                <a:gd name="connsiteX3" fmla="*/ 116499 w 502497"/>
                <a:gd name="connsiteY3" fmla="*/ 331310 h 498628"/>
                <a:gd name="connsiteX4" fmla="*/ 65699 w 502497"/>
                <a:gd name="connsiteY4" fmla="*/ 490060 h 498628"/>
                <a:gd name="connsiteX5" fmla="*/ 484799 w 502497"/>
                <a:gd name="connsiteY5" fmla="*/ 26510 h 49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2497" h="498628">
                  <a:moveTo>
                    <a:pt x="484799" y="26510"/>
                  </a:moveTo>
                  <a:cubicBezTo>
                    <a:pt x="537716" y="-39107"/>
                    <a:pt x="462574" y="29685"/>
                    <a:pt x="383199" y="96360"/>
                  </a:cubicBezTo>
                  <a:cubicBezTo>
                    <a:pt x="303824" y="163035"/>
                    <a:pt x="8549" y="426560"/>
                    <a:pt x="8549" y="426560"/>
                  </a:cubicBezTo>
                  <a:cubicBezTo>
                    <a:pt x="-35901" y="465718"/>
                    <a:pt x="106974" y="320727"/>
                    <a:pt x="116499" y="331310"/>
                  </a:cubicBezTo>
                  <a:cubicBezTo>
                    <a:pt x="126024" y="341893"/>
                    <a:pt x="2199" y="541918"/>
                    <a:pt x="65699" y="490060"/>
                  </a:cubicBezTo>
                  <a:cubicBezTo>
                    <a:pt x="129199" y="438202"/>
                    <a:pt x="431882" y="92127"/>
                    <a:pt x="484799" y="26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2B52C210-E228-47C0-86CC-F899F1C2F0D3}"/>
                </a:ext>
              </a:extLst>
            </p:cNvPr>
            <p:cNvSpPr/>
            <p:nvPr/>
          </p:nvSpPr>
          <p:spPr>
            <a:xfrm>
              <a:off x="4382394" y="11036095"/>
              <a:ext cx="862711" cy="580759"/>
            </a:xfrm>
            <a:custGeom>
              <a:avLst/>
              <a:gdLst>
                <a:gd name="connsiteX0" fmla="*/ 37206 w 862711"/>
                <a:gd name="connsiteY0" fmla="*/ 552655 h 580759"/>
                <a:gd name="connsiteX1" fmla="*/ 68956 w 862711"/>
                <a:gd name="connsiteY1" fmla="*/ 495505 h 580759"/>
                <a:gd name="connsiteX2" fmla="*/ 246756 w 862711"/>
                <a:gd name="connsiteY2" fmla="*/ 247855 h 580759"/>
                <a:gd name="connsiteX3" fmla="*/ 570606 w 862711"/>
                <a:gd name="connsiteY3" fmla="*/ 19255 h 580759"/>
                <a:gd name="connsiteX4" fmla="*/ 862706 w 862711"/>
                <a:gd name="connsiteY4" fmla="*/ 19255 h 580759"/>
                <a:gd name="connsiteX5" fmla="*/ 576956 w 862711"/>
                <a:gd name="connsiteY5" fmla="*/ 76405 h 580759"/>
                <a:gd name="connsiteX6" fmla="*/ 37206 w 862711"/>
                <a:gd name="connsiteY6" fmla="*/ 552655 h 58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711" h="580759">
                  <a:moveTo>
                    <a:pt x="37206" y="552655"/>
                  </a:moveTo>
                  <a:cubicBezTo>
                    <a:pt x="-47461" y="622505"/>
                    <a:pt x="34031" y="546305"/>
                    <a:pt x="68956" y="495505"/>
                  </a:cubicBezTo>
                  <a:cubicBezTo>
                    <a:pt x="103881" y="444705"/>
                    <a:pt x="163148" y="327230"/>
                    <a:pt x="246756" y="247855"/>
                  </a:cubicBezTo>
                  <a:cubicBezTo>
                    <a:pt x="330364" y="168480"/>
                    <a:pt x="467948" y="57355"/>
                    <a:pt x="570606" y="19255"/>
                  </a:cubicBezTo>
                  <a:cubicBezTo>
                    <a:pt x="673264" y="-18845"/>
                    <a:pt x="861648" y="9730"/>
                    <a:pt x="862706" y="19255"/>
                  </a:cubicBezTo>
                  <a:cubicBezTo>
                    <a:pt x="863764" y="28780"/>
                    <a:pt x="712423" y="-12495"/>
                    <a:pt x="576956" y="76405"/>
                  </a:cubicBezTo>
                  <a:cubicBezTo>
                    <a:pt x="441489" y="165305"/>
                    <a:pt x="121873" y="482805"/>
                    <a:pt x="37206" y="552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FF889B16-CB99-4733-BABB-C6B354859034}"/>
                </a:ext>
              </a:extLst>
            </p:cNvPr>
            <p:cNvSpPr/>
            <p:nvPr/>
          </p:nvSpPr>
          <p:spPr>
            <a:xfrm>
              <a:off x="4158643" y="11200687"/>
              <a:ext cx="358343" cy="347622"/>
            </a:xfrm>
            <a:custGeom>
              <a:avLst/>
              <a:gdLst>
                <a:gd name="connsiteX0" fmla="*/ 358324 w 358343"/>
                <a:gd name="connsiteY0" fmla="*/ 713 h 347622"/>
                <a:gd name="connsiteX1" fmla="*/ 40824 w 358343"/>
                <a:gd name="connsiteY1" fmla="*/ 191213 h 347622"/>
                <a:gd name="connsiteX2" fmla="*/ 299057 w 358343"/>
                <a:gd name="connsiteY2" fmla="*/ 343613 h 347622"/>
                <a:gd name="connsiteX3" fmla="*/ 53524 w 358343"/>
                <a:gd name="connsiteY3" fmla="*/ 288580 h 347622"/>
                <a:gd name="connsiteX4" fmla="*/ 23890 w 358343"/>
                <a:gd name="connsiteY4" fmla="*/ 131946 h 347622"/>
                <a:gd name="connsiteX5" fmla="*/ 358324 w 358343"/>
                <a:gd name="connsiteY5" fmla="*/ 713 h 34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8343" h="347622">
                  <a:moveTo>
                    <a:pt x="358324" y="713"/>
                  </a:moveTo>
                  <a:cubicBezTo>
                    <a:pt x="361146" y="10591"/>
                    <a:pt x="50702" y="134063"/>
                    <a:pt x="40824" y="191213"/>
                  </a:cubicBezTo>
                  <a:cubicBezTo>
                    <a:pt x="30946" y="248363"/>
                    <a:pt x="296940" y="327385"/>
                    <a:pt x="299057" y="343613"/>
                  </a:cubicBezTo>
                  <a:cubicBezTo>
                    <a:pt x="301174" y="359841"/>
                    <a:pt x="99385" y="323858"/>
                    <a:pt x="53524" y="288580"/>
                  </a:cubicBezTo>
                  <a:cubicBezTo>
                    <a:pt x="7663" y="253302"/>
                    <a:pt x="-24088" y="177807"/>
                    <a:pt x="23890" y="131946"/>
                  </a:cubicBezTo>
                  <a:cubicBezTo>
                    <a:pt x="71868" y="86085"/>
                    <a:pt x="355502" y="-9165"/>
                    <a:pt x="358324" y="7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06D7B187-55F3-4EF0-962A-966C0C43E0C0}"/>
                </a:ext>
              </a:extLst>
            </p:cNvPr>
            <p:cNvSpPr/>
            <p:nvPr/>
          </p:nvSpPr>
          <p:spPr>
            <a:xfrm>
              <a:off x="3620294" y="11631424"/>
              <a:ext cx="411614" cy="1081833"/>
            </a:xfrm>
            <a:custGeom>
              <a:avLst/>
              <a:gdLst>
                <a:gd name="connsiteX0" fmla="*/ 11906 w 411614"/>
                <a:gd name="connsiteY0" fmla="*/ 6009 h 1081833"/>
                <a:gd name="connsiteX1" fmla="*/ 50006 w 411614"/>
                <a:gd name="connsiteY1" fmla="*/ 289643 h 1081833"/>
                <a:gd name="connsiteX2" fmla="*/ 265906 w 411614"/>
                <a:gd name="connsiteY2" fmla="*/ 818809 h 1081833"/>
                <a:gd name="connsiteX3" fmla="*/ 409839 w 411614"/>
                <a:gd name="connsiteY3" fmla="*/ 1081276 h 1081833"/>
                <a:gd name="connsiteX4" fmla="*/ 337873 w 411614"/>
                <a:gd name="connsiteY4" fmla="*/ 878076 h 1081833"/>
                <a:gd name="connsiteX5" fmla="*/ 215106 w 411614"/>
                <a:gd name="connsiteY5" fmla="*/ 543643 h 1081833"/>
                <a:gd name="connsiteX6" fmla="*/ 11906 w 411614"/>
                <a:gd name="connsiteY6" fmla="*/ 6009 h 108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614" h="1081833">
                  <a:moveTo>
                    <a:pt x="11906" y="6009"/>
                  </a:moveTo>
                  <a:cubicBezTo>
                    <a:pt x="-15611" y="-36324"/>
                    <a:pt x="7673" y="154176"/>
                    <a:pt x="50006" y="289643"/>
                  </a:cubicBezTo>
                  <a:cubicBezTo>
                    <a:pt x="92339" y="425110"/>
                    <a:pt x="205934" y="686870"/>
                    <a:pt x="265906" y="818809"/>
                  </a:cubicBezTo>
                  <a:cubicBezTo>
                    <a:pt x="325878" y="950748"/>
                    <a:pt x="397845" y="1071398"/>
                    <a:pt x="409839" y="1081276"/>
                  </a:cubicBezTo>
                  <a:cubicBezTo>
                    <a:pt x="421833" y="1091154"/>
                    <a:pt x="370328" y="967681"/>
                    <a:pt x="337873" y="878076"/>
                  </a:cubicBezTo>
                  <a:cubicBezTo>
                    <a:pt x="305418" y="788471"/>
                    <a:pt x="268728" y="691104"/>
                    <a:pt x="215106" y="543643"/>
                  </a:cubicBezTo>
                  <a:cubicBezTo>
                    <a:pt x="161484" y="396182"/>
                    <a:pt x="39423" y="48342"/>
                    <a:pt x="11906" y="6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59890CF2-6611-4C83-856A-D89A1945189D}"/>
                </a:ext>
              </a:extLst>
            </p:cNvPr>
            <p:cNvSpPr/>
            <p:nvPr/>
          </p:nvSpPr>
          <p:spPr>
            <a:xfrm>
              <a:off x="3608731" y="11222528"/>
              <a:ext cx="862462" cy="437443"/>
            </a:xfrm>
            <a:custGeom>
              <a:avLst/>
              <a:gdLst>
                <a:gd name="connsiteX0" fmla="*/ 31936 w 862462"/>
                <a:gd name="connsiteY0" fmla="*/ 406439 h 437443"/>
                <a:gd name="connsiteX1" fmla="*/ 82736 w 862462"/>
                <a:gd name="connsiteY1" fmla="*/ 393739 h 437443"/>
                <a:gd name="connsiteX2" fmla="*/ 531469 w 862462"/>
                <a:gd name="connsiteY2" fmla="*/ 110105 h 437443"/>
                <a:gd name="connsiteX3" fmla="*/ 861669 w 862462"/>
                <a:gd name="connsiteY3" fmla="*/ 39 h 437443"/>
                <a:gd name="connsiteX4" fmla="*/ 438336 w 862462"/>
                <a:gd name="connsiteY4" fmla="*/ 101639 h 437443"/>
                <a:gd name="connsiteX5" fmla="*/ 31936 w 862462"/>
                <a:gd name="connsiteY5" fmla="*/ 406439 h 43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2462" h="437443">
                  <a:moveTo>
                    <a:pt x="31936" y="406439"/>
                  </a:moveTo>
                  <a:cubicBezTo>
                    <a:pt x="-27331" y="455122"/>
                    <a:pt x="-519" y="443128"/>
                    <a:pt x="82736" y="393739"/>
                  </a:cubicBezTo>
                  <a:cubicBezTo>
                    <a:pt x="165991" y="344350"/>
                    <a:pt x="401647" y="175722"/>
                    <a:pt x="531469" y="110105"/>
                  </a:cubicBezTo>
                  <a:cubicBezTo>
                    <a:pt x="661291" y="44488"/>
                    <a:pt x="877191" y="1450"/>
                    <a:pt x="861669" y="39"/>
                  </a:cubicBezTo>
                  <a:cubicBezTo>
                    <a:pt x="846147" y="-1372"/>
                    <a:pt x="580858" y="34611"/>
                    <a:pt x="438336" y="101639"/>
                  </a:cubicBezTo>
                  <a:cubicBezTo>
                    <a:pt x="295814" y="168667"/>
                    <a:pt x="91203" y="357756"/>
                    <a:pt x="31936" y="4064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55A26C30-9DC1-4003-8980-A21740484A0B}"/>
                </a:ext>
              </a:extLst>
            </p:cNvPr>
            <p:cNvSpPr/>
            <p:nvPr/>
          </p:nvSpPr>
          <p:spPr>
            <a:xfrm>
              <a:off x="3273429" y="8229783"/>
              <a:ext cx="3148951" cy="3251261"/>
            </a:xfrm>
            <a:custGeom>
              <a:avLst/>
              <a:gdLst>
                <a:gd name="connsiteX0" fmla="*/ 22221 w 3148951"/>
                <a:gd name="connsiteY0" fmla="*/ 2736667 h 3251261"/>
                <a:gd name="connsiteX1" fmla="*/ 384171 w 3148951"/>
                <a:gd name="connsiteY1" fmla="*/ 3162117 h 3251261"/>
                <a:gd name="connsiteX2" fmla="*/ 479421 w 3148951"/>
                <a:gd name="connsiteY2" fmla="*/ 3022417 h 3251261"/>
                <a:gd name="connsiteX3" fmla="*/ 1216021 w 3148951"/>
                <a:gd name="connsiteY3" fmla="*/ 2984317 h 3251261"/>
                <a:gd name="connsiteX4" fmla="*/ 1038221 w 3148951"/>
                <a:gd name="connsiteY4" fmla="*/ 3066867 h 3251261"/>
                <a:gd name="connsiteX5" fmla="*/ 1031871 w 3148951"/>
                <a:gd name="connsiteY5" fmla="*/ 3251017 h 3251261"/>
                <a:gd name="connsiteX6" fmla="*/ 1393821 w 3148951"/>
                <a:gd name="connsiteY6" fmla="*/ 3098617 h 3251261"/>
                <a:gd name="connsiteX7" fmla="*/ 1920871 w 3148951"/>
                <a:gd name="connsiteY7" fmla="*/ 2793817 h 3251261"/>
                <a:gd name="connsiteX8" fmla="*/ 2352671 w 3148951"/>
                <a:gd name="connsiteY8" fmla="*/ 2476317 h 3251261"/>
                <a:gd name="connsiteX9" fmla="*/ 2397121 w 3148951"/>
                <a:gd name="connsiteY9" fmla="*/ 2419167 h 3251261"/>
                <a:gd name="connsiteX10" fmla="*/ 2422521 w 3148951"/>
                <a:gd name="connsiteY10" fmla="*/ 3047817 h 3251261"/>
                <a:gd name="connsiteX11" fmla="*/ 2632071 w 3148951"/>
                <a:gd name="connsiteY11" fmla="*/ 2882717 h 3251261"/>
                <a:gd name="connsiteX12" fmla="*/ 2606671 w 3148951"/>
                <a:gd name="connsiteY12" fmla="*/ 2457267 h 3251261"/>
                <a:gd name="connsiteX13" fmla="*/ 3070221 w 3148951"/>
                <a:gd name="connsiteY13" fmla="*/ 1942917 h 3251261"/>
                <a:gd name="connsiteX14" fmla="*/ 3076571 w 3148951"/>
                <a:gd name="connsiteY14" fmla="*/ 926917 h 3251261"/>
                <a:gd name="connsiteX15" fmla="*/ 2352671 w 3148951"/>
                <a:gd name="connsiteY15" fmla="*/ 44267 h 3251261"/>
                <a:gd name="connsiteX16" fmla="*/ 2327271 w 3148951"/>
                <a:gd name="connsiteY16" fmla="*/ 145867 h 3251261"/>
                <a:gd name="connsiteX17" fmla="*/ 2359021 w 3148951"/>
                <a:gd name="connsiteY17" fmla="*/ 266517 h 3251261"/>
                <a:gd name="connsiteX18" fmla="*/ 1768471 w 3148951"/>
                <a:gd name="connsiteY18" fmla="*/ 857067 h 3251261"/>
                <a:gd name="connsiteX19" fmla="*/ 1368421 w 3148951"/>
                <a:gd name="connsiteY19" fmla="*/ 1206317 h 3251261"/>
                <a:gd name="connsiteX20" fmla="*/ 1108071 w 3148951"/>
                <a:gd name="connsiteY20" fmla="*/ 1866717 h 3251261"/>
                <a:gd name="connsiteX21" fmla="*/ 22221 w 3148951"/>
                <a:gd name="connsiteY21" fmla="*/ 2736667 h 3251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148951" h="3251261">
                  <a:moveTo>
                    <a:pt x="22221" y="2736667"/>
                  </a:moveTo>
                  <a:cubicBezTo>
                    <a:pt x="-98429" y="2952567"/>
                    <a:pt x="307971" y="3114492"/>
                    <a:pt x="384171" y="3162117"/>
                  </a:cubicBezTo>
                  <a:cubicBezTo>
                    <a:pt x="460371" y="3209742"/>
                    <a:pt x="340779" y="3052050"/>
                    <a:pt x="479421" y="3022417"/>
                  </a:cubicBezTo>
                  <a:cubicBezTo>
                    <a:pt x="618063" y="2992784"/>
                    <a:pt x="1122888" y="2976909"/>
                    <a:pt x="1216021" y="2984317"/>
                  </a:cubicBezTo>
                  <a:cubicBezTo>
                    <a:pt x="1309154" y="2991725"/>
                    <a:pt x="1068913" y="3022417"/>
                    <a:pt x="1038221" y="3066867"/>
                  </a:cubicBezTo>
                  <a:cubicBezTo>
                    <a:pt x="1007529" y="3111317"/>
                    <a:pt x="972604" y="3245725"/>
                    <a:pt x="1031871" y="3251017"/>
                  </a:cubicBezTo>
                  <a:cubicBezTo>
                    <a:pt x="1091138" y="3256309"/>
                    <a:pt x="1245654" y="3174817"/>
                    <a:pt x="1393821" y="3098617"/>
                  </a:cubicBezTo>
                  <a:cubicBezTo>
                    <a:pt x="1541988" y="3022417"/>
                    <a:pt x="1761063" y="2897534"/>
                    <a:pt x="1920871" y="2793817"/>
                  </a:cubicBezTo>
                  <a:cubicBezTo>
                    <a:pt x="2080679" y="2690100"/>
                    <a:pt x="2273296" y="2538759"/>
                    <a:pt x="2352671" y="2476317"/>
                  </a:cubicBezTo>
                  <a:cubicBezTo>
                    <a:pt x="2432046" y="2413875"/>
                    <a:pt x="2385479" y="2323917"/>
                    <a:pt x="2397121" y="2419167"/>
                  </a:cubicBezTo>
                  <a:cubicBezTo>
                    <a:pt x="2408763" y="2514417"/>
                    <a:pt x="2383363" y="2970559"/>
                    <a:pt x="2422521" y="3047817"/>
                  </a:cubicBezTo>
                  <a:cubicBezTo>
                    <a:pt x="2461679" y="3125075"/>
                    <a:pt x="2601379" y="2981142"/>
                    <a:pt x="2632071" y="2882717"/>
                  </a:cubicBezTo>
                  <a:cubicBezTo>
                    <a:pt x="2662763" y="2784292"/>
                    <a:pt x="2533646" y="2613900"/>
                    <a:pt x="2606671" y="2457267"/>
                  </a:cubicBezTo>
                  <a:cubicBezTo>
                    <a:pt x="2679696" y="2300634"/>
                    <a:pt x="2991904" y="2197975"/>
                    <a:pt x="3070221" y="1942917"/>
                  </a:cubicBezTo>
                  <a:cubicBezTo>
                    <a:pt x="3148538" y="1687859"/>
                    <a:pt x="3196163" y="1243359"/>
                    <a:pt x="3076571" y="926917"/>
                  </a:cubicBezTo>
                  <a:cubicBezTo>
                    <a:pt x="2956979" y="610475"/>
                    <a:pt x="2477554" y="174442"/>
                    <a:pt x="2352671" y="44267"/>
                  </a:cubicBezTo>
                  <a:cubicBezTo>
                    <a:pt x="2227788" y="-85908"/>
                    <a:pt x="2326213" y="108825"/>
                    <a:pt x="2327271" y="145867"/>
                  </a:cubicBezTo>
                  <a:cubicBezTo>
                    <a:pt x="2328329" y="182909"/>
                    <a:pt x="2452154" y="147984"/>
                    <a:pt x="2359021" y="266517"/>
                  </a:cubicBezTo>
                  <a:cubicBezTo>
                    <a:pt x="2265888" y="385050"/>
                    <a:pt x="1933571" y="700434"/>
                    <a:pt x="1768471" y="857067"/>
                  </a:cubicBezTo>
                  <a:cubicBezTo>
                    <a:pt x="1603371" y="1013700"/>
                    <a:pt x="1478488" y="1038042"/>
                    <a:pt x="1368421" y="1206317"/>
                  </a:cubicBezTo>
                  <a:cubicBezTo>
                    <a:pt x="1258354" y="1374592"/>
                    <a:pt x="1335613" y="1608484"/>
                    <a:pt x="1108071" y="1866717"/>
                  </a:cubicBezTo>
                  <a:cubicBezTo>
                    <a:pt x="880529" y="2124950"/>
                    <a:pt x="142871" y="2520767"/>
                    <a:pt x="22221" y="2736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79D5AED8-9BDF-4D53-AA04-309A83852B47}"/>
                </a:ext>
              </a:extLst>
            </p:cNvPr>
            <p:cNvSpPr/>
            <p:nvPr/>
          </p:nvSpPr>
          <p:spPr>
            <a:xfrm>
              <a:off x="6157064" y="7635608"/>
              <a:ext cx="1921852" cy="2996979"/>
            </a:xfrm>
            <a:custGeom>
              <a:avLst/>
              <a:gdLst>
                <a:gd name="connsiteX0" fmla="*/ 49003 w 1921852"/>
                <a:gd name="connsiteY0" fmla="*/ 1355992 h 2996979"/>
                <a:gd name="connsiteX1" fmla="*/ 82869 w 1921852"/>
                <a:gd name="connsiteY1" fmla="*/ 1186659 h 2996979"/>
                <a:gd name="connsiteX2" fmla="*/ 1022669 w 1921852"/>
                <a:gd name="connsiteY2" fmla="*/ 424659 h 2996979"/>
                <a:gd name="connsiteX3" fmla="*/ 1556069 w 1921852"/>
                <a:gd name="connsiteY3" fmla="*/ 111392 h 2996979"/>
                <a:gd name="connsiteX4" fmla="*/ 1911669 w 1921852"/>
                <a:gd name="connsiteY4" fmla="*/ 2346592 h 2996979"/>
                <a:gd name="connsiteX5" fmla="*/ 1801603 w 1921852"/>
                <a:gd name="connsiteY5" fmla="*/ 2990059 h 2996979"/>
                <a:gd name="connsiteX6" fmla="*/ 1556069 w 1921852"/>
                <a:gd name="connsiteY6" fmla="*/ 2668325 h 2996979"/>
                <a:gd name="connsiteX7" fmla="*/ 675536 w 1921852"/>
                <a:gd name="connsiteY7" fmla="*/ 2371992 h 2996979"/>
                <a:gd name="connsiteX8" fmla="*/ 209869 w 1921852"/>
                <a:gd name="connsiteY8" fmla="*/ 2439725 h 2996979"/>
                <a:gd name="connsiteX9" fmla="*/ 912603 w 1921852"/>
                <a:gd name="connsiteY9" fmla="*/ 2143392 h 2996979"/>
                <a:gd name="connsiteX10" fmla="*/ 286069 w 1921852"/>
                <a:gd name="connsiteY10" fmla="*/ 2219592 h 2996979"/>
                <a:gd name="connsiteX11" fmla="*/ 99803 w 1921852"/>
                <a:gd name="connsiteY11" fmla="*/ 1389859 h 2996979"/>
                <a:gd name="connsiteX12" fmla="*/ 49003 w 1921852"/>
                <a:gd name="connsiteY12" fmla="*/ 1355992 h 299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1852" h="2996979">
                  <a:moveTo>
                    <a:pt x="49003" y="1355992"/>
                  </a:moveTo>
                  <a:cubicBezTo>
                    <a:pt x="46181" y="1322125"/>
                    <a:pt x="-79409" y="1341881"/>
                    <a:pt x="82869" y="1186659"/>
                  </a:cubicBezTo>
                  <a:cubicBezTo>
                    <a:pt x="245147" y="1031437"/>
                    <a:pt x="777136" y="603870"/>
                    <a:pt x="1022669" y="424659"/>
                  </a:cubicBezTo>
                  <a:cubicBezTo>
                    <a:pt x="1268202" y="245448"/>
                    <a:pt x="1407902" y="-208930"/>
                    <a:pt x="1556069" y="111392"/>
                  </a:cubicBezTo>
                  <a:cubicBezTo>
                    <a:pt x="1704236" y="431714"/>
                    <a:pt x="1870747" y="1866814"/>
                    <a:pt x="1911669" y="2346592"/>
                  </a:cubicBezTo>
                  <a:cubicBezTo>
                    <a:pt x="1952591" y="2826370"/>
                    <a:pt x="1860870" y="2936437"/>
                    <a:pt x="1801603" y="2990059"/>
                  </a:cubicBezTo>
                  <a:cubicBezTo>
                    <a:pt x="1742336" y="3043681"/>
                    <a:pt x="1743747" y="2771336"/>
                    <a:pt x="1556069" y="2668325"/>
                  </a:cubicBezTo>
                  <a:cubicBezTo>
                    <a:pt x="1368391" y="2565314"/>
                    <a:pt x="899903" y="2410092"/>
                    <a:pt x="675536" y="2371992"/>
                  </a:cubicBezTo>
                  <a:cubicBezTo>
                    <a:pt x="451169" y="2333892"/>
                    <a:pt x="170358" y="2477825"/>
                    <a:pt x="209869" y="2439725"/>
                  </a:cubicBezTo>
                  <a:cubicBezTo>
                    <a:pt x="249380" y="2401625"/>
                    <a:pt x="899903" y="2180081"/>
                    <a:pt x="912603" y="2143392"/>
                  </a:cubicBezTo>
                  <a:cubicBezTo>
                    <a:pt x="925303" y="2106703"/>
                    <a:pt x="421536" y="2345181"/>
                    <a:pt x="286069" y="2219592"/>
                  </a:cubicBezTo>
                  <a:cubicBezTo>
                    <a:pt x="150602" y="2094003"/>
                    <a:pt x="139314" y="1530970"/>
                    <a:pt x="99803" y="1389859"/>
                  </a:cubicBezTo>
                  <a:cubicBezTo>
                    <a:pt x="60292" y="1248748"/>
                    <a:pt x="51825" y="1389859"/>
                    <a:pt x="49003" y="13559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F0140E6C-7CB9-4FD0-9E35-18B1BDF7C970}"/>
                </a:ext>
              </a:extLst>
            </p:cNvPr>
            <p:cNvSpPr/>
            <p:nvPr/>
          </p:nvSpPr>
          <p:spPr>
            <a:xfrm>
              <a:off x="4277627" y="9928791"/>
              <a:ext cx="3755265" cy="2849922"/>
            </a:xfrm>
            <a:custGeom>
              <a:avLst/>
              <a:gdLst>
                <a:gd name="connsiteX0" fmla="*/ 3664106 w 3755265"/>
                <a:gd name="connsiteY0" fmla="*/ 1154076 h 2849922"/>
                <a:gd name="connsiteX1" fmla="*/ 3520173 w 3755265"/>
                <a:gd name="connsiteY1" fmla="*/ 1255676 h 2849922"/>
                <a:gd name="connsiteX2" fmla="*/ 2885173 w 3755265"/>
                <a:gd name="connsiteY2" fmla="*/ 2407142 h 2849922"/>
                <a:gd name="connsiteX3" fmla="*/ 2707373 w 3755265"/>
                <a:gd name="connsiteY3" fmla="*/ 2847409 h 2849922"/>
                <a:gd name="connsiteX4" fmla="*/ 294373 w 3755265"/>
                <a:gd name="connsiteY4" fmla="*/ 2559542 h 2849922"/>
                <a:gd name="connsiteX5" fmla="*/ 141973 w 3755265"/>
                <a:gd name="connsiteY5" fmla="*/ 2000742 h 2849922"/>
                <a:gd name="connsiteX6" fmla="*/ 1217240 w 3755265"/>
                <a:gd name="connsiteY6" fmla="*/ 2119276 h 2849922"/>
                <a:gd name="connsiteX7" fmla="*/ 1919973 w 3755265"/>
                <a:gd name="connsiteY7" fmla="*/ 1391142 h 2849922"/>
                <a:gd name="connsiteX8" fmla="*/ 2444906 w 3755265"/>
                <a:gd name="connsiteY8" fmla="*/ 925476 h 2849922"/>
                <a:gd name="connsiteX9" fmla="*/ 3037573 w 3755265"/>
                <a:gd name="connsiteY9" fmla="*/ 950876 h 2849922"/>
                <a:gd name="connsiteX10" fmla="*/ 2893640 w 3755265"/>
                <a:gd name="connsiteY10" fmla="*/ 392076 h 2849922"/>
                <a:gd name="connsiteX11" fmla="*/ 2190906 w 3755265"/>
                <a:gd name="connsiteY11" fmla="*/ 28009 h 2849922"/>
                <a:gd name="connsiteX12" fmla="*/ 3664106 w 3755265"/>
                <a:gd name="connsiteY12" fmla="*/ 1154076 h 284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55265" h="2849922">
                  <a:moveTo>
                    <a:pt x="3664106" y="1154076"/>
                  </a:moveTo>
                  <a:cubicBezTo>
                    <a:pt x="3885650" y="1358687"/>
                    <a:pt x="3649995" y="1046832"/>
                    <a:pt x="3520173" y="1255676"/>
                  </a:cubicBezTo>
                  <a:cubicBezTo>
                    <a:pt x="3390351" y="1464520"/>
                    <a:pt x="3020640" y="2141853"/>
                    <a:pt x="2885173" y="2407142"/>
                  </a:cubicBezTo>
                  <a:cubicBezTo>
                    <a:pt x="2749706" y="2672431"/>
                    <a:pt x="3139173" y="2822009"/>
                    <a:pt x="2707373" y="2847409"/>
                  </a:cubicBezTo>
                  <a:cubicBezTo>
                    <a:pt x="2275573" y="2872809"/>
                    <a:pt x="721940" y="2700653"/>
                    <a:pt x="294373" y="2559542"/>
                  </a:cubicBezTo>
                  <a:cubicBezTo>
                    <a:pt x="-133194" y="2418431"/>
                    <a:pt x="-11838" y="2074120"/>
                    <a:pt x="141973" y="2000742"/>
                  </a:cubicBezTo>
                  <a:cubicBezTo>
                    <a:pt x="295784" y="1927364"/>
                    <a:pt x="920907" y="2220876"/>
                    <a:pt x="1217240" y="2119276"/>
                  </a:cubicBezTo>
                  <a:cubicBezTo>
                    <a:pt x="1513573" y="2017676"/>
                    <a:pt x="1715362" y="1590109"/>
                    <a:pt x="1919973" y="1391142"/>
                  </a:cubicBezTo>
                  <a:cubicBezTo>
                    <a:pt x="2124584" y="1192175"/>
                    <a:pt x="2258640" y="998854"/>
                    <a:pt x="2444906" y="925476"/>
                  </a:cubicBezTo>
                  <a:cubicBezTo>
                    <a:pt x="2631172" y="852098"/>
                    <a:pt x="2962784" y="1039776"/>
                    <a:pt x="3037573" y="950876"/>
                  </a:cubicBezTo>
                  <a:cubicBezTo>
                    <a:pt x="3112362" y="861976"/>
                    <a:pt x="3034751" y="545887"/>
                    <a:pt x="2893640" y="392076"/>
                  </a:cubicBezTo>
                  <a:cubicBezTo>
                    <a:pt x="2752529" y="238265"/>
                    <a:pt x="2069551" y="-98991"/>
                    <a:pt x="2190906" y="28009"/>
                  </a:cubicBezTo>
                  <a:cubicBezTo>
                    <a:pt x="2312261" y="155009"/>
                    <a:pt x="3442562" y="949465"/>
                    <a:pt x="3664106" y="11540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3FD78600-151C-432D-A5C2-DF42BAA88308}"/>
                </a:ext>
              </a:extLst>
            </p:cNvPr>
            <p:cNvSpPr/>
            <p:nvPr/>
          </p:nvSpPr>
          <p:spPr>
            <a:xfrm>
              <a:off x="4920958" y="11176452"/>
              <a:ext cx="509564" cy="723509"/>
            </a:xfrm>
            <a:custGeom>
              <a:avLst/>
              <a:gdLst>
                <a:gd name="connsiteX0" fmla="*/ 197142 w 509564"/>
                <a:gd name="connsiteY0" fmla="*/ 24948 h 723509"/>
                <a:gd name="connsiteX1" fmla="*/ 165392 w 509564"/>
                <a:gd name="connsiteY1" fmla="*/ 101148 h 723509"/>
                <a:gd name="connsiteX2" fmla="*/ 311442 w 509564"/>
                <a:gd name="connsiteY2" fmla="*/ 609148 h 723509"/>
                <a:gd name="connsiteX3" fmla="*/ 508292 w 509564"/>
                <a:gd name="connsiteY3" fmla="*/ 723448 h 723509"/>
                <a:gd name="connsiteX4" fmla="*/ 209842 w 509564"/>
                <a:gd name="connsiteY4" fmla="*/ 602798 h 723509"/>
                <a:gd name="connsiteX5" fmla="*/ 292 w 509564"/>
                <a:gd name="connsiteY5" fmla="*/ 412298 h 723509"/>
                <a:gd name="connsiteX6" fmla="*/ 197142 w 509564"/>
                <a:gd name="connsiteY6" fmla="*/ 24948 h 72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9564" h="723509">
                  <a:moveTo>
                    <a:pt x="197142" y="24948"/>
                  </a:moveTo>
                  <a:cubicBezTo>
                    <a:pt x="224659" y="-26910"/>
                    <a:pt x="146342" y="3781"/>
                    <a:pt x="165392" y="101148"/>
                  </a:cubicBezTo>
                  <a:cubicBezTo>
                    <a:pt x="184442" y="198515"/>
                    <a:pt x="254292" y="505431"/>
                    <a:pt x="311442" y="609148"/>
                  </a:cubicBezTo>
                  <a:cubicBezTo>
                    <a:pt x="368592" y="712865"/>
                    <a:pt x="525225" y="724506"/>
                    <a:pt x="508292" y="723448"/>
                  </a:cubicBezTo>
                  <a:cubicBezTo>
                    <a:pt x="491359" y="722390"/>
                    <a:pt x="294509" y="654656"/>
                    <a:pt x="209842" y="602798"/>
                  </a:cubicBezTo>
                  <a:cubicBezTo>
                    <a:pt x="125175" y="550940"/>
                    <a:pt x="8759" y="510723"/>
                    <a:pt x="292" y="412298"/>
                  </a:cubicBezTo>
                  <a:cubicBezTo>
                    <a:pt x="-8175" y="313873"/>
                    <a:pt x="169625" y="76806"/>
                    <a:pt x="197142" y="249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5A1B26CC-8177-42E0-9941-5AD020141138}"/>
                </a:ext>
              </a:extLst>
            </p:cNvPr>
            <p:cNvSpPr/>
            <p:nvPr/>
          </p:nvSpPr>
          <p:spPr>
            <a:xfrm>
              <a:off x="6321010" y="10363453"/>
              <a:ext cx="810525" cy="907251"/>
            </a:xfrm>
            <a:custGeom>
              <a:avLst/>
              <a:gdLst>
                <a:gd name="connsiteX0" fmla="*/ 54390 w 810525"/>
                <a:gd name="connsiteY0" fmla="*/ 44197 h 907251"/>
                <a:gd name="connsiteX1" fmla="*/ 155990 w 810525"/>
                <a:gd name="connsiteY1" fmla="*/ 101347 h 907251"/>
                <a:gd name="connsiteX2" fmla="*/ 810040 w 810525"/>
                <a:gd name="connsiteY2" fmla="*/ 717297 h 907251"/>
                <a:gd name="connsiteX3" fmla="*/ 41690 w 810525"/>
                <a:gd name="connsiteY3" fmla="*/ 901447 h 907251"/>
                <a:gd name="connsiteX4" fmla="*/ 98840 w 810525"/>
                <a:gd name="connsiteY4" fmla="*/ 545847 h 907251"/>
                <a:gd name="connsiteX5" fmla="*/ 54390 w 810525"/>
                <a:gd name="connsiteY5" fmla="*/ 44197 h 90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525" h="907251">
                  <a:moveTo>
                    <a:pt x="54390" y="44197"/>
                  </a:moveTo>
                  <a:cubicBezTo>
                    <a:pt x="63915" y="-29886"/>
                    <a:pt x="30048" y="-10836"/>
                    <a:pt x="155990" y="101347"/>
                  </a:cubicBezTo>
                  <a:cubicBezTo>
                    <a:pt x="281932" y="213530"/>
                    <a:pt x="829090" y="583947"/>
                    <a:pt x="810040" y="717297"/>
                  </a:cubicBezTo>
                  <a:cubicBezTo>
                    <a:pt x="790990" y="850647"/>
                    <a:pt x="160223" y="930022"/>
                    <a:pt x="41690" y="901447"/>
                  </a:cubicBezTo>
                  <a:cubicBezTo>
                    <a:pt x="-76843" y="872872"/>
                    <a:pt x="94607" y="685547"/>
                    <a:pt x="98840" y="545847"/>
                  </a:cubicBezTo>
                  <a:cubicBezTo>
                    <a:pt x="103073" y="406147"/>
                    <a:pt x="44865" y="118280"/>
                    <a:pt x="54390" y="44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CE0DF058-1E7C-4147-9F4C-66826A73ED5A}"/>
                </a:ext>
              </a:extLst>
            </p:cNvPr>
            <p:cNvSpPr/>
            <p:nvPr/>
          </p:nvSpPr>
          <p:spPr>
            <a:xfrm>
              <a:off x="7183743" y="10181452"/>
              <a:ext cx="826686" cy="813882"/>
            </a:xfrm>
            <a:custGeom>
              <a:avLst/>
              <a:gdLst>
                <a:gd name="connsiteX0" fmla="*/ 23507 w 826686"/>
                <a:gd name="connsiteY0" fmla="*/ 105548 h 813882"/>
                <a:gd name="connsiteX1" fmla="*/ 201307 w 826686"/>
                <a:gd name="connsiteY1" fmla="*/ 226198 h 813882"/>
                <a:gd name="connsiteX2" fmla="*/ 588657 w 826686"/>
                <a:gd name="connsiteY2" fmla="*/ 607198 h 813882"/>
                <a:gd name="connsiteX3" fmla="*/ 639457 w 826686"/>
                <a:gd name="connsiteY3" fmla="*/ 804048 h 813882"/>
                <a:gd name="connsiteX4" fmla="*/ 817257 w 826686"/>
                <a:gd name="connsiteY4" fmla="*/ 308748 h 813882"/>
                <a:gd name="connsiteX5" fmla="*/ 315607 w 826686"/>
                <a:gd name="connsiteY5" fmla="*/ 10298 h 813882"/>
                <a:gd name="connsiteX6" fmla="*/ 715657 w 826686"/>
                <a:gd name="connsiteY6" fmla="*/ 677048 h 813882"/>
                <a:gd name="connsiteX7" fmla="*/ 23507 w 826686"/>
                <a:gd name="connsiteY7" fmla="*/ 105548 h 81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686" h="813882">
                  <a:moveTo>
                    <a:pt x="23507" y="105548"/>
                  </a:moveTo>
                  <a:cubicBezTo>
                    <a:pt x="-62218" y="30406"/>
                    <a:pt x="107115" y="142590"/>
                    <a:pt x="201307" y="226198"/>
                  </a:cubicBezTo>
                  <a:cubicBezTo>
                    <a:pt x="295499" y="309806"/>
                    <a:pt x="515632" y="510890"/>
                    <a:pt x="588657" y="607198"/>
                  </a:cubicBezTo>
                  <a:cubicBezTo>
                    <a:pt x="661682" y="703506"/>
                    <a:pt x="601357" y="853790"/>
                    <a:pt x="639457" y="804048"/>
                  </a:cubicBezTo>
                  <a:cubicBezTo>
                    <a:pt x="677557" y="754306"/>
                    <a:pt x="871232" y="441040"/>
                    <a:pt x="817257" y="308748"/>
                  </a:cubicBezTo>
                  <a:cubicBezTo>
                    <a:pt x="763282" y="176456"/>
                    <a:pt x="332540" y="-51085"/>
                    <a:pt x="315607" y="10298"/>
                  </a:cubicBezTo>
                  <a:cubicBezTo>
                    <a:pt x="298674" y="71681"/>
                    <a:pt x="768574" y="662231"/>
                    <a:pt x="715657" y="677048"/>
                  </a:cubicBezTo>
                  <a:cubicBezTo>
                    <a:pt x="662740" y="691865"/>
                    <a:pt x="109232" y="180690"/>
                    <a:pt x="23507" y="105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C42AAB5B-75F8-415B-AFEE-274B241D9E6F}"/>
                </a:ext>
              </a:extLst>
            </p:cNvPr>
            <p:cNvSpPr/>
            <p:nvPr/>
          </p:nvSpPr>
          <p:spPr>
            <a:xfrm>
              <a:off x="3322009" y="11747500"/>
              <a:ext cx="329249" cy="78269"/>
            </a:xfrm>
            <a:custGeom>
              <a:avLst/>
              <a:gdLst>
                <a:gd name="connsiteX0" fmla="*/ 6979 w 329249"/>
                <a:gd name="connsiteY0" fmla="*/ 76200 h 78269"/>
                <a:gd name="connsiteX1" fmla="*/ 81591 w 329249"/>
                <a:gd name="connsiteY1" fmla="*/ 66675 h 78269"/>
                <a:gd name="connsiteX2" fmla="*/ 289554 w 329249"/>
                <a:gd name="connsiteY2" fmla="*/ 15875 h 78269"/>
                <a:gd name="connsiteX3" fmla="*/ 329241 w 329249"/>
                <a:gd name="connsiteY3" fmla="*/ 0 h 78269"/>
                <a:gd name="connsiteX4" fmla="*/ 240341 w 329249"/>
                <a:gd name="connsiteY4" fmla="*/ 36513 h 78269"/>
                <a:gd name="connsiteX5" fmla="*/ 6979 w 329249"/>
                <a:gd name="connsiteY5" fmla="*/ 76200 h 78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249" h="78269">
                  <a:moveTo>
                    <a:pt x="6979" y="76200"/>
                  </a:moveTo>
                  <a:cubicBezTo>
                    <a:pt x="-19479" y="81227"/>
                    <a:pt x="34495" y="76729"/>
                    <a:pt x="81591" y="66675"/>
                  </a:cubicBezTo>
                  <a:cubicBezTo>
                    <a:pt x="128687" y="56621"/>
                    <a:pt x="248279" y="26987"/>
                    <a:pt x="289554" y="15875"/>
                  </a:cubicBezTo>
                  <a:cubicBezTo>
                    <a:pt x="330829" y="4763"/>
                    <a:pt x="329241" y="0"/>
                    <a:pt x="329241" y="0"/>
                  </a:cubicBezTo>
                  <a:cubicBezTo>
                    <a:pt x="321039" y="3440"/>
                    <a:pt x="296433" y="21961"/>
                    <a:pt x="240341" y="36513"/>
                  </a:cubicBezTo>
                  <a:cubicBezTo>
                    <a:pt x="184249" y="51065"/>
                    <a:pt x="33437" y="71173"/>
                    <a:pt x="6979" y="76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317C3D37-4874-44FC-911C-45CCA5A13000}"/>
                </a:ext>
              </a:extLst>
            </p:cNvPr>
            <p:cNvSpPr/>
            <p:nvPr/>
          </p:nvSpPr>
          <p:spPr>
            <a:xfrm>
              <a:off x="2835268" y="11551568"/>
              <a:ext cx="327055" cy="102616"/>
            </a:xfrm>
            <a:custGeom>
              <a:avLst/>
              <a:gdLst>
                <a:gd name="connsiteX0" fmla="*/ 7 w 327055"/>
                <a:gd name="connsiteY0" fmla="*/ 14957 h 102616"/>
                <a:gd name="connsiteX1" fmla="*/ 161932 w 327055"/>
                <a:gd name="connsiteY1" fmla="*/ 5432 h 102616"/>
                <a:gd name="connsiteX2" fmla="*/ 323857 w 327055"/>
                <a:gd name="connsiteY2" fmla="*/ 100682 h 102616"/>
                <a:gd name="connsiteX3" fmla="*/ 261945 w 327055"/>
                <a:gd name="connsiteY3" fmla="*/ 67345 h 102616"/>
                <a:gd name="connsiteX4" fmla="*/ 168282 w 327055"/>
                <a:gd name="connsiteY4" fmla="*/ 41945 h 102616"/>
                <a:gd name="connsiteX5" fmla="*/ 7 w 327055"/>
                <a:gd name="connsiteY5" fmla="*/ 14957 h 10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55" h="102616">
                  <a:moveTo>
                    <a:pt x="7" y="14957"/>
                  </a:moveTo>
                  <a:cubicBezTo>
                    <a:pt x="-1051" y="8871"/>
                    <a:pt x="107957" y="-8856"/>
                    <a:pt x="161932" y="5432"/>
                  </a:cubicBezTo>
                  <a:cubicBezTo>
                    <a:pt x="215907" y="19720"/>
                    <a:pt x="307188" y="90363"/>
                    <a:pt x="323857" y="100682"/>
                  </a:cubicBezTo>
                  <a:cubicBezTo>
                    <a:pt x="340526" y="111001"/>
                    <a:pt x="287874" y="77135"/>
                    <a:pt x="261945" y="67345"/>
                  </a:cubicBezTo>
                  <a:cubicBezTo>
                    <a:pt x="236016" y="57555"/>
                    <a:pt x="211674" y="50147"/>
                    <a:pt x="168282" y="41945"/>
                  </a:cubicBezTo>
                  <a:cubicBezTo>
                    <a:pt x="124890" y="33743"/>
                    <a:pt x="1065" y="21043"/>
                    <a:pt x="7" y="149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641E1802-66DE-4620-B705-4B5E5B533B4C}"/>
                </a:ext>
              </a:extLst>
            </p:cNvPr>
            <p:cNvSpPr/>
            <p:nvPr/>
          </p:nvSpPr>
          <p:spPr>
            <a:xfrm>
              <a:off x="3165207" y="11653796"/>
              <a:ext cx="313161" cy="141454"/>
            </a:xfrm>
            <a:custGeom>
              <a:avLst/>
              <a:gdLst>
                <a:gd name="connsiteX0" fmla="*/ 1856 w 313161"/>
                <a:gd name="connsiteY0" fmla="*/ 42 h 141454"/>
                <a:gd name="connsiteX1" fmla="*/ 228868 w 313161"/>
                <a:gd name="connsiteY1" fmla="*/ 104817 h 141454"/>
                <a:gd name="connsiteX2" fmla="*/ 313006 w 313161"/>
                <a:gd name="connsiteY2" fmla="*/ 141329 h 141454"/>
                <a:gd name="connsiteX3" fmla="*/ 246331 w 313161"/>
                <a:gd name="connsiteY3" fmla="*/ 115929 h 141454"/>
                <a:gd name="connsiteX4" fmla="*/ 127268 w 313161"/>
                <a:gd name="connsiteY4" fmla="*/ 92117 h 141454"/>
                <a:gd name="connsiteX5" fmla="*/ 1856 w 313161"/>
                <a:gd name="connsiteY5" fmla="*/ 42 h 141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3161" h="141454">
                  <a:moveTo>
                    <a:pt x="1856" y="42"/>
                  </a:moveTo>
                  <a:cubicBezTo>
                    <a:pt x="18789" y="2159"/>
                    <a:pt x="177010" y="81269"/>
                    <a:pt x="228868" y="104817"/>
                  </a:cubicBezTo>
                  <a:cubicBezTo>
                    <a:pt x="280726" y="128365"/>
                    <a:pt x="310096" y="139477"/>
                    <a:pt x="313006" y="141329"/>
                  </a:cubicBezTo>
                  <a:cubicBezTo>
                    <a:pt x="315916" y="143181"/>
                    <a:pt x="277287" y="124131"/>
                    <a:pt x="246331" y="115929"/>
                  </a:cubicBezTo>
                  <a:cubicBezTo>
                    <a:pt x="215375" y="107727"/>
                    <a:pt x="166162" y="109579"/>
                    <a:pt x="127268" y="92117"/>
                  </a:cubicBezTo>
                  <a:cubicBezTo>
                    <a:pt x="88374" y="74655"/>
                    <a:pt x="-15077" y="-2075"/>
                    <a:pt x="1856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62FE3188-8A29-4CE0-BB27-155E9A3FD3FF}"/>
                </a:ext>
              </a:extLst>
            </p:cNvPr>
            <p:cNvSpPr/>
            <p:nvPr/>
          </p:nvSpPr>
          <p:spPr>
            <a:xfrm>
              <a:off x="2581818" y="11535975"/>
              <a:ext cx="284544" cy="54193"/>
            </a:xfrm>
            <a:custGeom>
              <a:avLst/>
              <a:gdLst>
                <a:gd name="connsiteX0" fmla="*/ 1045 w 284544"/>
                <a:gd name="connsiteY0" fmla="*/ 3563 h 54193"/>
                <a:gd name="connsiteX1" fmla="*/ 253457 w 284544"/>
                <a:gd name="connsiteY1" fmla="*/ 48013 h 54193"/>
                <a:gd name="connsiteX2" fmla="*/ 270920 w 284544"/>
                <a:gd name="connsiteY2" fmla="*/ 49600 h 54193"/>
                <a:gd name="connsiteX3" fmla="*/ 166145 w 284544"/>
                <a:gd name="connsiteY3" fmla="*/ 8325 h 54193"/>
                <a:gd name="connsiteX4" fmla="*/ 1045 w 284544"/>
                <a:gd name="connsiteY4" fmla="*/ 3563 h 5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544" h="54193">
                  <a:moveTo>
                    <a:pt x="1045" y="3563"/>
                  </a:moveTo>
                  <a:cubicBezTo>
                    <a:pt x="15597" y="10178"/>
                    <a:pt x="208478" y="40340"/>
                    <a:pt x="253457" y="48013"/>
                  </a:cubicBezTo>
                  <a:cubicBezTo>
                    <a:pt x="298436" y="55686"/>
                    <a:pt x="285472" y="56215"/>
                    <a:pt x="270920" y="49600"/>
                  </a:cubicBezTo>
                  <a:cubicBezTo>
                    <a:pt x="256368" y="42985"/>
                    <a:pt x="204245" y="16527"/>
                    <a:pt x="166145" y="8325"/>
                  </a:cubicBezTo>
                  <a:cubicBezTo>
                    <a:pt x="128045" y="123"/>
                    <a:pt x="-13507" y="-3052"/>
                    <a:pt x="1045" y="3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D84C80E8-CD76-42A4-A3DD-8C7BB6234A3D}"/>
                </a:ext>
              </a:extLst>
            </p:cNvPr>
            <p:cNvSpPr/>
            <p:nvPr/>
          </p:nvSpPr>
          <p:spPr>
            <a:xfrm>
              <a:off x="2417536" y="11499062"/>
              <a:ext cx="440537" cy="75599"/>
            </a:xfrm>
            <a:custGeom>
              <a:avLst/>
              <a:gdLst>
                <a:gd name="connsiteX0" fmla="*/ 227 w 440537"/>
                <a:gd name="connsiteY0" fmla="*/ 75401 h 75599"/>
                <a:gd name="connsiteX1" fmla="*/ 193902 w 440537"/>
                <a:gd name="connsiteY1" fmla="*/ 24601 h 75599"/>
                <a:gd name="connsiteX2" fmla="*/ 365352 w 440537"/>
                <a:gd name="connsiteY2" fmla="*/ 43651 h 75599"/>
                <a:gd name="connsiteX3" fmla="*/ 439964 w 440537"/>
                <a:gd name="connsiteY3" fmla="*/ 57938 h 75599"/>
                <a:gd name="connsiteX4" fmla="*/ 330427 w 440537"/>
                <a:gd name="connsiteY4" fmla="*/ 21426 h 75599"/>
                <a:gd name="connsiteX5" fmla="*/ 233589 w 440537"/>
                <a:gd name="connsiteY5" fmla="*/ 2376 h 75599"/>
                <a:gd name="connsiteX6" fmla="*/ 227 w 440537"/>
                <a:gd name="connsiteY6" fmla="*/ 75401 h 75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0537" h="75599">
                  <a:moveTo>
                    <a:pt x="227" y="75401"/>
                  </a:moveTo>
                  <a:cubicBezTo>
                    <a:pt x="-6387" y="79105"/>
                    <a:pt x="133048" y="29893"/>
                    <a:pt x="193902" y="24601"/>
                  </a:cubicBezTo>
                  <a:cubicBezTo>
                    <a:pt x="254756" y="19309"/>
                    <a:pt x="324342" y="38095"/>
                    <a:pt x="365352" y="43651"/>
                  </a:cubicBezTo>
                  <a:cubicBezTo>
                    <a:pt x="406362" y="49207"/>
                    <a:pt x="445785" y="61642"/>
                    <a:pt x="439964" y="57938"/>
                  </a:cubicBezTo>
                  <a:cubicBezTo>
                    <a:pt x="434143" y="54234"/>
                    <a:pt x="364823" y="30686"/>
                    <a:pt x="330427" y="21426"/>
                  </a:cubicBezTo>
                  <a:cubicBezTo>
                    <a:pt x="296031" y="12166"/>
                    <a:pt x="289416" y="-6620"/>
                    <a:pt x="233589" y="2376"/>
                  </a:cubicBezTo>
                  <a:cubicBezTo>
                    <a:pt x="177762" y="11372"/>
                    <a:pt x="6841" y="71697"/>
                    <a:pt x="227" y="75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9E11DED0-1C15-4C15-864C-0E2001CD5EAF}"/>
                </a:ext>
              </a:extLst>
            </p:cNvPr>
            <p:cNvSpPr/>
            <p:nvPr/>
          </p:nvSpPr>
          <p:spPr>
            <a:xfrm>
              <a:off x="2236448" y="11467564"/>
              <a:ext cx="111481" cy="206982"/>
            </a:xfrm>
            <a:custGeom>
              <a:avLst/>
              <a:gdLst>
                <a:gd name="connsiteX0" fmla="*/ 111465 w 111481"/>
                <a:gd name="connsiteY0" fmla="*/ 536 h 206982"/>
                <a:gd name="connsiteX1" fmla="*/ 14627 w 111481"/>
                <a:gd name="connsiteY1" fmla="*/ 40224 h 206982"/>
                <a:gd name="connsiteX2" fmla="*/ 3515 w 111481"/>
                <a:gd name="connsiteY2" fmla="*/ 98961 h 206982"/>
                <a:gd name="connsiteX3" fmla="*/ 25740 w 111481"/>
                <a:gd name="connsiteY3" fmla="*/ 206911 h 206982"/>
                <a:gd name="connsiteX4" fmla="*/ 11452 w 111481"/>
                <a:gd name="connsiteY4" fmla="*/ 114836 h 206982"/>
                <a:gd name="connsiteX5" fmla="*/ 6690 w 111481"/>
                <a:gd name="connsiteY5" fmla="*/ 68799 h 206982"/>
                <a:gd name="connsiteX6" fmla="*/ 111465 w 111481"/>
                <a:gd name="connsiteY6" fmla="*/ 536 h 20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481" h="206982">
                  <a:moveTo>
                    <a:pt x="111465" y="536"/>
                  </a:moveTo>
                  <a:cubicBezTo>
                    <a:pt x="112788" y="-4226"/>
                    <a:pt x="32619" y="23820"/>
                    <a:pt x="14627" y="40224"/>
                  </a:cubicBezTo>
                  <a:cubicBezTo>
                    <a:pt x="-3365" y="56628"/>
                    <a:pt x="1663" y="71180"/>
                    <a:pt x="3515" y="98961"/>
                  </a:cubicBezTo>
                  <a:cubicBezTo>
                    <a:pt x="5367" y="126742"/>
                    <a:pt x="24417" y="204265"/>
                    <a:pt x="25740" y="206911"/>
                  </a:cubicBezTo>
                  <a:cubicBezTo>
                    <a:pt x="27063" y="209557"/>
                    <a:pt x="14627" y="137855"/>
                    <a:pt x="11452" y="114836"/>
                  </a:cubicBezTo>
                  <a:cubicBezTo>
                    <a:pt x="8277" y="91817"/>
                    <a:pt x="-9450" y="85203"/>
                    <a:pt x="6690" y="68799"/>
                  </a:cubicBezTo>
                  <a:cubicBezTo>
                    <a:pt x="22830" y="52395"/>
                    <a:pt x="110142" y="5298"/>
                    <a:pt x="111465" y="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99D86955-3407-45F1-8CA9-095C137CB152}"/>
                </a:ext>
              </a:extLst>
            </p:cNvPr>
            <p:cNvSpPr/>
            <p:nvPr/>
          </p:nvSpPr>
          <p:spPr>
            <a:xfrm>
              <a:off x="2270116" y="11658492"/>
              <a:ext cx="215504" cy="138624"/>
            </a:xfrm>
            <a:custGeom>
              <a:avLst/>
              <a:gdLst>
                <a:gd name="connsiteX0" fmla="*/ 9 w 215504"/>
                <a:gd name="connsiteY0" fmla="*/ 108 h 138624"/>
                <a:gd name="connsiteX1" fmla="*/ 127009 w 215504"/>
                <a:gd name="connsiteY1" fmla="*/ 130283 h 138624"/>
                <a:gd name="connsiteX2" fmla="*/ 214322 w 215504"/>
                <a:gd name="connsiteY2" fmla="*/ 125521 h 138624"/>
                <a:gd name="connsiteX3" fmla="*/ 174634 w 215504"/>
                <a:gd name="connsiteY3" fmla="*/ 125521 h 138624"/>
                <a:gd name="connsiteX4" fmla="*/ 133359 w 215504"/>
                <a:gd name="connsiteY4" fmla="*/ 108058 h 138624"/>
                <a:gd name="connsiteX5" fmla="*/ 9 w 215504"/>
                <a:gd name="connsiteY5" fmla="*/ 108 h 13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04" h="138624">
                  <a:moveTo>
                    <a:pt x="9" y="108"/>
                  </a:moveTo>
                  <a:cubicBezTo>
                    <a:pt x="-1049" y="3812"/>
                    <a:pt x="91290" y="109381"/>
                    <a:pt x="127009" y="130283"/>
                  </a:cubicBezTo>
                  <a:cubicBezTo>
                    <a:pt x="162728" y="151185"/>
                    <a:pt x="206385" y="126315"/>
                    <a:pt x="214322" y="125521"/>
                  </a:cubicBezTo>
                  <a:cubicBezTo>
                    <a:pt x="222259" y="124727"/>
                    <a:pt x="188128" y="128431"/>
                    <a:pt x="174634" y="125521"/>
                  </a:cubicBezTo>
                  <a:cubicBezTo>
                    <a:pt x="161140" y="122611"/>
                    <a:pt x="161140" y="127373"/>
                    <a:pt x="133359" y="108058"/>
                  </a:cubicBezTo>
                  <a:cubicBezTo>
                    <a:pt x="105578" y="88743"/>
                    <a:pt x="1067" y="-3596"/>
                    <a:pt x="9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AED047FB-CB1D-45A3-885C-A87FAC8B0D33}"/>
                </a:ext>
              </a:extLst>
            </p:cNvPr>
            <p:cNvSpPr/>
            <p:nvPr/>
          </p:nvSpPr>
          <p:spPr>
            <a:xfrm>
              <a:off x="2509838" y="11720513"/>
              <a:ext cx="220885" cy="222258"/>
            </a:xfrm>
            <a:custGeom>
              <a:avLst/>
              <a:gdLst>
                <a:gd name="connsiteX0" fmla="*/ 0 w 220885"/>
                <a:gd name="connsiteY0" fmla="*/ 0 h 222258"/>
                <a:gd name="connsiteX1" fmla="*/ 33337 w 220885"/>
                <a:gd name="connsiteY1" fmla="*/ 88900 h 222258"/>
                <a:gd name="connsiteX2" fmla="*/ 188912 w 220885"/>
                <a:gd name="connsiteY2" fmla="*/ 176212 h 222258"/>
                <a:gd name="connsiteX3" fmla="*/ 214312 w 220885"/>
                <a:gd name="connsiteY3" fmla="*/ 222250 h 222258"/>
                <a:gd name="connsiteX4" fmla="*/ 215900 w 220885"/>
                <a:gd name="connsiteY4" fmla="*/ 173037 h 222258"/>
                <a:gd name="connsiteX5" fmla="*/ 155575 w 220885"/>
                <a:gd name="connsiteY5" fmla="*/ 128587 h 222258"/>
                <a:gd name="connsiteX6" fmla="*/ 0 w 220885"/>
                <a:gd name="connsiteY6" fmla="*/ 0 h 222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885" h="222258">
                  <a:moveTo>
                    <a:pt x="0" y="0"/>
                  </a:moveTo>
                  <a:cubicBezTo>
                    <a:pt x="926" y="29765"/>
                    <a:pt x="1852" y="59531"/>
                    <a:pt x="33337" y="88900"/>
                  </a:cubicBezTo>
                  <a:cubicBezTo>
                    <a:pt x="64822" y="118269"/>
                    <a:pt x="158750" y="153987"/>
                    <a:pt x="188912" y="176212"/>
                  </a:cubicBezTo>
                  <a:cubicBezTo>
                    <a:pt x="219074" y="198437"/>
                    <a:pt x="209814" y="222779"/>
                    <a:pt x="214312" y="222250"/>
                  </a:cubicBezTo>
                  <a:cubicBezTo>
                    <a:pt x="218810" y="221721"/>
                    <a:pt x="225689" y="188647"/>
                    <a:pt x="215900" y="173037"/>
                  </a:cubicBezTo>
                  <a:cubicBezTo>
                    <a:pt x="206111" y="157427"/>
                    <a:pt x="155575" y="128587"/>
                    <a:pt x="155575" y="12858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3B42984B-75D5-46ED-9666-BEB76DC9AEA4}"/>
                </a:ext>
              </a:extLst>
            </p:cNvPr>
            <p:cNvSpPr/>
            <p:nvPr/>
          </p:nvSpPr>
          <p:spPr>
            <a:xfrm>
              <a:off x="2347618" y="11447334"/>
              <a:ext cx="219848" cy="149467"/>
            </a:xfrm>
            <a:custGeom>
              <a:avLst/>
              <a:gdLst>
                <a:gd name="connsiteX0" fmla="*/ 1882 w 219848"/>
                <a:gd name="connsiteY0" fmla="*/ 129 h 149467"/>
                <a:gd name="connsiteX1" fmla="*/ 144757 w 219848"/>
                <a:gd name="connsiteY1" fmla="*/ 66804 h 149467"/>
                <a:gd name="connsiteX2" fmla="*/ 219370 w 219848"/>
                <a:gd name="connsiteY2" fmla="*/ 81091 h 149467"/>
                <a:gd name="connsiteX3" fmla="*/ 111420 w 219848"/>
                <a:gd name="connsiteY3" fmla="*/ 96966 h 149467"/>
                <a:gd name="connsiteX4" fmla="*/ 71732 w 219848"/>
                <a:gd name="connsiteY4" fmla="*/ 149354 h 149467"/>
                <a:gd name="connsiteX5" fmla="*/ 55857 w 219848"/>
                <a:gd name="connsiteY5" fmla="*/ 109666 h 149467"/>
                <a:gd name="connsiteX6" fmla="*/ 295 w 219848"/>
                <a:gd name="connsiteY6" fmla="*/ 66804 h 149467"/>
                <a:gd name="connsiteX7" fmla="*/ 82845 w 219848"/>
                <a:gd name="connsiteY7" fmla="*/ 100141 h 149467"/>
                <a:gd name="connsiteX8" fmla="*/ 165395 w 219848"/>
                <a:gd name="connsiteY8" fmla="*/ 85854 h 149467"/>
                <a:gd name="connsiteX9" fmla="*/ 1882 w 219848"/>
                <a:gd name="connsiteY9" fmla="*/ 129 h 14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848" h="149467">
                  <a:moveTo>
                    <a:pt x="1882" y="129"/>
                  </a:moveTo>
                  <a:cubicBezTo>
                    <a:pt x="-1558" y="-3046"/>
                    <a:pt x="108509" y="53310"/>
                    <a:pt x="144757" y="66804"/>
                  </a:cubicBezTo>
                  <a:cubicBezTo>
                    <a:pt x="181005" y="80298"/>
                    <a:pt x="224926" y="76064"/>
                    <a:pt x="219370" y="81091"/>
                  </a:cubicBezTo>
                  <a:cubicBezTo>
                    <a:pt x="213814" y="86118"/>
                    <a:pt x="136026" y="85589"/>
                    <a:pt x="111420" y="96966"/>
                  </a:cubicBezTo>
                  <a:cubicBezTo>
                    <a:pt x="86814" y="108343"/>
                    <a:pt x="80992" y="147237"/>
                    <a:pt x="71732" y="149354"/>
                  </a:cubicBezTo>
                  <a:cubicBezTo>
                    <a:pt x="62472" y="151471"/>
                    <a:pt x="67763" y="123424"/>
                    <a:pt x="55857" y="109666"/>
                  </a:cubicBezTo>
                  <a:cubicBezTo>
                    <a:pt x="43951" y="95908"/>
                    <a:pt x="-4203" y="68392"/>
                    <a:pt x="295" y="66804"/>
                  </a:cubicBezTo>
                  <a:cubicBezTo>
                    <a:pt x="4793" y="65217"/>
                    <a:pt x="55328" y="96966"/>
                    <a:pt x="82845" y="100141"/>
                  </a:cubicBezTo>
                  <a:cubicBezTo>
                    <a:pt x="110362" y="103316"/>
                    <a:pt x="176772" y="99348"/>
                    <a:pt x="165395" y="85854"/>
                  </a:cubicBezTo>
                  <a:cubicBezTo>
                    <a:pt x="154018" y="72360"/>
                    <a:pt x="5322" y="3304"/>
                    <a:pt x="1882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5A97BE93-7FB8-4F58-ABC9-4A36E03E2B11}"/>
                </a:ext>
              </a:extLst>
            </p:cNvPr>
            <p:cNvSpPr/>
            <p:nvPr/>
          </p:nvSpPr>
          <p:spPr>
            <a:xfrm>
              <a:off x="2328414" y="11466495"/>
              <a:ext cx="78236" cy="68280"/>
            </a:xfrm>
            <a:custGeom>
              <a:avLst/>
              <a:gdLst>
                <a:gd name="connsiteX0" fmla="*/ 59186 w 78236"/>
                <a:gd name="connsiteY0" fmla="*/ 18 h 68280"/>
                <a:gd name="connsiteX1" fmla="*/ 13149 w 78236"/>
                <a:gd name="connsiteY1" fmla="*/ 39705 h 68280"/>
                <a:gd name="connsiteX2" fmla="*/ 59186 w 78236"/>
                <a:gd name="connsiteY2" fmla="*/ 60343 h 68280"/>
                <a:gd name="connsiteX3" fmla="*/ 78236 w 78236"/>
                <a:gd name="connsiteY3" fmla="*/ 68280 h 68280"/>
                <a:gd name="connsiteX4" fmla="*/ 449 w 78236"/>
                <a:gd name="connsiteY4" fmla="*/ 34943 h 68280"/>
                <a:gd name="connsiteX5" fmla="*/ 59186 w 78236"/>
                <a:gd name="connsiteY5" fmla="*/ 18 h 6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236" h="68280">
                  <a:moveTo>
                    <a:pt x="59186" y="18"/>
                  </a:moveTo>
                  <a:cubicBezTo>
                    <a:pt x="61303" y="812"/>
                    <a:pt x="13149" y="29651"/>
                    <a:pt x="13149" y="39705"/>
                  </a:cubicBezTo>
                  <a:cubicBezTo>
                    <a:pt x="13149" y="49759"/>
                    <a:pt x="59186" y="60343"/>
                    <a:pt x="59186" y="60343"/>
                  </a:cubicBezTo>
                  <a:cubicBezTo>
                    <a:pt x="70034" y="65105"/>
                    <a:pt x="78236" y="68280"/>
                    <a:pt x="78236" y="68280"/>
                  </a:cubicBezTo>
                  <a:cubicBezTo>
                    <a:pt x="68447" y="64047"/>
                    <a:pt x="6799" y="45262"/>
                    <a:pt x="449" y="34943"/>
                  </a:cubicBezTo>
                  <a:cubicBezTo>
                    <a:pt x="-5901" y="24624"/>
                    <a:pt x="57069" y="-776"/>
                    <a:pt x="59186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4C5B4007-3EEC-457A-8A1D-924D23169A03}"/>
                </a:ext>
              </a:extLst>
            </p:cNvPr>
            <p:cNvSpPr/>
            <p:nvPr/>
          </p:nvSpPr>
          <p:spPr>
            <a:xfrm>
              <a:off x="2847936" y="11566516"/>
              <a:ext cx="336479" cy="198729"/>
            </a:xfrm>
            <a:custGeom>
              <a:avLst/>
              <a:gdLst>
                <a:gd name="connsiteX0" fmla="*/ 39 w 336479"/>
                <a:gd name="connsiteY0" fmla="*/ 9 h 198729"/>
                <a:gd name="connsiteX1" fmla="*/ 211177 w 336479"/>
                <a:gd name="connsiteY1" fmla="*/ 109547 h 198729"/>
                <a:gd name="connsiteX2" fmla="*/ 335002 w 336479"/>
                <a:gd name="connsiteY2" fmla="*/ 198447 h 198729"/>
                <a:gd name="connsiteX3" fmla="*/ 276264 w 336479"/>
                <a:gd name="connsiteY3" fmla="*/ 136534 h 198729"/>
                <a:gd name="connsiteX4" fmla="*/ 228639 w 336479"/>
                <a:gd name="connsiteY4" fmla="*/ 103197 h 198729"/>
                <a:gd name="connsiteX5" fmla="*/ 39 w 336479"/>
                <a:gd name="connsiteY5" fmla="*/ 9 h 19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6479" h="198729">
                  <a:moveTo>
                    <a:pt x="39" y="9"/>
                  </a:moveTo>
                  <a:cubicBezTo>
                    <a:pt x="-2871" y="1067"/>
                    <a:pt x="155350" y="76474"/>
                    <a:pt x="211177" y="109547"/>
                  </a:cubicBezTo>
                  <a:cubicBezTo>
                    <a:pt x="267004" y="142620"/>
                    <a:pt x="324154" y="193949"/>
                    <a:pt x="335002" y="198447"/>
                  </a:cubicBezTo>
                  <a:cubicBezTo>
                    <a:pt x="345850" y="202945"/>
                    <a:pt x="293991" y="152409"/>
                    <a:pt x="276264" y="136534"/>
                  </a:cubicBezTo>
                  <a:cubicBezTo>
                    <a:pt x="258537" y="120659"/>
                    <a:pt x="269914" y="121982"/>
                    <a:pt x="228639" y="103197"/>
                  </a:cubicBezTo>
                  <a:cubicBezTo>
                    <a:pt x="187364" y="84412"/>
                    <a:pt x="2949" y="-1049"/>
                    <a:pt x="39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A2619230-042B-4E7A-B55A-C170299F5DE2}"/>
                </a:ext>
              </a:extLst>
            </p:cNvPr>
            <p:cNvSpPr/>
            <p:nvPr/>
          </p:nvSpPr>
          <p:spPr>
            <a:xfrm>
              <a:off x="1914265" y="11962306"/>
              <a:ext cx="822257" cy="452588"/>
            </a:xfrm>
            <a:custGeom>
              <a:avLst/>
              <a:gdLst>
                <a:gd name="connsiteX0" fmla="*/ 813060 w 822257"/>
                <a:gd name="connsiteY0" fmla="*/ 1094 h 452588"/>
                <a:gd name="connsiteX1" fmla="*/ 574935 w 822257"/>
                <a:gd name="connsiteY1" fmla="*/ 143969 h 452588"/>
                <a:gd name="connsiteX2" fmla="*/ 108210 w 822257"/>
                <a:gd name="connsiteY2" fmla="*/ 421782 h 452588"/>
                <a:gd name="connsiteX3" fmla="*/ 11373 w 822257"/>
                <a:gd name="connsiteY3" fmla="*/ 436069 h 452588"/>
                <a:gd name="connsiteX4" fmla="*/ 297123 w 822257"/>
                <a:gd name="connsiteY4" fmla="*/ 336057 h 452588"/>
                <a:gd name="connsiteX5" fmla="*/ 728923 w 822257"/>
                <a:gd name="connsiteY5" fmla="*/ 91582 h 452588"/>
                <a:gd name="connsiteX6" fmla="*/ 813060 w 822257"/>
                <a:gd name="connsiteY6" fmla="*/ 1094 h 45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2257" h="452588">
                  <a:moveTo>
                    <a:pt x="813060" y="1094"/>
                  </a:moveTo>
                  <a:cubicBezTo>
                    <a:pt x="787395" y="9825"/>
                    <a:pt x="574935" y="143969"/>
                    <a:pt x="574935" y="143969"/>
                  </a:cubicBezTo>
                  <a:cubicBezTo>
                    <a:pt x="457460" y="214084"/>
                    <a:pt x="202137" y="373099"/>
                    <a:pt x="108210" y="421782"/>
                  </a:cubicBezTo>
                  <a:cubicBezTo>
                    <a:pt x="14283" y="470465"/>
                    <a:pt x="-20112" y="450356"/>
                    <a:pt x="11373" y="436069"/>
                  </a:cubicBezTo>
                  <a:cubicBezTo>
                    <a:pt x="42858" y="421782"/>
                    <a:pt x="177531" y="393471"/>
                    <a:pt x="297123" y="336057"/>
                  </a:cubicBezTo>
                  <a:cubicBezTo>
                    <a:pt x="416715" y="278643"/>
                    <a:pt x="647167" y="146086"/>
                    <a:pt x="728923" y="91582"/>
                  </a:cubicBezTo>
                  <a:cubicBezTo>
                    <a:pt x="810679" y="37078"/>
                    <a:pt x="838725" y="-7637"/>
                    <a:pt x="813060" y="10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EE1E5965-13F8-495B-AA8F-03E2FDCCE300}"/>
                </a:ext>
              </a:extLst>
            </p:cNvPr>
            <p:cNvSpPr/>
            <p:nvPr/>
          </p:nvSpPr>
          <p:spPr>
            <a:xfrm>
              <a:off x="1565107" y="12399459"/>
              <a:ext cx="398683" cy="164512"/>
            </a:xfrm>
            <a:custGeom>
              <a:avLst/>
              <a:gdLst>
                <a:gd name="connsiteX0" fmla="*/ 398631 w 398683"/>
                <a:gd name="connsiteY0" fmla="*/ 504 h 164512"/>
                <a:gd name="connsiteX1" fmla="*/ 143043 w 398683"/>
                <a:gd name="connsiteY1" fmla="*/ 90991 h 164512"/>
                <a:gd name="connsiteX2" fmla="*/ 168 w 398683"/>
                <a:gd name="connsiteY2" fmla="*/ 162429 h 164512"/>
                <a:gd name="connsiteX3" fmla="*/ 120818 w 398683"/>
                <a:gd name="connsiteY3" fmla="*/ 133854 h 164512"/>
                <a:gd name="connsiteX4" fmla="*/ 398631 w 398683"/>
                <a:gd name="connsiteY4" fmla="*/ 504 h 164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683" h="164512">
                  <a:moveTo>
                    <a:pt x="398631" y="504"/>
                  </a:moveTo>
                  <a:cubicBezTo>
                    <a:pt x="402335" y="-6640"/>
                    <a:pt x="209453" y="64004"/>
                    <a:pt x="143043" y="90991"/>
                  </a:cubicBezTo>
                  <a:cubicBezTo>
                    <a:pt x="76633" y="117978"/>
                    <a:pt x="3872" y="155285"/>
                    <a:pt x="168" y="162429"/>
                  </a:cubicBezTo>
                  <a:cubicBezTo>
                    <a:pt x="-3536" y="169573"/>
                    <a:pt x="54408" y="157931"/>
                    <a:pt x="120818" y="133854"/>
                  </a:cubicBezTo>
                  <a:cubicBezTo>
                    <a:pt x="187228" y="109777"/>
                    <a:pt x="394927" y="7648"/>
                    <a:pt x="398631" y="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7608A716-5143-4C70-B747-7DDEE64F97E0}"/>
                </a:ext>
              </a:extLst>
            </p:cNvPr>
            <p:cNvSpPr/>
            <p:nvPr/>
          </p:nvSpPr>
          <p:spPr>
            <a:xfrm>
              <a:off x="2965449" y="11699229"/>
              <a:ext cx="178071" cy="151827"/>
            </a:xfrm>
            <a:custGeom>
              <a:avLst/>
              <a:gdLst>
                <a:gd name="connsiteX0" fmla="*/ 1 w 178071"/>
                <a:gd name="connsiteY0" fmla="*/ 646 h 151827"/>
                <a:gd name="connsiteX1" fmla="*/ 171451 w 178071"/>
                <a:gd name="connsiteY1" fmla="*/ 118121 h 151827"/>
                <a:gd name="connsiteX2" fmla="*/ 107951 w 178071"/>
                <a:gd name="connsiteY2" fmla="*/ 149871 h 151827"/>
                <a:gd name="connsiteX3" fmla="*/ 174626 w 178071"/>
                <a:gd name="connsiteY3" fmla="*/ 73671 h 151827"/>
                <a:gd name="connsiteX4" fmla="*/ 1 w 178071"/>
                <a:gd name="connsiteY4" fmla="*/ 646 h 151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71" h="151827">
                  <a:moveTo>
                    <a:pt x="1" y="646"/>
                  </a:moveTo>
                  <a:cubicBezTo>
                    <a:pt x="-528" y="8054"/>
                    <a:pt x="153459" y="93250"/>
                    <a:pt x="171451" y="118121"/>
                  </a:cubicBezTo>
                  <a:cubicBezTo>
                    <a:pt x="189443" y="142992"/>
                    <a:pt x="107422" y="157279"/>
                    <a:pt x="107951" y="149871"/>
                  </a:cubicBezTo>
                  <a:cubicBezTo>
                    <a:pt x="108480" y="142463"/>
                    <a:pt x="196322" y="95896"/>
                    <a:pt x="174626" y="73671"/>
                  </a:cubicBezTo>
                  <a:cubicBezTo>
                    <a:pt x="152930" y="51446"/>
                    <a:pt x="530" y="-6762"/>
                    <a:pt x="1" y="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EE354EDE-ABE0-4D2F-88E9-DCFA0A435190}"/>
                </a:ext>
              </a:extLst>
            </p:cNvPr>
            <p:cNvSpPr/>
            <p:nvPr/>
          </p:nvSpPr>
          <p:spPr>
            <a:xfrm>
              <a:off x="2615503" y="11991764"/>
              <a:ext cx="318234" cy="435213"/>
            </a:xfrm>
            <a:custGeom>
              <a:avLst/>
              <a:gdLst>
                <a:gd name="connsiteX0" fmla="*/ 318197 w 318234"/>
                <a:gd name="connsiteY0" fmla="*/ 211 h 435213"/>
                <a:gd name="connsiteX1" fmla="*/ 70547 w 318234"/>
                <a:gd name="connsiteY1" fmla="*/ 270086 h 435213"/>
                <a:gd name="connsiteX2" fmla="*/ 697 w 318234"/>
                <a:gd name="connsiteY2" fmla="*/ 435186 h 435213"/>
                <a:gd name="connsiteX3" fmla="*/ 35622 w 318234"/>
                <a:gd name="connsiteY3" fmla="*/ 282786 h 435213"/>
                <a:gd name="connsiteX4" fmla="*/ 51497 w 318234"/>
                <a:gd name="connsiteY4" fmla="*/ 225636 h 435213"/>
                <a:gd name="connsiteX5" fmla="*/ 318197 w 318234"/>
                <a:gd name="connsiteY5" fmla="*/ 211 h 43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234" h="435213">
                  <a:moveTo>
                    <a:pt x="318197" y="211"/>
                  </a:moveTo>
                  <a:cubicBezTo>
                    <a:pt x="321372" y="7619"/>
                    <a:pt x="123464" y="197590"/>
                    <a:pt x="70547" y="270086"/>
                  </a:cubicBezTo>
                  <a:cubicBezTo>
                    <a:pt x="17630" y="342582"/>
                    <a:pt x="6518" y="433069"/>
                    <a:pt x="697" y="435186"/>
                  </a:cubicBezTo>
                  <a:cubicBezTo>
                    <a:pt x="-5124" y="437303"/>
                    <a:pt x="27155" y="317711"/>
                    <a:pt x="35622" y="282786"/>
                  </a:cubicBezTo>
                  <a:cubicBezTo>
                    <a:pt x="44089" y="247861"/>
                    <a:pt x="9164" y="269028"/>
                    <a:pt x="51497" y="225636"/>
                  </a:cubicBezTo>
                  <a:cubicBezTo>
                    <a:pt x="93830" y="182244"/>
                    <a:pt x="315022" y="-7197"/>
                    <a:pt x="318197" y="2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76C32279-0A85-4F08-A9CA-1B238FB026C3}"/>
                </a:ext>
              </a:extLst>
            </p:cNvPr>
            <p:cNvSpPr/>
            <p:nvPr/>
          </p:nvSpPr>
          <p:spPr>
            <a:xfrm>
              <a:off x="1519392" y="12569853"/>
              <a:ext cx="715956" cy="187269"/>
            </a:xfrm>
            <a:custGeom>
              <a:avLst/>
              <a:gdLst>
                <a:gd name="connsiteX0" fmla="*/ 39533 w 715956"/>
                <a:gd name="connsiteY0" fmla="*/ 177772 h 187269"/>
                <a:gd name="connsiteX1" fmla="*/ 87158 w 715956"/>
                <a:gd name="connsiteY1" fmla="*/ 152372 h 187269"/>
                <a:gd name="connsiteX2" fmla="*/ 557058 w 715956"/>
                <a:gd name="connsiteY2" fmla="*/ 28547 h 187269"/>
                <a:gd name="connsiteX3" fmla="*/ 712633 w 715956"/>
                <a:gd name="connsiteY3" fmla="*/ 69822 h 187269"/>
                <a:gd name="connsiteX4" fmla="*/ 652308 w 715956"/>
                <a:gd name="connsiteY4" fmla="*/ 15847 h 187269"/>
                <a:gd name="connsiteX5" fmla="*/ 522133 w 715956"/>
                <a:gd name="connsiteY5" fmla="*/ 12672 h 187269"/>
                <a:gd name="connsiteX6" fmla="*/ 39533 w 715956"/>
                <a:gd name="connsiteY6" fmla="*/ 177772 h 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5956" h="187269">
                  <a:moveTo>
                    <a:pt x="39533" y="177772"/>
                  </a:moveTo>
                  <a:cubicBezTo>
                    <a:pt x="-32963" y="201055"/>
                    <a:pt x="904" y="177243"/>
                    <a:pt x="87158" y="152372"/>
                  </a:cubicBezTo>
                  <a:cubicBezTo>
                    <a:pt x="173412" y="127501"/>
                    <a:pt x="452812" y="42305"/>
                    <a:pt x="557058" y="28547"/>
                  </a:cubicBezTo>
                  <a:cubicBezTo>
                    <a:pt x="661304" y="14789"/>
                    <a:pt x="696758" y="71939"/>
                    <a:pt x="712633" y="69822"/>
                  </a:cubicBezTo>
                  <a:cubicBezTo>
                    <a:pt x="728508" y="67705"/>
                    <a:pt x="684058" y="25372"/>
                    <a:pt x="652308" y="15847"/>
                  </a:cubicBezTo>
                  <a:cubicBezTo>
                    <a:pt x="620558" y="6322"/>
                    <a:pt x="623204" y="-12728"/>
                    <a:pt x="522133" y="12672"/>
                  </a:cubicBezTo>
                  <a:cubicBezTo>
                    <a:pt x="421062" y="38072"/>
                    <a:pt x="112029" y="154489"/>
                    <a:pt x="39533" y="1777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4D417B92-E5B6-4942-BFA6-90559C2543CF}"/>
                </a:ext>
              </a:extLst>
            </p:cNvPr>
            <p:cNvSpPr/>
            <p:nvPr/>
          </p:nvSpPr>
          <p:spPr>
            <a:xfrm>
              <a:off x="3586722" y="12121316"/>
              <a:ext cx="211331" cy="238262"/>
            </a:xfrm>
            <a:custGeom>
              <a:avLst/>
              <a:gdLst>
                <a:gd name="connsiteX0" fmla="*/ 131203 w 211331"/>
                <a:gd name="connsiteY0" fmla="*/ 834 h 238262"/>
                <a:gd name="connsiteX1" fmla="*/ 1028 w 211331"/>
                <a:gd name="connsiteY1" fmla="*/ 232609 h 238262"/>
                <a:gd name="connsiteX2" fmla="*/ 207403 w 211331"/>
                <a:gd name="connsiteY2" fmla="*/ 156409 h 238262"/>
                <a:gd name="connsiteX3" fmla="*/ 131203 w 211331"/>
                <a:gd name="connsiteY3" fmla="*/ 834 h 23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331" h="238262">
                  <a:moveTo>
                    <a:pt x="131203" y="834"/>
                  </a:moveTo>
                  <a:cubicBezTo>
                    <a:pt x="96807" y="13534"/>
                    <a:pt x="-11672" y="206680"/>
                    <a:pt x="1028" y="232609"/>
                  </a:cubicBezTo>
                  <a:cubicBezTo>
                    <a:pt x="13728" y="258538"/>
                    <a:pt x="187295" y="188688"/>
                    <a:pt x="207403" y="156409"/>
                  </a:cubicBezTo>
                  <a:cubicBezTo>
                    <a:pt x="227511" y="124130"/>
                    <a:pt x="165599" y="-11866"/>
                    <a:pt x="131203" y="8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63BE462C-91F2-4A78-9F05-51B7DBBCD570}"/>
                </a:ext>
              </a:extLst>
            </p:cNvPr>
            <p:cNvSpPr/>
            <p:nvPr/>
          </p:nvSpPr>
          <p:spPr>
            <a:xfrm>
              <a:off x="2449653" y="12524817"/>
              <a:ext cx="217911" cy="145370"/>
            </a:xfrm>
            <a:custGeom>
              <a:avLst/>
              <a:gdLst>
                <a:gd name="connsiteX0" fmla="*/ 217347 w 217911"/>
                <a:gd name="connsiteY0" fmla="*/ 3733 h 145370"/>
                <a:gd name="connsiteX1" fmla="*/ 23672 w 217911"/>
                <a:gd name="connsiteY1" fmla="*/ 98983 h 145370"/>
                <a:gd name="connsiteX2" fmla="*/ 4622 w 217911"/>
                <a:gd name="connsiteY2" fmla="*/ 143433 h 145370"/>
                <a:gd name="connsiteX3" fmla="*/ 36372 w 217911"/>
                <a:gd name="connsiteY3" fmla="*/ 38658 h 145370"/>
                <a:gd name="connsiteX4" fmla="*/ 80822 w 217911"/>
                <a:gd name="connsiteY4" fmla="*/ 19608 h 145370"/>
                <a:gd name="connsiteX5" fmla="*/ 217347 w 217911"/>
                <a:gd name="connsiteY5" fmla="*/ 3733 h 14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911" h="145370">
                  <a:moveTo>
                    <a:pt x="217347" y="3733"/>
                  </a:moveTo>
                  <a:cubicBezTo>
                    <a:pt x="207822" y="16962"/>
                    <a:pt x="59126" y="75700"/>
                    <a:pt x="23672" y="98983"/>
                  </a:cubicBezTo>
                  <a:cubicBezTo>
                    <a:pt x="-11782" y="122266"/>
                    <a:pt x="2505" y="153487"/>
                    <a:pt x="4622" y="143433"/>
                  </a:cubicBezTo>
                  <a:cubicBezTo>
                    <a:pt x="6739" y="133379"/>
                    <a:pt x="23672" y="59295"/>
                    <a:pt x="36372" y="38658"/>
                  </a:cubicBezTo>
                  <a:cubicBezTo>
                    <a:pt x="49072" y="18021"/>
                    <a:pt x="48543" y="22783"/>
                    <a:pt x="80822" y="19608"/>
                  </a:cubicBezTo>
                  <a:cubicBezTo>
                    <a:pt x="113101" y="16433"/>
                    <a:pt x="226872" y="-9496"/>
                    <a:pt x="217347" y="3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A2FD9747-8DAD-4A12-8B24-A8BC5199B9B6}"/>
                </a:ext>
              </a:extLst>
            </p:cNvPr>
            <p:cNvSpPr/>
            <p:nvPr/>
          </p:nvSpPr>
          <p:spPr>
            <a:xfrm>
              <a:off x="2522822" y="12314973"/>
              <a:ext cx="738117" cy="395622"/>
            </a:xfrm>
            <a:custGeom>
              <a:avLst/>
              <a:gdLst>
                <a:gd name="connsiteX0" fmla="*/ 737903 w 738117"/>
                <a:gd name="connsiteY0" fmla="*/ 852 h 395622"/>
                <a:gd name="connsiteX1" fmla="*/ 410878 w 738117"/>
                <a:gd name="connsiteY1" fmla="*/ 194527 h 395622"/>
                <a:gd name="connsiteX2" fmla="*/ 1303 w 738117"/>
                <a:gd name="connsiteY2" fmla="*/ 394552 h 395622"/>
                <a:gd name="connsiteX3" fmla="*/ 287053 w 738117"/>
                <a:gd name="connsiteY3" fmla="*/ 267552 h 395622"/>
                <a:gd name="connsiteX4" fmla="*/ 458503 w 738117"/>
                <a:gd name="connsiteY4" fmla="*/ 127852 h 395622"/>
                <a:gd name="connsiteX5" fmla="*/ 737903 w 738117"/>
                <a:gd name="connsiteY5" fmla="*/ 852 h 395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117" h="395622">
                  <a:moveTo>
                    <a:pt x="737903" y="852"/>
                  </a:moveTo>
                  <a:cubicBezTo>
                    <a:pt x="729965" y="11965"/>
                    <a:pt x="533645" y="128910"/>
                    <a:pt x="410878" y="194527"/>
                  </a:cubicBezTo>
                  <a:cubicBezTo>
                    <a:pt x="288111" y="260144"/>
                    <a:pt x="21940" y="382381"/>
                    <a:pt x="1303" y="394552"/>
                  </a:cubicBezTo>
                  <a:cubicBezTo>
                    <a:pt x="-19334" y="406723"/>
                    <a:pt x="210853" y="312002"/>
                    <a:pt x="287053" y="267552"/>
                  </a:cubicBezTo>
                  <a:cubicBezTo>
                    <a:pt x="363253" y="223102"/>
                    <a:pt x="385478" y="165423"/>
                    <a:pt x="458503" y="127852"/>
                  </a:cubicBezTo>
                  <a:cubicBezTo>
                    <a:pt x="531528" y="90281"/>
                    <a:pt x="745841" y="-10261"/>
                    <a:pt x="737903" y="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9F22A168-2D51-4FE7-B709-5C877BCC21B2}"/>
                </a:ext>
              </a:extLst>
            </p:cNvPr>
            <p:cNvSpPr/>
            <p:nvPr/>
          </p:nvSpPr>
          <p:spPr>
            <a:xfrm>
              <a:off x="3093395" y="11750837"/>
              <a:ext cx="308371" cy="268902"/>
            </a:xfrm>
            <a:custGeom>
              <a:avLst/>
              <a:gdLst>
                <a:gd name="connsiteX0" fmla="*/ 307030 w 308371"/>
                <a:gd name="connsiteY0" fmla="*/ 15713 h 268902"/>
                <a:gd name="connsiteX1" fmla="*/ 30805 w 308371"/>
                <a:gd name="connsiteY1" fmla="*/ 142713 h 268902"/>
                <a:gd name="connsiteX2" fmla="*/ 18105 w 308371"/>
                <a:gd name="connsiteY2" fmla="*/ 266538 h 268902"/>
                <a:gd name="connsiteX3" fmla="*/ 132405 w 308371"/>
                <a:gd name="connsiteY3" fmla="*/ 28413 h 268902"/>
                <a:gd name="connsiteX4" fmla="*/ 307030 w 308371"/>
                <a:gd name="connsiteY4" fmla="*/ 15713 h 26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371" h="268902">
                  <a:moveTo>
                    <a:pt x="307030" y="15713"/>
                  </a:moveTo>
                  <a:cubicBezTo>
                    <a:pt x="290097" y="34763"/>
                    <a:pt x="78959" y="100909"/>
                    <a:pt x="30805" y="142713"/>
                  </a:cubicBezTo>
                  <a:cubicBezTo>
                    <a:pt x="-17349" y="184517"/>
                    <a:pt x="1172" y="285588"/>
                    <a:pt x="18105" y="266538"/>
                  </a:cubicBezTo>
                  <a:cubicBezTo>
                    <a:pt x="35038" y="247488"/>
                    <a:pt x="89013" y="68101"/>
                    <a:pt x="132405" y="28413"/>
                  </a:cubicBezTo>
                  <a:cubicBezTo>
                    <a:pt x="175797" y="-11275"/>
                    <a:pt x="323963" y="-3337"/>
                    <a:pt x="307030" y="157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751210D-2FC1-4047-A332-CC7A65C86F2E}"/>
                </a:ext>
              </a:extLst>
            </p:cNvPr>
            <p:cNvSpPr/>
            <p:nvPr/>
          </p:nvSpPr>
          <p:spPr>
            <a:xfrm>
              <a:off x="3028876" y="12517936"/>
              <a:ext cx="257349" cy="278461"/>
            </a:xfrm>
            <a:custGeom>
              <a:avLst/>
              <a:gdLst>
                <a:gd name="connsiteX0" fmla="*/ 257249 w 257349"/>
                <a:gd name="connsiteY0" fmla="*/ 1089 h 278461"/>
                <a:gd name="connsiteX1" fmla="*/ 69924 w 257349"/>
                <a:gd name="connsiteY1" fmla="*/ 245564 h 278461"/>
                <a:gd name="connsiteX2" fmla="*/ 74 w 257349"/>
                <a:gd name="connsiteY2" fmla="*/ 270964 h 278461"/>
                <a:gd name="connsiteX3" fmla="*/ 57224 w 257349"/>
                <a:gd name="connsiteY3" fmla="*/ 197939 h 278461"/>
                <a:gd name="connsiteX4" fmla="*/ 95324 w 257349"/>
                <a:gd name="connsiteY4" fmla="*/ 156664 h 278461"/>
                <a:gd name="connsiteX5" fmla="*/ 257249 w 257349"/>
                <a:gd name="connsiteY5" fmla="*/ 1089 h 27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349" h="278461">
                  <a:moveTo>
                    <a:pt x="257249" y="1089"/>
                  </a:moveTo>
                  <a:cubicBezTo>
                    <a:pt x="253016" y="15906"/>
                    <a:pt x="112786" y="200585"/>
                    <a:pt x="69924" y="245564"/>
                  </a:cubicBezTo>
                  <a:cubicBezTo>
                    <a:pt x="27061" y="290543"/>
                    <a:pt x="2191" y="278901"/>
                    <a:pt x="74" y="270964"/>
                  </a:cubicBezTo>
                  <a:cubicBezTo>
                    <a:pt x="-2043" y="263027"/>
                    <a:pt x="41349" y="216989"/>
                    <a:pt x="57224" y="197939"/>
                  </a:cubicBezTo>
                  <a:cubicBezTo>
                    <a:pt x="73099" y="178889"/>
                    <a:pt x="59341" y="186297"/>
                    <a:pt x="95324" y="156664"/>
                  </a:cubicBezTo>
                  <a:cubicBezTo>
                    <a:pt x="131307" y="127031"/>
                    <a:pt x="261482" y="-13728"/>
                    <a:pt x="257249" y="1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9BCA9AB3-72CE-4138-9F96-A0F4F0450893}"/>
                </a:ext>
              </a:extLst>
            </p:cNvPr>
            <p:cNvSpPr/>
            <p:nvPr/>
          </p:nvSpPr>
          <p:spPr>
            <a:xfrm>
              <a:off x="2558800" y="12531096"/>
              <a:ext cx="505111" cy="241975"/>
            </a:xfrm>
            <a:custGeom>
              <a:avLst/>
              <a:gdLst>
                <a:gd name="connsiteX0" fmla="*/ 505075 w 505111"/>
                <a:gd name="connsiteY0" fmla="*/ 629 h 241975"/>
                <a:gd name="connsiteX1" fmla="*/ 305050 w 505111"/>
                <a:gd name="connsiteY1" fmla="*/ 133979 h 241975"/>
                <a:gd name="connsiteX2" fmla="*/ 250 w 505111"/>
                <a:gd name="connsiteY2" fmla="*/ 241929 h 241975"/>
                <a:gd name="connsiteX3" fmla="*/ 254250 w 505111"/>
                <a:gd name="connsiteY3" fmla="*/ 146679 h 241975"/>
                <a:gd name="connsiteX4" fmla="*/ 320925 w 505111"/>
                <a:gd name="connsiteY4" fmla="*/ 86354 h 241975"/>
                <a:gd name="connsiteX5" fmla="*/ 505075 w 505111"/>
                <a:gd name="connsiteY5" fmla="*/ 629 h 24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5111" h="241975">
                  <a:moveTo>
                    <a:pt x="505075" y="629"/>
                  </a:moveTo>
                  <a:cubicBezTo>
                    <a:pt x="502429" y="8566"/>
                    <a:pt x="389187" y="93762"/>
                    <a:pt x="305050" y="133979"/>
                  </a:cubicBezTo>
                  <a:cubicBezTo>
                    <a:pt x="220913" y="174196"/>
                    <a:pt x="8717" y="239812"/>
                    <a:pt x="250" y="241929"/>
                  </a:cubicBezTo>
                  <a:cubicBezTo>
                    <a:pt x="-8217" y="244046"/>
                    <a:pt x="200804" y="172608"/>
                    <a:pt x="254250" y="146679"/>
                  </a:cubicBezTo>
                  <a:cubicBezTo>
                    <a:pt x="307696" y="120750"/>
                    <a:pt x="275946" y="110696"/>
                    <a:pt x="320925" y="86354"/>
                  </a:cubicBezTo>
                  <a:cubicBezTo>
                    <a:pt x="365904" y="62012"/>
                    <a:pt x="507721" y="-7308"/>
                    <a:pt x="505075" y="6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D7D3ABF2-A3A4-4507-A7AA-F216350B2A4B}"/>
                </a:ext>
              </a:extLst>
            </p:cNvPr>
            <p:cNvSpPr/>
            <p:nvPr/>
          </p:nvSpPr>
          <p:spPr>
            <a:xfrm>
              <a:off x="3770576" y="12560343"/>
              <a:ext cx="182489" cy="264930"/>
            </a:xfrm>
            <a:custGeom>
              <a:avLst/>
              <a:gdLst>
                <a:gd name="connsiteX0" fmla="*/ 182299 w 182489"/>
                <a:gd name="connsiteY0" fmla="*/ 3132 h 264930"/>
                <a:gd name="connsiteX1" fmla="*/ 4499 w 182489"/>
                <a:gd name="connsiteY1" fmla="*/ 260307 h 264930"/>
                <a:gd name="connsiteX2" fmla="*/ 52124 w 182489"/>
                <a:gd name="connsiteY2" fmla="*/ 165057 h 264930"/>
                <a:gd name="connsiteX3" fmla="*/ 39424 w 182489"/>
                <a:gd name="connsiteY3" fmla="*/ 120607 h 264930"/>
                <a:gd name="connsiteX4" fmla="*/ 182299 w 182489"/>
                <a:gd name="connsiteY4" fmla="*/ 3132 h 26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489" h="264930">
                  <a:moveTo>
                    <a:pt x="182299" y="3132"/>
                  </a:moveTo>
                  <a:cubicBezTo>
                    <a:pt x="176478" y="26415"/>
                    <a:pt x="26195" y="233320"/>
                    <a:pt x="4499" y="260307"/>
                  </a:cubicBezTo>
                  <a:cubicBezTo>
                    <a:pt x="-17197" y="287294"/>
                    <a:pt x="46303" y="188340"/>
                    <a:pt x="52124" y="165057"/>
                  </a:cubicBezTo>
                  <a:cubicBezTo>
                    <a:pt x="57945" y="141774"/>
                    <a:pt x="19845" y="148124"/>
                    <a:pt x="39424" y="120607"/>
                  </a:cubicBezTo>
                  <a:cubicBezTo>
                    <a:pt x="59003" y="93090"/>
                    <a:pt x="188120" y="-20151"/>
                    <a:pt x="182299" y="3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55FAABE5-217E-4AE4-9267-C87ADA1BFF50}"/>
                </a:ext>
              </a:extLst>
            </p:cNvPr>
            <p:cNvSpPr/>
            <p:nvPr/>
          </p:nvSpPr>
          <p:spPr>
            <a:xfrm>
              <a:off x="2992212" y="10905532"/>
              <a:ext cx="676572" cy="833439"/>
            </a:xfrm>
            <a:custGeom>
              <a:avLst/>
              <a:gdLst>
                <a:gd name="connsiteX0" fmla="*/ 445255 w 676572"/>
                <a:gd name="connsiteY0" fmla="*/ 71501 h 833439"/>
                <a:gd name="connsiteX1" fmla="*/ 411388 w 676572"/>
                <a:gd name="connsiteY1" fmla="*/ 29168 h 833439"/>
                <a:gd name="connsiteX2" fmla="*/ 216655 w 676572"/>
                <a:gd name="connsiteY2" fmla="*/ 321268 h 833439"/>
                <a:gd name="connsiteX3" fmla="*/ 242055 w 676572"/>
                <a:gd name="connsiteY3" fmla="*/ 647235 h 833439"/>
                <a:gd name="connsiteX4" fmla="*/ 623055 w 676572"/>
                <a:gd name="connsiteY4" fmla="*/ 693801 h 833439"/>
                <a:gd name="connsiteX5" fmla="*/ 665388 w 676572"/>
                <a:gd name="connsiteY5" fmla="*/ 706501 h 833439"/>
                <a:gd name="connsiteX6" fmla="*/ 631521 w 676572"/>
                <a:gd name="connsiteY6" fmla="*/ 816568 h 833439"/>
                <a:gd name="connsiteX7" fmla="*/ 652688 w 676572"/>
                <a:gd name="connsiteY7" fmla="*/ 829268 h 833439"/>
                <a:gd name="connsiteX8" fmla="*/ 242055 w 676572"/>
                <a:gd name="connsiteY8" fmla="*/ 778468 h 833439"/>
                <a:gd name="connsiteX9" fmla="*/ 144688 w 676572"/>
                <a:gd name="connsiteY9" fmla="*/ 583735 h 833439"/>
                <a:gd name="connsiteX10" fmla="*/ 131988 w 676572"/>
                <a:gd name="connsiteY10" fmla="*/ 346668 h 833439"/>
                <a:gd name="connsiteX11" fmla="*/ 755 w 676572"/>
                <a:gd name="connsiteY11" fmla="*/ 300101 h 833439"/>
                <a:gd name="connsiteX12" fmla="*/ 199721 w 676572"/>
                <a:gd name="connsiteY12" fmla="*/ 194268 h 833439"/>
                <a:gd name="connsiteX13" fmla="*/ 419855 w 676572"/>
                <a:gd name="connsiteY13" fmla="*/ 3768 h 833439"/>
                <a:gd name="connsiteX14" fmla="*/ 445255 w 676572"/>
                <a:gd name="connsiteY14" fmla="*/ 71501 h 83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6572" h="833439">
                  <a:moveTo>
                    <a:pt x="445255" y="71501"/>
                  </a:moveTo>
                  <a:cubicBezTo>
                    <a:pt x="443844" y="75734"/>
                    <a:pt x="449488" y="-12460"/>
                    <a:pt x="411388" y="29168"/>
                  </a:cubicBezTo>
                  <a:cubicBezTo>
                    <a:pt x="373288" y="70796"/>
                    <a:pt x="244877" y="218257"/>
                    <a:pt x="216655" y="321268"/>
                  </a:cubicBezTo>
                  <a:cubicBezTo>
                    <a:pt x="188433" y="424279"/>
                    <a:pt x="174322" y="585146"/>
                    <a:pt x="242055" y="647235"/>
                  </a:cubicBezTo>
                  <a:cubicBezTo>
                    <a:pt x="309788" y="709324"/>
                    <a:pt x="552500" y="683923"/>
                    <a:pt x="623055" y="693801"/>
                  </a:cubicBezTo>
                  <a:cubicBezTo>
                    <a:pt x="693611" y="703679"/>
                    <a:pt x="663977" y="686040"/>
                    <a:pt x="665388" y="706501"/>
                  </a:cubicBezTo>
                  <a:cubicBezTo>
                    <a:pt x="666799" y="726962"/>
                    <a:pt x="633638" y="796107"/>
                    <a:pt x="631521" y="816568"/>
                  </a:cubicBezTo>
                  <a:cubicBezTo>
                    <a:pt x="629404" y="837029"/>
                    <a:pt x="717599" y="835618"/>
                    <a:pt x="652688" y="829268"/>
                  </a:cubicBezTo>
                  <a:cubicBezTo>
                    <a:pt x="587777" y="822918"/>
                    <a:pt x="326722" y="819390"/>
                    <a:pt x="242055" y="778468"/>
                  </a:cubicBezTo>
                  <a:cubicBezTo>
                    <a:pt x="157388" y="737546"/>
                    <a:pt x="163032" y="655702"/>
                    <a:pt x="144688" y="583735"/>
                  </a:cubicBezTo>
                  <a:cubicBezTo>
                    <a:pt x="126343" y="511768"/>
                    <a:pt x="155977" y="393940"/>
                    <a:pt x="131988" y="346668"/>
                  </a:cubicBezTo>
                  <a:cubicBezTo>
                    <a:pt x="107999" y="299396"/>
                    <a:pt x="-10534" y="325501"/>
                    <a:pt x="755" y="300101"/>
                  </a:cubicBezTo>
                  <a:cubicBezTo>
                    <a:pt x="12044" y="274701"/>
                    <a:pt x="129871" y="243657"/>
                    <a:pt x="199721" y="194268"/>
                  </a:cubicBezTo>
                  <a:cubicBezTo>
                    <a:pt x="269571" y="144879"/>
                    <a:pt x="377522" y="26346"/>
                    <a:pt x="419855" y="3768"/>
                  </a:cubicBezTo>
                  <a:cubicBezTo>
                    <a:pt x="462188" y="-18810"/>
                    <a:pt x="446666" y="67268"/>
                    <a:pt x="445255" y="71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685D100F-1A9E-44D6-B642-54D672AA2457}"/>
                </a:ext>
              </a:extLst>
            </p:cNvPr>
            <p:cNvSpPr/>
            <p:nvPr/>
          </p:nvSpPr>
          <p:spPr>
            <a:xfrm>
              <a:off x="2251821" y="10131304"/>
              <a:ext cx="375779" cy="514308"/>
            </a:xfrm>
            <a:custGeom>
              <a:avLst/>
              <a:gdLst>
                <a:gd name="connsiteX0" fmla="*/ 40529 w 375779"/>
                <a:gd name="connsiteY0" fmla="*/ 121 h 514308"/>
                <a:gd name="connsiteX1" fmla="*/ 107204 w 375779"/>
                <a:gd name="connsiteY1" fmla="*/ 216021 h 514308"/>
                <a:gd name="connsiteX2" fmla="*/ 373904 w 375779"/>
                <a:gd name="connsiteY2" fmla="*/ 504946 h 514308"/>
                <a:gd name="connsiteX3" fmla="*/ 215154 w 375779"/>
                <a:gd name="connsiteY3" fmla="*/ 425571 h 514308"/>
                <a:gd name="connsiteX4" fmla="*/ 8779 w 375779"/>
                <a:gd name="connsiteY4" fmla="*/ 244596 h 514308"/>
                <a:gd name="connsiteX5" fmla="*/ 40529 w 375779"/>
                <a:gd name="connsiteY5" fmla="*/ 121 h 51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5779" h="514308">
                  <a:moveTo>
                    <a:pt x="40529" y="121"/>
                  </a:moveTo>
                  <a:cubicBezTo>
                    <a:pt x="56933" y="-4642"/>
                    <a:pt x="51642" y="131884"/>
                    <a:pt x="107204" y="216021"/>
                  </a:cubicBezTo>
                  <a:cubicBezTo>
                    <a:pt x="162766" y="300158"/>
                    <a:pt x="355912" y="470021"/>
                    <a:pt x="373904" y="504946"/>
                  </a:cubicBezTo>
                  <a:cubicBezTo>
                    <a:pt x="391896" y="539871"/>
                    <a:pt x="276008" y="468963"/>
                    <a:pt x="215154" y="425571"/>
                  </a:cubicBezTo>
                  <a:cubicBezTo>
                    <a:pt x="154300" y="382179"/>
                    <a:pt x="35766" y="314975"/>
                    <a:pt x="8779" y="244596"/>
                  </a:cubicBezTo>
                  <a:cubicBezTo>
                    <a:pt x="-18209" y="174217"/>
                    <a:pt x="24125" y="4884"/>
                    <a:pt x="40529" y="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6C7D65E2-8D3D-470C-A7B6-5661C32BD57D}"/>
              </a:ext>
            </a:extLst>
          </p:cNvPr>
          <p:cNvSpPr/>
          <p:nvPr/>
        </p:nvSpPr>
        <p:spPr>
          <a:xfrm>
            <a:off x="1174099" y="5947656"/>
            <a:ext cx="2482367" cy="2677489"/>
          </a:xfrm>
          <a:custGeom>
            <a:avLst/>
            <a:gdLst>
              <a:gd name="connsiteX0" fmla="*/ 100981 w 2482367"/>
              <a:gd name="connsiteY0" fmla="*/ 569984 h 2677489"/>
              <a:gd name="connsiteX1" fmla="*/ 161941 w 2482367"/>
              <a:gd name="connsiteY1" fmla="*/ 569984 h 2677489"/>
              <a:gd name="connsiteX2" fmla="*/ 868061 w 2482367"/>
              <a:gd name="connsiteY2" fmla="*/ 412504 h 2677489"/>
              <a:gd name="connsiteX3" fmla="*/ 1548781 w 2482367"/>
              <a:gd name="connsiteY3" fmla="*/ 92464 h 2677489"/>
              <a:gd name="connsiteX4" fmla="*/ 2473341 w 2482367"/>
              <a:gd name="connsiteY4" fmla="*/ 2251464 h 2677489"/>
              <a:gd name="connsiteX5" fmla="*/ 2000901 w 2482367"/>
              <a:gd name="connsiteY5" fmla="*/ 2586744 h 2677489"/>
              <a:gd name="connsiteX6" fmla="*/ 1691021 w 2482367"/>
              <a:gd name="connsiteY6" fmla="*/ 2657864 h 2677489"/>
              <a:gd name="connsiteX7" fmla="*/ 1538621 w 2482367"/>
              <a:gd name="connsiteY7" fmla="*/ 2287024 h 2677489"/>
              <a:gd name="connsiteX8" fmla="*/ 1045861 w 2482367"/>
              <a:gd name="connsiteY8" fmla="*/ 1448824 h 2677489"/>
              <a:gd name="connsiteX9" fmla="*/ 50181 w 2482367"/>
              <a:gd name="connsiteY9" fmla="*/ 544584 h 2677489"/>
              <a:gd name="connsiteX10" fmla="*/ 141621 w 2482367"/>
              <a:gd name="connsiteY10" fmla="*/ 610624 h 2677489"/>
              <a:gd name="connsiteX11" fmla="*/ 100981 w 2482367"/>
              <a:gd name="connsiteY11" fmla="*/ 569984 h 267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2367" h="2677489">
                <a:moveTo>
                  <a:pt x="100981" y="569984"/>
                </a:moveTo>
                <a:cubicBezTo>
                  <a:pt x="104368" y="563211"/>
                  <a:pt x="34094" y="596231"/>
                  <a:pt x="161941" y="569984"/>
                </a:cubicBezTo>
                <a:cubicBezTo>
                  <a:pt x="289788" y="543737"/>
                  <a:pt x="636921" y="492091"/>
                  <a:pt x="868061" y="412504"/>
                </a:cubicBezTo>
                <a:cubicBezTo>
                  <a:pt x="1099201" y="332917"/>
                  <a:pt x="1281234" y="-214029"/>
                  <a:pt x="1548781" y="92464"/>
                </a:cubicBezTo>
                <a:cubicBezTo>
                  <a:pt x="1816328" y="398957"/>
                  <a:pt x="2397988" y="1835751"/>
                  <a:pt x="2473341" y="2251464"/>
                </a:cubicBezTo>
                <a:cubicBezTo>
                  <a:pt x="2548694" y="2667177"/>
                  <a:pt x="2131288" y="2519011"/>
                  <a:pt x="2000901" y="2586744"/>
                </a:cubicBezTo>
                <a:cubicBezTo>
                  <a:pt x="1870514" y="2654477"/>
                  <a:pt x="1768068" y="2707817"/>
                  <a:pt x="1691021" y="2657864"/>
                </a:cubicBezTo>
                <a:cubicBezTo>
                  <a:pt x="1613974" y="2607911"/>
                  <a:pt x="1646148" y="2488531"/>
                  <a:pt x="1538621" y="2287024"/>
                </a:cubicBezTo>
                <a:cubicBezTo>
                  <a:pt x="1431094" y="2085517"/>
                  <a:pt x="1293934" y="1739231"/>
                  <a:pt x="1045861" y="1448824"/>
                </a:cubicBezTo>
                <a:cubicBezTo>
                  <a:pt x="797788" y="1158417"/>
                  <a:pt x="200888" y="684284"/>
                  <a:pt x="50181" y="544584"/>
                </a:cubicBezTo>
                <a:cubicBezTo>
                  <a:pt x="-100526" y="404884"/>
                  <a:pt x="135694" y="606391"/>
                  <a:pt x="141621" y="610624"/>
                </a:cubicBezTo>
                <a:cubicBezTo>
                  <a:pt x="147548" y="614857"/>
                  <a:pt x="97594" y="576757"/>
                  <a:pt x="100981" y="56998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13EBFAF1-EDDB-47DB-B113-371EC7324A3F}"/>
              </a:ext>
            </a:extLst>
          </p:cNvPr>
          <p:cNvSpPr/>
          <p:nvPr/>
        </p:nvSpPr>
        <p:spPr>
          <a:xfrm>
            <a:off x="1241443" y="6693252"/>
            <a:ext cx="2363011" cy="2806348"/>
          </a:xfrm>
          <a:custGeom>
            <a:avLst/>
            <a:gdLst>
              <a:gd name="connsiteX0" fmla="*/ 15857 w 2363011"/>
              <a:gd name="connsiteY0" fmla="*/ 25048 h 2806348"/>
              <a:gd name="connsiteX1" fmla="*/ 123807 w 2363011"/>
              <a:gd name="connsiteY1" fmla="*/ 94898 h 2806348"/>
              <a:gd name="connsiteX2" fmla="*/ 930257 w 2363011"/>
              <a:gd name="connsiteY2" fmla="*/ 793398 h 2806348"/>
              <a:gd name="connsiteX3" fmla="*/ 1768457 w 2363011"/>
              <a:gd name="connsiteY3" fmla="*/ 2184048 h 2806348"/>
              <a:gd name="connsiteX4" fmla="*/ 2181207 w 2363011"/>
              <a:gd name="connsiteY4" fmla="*/ 2495198 h 2806348"/>
              <a:gd name="connsiteX5" fmla="*/ 2263757 w 2363011"/>
              <a:gd name="connsiteY5" fmla="*/ 2806348 h 280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3011" h="2806348">
                <a:moveTo>
                  <a:pt x="15857" y="25048"/>
                </a:moveTo>
                <a:cubicBezTo>
                  <a:pt x="-6368" y="-4056"/>
                  <a:pt x="-28593" y="-33160"/>
                  <a:pt x="123807" y="94898"/>
                </a:cubicBezTo>
                <a:cubicBezTo>
                  <a:pt x="276207" y="222956"/>
                  <a:pt x="656149" y="445206"/>
                  <a:pt x="930257" y="793398"/>
                </a:cubicBezTo>
                <a:cubicBezTo>
                  <a:pt x="1204365" y="1141590"/>
                  <a:pt x="1559965" y="1900415"/>
                  <a:pt x="1768457" y="2184048"/>
                </a:cubicBezTo>
                <a:cubicBezTo>
                  <a:pt x="1976949" y="2467681"/>
                  <a:pt x="2098657" y="2391481"/>
                  <a:pt x="2181207" y="2495198"/>
                </a:cubicBezTo>
                <a:cubicBezTo>
                  <a:pt x="2263757" y="2598915"/>
                  <a:pt x="2493415" y="2571398"/>
                  <a:pt x="2263757" y="280634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4910C67-11E1-4321-864C-4E1D2CFA1CA4}"/>
              </a:ext>
            </a:extLst>
          </p:cNvPr>
          <p:cNvSpPr/>
          <p:nvPr/>
        </p:nvSpPr>
        <p:spPr>
          <a:xfrm>
            <a:off x="2974504" y="7287273"/>
            <a:ext cx="2954907" cy="3345213"/>
          </a:xfrm>
          <a:custGeom>
            <a:avLst/>
            <a:gdLst>
              <a:gd name="connsiteX0" fmla="*/ 2867496 w 2954907"/>
              <a:gd name="connsiteY0" fmla="*/ 1355077 h 3345213"/>
              <a:gd name="connsiteX1" fmla="*/ 2835746 w 2954907"/>
              <a:gd name="connsiteY1" fmla="*/ 1285227 h 3345213"/>
              <a:gd name="connsiteX2" fmla="*/ 1673696 w 2954907"/>
              <a:gd name="connsiteY2" fmla="*/ 8877 h 3345213"/>
              <a:gd name="connsiteX3" fmla="*/ 860896 w 2954907"/>
              <a:gd name="connsiteY3" fmla="*/ 764527 h 3345213"/>
              <a:gd name="connsiteX4" fmla="*/ 3646 w 2954907"/>
              <a:gd name="connsiteY4" fmla="*/ 1634477 h 3345213"/>
              <a:gd name="connsiteX5" fmla="*/ 543396 w 2954907"/>
              <a:gd name="connsiteY5" fmla="*/ 1932927 h 3345213"/>
              <a:gd name="connsiteX6" fmla="*/ 321146 w 2954907"/>
              <a:gd name="connsiteY6" fmla="*/ 3323577 h 3345213"/>
              <a:gd name="connsiteX7" fmla="*/ 670396 w 2954907"/>
              <a:gd name="connsiteY7" fmla="*/ 2644127 h 3345213"/>
              <a:gd name="connsiteX8" fmla="*/ 1083146 w 2954907"/>
              <a:gd name="connsiteY8" fmla="*/ 866127 h 3345213"/>
              <a:gd name="connsiteX9" fmla="*/ 1464146 w 2954907"/>
              <a:gd name="connsiteY9" fmla="*/ 1202677 h 3345213"/>
              <a:gd name="connsiteX10" fmla="*/ 1889596 w 2954907"/>
              <a:gd name="connsiteY10" fmla="*/ 1951977 h 3345213"/>
              <a:gd name="connsiteX11" fmla="*/ 1908646 w 2954907"/>
              <a:gd name="connsiteY11" fmla="*/ 1945627 h 3345213"/>
              <a:gd name="connsiteX12" fmla="*/ 2397596 w 2954907"/>
              <a:gd name="connsiteY12" fmla="*/ 1570977 h 3345213"/>
              <a:gd name="connsiteX13" fmla="*/ 2867496 w 2954907"/>
              <a:gd name="connsiteY13" fmla="*/ 1355077 h 334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54907" h="3345213">
                <a:moveTo>
                  <a:pt x="2867496" y="1355077"/>
                </a:moveTo>
                <a:cubicBezTo>
                  <a:pt x="2940521" y="1307452"/>
                  <a:pt x="3034713" y="1509594"/>
                  <a:pt x="2835746" y="1285227"/>
                </a:cubicBezTo>
                <a:cubicBezTo>
                  <a:pt x="2636779" y="1060860"/>
                  <a:pt x="2002837" y="95660"/>
                  <a:pt x="1673696" y="8877"/>
                </a:cubicBezTo>
                <a:cubicBezTo>
                  <a:pt x="1344555" y="-77906"/>
                  <a:pt x="1139238" y="493594"/>
                  <a:pt x="860896" y="764527"/>
                </a:cubicBezTo>
                <a:cubicBezTo>
                  <a:pt x="582554" y="1035460"/>
                  <a:pt x="56563" y="1439744"/>
                  <a:pt x="3646" y="1634477"/>
                </a:cubicBezTo>
                <a:cubicBezTo>
                  <a:pt x="-49271" y="1829210"/>
                  <a:pt x="490479" y="1651410"/>
                  <a:pt x="543396" y="1932927"/>
                </a:cubicBezTo>
                <a:cubicBezTo>
                  <a:pt x="596313" y="2214444"/>
                  <a:pt x="299979" y="3205044"/>
                  <a:pt x="321146" y="3323577"/>
                </a:cubicBezTo>
                <a:cubicBezTo>
                  <a:pt x="342313" y="3442110"/>
                  <a:pt x="543396" y="3053702"/>
                  <a:pt x="670396" y="2644127"/>
                </a:cubicBezTo>
                <a:cubicBezTo>
                  <a:pt x="797396" y="2234552"/>
                  <a:pt x="950854" y="1106369"/>
                  <a:pt x="1083146" y="866127"/>
                </a:cubicBezTo>
                <a:cubicBezTo>
                  <a:pt x="1215438" y="625885"/>
                  <a:pt x="1329738" y="1021702"/>
                  <a:pt x="1464146" y="1202677"/>
                </a:cubicBezTo>
                <a:cubicBezTo>
                  <a:pt x="1598554" y="1383652"/>
                  <a:pt x="1815513" y="1828152"/>
                  <a:pt x="1889596" y="1951977"/>
                </a:cubicBezTo>
                <a:cubicBezTo>
                  <a:pt x="1963679" y="2075802"/>
                  <a:pt x="1823979" y="2009127"/>
                  <a:pt x="1908646" y="1945627"/>
                </a:cubicBezTo>
                <a:cubicBezTo>
                  <a:pt x="1993313" y="1882127"/>
                  <a:pt x="2232496" y="1666227"/>
                  <a:pt x="2397596" y="1570977"/>
                </a:cubicBezTo>
                <a:cubicBezTo>
                  <a:pt x="2562696" y="1475727"/>
                  <a:pt x="2794471" y="1402702"/>
                  <a:pt x="2867496" y="135507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B2901C4-C281-447E-A24F-A5813A79052F}"/>
              </a:ext>
            </a:extLst>
          </p:cNvPr>
          <p:cNvSpPr/>
          <p:nvPr/>
        </p:nvSpPr>
        <p:spPr>
          <a:xfrm>
            <a:off x="1138139" y="6198802"/>
            <a:ext cx="2822984" cy="4686750"/>
          </a:xfrm>
          <a:custGeom>
            <a:avLst/>
            <a:gdLst>
              <a:gd name="connsiteX0" fmla="*/ 4861 w 2822984"/>
              <a:gd name="connsiteY0" fmla="*/ 227398 h 4686750"/>
              <a:gd name="connsiteX1" fmla="*/ 296961 w 2822984"/>
              <a:gd name="connsiteY1" fmla="*/ 303598 h 4686750"/>
              <a:gd name="connsiteX2" fmla="*/ 1478061 w 2822984"/>
              <a:gd name="connsiteY2" fmla="*/ 1789498 h 4686750"/>
              <a:gd name="connsiteX3" fmla="*/ 1935261 w 2822984"/>
              <a:gd name="connsiteY3" fmla="*/ 2957898 h 4686750"/>
              <a:gd name="connsiteX4" fmla="*/ 1617761 w 2822984"/>
              <a:gd name="connsiteY4" fmla="*/ 4608898 h 4686750"/>
              <a:gd name="connsiteX5" fmla="*/ 1490761 w 2822984"/>
              <a:gd name="connsiteY5" fmla="*/ 3224598 h 4686750"/>
              <a:gd name="connsiteX6" fmla="*/ 1579661 w 2822984"/>
              <a:gd name="connsiteY6" fmla="*/ 2526098 h 4686750"/>
              <a:gd name="connsiteX7" fmla="*/ 944661 w 2822984"/>
              <a:gd name="connsiteY7" fmla="*/ 3935798 h 4686750"/>
              <a:gd name="connsiteX8" fmla="*/ 2303561 w 2822984"/>
              <a:gd name="connsiteY8" fmla="*/ 4519998 h 4686750"/>
              <a:gd name="connsiteX9" fmla="*/ 2798861 w 2822984"/>
              <a:gd name="connsiteY9" fmla="*/ 4100898 h 4686750"/>
              <a:gd name="connsiteX10" fmla="*/ 1630461 w 2822984"/>
              <a:gd name="connsiteY10" fmla="*/ 4685098 h 4686750"/>
              <a:gd name="connsiteX11" fmla="*/ 754161 w 2822984"/>
              <a:gd name="connsiteY11" fmla="*/ 4253298 h 4686750"/>
              <a:gd name="connsiteX12" fmla="*/ 195361 w 2822984"/>
              <a:gd name="connsiteY12" fmla="*/ 3580198 h 4686750"/>
              <a:gd name="connsiteX13" fmla="*/ 119161 w 2822984"/>
              <a:gd name="connsiteY13" fmla="*/ 2792798 h 4686750"/>
              <a:gd name="connsiteX14" fmla="*/ 4861 w 2822984"/>
              <a:gd name="connsiteY14" fmla="*/ 227398 h 46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22984" h="4686750">
                <a:moveTo>
                  <a:pt x="4861" y="227398"/>
                </a:moveTo>
                <a:cubicBezTo>
                  <a:pt x="34494" y="-187469"/>
                  <a:pt x="51428" y="43248"/>
                  <a:pt x="296961" y="303598"/>
                </a:cubicBezTo>
                <a:cubicBezTo>
                  <a:pt x="542494" y="563948"/>
                  <a:pt x="1205011" y="1347115"/>
                  <a:pt x="1478061" y="1789498"/>
                </a:cubicBezTo>
                <a:cubicBezTo>
                  <a:pt x="1751111" y="2231881"/>
                  <a:pt x="1911978" y="2487998"/>
                  <a:pt x="1935261" y="2957898"/>
                </a:cubicBezTo>
                <a:cubicBezTo>
                  <a:pt x="1958544" y="3427798"/>
                  <a:pt x="1691844" y="4564448"/>
                  <a:pt x="1617761" y="4608898"/>
                </a:cubicBezTo>
                <a:cubicBezTo>
                  <a:pt x="1543678" y="4653348"/>
                  <a:pt x="1497111" y="3571731"/>
                  <a:pt x="1490761" y="3224598"/>
                </a:cubicBezTo>
                <a:cubicBezTo>
                  <a:pt x="1484411" y="2877465"/>
                  <a:pt x="1670678" y="2407565"/>
                  <a:pt x="1579661" y="2526098"/>
                </a:cubicBezTo>
                <a:cubicBezTo>
                  <a:pt x="1488644" y="2644631"/>
                  <a:pt x="824011" y="3603481"/>
                  <a:pt x="944661" y="3935798"/>
                </a:cubicBezTo>
                <a:cubicBezTo>
                  <a:pt x="1065311" y="4268115"/>
                  <a:pt x="1994528" y="4492481"/>
                  <a:pt x="2303561" y="4519998"/>
                </a:cubicBezTo>
                <a:cubicBezTo>
                  <a:pt x="2612594" y="4547515"/>
                  <a:pt x="2911044" y="4073381"/>
                  <a:pt x="2798861" y="4100898"/>
                </a:cubicBezTo>
                <a:cubicBezTo>
                  <a:pt x="2686678" y="4128415"/>
                  <a:pt x="1971244" y="4659698"/>
                  <a:pt x="1630461" y="4685098"/>
                </a:cubicBezTo>
                <a:cubicBezTo>
                  <a:pt x="1289678" y="4710498"/>
                  <a:pt x="993344" y="4437448"/>
                  <a:pt x="754161" y="4253298"/>
                </a:cubicBezTo>
                <a:cubicBezTo>
                  <a:pt x="514978" y="4069148"/>
                  <a:pt x="301194" y="3823615"/>
                  <a:pt x="195361" y="3580198"/>
                </a:cubicBezTo>
                <a:cubicBezTo>
                  <a:pt x="89528" y="3336781"/>
                  <a:pt x="148794" y="3357948"/>
                  <a:pt x="119161" y="2792798"/>
                </a:cubicBezTo>
                <a:cubicBezTo>
                  <a:pt x="89528" y="2227648"/>
                  <a:pt x="-24772" y="642265"/>
                  <a:pt x="4861" y="22739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5D1E46B1-2472-44B6-9F84-7F2DDA20CF02}"/>
              </a:ext>
            </a:extLst>
          </p:cNvPr>
          <p:cNvSpPr/>
          <p:nvPr/>
        </p:nvSpPr>
        <p:spPr>
          <a:xfrm>
            <a:off x="1749034" y="9829757"/>
            <a:ext cx="2861080" cy="2328980"/>
          </a:xfrm>
          <a:custGeom>
            <a:avLst/>
            <a:gdLst>
              <a:gd name="connsiteX0" fmla="*/ 2861066 w 2861080"/>
              <a:gd name="connsiteY0" fmla="*/ 1358943 h 2328980"/>
              <a:gd name="connsiteX1" fmla="*/ 1629166 w 2861080"/>
              <a:gd name="connsiteY1" fmla="*/ 1816143 h 2328980"/>
              <a:gd name="connsiteX2" fmla="*/ 587766 w 2861080"/>
              <a:gd name="connsiteY2" fmla="*/ 1676443 h 2328980"/>
              <a:gd name="connsiteX3" fmla="*/ 397266 w 2861080"/>
              <a:gd name="connsiteY3" fmla="*/ 1765343 h 2328980"/>
              <a:gd name="connsiteX4" fmla="*/ 638566 w 2861080"/>
              <a:gd name="connsiteY4" fmla="*/ 2222543 h 2328980"/>
              <a:gd name="connsiteX5" fmla="*/ 3566 w 2861080"/>
              <a:gd name="connsiteY5" fmla="*/ 2209843 h 2328980"/>
              <a:gd name="connsiteX6" fmla="*/ 371866 w 2861080"/>
              <a:gd name="connsiteY6" fmla="*/ 927143 h 2328980"/>
              <a:gd name="connsiteX7" fmla="*/ 168666 w 2861080"/>
              <a:gd name="connsiteY7" fmla="*/ 43 h 2328980"/>
              <a:gd name="connsiteX8" fmla="*/ 1006866 w 2861080"/>
              <a:gd name="connsiteY8" fmla="*/ 889043 h 2328980"/>
              <a:gd name="connsiteX9" fmla="*/ 1654566 w 2861080"/>
              <a:gd name="connsiteY9" fmla="*/ 1231943 h 2328980"/>
              <a:gd name="connsiteX10" fmla="*/ 2861066 w 2861080"/>
              <a:gd name="connsiteY10" fmla="*/ 1358943 h 232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1080" h="2328980">
                <a:moveTo>
                  <a:pt x="2861066" y="1358943"/>
                </a:moveTo>
                <a:cubicBezTo>
                  <a:pt x="2856833" y="1456310"/>
                  <a:pt x="2008049" y="1763226"/>
                  <a:pt x="1629166" y="1816143"/>
                </a:cubicBezTo>
                <a:cubicBezTo>
                  <a:pt x="1250283" y="1869060"/>
                  <a:pt x="793083" y="1684910"/>
                  <a:pt x="587766" y="1676443"/>
                </a:cubicBezTo>
                <a:cubicBezTo>
                  <a:pt x="382449" y="1667976"/>
                  <a:pt x="388799" y="1674326"/>
                  <a:pt x="397266" y="1765343"/>
                </a:cubicBezTo>
                <a:cubicBezTo>
                  <a:pt x="405733" y="1856360"/>
                  <a:pt x="704183" y="2148460"/>
                  <a:pt x="638566" y="2222543"/>
                </a:cubicBezTo>
                <a:cubicBezTo>
                  <a:pt x="572949" y="2296626"/>
                  <a:pt x="48016" y="2425743"/>
                  <a:pt x="3566" y="2209843"/>
                </a:cubicBezTo>
                <a:cubicBezTo>
                  <a:pt x="-40884" y="1993943"/>
                  <a:pt x="344349" y="1295443"/>
                  <a:pt x="371866" y="927143"/>
                </a:cubicBezTo>
                <a:cubicBezTo>
                  <a:pt x="399383" y="558843"/>
                  <a:pt x="62833" y="6393"/>
                  <a:pt x="168666" y="43"/>
                </a:cubicBezTo>
                <a:cubicBezTo>
                  <a:pt x="274499" y="-6307"/>
                  <a:pt x="759216" y="683726"/>
                  <a:pt x="1006866" y="889043"/>
                </a:cubicBezTo>
                <a:cubicBezTo>
                  <a:pt x="1254516" y="1094360"/>
                  <a:pt x="1347650" y="1147276"/>
                  <a:pt x="1654566" y="1231943"/>
                </a:cubicBezTo>
                <a:cubicBezTo>
                  <a:pt x="1961482" y="1316610"/>
                  <a:pt x="2865299" y="1261576"/>
                  <a:pt x="2861066" y="135894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90A941CC-F7CF-4B57-9DA7-CFA47F455EC3}"/>
              </a:ext>
            </a:extLst>
          </p:cNvPr>
          <p:cNvSpPr/>
          <p:nvPr/>
        </p:nvSpPr>
        <p:spPr>
          <a:xfrm>
            <a:off x="3645813" y="9702081"/>
            <a:ext cx="4460283" cy="2464519"/>
          </a:xfrm>
          <a:custGeom>
            <a:avLst/>
            <a:gdLst>
              <a:gd name="connsiteX0" fmla="*/ 4355187 w 4460283"/>
              <a:gd name="connsiteY0" fmla="*/ 1092919 h 2464519"/>
              <a:gd name="connsiteX1" fmla="*/ 4355187 w 4460283"/>
              <a:gd name="connsiteY1" fmla="*/ 978619 h 2464519"/>
              <a:gd name="connsiteX2" fmla="*/ 3262987 w 4460283"/>
              <a:gd name="connsiteY2" fmla="*/ 178519 h 2464519"/>
              <a:gd name="connsiteX3" fmla="*/ 3313787 w 4460283"/>
              <a:gd name="connsiteY3" fmla="*/ 89619 h 2464519"/>
              <a:gd name="connsiteX4" fmla="*/ 2843887 w 4460283"/>
              <a:gd name="connsiteY4" fmla="*/ 13419 h 2464519"/>
              <a:gd name="connsiteX5" fmla="*/ 2513687 w 4460283"/>
              <a:gd name="connsiteY5" fmla="*/ 381719 h 2464519"/>
              <a:gd name="connsiteX6" fmla="*/ 2678787 w 4460283"/>
              <a:gd name="connsiteY6" fmla="*/ 838919 h 2464519"/>
              <a:gd name="connsiteX7" fmla="*/ 2081887 w 4460283"/>
              <a:gd name="connsiteY7" fmla="*/ 1016719 h 2464519"/>
              <a:gd name="connsiteX8" fmla="*/ 1243687 w 4460283"/>
              <a:gd name="connsiteY8" fmla="*/ 1740619 h 2464519"/>
              <a:gd name="connsiteX9" fmla="*/ 227687 w 4460283"/>
              <a:gd name="connsiteY9" fmla="*/ 1740619 h 2464519"/>
              <a:gd name="connsiteX10" fmla="*/ 75287 w 4460283"/>
              <a:gd name="connsiteY10" fmla="*/ 2464519 h 246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0283" h="2464519">
                <a:moveTo>
                  <a:pt x="4355187" y="1092919"/>
                </a:moveTo>
                <a:cubicBezTo>
                  <a:pt x="4446203" y="1111969"/>
                  <a:pt x="4537220" y="1131019"/>
                  <a:pt x="4355187" y="978619"/>
                </a:cubicBezTo>
                <a:cubicBezTo>
                  <a:pt x="4173154" y="826219"/>
                  <a:pt x="3436554" y="326686"/>
                  <a:pt x="3262987" y="178519"/>
                </a:cubicBezTo>
                <a:cubicBezTo>
                  <a:pt x="3089420" y="30352"/>
                  <a:pt x="3383637" y="117136"/>
                  <a:pt x="3313787" y="89619"/>
                </a:cubicBezTo>
                <a:cubicBezTo>
                  <a:pt x="3243937" y="62102"/>
                  <a:pt x="2977237" y="-35264"/>
                  <a:pt x="2843887" y="13419"/>
                </a:cubicBezTo>
                <a:cubicBezTo>
                  <a:pt x="2710537" y="62102"/>
                  <a:pt x="2541204" y="244136"/>
                  <a:pt x="2513687" y="381719"/>
                </a:cubicBezTo>
                <a:cubicBezTo>
                  <a:pt x="2486170" y="519302"/>
                  <a:pt x="2750754" y="733086"/>
                  <a:pt x="2678787" y="838919"/>
                </a:cubicBezTo>
                <a:cubicBezTo>
                  <a:pt x="2606820" y="944752"/>
                  <a:pt x="2321070" y="866436"/>
                  <a:pt x="2081887" y="1016719"/>
                </a:cubicBezTo>
                <a:cubicBezTo>
                  <a:pt x="1842704" y="1167002"/>
                  <a:pt x="1552720" y="1619969"/>
                  <a:pt x="1243687" y="1740619"/>
                </a:cubicBezTo>
                <a:cubicBezTo>
                  <a:pt x="934654" y="1861269"/>
                  <a:pt x="422420" y="1619969"/>
                  <a:pt x="227687" y="1740619"/>
                </a:cubicBezTo>
                <a:cubicBezTo>
                  <a:pt x="32954" y="1861269"/>
                  <a:pt x="-85580" y="2282486"/>
                  <a:pt x="75287" y="2464519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DDE941F-250B-4D5A-8A2E-DBF6F54373BD}"/>
              </a:ext>
            </a:extLst>
          </p:cNvPr>
          <p:cNvSpPr/>
          <p:nvPr/>
        </p:nvSpPr>
        <p:spPr>
          <a:xfrm>
            <a:off x="3522124" y="9543120"/>
            <a:ext cx="4585268" cy="3142640"/>
          </a:xfrm>
          <a:custGeom>
            <a:avLst/>
            <a:gdLst>
              <a:gd name="connsiteX0" fmla="*/ 4428076 w 4585268"/>
              <a:gd name="connsiteY0" fmla="*/ 1285747 h 3142640"/>
              <a:gd name="connsiteX1" fmla="*/ 4377276 w 4585268"/>
              <a:gd name="connsiteY1" fmla="*/ 1040213 h 3142640"/>
              <a:gd name="connsiteX2" fmla="*/ 3175009 w 4585268"/>
              <a:gd name="connsiteY2" fmla="*/ 430613 h 3142640"/>
              <a:gd name="connsiteX3" fmla="*/ 3683009 w 4585268"/>
              <a:gd name="connsiteY3" fmla="*/ 159680 h 3142640"/>
              <a:gd name="connsiteX4" fmla="*/ 3208876 w 4585268"/>
              <a:gd name="connsiteY4" fmla="*/ 15747 h 3142640"/>
              <a:gd name="connsiteX5" fmla="*/ 2531543 w 4585268"/>
              <a:gd name="connsiteY5" fmla="*/ 532213 h 3142640"/>
              <a:gd name="connsiteX6" fmla="*/ 2336809 w 4585268"/>
              <a:gd name="connsiteY6" fmla="*/ 964013 h 3142640"/>
              <a:gd name="connsiteX7" fmla="*/ 118543 w 4585268"/>
              <a:gd name="connsiteY7" fmla="*/ 2073147 h 3142640"/>
              <a:gd name="connsiteX8" fmla="*/ 465676 w 4585268"/>
              <a:gd name="connsiteY8" fmla="*/ 3080680 h 3142640"/>
              <a:gd name="connsiteX9" fmla="*/ 1854209 w 4585268"/>
              <a:gd name="connsiteY9" fmla="*/ 3038347 h 3142640"/>
              <a:gd name="connsiteX10" fmla="*/ 2726276 w 4585268"/>
              <a:gd name="connsiteY10" fmla="*/ 2987547 h 3142640"/>
              <a:gd name="connsiteX11" fmla="*/ 1600209 w 4585268"/>
              <a:gd name="connsiteY11" fmla="*/ 2318680 h 3142640"/>
              <a:gd name="connsiteX12" fmla="*/ 2573876 w 4585268"/>
              <a:gd name="connsiteY12" fmla="*/ 1488947 h 3142640"/>
              <a:gd name="connsiteX13" fmla="*/ 2785543 w 4585268"/>
              <a:gd name="connsiteY13" fmla="*/ 980947 h 3142640"/>
              <a:gd name="connsiteX14" fmla="*/ 4428076 w 4585268"/>
              <a:gd name="connsiteY14" fmla="*/ 1285747 h 314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85268" h="3142640">
                <a:moveTo>
                  <a:pt x="4428076" y="1285747"/>
                </a:moveTo>
                <a:cubicBezTo>
                  <a:pt x="4693365" y="1295625"/>
                  <a:pt x="4586120" y="1182735"/>
                  <a:pt x="4377276" y="1040213"/>
                </a:cubicBezTo>
                <a:cubicBezTo>
                  <a:pt x="4168432" y="897691"/>
                  <a:pt x="3290720" y="577368"/>
                  <a:pt x="3175009" y="430613"/>
                </a:cubicBezTo>
                <a:cubicBezTo>
                  <a:pt x="3059298" y="283858"/>
                  <a:pt x="3677364" y="228824"/>
                  <a:pt x="3683009" y="159680"/>
                </a:cubicBezTo>
                <a:cubicBezTo>
                  <a:pt x="3688654" y="90536"/>
                  <a:pt x="3400787" y="-46342"/>
                  <a:pt x="3208876" y="15747"/>
                </a:cubicBezTo>
                <a:cubicBezTo>
                  <a:pt x="3016965" y="77836"/>
                  <a:pt x="2676887" y="374169"/>
                  <a:pt x="2531543" y="532213"/>
                </a:cubicBezTo>
                <a:cubicBezTo>
                  <a:pt x="2386199" y="690257"/>
                  <a:pt x="2738976" y="707191"/>
                  <a:pt x="2336809" y="964013"/>
                </a:cubicBezTo>
                <a:cubicBezTo>
                  <a:pt x="1934642" y="1220835"/>
                  <a:pt x="430399" y="1720369"/>
                  <a:pt x="118543" y="2073147"/>
                </a:cubicBezTo>
                <a:cubicBezTo>
                  <a:pt x="-193313" y="2425925"/>
                  <a:pt x="176398" y="2919813"/>
                  <a:pt x="465676" y="3080680"/>
                </a:cubicBezTo>
                <a:cubicBezTo>
                  <a:pt x="754954" y="3241547"/>
                  <a:pt x="1854209" y="3038347"/>
                  <a:pt x="1854209" y="3038347"/>
                </a:cubicBezTo>
                <a:cubicBezTo>
                  <a:pt x="2230976" y="3022825"/>
                  <a:pt x="2768609" y="3107491"/>
                  <a:pt x="2726276" y="2987547"/>
                </a:cubicBezTo>
                <a:cubicBezTo>
                  <a:pt x="2683943" y="2867603"/>
                  <a:pt x="1625609" y="2568447"/>
                  <a:pt x="1600209" y="2318680"/>
                </a:cubicBezTo>
                <a:cubicBezTo>
                  <a:pt x="1574809" y="2068913"/>
                  <a:pt x="2376320" y="1711902"/>
                  <a:pt x="2573876" y="1488947"/>
                </a:cubicBezTo>
                <a:cubicBezTo>
                  <a:pt x="2771432" y="1265992"/>
                  <a:pt x="2483565" y="1013403"/>
                  <a:pt x="2785543" y="980947"/>
                </a:cubicBezTo>
                <a:cubicBezTo>
                  <a:pt x="3087521" y="948491"/>
                  <a:pt x="4162787" y="1275869"/>
                  <a:pt x="4428076" y="128574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C1BBEB17-AFBB-4C53-82A6-447199DEEA80}"/>
              </a:ext>
            </a:extLst>
          </p:cNvPr>
          <p:cNvSpPr/>
          <p:nvPr/>
        </p:nvSpPr>
        <p:spPr>
          <a:xfrm>
            <a:off x="4904174" y="10216003"/>
            <a:ext cx="3070479" cy="1947113"/>
          </a:xfrm>
          <a:custGeom>
            <a:avLst/>
            <a:gdLst>
              <a:gd name="connsiteX0" fmla="*/ 6493 w 3070479"/>
              <a:gd name="connsiteY0" fmla="*/ 1882864 h 1947113"/>
              <a:gd name="connsiteX1" fmla="*/ 260493 w 3070479"/>
              <a:gd name="connsiteY1" fmla="*/ 1832064 h 1947113"/>
              <a:gd name="connsiteX2" fmla="*/ 1513559 w 3070479"/>
              <a:gd name="connsiteY2" fmla="*/ 1137797 h 1947113"/>
              <a:gd name="connsiteX3" fmla="*/ 1818359 w 3070479"/>
              <a:gd name="connsiteY3" fmla="*/ 536664 h 1947113"/>
              <a:gd name="connsiteX4" fmla="*/ 2749693 w 3070479"/>
              <a:gd name="connsiteY4" fmla="*/ 917664 h 1947113"/>
              <a:gd name="connsiteX5" fmla="*/ 3037559 w 3070479"/>
              <a:gd name="connsiteY5" fmla="*/ 595930 h 1947113"/>
              <a:gd name="connsiteX6" fmla="*/ 2072359 w 3070479"/>
              <a:gd name="connsiteY6" fmla="*/ 20197 h 1947113"/>
              <a:gd name="connsiteX7" fmla="*/ 1318826 w 3070479"/>
              <a:gd name="connsiteY7" fmla="*/ 231864 h 1947113"/>
              <a:gd name="connsiteX8" fmla="*/ 395959 w 3070479"/>
              <a:gd name="connsiteY8" fmla="*/ 1188597 h 1947113"/>
              <a:gd name="connsiteX9" fmla="*/ 6493 w 3070479"/>
              <a:gd name="connsiteY9" fmla="*/ 1882864 h 194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0479" h="1947113">
                <a:moveTo>
                  <a:pt x="6493" y="1882864"/>
                </a:moveTo>
                <a:cubicBezTo>
                  <a:pt x="-16085" y="1990109"/>
                  <a:pt x="9315" y="1956242"/>
                  <a:pt x="260493" y="1832064"/>
                </a:cubicBezTo>
                <a:cubicBezTo>
                  <a:pt x="511671" y="1707886"/>
                  <a:pt x="1253915" y="1353697"/>
                  <a:pt x="1513559" y="1137797"/>
                </a:cubicBezTo>
                <a:cubicBezTo>
                  <a:pt x="1773203" y="921897"/>
                  <a:pt x="1612337" y="573353"/>
                  <a:pt x="1818359" y="536664"/>
                </a:cubicBezTo>
                <a:cubicBezTo>
                  <a:pt x="2024381" y="499975"/>
                  <a:pt x="2546493" y="907786"/>
                  <a:pt x="2749693" y="917664"/>
                </a:cubicBezTo>
                <a:cubicBezTo>
                  <a:pt x="2952893" y="927542"/>
                  <a:pt x="3150448" y="745508"/>
                  <a:pt x="3037559" y="595930"/>
                </a:cubicBezTo>
                <a:cubicBezTo>
                  <a:pt x="2924670" y="446352"/>
                  <a:pt x="2358815" y="80875"/>
                  <a:pt x="2072359" y="20197"/>
                </a:cubicBezTo>
                <a:cubicBezTo>
                  <a:pt x="1785904" y="-40481"/>
                  <a:pt x="1598226" y="37131"/>
                  <a:pt x="1318826" y="231864"/>
                </a:cubicBezTo>
                <a:cubicBezTo>
                  <a:pt x="1039426" y="426597"/>
                  <a:pt x="621737" y="909197"/>
                  <a:pt x="395959" y="1188597"/>
                </a:cubicBezTo>
                <a:cubicBezTo>
                  <a:pt x="170181" y="1467997"/>
                  <a:pt x="29071" y="1775619"/>
                  <a:pt x="6493" y="188286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2F86FC9-A533-44E3-BC7F-151DCC2868AC}"/>
              </a:ext>
            </a:extLst>
          </p:cNvPr>
          <p:cNvSpPr/>
          <p:nvPr/>
        </p:nvSpPr>
        <p:spPr>
          <a:xfrm>
            <a:off x="6294787" y="6567099"/>
            <a:ext cx="1210298" cy="877155"/>
          </a:xfrm>
          <a:custGeom>
            <a:avLst/>
            <a:gdLst>
              <a:gd name="connsiteX0" fmla="*/ 309213 w 1210298"/>
              <a:gd name="connsiteY0" fmla="*/ 3034 h 877155"/>
              <a:gd name="connsiteX1" fmla="*/ 614013 w 1210298"/>
              <a:gd name="connsiteY1" fmla="*/ 155434 h 877155"/>
              <a:gd name="connsiteX2" fmla="*/ 1198213 w 1210298"/>
              <a:gd name="connsiteY2" fmla="*/ 400968 h 877155"/>
              <a:gd name="connsiteX3" fmla="*/ 21346 w 1210298"/>
              <a:gd name="connsiteY3" fmla="*/ 875101 h 877155"/>
              <a:gd name="connsiteX4" fmla="*/ 419280 w 1210298"/>
              <a:gd name="connsiteY4" fmla="*/ 561834 h 877155"/>
              <a:gd name="connsiteX5" fmla="*/ 165280 w 1210298"/>
              <a:gd name="connsiteY5" fmla="*/ 290901 h 877155"/>
              <a:gd name="connsiteX6" fmla="*/ 309213 w 1210298"/>
              <a:gd name="connsiteY6" fmla="*/ 3034 h 87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298" h="877155">
                <a:moveTo>
                  <a:pt x="309213" y="3034"/>
                </a:moveTo>
                <a:cubicBezTo>
                  <a:pt x="384002" y="-19544"/>
                  <a:pt x="465846" y="89112"/>
                  <a:pt x="614013" y="155434"/>
                </a:cubicBezTo>
                <a:cubicBezTo>
                  <a:pt x="762180" y="221756"/>
                  <a:pt x="1296991" y="281024"/>
                  <a:pt x="1198213" y="400968"/>
                </a:cubicBezTo>
                <a:cubicBezTo>
                  <a:pt x="1099435" y="520912"/>
                  <a:pt x="151168" y="848290"/>
                  <a:pt x="21346" y="875101"/>
                </a:cubicBezTo>
                <a:cubicBezTo>
                  <a:pt x="-108476" y="901912"/>
                  <a:pt x="395291" y="659201"/>
                  <a:pt x="419280" y="561834"/>
                </a:cubicBezTo>
                <a:cubicBezTo>
                  <a:pt x="443269" y="464467"/>
                  <a:pt x="180802" y="378390"/>
                  <a:pt x="165280" y="290901"/>
                </a:cubicBezTo>
                <a:cubicBezTo>
                  <a:pt x="149758" y="203412"/>
                  <a:pt x="234424" y="25612"/>
                  <a:pt x="309213" y="303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EB2CCB91-751A-43F5-A14B-FBEBD80A85C1}"/>
              </a:ext>
            </a:extLst>
          </p:cNvPr>
          <p:cNvSpPr/>
          <p:nvPr/>
        </p:nvSpPr>
        <p:spPr>
          <a:xfrm>
            <a:off x="6275177" y="7230859"/>
            <a:ext cx="1263282" cy="1324448"/>
          </a:xfrm>
          <a:custGeom>
            <a:avLst/>
            <a:gdLst>
              <a:gd name="connsiteX0" fmla="*/ 1167023 w 1263282"/>
              <a:gd name="connsiteY0" fmla="*/ 16608 h 1324448"/>
              <a:gd name="connsiteX1" fmla="*/ 1158556 w 1263282"/>
              <a:gd name="connsiteY1" fmla="*/ 118208 h 1324448"/>
              <a:gd name="connsiteX2" fmla="*/ 303423 w 1263282"/>
              <a:gd name="connsiteY2" fmla="*/ 736274 h 1324448"/>
              <a:gd name="connsiteX3" fmla="*/ 117156 w 1263282"/>
              <a:gd name="connsiteY3" fmla="*/ 1303541 h 1324448"/>
              <a:gd name="connsiteX4" fmla="*/ 74823 w 1263282"/>
              <a:gd name="connsiteY4" fmla="*/ 1151141 h 1324448"/>
              <a:gd name="connsiteX5" fmla="*/ 15556 w 1263282"/>
              <a:gd name="connsiteY5" fmla="*/ 668541 h 1324448"/>
              <a:gd name="connsiteX6" fmla="*/ 388090 w 1263282"/>
              <a:gd name="connsiteY6" fmla="*/ 338341 h 1324448"/>
              <a:gd name="connsiteX7" fmla="*/ 472756 w 1263282"/>
              <a:gd name="connsiteY7" fmla="*/ 185941 h 1324448"/>
              <a:gd name="connsiteX8" fmla="*/ 1217823 w 1263282"/>
              <a:gd name="connsiteY8" fmla="*/ 16608 h 1324448"/>
              <a:gd name="connsiteX9" fmla="*/ 1167023 w 1263282"/>
              <a:gd name="connsiteY9" fmla="*/ 16608 h 132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3282" h="1324448">
                <a:moveTo>
                  <a:pt x="1167023" y="16608"/>
                </a:moveTo>
                <a:cubicBezTo>
                  <a:pt x="1157145" y="33541"/>
                  <a:pt x="1302489" y="-1736"/>
                  <a:pt x="1158556" y="118208"/>
                </a:cubicBezTo>
                <a:cubicBezTo>
                  <a:pt x="1014623" y="238152"/>
                  <a:pt x="476990" y="538719"/>
                  <a:pt x="303423" y="736274"/>
                </a:cubicBezTo>
                <a:cubicBezTo>
                  <a:pt x="129856" y="933830"/>
                  <a:pt x="155256" y="1234397"/>
                  <a:pt x="117156" y="1303541"/>
                </a:cubicBezTo>
                <a:cubicBezTo>
                  <a:pt x="79056" y="1372685"/>
                  <a:pt x="91756" y="1256974"/>
                  <a:pt x="74823" y="1151141"/>
                </a:cubicBezTo>
                <a:cubicBezTo>
                  <a:pt x="57890" y="1045308"/>
                  <a:pt x="-36655" y="804007"/>
                  <a:pt x="15556" y="668541"/>
                </a:cubicBezTo>
                <a:cubicBezTo>
                  <a:pt x="67767" y="533075"/>
                  <a:pt x="311890" y="418774"/>
                  <a:pt x="388090" y="338341"/>
                </a:cubicBezTo>
                <a:cubicBezTo>
                  <a:pt x="464290" y="257908"/>
                  <a:pt x="334467" y="239563"/>
                  <a:pt x="472756" y="185941"/>
                </a:cubicBezTo>
                <a:cubicBezTo>
                  <a:pt x="611045" y="132319"/>
                  <a:pt x="1095056" y="43419"/>
                  <a:pt x="1217823" y="16608"/>
                </a:cubicBezTo>
                <a:cubicBezTo>
                  <a:pt x="1340590" y="-10203"/>
                  <a:pt x="1176901" y="-325"/>
                  <a:pt x="1167023" y="1660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00ABF528-B893-4536-A003-A49614C350AA}"/>
              </a:ext>
            </a:extLst>
          </p:cNvPr>
          <p:cNvSpPr/>
          <p:nvPr/>
        </p:nvSpPr>
        <p:spPr>
          <a:xfrm>
            <a:off x="6445114" y="7441246"/>
            <a:ext cx="1016999" cy="632524"/>
          </a:xfrm>
          <a:custGeom>
            <a:avLst/>
            <a:gdLst>
              <a:gd name="connsiteX0" fmla="*/ 997086 w 1016999"/>
              <a:gd name="connsiteY0" fmla="*/ 954 h 632524"/>
              <a:gd name="connsiteX1" fmla="*/ 810819 w 1016999"/>
              <a:gd name="connsiteY1" fmla="*/ 127954 h 632524"/>
              <a:gd name="connsiteX2" fmla="*/ 201219 w 1016999"/>
              <a:gd name="connsiteY2" fmla="*/ 619021 h 632524"/>
              <a:gd name="connsiteX3" fmla="*/ 6486 w 1016999"/>
              <a:gd name="connsiteY3" fmla="*/ 466621 h 632524"/>
              <a:gd name="connsiteX4" fmla="*/ 395953 w 1016999"/>
              <a:gd name="connsiteY4" fmla="*/ 170287 h 632524"/>
              <a:gd name="connsiteX5" fmla="*/ 997086 w 1016999"/>
              <a:gd name="connsiteY5" fmla="*/ 954 h 63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999" h="632524">
                <a:moveTo>
                  <a:pt x="997086" y="954"/>
                </a:moveTo>
                <a:cubicBezTo>
                  <a:pt x="1066230" y="-6101"/>
                  <a:pt x="943463" y="24943"/>
                  <a:pt x="810819" y="127954"/>
                </a:cubicBezTo>
                <a:cubicBezTo>
                  <a:pt x="678175" y="230965"/>
                  <a:pt x="335274" y="562577"/>
                  <a:pt x="201219" y="619021"/>
                </a:cubicBezTo>
                <a:cubicBezTo>
                  <a:pt x="67164" y="675465"/>
                  <a:pt x="-25970" y="541410"/>
                  <a:pt x="6486" y="466621"/>
                </a:cubicBezTo>
                <a:cubicBezTo>
                  <a:pt x="38942" y="391832"/>
                  <a:pt x="225208" y="245076"/>
                  <a:pt x="395953" y="170287"/>
                </a:cubicBezTo>
                <a:cubicBezTo>
                  <a:pt x="566697" y="95498"/>
                  <a:pt x="927942" y="8009"/>
                  <a:pt x="997086" y="95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82AC144-6CC5-4AAC-A523-E7A5B225F47F}"/>
              </a:ext>
            </a:extLst>
          </p:cNvPr>
          <p:cNvSpPr/>
          <p:nvPr/>
        </p:nvSpPr>
        <p:spPr>
          <a:xfrm>
            <a:off x="6549133" y="7415154"/>
            <a:ext cx="1486604" cy="1959171"/>
          </a:xfrm>
          <a:custGeom>
            <a:avLst/>
            <a:gdLst>
              <a:gd name="connsiteX0" fmla="*/ 21000 w 1486604"/>
              <a:gd name="connsiteY0" fmla="*/ 1059979 h 1959171"/>
              <a:gd name="connsiteX1" fmla="*/ 190334 w 1486604"/>
              <a:gd name="connsiteY1" fmla="*/ 839846 h 1959171"/>
              <a:gd name="connsiteX2" fmla="*/ 706800 w 1486604"/>
              <a:gd name="connsiteY2" fmla="*/ 323379 h 1959171"/>
              <a:gd name="connsiteX3" fmla="*/ 1231734 w 1486604"/>
              <a:gd name="connsiteY3" fmla="*/ 27046 h 1959171"/>
              <a:gd name="connsiteX4" fmla="*/ 1223267 w 1486604"/>
              <a:gd name="connsiteY4" fmla="*/ 128646 h 1959171"/>
              <a:gd name="connsiteX5" fmla="*/ 1324867 w 1486604"/>
              <a:gd name="connsiteY5" fmla="*/ 1043046 h 1959171"/>
              <a:gd name="connsiteX6" fmla="*/ 1485734 w 1486604"/>
              <a:gd name="connsiteY6" fmla="*/ 1957446 h 1959171"/>
              <a:gd name="connsiteX7" fmla="*/ 1248667 w 1486604"/>
              <a:gd name="connsiteY7" fmla="*/ 805979 h 1959171"/>
              <a:gd name="connsiteX8" fmla="*/ 1011600 w 1486604"/>
              <a:gd name="connsiteY8" fmla="*/ 69379 h 1959171"/>
              <a:gd name="connsiteX9" fmla="*/ 418934 w 1486604"/>
              <a:gd name="connsiteY9" fmla="*/ 1153113 h 1959171"/>
              <a:gd name="connsiteX10" fmla="*/ 452800 w 1486604"/>
              <a:gd name="connsiteY10" fmla="*/ 882179 h 1959171"/>
              <a:gd name="connsiteX11" fmla="*/ 622134 w 1486604"/>
              <a:gd name="connsiteY11" fmla="*/ 509646 h 1959171"/>
              <a:gd name="connsiteX12" fmla="*/ 21000 w 1486604"/>
              <a:gd name="connsiteY12" fmla="*/ 1059979 h 195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86604" h="1959171">
                <a:moveTo>
                  <a:pt x="21000" y="1059979"/>
                </a:moveTo>
                <a:cubicBezTo>
                  <a:pt x="-50967" y="1115012"/>
                  <a:pt x="76034" y="962613"/>
                  <a:pt x="190334" y="839846"/>
                </a:cubicBezTo>
                <a:cubicBezTo>
                  <a:pt x="304634" y="717079"/>
                  <a:pt x="533233" y="458846"/>
                  <a:pt x="706800" y="323379"/>
                </a:cubicBezTo>
                <a:cubicBezTo>
                  <a:pt x="880367" y="187912"/>
                  <a:pt x="1145656" y="59501"/>
                  <a:pt x="1231734" y="27046"/>
                </a:cubicBezTo>
                <a:cubicBezTo>
                  <a:pt x="1317812" y="-5409"/>
                  <a:pt x="1207745" y="-40687"/>
                  <a:pt x="1223267" y="128646"/>
                </a:cubicBezTo>
                <a:cubicBezTo>
                  <a:pt x="1238789" y="297979"/>
                  <a:pt x="1281123" y="738246"/>
                  <a:pt x="1324867" y="1043046"/>
                </a:cubicBezTo>
                <a:cubicBezTo>
                  <a:pt x="1368612" y="1347846"/>
                  <a:pt x="1498434" y="1996957"/>
                  <a:pt x="1485734" y="1957446"/>
                </a:cubicBezTo>
                <a:cubicBezTo>
                  <a:pt x="1473034" y="1917935"/>
                  <a:pt x="1327689" y="1120657"/>
                  <a:pt x="1248667" y="805979"/>
                </a:cubicBezTo>
                <a:cubicBezTo>
                  <a:pt x="1169645" y="491301"/>
                  <a:pt x="1149889" y="11523"/>
                  <a:pt x="1011600" y="69379"/>
                </a:cubicBezTo>
                <a:cubicBezTo>
                  <a:pt x="873311" y="127235"/>
                  <a:pt x="512067" y="1017646"/>
                  <a:pt x="418934" y="1153113"/>
                </a:cubicBezTo>
                <a:cubicBezTo>
                  <a:pt x="325801" y="1288580"/>
                  <a:pt x="418933" y="989423"/>
                  <a:pt x="452800" y="882179"/>
                </a:cubicBezTo>
                <a:cubicBezTo>
                  <a:pt x="486667" y="774935"/>
                  <a:pt x="691278" y="481424"/>
                  <a:pt x="622134" y="509646"/>
                </a:cubicBezTo>
                <a:cubicBezTo>
                  <a:pt x="552990" y="537868"/>
                  <a:pt x="92967" y="1004946"/>
                  <a:pt x="21000" y="105997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2392607D-FEC5-474F-B3E4-9F639077A0B7}"/>
              </a:ext>
            </a:extLst>
          </p:cNvPr>
          <p:cNvSpPr/>
          <p:nvPr/>
        </p:nvSpPr>
        <p:spPr>
          <a:xfrm>
            <a:off x="2907639" y="6203356"/>
            <a:ext cx="722846" cy="1078112"/>
          </a:xfrm>
          <a:custGeom>
            <a:avLst/>
            <a:gdLst>
              <a:gd name="connsiteX0" fmla="*/ 23521 w 722846"/>
              <a:gd name="connsiteY0" fmla="*/ 50124 h 1078112"/>
              <a:gd name="connsiteX1" fmla="*/ 109881 w 722846"/>
              <a:gd name="connsiteY1" fmla="*/ 95844 h 1078112"/>
              <a:gd name="connsiteX2" fmla="*/ 704241 w 722846"/>
              <a:gd name="connsiteY2" fmla="*/ 349844 h 1078112"/>
              <a:gd name="connsiteX3" fmla="*/ 567081 w 722846"/>
              <a:gd name="connsiteY3" fmla="*/ 522564 h 1078112"/>
              <a:gd name="connsiteX4" fmla="*/ 506121 w 722846"/>
              <a:gd name="connsiteY4" fmla="*/ 1071204 h 1078112"/>
              <a:gd name="connsiteX5" fmla="*/ 389281 w 722846"/>
              <a:gd name="connsiteY5" fmla="*/ 781644 h 1078112"/>
              <a:gd name="connsiteX6" fmla="*/ 23521 w 722846"/>
              <a:gd name="connsiteY6" fmla="*/ 50124 h 107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846" h="1078112">
                <a:moveTo>
                  <a:pt x="23521" y="50124"/>
                </a:moveTo>
                <a:cubicBezTo>
                  <a:pt x="-23046" y="-64176"/>
                  <a:pt x="-3572" y="45891"/>
                  <a:pt x="109881" y="95844"/>
                </a:cubicBezTo>
                <a:cubicBezTo>
                  <a:pt x="223334" y="145797"/>
                  <a:pt x="628041" y="278724"/>
                  <a:pt x="704241" y="349844"/>
                </a:cubicBezTo>
                <a:cubicBezTo>
                  <a:pt x="780441" y="420964"/>
                  <a:pt x="600101" y="402337"/>
                  <a:pt x="567081" y="522564"/>
                </a:cubicBezTo>
                <a:cubicBezTo>
                  <a:pt x="534061" y="642791"/>
                  <a:pt x="535754" y="1028024"/>
                  <a:pt x="506121" y="1071204"/>
                </a:cubicBezTo>
                <a:cubicBezTo>
                  <a:pt x="476488" y="1114384"/>
                  <a:pt x="468021" y="947591"/>
                  <a:pt x="389281" y="781644"/>
                </a:cubicBezTo>
                <a:cubicBezTo>
                  <a:pt x="310541" y="615697"/>
                  <a:pt x="70088" y="164424"/>
                  <a:pt x="23521" y="5012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24377B4F-A10E-4872-BDB4-85BD5C64829B}"/>
              </a:ext>
            </a:extLst>
          </p:cNvPr>
          <p:cNvSpPr/>
          <p:nvPr/>
        </p:nvSpPr>
        <p:spPr>
          <a:xfrm>
            <a:off x="3502748" y="6395525"/>
            <a:ext cx="677785" cy="677153"/>
          </a:xfrm>
          <a:custGeom>
            <a:avLst/>
            <a:gdLst>
              <a:gd name="connsiteX0" fmla="*/ 32932 w 677785"/>
              <a:gd name="connsiteY0" fmla="*/ 111955 h 677153"/>
              <a:gd name="connsiteX1" fmla="*/ 83732 w 677785"/>
              <a:gd name="connsiteY1" fmla="*/ 111955 h 677153"/>
              <a:gd name="connsiteX2" fmla="*/ 454572 w 677785"/>
              <a:gd name="connsiteY2" fmla="*/ 5275 h 677153"/>
              <a:gd name="connsiteX3" fmla="*/ 667932 w 677785"/>
              <a:gd name="connsiteY3" fmla="*/ 86555 h 677153"/>
              <a:gd name="connsiteX4" fmla="*/ 627292 w 677785"/>
              <a:gd name="connsiteY4" fmla="*/ 665675 h 677153"/>
              <a:gd name="connsiteX5" fmla="*/ 495212 w 677785"/>
              <a:gd name="connsiteY5" fmla="*/ 447235 h 677153"/>
              <a:gd name="connsiteX6" fmla="*/ 32932 w 677785"/>
              <a:gd name="connsiteY6" fmla="*/ 111955 h 67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785" h="677153">
                <a:moveTo>
                  <a:pt x="32932" y="111955"/>
                </a:moveTo>
                <a:cubicBezTo>
                  <a:pt x="-35648" y="56075"/>
                  <a:pt x="13459" y="129735"/>
                  <a:pt x="83732" y="111955"/>
                </a:cubicBezTo>
                <a:cubicBezTo>
                  <a:pt x="154005" y="94175"/>
                  <a:pt x="357205" y="9508"/>
                  <a:pt x="454572" y="5275"/>
                </a:cubicBezTo>
                <a:cubicBezTo>
                  <a:pt x="551939" y="1042"/>
                  <a:pt x="639145" y="-23512"/>
                  <a:pt x="667932" y="86555"/>
                </a:cubicBezTo>
                <a:cubicBezTo>
                  <a:pt x="696719" y="196622"/>
                  <a:pt x="656079" y="605562"/>
                  <a:pt x="627292" y="665675"/>
                </a:cubicBezTo>
                <a:cubicBezTo>
                  <a:pt x="598505" y="725788"/>
                  <a:pt x="598505" y="534442"/>
                  <a:pt x="495212" y="447235"/>
                </a:cubicBezTo>
                <a:cubicBezTo>
                  <a:pt x="391919" y="360028"/>
                  <a:pt x="101512" y="167835"/>
                  <a:pt x="32932" y="11195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9C7E447F-CF48-4395-A507-6F20D5B8B679}"/>
              </a:ext>
            </a:extLst>
          </p:cNvPr>
          <p:cNvSpPr/>
          <p:nvPr/>
        </p:nvSpPr>
        <p:spPr>
          <a:xfrm>
            <a:off x="3399680" y="6553195"/>
            <a:ext cx="743113" cy="1559551"/>
          </a:xfrm>
          <a:custGeom>
            <a:avLst/>
            <a:gdLst>
              <a:gd name="connsiteX0" fmla="*/ 222360 w 743113"/>
              <a:gd name="connsiteY0" fmla="*/ 5 h 1559551"/>
              <a:gd name="connsiteX1" fmla="*/ 715120 w 743113"/>
              <a:gd name="connsiteY1" fmla="*/ 528325 h 1559551"/>
              <a:gd name="connsiteX2" fmla="*/ 654160 w 743113"/>
              <a:gd name="connsiteY2" fmla="*/ 746765 h 1559551"/>
              <a:gd name="connsiteX3" fmla="*/ 420480 w 743113"/>
              <a:gd name="connsiteY3" fmla="*/ 1488445 h 1559551"/>
              <a:gd name="connsiteX4" fmla="*/ 263000 w 743113"/>
              <a:gd name="connsiteY4" fmla="*/ 1488445 h 1559551"/>
              <a:gd name="connsiteX5" fmla="*/ 95360 w 743113"/>
              <a:gd name="connsiteY5" fmla="*/ 1122685 h 1559551"/>
              <a:gd name="connsiteX6" fmla="*/ 3920 w 743113"/>
              <a:gd name="connsiteY6" fmla="*/ 538485 h 1559551"/>
              <a:gd name="connsiteX7" fmla="*/ 222360 w 743113"/>
              <a:gd name="connsiteY7" fmla="*/ 5 h 155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3" h="1559551">
                <a:moveTo>
                  <a:pt x="222360" y="5"/>
                </a:moveTo>
                <a:cubicBezTo>
                  <a:pt x="340893" y="-1688"/>
                  <a:pt x="643153" y="403865"/>
                  <a:pt x="715120" y="528325"/>
                </a:cubicBezTo>
                <a:cubicBezTo>
                  <a:pt x="787087" y="652785"/>
                  <a:pt x="703267" y="586745"/>
                  <a:pt x="654160" y="746765"/>
                </a:cubicBezTo>
                <a:cubicBezTo>
                  <a:pt x="605053" y="906785"/>
                  <a:pt x="485673" y="1364832"/>
                  <a:pt x="420480" y="1488445"/>
                </a:cubicBezTo>
                <a:cubicBezTo>
                  <a:pt x="355287" y="1612058"/>
                  <a:pt x="317187" y="1549405"/>
                  <a:pt x="263000" y="1488445"/>
                </a:cubicBezTo>
                <a:cubicBezTo>
                  <a:pt x="208813" y="1427485"/>
                  <a:pt x="138540" y="1281012"/>
                  <a:pt x="95360" y="1122685"/>
                </a:cubicBezTo>
                <a:cubicBezTo>
                  <a:pt x="52180" y="964358"/>
                  <a:pt x="-17247" y="721365"/>
                  <a:pt x="3920" y="538485"/>
                </a:cubicBezTo>
                <a:cubicBezTo>
                  <a:pt x="25087" y="355605"/>
                  <a:pt x="103827" y="1698"/>
                  <a:pt x="222360" y="5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C789087-0ACD-460F-9D21-6D8DFDF3B2F3}"/>
              </a:ext>
            </a:extLst>
          </p:cNvPr>
          <p:cNvSpPr/>
          <p:nvPr/>
        </p:nvSpPr>
        <p:spPr>
          <a:xfrm>
            <a:off x="4279125" y="6337300"/>
            <a:ext cx="991375" cy="1199852"/>
          </a:xfrm>
          <a:custGeom>
            <a:avLst/>
            <a:gdLst>
              <a:gd name="connsiteX0" fmla="*/ 991375 w 991375"/>
              <a:gd name="connsiteY0" fmla="*/ 0 h 1199852"/>
              <a:gd name="connsiteX1" fmla="*/ 680225 w 991375"/>
              <a:gd name="connsiteY1" fmla="*/ 492125 h 1199852"/>
              <a:gd name="connsiteX2" fmla="*/ 419875 w 991375"/>
              <a:gd name="connsiteY2" fmla="*/ 873125 h 1199852"/>
              <a:gd name="connsiteX3" fmla="*/ 86500 w 991375"/>
              <a:gd name="connsiteY3" fmla="*/ 1111250 h 1199852"/>
              <a:gd name="connsiteX4" fmla="*/ 775 w 991375"/>
              <a:gd name="connsiteY4" fmla="*/ 1193800 h 1199852"/>
              <a:gd name="connsiteX5" fmla="*/ 57925 w 991375"/>
              <a:gd name="connsiteY5" fmla="*/ 965200 h 1199852"/>
              <a:gd name="connsiteX6" fmla="*/ 270650 w 991375"/>
              <a:gd name="connsiteY6" fmla="*/ 22225 h 1199852"/>
              <a:gd name="connsiteX7" fmla="*/ 429400 w 991375"/>
              <a:gd name="connsiteY7" fmla="*/ 336550 h 1199852"/>
              <a:gd name="connsiteX8" fmla="*/ 670700 w 991375"/>
              <a:gd name="connsiteY8" fmla="*/ 200025 h 1199852"/>
              <a:gd name="connsiteX9" fmla="*/ 991375 w 991375"/>
              <a:gd name="connsiteY9" fmla="*/ 0 h 119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1375" h="1199852">
                <a:moveTo>
                  <a:pt x="991375" y="0"/>
                </a:moveTo>
                <a:cubicBezTo>
                  <a:pt x="883425" y="173302"/>
                  <a:pt x="775475" y="346604"/>
                  <a:pt x="680225" y="492125"/>
                </a:cubicBezTo>
                <a:cubicBezTo>
                  <a:pt x="584975" y="637646"/>
                  <a:pt x="518829" y="769938"/>
                  <a:pt x="419875" y="873125"/>
                </a:cubicBezTo>
                <a:cubicBezTo>
                  <a:pt x="320921" y="976312"/>
                  <a:pt x="156350" y="1057804"/>
                  <a:pt x="86500" y="1111250"/>
                </a:cubicBezTo>
                <a:cubicBezTo>
                  <a:pt x="16650" y="1164696"/>
                  <a:pt x="5537" y="1218142"/>
                  <a:pt x="775" y="1193800"/>
                </a:cubicBezTo>
                <a:cubicBezTo>
                  <a:pt x="-3987" y="1169458"/>
                  <a:pt x="12946" y="1160463"/>
                  <a:pt x="57925" y="965200"/>
                </a:cubicBezTo>
                <a:cubicBezTo>
                  <a:pt x="102904" y="769938"/>
                  <a:pt x="208738" y="127000"/>
                  <a:pt x="270650" y="22225"/>
                </a:cubicBezTo>
                <a:cubicBezTo>
                  <a:pt x="332562" y="-82550"/>
                  <a:pt x="362725" y="306917"/>
                  <a:pt x="429400" y="336550"/>
                </a:cubicBezTo>
                <a:cubicBezTo>
                  <a:pt x="496075" y="366183"/>
                  <a:pt x="670700" y="200025"/>
                  <a:pt x="670700" y="200025"/>
                </a:cubicBezTo>
                <a:lnTo>
                  <a:pt x="991375" y="0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DF9015B-7DBF-4323-8853-D58A670F2279}"/>
              </a:ext>
            </a:extLst>
          </p:cNvPr>
          <p:cNvSpPr/>
          <p:nvPr/>
        </p:nvSpPr>
        <p:spPr>
          <a:xfrm>
            <a:off x="2476336" y="4296822"/>
            <a:ext cx="930436" cy="469951"/>
          </a:xfrm>
          <a:custGeom>
            <a:avLst/>
            <a:gdLst>
              <a:gd name="connsiteX0" fmla="*/ 101764 w 930436"/>
              <a:gd name="connsiteY0" fmla="*/ 469911 h 469951"/>
              <a:gd name="connsiteX1" fmla="*/ 300731 w 930436"/>
              <a:gd name="connsiteY1" fmla="*/ 292111 h 469951"/>
              <a:gd name="connsiteX2" fmla="*/ 762164 w 930436"/>
              <a:gd name="connsiteY2" fmla="*/ 258245 h 469951"/>
              <a:gd name="connsiteX3" fmla="*/ 872231 w 930436"/>
              <a:gd name="connsiteY3" fmla="*/ 194745 h 469951"/>
              <a:gd name="connsiteX4" fmla="*/ 893397 w 930436"/>
              <a:gd name="connsiteY4" fmla="*/ 71978 h 469951"/>
              <a:gd name="connsiteX5" fmla="*/ 364231 w 930436"/>
              <a:gd name="connsiteY5" fmla="*/ 11 h 469951"/>
              <a:gd name="connsiteX6" fmla="*/ 97531 w 930436"/>
              <a:gd name="connsiteY6" fmla="*/ 67745 h 469951"/>
              <a:gd name="connsiteX7" fmla="*/ 8631 w 930436"/>
              <a:gd name="connsiteY7" fmla="*/ 211678 h 469951"/>
              <a:gd name="connsiteX8" fmla="*/ 29797 w 930436"/>
              <a:gd name="connsiteY8" fmla="*/ 270945 h 469951"/>
              <a:gd name="connsiteX9" fmla="*/ 241464 w 930436"/>
              <a:gd name="connsiteY9" fmla="*/ 254011 h 469951"/>
              <a:gd name="connsiteX10" fmla="*/ 359997 w 930436"/>
              <a:gd name="connsiteY10" fmla="*/ 275178 h 469951"/>
              <a:gd name="connsiteX11" fmla="*/ 101764 w 930436"/>
              <a:gd name="connsiteY11" fmla="*/ 469911 h 4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0436" h="469951">
                <a:moveTo>
                  <a:pt x="101764" y="469911"/>
                </a:moveTo>
                <a:cubicBezTo>
                  <a:pt x="91886" y="472733"/>
                  <a:pt x="190664" y="327389"/>
                  <a:pt x="300731" y="292111"/>
                </a:cubicBezTo>
                <a:cubicBezTo>
                  <a:pt x="410798" y="256833"/>
                  <a:pt x="666914" y="274473"/>
                  <a:pt x="762164" y="258245"/>
                </a:cubicBezTo>
                <a:cubicBezTo>
                  <a:pt x="857414" y="242017"/>
                  <a:pt x="850359" y="225789"/>
                  <a:pt x="872231" y="194745"/>
                </a:cubicBezTo>
                <a:cubicBezTo>
                  <a:pt x="894103" y="163701"/>
                  <a:pt x="978064" y="104434"/>
                  <a:pt x="893397" y="71978"/>
                </a:cubicBezTo>
                <a:cubicBezTo>
                  <a:pt x="808730" y="39522"/>
                  <a:pt x="496875" y="716"/>
                  <a:pt x="364231" y="11"/>
                </a:cubicBezTo>
                <a:cubicBezTo>
                  <a:pt x="231587" y="-694"/>
                  <a:pt x="156798" y="32467"/>
                  <a:pt x="97531" y="67745"/>
                </a:cubicBezTo>
                <a:cubicBezTo>
                  <a:pt x="38264" y="103023"/>
                  <a:pt x="19920" y="177811"/>
                  <a:pt x="8631" y="211678"/>
                </a:cubicBezTo>
                <a:cubicBezTo>
                  <a:pt x="-2658" y="245545"/>
                  <a:pt x="-9009" y="263889"/>
                  <a:pt x="29797" y="270945"/>
                </a:cubicBezTo>
                <a:cubicBezTo>
                  <a:pt x="68603" y="278001"/>
                  <a:pt x="186431" y="253306"/>
                  <a:pt x="241464" y="254011"/>
                </a:cubicBezTo>
                <a:cubicBezTo>
                  <a:pt x="296497" y="254716"/>
                  <a:pt x="379752" y="240606"/>
                  <a:pt x="359997" y="275178"/>
                </a:cubicBezTo>
                <a:cubicBezTo>
                  <a:pt x="340242" y="309750"/>
                  <a:pt x="111642" y="467089"/>
                  <a:pt x="101764" y="4699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FE41F44-D659-42ED-A0E6-BFA54C8DFD15}"/>
              </a:ext>
            </a:extLst>
          </p:cNvPr>
          <p:cNvSpPr/>
          <p:nvPr/>
        </p:nvSpPr>
        <p:spPr>
          <a:xfrm>
            <a:off x="3593649" y="4249704"/>
            <a:ext cx="1051487" cy="613352"/>
          </a:xfrm>
          <a:custGeom>
            <a:avLst/>
            <a:gdLst>
              <a:gd name="connsiteX0" fmla="*/ 451 w 1051487"/>
              <a:gd name="connsiteY0" fmla="*/ 103221 h 613352"/>
              <a:gd name="connsiteX1" fmla="*/ 644976 w 1051487"/>
              <a:gd name="connsiteY1" fmla="*/ 1621 h 613352"/>
              <a:gd name="connsiteX2" fmla="*/ 1000576 w 1051487"/>
              <a:gd name="connsiteY2" fmla="*/ 49246 h 613352"/>
              <a:gd name="connsiteX3" fmla="*/ 1032326 w 1051487"/>
              <a:gd name="connsiteY3" fmla="*/ 160371 h 613352"/>
              <a:gd name="connsiteX4" fmla="*/ 838651 w 1051487"/>
              <a:gd name="connsiteY4" fmla="*/ 414371 h 613352"/>
              <a:gd name="connsiteX5" fmla="*/ 543376 w 1051487"/>
              <a:gd name="connsiteY5" fmla="*/ 608046 h 613352"/>
              <a:gd name="connsiteX6" fmla="*/ 797376 w 1051487"/>
              <a:gd name="connsiteY6" fmla="*/ 547721 h 613352"/>
              <a:gd name="connsiteX7" fmla="*/ 860876 w 1051487"/>
              <a:gd name="connsiteY7" fmla="*/ 430246 h 613352"/>
              <a:gd name="connsiteX8" fmla="*/ 575126 w 1051487"/>
              <a:gd name="connsiteY8" fmla="*/ 471521 h 613352"/>
              <a:gd name="connsiteX9" fmla="*/ 905326 w 1051487"/>
              <a:gd name="connsiteY9" fmla="*/ 230221 h 613352"/>
              <a:gd name="connsiteX10" fmla="*/ 225876 w 1051487"/>
              <a:gd name="connsiteY10" fmla="*/ 204821 h 613352"/>
              <a:gd name="connsiteX11" fmla="*/ 175076 w 1051487"/>
              <a:gd name="connsiteY11" fmla="*/ 249271 h 613352"/>
              <a:gd name="connsiteX12" fmla="*/ 537026 w 1051487"/>
              <a:gd name="connsiteY12" fmla="*/ 106396 h 613352"/>
              <a:gd name="connsiteX13" fmla="*/ 451 w 1051487"/>
              <a:gd name="connsiteY13" fmla="*/ 103221 h 613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1487" h="613352">
                <a:moveTo>
                  <a:pt x="451" y="103221"/>
                </a:moveTo>
                <a:cubicBezTo>
                  <a:pt x="18443" y="85759"/>
                  <a:pt x="478288" y="10617"/>
                  <a:pt x="644976" y="1621"/>
                </a:cubicBezTo>
                <a:cubicBezTo>
                  <a:pt x="811664" y="-7375"/>
                  <a:pt x="936018" y="22788"/>
                  <a:pt x="1000576" y="49246"/>
                </a:cubicBezTo>
                <a:cubicBezTo>
                  <a:pt x="1065134" y="75704"/>
                  <a:pt x="1059313" y="99517"/>
                  <a:pt x="1032326" y="160371"/>
                </a:cubicBezTo>
                <a:cubicBezTo>
                  <a:pt x="1005339" y="221225"/>
                  <a:pt x="920143" y="339759"/>
                  <a:pt x="838651" y="414371"/>
                </a:cubicBezTo>
                <a:cubicBezTo>
                  <a:pt x="757159" y="488984"/>
                  <a:pt x="550255" y="585821"/>
                  <a:pt x="543376" y="608046"/>
                </a:cubicBezTo>
                <a:cubicBezTo>
                  <a:pt x="536497" y="630271"/>
                  <a:pt x="744459" y="577354"/>
                  <a:pt x="797376" y="547721"/>
                </a:cubicBezTo>
                <a:cubicBezTo>
                  <a:pt x="850293" y="518088"/>
                  <a:pt x="897918" y="442946"/>
                  <a:pt x="860876" y="430246"/>
                </a:cubicBezTo>
                <a:cubicBezTo>
                  <a:pt x="823834" y="417546"/>
                  <a:pt x="567718" y="504858"/>
                  <a:pt x="575126" y="471521"/>
                </a:cubicBezTo>
                <a:cubicBezTo>
                  <a:pt x="582534" y="438184"/>
                  <a:pt x="963534" y="274671"/>
                  <a:pt x="905326" y="230221"/>
                </a:cubicBezTo>
                <a:cubicBezTo>
                  <a:pt x="847118" y="185771"/>
                  <a:pt x="347584" y="201646"/>
                  <a:pt x="225876" y="204821"/>
                </a:cubicBezTo>
                <a:cubicBezTo>
                  <a:pt x="104168" y="207996"/>
                  <a:pt x="123218" y="265675"/>
                  <a:pt x="175076" y="249271"/>
                </a:cubicBezTo>
                <a:cubicBezTo>
                  <a:pt x="226934" y="232867"/>
                  <a:pt x="565601" y="130738"/>
                  <a:pt x="537026" y="106396"/>
                </a:cubicBezTo>
                <a:cubicBezTo>
                  <a:pt x="508451" y="82054"/>
                  <a:pt x="-17541" y="120683"/>
                  <a:pt x="451" y="1032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994AC1D-99FA-4F3E-9F07-CB1A2595CA3C}"/>
              </a:ext>
            </a:extLst>
          </p:cNvPr>
          <p:cNvSpPr/>
          <p:nvPr/>
        </p:nvSpPr>
        <p:spPr>
          <a:xfrm>
            <a:off x="2024071" y="8285440"/>
            <a:ext cx="1575341" cy="2263470"/>
          </a:xfrm>
          <a:custGeom>
            <a:avLst/>
            <a:gdLst>
              <a:gd name="connsiteX0" fmla="*/ 1565796 w 1575341"/>
              <a:gd name="connsiteY0" fmla="*/ 316693 h 2263470"/>
              <a:gd name="connsiteX1" fmla="*/ 642929 w 1575341"/>
              <a:gd name="connsiteY1" fmla="*/ 1061760 h 2263470"/>
              <a:gd name="connsiteX2" fmla="*/ 211129 w 1575341"/>
              <a:gd name="connsiteY2" fmla="*/ 2247093 h 2263470"/>
              <a:gd name="connsiteX3" fmla="*/ 75662 w 1575341"/>
              <a:gd name="connsiteY3" fmla="*/ 1696760 h 2263470"/>
              <a:gd name="connsiteX4" fmla="*/ 109529 w 1575341"/>
              <a:gd name="connsiteY4" fmla="*/ 909360 h 2263470"/>
              <a:gd name="connsiteX5" fmla="*/ 1362596 w 1575341"/>
              <a:gd name="connsiteY5" fmla="*/ 3427 h 2263470"/>
              <a:gd name="connsiteX6" fmla="*/ 719129 w 1575341"/>
              <a:gd name="connsiteY6" fmla="*/ 587627 h 2263470"/>
              <a:gd name="connsiteX7" fmla="*/ 1100129 w 1575341"/>
              <a:gd name="connsiteY7" fmla="*/ 274360 h 2263470"/>
              <a:gd name="connsiteX8" fmla="*/ 1565796 w 1575341"/>
              <a:gd name="connsiteY8" fmla="*/ 316693 h 226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5341" h="2263470">
                <a:moveTo>
                  <a:pt x="1565796" y="316693"/>
                </a:moveTo>
                <a:cubicBezTo>
                  <a:pt x="1489596" y="447926"/>
                  <a:pt x="868707" y="740027"/>
                  <a:pt x="642929" y="1061760"/>
                </a:cubicBezTo>
                <a:cubicBezTo>
                  <a:pt x="417151" y="1383493"/>
                  <a:pt x="305673" y="2141260"/>
                  <a:pt x="211129" y="2247093"/>
                </a:cubicBezTo>
                <a:cubicBezTo>
                  <a:pt x="116584" y="2352926"/>
                  <a:pt x="92595" y="1919715"/>
                  <a:pt x="75662" y="1696760"/>
                </a:cubicBezTo>
                <a:cubicBezTo>
                  <a:pt x="58729" y="1473805"/>
                  <a:pt x="-104960" y="1191582"/>
                  <a:pt x="109529" y="909360"/>
                </a:cubicBezTo>
                <a:cubicBezTo>
                  <a:pt x="324018" y="627138"/>
                  <a:pt x="1260996" y="57049"/>
                  <a:pt x="1362596" y="3427"/>
                </a:cubicBezTo>
                <a:cubicBezTo>
                  <a:pt x="1464196" y="-50195"/>
                  <a:pt x="762873" y="542472"/>
                  <a:pt x="719129" y="587627"/>
                </a:cubicBezTo>
                <a:cubicBezTo>
                  <a:pt x="675385" y="632782"/>
                  <a:pt x="959018" y="323749"/>
                  <a:pt x="1100129" y="274360"/>
                </a:cubicBezTo>
                <a:cubicBezTo>
                  <a:pt x="1241240" y="224971"/>
                  <a:pt x="1641996" y="185460"/>
                  <a:pt x="1565796" y="31669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DA45B525-BDAB-432C-BFBA-7A7333C25850}"/>
              </a:ext>
            </a:extLst>
          </p:cNvPr>
          <p:cNvSpPr/>
          <p:nvPr/>
        </p:nvSpPr>
        <p:spPr>
          <a:xfrm>
            <a:off x="2751953" y="8846238"/>
            <a:ext cx="1372857" cy="2218806"/>
          </a:xfrm>
          <a:custGeom>
            <a:avLst/>
            <a:gdLst>
              <a:gd name="connsiteX0" fmla="*/ 372247 w 1372857"/>
              <a:gd name="connsiteY0" fmla="*/ 52229 h 2218806"/>
              <a:gd name="connsiteX1" fmla="*/ 482314 w 1372857"/>
              <a:gd name="connsiteY1" fmla="*/ 86095 h 2218806"/>
              <a:gd name="connsiteX2" fmla="*/ 812514 w 1372857"/>
              <a:gd name="connsiteY2" fmla="*/ 221562 h 2218806"/>
              <a:gd name="connsiteX3" fmla="*/ 693980 w 1372857"/>
              <a:gd name="connsiteY3" fmla="*/ 1406895 h 2218806"/>
              <a:gd name="connsiteX4" fmla="*/ 617780 w 1372857"/>
              <a:gd name="connsiteY4" fmla="*/ 1787895 h 2218806"/>
              <a:gd name="connsiteX5" fmla="*/ 1371314 w 1372857"/>
              <a:gd name="connsiteY5" fmla="*/ 1584695 h 2218806"/>
              <a:gd name="connsiteX6" fmla="*/ 389180 w 1372857"/>
              <a:gd name="connsiteY6" fmla="*/ 2211229 h 2218806"/>
              <a:gd name="connsiteX7" fmla="*/ 8180 w 1372857"/>
              <a:gd name="connsiteY7" fmla="*/ 1923362 h 2218806"/>
              <a:gd name="connsiteX8" fmla="*/ 702447 w 1372857"/>
              <a:gd name="connsiteY8" fmla="*/ 1796362 h 2218806"/>
              <a:gd name="connsiteX9" fmla="*/ 1091914 w 1372857"/>
              <a:gd name="connsiteY9" fmla="*/ 1110562 h 2218806"/>
              <a:gd name="connsiteX10" fmla="*/ 1100380 w 1372857"/>
              <a:gd name="connsiteY10" fmla="*/ 661829 h 2218806"/>
              <a:gd name="connsiteX11" fmla="*/ 871780 w 1372857"/>
              <a:gd name="connsiteY11" fmla="*/ 822695 h 2218806"/>
              <a:gd name="connsiteX12" fmla="*/ 372247 w 1372857"/>
              <a:gd name="connsiteY12" fmla="*/ 52229 h 221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2857" h="2218806">
                <a:moveTo>
                  <a:pt x="372247" y="52229"/>
                </a:moveTo>
                <a:cubicBezTo>
                  <a:pt x="307336" y="-70538"/>
                  <a:pt x="408936" y="57873"/>
                  <a:pt x="482314" y="86095"/>
                </a:cubicBezTo>
                <a:cubicBezTo>
                  <a:pt x="555692" y="114317"/>
                  <a:pt x="777236" y="1429"/>
                  <a:pt x="812514" y="221562"/>
                </a:cubicBezTo>
                <a:cubicBezTo>
                  <a:pt x="847792" y="441695"/>
                  <a:pt x="726436" y="1145840"/>
                  <a:pt x="693980" y="1406895"/>
                </a:cubicBezTo>
                <a:cubicBezTo>
                  <a:pt x="661524" y="1667950"/>
                  <a:pt x="504891" y="1758262"/>
                  <a:pt x="617780" y="1787895"/>
                </a:cubicBezTo>
                <a:cubicBezTo>
                  <a:pt x="730669" y="1817528"/>
                  <a:pt x="1409414" y="1514139"/>
                  <a:pt x="1371314" y="1584695"/>
                </a:cubicBezTo>
                <a:cubicBezTo>
                  <a:pt x="1333214" y="1655251"/>
                  <a:pt x="616369" y="2154784"/>
                  <a:pt x="389180" y="2211229"/>
                </a:cubicBezTo>
                <a:cubicBezTo>
                  <a:pt x="161991" y="2267674"/>
                  <a:pt x="-44031" y="1992507"/>
                  <a:pt x="8180" y="1923362"/>
                </a:cubicBezTo>
                <a:cubicBezTo>
                  <a:pt x="60391" y="1854218"/>
                  <a:pt x="521825" y="1931829"/>
                  <a:pt x="702447" y="1796362"/>
                </a:cubicBezTo>
                <a:cubicBezTo>
                  <a:pt x="883069" y="1660895"/>
                  <a:pt x="1025592" y="1299651"/>
                  <a:pt x="1091914" y="1110562"/>
                </a:cubicBezTo>
                <a:cubicBezTo>
                  <a:pt x="1158236" y="921473"/>
                  <a:pt x="1137069" y="709807"/>
                  <a:pt x="1100380" y="661829"/>
                </a:cubicBezTo>
                <a:cubicBezTo>
                  <a:pt x="1063691" y="613851"/>
                  <a:pt x="995958" y="925706"/>
                  <a:pt x="871780" y="822695"/>
                </a:cubicBezTo>
                <a:cubicBezTo>
                  <a:pt x="747602" y="719684"/>
                  <a:pt x="437158" y="174996"/>
                  <a:pt x="372247" y="5222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9501B7A3-745C-4615-85A0-347B5D9CBCB5}"/>
              </a:ext>
            </a:extLst>
          </p:cNvPr>
          <p:cNvSpPr/>
          <p:nvPr/>
        </p:nvSpPr>
        <p:spPr>
          <a:xfrm>
            <a:off x="1422258" y="11428920"/>
            <a:ext cx="1374038" cy="1026102"/>
          </a:xfrm>
          <a:custGeom>
            <a:avLst/>
            <a:gdLst>
              <a:gd name="connsiteX0" fmla="*/ 558942 w 1374038"/>
              <a:gd name="connsiteY0" fmla="*/ 1080 h 1026102"/>
              <a:gd name="connsiteX1" fmla="*/ 1295542 w 1374038"/>
              <a:gd name="connsiteY1" fmla="*/ 399013 h 1026102"/>
              <a:gd name="connsiteX2" fmla="*/ 1287075 w 1374038"/>
              <a:gd name="connsiteY2" fmla="*/ 542947 h 1026102"/>
              <a:gd name="connsiteX3" fmla="*/ 711342 w 1374038"/>
              <a:gd name="connsiteY3" fmla="*/ 830813 h 1026102"/>
              <a:gd name="connsiteX4" fmla="*/ 142 w 1374038"/>
              <a:gd name="connsiteY4" fmla="*/ 1025547 h 1026102"/>
              <a:gd name="connsiteX5" fmla="*/ 652075 w 1374038"/>
              <a:gd name="connsiteY5" fmla="*/ 771547 h 1026102"/>
              <a:gd name="connsiteX6" fmla="*/ 939942 w 1374038"/>
              <a:gd name="connsiteY6" fmla="*/ 542947 h 1026102"/>
              <a:gd name="connsiteX7" fmla="*/ 499675 w 1374038"/>
              <a:gd name="connsiteY7" fmla="*/ 288947 h 1026102"/>
              <a:gd name="connsiteX8" fmla="*/ 558942 w 1374038"/>
              <a:gd name="connsiteY8" fmla="*/ 1080 h 102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4038" h="1026102">
                <a:moveTo>
                  <a:pt x="558942" y="1080"/>
                </a:moveTo>
                <a:cubicBezTo>
                  <a:pt x="691586" y="19424"/>
                  <a:pt x="1174187" y="308702"/>
                  <a:pt x="1295542" y="399013"/>
                </a:cubicBezTo>
                <a:cubicBezTo>
                  <a:pt x="1416897" y="489324"/>
                  <a:pt x="1384442" y="470980"/>
                  <a:pt x="1287075" y="542947"/>
                </a:cubicBezTo>
                <a:cubicBezTo>
                  <a:pt x="1189708" y="614914"/>
                  <a:pt x="925831" y="750380"/>
                  <a:pt x="711342" y="830813"/>
                </a:cubicBezTo>
                <a:cubicBezTo>
                  <a:pt x="496853" y="911246"/>
                  <a:pt x="10020" y="1035425"/>
                  <a:pt x="142" y="1025547"/>
                </a:cubicBezTo>
                <a:cubicBezTo>
                  <a:pt x="-9736" y="1015669"/>
                  <a:pt x="495442" y="851980"/>
                  <a:pt x="652075" y="771547"/>
                </a:cubicBezTo>
                <a:cubicBezTo>
                  <a:pt x="808708" y="691114"/>
                  <a:pt x="965342" y="623380"/>
                  <a:pt x="939942" y="542947"/>
                </a:cubicBezTo>
                <a:cubicBezTo>
                  <a:pt x="914542" y="462514"/>
                  <a:pt x="567408" y="375025"/>
                  <a:pt x="499675" y="288947"/>
                </a:cubicBezTo>
                <a:cubicBezTo>
                  <a:pt x="431942" y="202869"/>
                  <a:pt x="426298" y="-17264"/>
                  <a:pt x="558942" y="108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1C098E4-80A5-41EC-B192-017E18A3BB02}"/>
              </a:ext>
            </a:extLst>
          </p:cNvPr>
          <p:cNvSpPr/>
          <p:nvPr/>
        </p:nvSpPr>
        <p:spPr>
          <a:xfrm>
            <a:off x="5198228" y="7684080"/>
            <a:ext cx="1262828" cy="1374175"/>
          </a:xfrm>
          <a:custGeom>
            <a:avLst/>
            <a:gdLst>
              <a:gd name="connsiteX0" fmla="*/ 34172 w 1262828"/>
              <a:gd name="connsiteY0" fmla="*/ 181453 h 1374175"/>
              <a:gd name="connsiteX1" fmla="*/ 178105 w 1262828"/>
              <a:gd name="connsiteY1" fmla="*/ 122187 h 1374175"/>
              <a:gd name="connsiteX2" fmla="*/ 355905 w 1262828"/>
              <a:gd name="connsiteY2" fmla="*/ 3653 h 1374175"/>
              <a:gd name="connsiteX3" fmla="*/ 203505 w 1262828"/>
              <a:gd name="connsiteY3" fmla="*/ 274587 h 1374175"/>
              <a:gd name="connsiteX4" fmla="*/ 762305 w 1262828"/>
              <a:gd name="connsiteY4" fmla="*/ 664053 h 1374175"/>
              <a:gd name="connsiteX5" fmla="*/ 1261839 w 1262828"/>
              <a:gd name="connsiteY5" fmla="*/ 1341387 h 1374175"/>
              <a:gd name="connsiteX6" fmla="*/ 863905 w 1262828"/>
              <a:gd name="connsiteY6" fmla="*/ 1155120 h 1374175"/>
              <a:gd name="connsiteX7" fmla="*/ 34172 w 1262828"/>
              <a:gd name="connsiteY7" fmla="*/ 181453 h 137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2828" h="1374175">
                <a:moveTo>
                  <a:pt x="34172" y="181453"/>
                </a:moveTo>
                <a:cubicBezTo>
                  <a:pt x="-80128" y="9298"/>
                  <a:pt x="124483" y="151820"/>
                  <a:pt x="178105" y="122187"/>
                </a:cubicBezTo>
                <a:cubicBezTo>
                  <a:pt x="231727" y="92554"/>
                  <a:pt x="351672" y="-21747"/>
                  <a:pt x="355905" y="3653"/>
                </a:cubicBezTo>
                <a:cubicBezTo>
                  <a:pt x="360138" y="29053"/>
                  <a:pt x="135772" y="164520"/>
                  <a:pt x="203505" y="274587"/>
                </a:cubicBezTo>
                <a:cubicBezTo>
                  <a:pt x="271238" y="384654"/>
                  <a:pt x="585916" y="486253"/>
                  <a:pt x="762305" y="664053"/>
                </a:cubicBezTo>
                <a:cubicBezTo>
                  <a:pt x="938694" y="841853"/>
                  <a:pt x="1244906" y="1259543"/>
                  <a:pt x="1261839" y="1341387"/>
                </a:cubicBezTo>
                <a:cubicBezTo>
                  <a:pt x="1278772" y="1423232"/>
                  <a:pt x="1075572" y="1348442"/>
                  <a:pt x="863905" y="1155120"/>
                </a:cubicBezTo>
                <a:cubicBezTo>
                  <a:pt x="652238" y="961798"/>
                  <a:pt x="148472" y="353608"/>
                  <a:pt x="34172" y="18145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33B2EC28-9790-44DA-9E7D-171CDC5BB74B}"/>
              </a:ext>
            </a:extLst>
          </p:cNvPr>
          <p:cNvSpPr/>
          <p:nvPr/>
        </p:nvSpPr>
        <p:spPr>
          <a:xfrm>
            <a:off x="6649415" y="7332914"/>
            <a:ext cx="1524776" cy="2358622"/>
          </a:xfrm>
          <a:custGeom>
            <a:avLst/>
            <a:gdLst>
              <a:gd name="connsiteX0" fmla="*/ 64652 w 1524776"/>
              <a:gd name="connsiteY0" fmla="*/ 1252286 h 2358622"/>
              <a:gd name="connsiteX1" fmla="*/ 81585 w 1524776"/>
              <a:gd name="connsiteY1" fmla="*/ 1193019 h 2358622"/>
              <a:gd name="connsiteX2" fmla="*/ 962118 w 1524776"/>
              <a:gd name="connsiteY2" fmla="*/ 397153 h 2358622"/>
              <a:gd name="connsiteX3" fmla="*/ 1029852 w 1524776"/>
              <a:gd name="connsiteY3" fmla="*/ 490286 h 2358622"/>
              <a:gd name="connsiteX4" fmla="*/ 1461652 w 1524776"/>
              <a:gd name="connsiteY4" fmla="*/ 2285219 h 2358622"/>
              <a:gd name="connsiteX5" fmla="*/ 1487052 w 1524776"/>
              <a:gd name="connsiteY5" fmla="*/ 1836486 h 2358622"/>
              <a:gd name="connsiteX6" fmla="*/ 1122985 w 1524776"/>
              <a:gd name="connsiteY6" fmla="*/ 227819 h 2358622"/>
              <a:gd name="connsiteX7" fmla="*/ 919785 w 1524776"/>
              <a:gd name="connsiteY7" fmla="*/ 50019 h 2358622"/>
              <a:gd name="connsiteX8" fmla="*/ 310185 w 1524776"/>
              <a:gd name="connsiteY8" fmla="*/ 600353 h 2358622"/>
              <a:gd name="connsiteX9" fmla="*/ 64652 w 1524776"/>
              <a:gd name="connsiteY9" fmla="*/ 1252286 h 235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776" h="2358622">
                <a:moveTo>
                  <a:pt x="64652" y="1252286"/>
                </a:moveTo>
                <a:cubicBezTo>
                  <a:pt x="26552" y="1351063"/>
                  <a:pt x="-67993" y="1335541"/>
                  <a:pt x="81585" y="1193019"/>
                </a:cubicBezTo>
                <a:cubicBezTo>
                  <a:pt x="231163" y="1050497"/>
                  <a:pt x="804074" y="514275"/>
                  <a:pt x="962118" y="397153"/>
                </a:cubicBezTo>
                <a:cubicBezTo>
                  <a:pt x="1120162" y="280031"/>
                  <a:pt x="946596" y="175608"/>
                  <a:pt x="1029852" y="490286"/>
                </a:cubicBezTo>
                <a:cubicBezTo>
                  <a:pt x="1113108" y="804964"/>
                  <a:pt x="1385452" y="2060852"/>
                  <a:pt x="1461652" y="2285219"/>
                </a:cubicBezTo>
                <a:cubicBezTo>
                  <a:pt x="1537852" y="2509586"/>
                  <a:pt x="1543497" y="2179386"/>
                  <a:pt x="1487052" y="1836486"/>
                </a:cubicBezTo>
                <a:cubicBezTo>
                  <a:pt x="1430608" y="1493586"/>
                  <a:pt x="1217530" y="525563"/>
                  <a:pt x="1122985" y="227819"/>
                </a:cubicBezTo>
                <a:cubicBezTo>
                  <a:pt x="1028441" y="-69926"/>
                  <a:pt x="1055252" y="-12070"/>
                  <a:pt x="919785" y="50019"/>
                </a:cubicBezTo>
                <a:cubicBezTo>
                  <a:pt x="784318" y="112108"/>
                  <a:pt x="459763" y="401386"/>
                  <a:pt x="310185" y="600353"/>
                </a:cubicBezTo>
                <a:cubicBezTo>
                  <a:pt x="160607" y="799320"/>
                  <a:pt x="102752" y="1153509"/>
                  <a:pt x="64652" y="125228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7E5519B4-EFA0-47D5-8CD7-0F30F2DFFCB6}"/>
              </a:ext>
            </a:extLst>
          </p:cNvPr>
          <p:cNvSpPr/>
          <p:nvPr/>
        </p:nvSpPr>
        <p:spPr>
          <a:xfrm>
            <a:off x="2280513" y="3016532"/>
            <a:ext cx="524621" cy="1210268"/>
          </a:xfrm>
          <a:custGeom>
            <a:avLst/>
            <a:gdLst>
              <a:gd name="connsiteX0" fmla="*/ 521954 w 524621"/>
              <a:gd name="connsiteY0" fmla="*/ 6068 h 1210268"/>
              <a:gd name="connsiteX1" fmla="*/ 242554 w 524621"/>
              <a:gd name="connsiteY1" fmla="*/ 268535 h 1210268"/>
              <a:gd name="connsiteX2" fmla="*/ 365320 w 524621"/>
              <a:gd name="connsiteY2" fmla="*/ 831568 h 1210268"/>
              <a:gd name="connsiteX3" fmla="*/ 272187 w 524621"/>
              <a:gd name="connsiteY3" fmla="*/ 717268 h 1210268"/>
              <a:gd name="connsiteX4" fmla="*/ 217154 w 524621"/>
              <a:gd name="connsiteY4" fmla="*/ 1000901 h 1210268"/>
              <a:gd name="connsiteX5" fmla="*/ 111320 w 524621"/>
              <a:gd name="connsiteY5" fmla="*/ 1102501 h 1210268"/>
              <a:gd name="connsiteX6" fmla="*/ 94387 w 524621"/>
              <a:gd name="connsiteY6" fmla="*/ 1204101 h 1210268"/>
              <a:gd name="connsiteX7" fmla="*/ 1254 w 524621"/>
              <a:gd name="connsiteY7" fmla="*/ 912001 h 1210268"/>
              <a:gd name="connsiteX8" fmla="*/ 170587 w 524621"/>
              <a:gd name="connsiteY8" fmla="*/ 590268 h 1210268"/>
              <a:gd name="connsiteX9" fmla="*/ 43587 w 524621"/>
              <a:gd name="connsiteY9" fmla="*/ 124601 h 1210268"/>
              <a:gd name="connsiteX10" fmla="*/ 521954 w 524621"/>
              <a:gd name="connsiteY10" fmla="*/ 6068 h 121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4621" h="1210268">
                <a:moveTo>
                  <a:pt x="521954" y="6068"/>
                </a:moveTo>
                <a:cubicBezTo>
                  <a:pt x="555115" y="30057"/>
                  <a:pt x="268660" y="130952"/>
                  <a:pt x="242554" y="268535"/>
                </a:cubicBezTo>
                <a:cubicBezTo>
                  <a:pt x="216448" y="406118"/>
                  <a:pt x="360381" y="756779"/>
                  <a:pt x="365320" y="831568"/>
                </a:cubicBezTo>
                <a:cubicBezTo>
                  <a:pt x="370259" y="906357"/>
                  <a:pt x="296881" y="689046"/>
                  <a:pt x="272187" y="717268"/>
                </a:cubicBezTo>
                <a:cubicBezTo>
                  <a:pt x="247493" y="745490"/>
                  <a:pt x="243965" y="936696"/>
                  <a:pt x="217154" y="1000901"/>
                </a:cubicBezTo>
                <a:cubicBezTo>
                  <a:pt x="190343" y="1065106"/>
                  <a:pt x="131781" y="1068634"/>
                  <a:pt x="111320" y="1102501"/>
                </a:cubicBezTo>
                <a:cubicBezTo>
                  <a:pt x="90859" y="1136368"/>
                  <a:pt x="112731" y="1235851"/>
                  <a:pt x="94387" y="1204101"/>
                </a:cubicBezTo>
                <a:cubicBezTo>
                  <a:pt x="76043" y="1172351"/>
                  <a:pt x="-11446" y="1014306"/>
                  <a:pt x="1254" y="912001"/>
                </a:cubicBezTo>
                <a:cubicBezTo>
                  <a:pt x="13954" y="809696"/>
                  <a:pt x="163531" y="721501"/>
                  <a:pt x="170587" y="590268"/>
                </a:cubicBezTo>
                <a:cubicBezTo>
                  <a:pt x="177643" y="459035"/>
                  <a:pt x="-17796" y="218440"/>
                  <a:pt x="43587" y="124601"/>
                </a:cubicBezTo>
                <a:cubicBezTo>
                  <a:pt x="104970" y="30762"/>
                  <a:pt x="488793" y="-17921"/>
                  <a:pt x="521954" y="606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BF057B7-78AE-4C3C-858E-3687F94E7BC5}"/>
              </a:ext>
            </a:extLst>
          </p:cNvPr>
          <p:cNvSpPr/>
          <p:nvPr/>
        </p:nvSpPr>
        <p:spPr>
          <a:xfrm>
            <a:off x="2251997" y="4567673"/>
            <a:ext cx="791780" cy="1641139"/>
          </a:xfrm>
          <a:custGeom>
            <a:avLst/>
            <a:gdLst>
              <a:gd name="connsiteX0" fmla="*/ 232970 w 791780"/>
              <a:gd name="connsiteY0" fmla="*/ 94 h 1641139"/>
              <a:gd name="connsiteX1" fmla="*/ 135603 w 791780"/>
              <a:gd name="connsiteY1" fmla="*/ 317594 h 1641139"/>
              <a:gd name="connsiteX2" fmla="*/ 444636 w 791780"/>
              <a:gd name="connsiteY2" fmla="*/ 1104994 h 1641139"/>
              <a:gd name="connsiteX3" fmla="*/ 431936 w 791780"/>
              <a:gd name="connsiteY3" fmla="*/ 1104994 h 1641139"/>
              <a:gd name="connsiteX4" fmla="*/ 791770 w 791780"/>
              <a:gd name="connsiteY4" fmla="*/ 1638394 h 1641139"/>
              <a:gd name="connsiteX5" fmla="*/ 419236 w 791780"/>
              <a:gd name="connsiteY5" fmla="*/ 1299727 h 1641139"/>
              <a:gd name="connsiteX6" fmla="*/ 296470 w 791780"/>
              <a:gd name="connsiteY6" fmla="*/ 994927 h 1641139"/>
              <a:gd name="connsiteX7" fmla="*/ 275303 w 791780"/>
              <a:gd name="connsiteY7" fmla="*/ 922960 h 1641139"/>
              <a:gd name="connsiteX8" fmla="*/ 136 w 791780"/>
              <a:gd name="connsiteY8" fmla="*/ 292194 h 1641139"/>
              <a:gd name="connsiteX9" fmla="*/ 232970 w 791780"/>
              <a:gd name="connsiteY9" fmla="*/ 94 h 164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780" h="1641139">
                <a:moveTo>
                  <a:pt x="232970" y="94"/>
                </a:moveTo>
                <a:cubicBezTo>
                  <a:pt x="255548" y="4327"/>
                  <a:pt x="100325" y="133444"/>
                  <a:pt x="135603" y="317594"/>
                </a:cubicBezTo>
                <a:cubicBezTo>
                  <a:pt x="170881" y="501744"/>
                  <a:pt x="395247" y="973761"/>
                  <a:pt x="444636" y="1104994"/>
                </a:cubicBezTo>
                <a:cubicBezTo>
                  <a:pt x="494025" y="1236227"/>
                  <a:pt x="374080" y="1016094"/>
                  <a:pt x="431936" y="1104994"/>
                </a:cubicBezTo>
                <a:cubicBezTo>
                  <a:pt x="489792" y="1193894"/>
                  <a:pt x="793887" y="1605939"/>
                  <a:pt x="791770" y="1638394"/>
                </a:cubicBezTo>
                <a:cubicBezTo>
                  <a:pt x="789653" y="1670849"/>
                  <a:pt x="501786" y="1406971"/>
                  <a:pt x="419236" y="1299727"/>
                </a:cubicBezTo>
                <a:cubicBezTo>
                  <a:pt x="336686" y="1192483"/>
                  <a:pt x="320459" y="1057721"/>
                  <a:pt x="296470" y="994927"/>
                </a:cubicBezTo>
                <a:cubicBezTo>
                  <a:pt x="272481" y="932133"/>
                  <a:pt x="324692" y="1040082"/>
                  <a:pt x="275303" y="922960"/>
                </a:cubicBezTo>
                <a:cubicBezTo>
                  <a:pt x="225914" y="805838"/>
                  <a:pt x="6486" y="449533"/>
                  <a:pt x="136" y="292194"/>
                </a:cubicBezTo>
                <a:cubicBezTo>
                  <a:pt x="-6214" y="134855"/>
                  <a:pt x="210392" y="-4139"/>
                  <a:pt x="232970" y="9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A7B1AE60-8345-499D-B1CF-EBF281AC1F58}"/>
              </a:ext>
            </a:extLst>
          </p:cNvPr>
          <p:cNvSpPr/>
          <p:nvPr/>
        </p:nvSpPr>
        <p:spPr>
          <a:xfrm>
            <a:off x="2244076" y="2471750"/>
            <a:ext cx="1256947" cy="964650"/>
          </a:xfrm>
          <a:custGeom>
            <a:avLst/>
            <a:gdLst>
              <a:gd name="connsiteX0" fmla="*/ 1093484 w 1256947"/>
              <a:gd name="connsiteY0" fmla="*/ 713410 h 964650"/>
              <a:gd name="connsiteX1" fmla="*/ 1078244 w 1256947"/>
              <a:gd name="connsiteY1" fmla="*/ 662610 h 964650"/>
              <a:gd name="connsiteX2" fmla="*/ 585484 w 1256947"/>
              <a:gd name="connsiteY2" fmla="*/ 12370 h 964650"/>
              <a:gd name="connsiteX3" fmla="*/ 16524 w 1256947"/>
              <a:gd name="connsiteY3" fmla="*/ 225730 h 964650"/>
              <a:gd name="connsiteX4" fmla="*/ 184164 w 1256947"/>
              <a:gd name="connsiteY4" fmla="*/ 98730 h 964650"/>
              <a:gd name="connsiteX5" fmla="*/ 509284 w 1256947"/>
              <a:gd name="connsiteY5" fmla="*/ 144450 h 964650"/>
              <a:gd name="connsiteX6" fmla="*/ 1230644 w 1256947"/>
              <a:gd name="connsiteY6" fmla="*/ 947090 h 964650"/>
              <a:gd name="connsiteX7" fmla="*/ 1093484 w 1256947"/>
              <a:gd name="connsiteY7" fmla="*/ 713410 h 96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6947" h="964650">
                <a:moveTo>
                  <a:pt x="1093484" y="713410"/>
                </a:moveTo>
                <a:cubicBezTo>
                  <a:pt x="1068084" y="665997"/>
                  <a:pt x="1162911" y="779450"/>
                  <a:pt x="1078244" y="662610"/>
                </a:cubicBezTo>
                <a:cubicBezTo>
                  <a:pt x="993577" y="545770"/>
                  <a:pt x="762437" y="85183"/>
                  <a:pt x="585484" y="12370"/>
                </a:cubicBezTo>
                <a:cubicBezTo>
                  <a:pt x="408531" y="-60443"/>
                  <a:pt x="83411" y="211337"/>
                  <a:pt x="16524" y="225730"/>
                </a:cubicBezTo>
                <a:cubicBezTo>
                  <a:pt x="-50363" y="240123"/>
                  <a:pt x="102037" y="112277"/>
                  <a:pt x="184164" y="98730"/>
                </a:cubicBezTo>
                <a:cubicBezTo>
                  <a:pt x="266291" y="85183"/>
                  <a:pt x="334871" y="3057"/>
                  <a:pt x="509284" y="144450"/>
                </a:cubicBezTo>
                <a:cubicBezTo>
                  <a:pt x="683697" y="285843"/>
                  <a:pt x="1131584" y="858190"/>
                  <a:pt x="1230644" y="947090"/>
                </a:cubicBezTo>
                <a:cubicBezTo>
                  <a:pt x="1329704" y="1035990"/>
                  <a:pt x="1118884" y="760823"/>
                  <a:pt x="1093484" y="71341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A93DA5FC-DD85-4989-B4CD-900B642AD95F}"/>
              </a:ext>
            </a:extLst>
          </p:cNvPr>
          <p:cNvSpPr/>
          <p:nvPr/>
        </p:nvSpPr>
        <p:spPr>
          <a:xfrm>
            <a:off x="2183260" y="2783983"/>
            <a:ext cx="920629" cy="618595"/>
          </a:xfrm>
          <a:custGeom>
            <a:avLst/>
            <a:gdLst>
              <a:gd name="connsiteX0" fmla="*/ 920620 w 920629"/>
              <a:gd name="connsiteY0" fmla="*/ 314817 h 618595"/>
              <a:gd name="connsiteX1" fmla="*/ 260220 w 920629"/>
              <a:gd name="connsiteY1" fmla="*/ 4937 h 618595"/>
              <a:gd name="connsiteX2" fmla="*/ 16380 w 920629"/>
              <a:gd name="connsiteY2" fmla="*/ 609457 h 618595"/>
              <a:gd name="connsiteX3" fmla="*/ 46860 w 920629"/>
              <a:gd name="connsiteY3" fmla="*/ 355457 h 618595"/>
              <a:gd name="connsiteX4" fmla="*/ 244980 w 920629"/>
              <a:gd name="connsiteY4" fmla="*/ 162417 h 618595"/>
              <a:gd name="connsiteX5" fmla="*/ 920620 w 920629"/>
              <a:gd name="connsiteY5" fmla="*/ 314817 h 61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629" h="618595">
                <a:moveTo>
                  <a:pt x="920620" y="314817"/>
                </a:moveTo>
                <a:cubicBezTo>
                  <a:pt x="923160" y="288570"/>
                  <a:pt x="410927" y="-44170"/>
                  <a:pt x="260220" y="4937"/>
                </a:cubicBezTo>
                <a:cubicBezTo>
                  <a:pt x="109513" y="54044"/>
                  <a:pt x="51940" y="551037"/>
                  <a:pt x="16380" y="609457"/>
                </a:cubicBezTo>
                <a:cubicBezTo>
                  <a:pt x="-19180" y="667877"/>
                  <a:pt x="8760" y="429963"/>
                  <a:pt x="46860" y="355457"/>
                </a:cubicBezTo>
                <a:cubicBezTo>
                  <a:pt x="84960" y="280951"/>
                  <a:pt x="100200" y="166650"/>
                  <a:pt x="244980" y="162417"/>
                </a:cubicBezTo>
                <a:cubicBezTo>
                  <a:pt x="389760" y="158184"/>
                  <a:pt x="918080" y="341064"/>
                  <a:pt x="920620" y="31481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74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7C20820-0654-40D5-BA8A-E85003DC087B}"/>
              </a:ext>
            </a:extLst>
          </p:cNvPr>
          <p:cNvGrpSpPr/>
          <p:nvPr/>
        </p:nvGrpSpPr>
        <p:grpSpPr>
          <a:xfrm>
            <a:off x="4049158" y="2137801"/>
            <a:ext cx="923751" cy="906498"/>
            <a:chOff x="4049158" y="2137801"/>
            <a:chExt cx="923751" cy="906498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02498EB7-CFAA-4D65-BD72-2B9ADE27D260}"/>
                </a:ext>
              </a:extLst>
            </p:cNvPr>
            <p:cNvSpPr/>
            <p:nvPr/>
          </p:nvSpPr>
          <p:spPr>
            <a:xfrm>
              <a:off x="4173819" y="2137801"/>
              <a:ext cx="684637" cy="440876"/>
            </a:xfrm>
            <a:custGeom>
              <a:avLst/>
              <a:gdLst>
                <a:gd name="connsiteX0" fmla="*/ 8714 w 684637"/>
                <a:gd name="connsiteY0" fmla="*/ 21199 h 440876"/>
                <a:gd name="connsiteX1" fmla="*/ 343148 w 684637"/>
                <a:gd name="connsiteY1" fmla="*/ 50832 h 440876"/>
                <a:gd name="connsiteX2" fmla="*/ 529414 w 684637"/>
                <a:gd name="connsiteY2" fmla="*/ 32 h 440876"/>
                <a:gd name="connsiteX3" fmla="*/ 681814 w 684637"/>
                <a:gd name="connsiteY3" fmla="*/ 46599 h 440876"/>
                <a:gd name="connsiteX4" fmla="*/ 393948 w 684637"/>
                <a:gd name="connsiteY4" fmla="*/ 220166 h 440876"/>
                <a:gd name="connsiteX5" fmla="*/ 254248 w 684637"/>
                <a:gd name="connsiteY5" fmla="*/ 351399 h 440876"/>
                <a:gd name="connsiteX6" fmla="*/ 248 w 684637"/>
                <a:gd name="connsiteY6" fmla="*/ 440299 h 440876"/>
                <a:gd name="connsiteX7" fmla="*/ 207681 w 684637"/>
                <a:gd name="connsiteY7" fmla="*/ 309066 h 440876"/>
                <a:gd name="connsiteX8" fmla="*/ 233081 w 684637"/>
                <a:gd name="connsiteY8" fmla="*/ 228632 h 440876"/>
                <a:gd name="connsiteX9" fmla="*/ 8714 w 684637"/>
                <a:gd name="connsiteY9" fmla="*/ 21199 h 440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4637" h="440876">
                  <a:moveTo>
                    <a:pt x="8714" y="21199"/>
                  </a:moveTo>
                  <a:cubicBezTo>
                    <a:pt x="27059" y="-8434"/>
                    <a:pt x="256365" y="54360"/>
                    <a:pt x="343148" y="50832"/>
                  </a:cubicBezTo>
                  <a:cubicBezTo>
                    <a:pt x="429931" y="47304"/>
                    <a:pt x="472970" y="737"/>
                    <a:pt x="529414" y="32"/>
                  </a:cubicBezTo>
                  <a:cubicBezTo>
                    <a:pt x="585858" y="-674"/>
                    <a:pt x="704392" y="9910"/>
                    <a:pt x="681814" y="46599"/>
                  </a:cubicBezTo>
                  <a:cubicBezTo>
                    <a:pt x="659236" y="83288"/>
                    <a:pt x="465209" y="169366"/>
                    <a:pt x="393948" y="220166"/>
                  </a:cubicBezTo>
                  <a:cubicBezTo>
                    <a:pt x="322687" y="270966"/>
                    <a:pt x="319865" y="314710"/>
                    <a:pt x="254248" y="351399"/>
                  </a:cubicBezTo>
                  <a:cubicBezTo>
                    <a:pt x="188631" y="388088"/>
                    <a:pt x="8009" y="447355"/>
                    <a:pt x="248" y="440299"/>
                  </a:cubicBezTo>
                  <a:cubicBezTo>
                    <a:pt x="-7513" y="433243"/>
                    <a:pt x="168876" y="344344"/>
                    <a:pt x="207681" y="309066"/>
                  </a:cubicBezTo>
                  <a:cubicBezTo>
                    <a:pt x="246487" y="273788"/>
                    <a:pt x="260598" y="273788"/>
                    <a:pt x="233081" y="228632"/>
                  </a:cubicBezTo>
                  <a:cubicBezTo>
                    <a:pt x="205564" y="183476"/>
                    <a:pt x="-9631" y="50832"/>
                    <a:pt x="8714" y="2119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22C6FDE-1D05-4FCE-8985-129FEFB2C25F}"/>
                </a:ext>
              </a:extLst>
            </p:cNvPr>
            <p:cNvSpPr/>
            <p:nvPr/>
          </p:nvSpPr>
          <p:spPr>
            <a:xfrm>
              <a:off x="4049158" y="2428214"/>
              <a:ext cx="923751" cy="321782"/>
            </a:xfrm>
            <a:custGeom>
              <a:avLst/>
              <a:gdLst>
                <a:gd name="connsiteX0" fmla="*/ 23309 w 923751"/>
                <a:gd name="connsiteY0" fmla="*/ 168936 h 321782"/>
                <a:gd name="connsiteX1" fmla="*/ 579992 w 923751"/>
                <a:gd name="connsiteY1" fmla="*/ 18653 h 321782"/>
                <a:gd name="connsiteX2" fmla="*/ 827642 w 923751"/>
                <a:gd name="connsiteY2" fmla="*/ 16536 h 321782"/>
                <a:gd name="connsiteX3" fmla="*/ 922892 w 923751"/>
                <a:gd name="connsiteY3" fmla="*/ 147769 h 321782"/>
                <a:gd name="connsiteX4" fmla="*/ 781075 w 923751"/>
                <a:gd name="connsiteY4" fmla="*/ 141419 h 321782"/>
                <a:gd name="connsiteX5" fmla="*/ 260375 w 923751"/>
                <a:gd name="connsiteY5" fmla="*/ 245136 h 321782"/>
                <a:gd name="connsiteX6" fmla="*/ 44475 w 923751"/>
                <a:gd name="connsiteY6" fmla="*/ 321336 h 321782"/>
                <a:gd name="connsiteX7" fmla="*/ 97392 w 923751"/>
                <a:gd name="connsiteY7" fmla="*/ 272653 h 321782"/>
                <a:gd name="connsiteX8" fmla="*/ 23309 w 923751"/>
                <a:gd name="connsiteY8" fmla="*/ 168936 h 321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751" h="321782">
                  <a:moveTo>
                    <a:pt x="23309" y="168936"/>
                  </a:moveTo>
                  <a:cubicBezTo>
                    <a:pt x="103742" y="126603"/>
                    <a:pt x="445937" y="44053"/>
                    <a:pt x="579992" y="18653"/>
                  </a:cubicBezTo>
                  <a:cubicBezTo>
                    <a:pt x="714048" y="-6747"/>
                    <a:pt x="770492" y="-4983"/>
                    <a:pt x="827642" y="16536"/>
                  </a:cubicBezTo>
                  <a:cubicBezTo>
                    <a:pt x="884792" y="38055"/>
                    <a:pt x="930653" y="126955"/>
                    <a:pt x="922892" y="147769"/>
                  </a:cubicBezTo>
                  <a:cubicBezTo>
                    <a:pt x="915131" y="168583"/>
                    <a:pt x="891494" y="125191"/>
                    <a:pt x="781075" y="141419"/>
                  </a:cubicBezTo>
                  <a:cubicBezTo>
                    <a:pt x="670656" y="157647"/>
                    <a:pt x="383142" y="215150"/>
                    <a:pt x="260375" y="245136"/>
                  </a:cubicBezTo>
                  <a:cubicBezTo>
                    <a:pt x="137608" y="275122"/>
                    <a:pt x="71639" y="316750"/>
                    <a:pt x="44475" y="321336"/>
                  </a:cubicBezTo>
                  <a:cubicBezTo>
                    <a:pt x="17311" y="325922"/>
                    <a:pt x="98450" y="294172"/>
                    <a:pt x="97392" y="272653"/>
                  </a:cubicBezTo>
                  <a:cubicBezTo>
                    <a:pt x="96334" y="251134"/>
                    <a:pt x="-57124" y="211269"/>
                    <a:pt x="23309" y="1689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151E7287-6D6E-4151-9540-79048BC5BF18}"/>
                </a:ext>
              </a:extLst>
            </p:cNvPr>
            <p:cNvSpPr/>
            <p:nvPr/>
          </p:nvSpPr>
          <p:spPr>
            <a:xfrm>
              <a:off x="4332654" y="2482841"/>
              <a:ext cx="629131" cy="561458"/>
            </a:xfrm>
            <a:custGeom>
              <a:avLst/>
              <a:gdLst>
                <a:gd name="connsiteX0" fmla="*/ 622463 w 629131"/>
                <a:gd name="connsiteY0" fmla="*/ 114309 h 561458"/>
                <a:gd name="connsiteX1" fmla="*/ 302846 w 629131"/>
                <a:gd name="connsiteY1" fmla="*/ 141826 h 561458"/>
                <a:gd name="connsiteX2" fmla="*/ 150446 w 629131"/>
                <a:gd name="connsiteY2" fmla="*/ 241309 h 561458"/>
                <a:gd name="connsiteX3" fmla="*/ 188546 w 629131"/>
                <a:gd name="connsiteY3" fmla="*/ 376776 h 561458"/>
                <a:gd name="connsiteX4" fmla="*/ 415029 w 629131"/>
                <a:gd name="connsiteY4" fmla="*/ 442392 h 561458"/>
                <a:gd name="connsiteX5" fmla="*/ 427729 w 629131"/>
                <a:gd name="connsiteY5" fmla="*/ 556692 h 561458"/>
                <a:gd name="connsiteX6" fmla="*/ 211829 w 629131"/>
                <a:gd name="connsiteY6" fmla="*/ 527059 h 561458"/>
                <a:gd name="connsiteX7" fmla="*/ 21329 w 629131"/>
                <a:gd name="connsiteY7" fmla="*/ 410642 h 561458"/>
                <a:gd name="connsiteX8" fmla="*/ 12863 w 629131"/>
                <a:gd name="connsiteY8" fmla="*/ 247659 h 561458"/>
                <a:gd name="connsiteX9" fmla="*/ 95413 w 629131"/>
                <a:gd name="connsiteY9" fmla="*/ 88909 h 561458"/>
                <a:gd name="connsiteX10" fmla="*/ 486996 w 629131"/>
                <a:gd name="connsiteY10" fmla="*/ 9 h 561458"/>
                <a:gd name="connsiteX11" fmla="*/ 622463 w 629131"/>
                <a:gd name="connsiteY11" fmla="*/ 114309 h 56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9131" h="561458">
                  <a:moveTo>
                    <a:pt x="622463" y="114309"/>
                  </a:moveTo>
                  <a:cubicBezTo>
                    <a:pt x="591771" y="137945"/>
                    <a:pt x="381515" y="120659"/>
                    <a:pt x="302846" y="141826"/>
                  </a:cubicBezTo>
                  <a:cubicBezTo>
                    <a:pt x="224177" y="162993"/>
                    <a:pt x="169496" y="202151"/>
                    <a:pt x="150446" y="241309"/>
                  </a:cubicBezTo>
                  <a:cubicBezTo>
                    <a:pt x="131396" y="280467"/>
                    <a:pt x="144449" y="343262"/>
                    <a:pt x="188546" y="376776"/>
                  </a:cubicBezTo>
                  <a:cubicBezTo>
                    <a:pt x="232643" y="410290"/>
                    <a:pt x="375165" y="412406"/>
                    <a:pt x="415029" y="442392"/>
                  </a:cubicBezTo>
                  <a:cubicBezTo>
                    <a:pt x="454893" y="472378"/>
                    <a:pt x="461596" y="542581"/>
                    <a:pt x="427729" y="556692"/>
                  </a:cubicBezTo>
                  <a:cubicBezTo>
                    <a:pt x="393862" y="570803"/>
                    <a:pt x="279562" y="551401"/>
                    <a:pt x="211829" y="527059"/>
                  </a:cubicBezTo>
                  <a:cubicBezTo>
                    <a:pt x="144096" y="502717"/>
                    <a:pt x="54490" y="457209"/>
                    <a:pt x="21329" y="410642"/>
                  </a:cubicBezTo>
                  <a:cubicBezTo>
                    <a:pt x="-11832" y="364075"/>
                    <a:pt x="516" y="301281"/>
                    <a:pt x="12863" y="247659"/>
                  </a:cubicBezTo>
                  <a:cubicBezTo>
                    <a:pt x="25210" y="194037"/>
                    <a:pt x="16391" y="130184"/>
                    <a:pt x="95413" y="88909"/>
                  </a:cubicBezTo>
                  <a:cubicBezTo>
                    <a:pt x="174435" y="47634"/>
                    <a:pt x="401271" y="1067"/>
                    <a:pt x="486996" y="9"/>
                  </a:cubicBezTo>
                  <a:cubicBezTo>
                    <a:pt x="572721" y="-1049"/>
                    <a:pt x="653155" y="90673"/>
                    <a:pt x="622463" y="1143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5FD287D-3AC1-45E5-9D7F-309F5EDF3553}"/>
              </a:ext>
            </a:extLst>
          </p:cNvPr>
          <p:cNvGrpSpPr/>
          <p:nvPr/>
        </p:nvGrpSpPr>
        <p:grpSpPr>
          <a:xfrm>
            <a:off x="4072162" y="3100625"/>
            <a:ext cx="717932" cy="1018188"/>
            <a:chOff x="4072162" y="3100625"/>
            <a:chExt cx="717932" cy="1018188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9A3817A1-8808-48CC-A101-9317297BC822}"/>
                </a:ext>
              </a:extLst>
            </p:cNvPr>
            <p:cNvSpPr/>
            <p:nvPr/>
          </p:nvSpPr>
          <p:spPr>
            <a:xfrm>
              <a:off x="4324677" y="3100625"/>
              <a:ext cx="351597" cy="393993"/>
            </a:xfrm>
            <a:custGeom>
              <a:avLst/>
              <a:gdLst>
                <a:gd name="connsiteX0" fmla="*/ 61056 w 351597"/>
                <a:gd name="connsiteY0" fmla="*/ 292 h 393993"/>
                <a:gd name="connsiteX1" fmla="*/ 116090 w 351597"/>
                <a:gd name="connsiteY1" fmla="*/ 87075 h 393993"/>
                <a:gd name="connsiteX2" fmla="*/ 312940 w 351597"/>
                <a:gd name="connsiteY2" fmla="*/ 144225 h 393993"/>
                <a:gd name="connsiteX3" fmla="*/ 342573 w 351597"/>
                <a:gd name="connsiteY3" fmla="*/ 275458 h 393993"/>
                <a:gd name="connsiteX4" fmla="*/ 200756 w 351597"/>
                <a:gd name="connsiteY4" fmla="*/ 286042 h 393993"/>
                <a:gd name="connsiteX5" fmla="*/ 1790 w 351597"/>
                <a:gd name="connsiteY5" fmla="*/ 393992 h 393993"/>
                <a:gd name="connsiteX6" fmla="*/ 101273 w 351597"/>
                <a:gd name="connsiteY6" fmla="*/ 288158 h 393993"/>
                <a:gd name="connsiteX7" fmla="*/ 75873 w 351597"/>
                <a:gd name="connsiteY7" fmla="*/ 195025 h 393993"/>
                <a:gd name="connsiteX8" fmla="*/ 10256 w 351597"/>
                <a:gd name="connsiteY8" fmla="*/ 118825 h 393993"/>
                <a:gd name="connsiteX9" fmla="*/ 61056 w 351597"/>
                <a:gd name="connsiteY9" fmla="*/ 292 h 39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597" h="393993">
                  <a:moveTo>
                    <a:pt x="61056" y="292"/>
                  </a:moveTo>
                  <a:cubicBezTo>
                    <a:pt x="78695" y="-5000"/>
                    <a:pt x="74109" y="63086"/>
                    <a:pt x="116090" y="87075"/>
                  </a:cubicBezTo>
                  <a:cubicBezTo>
                    <a:pt x="158071" y="111064"/>
                    <a:pt x="275193" y="112828"/>
                    <a:pt x="312940" y="144225"/>
                  </a:cubicBezTo>
                  <a:cubicBezTo>
                    <a:pt x="350687" y="175622"/>
                    <a:pt x="361270" y="251822"/>
                    <a:pt x="342573" y="275458"/>
                  </a:cubicBezTo>
                  <a:cubicBezTo>
                    <a:pt x="323876" y="299094"/>
                    <a:pt x="257553" y="266286"/>
                    <a:pt x="200756" y="286042"/>
                  </a:cubicBezTo>
                  <a:cubicBezTo>
                    <a:pt x="143959" y="305798"/>
                    <a:pt x="18370" y="393639"/>
                    <a:pt x="1790" y="393992"/>
                  </a:cubicBezTo>
                  <a:cubicBezTo>
                    <a:pt x="-14790" y="394345"/>
                    <a:pt x="88926" y="321319"/>
                    <a:pt x="101273" y="288158"/>
                  </a:cubicBezTo>
                  <a:cubicBezTo>
                    <a:pt x="113620" y="254997"/>
                    <a:pt x="91042" y="223247"/>
                    <a:pt x="75873" y="195025"/>
                  </a:cubicBezTo>
                  <a:cubicBezTo>
                    <a:pt x="60704" y="166803"/>
                    <a:pt x="15195" y="149517"/>
                    <a:pt x="10256" y="118825"/>
                  </a:cubicBezTo>
                  <a:cubicBezTo>
                    <a:pt x="5317" y="88133"/>
                    <a:pt x="43417" y="5584"/>
                    <a:pt x="61056" y="2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EAEB5D84-BCEB-4684-AA3A-13DDF62DA226}"/>
                </a:ext>
              </a:extLst>
            </p:cNvPr>
            <p:cNvSpPr/>
            <p:nvPr/>
          </p:nvSpPr>
          <p:spPr>
            <a:xfrm>
              <a:off x="4072162" y="3449706"/>
              <a:ext cx="717932" cy="669107"/>
            </a:xfrm>
            <a:custGeom>
              <a:avLst/>
              <a:gdLst>
                <a:gd name="connsiteX0" fmla="*/ 305 w 717932"/>
                <a:gd name="connsiteY0" fmla="*/ 78777 h 669107"/>
                <a:gd name="connsiteX1" fmla="*/ 182338 w 717932"/>
                <a:gd name="connsiteY1" fmla="*/ 212127 h 669107"/>
                <a:gd name="connsiteX2" fmla="*/ 205621 w 717932"/>
                <a:gd name="connsiteY2" fmla="*/ 226944 h 669107"/>
                <a:gd name="connsiteX3" fmla="*/ 296638 w 717932"/>
                <a:gd name="connsiteY3" fmla="*/ 167677 h 669107"/>
                <a:gd name="connsiteX4" fmla="*/ 542171 w 717932"/>
                <a:gd name="connsiteY4" fmla="*/ 118994 h 669107"/>
                <a:gd name="connsiteX5" fmla="*/ 609905 w 717932"/>
                <a:gd name="connsiteY5" fmla="*/ 275627 h 669107"/>
                <a:gd name="connsiteX6" fmla="*/ 478671 w 717932"/>
                <a:gd name="connsiteY6" fmla="*/ 552911 h 669107"/>
                <a:gd name="connsiteX7" fmla="*/ 302988 w 717932"/>
                <a:gd name="connsiteY7" fmla="*/ 631227 h 669107"/>
                <a:gd name="connsiteX8" fmla="*/ 68038 w 717932"/>
                <a:gd name="connsiteY8" fmla="*/ 593127 h 669107"/>
                <a:gd name="connsiteX9" fmla="*/ 260655 w 717932"/>
                <a:gd name="connsiteY9" fmla="*/ 618527 h 669107"/>
                <a:gd name="connsiteX10" fmla="*/ 468088 w 717932"/>
                <a:gd name="connsiteY10" fmla="*/ 667211 h 669107"/>
                <a:gd name="connsiteX11" fmla="*/ 616255 w 717932"/>
                <a:gd name="connsiteY11" fmla="*/ 546561 h 669107"/>
                <a:gd name="connsiteX12" fmla="*/ 715738 w 717932"/>
                <a:gd name="connsiteY12" fmla="*/ 201544 h 669107"/>
                <a:gd name="connsiteX13" fmla="*/ 521005 w 717932"/>
                <a:gd name="connsiteY13" fmla="*/ 2577 h 669107"/>
                <a:gd name="connsiteX14" fmla="*/ 231021 w 717932"/>
                <a:gd name="connsiteY14" fmla="*/ 87244 h 669107"/>
                <a:gd name="connsiteX15" fmla="*/ 305 w 717932"/>
                <a:gd name="connsiteY15" fmla="*/ 78777 h 669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17932" h="669107">
                  <a:moveTo>
                    <a:pt x="305" y="78777"/>
                  </a:moveTo>
                  <a:cubicBezTo>
                    <a:pt x="-7809" y="99591"/>
                    <a:pt x="148119" y="187433"/>
                    <a:pt x="182338" y="212127"/>
                  </a:cubicBezTo>
                  <a:cubicBezTo>
                    <a:pt x="216557" y="236821"/>
                    <a:pt x="186571" y="234352"/>
                    <a:pt x="205621" y="226944"/>
                  </a:cubicBezTo>
                  <a:cubicBezTo>
                    <a:pt x="224671" y="219536"/>
                    <a:pt x="240546" y="185669"/>
                    <a:pt x="296638" y="167677"/>
                  </a:cubicBezTo>
                  <a:cubicBezTo>
                    <a:pt x="352730" y="149685"/>
                    <a:pt x="489960" y="101002"/>
                    <a:pt x="542171" y="118994"/>
                  </a:cubicBezTo>
                  <a:cubicBezTo>
                    <a:pt x="594382" y="136986"/>
                    <a:pt x="620488" y="203308"/>
                    <a:pt x="609905" y="275627"/>
                  </a:cubicBezTo>
                  <a:cubicBezTo>
                    <a:pt x="599322" y="347946"/>
                    <a:pt x="529824" y="493644"/>
                    <a:pt x="478671" y="552911"/>
                  </a:cubicBezTo>
                  <a:cubicBezTo>
                    <a:pt x="427518" y="612178"/>
                    <a:pt x="371427" y="624524"/>
                    <a:pt x="302988" y="631227"/>
                  </a:cubicBezTo>
                  <a:cubicBezTo>
                    <a:pt x="234549" y="637930"/>
                    <a:pt x="75093" y="595244"/>
                    <a:pt x="68038" y="593127"/>
                  </a:cubicBezTo>
                  <a:cubicBezTo>
                    <a:pt x="60983" y="591010"/>
                    <a:pt x="193980" y="606180"/>
                    <a:pt x="260655" y="618527"/>
                  </a:cubicBezTo>
                  <a:cubicBezTo>
                    <a:pt x="327330" y="630874"/>
                    <a:pt x="408821" y="679205"/>
                    <a:pt x="468088" y="667211"/>
                  </a:cubicBezTo>
                  <a:cubicBezTo>
                    <a:pt x="527355" y="655217"/>
                    <a:pt x="574980" y="624172"/>
                    <a:pt x="616255" y="546561"/>
                  </a:cubicBezTo>
                  <a:cubicBezTo>
                    <a:pt x="657530" y="468950"/>
                    <a:pt x="731613" y="292208"/>
                    <a:pt x="715738" y="201544"/>
                  </a:cubicBezTo>
                  <a:cubicBezTo>
                    <a:pt x="699863" y="110880"/>
                    <a:pt x="601791" y="21627"/>
                    <a:pt x="521005" y="2577"/>
                  </a:cubicBezTo>
                  <a:cubicBezTo>
                    <a:pt x="440219" y="-16473"/>
                    <a:pt x="317452" y="75955"/>
                    <a:pt x="231021" y="87244"/>
                  </a:cubicBezTo>
                  <a:cubicBezTo>
                    <a:pt x="144590" y="98533"/>
                    <a:pt x="8419" y="57963"/>
                    <a:pt x="305" y="787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8A76F46-5766-4A58-B1CF-526185394DC0}"/>
              </a:ext>
            </a:extLst>
          </p:cNvPr>
          <p:cNvGrpSpPr/>
          <p:nvPr/>
        </p:nvGrpSpPr>
        <p:grpSpPr>
          <a:xfrm>
            <a:off x="4159721" y="4278529"/>
            <a:ext cx="782704" cy="880842"/>
            <a:chOff x="4159721" y="4278529"/>
            <a:chExt cx="782704" cy="880842"/>
          </a:xfrm>
        </p:grpSpPr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0AC33ED5-7D98-42E7-BA04-C3EE6AE8B1C2}"/>
                </a:ext>
              </a:extLst>
            </p:cNvPr>
            <p:cNvSpPr/>
            <p:nvPr/>
          </p:nvSpPr>
          <p:spPr>
            <a:xfrm>
              <a:off x="4159721" y="4295659"/>
              <a:ext cx="782704" cy="863712"/>
            </a:xfrm>
            <a:custGeom>
              <a:avLst/>
              <a:gdLst>
                <a:gd name="connsiteX0" fmla="*/ 7996 w 782704"/>
                <a:gd name="connsiteY0" fmla="*/ 11758 h 863712"/>
                <a:gd name="connsiteX1" fmla="*/ 82079 w 782704"/>
                <a:gd name="connsiteY1" fmla="*/ 267874 h 863712"/>
                <a:gd name="connsiteX2" fmla="*/ 67262 w 782704"/>
                <a:gd name="connsiteY2" fmla="*/ 528224 h 863712"/>
                <a:gd name="connsiteX3" fmla="*/ 134996 w 782704"/>
                <a:gd name="connsiteY3" fmla="*/ 797041 h 863712"/>
                <a:gd name="connsiteX4" fmla="*/ 439796 w 782704"/>
                <a:gd name="connsiteY4" fmla="*/ 858424 h 863712"/>
                <a:gd name="connsiteX5" fmla="*/ 594312 w 782704"/>
                <a:gd name="connsiteY5" fmla="*/ 697558 h 863712"/>
                <a:gd name="connsiteX6" fmla="*/ 782696 w 782704"/>
                <a:gd name="connsiteY6" fmla="*/ 477424 h 863712"/>
                <a:gd name="connsiteX7" fmla="*/ 600662 w 782704"/>
                <a:gd name="connsiteY7" fmla="*/ 606541 h 863712"/>
                <a:gd name="connsiteX8" fmla="*/ 238712 w 782704"/>
                <a:gd name="connsiteY8" fmla="*/ 712374 h 863712"/>
                <a:gd name="connsiteX9" fmla="*/ 226012 w 782704"/>
                <a:gd name="connsiteY9" fmla="*/ 356774 h 863712"/>
                <a:gd name="connsiteX10" fmla="*/ 302212 w 782704"/>
                <a:gd name="connsiteY10" fmla="*/ 75258 h 863712"/>
                <a:gd name="connsiteX11" fmla="*/ 7996 w 782704"/>
                <a:gd name="connsiteY11" fmla="*/ 11758 h 86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2704" h="863712">
                  <a:moveTo>
                    <a:pt x="7996" y="11758"/>
                  </a:moveTo>
                  <a:cubicBezTo>
                    <a:pt x="-28693" y="43861"/>
                    <a:pt x="72201" y="181796"/>
                    <a:pt x="82079" y="267874"/>
                  </a:cubicBezTo>
                  <a:cubicBezTo>
                    <a:pt x="91957" y="353952"/>
                    <a:pt x="58443" y="440030"/>
                    <a:pt x="67262" y="528224"/>
                  </a:cubicBezTo>
                  <a:cubicBezTo>
                    <a:pt x="76081" y="616418"/>
                    <a:pt x="72907" y="742008"/>
                    <a:pt x="134996" y="797041"/>
                  </a:cubicBezTo>
                  <a:cubicBezTo>
                    <a:pt x="197085" y="852074"/>
                    <a:pt x="363243" y="875004"/>
                    <a:pt x="439796" y="858424"/>
                  </a:cubicBezTo>
                  <a:cubicBezTo>
                    <a:pt x="516349" y="841844"/>
                    <a:pt x="537162" y="761058"/>
                    <a:pt x="594312" y="697558"/>
                  </a:cubicBezTo>
                  <a:cubicBezTo>
                    <a:pt x="651462" y="634058"/>
                    <a:pt x="781638" y="492594"/>
                    <a:pt x="782696" y="477424"/>
                  </a:cubicBezTo>
                  <a:cubicBezTo>
                    <a:pt x="783754" y="462255"/>
                    <a:pt x="691326" y="567383"/>
                    <a:pt x="600662" y="606541"/>
                  </a:cubicBezTo>
                  <a:cubicBezTo>
                    <a:pt x="509998" y="645699"/>
                    <a:pt x="301154" y="754002"/>
                    <a:pt x="238712" y="712374"/>
                  </a:cubicBezTo>
                  <a:cubicBezTo>
                    <a:pt x="176270" y="670746"/>
                    <a:pt x="215429" y="462960"/>
                    <a:pt x="226012" y="356774"/>
                  </a:cubicBezTo>
                  <a:cubicBezTo>
                    <a:pt x="236595" y="250588"/>
                    <a:pt x="338195" y="133114"/>
                    <a:pt x="302212" y="75258"/>
                  </a:cubicBezTo>
                  <a:cubicBezTo>
                    <a:pt x="266229" y="17402"/>
                    <a:pt x="44685" y="-20345"/>
                    <a:pt x="7996" y="117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BD93A620-AF8F-4D84-96A9-9073924B39AA}"/>
                </a:ext>
              </a:extLst>
            </p:cNvPr>
            <p:cNvSpPr/>
            <p:nvPr/>
          </p:nvSpPr>
          <p:spPr>
            <a:xfrm>
              <a:off x="4581787" y="4357090"/>
              <a:ext cx="217035" cy="226829"/>
            </a:xfrm>
            <a:custGeom>
              <a:avLst/>
              <a:gdLst>
                <a:gd name="connsiteX0" fmla="*/ 796 w 217035"/>
                <a:gd name="connsiteY0" fmla="*/ 1127 h 226829"/>
                <a:gd name="connsiteX1" fmla="*/ 168013 w 217035"/>
                <a:gd name="connsiteY1" fmla="*/ 90027 h 226829"/>
                <a:gd name="connsiteX2" fmla="*/ 214580 w 217035"/>
                <a:gd name="connsiteY2" fmla="*/ 225493 h 226829"/>
                <a:gd name="connsiteX3" fmla="*/ 108746 w 217035"/>
                <a:gd name="connsiteY3" fmla="*/ 151410 h 226829"/>
                <a:gd name="connsiteX4" fmla="*/ 796 w 217035"/>
                <a:gd name="connsiteY4" fmla="*/ 1127 h 226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035" h="226829">
                  <a:moveTo>
                    <a:pt x="796" y="1127"/>
                  </a:moveTo>
                  <a:cubicBezTo>
                    <a:pt x="10674" y="-9103"/>
                    <a:pt x="132382" y="52633"/>
                    <a:pt x="168013" y="90027"/>
                  </a:cubicBezTo>
                  <a:cubicBezTo>
                    <a:pt x="203644" y="127421"/>
                    <a:pt x="224458" y="215263"/>
                    <a:pt x="214580" y="225493"/>
                  </a:cubicBezTo>
                  <a:cubicBezTo>
                    <a:pt x="204702" y="235723"/>
                    <a:pt x="141907" y="184924"/>
                    <a:pt x="108746" y="151410"/>
                  </a:cubicBezTo>
                  <a:cubicBezTo>
                    <a:pt x="75585" y="117896"/>
                    <a:pt x="-9082" y="11357"/>
                    <a:pt x="796" y="112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1A3EC3A3-D1DA-424B-A0A5-B1517E0FFBEC}"/>
                </a:ext>
              </a:extLst>
            </p:cNvPr>
            <p:cNvSpPr/>
            <p:nvPr/>
          </p:nvSpPr>
          <p:spPr>
            <a:xfrm>
              <a:off x="4657122" y="4278529"/>
              <a:ext cx="254140" cy="220710"/>
            </a:xfrm>
            <a:custGeom>
              <a:avLst/>
              <a:gdLst>
                <a:gd name="connsiteX0" fmla="*/ 1661 w 254140"/>
                <a:gd name="connsiteY0" fmla="*/ 7721 h 220710"/>
                <a:gd name="connsiteX1" fmla="*/ 54578 w 254140"/>
                <a:gd name="connsiteY1" fmla="*/ 14071 h 220710"/>
                <a:gd name="connsiteX2" fmla="*/ 234495 w 254140"/>
                <a:gd name="connsiteY2" fmla="*/ 94504 h 220710"/>
                <a:gd name="connsiteX3" fmla="*/ 240845 w 254140"/>
                <a:gd name="connsiteY3" fmla="*/ 206688 h 220710"/>
                <a:gd name="connsiteX4" fmla="*/ 158295 w 254140"/>
                <a:gd name="connsiteY4" fmla="*/ 206688 h 220710"/>
                <a:gd name="connsiteX5" fmla="*/ 103261 w 254140"/>
                <a:gd name="connsiteY5" fmla="*/ 94504 h 220710"/>
                <a:gd name="connsiteX6" fmla="*/ 1661 w 254140"/>
                <a:gd name="connsiteY6" fmla="*/ 7721 h 220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140" h="220710">
                  <a:moveTo>
                    <a:pt x="1661" y="7721"/>
                  </a:moveTo>
                  <a:cubicBezTo>
                    <a:pt x="-6453" y="-5684"/>
                    <a:pt x="15773" y="-393"/>
                    <a:pt x="54578" y="14071"/>
                  </a:cubicBezTo>
                  <a:cubicBezTo>
                    <a:pt x="93383" y="28535"/>
                    <a:pt x="203451" y="62401"/>
                    <a:pt x="234495" y="94504"/>
                  </a:cubicBezTo>
                  <a:cubicBezTo>
                    <a:pt x="265539" y="126607"/>
                    <a:pt x="253545" y="187991"/>
                    <a:pt x="240845" y="206688"/>
                  </a:cubicBezTo>
                  <a:cubicBezTo>
                    <a:pt x="228145" y="225385"/>
                    <a:pt x="181226" y="225385"/>
                    <a:pt x="158295" y="206688"/>
                  </a:cubicBezTo>
                  <a:cubicBezTo>
                    <a:pt x="135364" y="187991"/>
                    <a:pt x="125839" y="128018"/>
                    <a:pt x="103261" y="94504"/>
                  </a:cubicBezTo>
                  <a:cubicBezTo>
                    <a:pt x="80683" y="60990"/>
                    <a:pt x="9775" y="21126"/>
                    <a:pt x="1661" y="772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1C6DF87-CCA4-40B5-B319-397D53BAD984}"/>
              </a:ext>
            </a:extLst>
          </p:cNvPr>
          <p:cNvGrpSpPr/>
          <p:nvPr/>
        </p:nvGrpSpPr>
        <p:grpSpPr>
          <a:xfrm>
            <a:off x="4247941" y="5222002"/>
            <a:ext cx="789037" cy="765496"/>
            <a:chOff x="4247941" y="5222002"/>
            <a:chExt cx="789037" cy="765496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11DF81A-76D7-40DA-9C4F-6E5892D95505}"/>
                </a:ext>
              </a:extLst>
            </p:cNvPr>
            <p:cNvSpPr/>
            <p:nvPr/>
          </p:nvSpPr>
          <p:spPr>
            <a:xfrm>
              <a:off x="4247941" y="5431165"/>
              <a:ext cx="789037" cy="263268"/>
            </a:xfrm>
            <a:custGeom>
              <a:avLst/>
              <a:gdLst>
                <a:gd name="connsiteX0" fmla="*/ 209 w 789037"/>
                <a:gd name="connsiteY0" fmla="*/ 167418 h 263268"/>
                <a:gd name="connsiteX1" fmla="*/ 167426 w 789037"/>
                <a:gd name="connsiteY1" fmla="*/ 226685 h 263268"/>
                <a:gd name="connsiteX2" fmla="*/ 292309 w 789037"/>
                <a:gd name="connsiteY2" fmla="*/ 161068 h 263268"/>
                <a:gd name="connsiteX3" fmla="*/ 586526 w 789037"/>
                <a:gd name="connsiteY3" fmla="*/ 78518 h 263268"/>
                <a:gd name="connsiteX4" fmla="*/ 658492 w 789037"/>
                <a:gd name="connsiteY4" fmla="*/ 133552 h 263268"/>
                <a:gd name="connsiteX5" fmla="*/ 542076 w 789037"/>
                <a:gd name="connsiteY5" fmla="*/ 192818 h 263268"/>
                <a:gd name="connsiteX6" fmla="*/ 484926 w 789037"/>
                <a:gd name="connsiteY6" fmla="*/ 165302 h 263268"/>
                <a:gd name="connsiteX7" fmla="*/ 573826 w 789037"/>
                <a:gd name="connsiteY7" fmla="*/ 249968 h 263268"/>
                <a:gd name="connsiteX8" fmla="*/ 736809 w 789037"/>
                <a:gd name="connsiteY8" fmla="*/ 245735 h 263268"/>
                <a:gd name="connsiteX9" fmla="*/ 781259 w 789037"/>
                <a:gd name="connsiteY9" fmla="*/ 84868 h 263268"/>
                <a:gd name="connsiteX10" fmla="*/ 597109 w 789037"/>
                <a:gd name="connsiteY10" fmla="*/ 202 h 263268"/>
                <a:gd name="connsiteX11" fmla="*/ 349459 w 789037"/>
                <a:gd name="connsiteY11" fmla="*/ 63702 h 263268"/>
                <a:gd name="connsiteX12" fmla="*/ 203409 w 789037"/>
                <a:gd name="connsiteY12" fmla="*/ 142018 h 263268"/>
                <a:gd name="connsiteX13" fmla="*/ 209 w 789037"/>
                <a:gd name="connsiteY13" fmla="*/ 167418 h 26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037" h="263268">
                  <a:moveTo>
                    <a:pt x="209" y="167418"/>
                  </a:moveTo>
                  <a:cubicBezTo>
                    <a:pt x="-5788" y="181529"/>
                    <a:pt x="118743" y="227743"/>
                    <a:pt x="167426" y="226685"/>
                  </a:cubicBezTo>
                  <a:cubicBezTo>
                    <a:pt x="216109" y="225627"/>
                    <a:pt x="222459" y="185762"/>
                    <a:pt x="292309" y="161068"/>
                  </a:cubicBezTo>
                  <a:cubicBezTo>
                    <a:pt x="362159" y="136374"/>
                    <a:pt x="525496" y="83104"/>
                    <a:pt x="586526" y="78518"/>
                  </a:cubicBezTo>
                  <a:cubicBezTo>
                    <a:pt x="647557" y="73932"/>
                    <a:pt x="665900" y="114502"/>
                    <a:pt x="658492" y="133552"/>
                  </a:cubicBezTo>
                  <a:cubicBezTo>
                    <a:pt x="651084" y="152602"/>
                    <a:pt x="571004" y="187526"/>
                    <a:pt x="542076" y="192818"/>
                  </a:cubicBezTo>
                  <a:cubicBezTo>
                    <a:pt x="513148" y="198110"/>
                    <a:pt x="479634" y="155777"/>
                    <a:pt x="484926" y="165302"/>
                  </a:cubicBezTo>
                  <a:cubicBezTo>
                    <a:pt x="490218" y="174827"/>
                    <a:pt x="531846" y="236563"/>
                    <a:pt x="573826" y="249968"/>
                  </a:cubicBezTo>
                  <a:cubicBezTo>
                    <a:pt x="615806" y="263373"/>
                    <a:pt x="702237" y="273252"/>
                    <a:pt x="736809" y="245735"/>
                  </a:cubicBezTo>
                  <a:cubicBezTo>
                    <a:pt x="771381" y="218218"/>
                    <a:pt x="804542" y="125790"/>
                    <a:pt x="781259" y="84868"/>
                  </a:cubicBezTo>
                  <a:cubicBezTo>
                    <a:pt x="757976" y="43946"/>
                    <a:pt x="669076" y="3730"/>
                    <a:pt x="597109" y="202"/>
                  </a:cubicBezTo>
                  <a:cubicBezTo>
                    <a:pt x="525142" y="-3326"/>
                    <a:pt x="415076" y="40066"/>
                    <a:pt x="349459" y="63702"/>
                  </a:cubicBezTo>
                  <a:cubicBezTo>
                    <a:pt x="283842" y="87338"/>
                    <a:pt x="263381" y="128613"/>
                    <a:pt x="203409" y="142018"/>
                  </a:cubicBezTo>
                  <a:cubicBezTo>
                    <a:pt x="143437" y="155423"/>
                    <a:pt x="6206" y="153307"/>
                    <a:pt x="209" y="1674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FA781417-A161-4D3C-901C-FA0F185343E0}"/>
                </a:ext>
              </a:extLst>
            </p:cNvPr>
            <p:cNvSpPr/>
            <p:nvPr/>
          </p:nvSpPr>
          <p:spPr>
            <a:xfrm>
              <a:off x="4359752" y="5346947"/>
              <a:ext cx="409424" cy="640551"/>
            </a:xfrm>
            <a:custGeom>
              <a:avLst/>
              <a:gdLst>
                <a:gd name="connsiteX0" fmla="*/ 581 w 409424"/>
                <a:gd name="connsiteY0" fmla="*/ 6103 h 640551"/>
                <a:gd name="connsiteX1" fmla="*/ 55615 w 409424"/>
                <a:gd name="connsiteY1" fmla="*/ 18803 h 640551"/>
                <a:gd name="connsiteX2" fmla="*/ 220715 w 409424"/>
                <a:gd name="connsiteY2" fmla="*/ 39970 h 640551"/>
                <a:gd name="connsiteX3" fmla="*/ 208015 w 409424"/>
                <a:gd name="connsiteY3" fmla="*/ 71720 h 640551"/>
                <a:gd name="connsiteX4" fmla="*/ 271515 w 409424"/>
                <a:gd name="connsiteY4" fmla="*/ 285503 h 640551"/>
                <a:gd name="connsiteX5" fmla="*/ 409098 w 409424"/>
                <a:gd name="connsiteY5" fmla="*/ 607236 h 640551"/>
                <a:gd name="connsiteX6" fmla="*/ 307498 w 409424"/>
                <a:gd name="connsiteY6" fmla="*/ 609353 h 640551"/>
                <a:gd name="connsiteX7" fmla="*/ 233415 w 409424"/>
                <a:gd name="connsiteY7" fmla="*/ 420970 h 640551"/>
                <a:gd name="connsiteX8" fmla="*/ 83131 w 409424"/>
                <a:gd name="connsiteY8" fmla="*/ 122520 h 640551"/>
                <a:gd name="connsiteX9" fmla="*/ 581 w 409424"/>
                <a:gd name="connsiteY9" fmla="*/ 6103 h 64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9424" h="640551">
                  <a:moveTo>
                    <a:pt x="581" y="6103"/>
                  </a:moveTo>
                  <a:cubicBezTo>
                    <a:pt x="-4005" y="-11183"/>
                    <a:pt x="18926" y="13159"/>
                    <a:pt x="55615" y="18803"/>
                  </a:cubicBezTo>
                  <a:cubicBezTo>
                    <a:pt x="92304" y="24447"/>
                    <a:pt x="195315" y="31151"/>
                    <a:pt x="220715" y="39970"/>
                  </a:cubicBezTo>
                  <a:cubicBezTo>
                    <a:pt x="246115" y="48789"/>
                    <a:pt x="199548" y="30798"/>
                    <a:pt x="208015" y="71720"/>
                  </a:cubicBezTo>
                  <a:cubicBezTo>
                    <a:pt x="216482" y="112642"/>
                    <a:pt x="238001" y="196250"/>
                    <a:pt x="271515" y="285503"/>
                  </a:cubicBezTo>
                  <a:cubicBezTo>
                    <a:pt x="305029" y="374756"/>
                    <a:pt x="403101" y="553261"/>
                    <a:pt x="409098" y="607236"/>
                  </a:cubicBezTo>
                  <a:cubicBezTo>
                    <a:pt x="415095" y="661211"/>
                    <a:pt x="336779" y="640397"/>
                    <a:pt x="307498" y="609353"/>
                  </a:cubicBezTo>
                  <a:cubicBezTo>
                    <a:pt x="278218" y="578309"/>
                    <a:pt x="270809" y="502109"/>
                    <a:pt x="233415" y="420970"/>
                  </a:cubicBezTo>
                  <a:cubicBezTo>
                    <a:pt x="196021" y="339831"/>
                    <a:pt x="121584" y="185314"/>
                    <a:pt x="83131" y="122520"/>
                  </a:cubicBezTo>
                  <a:cubicBezTo>
                    <a:pt x="44678" y="59726"/>
                    <a:pt x="5167" y="23389"/>
                    <a:pt x="581" y="61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FC8C6F49-98C1-4475-AFC0-AA0F97AA346F}"/>
                </a:ext>
              </a:extLst>
            </p:cNvPr>
            <p:cNvSpPr/>
            <p:nvPr/>
          </p:nvSpPr>
          <p:spPr>
            <a:xfrm>
              <a:off x="4564203" y="5222002"/>
              <a:ext cx="281711" cy="222559"/>
            </a:xfrm>
            <a:custGeom>
              <a:avLst/>
              <a:gdLst>
                <a:gd name="connsiteX0" fmla="*/ 1447 w 281711"/>
                <a:gd name="connsiteY0" fmla="*/ 1931 h 222559"/>
                <a:gd name="connsiteX1" fmla="*/ 77647 w 281711"/>
                <a:gd name="connsiteY1" fmla="*/ 37915 h 222559"/>
                <a:gd name="connsiteX2" fmla="*/ 270264 w 281711"/>
                <a:gd name="connsiteY2" fmla="*/ 120465 h 222559"/>
                <a:gd name="connsiteX3" fmla="*/ 240630 w 281711"/>
                <a:gd name="connsiteY3" fmla="*/ 222065 h 222559"/>
                <a:gd name="connsiteX4" fmla="*/ 83997 w 281711"/>
                <a:gd name="connsiteY4" fmla="*/ 156448 h 222559"/>
                <a:gd name="connsiteX5" fmla="*/ 31080 w 281711"/>
                <a:gd name="connsiteY5" fmla="*/ 92948 h 222559"/>
                <a:gd name="connsiteX6" fmla="*/ 1447 w 281711"/>
                <a:gd name="connsiteY6" fmla="*/ 1931 h 22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711" h="222559">
                  <a:moveTo>
                    <a:pt x="1447" y="1931"/>
                  </a:moveTo>
                  <a:cubicBezTo>
                    <a:pt x="9208" y="-7241"/>
                    <a:pt x="32844" y="18159"/>
                    <a:pt x="77647" y="37915"/>
                  </a:cubicBezTo>
                  <a:cubicBezTo>
                    <a:pt x="122450" y="57671"/>
                    <a:pt x="243100" y="89773"/>
                    <a:pt x="270264" y="120465"/>
                  </a:cubicBezTo>
                  <a:cubicBezTo>
                    <a:pt x="297428" y="151157"/>
                    <a:pt x="271674" y="216068"/>
                    <a:pt x="240630" y="222065"/>
                  </a:cubicBezTo>
                  <a:cubicBezTo>
                    <a:pt x="209586" y="228062"/>
                    <a:pt x="118922" y="177968"/>
                    <a:pt x="83997" y="156448"/>
                  </a:cubicBezTo>
                  <a:cubicBezTo>
                    <a:pt x="49072" y="134929"/>
                    <a:pt x="43075" y="113409"/>
                    <a:pt x="31080" y="92948"/>
                  </a:cubicBezTo>
                  <a:cubicBezTo>
                    <a:pt x="19086" y="72487"/>
                    <a:pt x="-6314" y="11103"/>
                    <a:pt x="1447" y="19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7DFD6F9-1A37-425E-B653-A905C0D4BE31}"/>
              </a:ext>
            </a:extLst>
          </p:cNvPr>
          <p:cNvGrpSpPr/>
          <p:nvPr/>
        </p:nvGrpSpPr>
        <p:grpSpPr>
          <a:xfrm>
            <a:off x="3977172" y="6068483"/>
            <a:ext cx="1005603" cy="979801"/>
            <a:chOff x="3977172" y="6068483"/>
            <a:chExt cx="1005603" cy="979801"/>
          </a:xfrm>
        </p:grpSpPr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A37DB478-41DF-4C56-AAC7-4572F3074E93}"/>
                </a:ext>
              </a:extLst>
            </p:cNvPr>
            <p:cNvSpPr/>
            <p:nvPr/>
          </p:nvSpPr>
          <p:spPr>
            <a:xfrm>
              <a:off x="3977172" y="6292617"/>
              <a:ext cx="643077" cy="188754"/>
            </a:xfrm>
            <a:custGeom>
              <a:avLst/>
              <a:gdLst>
                <a:gd name="connsiteX0" fmla="*/ 45 w 643077"/>
                <a:gd name="connsiteY0" fmla="*/ 19283 h 188754"/>
                <a:gd name="connsiteX1" fmla="*/ 107995 w 643077"/>
                <a:gd name="connsiteY1" fmla="*/ 182266 h 188754"/>
                <a:gd name="connsiteX2" fmla="*/ 222295 w 643077"/>
                <a:gd name="connsiteY2" fmla="*/ 154750 h 188754"/>
                <a:gd name="connsiteX3" fmla="*/ 455128 w 643077"/>
                <a:gd name="connsiteY3" fmla="*/ 139933 h 188754"/>
                <a:gd name="connsiteX4" fmla="*/ 637161 w 643077"/>
                <a:gd name="connsiteY4" fmla="*/ 80666 h 188754"/>
                <a:gd name="connsiteX5" fmla="*/ 563078 w 643077"/>
                <a:gd name="connsiteY5" fmla="*/ 233 h 188754"/>
                <a:gd name="connsiteX6" fmla="*/ 220178 w 643077"/>
                <a:gd name="connsiteY6" fmla="*/ 55266 h 188754"/>
                <a:gd name="connsiteX7" fmla="*/ 120695 w 643077"/>
                <a:gd name="connsiteY7" fmla="*/ 27750 h 188754"/>
                <a:gd name="connsiteX8" fmla="*/ 45 w 643077"/>
                <a:gd name="connsiteY8" fmla="*/ 19283 h 18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077" h="188754">
                  <a:moveTo>
                    <a:pt x="45" y="19283"/>
                  </a:moveTo>
                  <a:cubicBezTo>
                    <a:pt x="-2072" y="45036"/>
                    <a:pt x="70953" y="159688"/>
                    <a:pt x="107995" y="182266"/>
                  </a:cubicBezTo>
                  <a:cubicBezTo>
                    <a:pt x="145037" y="204844"/>
                    <a:pt x="164440" y="161805"/>
                    <a:pt x="222295" y="154750"/>
                  </a:cubicBezTo>
                  <a:cubicBezTo>
                    <a:pt x="280150" y="147695"/>
                    <a:pt x="385984" y="152280"/>
                    <a:pt x="455128" y="139933"/>
                  </a:cubicBezTo>
                  <a:cubicBezTo>
                    <a:pt x="524272" y="127586"/>
                    <a:pt x="619169" y="103949"/>
                    <a:pt x="637161" y="80666"/>
                  </a:cubicBezTo>
                  <a:cubicBezTo>
                    <a:pt x="655153" y="57383"/>
                    <a:pt x="632575" y="4466"/>
                    <a:pt x="563078" y="233"/>
                  </a:cubicBezTo>
                  <a:cubicBezTo>
                    <a:pt x="493581" y="-4000"/>
                    <a:pt x="293909" y="50680"/>
                    <a:pt x="220178" y="55266"/>
                  </a:cubicBezTo>
                  <a:cubicBezTo>
                    <a:pt x="146447" y="59852"/>
                    <a:pt x="152798" y="37275"/>
                    <a:pt x="120695" y="27750"/>
                  </a:cubicBezTo>
                  <a:cubicBezTo>
                    <a:pt x="88592" y="18225"/>
                    <a:pt x="2162" y="-6470"/>
                    <a:pt x="45" y="1928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07E3496-16C8-48B4-BB91-8F4B0C13C94C}"/>
                </a:ext>
              </a:extLst>
            </p:cNvPr>
            <p:cNvSpPr/>
            <p:nvPr/>
          </p:nvSpPr>
          <p:spPr>
            <a:xfrm>
              <a:off x="4047953" y="6068483"/>
              <a:ext cx="445878" cy="784258"/>
            </a:xfrm>
            <a:custGeom>
              <a:avLst/>
              <a:gdLst>
                <a:gd name="connsiteX0" fmla="*/ 303914 w 445878"/>
                <a:gd name="connsiteY0" fmla="*/ 0 h 784258"/>
                <a:gd name="connsiteX1" fmla="*/ 445730 w 445878"/>
                <a:gd name="connsiteY1" fmla="*/ 129117 h 784258"/>
                <a:gd name="connsiteX2" fmla="*/ 274280 w 445878"/>
                <a:gd name="connsiteY2" fmla="*/ 381000 h 784258"/>
                <a:gd name="connsiteX3" fmla="*/ 191730 w 445878"/>
                <a:gd name="connsiteY3" fmla="*/ 759884 h 784258"/>
                <a:gd name="connsiteX4" fmla="*/ 1230 w 445878"/>
                <a:gd name="connsiteY4" fmla="*/ 723900 h 784258"/>
                <a:gd name="connsiteX5" fmla="*/ 115530 w 445878"/>
                <a:gd name="connsiteY5" fmla="*/ 539750 h 784258"/>
                <a:gd name="connsiteX6" fmla="*/ 229830 w 445878"/>
                <a:gd name="connsiteY6" fmla="*/ 306917 h 784258"/>
                <a:gd name="connsiteX7" fmla="*/ 282747 w 445878"/>
                <a:gd name="connsiteY7" fmla="*/ 129117 h 784258"/>
                <a:gd name="connsiteX8" fmla="*/ 303914 w 445878"/>
                <a:gd name="connsiteY8" fmla="*/ 0 h 78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878" h="784258">
                  <a:moveTo>
                    <a:pt x="303914" y="0"/>
                  </a:moveTo>
                  <a:cubicBezTo>
                    <a:pt x="331078" y="0"/>
                    <a:pt x="450669" y="65617"/>
                    <a:pt x="445730" y="129117"/>
                  </a:cubicBezTo>
                  <a:cubicBezTo>
                    <a:pt x="440791" y="192617"/>
                    <a:pt x="316613" y="275872"/>
                    <a:pt x="274280" y="381000"/>
                  </a:cubicBezTo>
                  <a:cubicBezTo>
                    <a:pt x="231947" y="486128"/>
                    <a:pt x="237238" y="702734"/>
                    <a:pt x="191730" y="759884"/>
                  </a:cubicBezTo>
                  <a:cubicBezTo>
                    <a:pt x="146222" y="817034"/>
                    <a:pt x="13930" y="760589"/>
                    <a:pt x="1230" y="723900"/>
                  </a:cubicBezTo>
                  <a:cubicBezTo>
                    <a:pt x="-11470" y="687211"/>
                    <a:pt x="77430" y="609247"/>
                    <a:pt x="115530" y="539750"/>
                  </a:cubicBezTo>
                  <a:cubicBezTo>
                    <a:pt x="153630" y="470253"/>
                    <a:pt x="201960" y="375356"/>
                    <a:pt x="229830" y="306917"/>
                  </a:cubicBezTo>
                  <a:cubicBezTo>
                    <a:pt x="257699" y="238478"/>
                    <a:pt x="274986" y="179917"/>
                    <a:pt x="282747" y="129117"/>
                  </a:cubicBezTo>
                  <a:cubicBezTo>
                    <a:pt x="290508" y="78317"/>
                    <a:pt x="276750" y="0"/>
                    <a:pt x="30391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3E65499-5721-47BC-8BF1-83327BE7206E}"/>
                </a:ext>
              </a:extLst>
            </p:cNvPr>
            <p:cNvSpPr/>
            <p:nvPr/>
          </p:nvSpPr>
          <p:spPr>
            <a:xfrm>
              <a:off x="4624503" y="6283793"/>
              <a:ext cx="358272" cy="199695"/>
            </a:xfrm>
            <a:custGeom>
              <a:avLst/>
              <a:gdLst>
                <a:gd name="connsiteX0" fmla="*/ 414 w 358272"/>
                <a:gd name="connsiteY0" fmla="*/ 4824 h 199695"/>
                <a:gd name="connsiteX1" fmla="*/ 271347 w 358272"/>
                <a:gd name="connsiteY1" fmla="*/ 32340 h 199695"/>
                <a:gd name="connsiteX2" fmla="*/ 358130 w 358272"/>
                <a:gd name="connsiteY2" fmla="*/ 182624 h 199695"/>
                <a:gd name="connsiteX3" fmla="*/ 256530 w 358272"/>
                <a:gd name="connsiteY3" fmla="*/ 152990 h 199695"/>
                <a:gd name="connsiteX4" fmla="*/ 89314 w 358272"/>
                <a:gd name="connsiteY4" fmla="*/ 199557 h 199695"/>
                <a:gd name="connsiteX5" fmla="*/ 116830 w 358272"/>
                <a:gd name="connsiteY5" fmla="*/ 165690 h 199695"/>
                <a:gd name="connsiteX6" fmla="*/ 212080 w 358272"/>
                <a:gd name="connsiteY6" fmla="*/ 119124 h 199695"/>
                <a:gd name="connsiteX7" fmla="*/ 209964 w 358272"/>
                <a:gd name="connsiteY7" fmla="*/ 102190 h 199695"/>
                <a:gd name="connsiteX8" fmla="*/ 414 w 358272"/>
                <a:gd name="connsiteY8" fmla="*/ 4824 h 199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8272" h="199695">
                  <a:moveTo>
                    <a:pt x="414" y="4824"/>
                  </a:moveTo>
                  <a:cubicBezTo>
                    <a:pt x="10644" y="-6818"/>
                    <a:pt x="211728" y="2707"/>
                    <a:pt x="271347" y="32340"/>
                  </a:cubicBezTo>
                  <a:cubicBezTo>
                    <a:pt x="330966" y="61973"/>
                    <a:pt x="360600" y="162516"/>
                    <a:pt x="358130" y="182624"/>
                  </a:cubicBezTo>
                  <a:cubicBezTo>
                    <a:pt x="355661" y="202732"/>
                    <a:pt x="301333" y="150168"/>
                    <a:pt x="256530" y="152990"/>
                  </a:cubicBezTo>
                  <a:cubicBezTo>
                    <a:pt x="211727" y="155812"/>
                    <a:pt x="112597" y="197440"/>
                    <a:pt x="89314" y="199557"/>
                  </a:cubicBezTo>
                  <a:cubicBezTo>
                    <a:pt x="66031" y="201674"/>
                    <a:pt x="96369" y="179095"/>
                    <a:pt x="116830" y="165690"/>
                  </a:cubicBezTo>
                  <a:cubicBezTo>
                    <a:pt x="137291" y="152285"/>
                    <a:pt x="196558" y="129707"/>
                    <a:pt x="212080" y="119124"/>
                  </a:cubicBezTo>
                  <a:cubicBezTo>
                    <a:pt x="227602" y="108541"/>
                    <a:pt x="247711" y="117712"/>
                    <a:pt x="209964" y="102190"/>
                  </a:cubicBezTo>
                  <a:cubicBezTo>
                    <a:pt x="172217" y="86668"/>
                    <a:pt x="-9816" y="16466"/>
                    <a:pt x="414" y="48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9E798472-6066-48EC-8306-D07E17804A82}"/>
                </a:ext>
              </a:extLst>
            </p:cNvPr>
            <p:cNvSpPr/>
            <p:nvPr/>
          </p:nvSpPr>
          <p:spPr>
            <a:xfrm>
              <a:off x="4508494" y="6443801"/>
              <a:ext cx="186518" cy="524997"/>
            </a:xfrm>
            <a:custGeom>
              <a:avLst/>
              <a:gdLst>
                <a:gd name="connsiteX0" fmla="*/ 141823 w 186518"/>
                <a:gd name="connsiteY0" fmla="*/ 5682 h 524997"/>
                <a:gd name="connsiteX1" fmla="*/ 55039 w 186518"/>
                <a:gd name="connsiteY1" fmla="*/ 185599 h 524997"/>
                <a:gd name="connsiteX2" fmla="*/ 69856 w 186518"/>
                <a:gd name="connsiteY2" fmla="*/ 471349 h 524997"/>
                <a:gd name="connsiteX3" fmla="*/ 6 w 186518"/>
                <a:gd name="connsiteY3" fmla="*/ 520032 h 524997"/>
                <a:gd name="connsiteX4" fmla="*/ 74089 w 186518"/>
                <a:gd name="connsiteY4" fmla="*/ 520032 h 524997"/>
                <a:gd name="connsiteX5" fmla="*/ 162989 w 186518"/>
                <a:gd name="connsiteY5" fmla="*/ 490399 h 524997"/>
                <a:gd name="connsiteX6" fmla="*/ 171456 w 186518"/>
                <a:gd name="connsiteY6" fmla="*/ 365516 h 524997"/>
                <a:gd name="connsiteX7" fmla="*/ 169339 w 186518"/>
                <a:gd name="connsiteY7" fmla="*/ 263916 h 524997"/>
                <a:gd name="connsiteX8" fmla="*/ 186273 w 186518"/>
                <a:gd name="connsiteY8" fmla="*/ 62832 h 524997"/>
                <a:gd name="connsiteX9" fmla="*/ 141823 w 186518"/>
                <a:gd name="connsiteY9" fmla="*/ 5682 h 524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518" h="524997">
                  <a:moveTo>
                    <a:pt x="141823" y="5682"/>
                  </a:moveTo>
                  <a:cubicBezTo>
                    <a:pt x="119951" y="26143"/>
                    <a:pt x="67033" y="107988"/>
                    <a:pt x="55039" y="185599"/>
                  </a:cubicBezTo>
                  <a:cubicBezTo>
                    <a:pt x="43045" y="263210"/>
                    <a:pt x="79028" y="415610"/>
                    <a:pt x="69856" y="471349"/>
                  </a:cubicBezTo>
                  <a:cubicBezTo>
                    <a:pt x="60684" y="527088"/>
                    <a:pt x="-700" y="511918"/>
                    <a:pt x="6" y="520032"/>
                  </a:cubicBezTo>
                  <a:cubicBezTo>
                    <a:pt x="711" y="528146"/>
                    <a:pt x="46925" y="524971"/>
                    <a:pt x="74089" y="520032"/>
                  </a:cubicBezTo>
                  <a:cubicBezTo>
                    <a:pt x="101253" y="515093"/>
                    <a:pt x="146761" y="516152"/>
                    <a:pt x="162989" y="490399"/>
                  </a:cubicBezTo>
                  <a:cubicBezTo>
                    <a:pt x="179217" y="464646"/>
                    <a:pt x="170398" y="403263"/>
                    <a:pt x="171456" y="365516"/>
                  </a:cubicBezTo>
                  <a:cubicBezTo>
                    <a:pt x="172514" y="327769"/>
                    <a:pt x="166870" y="314363"/>
                    <a:pt x="169339" y="263916"/>
                  </a:cubicBezTo>
                  <a:cubicBezTo>
                    <a:pt x="171809" y="213469"/>
                    <a:pt x="188742" y="101990"/>
                    <a:pt x="186273" y="62832"/>
                  </a:cubicBezTo>
                  <a:cubicBezTo>
                    <a:pt x="183804" y="23674"/>
                    <a:pt x="163695" y="-14779"/>
                    <a:pt x="141823" y="568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883E1A4-5C2A-46AA-9181-71FEC7618069}"/>
                </a:ext>
              </a:extLst>
            </p:cNvPr>
            <p:cNvSpPr/>
            <p:nvPr/>
          </p:nvSpPr>
          <p:spPr>
            <a:xfrm>
              <a:off x="4268172" y="6752183"/>
              <a:ext cx="449680" cy="296101"/>
            </a:xfrm>
            <a:custGeom>
              <a:avLst/>
              <a:gdLst>
                <a:gd name="connsiteX0" fmla="*/ 424478 w 449680"/>
                <a:gd name="connsiteY0" fmla="*/ 243400 h 296101"/>
                <a:gd name="connsiteX1" fmla="*/ 221278 w 449680"/>
                <a:gd name="connsiteY1" fmla="*/ 294200 h 296101"/>
                <a:gd name="connsiteX2" fmla="*/ 41361 w 449680"/>
                <a:gd name="connsiteY2" fmla="*/ 184134 h 296101"/>
                <a:gd name="connsiteX3" fmla="*/ 9611 w 449680"/>
                <a:gd name="connsiteY3" fmla="*/ 118517 h 296101"/>
                <a:gd name="connsiteX4" fmla="*/ 174711 w 449680"/>
                <a:gd name="connsiteY4" fmla="*/ 4217 h 296101"/>
                <a:gd name="connsiteX5" fmla="*/ 437178 w 449680"/>
                <a:gd name="connsiteY5" fmla="*/ 27500 h 296101"/>
                <a:gd name="connsiteX6" fmla="*/ 405428 w 449680"/>
                <a:gd name="connsiteY6" fmla="*/ 55017 h 296101"/>
                <a:gd name="connsiteX7" fmla="*/ 386378 w 449680"/>
                <a:gd name="connsiteY7" fmla="*/ 139684 h 296101"/>
                <a:gd name="connsiteX8" fmla="*/ 221278 w 449680"/>
                <a:gd name="connsiteY8" fmla="*/ 103700 h 296101"/>
                <a:gd name="connsiteX9" fmla="*/ 113328 w 449680"/>
                <a:gd name="connsiteY9" fmla="*/ 101584 h 296101"/>
                <a:gd name="connsiteX10" fmla="*/ 202228 w 449680"/>
                <a:gd name="connsiteY10" fmla="*/ 207417 h 296101"/>
                <a:gd name="connsiteX11" fmla="*/ 392728 w 449680"/>
                <a:gd name="connsiteY11" fmla="*/ 112167 h 296101"/>
                <a:gd name="connsiteX12" fmla="*/ 424478 w 449680"/>
                <a:gd name="connsiteY12" fmla="*/ 243400 h 296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9680" h="296101">
                  <a:moveTo>
                    <a:pt x="424478" y="243400"/>
                  </a:moveTo>
                  <a:cubicBezTo>
                    <a:pt x="395903" y="273739"/>
                    <a:pt x="285131" y="304078"/>
                    <a:pt x="221278" y="294200"/>
                  </a:cubicBezTo>
                  <a:cubicBezTo>
                    <a:pt x="157425" y="284322"/>
                    <a:pt x="76639" y="213414"/>
                    <a:pt x="41361" y="184134"/>
                  </a:cubicBezTo>
                  <a:cubicBezTo>
                    <a:pt x="6083" y="154854"/>
                    <a:pt x="-12614" y="148503"/>
                    <a:pt x="9611" y="118517"/>
                  </a:cubicBezTo>
                  <a:cubicBezTo>
                    <a:pt x="31836" y="88531"/>
                    <a:pt x="103450" y="19387"/>
                    <a:pt x="174711" y="4217"/>
                  </a:cubicBezTo>
                  <a:cubicBezTo>
                    <a:pt x="245972" y="-10953"/>
                    <a:pt x="398725" y="19033"/>
                    <a:pt x="437178" y="27500"/>
                  </a:cubicBezTo>
                  <a:cubicBezTo>
                    <a:pt x="475631" y="35967"/>
                    <a:pt x="413895" y="36320"/>
                    <a:pt x="405428" y="55017"/>
                  </a:cubicBezTo>
                  <a:cubicBezTo>
                    <a:pt x="396961" y="73714"/>
                    <a:pt x="417070" y="131570"/>
                    <a:pt x="386378" y="139684"/>
                  </a:cubicBezTo>
                  <a:cubicBezTo>
                    <a:pt x="355686" y="147798"/>
                    <a:pt x="266786" y="110050"/>
                    <a:pt x="221278" y="103700"/>
                  </a:cubicBezTo>
                  <a:cubicBezTo>
                    <a:pt x="175770" y="97350"/>
                    <a:pt x="116503" y="84298"/>
                    <a:pt x="113328" y="101584"/>
                  </a:cubicBezTo>
                  <a:cubicBezTo>
                    <a:pt x="110153" y="118870"/>
                    <a:pt x="155661" y="205653"/>
                    <a:pt x="202228" y="207417"/>
                  </a:cubicBezTo>
                  <a:cubicBezTo>
                    <a:pt x="248795" y="209181"/>
                    <a:pt x="354275" y="111814"/>
                    <a:pt x="392728" y="112167"/>
                  </a:cubicBezTo>
                  <a:cubicBezTo>
                    <a:pt x="431181" y="112520"/>
                    <a:pt x="453053" y="213061"/>
                    <a:pt x="424478" y="2434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6FF946AE-384C-41F6-A545-805CE2A31CFF}"/>
                </a:ext>
              </a:extLst>
            </p:cNvPr>
            <p:cNvSpPr/>
            <p:nvPr/>
          </p:nvSpPr>
          <p:spPr>
            <a:xfrm>
              <a:off x="4652764" y="6763013"/>
              <a:ext cx="234795" cy="250597"/>
            </a:xfrm>
            <a:custGeom>
              <a:avLst/>
              <a:gdLst>
                <a:gd name="connsiteX0" fmla="*/ 6019 w 234795"/>
                <a:gd name="connsiteY0" fmla="*/ 3970 h 250597"/>
                <a:gd name="connsiteX1" fmla="*/ 124553 w 234795"/>
                <a:gd name="connsiteY1" fmla="*/ 65354 h 250597"/>
                <a:gd name="connsiteX2" fmla="*/ 234619 w 234795"/>
                <a:gd name="connsiteY2" fmla="*/ 173304 h 250597"/>
                <a:gd name="connsiteX3" fmla="*/ 147836 w 234795"/>
                <a:gd name="connsiteY3" fmla="*/ 249504 h 250597"/>
                <a:gd name="connsiteX4" fmla="*/ 56819 w 234795"/>
                <a:gd name="connsiteY4" fmla="*/ 215637 h 250597"/>
                <a:gd name="connsiteX5" fmla="*/ 20836 w 234795"/>
                <a:gd name="connsiteY5" fmla="*/ 177537 h 250597"/>
                <a:gd name="connsiteX6" fmla="*/ 6019 w 234795"/>
                <a:gd name="connsiteY6" fmla="*/ 3970 h 25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795" h="250597">
                  <a:moveTo>
                    <a:pt x="6019" y="3970"/>
                  </a:moveTo>
                  <a:cubicBezTo>
                    <a:pt x="23305" y="-14727"/>
                    <a:pt x="86453" y="37132"/>
                    <a:pt x="124553" y="65354"/>
                  </a:cubicBezTo>
                  <a:cubicBezTo>
                    <a:pt x="162653" y="93576"/>
                    <a:pt x="230738" y="142612"/>
                    <a:pt x="234619" y="173304"/>
                  </a:cubicBezTo>
                  <a:cubicBezTo>
                    <a:pt x="238500" y="203996"/>
                    <a:pt x="177469" y="242449"/>
                    <a:pt x="147836" y="249504"/>
                  </a:cubicBezTo>
                  <a:cubicBezTo>
                    <a:pt x="118203" y="256559"/>
                    <a:pt x="77986" y="227632"/>
                    <a:pt x="56819" y="215637"/>
                  </a:cubicBezTo>
                  <a:cubicBezTo>
                    <a:pt x="35652" y="203642"/>
                    <a:pt x="28244" y="209640"/>
                    <a:pt x="20836" y="177537"/>
                  </a:cubicBezTo>
                  <a:cubicBezTo>
                    <a:pt x="13428" y="145434"/>
                    <a:pt x="-11267" y="22667"/>
                    <a:pt x="6019" y="397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8262526-962F-426F-A452-977EE901DC19}"/>
              </a:ext>
            </a:extLst>
          </p:cNvPr>
          <p:cNvGrpSpPr/>
          <p:nvPr/>
        </p:nvGrpSpPr>
        <p:grpSpPr>
          <a:xfrm>
            <a:off x="4097892" y="7181877"/>
            <a:ext cx="833281" cy="732345"/>
            <a:chOff x="4097892" y="7181877"/>
            <a:chExt cx="833281" cy="732345"/>
          </a:xfrm>
        </p:grpSpPr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F91194EB-036D-4344-A37D-E0A425D90DE5}"/>
                </a:ext>
              </a:extLst>
            </p:cNvPr>
            <p:cNvSpPr/>
            <p:nvPr/>
          </p:nvSpPr>
          <p:spPr>
            <a:xfrm>
              <a:off x="4097892" y="7181877"/>
              <a:ext cx="409054" cy="732345"/>
            </a:xfrm>
            <a:custGeom>
              <a:avLst/>
              <a:gdLst>
                <a:gd name="connsiteX0" fmla="*/ 12675 w 409054"/>
                <a:gd name="connsiteY0" fmla="*/ 2090 h 732345"/>
                <a:gd name="connsiteX1" fmla="*/ 27491 w 409054"/>
                <a:gd name="connsiteY1" fmla="*/ 146023 h 732345"/>
                <a:gd name="connsiteX2" fmla="*/ 61358 w 409054"/>
                <a:gd name="connsiteY2" fmla="*/ 431773 h 732345"/>
                <a:gd name="connsiteX3" fmla="*/ 154491 w 409054"/>
                <a:gd name="connsiteY3" fmla="*/ 664606 h 732345"/>
                <a:gd name="connsiteX4" fmla="*/ 380975 w 409054"/>
                <a:gd name="connsiteY4" fmla="*/ 732340 h 732345"/>
                <a:gd name="connsiteX5" fmla="*/ 294191 w 409054"/>
                <a:gd name="connsiteY5" fmla="*/ 662490 h 732345"/>
                <a:gd name="connsiteX6" fmla="*/ 285725 w 409054"/>
                <a:gd name="connsiteY6" fmla="*/ 609573 h 732345"/>
                <a:gd name="connsiteX7" fmla="*/ 408491 w 409054"/>
                <a:gd name="connsiteY7" fmla="*/ 351340 h 732345"/>
                <a:gd name="connsiteX8" fmla="*/ 334408 w 409054"/>
                <a:gd name="connsiteY8" fmla="*/ 423306 h 732345"/>
                <a:gd name="connsiteX9" fmla="*/ 203175 w 409054"/>
                <a:gd name="connsiteY9" fmla="*/ 510090 h 732345"/>
                <a:gd name="connsiteX10" fmla="*/ 154491 w 409054"/>
                <a:gd name="connsiteY10" fmla="*/ 251856 h 732345"/>
                <a:gd name="connsiteX11" fmla="*/ 222225 w 409054"/>
                <a:gd name="connsiteY11" fmla="*/ 71940 h 732345"/>
                <a:gd name="connsiteX12" fmla="*/ 12675 w 409054"/>
                <a:gd name="connsiteY12" fmla="*/ 2090 h 73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9054" h="732345">
                  <a:moveTo>
                    <a:pt x="12675" y="2090"/>
                  </a:moveTo>
                  <a:cubicBezTo>
                    <a:pt x="-19781" y="14437"/>
                    <a:pt x="19377" y="74409"/>
                    <a:pt x="27491" y="146023"/>
                  </a:cubicBezTo>
                  <a:cubicBezTo>
                    <a:pt x="35605" y="217637"/>
                    <a:pt x="40191" y="345343"/>
                    <a:pt x="61358" y="431773"/>
                  </a:cubicBezTo>
                  <a:cubicBezTo>
                    <a:pt x="82525" y="518203"/>
                    <a:pt x="101222" y="614512"/>
                    <a:pt x="154491" y="664606"/>
                  </a:cubicBezTo>
                  <a:cubicBezTo>
                    <a:pt x="207760" y="714700"/>
                    <a:pt x="357692" y="732693"/>
                    <a:pt x="380975" y="732340"/>
                  </a:cubicBezTo>
                  <a:cubicBezTo>
                    <a:pt x="404258" y="731987"/>
                    <a:pt x="310066" y="682951"/>
                    <a:pt x="294191" y="662490"/>
                  </a:cubicBezTo>
                  <a:cubicBezTo>
                    <a:pt x="278316" y="642029"/>
                    <a:pt x="266675" y="661431"/>
                    <a:pt x="285725" y="609573"/>
                  </a:cubicBezTo>
                  <a:cubicBezTo>
                    <a:pt x="304775" y="557715"/>
                    <a:pt x="400377" y="382385"/>
                    <a:pt x="408491" y="351340"/>
                  </a:cubicBezTo>
                  <a:cubicBezTo>
                    <a:pt x="416605" y="320295"/>
                    <a:pt x="334408" y="423306"/>
                    <a:pt x="334408" y="423306"/>
                  </a:cubicBezTo>
                  <a:cubicBezTo>
                    <a:pt x="300189" y="449764"/>
                    <a:pt x="233161" y="538665"/>
                    <a:pt x="203175" y="510090"/>
                  </a:cubicBezTo>
                  <a:cubicBezTo>
                    <a:pt x="173189" y="481515"/>
                    <a:pt x="151316" y="324881"/>
                    <a:pt x="154491" y="251856"/>
                  </a:cubicBezTo>
                  <a:cubicBezTo>
                    <a:pt x="157666" y="178831"/>
                    <a:pt x="245155" y="109334"/>
                    <a:pt x="222225" y="71940"/>
                  </a:cubicBezTo>
                  <a:cubicBezTo>
                    <a:pt x="199295" y="34546"/>
                    <a:pt x="45131" y="-10257"/>
                    <a:pt x="12675" y="209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B91B3418-E695-419B-977C-CB57C73E58E6}"/>
                </a:ext>
              </a:extLst>
            </p:cNvPr>
            <p:cNvSpPr/>
            <p:nvPr/>
          </p:nvSpPr>
          <p:spPr>
            <a:xfrm>
              <a:off x="4655304" y="7188400"/>
              <a:ext cx="275869" cy="553619"/>
            </a:xfrm>
            <a:custGeom>
              <a:avLst/>
              <a:gdLst>
                <a:gd name="connsiteX0" fmla="*/ 3479 w 275869"/>
                <a:gd name="connsiteY0" fmla="*/ 1917 h 553619"/>
                <a:gd name="connsiteX1" fmla="*/ 246896 w 275869"/>
                <a:gd name="connsiteY1" fmla="*/ 300367 h 553619"/>
                <a:gd name="connsiteX2" fmla="*/ 261713 w 275869"/>
                <a:gd name="connsiteY2" fmla="*/ 550133 h 553619"/>
                <a:gd name="connsiteX3" fmla="*/ 160113 w 275869"/>
                <a:gd name="connsiteY3" fmla="*/ 435833 h 553619"/>
                <a:gd name="connsiteX4" fmla="*/ 83913 w 275869"/>
                <a:gd name="connsiteY4" fmla="*/ 285550 h 553619"/>
                <a:gd name="connsiteX5" fmla="*/ 30996 w 275869"/>
                <a:gd name="connsiteY5" fmla="*/ 179717 h 553619"/>
                <a:gd name="connsiteX6" fmla="*/ 22529 w 275869"/>
                <a:gd name="connsiteY6" fmla="*/ 137383 h 553619"/>
                <a:gd name="connsiteX7" fmla="*/ 98729 w 275869"/>
                <a:gd name="connsiteY7" fmla="*/ 169133 h 553619"/>
                <a:gd name="connsiteX8" fmla="*/ 3479 w 275869"/>
                <a:gd name="connsiteY8" fmla="*/ 1917 h 55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869" h="553619">
                  <a:moveTo>
                    <a:pt x="3479" y="1917"/>
                  </a:moveTo>
                  <a:cubicBezTo>
                    <a:pt x="28173" y="23789"/>
                    <a:pt x="203857" y="208998"/>
                    <a:pt x="246896" y="300367"/>
                  </a:cubicBezTo>
                  <a:cubicBezTo>
                    <a:pt x="289935" y="391736"/>
                    <a:pt x="276177" y="527555"/>
                    <a:pt x="261713" y="550133"/>
                  </a:cubicBezTo>
                  <a:cubicBezTo>
                    <a:pt x="247249" y="572711"/>
                    <a:pt x="189746" y="479930"/>
                    <a:pt x="160113" y="435833"/>
                  </a:cubicBezTo>
                  <a:cubicBezTo>
                    <a:pt x="130480" y="391736"/>
                    <a:pt x="105432" y="328236"/>
                    <a:pt x="83913" y="285550"/>
                  </a:cubicBezTo>
                  <a:cubicBezTo>
                    <a:pt x="62394" y="242864"/>
                    <a:pt x="41227" y="204411"/>
                    <a:pt x="30996" y="179717"/>
                  </a:cubicBezTo>
                  <a:cubicBezTo>
                    <a:pt x="20765" y="155023"/>
                    <a:pt x="11240" y="139147"/>
                    <a:pt x="22529" y="137383"/>
                  </a:cubicBezTo>
                  <a:cubicBezTo>
                    <a:pt x="33818" y="135619"/>
                    <a:pt x="104021" y="186066"/>
                    <a:pt x="98729" y="169133"/>
                  </a:cubicBezTo>
                  <a:cubicBezTo>
                    <a:pt x="93437" y="152200"/>
                    <a:pt x="-21215" y="-19955"/>
                    <a:pt x="3479" y="19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7813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azon | 違う、そうじゃない | 鈴木雅之, 朝水彼方, 中崎英也, 有賀啓雄, カラオケ | J-POP | ミュージック">
            <a:extLst>
              <a:ext uri="{FF2B5EF4-FFF2-40B4-BE49-F238E27FC236}">
                <a16:creationId xmlns:a16="http://schemas.microsoft.com/office/drawing/2014/main" id="{41128FF9-A969-4FA6-96A3-CF8C68EBB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0"/>
            <a:ext cx="6734175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DC4DD6C-B4B2-4AF3-8C81-A01D35C583EA}"/>
              </a:ext>
            </a:extLst>
          </p:cNvPr>
          <p:cNvSpPr/>
          <p:nvPr/>
        </p:nvSpPr>
        <p:spPr>
          <a:xfrm>
            <a:off x="2468841" y="4294006"/>
            <a:ext cx="870005" cy="269704"/>
          </a:xfrm>
          <a:custGeom>
            <a:avLst/>
            <a:gdLst>
              <a:gd name="connsiteX0" fmla="*/ 3426 w 870005"/>
              <a:gd name="connsiteY0" fmla="*/ 269527 h 269704"/>
              <a:gd name="connsiteX1" fmla="*/ 33059 w 870005"/>
              <a:gd name="connsiteY1" fmla="*/ 108661 h 269704"/>
              <a:gd name="connsiteX2" fmla="*/ 200276 w 870005"/>
              <a:gd name="connsiteY2" fmla="*/ 53627 h 269704"/>
              <a:gd name="connsiteX3" fmla="*/ 583392 w 870005"/>
              <a:gd name="connsiteY3" fmla="*/ 28227 h 269704"/>
              <a:gd name="connsiteX4" fmla="*/ 869142 w 870005"/>
              <a:gd name="connsiteY4" fmla="*/ 45161 h 269704"/>
              <a:gd name="connsiteX5" fmla="*/ 659592 w 870005"/>
              <a:gd name="connsiteY5" fmla="*/ 711 h 269704"/>
              <a:gd name="connsiteX6" fmla="*/ 316692 w 870005"/>
              <a:gd name="connsiteY6" fmla="*/ 21877 h 269704"/>
              <a:gd name="connsiteX7" fmla="*/ 81742 w 870005"/>
              <a:gd name="connsiteY7" fmla="*/ 74794 h 269704"/>
              <a:gd name="connsiteX8" fmla="*/ 3426 w 870005"/>
              <a:gd name="connsiteY8" fmla="*/ 269527 h 26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005" h="269704">
                <a:moveTo>
                  <a:pt x="3426" y="269527"/>
                </a:moveTo>
                <a:cubicBezTo>
                  <a:pt x="-4688" y="275171"/>
                  <a:pt x="251" y="144644"/>
                  <a:pt x="33059" y="108661"/>
                </a:cubicBezTo>
                <a:cubicBezTo>
                  <a:pt x="65867" y="72678"/>
                  <a:pt x="108554" y="67033"/>
                  <a:pt x="200276" y="53627"/>
                </a:cubicBezTo>
                <a:cubicBezTo>
                  <a:pt x="291998" y="40221"/>
                  <a:pt x="471914" y="29638"/>
                  <a:pt x="583392" y="28227"/>
                </a:cubicBezTo>
                <a:cubicBezTo>
                  <a:pt x="694870" y="26816"/>
                  <a:pt x="856442" y="49747"/>
                  <a:pt x="869142" y="45161"/>
                </a:cubicBezTo>
                <a:cubicBezTo>
                  <a:pt x="881842" y="40575"/>
                  <a:pt x="751667" y="4592"/>
                  <a:pt x="659592" y="711"/>
                </a:cubicBezTo>
                <a:cubicBezTo>
                  <a:pt x="567517" y="-3170"/>
                  <a:pt x="413000" y="9530"/>
                  <a:pt x="316692" y="21877"/>
                </a:cubicBezTo>
                <a:cubicBezTo>
                  <a:pt x="220384" y="34224"/>
                  <a:pt x="135717" y="40575"/>
                  <a:pt x="81742" y="74794"/>
                </a:cubicBezTo>
                <a:cubicBezTo>
                  <a:pt x="27767" y="109013"/>
                  <a:pt x="11540" y="263883"/>
                  <a:pt x="3426" y="269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3298304-81AE-4A5A-8E25-D6403D3441E2}"/>
              </a:ext>
            </a:extLst>
          </p:cNvPr>
          <p:cNvSpPr/>
          <p:nvPr/>
        </p:nvSpPr>
        <p:spPr>
          <a:xfrm>
            <a:off x="2459749" y="4298050"/>
            <a:ext cx="573967" cy="250554"/>
          </a:xfrm>
          <a:custGeom>
            <a:avLst/>
            <a:gdLst>
              <a:gd name="connsiteX0" fmla="*/ 573964 w 573967"/>
              <a:gd name="connsiteY0" fmla="*/ 2488 h 250554"/>
              <a:gd name="connsiteX1" fmla="*/ 346951 w 573967"/>
              <a:gd name="connsiteY1" fmla="*/ 2488 h 250554"/>
              <a:gd name="connsiteX2" fmla="*/ 124701 w 573967"/>
              <a:gd name="connsiteY2" fmla="*/ 32650 h 250554"/>
              <a:gd name="connsiteX3" fmla="*/ 53264 w 573967"/>
              <a:gd name="connsiteY3" fmla="*/ 58050 h 250554"/>
              <a:gd name="connsiteX4" fmla="*/ 24689 w 573967"/>
              <a:gd name="connsiteY4" fmla="*/ 94563 h 250554"/>
              <a:gd name="connsiteX5" fmla="*/ 876 w 573967"/>
              <a:gd name="connsiteY5" fmla="*/ 180288 h 250554"/>
              <a:gd name="connsiteX6" fmla="*/ 5639 w 573967"/>
              <a:gd name="connsiteY6" fmla="*/ 250138 h 250554"/>
              <a:gd name="connsiteX7" fmla="*/ 10401 w 573967"/>
              <a:gd name="connsiteY7" fmla="*/ 202513 h 250554"/>
              <a:gd name="connsiteX8" fmla="*/ 64376 w 573967"/>
              <a:gd name="connsiteY8" fmla="*/ 70750 h 250554"/>
              <a:gd name="connsiteX9" fmla="*/ 137401 w 573967"/>
              <a:gd name="connsiteY9" fmla="*/ 43763 h 250554"/>
              <a:gd name="connsiteX10" fmla="*/ 342189 w 573967"/>
              <a:gd name="connsiteY10" fmla="*/ 8838 h 250554"/>
              <a:gd name="connsiteX11" fmla="*/ 573964 w 573967"/>
              <a:gd name="connsiteY11" fmla="*/ 2488 h 25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967" h="250554">
                <a:moveTo>
                  <a:pt x="573964" y="2488"/>
                </a:moveTo>
                <a:cubicBezTo>
                  <a:pt x="574758" y="1430"/>
                  <a:pt x="421828" y="-2539"/>
                  <a:pt x="346951" y="2488"/>
                </a:cubicBezTo>
                <a:cubicBezTo>
                  <a:pt x="272074" y="7515"/>
                  <a:pt x="173649" y="23390"/>
                  <a:pt x="124701" y="32650"/>
                </a:cubicBezTo>
                <a:cubicBezTo>
                  <a:pt x="75753" y="41910"/>
                  <a:pt x="69933" y="47731"/>
                  <a:pt x="53264" y="58050"/>
                </a:cubicBezTo>
                <a:cubicBezTo>
                  <a:pt x="36595" y="68369"/>
                  <a:pt x="33420" y="74190"/>
                  <a:pt x="24689" y="94563"/>
                </a:cubicBezTo>
                <a:cubicBezTo>
                  <a:pt x="15958" y="114936"/>
                  <a:pt x="4051" y="154359"/>
                  <a:pt x="876" y="180288"/>
                </a:cubicBezTo>
                <a:cubicBezTo>
                  <a:pt x="-2299" y="206217"/>
                  <a:pt x="4052" y="246434"/>
                  <a:pt x="5639" y="250138"/>
                </a:cubicBezTo>
                <a:cubicBezTo>
                  <a:pt x="7226" y="253842"/>
                  <a:pt x="612" y="232411"/>
                  <a:pt x="10401" y="202513"/>
                </a:cubicBezTo>
                <a:cubicBezTo>
                  <a:pt x="20190" y="172615"/>
                  <a:pt x="43209" y="97208"/>
                  <a:pt x="64376" y="70750"/>
                </a:cubicBezTo>
                <a:cubicBezTo>
                  <a:pt x="85543" y="44292"/>
                  <a:pt x="91099" y="54082"/>
                  <a:pt x="137401" y="43763"/>
                </a:cubicBezTo>
                <a:cubicBezTo>
                  <a:pt x="183703" y="33444"/>
                  <a:pt x="270222" y="14659"/>
                  <a:pt x="342189" y="8838"/>
                </a:cubicBezTo>
                <a:cubicBezTo>
                  <a:pt x="414156" y="3017"/>
                  <a:pt x="573170" y="3546"/>
                  <a:pt x="573964" y="2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3BF74E6-9B51-4BF2-8AD4-F6BDA4A7DAB0}"/>
              </a:ext>
            </a:extLst>
          </p:cNvPr>
          <p:cNvSpPr/>
          <p:nvPr/>
        </p:nvSpPr>
        <p:spPr>
          <a:xfrm>
            <a:off x="2304702" y="4181213"/>
            <a:ext cx="329061" cy="138462"/>
          </a:xfrm>
          <a:custGeom>
            <a:avLst/>
            <a:gdLst>
              <a:gd name="connsiteX0" fmla="*/ 348 w 329061"/>
              <a:gd name="connsiteY0" fmla="*/ 262 h 138462"/>
              <a:gd name="connsiteX1" fmla="*/ 141636 w 329061"/>
              <a:gd name="connsiteY1" fmla="*/ 98687 h 138462"/>
              <a:gd name="connsiteX2" fmla="*/ 216248 w 329061"/>
              <a:gd name="connsiteY2" fmla="*/ 119325 h 138462"/>
              <a:gd name="connsiteX3" fmla="*/ 328961 w 329061"/>
              <a:gd name="connsiteY3" fmla="*/ 120912 h 138462"/>
              <a:gd name="connsiteX4" fmla="*/ 235298 w 329061"/>
              <a:gd name="connsiteY4" fmla="*/ 128850 h 138462"/>
              <a:gd name="connsiteX5" fmla="*/ 186086 w 329061"/>
              <a:gd name="connsiteY5" fmla="*/ 132025 h 138462"/>
              <a:gd name="connsiteX6" fmla="*/ 348 w 329061"/>
              <a:gd name="connsiteY6" fmla="*/ 262 h 13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061" h="138462">
                <a:moveTo>
                  <a:pt x="348" y="262"/>
                </a:moveTo>
                <a:cubicBezTo>
                  <a:pt x="-7060" y="-5294"/>
                  <a:pt x="105653" y="78843"/>
                  <a:pt x="141636" y="98687"/>
                </a:cubicBezTo>
                <a:cubicBezTo>
                  <a:pt x="177619" y="118531"/>
                  <a:pt x="185027" y="115621"/>
                  <a:pt x="216248" y="119325"/>
                </a:cubicBezTo>
                <a:cubicBezTo>
                  <a:pt x="247469" y="123029"/>
                  <a:pt x="325786" y="119325"/>
                  <a:pt x="328961" y="120912"/>
                </a:cubicBezTo>
                <a:cubicBezTo>
                  <a:pt x="332136" y="122499"/>
                  <a:pt x="259110" y="126998"/>
                  <a:pt x="235298" y="128850"/>
                </a:cubicBezTo>
                <a:cubicBezTo>
                  <a:pt x="211486" y="130702"/>
                  <a:pt x="219688" y="147371"/>
                  <a:pt x="186086" y="132025"/>
                </a:cubicBezTo>
                <a:cubicBezTo>
                  <a:pt x="152484" y="116679"/>
                  <a:pt x="7756" y="5818"/>
                  <a:pt x="348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9DCFD74D-4550-45B1-B87E-7E54A15B1409}"/>
              </a:ext>
            </a:extLst>
          </p:cNvPr>
          <p:cNvSpPr/>
          <p:nvPr/>
        </p:nvSpPr>
        <p:spPr>
          <a:xfrm>
            <a:off x="2419374" y="4350805"/>
            <a:ext cx="122214" cy="222509"/>
          </a:xfrm>
          <a:custGeom>
            <a:avLst/>
            <a:gdLst>
              <a:gd name="connsiteX0" fmla="*/ 122214 w 122214"/>
              <a:gd name="connsiteY0" fmla="*/ 2120 h 222509"/>
              <a:gd name="connsiteX1" fmla="*/ 9501 w 122214"/>
              <a:gd name="connsiteY1" fmla="*/ 8470 h 222509"/>
              <a:gd name="connsiteX2" fmla="*/ 7914 w 122214"/>
              <a:gd name="connsiteY2" fmla="*/ 49745 h 222509"/>
              <a:gd name="connsiteX3" fmla="*/ 23789 w 122214"/>
              <a:gd name="connsiteY3" fmla="*/ 219608 h 222509"/>
              <a:gd name="connsiteX4" fmla="*/ 23789 w 122214"/>
              <a:gd name="connsiteY4" fmla="*/ 148170 h 222509"/>
              <a:gd name="connsiteX5" fmla="*/ 7914 w 122214"/>
              <a:gd name="connsiteY5" fmla="*/ 35458 h 222509"/>
              <a:gd name="connsiteX6" fmla="*/ 122214 w 122214"/>
              <a:gd name="connsiteY6" fmla="*/ 2120 h 22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" h="222509">
                <a:moveTo>
                  <a:pt x="122214" y="2120"/>
                </a:moveTo>
                <a:cubicBezTo>
                  <a:pt x="122479" y="-2378"/>
                  <a:pt x="28551" y="533"/>
                  <a:pt x="9501" y="8470"/>
                </a:cubicBezTo>
                <a:cubicBezTo>
                  <a:pt x="-9549" y="16407"/>
                  <a:pt x="5533" y="14555"/>
                  <a:pt x="7914" y="49745"/>
                </a:cubicBezTo>
                <a:cubicBezTo>
                  <a:pt x="10295" y="84935"/>
                  <a:pt x="21143" y="203204"/>
                  <a:pt x="23789" y="219608"/>
                </a:cubicBezTo>
                <a:cubicBezTo>
                  <a:pt x="26435" y="236012"/>
                  <a:pt x="26435" y="178862"/>
                  <a:pt x="23789" y="148170"/>
                </a:cubicBezTo>
                <a:cubicBezTo>
                  <a:pt x="21143" y="117478"/>
                  <a:pt x="-4786" y="57154"/>
                  <a:pt x="7914" y="35458"/>
                </a:cubicBezTo>
                <a:cubicBezTo>
                  <a:pt x="20614" y="13762"/>
                  <a:pt x="121949" y="6618"/>
                  <a:pt x="122214" y="2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7D8BB32-A27A-48DB-9F42-626A5D6833CB}"/>
              </a:ext>
            </a:extLst>
          </p:cNvPr>
          <p:cNvSpPr/>
          <p:nvPr/>
        </p:nvSpPr>
        <p:spPr>
          <a:xfrm>
            <a:off x="2333301" y="4232245"/>
            <a:ext cx="152521" cy="110294"/>
          </a:xfrm>
          <a:custGeom>
            <a:avLst/>
            <a:gdLst>
              <a:gd name="connsiteX0" fmla="*/ 324 w 152521"/>
              <a:gd name="connsiteY0" fmla="*/ 30 h 110294"/>
              <a:gd name="connsiteX1" fmla="*/ 106687 w 152521"/>
              <a:gd name="connsiteY1" fmla="*/ 76230 h 110294"/>
              <a:gd name="connsiteX2" fmla="*/ 144787 w 152521"/>
              <a:gd name="connsiteY2" fmla="*/ 101630 h 110294"/>
              <a:gd name="connsiteX3" fmla="*/ 140024 w 152521"/>
              <a:gd name="connsiteY3" fmla="*/ 109568 h 110294"/>
              <a:gd name="connsiteX4" fmla="*/ 144787 w 152521"/>
              <a:gd name="connsiteY4" fmla="*/ 85755 h 110294"/>
              <a:gd name="connsiteX5" fmla="*/ 324 w 152521"/>
              <a:gd name="connsiteY5" fmla="*/ 30 h 11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21" h="110294">
                <a:moveTo>
                  <a:pt x="324" y="30"/>
                </a:moveTo>
                <a:cubicBezTo>
                  <a:pt x="-6026" y="-1558"/>
                  <a:pt x="82610" y="59297"/>
                  <a:pt x="106687" y="76230"/>
                </a:cubicBezTo>
                <a:cubicBezTo>
                  <a:pt x="130764" y="93163"/>
                  <a:pt x="139231" y="96074"/>
                  <a:pt x="144787" y="101630"/>
                </a:cubicBezTo>
                <a:cubicBezTo>
                  <a:pt x="150343" y="107186"/>
                  <a:pt x="140024" y="112214"/>
                  <a:pt x="140024" y="109568"/>
                </a:cubicBezTo>
                <a:cubicBezTo>
                  <a:pt x="140024" y="106922"/>
                  <a:pt x="164631" y="101895"/>
                  <a:pt x="144787" y="85755"/>
                </a:cubicBezTo>
                <a:cubicBezTo>
                  <a:pt x="124943" y="69615"/>
                  <a:pt x="6674" y="1618"/>
                  <a:pt x="32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66D0F78B-FBF8-4C28-9DF1-ACC256D2166E}"/>
              </a:ext>
            </a:extLst>
          </p:cNvPr>
          <p:cNvSpPr/>
          <p:nvPr/>
        </p:nvSpPr>
        <p:spPr>
          <a:xfrm>
            <a:off x="2385020" y="4345256"/>
            <a:ext cx="144728" cy="226801"/>
          </a:xfrm>
          <a:custGeom>
            <a:avLst/>
            <a:gdLst>
              <a:gd name="connsiteX0" fmla="*/ 59730 w 144728"/>
              <a:gd name="connsiteY0" fmla="*/ 226744 h 226801"/>
              <a:gd name="connsiteX1" fmla="*/ 7343 w 144728"/>
              <a:gd name="connsiteY1" fmla="*/ 64819 h 226801"/>
              <a:gd name="connsiteX2" fmla="*/ 15280 w 144728"/>
              <a:gd name="connsiteY2" fmla="*/ 6082 h 226801"/>
              <a:gd name="connsiteX3" fmla="*/ 143868 w 144728"/>
              <a:gd name="connsiteY3" fmla="*/ 1319 h 226801"/>
              <a:gd name="connsiteX4" fmla="*/ 69255 w 144728"/>
              <a:gd name="connsiteY4" fmla="*/ 1319 h 226801"/>
              <a:gd name="connsiteX5" fmla="*/ 26393 w 144728"/>
              <a:gd name="connsiteY5" fmla="*/ 6082 h 226801"/>
              <a:gd name="connsiteX6" fmla="*/ 20043 w 144728"/>
              <a:gd name="connsiteY6" fmla="*/ 45769 h 226801"/>
              <a:gd name="connsiteX7" fmla="*/ 59730 w 144728"/>
              <a:gd name="connsiteY7" fmla="*/ 226744 h 22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728" h="226801">
                <a:moveTo>
                  <a:pt x="59730" y="226744"/>
                </a:moveTo>
                <a:cubicBezTo>
                  <a:pt x="57613" y="229919"/>
                  <a:pt x="14751" y="101596"/>
                  <a:pt x="7343" y="64819"/>
                </a:cubicBezTo>
                <a:cubicBezTo>
                  <a:pt x="-65" y="28042"/>
                  <a:pt x="-7474" y="16665"/>
                  <a:pt x="15280" y="6082"/>
                </a:cubicBezTo>
                <a:cubicBezTo>
                  <a:pt x="38034" y="-4501"/>
                  <a:pt x="134872" y="2113"/>
                  <a:pt x="143868" y="1319"/>
                </a:cubicBezTo>
                <a:cubicBezTo>
                  <a:pt x="152864" y="525"/>
                  <a:pt x="88834" y="525"/>
                  <a:pt x="69255" y="1319"/>
                </a:cubicBezTo>
                <a:cubicBezTo>
                  <a:pt x="49676" y="2113"/>
                  <a:pt x="34595" y="-1326"/>
                  <a:pt x="26393" y="6082"/>
                </a:cubicBezTo>
                <a:cubicBezTo>
                  <a:pt x="18191" y="13490"/>
                  <a:pt x="16339" y="14548"/>
                  <a:pt x="20043" y="45769"/>
                </a:cubicBezTo>
                <a:cubicBezTo>
                  <a:pt x="23747" y="76990"/>
                  <a:pt x="61847" y="223569"/>
                  <a:pt x="59730" y="226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2BF53C0-DBA7-4560-9D4A-5A19B5F1B1C1}"/>
              </a:ext>
            </a:extLst>
          </p:cNvPr>
          <p:cNvSpPr/>
          <p:nvPr/>
        </p:nvSpPr>
        <p:spPr>
          <a:xfrm>
            <a:off x="3335338" y="4336701"/>
            <a:ext cx="221318" cy="81482"/>
          </a:xfrm>
          <a:custGeom>
            <a:avLst/>
            <a:gdLst>
              <a:gd name="connsiteX0" fmla="*/ 0 w 221318"/>
              <a:gd name="connsiteY0" fmla="*/ 349 h 81482"/>
              <a:gd name="connsiteX1" fmla="*/ 60325 w 221318"/>
              <a:gd name="connsiteY1" fmla="*/ 32099 h 81482"/>
              <a:gd name="connsiteX2" fmla="*/ 61912 w 221318"/>
              <a:gd name="connsiteY2" fmla="*/ 52737 h 81482"/>
              <a:gd name="connsiteX3" fmla="*/ 101600 w 221318"/>
              <a:gd name="connsiteY3" fmla="*/ 44799 h 81482"/>
              <a:gd name="connsiteX4" fmla="*/ 133350 w 221318"/>
              <a:gd name="connsiteY4" fmla="*/ 35274 h 81482"/>
              <a:gd name="connsiteX5" fmla="*/ 163512 w 221318"/>
              <a:gd name="connsiteY5" fmla="*/ 47974 h 81482"/>
              <a:gd name="connsiteX6" fmla="*/ 217487 w 221318"/>
              <a:gd name="connsiteY6" fmla="*/ 47974 h 81482"/>
              <a:gd name="connsiteX7" fmla="*/ 47625 w 221318"/>
              <a:gd name="connsiteY7" fmla="*/ 81312 h 81482"/>
              <a:gd name="connsiteX8" fmla="*/ 139700 w 221318"/>
              <a:gd name="connsiteY8" fmla="*/ 60674 h 81482"/>
              <a:gd name="connsiteX9" fmla="*/ 60325 w 221318"/>
              <a:gd name="connsiteY9" fmla="*/ 54324 h 81482"/>
              <a:gd name="connsiteX10" fmla="*/ 0 w 221318"/>
              <a:gd name="connsiteY10" fmla="*/ 349 h 8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318" h="81482">
                <a:moveTo>
                  <a:pt x="0" y="349"/>
                </a:moveTo>
                <a:cubicBezTo>
                  <a:pt x="0" y="-3355"/>
                  <a:pt x="50006" y="23368"/>
                  <a:pt x="60325" y="32099"/>
                </a:cubicBezTo>
                <a:cubicBezTo>
                  <a:pt x="70644" y="40830"/>
                  <a:pt x="55033" y="50620"/>
                  <a:pt x="61912" y="52737"/>
                </a:cubicBezTo>
                <a:cubicBezTo>
                  <a:pt x="68791" y="54854"/>
                  <a:pt x="89694" y="47710"/>
                  <a:pt x="101600" y="44799"/>
                </a:cubicBezTo>
                <a:cubicBezTo>
                  <a:pt x="113506" y="41889"/>
                  <a:pt x="123031" y="34745"/>
                  <a:pt x="133350" y="35274"/>
                </a:cubicBezTo>
                <a:cubicBezTo>
                  <a:pt x="143669" y="35803"/>
                  <a:pt x="149489" y="45857"/>
                  <a:pt x="163512" y="47974"/>
                </a:cubicBezTo>
                <a:cubicBezTo>
                  <a:pt x="177535" y="50091"/>
                  <a:pt x="236801" y="42418"/>
                  <a:pt x="217487" y="47974"/>
                </a:cubicBezTo>
                <a:cubicBezTo>
                  <a:pt x="198173" y="53530"/>
                  <a:pt x="60590" y="79195"/>
                  <a:pt x="47625" y="81312"/>
                </a:cubicBezTo>
                <a:cubicBezTo>
                  <a:pt x="34660" y="83429"/>
                  <a:pt x="137583" y="65172"/>
                  <a:pt x="139700" y="60674"/>
                </a:cubicBezTo>
                <a:cubicBezTo>
                  <a:pt x="141817" y="56176"/>
                  <a:pt x="81227" y="63320"/>
                  <a:pt x="60325" y="54324"/>
                </a:cubicBezTo>
                <a:cubicBezTo>
                  <a:pt x="39423" y="45328"/>
                  <a:pt x="0" y="4053"/>
                  <a:pt x="0" y="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63DB1BED-ED49-495D-BBEA-C6304ABE5B49}"/>
              </a:ext>
            </a:extLst>
          </p:cNvPr>
          <p:cNvSpPr/>
          <p:nvPr/>
        </p:nvSpPr>
        <p:spPr>
          <a:xfrm>
            <a:off x="3340031" y="4412134"/>
            <a:ext cx="78466" cy="292128"/>
          </a:xfrm>
          <a:custGeom>
            <a:avLst/>
            <a:gdLst>
              <a:gd name="connsiteX0" fmla="*/ 77857 w 78466"/>
              <a:gd name="connsiteY0" fmla="*/ 1116 h 292128"/>
              <a:gd name="connsiteX1" fmla="*/ 65157 w 78466"/>
              <a:gd name="connsiteY1" fmla="*/ 58266 h 292128"/>
              <a:gd name="connsiteX2" fmla="*/ 57219 w 78466"/>
              <a:gd name="connsiteY2" fmla="*/ 175741 h 292128"/>
              <a:gd name="connsiteX3" fmla="*/ 69 w 78466"/>
              <a:gd name="connsiteY3" fmla="*/ 291629 h 292128"/>
              <a:gd name="connsiteX4" fmla="*/ 46107 w 78466"/>
              <a:gd name="connsiteY4" fmla="*/ 215429 h 292128"/>
              <a:gd name="connsiteX5" fmla="*/ 73094 w 78466"/>
              <a:gd name="connsiteY5" fmla="*/ 159866 h 292128"/>
              <a:gd name="connsiteX6" fmla="*/ 76269 w 78466"/>
              <a:gd name="connsiteY6" fmla="*/ 105891 h 292128"/>
              <a:gd name="connsiteX7" fmla="*/ 77857 w 78466"/>
              <a:gd name="connsiteY7" fmla="*/ 1116 h 29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66" h="292128">
                <a:moveTo>
                  <a:pt x="77857" y="1116"/>
                </a:moveTo>
                <a:cubicBezTo>
                  <a:pt x="76005" y="-6822"/>
                  <a:pt x="68597" y="29162"/>
                  <a:pt x="65157" y="58266"/>
                </a:cubicBezTo>
                <a:cubicBezTo>
                  <a:pt x="61717" y="87370"/>
                  <a:pt x="68067" y="136847"/>
                  <a:pt x="57219" y="175741"/>
                </a:cubicBezTo>
                <a:cubicBezTo>
                  <a:pt x="46371" y="214635"/>
                  <a:pt x="1921" y="285014"/>
                  <a:pt x="69" y="291629"/>
                </a:cubicBezTo>
                <a:cubicBezTo>
                  <a:pt x="-1783" y="298244"/>
                  <a:pt x="33936" y="237390"/>
                  <a:pt x="46107" y="215429"/>
                </a:cubicBezTo>
                <a:cubicBezTo>
                  <a:pt x="58278" y="193468"/>
                  <a:pt x="68067" y="178122"/>
                  <a:pt x="73094" y="159866"/>
                </a:cubicBezTo>
                <a:cubicBezTo>
                  <a:pt x="78121" y="141610"/>
                  <a:pt x="75740" y="126528"/>
                  <a:pt x="76269" y="105891"/>
                </a:cubicBezTo>
                <a:cubicBezTo>
                  <a:pt x="76798" y="85254"/>
                  <a:pt x="79709" y="9054"/>
                  <a:pt x="77857" y="1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1D6D0EC-007D-4540-85DB-EE5F93CF0074}"/>
              </a:ext>
            </a:extLst>
          </p:cNvPr>
          <p:cNvSpPr/>
          <p:nvPr/>
        </p:nvSpPr>
        <p:spPr>
          <a:xfrm>
            <a:off x="3314698" y="4397355"/>
            <a:ext cx="81249" cy="308435"/>
          </a:xfrm>
          <a:custGeom>
            <a:avLst/>
            <a:gdLst>
              <a:gd name="connsiteX0" fmla="*/ 80965 w 81249"/>
              <a:gd name="connsiteY0" fmla="*/ 20 h 308435"/>
              <a:gd name="connsiteX1" fmla="*/ 53977 w 81249"/>
              <a:gd name="connsiteY1" fmla="*/ 171470 h 308435"/>
              <a:gd name="connsiteX2" fmla="*/ 33340 w 81249"/>
              <a:gd name="connsiteY2" fmla="*/ 219095 h 308435"/>
              <a:gd name="connsiteX3" fmla="*/ 2 w 81249"/>
              <a:gd name="connsiteY3" fmla="*/ 307995 h 308435"/>
              <a:gd name="connsiteX4" fmla="*/ 31752 w 81249"/>
              <a:gd name="connsiteY4" fmla="*/ 249258 h 308435"/>
              <a:gd name="connsiteX5" fmla="*/ 65090 w 81249"/>
              <a:gd name="connsiteY5" fmla="*/ 160358 h 308435"/>
              <a:gd name="connsiteX6" fmla="*/ 80965 w 81249"/>
              <a:gd name="connsiteY6" fmla="*/ 20 h 30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49" h="308435">
                <a:moveTo>
                  <a:pt x="80965" y="20"/>
                </a:moveTo>
                <a:cubicBezTo>
                  <a:pt x="79113" y="1872"/>
                  <a:pt x="61914" y="134958"/>
                  <a:pt x="53977" y="171470"/>
                </a:cubicBezTo>
                <a:cubicBezTo>
                  <a:pt x="46040" y="207982"/>
                  <a:pt x="42336" y="196341"/>
                  <a:pt x="33340" y="219095"/>
                </a:cubicBezTo>
                <a:cubicBezTo>
                  <a:pt x="24344" y="241849"/>
                  <a:pt x="267" y="302968"/>
                  <a:pt x="2" y="307995"/>
                </a:cubicBezTo>
                <a:cubicBezTo>
                  <a:pt x="-263" y="313022"/>
                  <a:pt x="20904" y="273864"/>
                  <a:pt x="31752" y="249258"/>
                </a:cubicBezTo>
                <a:cubicBezTo>
                  <a:pt x="42600" y="224652"/>
                  <a:pt x="54771" y="198987"/>
                  <a:pt x="65090" y="160358"/>
                </a:cubicBezTo>
                <a:cubicBezTo>
                  <a:pt x="75409" y="121729"/>
                  <a:pt x="82817" y="-1832"/>
                  <a:pt x="8096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ED3B106-7A79-42B9-A375-39E7DB58D262}"/>
              </a:ext>
            </a:extLst>
          </p:cNvPr>
          <p:cNvSpPr/>
          <p:nvPr/>
        </p:nvSpPr>
        <p:spPr>
          <a:xfrm>
            <a:off x="2466975" y="4610100"/>
            <a:ext cx="224198" cy="291448"/>
          </a:xfrm>
          <a:custGeom>
            <a:avLst/>
            <a:gdLst>
              <a:gd name="connsiteX0" fmla="*/ 0 w 224198"/>
              <a:gd name="connsiteY0" fmla="*/ 0 h 291448"/>
              <a:gd name="connsiteX1" fmla="*/ 82550 w 224198"/>
              <a:gd name="connsiteY1" fmla="*/ 142875 h 291448"/>
              <a:gd name="connsiteX2" fmla="*/ 155575 w 224198"/>
              <a:gd name="connsiteY2" fmla="*/ 227013 h 291448"/>
              <a:gd name="connsiteX3" fmla="*/ 222250 w 224198"/>
              <a:gd name="connsiteY3" fmla="*/ 290513 h 291448"/>
              <a:gd name="connsiteX4" fmla="*/ 200025 w 224198"/>
              <a:gd name="connsiteY4" fmla="*/ 260350 h 291448"/>
              <a:gd name="connsiteX5" fmla="*/ 134938 w 224198"/>
              <a:gd name="connsiteY5" fmla="*/ 198438 h 291448"/>
              <a:gd name="connsiteX6" fmla="*/ 111125 w 224198"/>
              <a:gd name="connsiteY6" fmla="*/ 160338 h 291448"/>
              <a:gd name="connsiteX7" fmla="*/ 0 w 224198"/>
              <a:gd name="connsiteY7" fmla="*/ 0 h 29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198" h="291448">
                <a:moveTo>
                  <a:pt x="0" y="0"/>
                </a:moveTo>
                <a:cubicBezTo>
                  <a:pt x="28310" y="52520"/>
                  <a:pt x="56621" y="105040"/>
                  <a:pt x="82550" y="142875"/>
                </a:cubicBezTo>
                <a:cubicBezTo>
                  <a:pt x="108479" y="180710"/>
                  <a:pt x="132292" y="202407"/>
                  <a:pt x="155575" y="227013"/>
                </a:cubicBezTo>
                <a:cubicBezTo>
                  <a:pt x="178858" y="251619"/>
                  <a:pt x="214842" y="284957"/>
                  <a:pt x="222250" y="290513"/>
                </a:cubicBezTo>
                <a:cubicBezTo>
                  <a:pt x="229658" y="296069"/>
                  <a:pt x="214577" y="275696"/>
                  <a:pt x="200025" y="260350"/>
                </a:cubicBezTo>
                <a:cubicBezTo>
                  <a:pt x="185473" y="245004"/>
                  <a:pt x="149755" y="215107"/>
                  <a:pt x="134938" y="198438"/>
                </a:cubicBezTo>
                <a:cubicBezTo>
                  <a:pt x="120121" y="181769"/>
                  <a:pt x="131233" y="192882"/>
                  <a:pt x="111125" y="1603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887276B-2FF3-452E-9861-3BC1B0B67709}"/>
              </a:ext>
            </a:extLst>
          </p:cNvPr>
          <p:cNvSpPr/>
          <p:nvPr/>
        </p:nvSpPr>
        <p:spPr>
          <a:xfrm>
            <a:off x="2700094" y="4719623"/>
            <a:ext cx="592916" cy="186431"/>
          </a:xfrm>
          <a:custGeom>
            <a:avLst/>
            <a:gdLst>
              <a:gd name="connsiteX0" fmla="*/ 592381 w 592916"/>
              <a:gd name="connsiteY0" fmla="*/ 15 h 186431"/>
              <a:gd name="connsiteX1" fmla="*/ 533644 w 592916"/>
              <a:gd name="connsiteY1" fmla="*/ 101615 h 186431"/>
              <a:gd name="connsiteX2" fmla="*/ 463794 w 592916"/>
              <a:gd name="connsiteY2" fmla="*/ 127015 h 186431"/>
              <a:gd name="connsiteX3" fmla="*/ 352669 w 592916"/>
              <a:gd name="connsiteY3" fmla="*/ 158765 h 186431"/>
              <a:gd name="connsiteX4" fmla="*/ 270119 w 592916"/>
              <a:gd name="connsiteY4" fmla="*/ 166702 h 186431"/>
              <a:gd name="connsiteX5" fmla="*/ 244 w 592916"/>
              <a:gd name="connsiteY5" fmla="*/ 182577 h 186431"/>
              <a:gd name="connsiteX6" fmla="*/ 227256 w 592916"/>
              <a:gd name="connsiteY6" fmla="*/ 179402 h 186431"/>
              <a:gd name="connsiteX7" fmla="*/ 498719 w 592916"/>
              <a:gd name="connsiteY7" fmla="*/ 109552 h 186431"/>
              <a:gd name="connsiteX8" fmla="*/ 592381 w 592916"/>
              <a:gd name="connsiteY8" fmla="*/ 15 h 18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916" h="186431">
                <a:moveTo>
                  <a:pt x="592381" y="15"/>
                </a:moveTo>
                <a:cubicBezTo>
                  <a:pt x="598202" y="-1308"/>
                  <a:pt x="555075" y="80448"/>
                  <a:pt x="533644" y="101615"/>
                </a:cubicBezTo>
                <a:cubicBezTo>
                  <a:pt x="512213" y="122782"/>
                  <a:pt x="493956" y="117490"/>
                  <a:pt x="463794" y="127015"/>
                </a:cubicBezTo>
                <a:cubicBezTo>
                  <a:pt x="433632" y="136540"/>
                  <a:pt x="384948" y="152151"/>
                  <a:pt x="352669" y="158765"/>
                </a:cubicBezTo>
                <a:cubicBezTo>
                  <a:pt x="320390" y="165380"/>
                  <a:pt x="270119" y="166702"/>
                  <a:pt x="270119" y="166702"/>
                </a:cubicBezTo>
                <a:lnTo>
                  <a:pt x="244" y="182577"/>
                </a:lnTo>
                <a:cubicBezTo>
                  <a:pt x="-6900" y="184694"/>
                  <a:pt x="144177" y="191573"/>
                  <a:pt x="227256" y="179402"/>
                </a:cubicBezTo>
                <a:cubicBezTo>
                  <a:pt x="310335" y="167231"/>
                  <a:pt x="437336" y="140773"/>
                  <a:pt x="498719" y="109552"/>
                </a:cubicBezTo>
                <a:cubicBezTo>
                  <a:pt x="560102" y="78331"/>
                  <a:pt x="586560" y="1338"/>
                  <a:pt x="59238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170674A-0DD0-4587-9E0C-998BF1542B96}"/>
              </a:ext>
            </a:extLst>
          </p:cNvPr>
          <p:cNvSpPr/>
          <p:nvPr/>
        </p:nvSpPr>
        <p:spPr>
          <a:xfrm>
            <a:off x="3630274" y="4256782"/>
            <a:ext cx="841528" cy="124795"/>
          </a:xfrm>
          <a:custGeom>
            <a:avLst/>
            <a:gdLst>
              <a:gd name="connsiteX0" fmla="*/ 339 w 841528"/>
              <a:gd name="connsiteY0" fmla="*/ 124718 h 124795"/>
              <a:gd name="connsiteX1" fmla="*/ 95589 w 841528"/>
              <a:gd name="connsiteY1" fmla="*/ 67568 h 124795"/>
              <a:gd name="connsiteX2" fmla="*/ 324189 w 841528"/>
              <a:gd name="connsiteY2" fmla="*/ 21531 h 124795"/>
              <a:gd name="connsiteX3" fmla="*/ 822664 w 841528"/>
              <a:gd name="connsiteY3" fmla="*/ 19943 h 124795"/>
              <a:gd name="connsiteX4" fmla="*/ 744876 w 841528"/>
              <a:gd name="connsiteY4" fmla="*/ 18356 h 124795"/>
              <a:gd name="connsiteX5" fmla="*/ 484526 w 841528"/>
              <a:gd name="connsiteY5" fmla="*/ 2481 h 124795"/>
              <a:gd name="connsiteX6" fmla="*/ 313076 w 841528"/>
              <a:gd name="connsiteY6" fmla="*/ 5656 h 124795"/>
              <a:gd name="connsiteX7" fmla="*/ 124164 w 841528"/>
              <a:gd name="connsiteY7" fmla="*/ 54868 h 124795"/>
              <a:gd name="connsiteX8" fmla="*/ 339 w 841528"/>
              <a:gd name="connsiteY8" fmla="*/ 124718 h 12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1528" h="124795">
                <a:moveTo>
                  <a:pt x="339" y="124718"/>
                </a:moveTo>
                <a:cubicBezTo>
                  <a:pt x="-4423" y="126835"/>
                  <a:pt x="41614" y="84766"/>
                  <a:pt x="95589" y="67568"/>
                </a:cubicBezTo>
                <a:cubicBezTo>
                  <a:pt x="149564" y="50370"/>
                  <a:pt x="203010" y="29468"/>
                  <a:pt x="324189" y="21531"/>
                </a:cubicBezTo>
                <a:cubicBezTo>
                  <a:pt x="445368" y="13594"/>
                  <a:pt x="752550" y="20472"/>
                  <a:pt x="822664" y="19943"/>
                </a:cubicBezTo>
                <a:cubicBezTo>
                  <a:pt x="892778" y="19414"/>
                  <a:pt x="744876" y="18356"/>
                  <a:pt x="744876" y="18356"/>
                </a:cubicBezTo>
                <a:cubicBezTo>
                  <a:pt x="688520" y="15446"/>
                  <a:pt x="556493" y="4598"/>
                  <a:pt x="484526" y="2481"/>
                </a:cubicBezTo>
                <a:cubicBezTo>
                  <a:pt x="412559" y="364"/>
                  <a:pt x="373136" y="-3075"/>
                  <a:pt x="313076" y="5656"/>
                </a:cubicBezTo>
                <a:cubicBezTo>
                  <a:pt x="253016" y="14387"/>
                  <a:pt x="173112" y="37141"/>
                  <a:pt x="124164" y="54868"/>
                </a:cubicBezTo>
                <a:cubicBezTo>
                  <a:pt x="75216" y="72595"/>
                  <a:pt x="5101" y="122601"/>
                  <a:pt x="339" y="124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19F11154-DFDD-464C-9580-A54CA4003882}"/>
              </a:ext>
            </a:extLst>
          </p:cNvPr>
          <p:cNvSpPr/>
          <p:nvPr/>
        </p:nvSpPr>
        <p:spPr>
          <a:xfrm>
            <a:off x="3631219" y="4273466"/>
            <a:ext cx="241393" cy="82653"/>
          </a:xfrm>
          <a:custGeom>
            <a:avLst/>
            <a:gdLst>
              <a:gd name="connsiteX0" fmla="*/ 981 w 241393"/>
              <a:gd name="connsiteY0" fmla="*/ 82634 h 82653"/>
              <a:gd name="connsiteX1" fmla="*/ 83531 w 241393"/>
              <a:gd name="connsiteY1" fmla="*/ 27072 h 82653"/>
              <a:gd name="connsiteX2" fmla="*/ 240694 w 241393"/>
              <a:gd name="connsiteY2" fmla="*/ 84 h 82653"/>
              <a:gd name="connsiteX3" fmla="*/ 135919 w 241393"/>
              <a:gd name="connsiteY3" fmla="*/ 20722 h 82653"/>
              <a:gd name="connsiteX4" fmla="*/ 981 w 241393"/>
              <a:gd name="connsiteY4" fmla="*/ 82634 h 8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93" h="82653">
                <a:moveTo>
                  <a:pt x="981" y="82634"/>
                </a:moveTo>
                <a:cubicBezTo>
                  <a:pt x="-7750" y="83692"/>
                  <a:pt x="43579" y="40830"/>
                  <a:pt x="83531" y="27072"/>
                </a:cubicBezTo>
                <a:cubicBezTo>
                  <a:pt x="123483" y="13314"/>
                  <a:pt x="231963" y="1142"/>
                  <a:pt x="240694" y="84"/>
                </a:cubicBezTo>
                <a:cubicBezTo>
                  <a:pt x="249425" y="-974"/>
                  <a:pt x="174284" y="8022"/>
                  <a:pt x="135919" y="20722"/>
                </a:cubicBezTo>
                <a:cubicBezTo>
                  <a:pt x="97554" y="33422"/>
                  <a:pt x="9712" y="81576"/>
                  <a:pt x="981" y="82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77AE31E-2BEF-4C39-9CA6-04379AD71F4E}"/>
              </a:ext>
            </a:extLst>
          </p:cNvPr>
          <p:cNvSpPr/>
          <p:nvPr/>
        </p:nvSpPr>
        <p:spPr>
          <a:xfrm>
            <a:off x="4014733" y="4233264"/>
            <a:ext cx="458679" cy="41912"/>
          </a:xfrm>
          <a:custGeom>
            <a:avLst/>
            <a:gdLst>
              <a:gd name="connsiteX0" fmla="*/ 6405 w 458679"/>
              <a:gd name="connsiteY0" fmla="*/ 21236 h 41912"/>
              <a:gd name="connsiteX1" fmla="*/ 109592 w 458679"/>
              <a:gd name="connsiteY1" fmla="*/ 8536 h 41912"/>
              <a:gd name="connsiteX2" fmla="*/ 268342 w 458679"/>
              <a:gd name="connsiteY2" fmla="*/ 16474 h 41912"/>
              <a:gd name="connsiteX3" fmla="*/ 455667 w 458679"/>
              <a:gd name="connsiteY3" fmla="*/ 41874 h 41912"/>
              <a:gd name="connsiteX4" fmla="*/ 377880 w 458679"/>
              <a:gd name="connsiteY4" fmla="*/ 10124 h 41912"/>
              <a:gd name="connsiteX5" fmla="*/ 296917 w 458679"/>
              <a:gd name="connsiteY5" fmla="*/ 599 h 41912"/>
              <a:gd name="connsiteX6" fmla="*/ 6405 w 458679"/>
              <a:gd name="connsiteY6" fmla="*/ 21236 h 4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679" h="41912">
                <a:moveTo>
                  <a:pt x="6405" y="21236"/>
                </a:moveTo>
                <a:cubicBezTo>
                  <a:pt x="-24816" y="22559"/>
                  <a:pt x="65936" y="9330"/>
                  <a:pt x="109592" y="8536"/>
                </a:cubicBezTo>
                <a:cubicBezTo>
                  <a:pt x="153248" y="7742"/>
                  <a:pt x="210663" y="10918"/>
                  <a:pt x="268342" y="16474"/>
                </a:cubicBezTo>
                <a:cubicBezTo>
                  <a:pt x="326021" y="22030"/>
                  <a:pt x="437411" y="42932"/>
                  <a:pt x="455667" y="41874"/>
                </a:cubicBezTo>
                <a:cubicBezTo>
                  <a:pt x="473923" y="40816"/>
                  <a:pt x="404338" y="17003"/>
                  <a:pt x="377880" y="10124"/>
                </a:cubicBezTo>
                <a:cubicBezTo>
                  <a:pt x="351422" y="3245"/>
                  <a:pt x="356448" y="-1782"/>
                  <a:pt x="296917" y="599"/>
                </a:cubicBezTo>
                <a:cubicBezTo>
                  <a:pt x="237386" y="2980"/>
                  <a:pt x="37626" y="19913"/>
                  <a:pt x="6405" y="2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B93F716-CFF7-4C20-AE0E-F32459E5006F}"/>
              </a:ext>
            </a:extLst>
          </p:cNvPr>
          <p:cNvSpPr/>
          <p:nvPr/>
        </p:nvSpPr>
        <p:spPr>
          <a:xfrm>
            <a:off x="4429685" y="4122704"/>
            <a:ext cx="288487" cy="134629"/>
          </a:xfrm>
          <a:custGeom>
            <a:avLst/>
            <a:gdLst>
              <a:gd name="connsiteX0" fmla="*/ 288365 w 288487"/>
              <a:gd name="connsiteY0" fmla="*/ 34 h 134629"/>
              <a:gd name="connsiteX1" fmla="*/ 159778 w 288487"/>
              <a:gd name="connsiteY1" fmla="*/ 114334 h 134629"/>
              <a:gd name="connsiteX2" fmla="*/ 34365 w 288487"/>
              <a:gd name="connsiteY2" fmla="*/ 123859 h 134629"/>
              <a:gd name="connsiteX3" fmla="*/ 4203 w 288487"/>
              <a:gd name="connsiteY3" fmla="*/ 123859 h 134629"/>
              <a:gd name="connsiteX4" fmla="*/ 108978 w 288487"/>
              <a:gd name="connsiteY4" fmla="*/ 122271 h 134629"/>
              <a:gd name="connsiteX5" fmla="*/ 182003 w 288487"/>
              <a:gd name="connsiteY5" fmla="*/ 127034 h 134629"/>
              <a:gd name="connsiteX6" fmla="*/ 288365 w 288487"/>
              <a:gd name="connsiteY6" fmla="*/ 34 h 13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487" h="134629">
                <a:moveTo>
                  <a:pt x="288365" y="34"/>
                </a:moveTo>
                <a:cubicBezTo>
                  <a:pt x="284661" y="-2083"/>
                  <a:pt x="202111" y="93696"/>
                  <a:pt x="159778" y="114334"/>
                </a:cubicBezTo>
                <a:cubicBezTo>
                  <a:pt x="117445" y="134972"/>
                  <a:pt x="60294" y="122272"/>
                  <a:pt x="34365" y="123859"/>
                </a:cubicBezTo>
                <a:cubicBezTo>
                  <a:pt x="8436" y="125447"/>
                  <a:pt x="-8232" y="124124"/>
                  <a:pt x="4203" y="123859"/>
                </a:cubicBezTo>
                <a:cubicBezTo>
                  <a:pt x="16638" y="123594"/>
                  <a:pt x="79345" y="121742"/>
                  <a:pt x="108978" y="122271"/>
                </a:cubicBezTo>
                <a:cubicBezTo>
                  <a:pt x="138611" y="122800"/>
                  <a:pt x="153428" y="146348"/>
                  <a:pt x="182003" y="127034"/>
                </a:cubicBezTo>
                <a:cubicBezTo>
                  <a:pt x="210578" y="107720"/>
                  <a:pt x="292069" y="2151"/>
                  <a:pt x="28836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A08BEC9-D436-47C7-B6D5-90A1B34D430D}"/>
              </a:ext>
            </a:extLst>
          </p:cNvPr>
          <p:cNvSpPr/>
          <p:nvPr/>
        </p:nvSpPr>
        <p:spPr>
          <a:xfrm>
            <a:off x="4595906" y="4149584"/>
            <a:ext cx="115922" cy="259268"/>
          </a:xfrm>
          <a:custGeom>
            <a:avLst/>
            <a:gdLst>
              <a:gd name="connsiteX0" fmla="*/ 115794 w 115922"/>
              <a:gd name="connsiteY0" fmla="*/ 141 h 259268"/>
              <a:gd name="connsiteX1" fmla="*/ 26894 w 115922"/>
              <a:gd name="connsiteY1" fmla="*/ 101741 h 259268"/>
              <a:gd name="connsiteX2" fmla="*/ 26894 w 115922"/>
              <a:gd name="connsiteY2" fmla="*/ 149366 h 259268"/>
              <a:gd name="connsiteX3" fmla="*/ 41182 w 115922"/>
              <a:gd name="connsiteY3" fmla="*/ 258904 h 259268"/>
              <a:gd name="connsiteX4" fmla="*/ 18957 w 115922"/>
              <a:gd name="connsiteY4" fmla="*/ 182704 h 259268"/>
              <a:gd name="connsiteX5" fmla="*/ 4669 w 115922"/>
              <a:gd name="connsiteY5" fmla="*/ 125554 h 259268"/>
              <a:gd name="connsiteX6" fmla="*/ 115794 w 115922"/>
              <a:gd name="connsiteY6" fmla="*/ 141 h 25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22" h="259268">
                <a:moveTo>
                  <a:pt x="115794" y="141"/>
                </a:moveTo>
                <a:cubicBezTo>
                  <a:pt x="119498" y="-3828"/>
                  <a:pt x="41711" y="76870"/>
                  <a:pt x="26894" y="101741"/>
                </a:cubicBezTo>
                <a:cubicBezTo>
                  <a:pt x="12077" y="126612"/>
                  <a:pt x="24513" y="123172"/>
                  <a:pt x="26894" y="149366"/>
                </a:cubicBezTo>
                <a:cubicBezTo>
                  <a:pt x="29275" y="175560"/>
                  <a:pt x="42505" y="253348"/>
                  <a:pt x="41182" y="258904"/>
                </a:cubicBezTo>
                <a:cubicBezTo>
                  <a:pt x="39859" y="264460"/>
                  <a:pt x="25042" y="204929"/>
                  <a:pt x="18957" y="182704"/>
                </a:cubicBezTo>
                <a:cubicBezTo>
                  <a:pt x="12871" y="160479"/>
                  <a:pt x="-9618" y="155716"/>
                  <a:pt x="4669" y="125554"/>
                </a:cubicBezTo>
                <a:cubicBezTo>
                  <a:pt x="18956" y="95392"/>
                  <a:pt x="112090" y="4110"/>
                  <a:pt x="115794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E701096-844F-44D2-8F25-1458C3E474C1}"/>
              </a:ext>
            </a:extLst>
          </p:cNvPr>
          <p:cNvSpPr/>
          <p:nvPr/>
        </p:nvSpPr>
        <p:spPr>
          <a:xfrm>
            <a:off x="4630373" y="4171918"/>
            <a:ext cx="89741" cy="248675"/>
          </a:xfrm>
          <a:custGeom>
            <a:avLst/>
            <a:gdLst>
              <a:gd name="connsiteX0" fmla="*/ 89265 w 89741"/>
              <a:gd name="connsiteY0" fmla="*/ 32 h 248675"/>
              <a:gd name="connsiteX1" fmla="*/ 40052 w 89741"/>
              <a:gd name="connsiteY1" fmla="*/ 115920 h 248675"/>
              <a:gd name="connsiteX2" fmla="*/ 3540 w 89741"/>
              <a:gd name="connsiteY2" fmla="*/ 246095 h 248675"/>
              <a:gd name="connsiteX3" fmla="*/ 1952 w 89741"/>
              <a:gd name="connsiteY3" fmla="*/ 196882 h 248675"/>
              <a:gd name="connsiteX4" fmla="*/ 8302 w 89741"/>
              <a:gd name="connsiteY4" fmla="*/ 127032 h 248675"/>
              <a:gd name="connsiteX5" fmla="*/ 89265 w 89741"/>
              <a:gd name="connsiteY5" fmla="*/ 32 h 24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741" h="248675">
                <a:moveTo>
                  <a:pt x="89265" y="32"/>
                </a:moveTo>
                <a:cubicBezTo>
                  <a:pt x="94557" y="-1820"/>
                  <a:pt x="54339" y="74910"/>
                  <a:pt x="40052" y="115920"/>
                </a:cubicBezTo>
                <a:cubicBezTo>
                  <a:pt x="25764" y="156931"/>
                  <a:pt x="9890" y="232601"/>
                  <a:pt x="3540" y="246095"/>
                </a:cubicBezTo>
                <a:cubicBezTo>
                  <a:pt x="-2810" y="259589"/>
                  <a:pt x="1158" y="216726"/>
                  <a:pt x="1952" y="196882"/>
                </a:cubicBezTo>
                <a:cubicBezTo>
                  <a:pt x="2746" y="177038"/>
                  <a:pt x="-5986" y="157459"/>
                  <a:pt x="8302" y="127032"/>
                </a:cubicBezTo>
                <a:cubicBezTo>
                  <a:pt x="22589" y="96605"/>
                  <a:pt x="83973" y="1884"/>
                  <a:pt x="8926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36D9ACC-0C9A-47C8-A8D8-C7EBE1AB954A}"/>
              </a:ext>
            </a:extLst>
          </p:cNvPr>
          <p:cNvSpPr/>
          <p:nvPr/>
        </p:nvSpPr>
        <p:spPr>
          <a:xfrm>
            <a:off x="3603579" y="4391800"/>
            <a:ext cx="84018" cy="206647"/>
          </a:xfrm>
          <a:custGeom>
            <a:avLst/>
            <a:gdLst>
              <a:gd name="connsiteX0" fmla="*/ 46 w 84018"/>
              <a:gd name="connsiteY0" fmla="*/ 813 h 206647"/>
              <a:gd name="connsiteX1" fmla="*/ 58784 w 84018"/>
              <a:gd name="connsiteY1" fmla="*/ 62725 h 206647"/>
              <a:gd name="connsiteX2" fmla="*/ 82596 w 84018"/>
              <a:gd name="connsiteY2" fmla="*/ 202425 h 206647"/>
              <a:gd name="connsiteX3" fmla="*/ 77834 w 84018"/>
              <a:gd name="connsiteY3" fmla="*/ 164325 h 206647"/>
              <a:gd name="connsiteX4" fmla="*/ 49259 w 84018"/>
              <a:gd name="connsiteY4" fmla="*/ 102413 h 206647"/>
              <a:gd name="connsiteX5" fmla="*/ 46 w 84018"/>
              <a:gd name="connsiteY5" fmla="*/ 813 h 20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18" h="206647">
                <a:moveTo>
                  <a:pt x="46" y="813"/>
                </a:moveTo>
                <a:cubicBezTo>
                  <a:pt x="1633" y="-5802"/>
                  <a:pt x="45026" y="29123"/>
                  <a:pt x="58784" y="62725"/>
                </a:cubicBezTo>
                <a:cubicBezTo>
                  <a:pt x="72542" y="96327"/>
                  <a:pt x="79421" y="185492"/>
                  <a:pt x="82596" y="202425"/>
                </a:cubicBezTo>
                <a:cubicBezTo>
                  <a:pt x="85771" y="219358"/>
                  <a:pt x="83390" y="180994"/>
                  <a:pt x="77834" y="164325"/>
                </a:cubicBezTo>
                <a:cubicBezTo>
                  <a:pt x="72278" y="147656"/>
                  <a:pt x="60636" y="128607"/>
                  <a:pt x="49259" y="102413"/>
                </a:cubicBezTo>
                <a:cubicBezTo>
                  <a:pt x="37882" y="76219"/>
                  <a:pt x="-1541" y="7428"/>
                  <a:pt x="46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91880BF-769B-4CD7-B11D-4310E2B106E7}"/>
              </a:ext>
            </a:extLst>
          </p:cNvPr>
          <p:cNvSpPr/>
          <p:nvPr/>
        </p:nvSpPr>
        <p:spPr>
          <a:xfrm>
            <a:off x="4109022" y="4599341"/>
            <a:ext cx="463744" cy="267829"/>
          </a:xfrm>
          <a:custGeom>
            <a:avLst/>
            <a:gdLst>
              <a:gd name="connsiteX0" fmla="*/ 1016 w 463744"/>
              <a:gd name="connsiteY0" fmla="*/ 261584 h 267829"/>
              <a:gd name="connsiteX1" fmla="*/ 169291 w 463744"/>
              <a:gd name="connsiteY1" fmla="*/ 256822 h 267829"/>
              <a:gd name="connsiteX2" fmla="*/ 345503 w 463744"/>
              <a:gd name="connsiteY2" fmla="*/ 179034 h 267829"/>
              <a:gd name="connsiteX3" fmla="*/ 397891 w 463744"/>
              <a:gd name="connsiteY3" fmla="*/ 112359 h 267829"/>
              <a:gd name="connsiteX4" fmla="*/ 462978 w 463744"/>
              <a:gd name="connsiteY4" fmla="*/ 1234 h 267829"/>
              <a:gd name="connsiteX5" fmla="*/ 428053 w 463744"/>
              <a:gd name="connsiteY5" fmla="*/ 58384 h 267829"/>
              <a:gd name="connsiteX6" fmla="*/ 347091 w 463744"/>
              <a:gd name="connsiteY6" fmla="*/ 144109 h 267829"/>
              <a:gd name="connsiteX7" fmla="*/ 250253 w 463744"/>
              <a:gd name="connsiteY7" fmla="*/ 202847 h 267829"/>
              <a:gd name="connsiteX8" fmla="*/ 1016 w 463744"/>
              <a:gd name="connsiteY8" fmla="*/ 261584 h 26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744" h="267829">
                <a:moveTo>
                  <a:pt x="1016" y="261584"/>
                </a:moveTo>
                <a:cubicBezTo>
                  <a:pt x="-12478" y="270580"/>
                  <a:pt x="111877" y="270580"/>
                  <a:pt x="169291" y="256822"/>
                </a:cubicBezTo>
                <a:cubicBezTo>
                  <a:pt x="226706" y="243064"/>
                  <a:pt x="307403" y="203111"/>
                  <a:pt x="345503" y="179034"/>
                </a:cubicBezTo>
                <a:cubicBezTo>
                  <a:pt x="383603" y="154957"/>
                  <a:pt x="378312" y="141992"/>
                  <a:pt x="397891" y="112359"/>
                </a:cubicBezTo>
                <a:cubicBezTo>
                  <a:pt x="417470" y="82726"/>
                  <a:pt x="457951" y="10230"/>
                  <a:pt x="462978" y="1234"/>
                </a:cubicBezTo>
                <a:cubicBezTo>
                  <a:pt x="468005" y="-7762"/>
                  <a:pt x="447367" y="34572"/>
                  <a:pt x="428053" y="58384"/>
                </a:cubicBezTo>
                <a:cubicBezTo>
                  <a:pt x="408739" y="82196"/>
                  <a:pt x="376724" y="120032"/>
                  <a:pt x="347091" y="144109"/>
                </a:cubicBezTo>
                <a:cubicBezTo>
                  <a:pt x="317458" y="168186"/>
                  <a:pt x="303170" y="184061"/>
                  <a:pt x="250253" y="202847"/>
                </a:cubicBezTo>
                <a:cubicBezTo>
                  <a:pt x="197336" y="221632"/>
                  <a:pt x="14510" y="252588"/>
                  <a:pt x="1016" y="261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16A99A5-88ED-4DC3-BFDA-C456CD1FF891}"/>
              </a:ext>
            </a:extLst>
          </p:cNvPr>
          <p:cNvSpPr/>
          <p:nvPr/>
        </p:nvSpPr>
        <p:spPr>
          <a:xfrm>
            <a:off x="3703638" y="4646613"/>
            <a:ext cx="345207" cy="227031"/>
          </a:xfrm>
          <a:custGeom>
            <a:avLst/>
            <a:gdLst>
              <a:gd name="connsiteX0" fmla="*/ 0 w 345207"/>
              <a:gd name="connsiteY0" fmla="*/ 0 h 227031"/>
              <a:gd name="connsiteX1" fmla="*/ 90487 w 345207"/>
              <a:gd name="connsiteY1" fmla="*/ 100012 h 227031"/>
              <a:gd name="connsiteX2" fmla="*/ 166687 w 345207"/>
              <a:gd name="connsiteY2" fmla="*/ 171450 h 227031"/>
              <a:gd name="connsiteX3" fmla="*/ 344487 w 345207"/>
              <a:gd name="connsiteY3" fmla="*/ 227012 h 227031"/>
              <a:gd name="connsiteX4" fmla="*/ 223837 w 345207"/>
              <a:gd name="connsiteY4" fmla="*/ 176212 h 227031"/>
              <a:gd name="connsiteX5" fmla="*/ 87312 w 345207"/>
              <a:gd name="connsiteY5" fmla="*/ 55562 h 227031"/>
              <a:gd name="connsiteX6" fmla="*/ 0 w 345207"/>
              <a:gd name="connsiteY6" fmla="*/ 0 h 22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207" h="227031">
                <a:moveTo>
                  <a:pt x="0" y="0"/>
                </a:moveTo>
                <a:cubicBezTo>
                  <a:pt x="32808" y="36247"/>
                  <a:pt x="62706" y="71437"/>
                  <a:pt x="90487" y="100012"/>
                </a:cubicBezTo>
                <a:cubicBezTo>
                  <a:pt x="118268" y="128587"/>
                  <a:pt x="124354" y="150283"/>
                  <a:pt x="166687" y="171450"/>
                </a:cubicBezTo>
                <a:cubicBezTo>
                  <a:pt x="209020" y="192617"/>
                  <a:pt x="334962" y="226218"/>
                  <a:pt x="344487" y="227012"/>
                </a:cubicBezTo>
                <a:cubicBezTo>
                  <a:pt x="354012" y="227806"/>
                  <a:pt x="266699" y="204787"/>
                  <a:pt x="223837" y="176212"/>
                </a:cubicBezTo>
                <a:cubicBezTo>
                  <a:pt x="180975" y="147637"/>
                  <a:pt x="121708" y="85989"/>
                  <a:pt x="87312" y="555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CEF9253-A37E-4D12-871D-36A2FA132F07}"/>
              </a:ext>
            </a:extLst>
          </p:cNvPr>
          <p:cNvSpPr/>
          <p:nvPr/>
        </p:nvSpPr>
        <p:spPr>
          <a:xfrm>
            <a:off x="2577699" y="3049585"/>
            <a:ext cx="849888" cy="330524"/>
          </a:xfrm>
          <a:custGeom>
            <a:avLst/>
            <a:gdLst>
              <a:gd name="connsiteX0" fmla="*/ 401 w 849888"/>
              <a:gd name="connsiteY0" fmla="*/ 8998 h 330524"/>
              <a:gd name="connsiteX1" fmla="*/ 315784 w 849888"/>
              <a:gd name="connsiteY1" fmla="*/ 51332 h 330524"/>
              <a:gd name="connsiteX2" fmla="*/ 830134 w 849888"/>
              <a:gd name="connsiteY2" fmla="*/ 318032 h 330524"/>
              <a:gd name="connsiteX3" fmla="*/ 724301 w 849888"/>
              <a:gd name="connsiteY3" fmla="*/ 282048 h 330524"/>
              <a:gd name="connsiteX4" fmla="*/ 542268 w 849888"/>
              <a:gd name="connsiteY4" fmla="*/ 239715 h 330524"/>
              <a:gd name="connsiteX5" fmla="*/ 377168 w 849888"/>
              <a:gd name="connsiteY5" fmla="*/ 165632 h 330524"/>
              <a:gd name="connsiteX6" fmla="*/ 401 w 849888"/>
              <a:gd name="connsiteY6" fmla="*/ 8998 h 33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888" h="330524">
                <a:moveTo>
                  <a:pt x="401" y="8998"/>
                </a:moveTo>
                <a:cubicBezTo>
                  <a:pt x="-9830" y="-10052"/>
                  <a:pt x="177495" y="-174"/>
                  <a:pt x="315784" y="51332"/>
                </a:cubicBezTo>
                <a:cubicBezTo>
                  <a:pt x="454073" y="102838"/>
                  <a:pt x="762048" y="279579"/>
                  <a:pt x="830134" y="318032"/>
                </a:cubicBezTo>
                <a:cubicBezTo>
                  <a:pt x="898220" y="356485"/>
                  <a:pt x="772279" y="295101"/>
                  <a:pt x="724301" y="282048"/>
                </a:cubicBezTo>
                <a:cubicBezTo>
                  <a:pt x="676323" y="268995"/>
                  <a:pt x="600123" y="259118"/>
                  <a:pt x="542268" y="239715"/>
                </a:cubicBezTo>
                <a:cubicBezTo>
                  <a:pt x="484413" y="220312"/>
                  <a:pt x="469596" y="204437"/>
                  <a:pt x="377168" y="165632"/>
                </a:cubicBezTo>
                <a:cubicBezTo>
                  <a:pt x="284740" y="126827"/>
                  <a:pt x="10632" y="28048"/>
                  <a:pt x="401" y="8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C6422DE-35FA-43D7-B18C-92C5CEC534E8}"/>
              </a:ext>
            </a:extLst>
          </p:cNvPr>
          <p:cNvSpPr/>
          <p:nvPr/>
        </p:nvSpPr>
        <p:spPr>
          <a:xfrm>
            <a:off x="2405350" y="3042922"/>
            <a:ext cx="181900" cy="768137"/>
          </a:xfrm>
          <a:custGeom>
            <a:avLst/>
            <a:gdLst>
              <a:gd name="connsiteX0" fmla="*/ 181217 w 181900"/>
              <a:gd name="connsiteY0" fmla="*/ 845 h 768137"/>
              <a:gd name="connsiteX1" fmla="*/ 62683 w 181900"/>
              <a:gd name="connsiteY1" fmla="*/ 235795 h 768137"/>
              <a:gd name="connsiteX2" fmla="*/ 54217 w 181900"/>
              <a:gd name="connsiteY2" fmla="*/ 341628 h 768137"/>
              <a:gd name="connsiteX3" fmla="*/ 64800 w 181900"/>
              <a:gd name="connsiteY3" fmla="*/ 614678 h 768137"/>
              <a:gd name="connsiteX4" fmla="*/ 121950 w 181900"/>
              <a:gd name="connsiteY4" fmla="*/ 762845 h 768137"/>
              <a:gd name="connsiteX5" fmla="*/ 107133 w 181900"/>
              <a:gd name="connsiteY5" fmla="*/ 695111 h 768137"/>
              <a:gd name="connsiteX6" fmla="*/ 1300 w 181900"/>
              <a:gd name="connsiteY6" fmla="*/ 326811 h 768137"/>
              <a:gd name="connsiteX7" fmla="*/ 181217 w 181900"/>
              <a:gd name="connsiteY7" fmla="*/ 845 h 76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900" h="768137">
                <a:moveTo>
                  <a:pt x="181217" y="845"/>
                </a:moveTo>
                <a:cubicBezTo>
                  <a:pt x="191448" y="-14324"/>
                  <a:pt x="83850" y="178998"/>
                  <a:pt x="62683" y="235795"/>
                </a:cubicBezTo>
                <a:cubicBezTo>
                  <a:pt x="41516" y="292592"/>
                  <a:pt x="53864" y="278481"/>
                  <a:pt x="54217" y="341628"/>
                </a:cubicBezTo>
                <a:cubicBezTo>
                  <a:pt x="54570" y="404775"/>
                  <a:pt x="53511" y="544475"/>
                  <a:pt x="64800" y="614678"/>
                </a:cubicBezTo>
                <a:cubicBezTo>
                  <a:pt x="76089" y="684881"/>
                  <a:pt x="114895" y="749440"/>
                  <a:pt x="121950" y="762845"/>
                </a:cubicBezTo>
                <a:cubicBezTo>
                  <a:pt x="129005" y="776250"/>
                  <a:pt x="127241" y="767783"/>
                  <a:pt x="107133" y="695111"/>
                </a:cubicBezTo>
                <a:cubicBezTo>
                  <a:pt x="87025" y="622439"/>
                  <a:pt x="-12458" y="442522"/>
                  <a:pt x="1300" y="326811"/>
                </a:cubicBezTo>
                <a:cubicBezTo>
                  <a:pt x="15058" y="211100"/>
                  <a:pt x="170986" y="16014"/>
                  <a:pt x="181217" y="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0510416-5205-4E72-8AA7-368099C90BD9}"/>
              </a:ext>
            </a:extLst>
          </p:cNvPr>
          <p:cNvSpPr/>
          <p:nvPr/>
        </p:nvSpPr>
        <p:spPr>
          <a:xfrm>
            <a:off x="2117602" y="3486104"/>
            <a:ext cx="336130" cy="226561"/>
          </a:xfrm>
          <a:custGeom>
            <a:avLst/>
            <a:gdLst>
              <a:gd name="connsiteX0" fmla="*/ 329265 w 336130"/>
              <a:gd name="connsiteY0" fmla="*/ 46 h 226561"/>
              <a:gd name="connsiteX1" fmla="*/ 100665 w 336130"/>
              <a:gd name="connsiteY1" fmla="*/ 103763 h 226561"/>
              <a:gd name="connsiteX2" fmla="*/ 18115 w 336130"/>
              <a:gd name="connsiteY2" fmla="*/ 163029 h 226561"/>
              <a:gd name="connsiteX3" fmla="*/ 5415 w 336130"/>
              <a:gd name="connsiteY3" fmla="*/ 226529 h 226561"/>
              <a:gd name="connsiteX4" fmla="*/ 87965 w 336130"/>
              <a:gd name="connsiteY4" fmla="*/ 154563 h 226561"/>
              <a:gd name="connsiteX5" fmla="*/ 259415 w 336130"/>
              <a:gd name="connsiteY5" fmla="*/ 91063 h 226561"/>
              <a:gd name="connsiteX6" fmla="*/ 329265 w 336130"/>
              <a:gd name="connsiteY6" fmla="*/ 46 h 22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130" h="226561">
                <a:moveTo>
                  <a:pt x="329265" y="46"/>
                </a:moveTo>
                <a:cubicBezTo>
                  <a:pt x="302807" y="2163"/>
                  <a:pt x="152523" y="76599"/>
                  <a:pt x="100665" y="103763"/>
                </a:cubicBezTo>
                <a:cubicBezTo>
                  <a:pt x="48807" y="130927"/>
                  <a:pt x="33990" y="142568"/>
                  <a:pt x="18115" y="163029"/>
                </a:cubicBezTo>
                <a:cubicBezTo>
                  <a:pt x="2240" y="183490"/>
                  <a:pt x="-6227" y="227940"/>
                  <a:pt x="5415" y="226529"/>
                </a:cubicBezTo>
                <a:cubicBezTo>
                  <a:pt x="17057" y="225118"/>
                  <a:pt x="45632" y="177141"/>
                  <a:pt x="87965" y="154563"/>
                </a:cubicBezTo>
                <a:cubicBezTo>
                  <a:pt x="130298" y="131985"/>
                  <a:pt x="218846" y="113994"/>
                  <a:pt x="259415" y="91063"/>
                </a:cubicBezTo>
                <a:cubicBezTo>
                  <a:pt x="299984" y="68132"/>
                  <a:pt x="355723" y="-2071"/>
                  <a:pt x="32926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31C21B9E-EA1E-46B6-BC9C-031C6A1BE062}"/>
              </a:ext>
            </a:extLst>
          </p:cNvPr>
          <p:cNvSpPr/>
          <p:nvPr/>
        </p:nvSpPr>
        <p:spPr>
          <a:xfrm>
            <a:off x="2307981" y="3748528"/>
            <a:ext cx="201519" cy="491308"/>
          </a:xfrm>
          <a:custGeom>
            <a:avLst/>
            <a:gdLst>
              <a:gd name="connsiteX0" fmla="*/ 196036 w 201519"/>
              <a:gd name="connsiteY0" fmla="*/ 89 h 491308"/>
              <a:gd name="connsiteX1" fmla="*/ 153702 w 201519"/>
              <a:gd name="connsiteY1" fmla="*/ 182122 h 491308"/>
              <a:gd name="connsiteX2" fmla="*/ 66919 w 201519"/>
              <a:gd name="connsiteY2" fmla="*/ 230805 h 491308"/>
              <a:gd name="connsiteX3" fmla="*/ 41519 w 201519"/>
              <a:gd name="connsiteY3" fmla="*/ 294305 h 491308"/>
              <a:gd name="connsiteX4" fmla="*/ 33052 w 201519"/>
              <a:gd name="connsiteY4" fmla="*/ 489039 h 491308"/>
              <a:gd name="connsiteX5" fmla="*/ 30936 w 201519"/>
              <a:gd name="connsiteY5" fmla="*/ 391672 h 491308"/>
              <a:gd name="connsiteX6" fmla="*/ 7652 w 201519"/>
              <a:gd name="connsiteY6" fmla="*/ 256205 h 491308"/>
              <a:gd name="connsiteX7" fmla="*/ 181219 w 201519"/>
              <a:gd name="connsiteY7" fmla="*/ 207522 h 491308"/>
              <a:gd name="connsiteX8" fmla="*/ 196036 w 201519"/>
              <a:gd name="connsiteY8" fmla="*/ 89 h 49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519" h="491308">
                <a:moveTo>
                  <a:pt x="196036" y="89"/>
                </a:moveTo>
                <a:cubicBezTo>
                  <a:pt x="191450" y="-4144"/>
                  <a:pt x="175221" y="143669"/>
                  <a:pt x="153702" y="182122"/>
                </a:cubicBezTo>
                <a:cubicBezTo>
                  <a:pt x="132183" y="220575"/>
                  <a:pt x="85616" y="212108"/>
                  <a:pt x="66919" y="230805"/>
                </a:cubicBezTo>
                <a:cubicBezTo>
                  <a:pt x="48222" y="249502"/>
                  <a:pt x="47164" y="251266"/>
                  <a:pt x="41519" y="294305"/>
                </a:cubicBezTo>
                <a:cubicBezTo>
                  <a:pt x="35874" y="337344"/>
                  <a:pt x="34816" y="472811"/>
                  <a:pt x="33052" y="489039"/>
                </a:cubicBezTo>
                <a:cubicBezTo>
                  <a:pt x="31288" y="505267"/>
                  <a:pt x="35169" y="430478"/>
                  <a:pt x="30936" y="391672"/>
                </a:cubicBezTo>
                <a:cubicBezTo>
                  <a:pt x="26703" y="352866"/>
                  <a:pt x="-17395" y="286897"/>
                  <a:pt x="7652" y="256205"/>
                </a:cubicBezTo>
                <a:cubicBezTo>
                  <a:pt x="32699" y="225513"/>
                  <a:pt x="151586" y="246680"/>
                  <a:pt x="181219" y="207522"/>
                </a:cubicBezTo>
                <a:cubicBezTo>
                  <a:pt x="210852" y="168364"/>
                  <a:pt x="200622" y="4322"/>
                  <a:pt x="196036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5DC42FA-41DD-4748-92F1-BA4C82CA68D9}"/>
              </a:ext>
            </a:extLst>
          </p:cNvPr>
          <p:cNvSpPr/>
          <p:nvPr/>
        </p:nvSpPr>
        <p:spPr>
          <a:xfrm>
            <a:off x="2111662" y="3726759"/>
            <a:ext cx="202061" cy="488866"/>
          </a:xfrm>
          <a:custGeom>
            <a:avLst/>
            <a:gdLst>
              <a:gd name="connsiteX0" fmla="*/ 11355 w 202061"/>
              <a:gd name="connsiteY0" fmla="*/ 7041 h 488866"/>
              <a:gd name="connsiteX1" fmla="*/ 2888 w 202061"/>
              <a:gd name="connsiteY1" fmla="*/ 125574 h 488866"/>
              <a:gd name="connsiteX2" fmla="*/ 53688 w 202061"/>
              <a:gd name="connsiteY2" fmla="*/ 265274 h 488866"/>
              <a:gd name="connsiteX3" fmla="*/ 197621 w 202061"/>
              <a:gd name="connsiteY3" fmla="*/ 476941 h 488866"/>
              <a:gd name="connsiteX4" fmla="*/ 155288 w 202061"/>
              <a:gd name="connsiteY4" fmla="*/ 449424 h 488866"/>
              <a:gd name="connsiteX5" fmla="*/ 53688 w 202061"/>
              <a:gd name="connsiteY5" fmla="*/ 341474 h 488866"/>
              <a:gd name="connsiteX6" fmla="*/ 11355 w 202061"/>
              <a:gd name="connsiteY6" fmla="*/ 7041 h 48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061" h="488866">
                <a:moveTo>
                  <a:pt x="11355" y="7041"/>
                </a:moveTo>
                <a:cubicBezTo>
                  <a:pt x="2888" y="-28942"/>
                  <a:pt x="-4168" y="82535"/>
                  <a:pt x="2888" y="125574"/>
                </a:cubicBezTo>
                <a:cubicBezTo>
                  <a:pt x="9943" y="168613"/>
                  <a:pt x="21233" y="206713"/>
                  <a:pt x="53688" y="265274"/>
                </a:cubicBezTo>
                <a:cubicBezTo>
                  <a:pt x="86144" y="323835"/>
                  <a:pt x="180688" y="446249"/>
                  <a:pt x="197621" y="476941"/>
                </a:cubicBezTo>
                <a:cubicBezTo>
                  <a:pt x="214554" y="507633"/>
                  <a:pt x="179277" y="472002"/>
                  <a:pt x="155288" y="449424"/>
                </a:cubicBezTo>
                <a:cubicBezTo>
                  <a:pt x="131299" y="426846"/>
                  <a:pt x="78030" y="413793"/>
                  <a:pt x="53688" y="341474"/>
                </a:cubicBezTo>
                <a:cubicBezTo>
                  <a:pt x="29346" y="269155"/>
                  <a:pt x="19822" y="43024"/>
                  <a:pt x="11355" y="7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112F5DC-49F7-4D3E-8D2B-DDC5D6C0E95D}"/>
              </a:ext>
            </a:extLst>
          </p:cNvPr>
          <p:cNvSpPr/>
          <p:nvPr/>
        </p:nvSpPr>
        <p:spPr>
          <a:xfrm>
            <a:off x="2387186" y="2068732"/>
            <a:ext cx="1135357" cy="1292104"/>
          </a:xfrm>
          <a:custGeom>
            <a:avLst/>
            <a:gdLst>
              <a:gd name="connsiteX0" fmla="*/ 1133254 w 1135357"/>
              <a:gd name="connsiteY0" fmla="*/ 1289148 h 1292104"/>
              <a:gd name="connsiteX1" fmla="*/ 991014 w 1135357"/>
              <a:gd name="connsiteY1" fmla="*/ 918308 h 1292104"/>
              <a:gd name="connsiteX2" fmla="*/ 767494 w 1135357"/>
              <a:gd name="connsiteY2" fmla="*/ 75028 h 1292104"/>
              <a:gd name="connsiteX3" fmla="*/ 569374 w 1135357"/>
              <a:gd name="connsiteY3" fmla="*/ 64868 h 1292104"/>
              <a:gd name="connsiteX4" fmla="*/ 414 w 1135357"/>
              <a:gd name="connsiteY4" fmla="*/ 283308 h 1292104"/>
              <a:gd name="connsiteX5" fmla="*/ 665894 w 1135357"/>
              <a:gd name="connsiteY5" fmla="*/ 95348 h 1292104"/>
              <a:gd name="connsiteX6" fmla="*/ 777654 w 1135357"/>
              <a:gd name="connsiteY6" fmla="*/ 334108 h 1292104"/>
              <a:gd name="connsiteX7" fmla="*/ 884334 w 1135357"/>
              <a:gd name="connsiteY7" fmla="*/ 740508 h 1292104"/>
              <a:gd name="connsiteX8" fmla="*/ 1133254 w 1135357"/>
              <a:gd name="connsiteY8" fmla="*/ 1289148 h 12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357" h="1292104">
                <a:moveTo>
                  <a:pt x="1133254" y="1289148"/>
                </a:moveTo>
                <a:cubicBezTo>
                  <a:pt x="1151034" y="1318781"/>
                  <a:pt x="1051974" y="1120661"/>
                  <a:pt x="991014" y="918308"/>
                </a:cubicBezTo>
                <a:cubicBezTo>
                  <a:pt x="930054" y="715955"/>
                  <a:pt x="837767" y="217268"/>
                  <a:pt x="767494" y="75028"/>
                </a:cubicBezTo>
                <a:cubicBezTo>
                  <a:pt x="697221" y="-67212"/>
                  <a:pt x="697221" y="30155"/>
                  <a:pt x="569374" y="64868"/>
                </a:cubicBezTo>
                <a:cubicBezTo>
                  <a:pt x="441527" y="99581"/>
                  <a:pt x="-15673" y="278228"/>
                  <a:pt x="414" y="283308"/>
                </a:cubicBezTo>
                <a:cubicBezTo>
                  <a:pt x="16501" y="288388"/>
                  <a:pt x="536354" y="86881"/>
                  <a:pt x="665894" y="95348"/>
                </a:cubicBezTo>
                <a:cubicBezTo>
                  <a:pt x="795434" y="103815"/>
                  <a:pt x="741247" y="226581"/>
                  <a:pt x="777654" y="334108"/>
                </a:cubicBezTo>
                <a:cubicBezTo>
                  <a:pt x="814061" y="441635"/>
                  <a:pt x="829301" y="575408"/>
                  <a:pt x="884334" y="740508"/>
                </a:cubicBezTo>
                <a:cubicBezTo>
                  <a:pt x="939367" y="905608"/>
                  <a:pt x="1115474" y="1259515"/>
                  <a:pt x="1133254" y="1289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B1BF931-6BDB-479F-87FD-E41B10C7F434}"/>
              </a:ext>
            </a:extLst>
          </p:cNvPr>
          <p:cNvSpPr/>
          <p:nvPr/>
        </p:nvSpPr>
        <p:spPr>
          <a:xfrm>
            <a:off x="2095167" y="2328159"/>
            <a:ext cx="932479" cy="719940"/>
          </a:xfrm>
          <a:custGeom>
            <a:avLst/>
            <a:gdLst>
              <a:gd name="connsiteX0" fmla="*/ 754713 w 932479"/>
              <a:gd name="connsiteY0" fmla="*/ 39121 h 719940"/>
              <a:gd name="connsiteX1" fmla="*/ 261953 w 932479"/>
              <a:gd name="connsiteY1" fmla="*/ 191521 h 719940"/>
              <a:gd name="connsiteX2" fmla="*/ 7953 w 932479"/>
              <a:gd name="connsiteY2" fmla="*/ 704601 h 719940"/>
              <a:gd name="connsiteX3" fmla="*/ 73993 w 932479"/>
              <a:gd name="connsiteY3" fmla="*/ 542041 h 719940"/>
              <a:gd name="connsiteX4" fmla="*/ 175593 w 932479"/>
              <a:gd name="connsiteY4" fmla="*/ 100081 h 719940"/>
              <a:gd name="connsiteX5" fmla="*/ 896953 w 932479"/>
              <a:gd name="connsiteY5" fmla="*/ 3561 h 719940"/>
              <a:gd name="connsiteX6" fmla="*/ 754713 w 932479"/>
              <a:gd name="connsiteY6" fmla="*/ 39121 h 71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2479" h="719940">
                <a:moveTo>
                  <a:pt x="754713" y="39121"/>
                </a:moveTo>
                <a:cubicBezTo>
                  <a:pt x="648880" y="70448"/>
                  <a:pt x="386413" y="80608"/>
                  <a:pt x="261953" y="191521"/>
                </a:cubicBezTo>
                <a:cubicBezTo>
                  <a:pt x="137493" y="302434"/>
                  <a:pt x="39280" y="646181"/>
                  <a:pt x="7953" y="704601"/>
                </a:cubicBezTo>
                <a:cubicBezTo>
                  <a:pt x="-23374" y="763021"/>
                  <a:pt x="46053" y="642794"/>
                  <a:pt x="73993" y="542041"/>
                </a:cubicBezTo>
                <a:cubicBezTo>
                  <a:pt x="101933" y="441288"/>
                  <a:pt x="38433" y="189828"/>
                  <a:pt x="175593" y="100081"/>
                </a:cubicBezTo>
                <a:cubicBezTo>
                  <a:pt x="312753" y="10334"/>
                  <a:pt x="795353" y="14568"/>
                  <a:pt x="896953" y="3561"/>
                </a:cubicBezTo>
                <a:cubicBezTo>
                  <a:pt x="998553" y="-7446"/>
                  <a:pt x="860546" y="7794"/>
                  <a:pt x="754713" y="39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8EF56C0A-C205-44B2-9A1C-F170D7A6592B}"/>
              </a:ext>
            </a:extLst>
          </p:cNvPr>
          <p:cNvSpPr/>
          <p:nvPr/>
        </p:nvSpPr>
        <p:spPr>
          <a:xfrm>
            <a:off x="2054722" y="2804149"/>
            <a:ext cx="870829" cy="821078"/>
          </a:xfrm>
          <a:custGeom>
            <a:avLst/>
            <a:gdLst>
              <a:gd name="connsiteX0" fmla="*/ 825638 w 870829"/>
              <a:gd name="connsiteY0" fmla="*/ 314971 h 821078"/>
              <a:gd name="connsiteX1" fmla="*/ 784998 w 870829"/>
              <a:gd name="connsiteY1" fmla="*/ 279411 h 821078"/>
              <a:gd name="connsiteX2" fmla="*/ 287158 w 870829"/>
              <a:gd name="connsiteY2" fmla="*/ 137171 h 821078"/>
              <a:gd name="connsiteX3" fmla="*/ 89038 w 870829"/>
              <a:gd name="connsiteY3" fmla="*/ 345451 h 821078"/>
              <a:gd name="connsiteX4" fmla="*/ 73798 w 870829"/>
              <a:gd name="connsiteY4" fmla="*/ 807731 h 821078"/>
              <a:gd name="connsiteX5" fmla="*/ 58558 w 870829"/>
              <a:gd name="connsiteY5" fmla="*/ 660411 h 821078"/>
              <a:gd name="connsiteX6" fmla="*/ 12838 w 870829"/>
              <a:gd name="connsiteY6" fmla="*/ 289571 h 821078"/>
              <a:gd name="connsiteX7" fmla="*/ 317638 w 870829"/>
              <a:gd name="connsiteY7" fmla="*/ 11 h 821078"/>
              <a:gd name="connsiteX8" fmla="*/ 825638 w 870829"/>
              <a:gd name="connsiteY8" fmla="*/ 314971 h 82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829" h="821078">
                <a:moveTo>
                  <a:pt x="825638" y="314971"/>
                </a:moveTo>
                <a:cubicBezTo>
                  <a:pt x="903531" y="361538"/>
                  <a:pt x="874745" y="309044"/>
                  <a:pt x="784998" y="279411"/>
                </a:cubicBezTo>
                <a:cubicBezTo>
                  <a:pt x="695251" y="249778"/>
                  <a:pt x="403151" y="126164"/>
                  <a:pt x="287158" y="137171"/>
                </a:cubicBezTo>
                <a:cubicBezTo>
                  <a:pt x="171165" y="148178"/>
                  <a:pt x="124598" y="233691"/>
                  <a:pt x="89038" y="345451"/>
                </a:cubicBezTo>
                <a:cubicBezTo>
                  <a:pt x="53478" y="457211"/>
                  <a:pt x="78878" y="755238"/>
                  <a:pt x="73798" y="807731"/>
                </a:cubicBezTo>
                <a:cubicBezTo>
                  <a:pt x="68718" y="860224"/>
                  <a:pt x="68718" y="746771"/>
                  <a:pt x="58558" y="660411"/>
                </a:cubicBezTo>
                <a:cubicBezTo>
                  <a:pt x="48398" y="574051"/>
                  <a:pt x="-30342" y="399638"/>
                  <a:pt x="12838" y="289571"/>
                </a:cubicBezTo>
                <a:cubicBezTo>
                  <a:pt x="56018" y="179504"/>
                  <a:pt x="183865" y="-1682"/>
                  <a:pt x="317638" y="11"/>
                </a:cubicBezTo>
                <a:cubicBezTo>
                  <a:pt x="451411" y="1704"/>
                  <a:pt x="747745" y="268404"/>
                  <a:pt x="825638" y="314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5EAD65D-9C7F-4B8D-B866-54D20E4C81C4}"/>
              </a:ext>
            </a:extLst>
          </p:cNvPr>
          <p:cNvSpPr/>
          <p:nvPr/>
        </p:nvSpPr>
        <p:spPr>
          <a:xfrm>
            <a:off x="2496930" y="2420148"/>
            <a:ext cx="956940" cy="949771"/>
          </a:xfrm>
          <a:custGeom>
            <a:avLst/>
            <a:gdLst>
              <a:gd name="connsiteX0" fmla="*/ 947310 w 956940"/>
              <a:gd name="connsiteY0" fmla="*/ 886932 h 949771"/>
              <a:gd name="connsiteX1" fmla="*/ 901590 w 956940"/>
              <a:gd name="connsiteY1" fmla="*/ 851372 h 949771"/>
              <a:gd name="connsiteX2" fmla="*/ 672990 w 956940"/>
              <a:gd name="connsiteY2" fmla="*/ 343372 h 949771"/>
              <a:gd name="connsiteX3" fmla="*/ 530750 w 956940"/>
              <a:gd name="connsiteY3" fmla="*/ 8092 h 949771"/>
              <a:gd name="connsiteX4" fmla="*/ 2430 w 956940"/>
              <a:gd name="connsiteY4" fmla="*/ 99532 h 949771"/>
              <a:gd name="connsiteX5" fmla="*/ 342790 w 956940"/>
              <a:gd name="connsiteY5" fmla="*/ 48732 h 949771"/>
              <a:gd name="connsiteX6" fmla="*/ 551070 w 956940"/>
              <a:gd name="connsiteY6" fmla="*/ 216372 h 949771"/>
              <a:gd name="connsiteX7" fmla="*/ 749190 w 956940"/>
              <a:gd name="connsiteY7" fmla="*/ 673572 h 949771"/>
              <a:gd name="connsiteX8" fmla="*/ 937150 w 956940"/>
              <a:gd name="connsiteY8" fmla="*/ 937732 h 949771"/>
              <a:gd name="connsiteX9" fmla="*/ 947310 w 956940"/>
              <a:gd name="connsiteY9" fmla="*/ 886932 h 94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6940" h="949771">
                <a:moveTo>
                  <a:pt x="947310" y="886932"/>
                </a:moveTo>
                <a:cubicBezTo>
                  <a:pt x="941383" y="872539"/>
                  <a:pt x="947310" y="941965"/>
                  <a:pt x="901590" y="851372"/>
                </a:cubicBezTo>
                <a:cubicBezTo>
                  <a:pt x="855870" y="760779"/>
                  <a:pt x="734797" y="483919"/>
                  <a:pt x="672990" y="343372"/>
                </a:cubicBezTo>
                <a:cubicBezTo>
                  <a:pt x="611183" y="202825"/>
                  <a:pt x="642510" y="48732"/>
                  <a:pt x="530750" y="8092"/>
                </a:cubicBezTo>
                <a:cubicBezTo>
                  <a:pt x="418990" y="-32548"/>
                  <a:pt x="33757" y="92759"/>
                  <a:pt x="2430" y="99532"/>
                </a:cubicBezTo>
                <a:cubicBezTo>
                  <a:pt x="-28897" y="106305"/>
                  <a:pt x="251350" y="29259"/>
                  <a:pt x="342790" y="48732"/>
                </a:cubicBezTo>
                <a:cubicBezTo>
                  <a:pt x="434230" y="68205"/>
                  <a:pt x="483337" y="112232"/>
                  <a:pt x="551070" y="216372"/>
                </a:cubicBezTo>
                <a:cubicBezTo>
                  <a:pt x="618803" y="320512"/>
                  <a:pt x="684843" y="553345"/>
                  <a:pt x="749190" y="673572"/>
                </a:cubicBezTo>
                <a:cubicBezTo>
                  <a:pt x="813537" y="793799"/>
                  <a:pt x="904130" y="896245"/>
                  <a:pt x="937150" y="937732"/>
                </a:cubicBezTo>
                <a:cubicBezTo>
                  <a:pt x="970170" y="979219"/>
                  <a:pt x="953237" y="901325"/>
                  <a:pt x="947310" y="886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6E15D45-8E0D-4CBA-949A-A49BAF607700}"/>
              </a:ext>
            </a:extLst>
          </p:cNvPr>
          <p:cNvSpPr/>
          <p:nvPr/>
        </p:nvSpPr>
        <p:spPr>
          <a:xfrm>
            <a:off x="3354481" y="3241892"/>
            <a:ext cx="294702" cy="787307"/>
          </a:xfrm>
          <a:custGeom>
            <a:avLst/>
            <a:gdLst>
              <a:gd name="connsiteX0" fmla="*/ 130399 w 294702"/>
              <a:gd name="connsiteY0" fmla="*/ 24548 h 787307"/>
              <a:gd name="connsiteX1" fmla="*/ 3399 w 294702"/>
              <a:gd name="connsiteY1" fmla="*/ 491908 h 787307"/>
              <a:gd name="connsiteX2" fmla="*/ 44039 w 294702"/>
              <a:gd name="connsiteY2" fmla="*/ 461428 h 787307"/>
              <a:gd name="connsiteX3" fmla="*/ 125319 w 294702"/>
              <a:gd name="connsiteY3" fmla="*/ 369988 h 787307"/>
              <a:gd name="connsiteX4" fmla="*/ 150719 w 294702"/>
              <a:gd name="connsiteY4" fmla="*/ 781468 h 787307"/>
              <a:gd name="connsiteX5" fmla="*/ 262479 w 294702"/>
              <a:gd name="connsiteY5" fmla="*/ 608748 h 787307"/>
              <a:gd name="connsiteX6" fmla="*/ 292959 w 294702"/>
              <a:gd name="connsiteY6" fmla="*/ 557948 h 787307"/>
              <a:gd name="connsiteX7" fmla="*/ 221839 w 294702"/>
              <a:gd name="connsiteY7" fmla="*/ 593508 h 787307"/>
              <a:gd name="connsiteX8" fmla="*/ 226919 w 294702"/>
              <a:gd name="connsiteY8" fmla="*/ 309028 h 787307"/>
              <a:gd name="connsiteX9" fmla="*/ 69439 w 294702"/>
              <a:gd name="connsiteY9" fmla="*/ 364908 h 787307"/>
              <a:gd name="connsiteX10" fmla="*/ 99919 w 294702"/>
              <a:gd name="connsiteY10" fmla="*/ 95668 h 787307"/>
              <a:gd name="connsiteX11" fmla="*/ 130399 w 294702"/>
              <a:gd name="connsiteY11" fmla="*/ 24548 h 78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702" h="787307">
                <a:moveTo>
                  <a:pt x="130399" y="24548"/>
                </a:moveTo>
                <a:cubicBezTo>
                  <a:pt x="114312" y="90588"/>
                  <a:pt x="17792" y="419095"/>
                  <a:pt x="3399" y="491908"/>
                </a:cubicBezTo>
                <a:cubicBezTo>
                  <a:pt x="-10994" y="564721"/>
                  <a:pt x="23719" y="481748"/>
                  <a:pt x="44039" y="461428"/>
                </a:cubicBezTo>
                <a:cubicBezTo>
                  <a:pt x="64359" y="441108"/>
                  <a:pt x="107539" y="316648"/>
                  <a:pt x="125319" y="369988"/>
                </a:cubicBezTo>
                <a:cubicBezTo>
                  <a:pt x="143099" y="423328"/>
                  <a:pt x="127859" y="741675"/>
                  <a:pt x="150719" y="781468"/>
                </a:cubicBezTo>
                <a:cubicBezTo>
                  <a:pt x="173579" y="821261"/>
                  <a:pt x="238772" y="646001"/>
                  <a:pt x="262479" y="608748"/>
                </a:cubicBezTo>
                <a:cubicBezTo>
                  <a:pt x="286186" y="571495"/>
                  <a:pt x="299732" y="560488"/>
                  <a:pt x="292959" y="557948"/>
                </a:cubicBezTo>
                <a:cubicBezTo>
                  <a:pt x="286186" y="555408"/>
                  <a:pt x="232846" y="634995"/>
                  <a:pt x="221839" y="593508"/>
                </a:cubicBezTo>
                <a:cubicBezTo>
                  <a:pt x="210832" y="552021"/>
                  <a:pt x="252319" y="347128"/>
                  <a:pt x="226919" y="309028"/>
                </a:cubicBezTo>
                <a:cubicBezTo>
                  <a:pt x="201519" y="270928"/>
                  <a:pt x="90606" y="400468"/>
                  <a:pt x="69439" y="364908"/>
                </a:cubicBezTo>
                <a:cubicBezTo>
                  <a:pt x="48272" y="329348"/>
                  <a:pt x="88912" y="150701"/>
                  <a:pt x="99919" y="95668"/>
                </a:cubicBezTo>
                <a:cubicBezTo>
                  <a:pt x="110926" y="40635"/>
                  <a:pt x="146486" y="-41492"/>
                  <a:pt x="130399" y="24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E6D9230-4E8C-4859-B643-330D170DEE87}"/>
              </a:ext>
            </a:extLst>
          </p:cNvPr>
          <p:cNvSpPr/>
          <p:nvPr/>
        </p:nvSpPr>
        <p:spPr>
          <a:xfrm>
            <a:off x="3403494" y="2064411"/>
            <a:ext cx="627041" cy="105305"/>
          </a:xfrm>
          <a:custGeom>
            <a:avLst/>
            <a:gdLst>
              <a:gd name="connsiteX0" fmla="*/ 106 w 627041"/>
              <a:gd name="connsiteY0" fmla="*/ 74269 h 105305"/>
              <a:gd name="connsiteX1" fmla="*/ 106786 w 627041"/>
              <a:gd name="connsiteY1" fmla="*/ 53949 h 105305"/>
              <a:gd name="connsiteX2" fmla="*/ 543666 w 627041"/>
              <a:gd name="connsiteY2" fmla="*/ 59029 h 105305"/>
              <a:gd name="connsiteX3" fmla="*/ 609706 w 627041"/>
              <a:gd name="connsiteY3" fmla="*/ 104749 h 105305"/>
              <a:gd name="connsiteX4" fmla="*/ 330306 w 627041"/>
              <a:gd name="connsiteY4" fmla="*/ 23469 h 105305"/>
              <a:gd name="connsiteX5" fmla="*/ 91546 w 627041"/>
              <a:gd name="connsiteY5" fmla="*/ 3149 h 105305"/>
              <a:gd name="connsiteX6" fmla="*/ 106 w 627041"/>
              <a:gd name="connsiteY6" fmla="*/ 74269 h 10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041" h="105305">
                <a:moveTo>
                  <a:pt x="106" y="74269"/>
                </a:moveTo>
                <a:cubicBezTo>
                  <a:pt x="2646" y="82736"/>
                  <a:pt x="16193" y="56489"/>
                  <a:pt x="106786" y="53949"/>
                </a:cubicBezTo>
                <a:cubicBezTo>
                  <a:pt x="197379" y="51409"/>
                  <a:pt x="459846" y="50562"/>
                  <a:pt x="543666" y="59029"/>
                </a:cubicBezTo>
                <a:cubicBezTo>
                  <a:pt x="627486" y="67496"/>
                  <a:pt x="645266" y="110676"/>
                  <a:pt x="609706" y="104749"/>
                </a:cubicBezTo>
                <a:cubicBezTo>
                  <a:pt x="574146" y="98822"/>
                  <a:pt x="416666" y="40402"/>
                  <a:pt x="330306" y="23469"/>
                </a:cubicBezTo>
                <a:cubicBezTo>
                  <a:pt x="243946" y="6536"/>
                  <a:pt x="142346" y="-6164"/>
                  <a:pt x="91546" y="3149"/>
                </a:cubicBezTo>
                <a:cubicBezTo>
                  <a:pt x="40746" y="12462"/>
                  <a:pt x="-2434" y="65802"/>
                  <a:pt x="106" y="74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0D603F0-1F9B-4EBC-B295-D5A5042F1F00}"/>
              </a:ext>
            </a:extLst>
          </p:cNvPr>
          <p:cNvSpPr/>
          <p:nvPr/>
        </p:nvSpPr>
        <p:spPr>
          <a:xfrm>
            <a:off x="4011604" y="2096461"/>
            <a:ext cx="642261" cy="362832"/>
          </a:xfrm>
          <a:custGeom>
            <a:avLst/>
            <a:gdLst>
              <a:gd name="connsiteX0" fmla="*/ 1596 w 642261"/>
              <a:gd name="connsiteY0" fmla="*/ 67619 h 362832"/>
              <a:gd name="connsiteX1" fmla="*/ 240356 w 642261"/>
              <a:gd name="connsiteY1" fmla="*/ 67619 h 362832"/>
              <a:gd name="connsiteX2" fmla="*/ 631516 w 642261"/>
              <a:gd name="connsiteY2" fmla="*/ 362259 h 362832"/>
              <a:gd name="connsiteX3" fmla="*/ 499436 w 642261"/>
              <a:gd name="connsiteY3" fmla="*/ 138739 h 362832"/>
              <a:gd name="connsiteX4" fmla="*/ 153996 w 642261"/>
              <a:gd name="connsiteY4" fmla="*/ 1579 h 362832"/>
              <a:gd name="connsiteX5" fmla="*/ 1596 w 642261"/>
              <a:gd name="connsiteY5" fmla="*/ 67619 h 36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261" h="362832">
                <a:moveTo>
                  <a:pt x="1596" y="67619"/>
                </a:moveTo>
                <a:cubicBezTo>
                  <a:pt x="15989" y="78626"/>
                  <a:pt x="135369" y="18512"/>
                  <a:pt x="240356" y="67619"/>
                </a:cubicBezTo>
                <a:cubicBezTo>
                  <a:pt x="345343" y="116726"/>
                  <a:pt x="588336" y="350406"/>
                  <a:pt x="631516" y="362259"/>
                </a:cubicBezTo>
                <a:cubicBezTo>
                  <a:pt x="674696" y="374112"/>
                  <a:pt x="579023" y="198852"/>
                  <a:pt x="499436" y="138739"/>
                </a:cubicBezTo>
                <a:cubicBezTo>
                  <a:pt x="419849" y="78626"/>
                  <a:pt x="235276" y="14279"/>
                  <a:pt x="153996" y="1579"/>
                </a:cubicBezTo>
                <a:cubicBezTo>
                  <a:pt x="72716" y="-11121"/>
                  <a:pt x="-12797" y="56612"/>
                  <a:pt x="1596" y="67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9326F69-26C8-4DE2-8CCA-B02824880F53}"/>
              </a:ext>
            </a:extLst>
          </p:cNvPr>
          <p:cNvSpPr/>
          <p:nvPr/>
        </p:nvSpPr>
        <p:spPr>
          <a:xfrm>
            <a:off x="2311009" y="2647608"/>
            <a:ext cx="972626" cy="435721"/>
          </a:xfrm>
          <a:custGeom>
            <a:avLst/>
            <a:gdLst>
              <a:gd name="connsiteX0" fmla="*/ 19441 w 972626"/>
              <a:gd name="connsiteY0" fmla="*/ 13042 h 435721"/>
              <a:gd name="connsiteX1" fmla="*/ 162316 w 972626"/>
              <a:gd name="connsiteY1" fmla="*/ 16217 h 435721"/>
              <a:gd name="connsiteX2" fmla="*/ 575066 w 972626"/>
              <a:gd name="connsiteY2" fmla="*/ 73367 h 435721"/>
              <a:gd name="connsiteX3" fmla="*/ 959241 w 972626"/>
              <a:gd name="connsiteY3" fmla="*/ 425792 h 435721"/>
              <a:gd name="connsiteX4" fmla="*/ 854466 w 972626"/>
              <a:gd name="connsiteY4" fmla="*/ 324192 h 435721"/>
              <a:gd name="connsiteX5" fmla="*/ 559191 w 972626"/>
              <a:gd name="connsiteY5" fmla="*/ 171792 h 435721"/>
              <a:gd name="connsiteX6" fmla="*/ 19441 w 972626"/>
              <a:gd name="connsiteY6" fmla="*/ 13042 h 43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626" h="435721">
                <a:moveTo>
                  <a:pt x="19441" y="13042"/>
                </a:moveTo>
                <a:cubicBezTo>
                  <a:pt x="-46705" y="-12887"/>
                  <a:pt x="69712" y="6163"/>
                  <a:pt x="162316" y="16217"/>
                </a:cubicBezTo>
                <a:cubicBezTo>
                  <a:pt x="254920" y="26271"/>
                  <a:pt x="442245" y="5105"/>
                  <a:pt x="575066" y="73367"/>
                </a:cubicBezTo>
                <a:cubicBezTo>
                  <a:pt x="707887" y="141629"/>
                  <a:pt x="912674" y="383988"/>
                  <a:pt x="959241" y="425792"/>
                </a:cubicBezTo>
                <a:cubicBezTo>
                  <a:pt x="1005808" y="467596"/>
                  <a:pt x="921141" y="366525"/>
                  <a:pt x="854466" y="324192"/>
                </a:cubicBezTo>
                <a:cubicBezTo>
                  <a:pt x="787791" y="281859"/>
                  <a:pt x="694129" y="224180"/>
                  <a:pt x="559191" y="171792"/>
                </a:cubicBezTo>
                <a:cubicBezTo>
                  <a:pt x="424254" y="119405"/>
                  <a:pt x="85587" y="38971"/>
                  <a:pt x="19441" y="13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F1DFCDB4-2E8B-49C1-BEEA-D369376B034E}"/>
              </a:ext>
            </a:extLst>
          </p:cNvPr>
          <p:cNvSpPr/>
          <p:nvPr/>
        </p:nvSpPr>
        <p:spPr>
          <a:xfrm>
            <a:off x="2823454" y="3971782"/>
            <a:ext cx="578958" cy="250856"/>
          </a:xfrm>
          <a:custGeom>
            <a:avLst/>
            <a:gdLst>
              <a:gd name="connsiteX0" fmla="*/ 576971 w 578958"/>
              <a:gd name="connsiteY0" fmla="*/ 143 h 250856"/>
              <a:gd name="connsiteX1" fmla="*/ 367421 w 578958"/>
              <a:gd name="connsiteY1" fmla="*/ 200168 h 250856"/>
              <a:gd name="connsiteX2" fmla="*/ 192796 w 578958"/>
              <a:gd name="connsiteY2" fmla="*/ 200168 h 250856"/>
              <a:gd name="connsiteX3" fmla="*/ 2296 w 578958"/>
              <a:gd name="connsiteY3" fmla="*/ 200168 h 250856"/>
              <a:gd name="connsiteX4" fmla="*/ 329321 w 578958"/>
              <a:gd name="connsiteY4" fmla="*/ 231918 h 250856"/>
              <a:gd name="connsiteX5" fmla="*/ 465846 w 578958"/>
              <a:gd name="connsiteY5" fmla="*/ 235093 h 250856"/>
              <a:gd name="connsiteX6" fmla="*/ 576971 w 578958"/>
              <a:gd name="connsiteY6" fmla="*/ 143 h 25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958" h="250856">
                <a:moveTo>
                  <a:pt x="576971" y="143"/>
                </a:moveTo>
                <a:cubicBezTo>
                  <a:pt x="560567" y="-5678"/>
                  <a:pt x="431450" y="166831"/>
                  <a:pt x="367421" y="200168"/>
                </a:cubicBezTo>
                <a:cubicBezTo>
                  <a:pt x="303392" y="233505"/>
                  <a:pt x="192796" y="200168"/>
                  <a:pt x="192796" y="200168"/>
                </a:cubicBezTo>
                <a:cubicBezTo>
                  <a:pt x="131942" y="200168"/>
                  <a:pt x="-20458" y="194876"/>
                  <a:pt x="2296" y="200168"/>
                </a:cubicBezTo>
                <a:cubicBezTo>
                  <a:pt x="25050" y="205460"/>
                  <a:pt x="252063" y="226097"/>
                  <a:pt x="329321" y="231918"/>
                </a:cubicBezTo>
                <a:cubicBezTo>
                  <a:pt x="406579" y="237739"/>
                  <a:pt x="427746" y="269489"/>
                  <a:pt x="465846" y="235093"/>
                </a:cubicBezTo>
                <a:cubicBezTo>
                  <a:pt x="503946" y="200697"/>
                  <a:pt x="593375" y="5964"/>
                  <a:pt x="576971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2DBB10B-B0D0-46B4-8E48-A202B135EAD7}"/>
              </a:ext>
            </a:extLst>
          </p:cNvPr>
          <p:cNvSpPr/>
          <p:nvPr/>
        </p:nvSpPr>
        <p:spPr>
          <a:xfrm>
            <a:off x="2579427" y="4076700"/>
            <a:ext cx="284423" cy="219170"/>
          </a:xfrm>
          <a:custGeom>
            <a:avLst/>
            <a:gdLst>
              <a:gd name="connsiteX0" fmla="*/ 284423 w 284423"/>
              <a:gd name="connsiteY0" fmla="*/ 0 h 219170"/>
              <a:gd name="connsiteX1" fmla="*/ 36773 w 284423"/>
              <a:gd name="connsiteY1" fmla="*/ 152400 h 219170"/>
              <a:gd name="connsiteX2" fmla="*/ 5023 w 284423"/>
              <a:gd name="connsiteY2" fmla="*/ 219075 h 219170"/>
              <a:gd name="connsiteX3" fmla="*/ 74873 w 284423"/>
              <a:gd name="connsiteY3" fmla="*/ 168275 h 219170"/>
              <a:gd name="connsiteX4" fmla="*/ 284423 w 284423"/>
              <a:gd name="connsiteY4" fmla="*/ 0 h 2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423" h="219170">
                <a:moveTo>
                  <a:pt x="284423" y="0"/>
                </a:moveTo>
                <a:cubicBezTo>
                  <a:pt x="183881" y="57944"/>
                  <a:pt x="83340" y="115888"/>
                  <a:pt x="36773" y="152400"/>
                </a:cubicBezTo>
                <a:cubicBezTo>
                  <a:pt x="-9794" y="188912"/>
                  <a:pt x="-1327" y="216429"/>
                  <a:pt x="5023" y="219075"/>
                </a:cubicBezTo>
                <a:cubicBezTo>
                  <a:pt x="11373" y="221721"/>
                  <a:pt x="74873" y="168275"/>
                  <a:pt x="74873" y="168275"/>
                </a:cubicBezTo>
                <a:lnTo>
                  <a:pt x="28442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AEF7481F-3619-442F-9A7D-95C03DC9BC86}"/>
              </a:ext>
            </a:extLst>
          </p:cNvPr>
          <p:cNvSpPr/>
          <p:nvPr/>
        </p:nvSpPr>
        <p:spPr>
          <a:xfrm>
            <a:off x="2611470" y="4096443"/>
            <a:ext cx="314499" cy="208896"/>
          </a:xfrm>
          <a:custGeom>
            <a:avLst/>
            <a:gdLst>
              <a:gd name="connsiteX0" fmla="*/ 497 w 314499"/>
              <a:gd name="connsiteY0" fmla="*/ 208857 h 208896"/>
              <a:gd name="connsiteX1" fmla="*/ 125380 w 314499"/>
              <a:gd name="connsiteY1" fmla="*/ 117840 h 208896"/>
              <a:gd name="connsiteX2" fmla="*/ 313763 w 314499"/>
              <a:gd name="connsiteY2" fmla="*/ 1424 h 208896"/>
              <a:gd name="connsiteX3" fmla="*/ 186763 w 314499"/>
              <a:gd name="connsiteY3" fmla="*/ 56457 h 208896"/>
              <a:gd name="connsiteX4" fmla="*/ 85163 w 314499"/>
              <a:gd name="connsiteY4" fmla="*/ 107257 h 208896"/>
              <a:gd name="connsiteX5" fmla="*/ 497 w 314499"/>
              <a:gd name="connsiteY5" fmla="*/ 208857 h 20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499" h="208896">
                <a:moveTo>
                  <a:pt x="497" y="208857"/>
                </a:moveTo>
                <a:cubicBezTo>
                  <a:pt x="7200" y="210621"/>
                  <a:pt x="73169" y="152412"/>
                  <a:pt x="125380" y="117840"/>
                </a:cubicBezTo>
                <a:cubicBezTo>
                  <a:pt x="177591" y="83268"/>
                  <a:pt x="303533" y="11654"/>
                  <a:pt x="313763" y="1424"/>
                </a:cubicBezTo>
                <a:cubicBezTo>
                  <a:pt x="323993" y="-8806"/>
                  <a:pt x="224863" y="38818"/>
                  <a:pt x="186763" y="56457"/>
                </a:cubicBezTo>
                <a:cubicBezTo>
                  <a:pt x="148663" y="74096"/>
                  <a:pt x="113738" y="82563"/>
                  <a:pt x="85163" y="107257"/>
                </a:cubicBezTo>
                <a:cubicBezTo>
                  <a:pt x="56588" y="131951"/>
                  <a:pt x="-6206" y="207093"/>
                  <a:pt x="497" y="208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3C131F8B-5D3C-42C5-8EC1-0DDA74CFFDD4}"/>
              </a:ext>
            </a:extLst>
          </p:cNvPr>
          <p:cNvSpPr/>
          <p:nvPr/>
        </p:nvSpPr>
        <p:spPr>
          <a:xfrm>
            <a:off x="2715592" y="4095718"/>
            <a:ext cx="374741" cy="196883"/>
          </a:xfrm>
          <a:custGeom>
            <a:avLst/>
            <a:gdLst>
              <a:gd name="connsiteX0" fmla="*/ 91 w 374741"/>
              <a:gd name="connsiteY0" fmla="*/ 196882 h 196883"/>
              <a:gd name="connsiteX1" fmla="*/ 146141 w 374741"/>
              <a:gd name="connsiteY1" fmla="*/ 97399 h 196883"/>
              <a:gd name="connsiteX2" fmla="*/ 302775 w 374741"/>
              <a:gd name="connsiteY2" fmla="*/ 32 h 196883"/>
              <a:gd name="connsiteX3" fmla="*/ 171541 w 374741"/>
              <a:gd name="connsiteY3" fmla="*/ 86815 h 196883"/>
              <a:gd name="connsiteX4" fmla="*/ 374741 w 374741"/>
              <a:gd name="connsiteY4" fmla="*/ 114332 h 196883"/>
              <a:gd name="connsiteX5" fmla="*/ 169425 w 374741"/>
              <a:gd name="connsiteY5" fmla="*/ 116449 h 196883"/>
              <a:gd name="connsiteX6" fmla="*/ 285841 w 374741"/>
              <a:gd name="connsiteY6" fmla="*/ 50832 h 196883"/>
              <a:gd name="connsiteX7" fmla="*/ 167308 w 374741"/>
              <a:gd name="connsiteY7" fmla="*/ 99515 h 196883"/>
              <a:gd name="connsiteX8" fmla="*/ 91 w 374741"/>
              <a:gd name="connsiteY8" fmla="*/ 196882 h 19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741" h="196883">
                <a:moveTo>
                  <a:pt x="91" y="196882"/>
                </a:moveTo>
                <a:cubicBezTo>
                  <a:pt x="-3437" y="196529"/>
                  <a:pt x="95694" y="130207"/>
                  <a:pt x="146141" y="97399"/>
                </a:cubicBezTo>
                <a:cubicBezTo>
                  <a:pt x="196588" y="64591"/>
                  <a:pt x="298542" y="1796"/>
                  <a:pt x="302775" y="32"/>
                </a:cubicBezTo>
                <a:cubicBezTo>
                  <a:pt x="307008" y="-1732"/>
                  <a:pt x="159547" y="67765"/>
                  <a:pt x="171541" y="86815"/>
                </a:cubicBezTo>
                <a:cubicBezTo>
                  <a:pt x="183535" y="105865"/>
                  <a:pt x="375094" y="109393"/>
                  <a:pt x="374741" y="114332"/>
                </a:cubicBezTo>
                <a:cubicBezTo>
                  <a:pt x="374388" y="119271"/>
                  <a:pt x="184242" y="127032"/>
                  <a:pt x="169425" y="116449"/>
                </a:cubicBezTo>
                <a:cubicBezTo>
                  <a:pt x="154608" y="105866"/>
                  <a:pt x="286194" y="53654"/>
                  <a:pt x="285841" y="50832"/>
                </a:cubicBezTo>
                <a:cubicBezTo>
                  <a:pt x="285488" y="48010"/>
                  <a:pt x="213169" y="73762"/>
                  <a:pt x="167308" y="99515"/>
                </a:cubicBezTo>
                <a:cubicBezTo>
                  <a:pt x="121447" y="125268"/>
                  <a:pt x="3619" y="197235"/>
                  <a:pt x="91" y="196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22120A4-646E-4F82-BB04-C0B262D1FD43}"/>
              </a:ext>
            </a:extLst>
          </p:cNvPr>
          <p:cNvSpPr/>
          <p:nvPr/>
        </p:nvSpPr>
        <p:spPr>
          <a:xfrm>
            <a:off x="3155440" y="4214256"/>
            <a:ext cx="366694" cy="40322"/>
          </a:xfrm>
          <a:custGeom>
            <a:avLst/>
            <a:gdLst>
              <a:gd name="connsiteX0" fmla="*/ 510 w 366694"/>
              <a:gd name="connsiteY0" fmla="*/ 2144 h 40322"/>
              <a:gd name="connsiteX1" fmla="*/ 250277 w 366694"/>
              <a:gd name="connsiteY1" fmla="*/ 12727 h 40322"/>
              <a:gd name="connsiteX2" fmla="*/ 366693 w 366694"/>
              <a:gd name="connsiteY2" fmla="*/ 27 h 40322"/>
              <a:gd name="connsiteX3" fmla="*/ 248160 w 366694"/>
              <a:gd name="connsiteY3" fmla="*/ 16961 h 40322"/>
              <a:gd name="connsiteX4" fmla="*/ 186777 w 366694"/>
              <a:gd name="connsiteY4" fmla="*/ 40244 h 40322"/>
              <a:gd name="connsiteX5" fmla="*/ 510 w 366694"/>
              <a:gd name="connsiteY5" fmla="*/ 2144 h 4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694" h="40322">
                <a:moveTo>
                  <a:pt x="510" y="2144"/>
                </a:moveTo>
                <a:cubicBezTo>
                  <a:pt x="11093" y="-2442"/>
                  <a:pt x="189247" y="13080"/>
                  <a:pt x="250277" y="12727"/>
                </a:cubicBezTo>
                <a:cubicBezTo>
                  <a:pt x="311307" y="12374"/>
                  <a:pt x="367046" y="-679"/>
                  <a:pt x="366693" y="27"/>
                </a:cubicBezTo>
                <a:cubicBezTo>
                  <a:pt x="366340" y="733"/>
                  <a:pt x="278146" y="10258"/>
                  <a:pt x="248160" y="16961"/>
                </a:cubicBezTo>
                <a:cubicBezTo>
                  <a:pt x="218174" y="23664"/>
                  <a:pt x="226641" y="41655"/>
                  <a:pt x="186777" y="40244"/>
                </a:cubicBezTo>
                <a:cubicBezTo>
                  <a:pt x="146913" y="38833"/>
                  <a:pt x="-10073" y="6730"/>
                  <a:pt x="510" y="2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64A97AC-3A16-4376-B233-BE3946CE0F68}"/>
              </a:ext>
            </a:extLst>
          </p:cNvPr>
          <p:cNvSpPr/>
          <p:nvPr/>
        </p:nvSpPr>
        <p:spPr>
          <a:xfrm>
            <a:off x="3498749" y="4409875"/>
            <a:ext cx="101724" cy="921287"/>
          </a:xfrm>
          <a:custGeom>
            <a:avLst/>
            <a:gdLst>
              <a:gd name="connsiteX0" fmla="*/ 14918 w 101724"/>
              <a:gd name="connsiteY0" fmla="*/ 11842 h 921287"/>
              <a:gd name="connsiteX1" fmla="*/ 53018 w 101724"/>
              <a:gd name="connsiteY1" fmla="*/ 534658 h 921287"/>
              <a:gd name="connsiteX2" fmla="*/ 101701 w 101724"/>
              <a:gd name="connsiteY2" fmla="*/ 864858 h 921287"/>
              <a:gd name="connsiteX3" fmla="*/ 46668 w 101724"/>
              <a:gd name="connsiteY3" fmla="*/ 915658 h 921287"/>
              <a:gd name="connsiteX4" fmla="*/ 40318 w 101724"/>
              <a:gd name="connsiteY4" fmla="*/ 909308 h 921287"/>
              <a:gd name="connsiteX5" fmla="*/ 72068 w 101724"/>
              <a:gd name="connsiteY5" fmla="*/ 820408 h 921287"/>
              <a:gd name="connsiteX6" fmla="*/ 61484 w 101724"/>
              <a:gd name="connsiteY6" fmla="*/ 754792 h 921287"/>
              <a:gd name="connsiteX7" fmla="*/ 2218 w 101724"/>
              <a:gd name="connsiteY7" fmla="*/ 217158 h 921287"/>
              <a:gd name="connsiteX8" fmla="*/ 14918 w 101724"/>
              <a:gd name="connsiteY8" fmla="*/ 11842 h 92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24" h="921287">
                <a:moveTo>
                  <a:pt x="14918" y="11842"/>
                </a:moveTo>
                <a:cubicBezTo>
                  <a:pt x="23385" y="64759"/>
                  <a:pt x="38554" y="392489"/>
                  <a:pt x="53018" y="534658"/>
                </a:cubicBezTo>
                <a:cubicBezTo>
                  <a:pt x="67482" y="676827"/>
                  <a:pt x="102759" y="801358"/>
                  <a:pt x="101701" y="864858"/>
                </a:cubicBezTo>
                <a:cubicBezTo>
                  <a:pt x="100643" y="928358"/>
                  <a:pt x="56898" y="908250"/>
                  <a:pt x="46668" y="915658"/>
                </a:cubicBezTo>
                <a:cubicBezTo>
                  <a:pt x="36438" y="923066"/>
                  <a:pt x="36085" y="925183"/>
                  <a:pt x="40318" y="909308"/>
                </a:cubicBezTo>
                <a:cubicBezTo>
                  <a:pt x="44551" y="893433"/>
                  <a:pt x="68540" y="846161"/>
                  <a:pt x="72068" y="820408"/>
                </a:cubicBezTo>
                <a:cubicBezTo>
                  <a:pt x="75596" y="794655"/>
                  <a:pt x="73126" y="855334"/>
                  <a:pt x="61484" y="754792"/>
                </a:cubicBezTo>
                <a:cubicBezTo>
                  <a:pt x="49842" y="654250"/>
                  <a:pt x="9273" y="340983"/>
                  <a:pt x="2218" y="217158"/>
                </a:cubicBezTo>
                <a:cubicBezTo>
                  <a:pt x="-4838" y="93333"/>
                  <a:pt x="6451" y="-41075"/>
                  <a:pt x="14918" y="11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8DECF99-AB7D-410E-BF9E-C850F6091374}"/>
              </a:ext>
            </a:extLst>
          </p:cNvPr>
          <p:cNvSpPr/>
          <p:nvPr/>
        </p:nvSpPr>
        <p:spPr>
          <a:xfrm>
            <a:off x="3352741" y="4548557"/>
            <a:ext cx="131330" cy="271097"/>
          </a:xfrm>
          <a:custGeom>
            <a:avLst/>
            <a:gdLst>
              <a:gd name="connsiteX0" fmla="*/ 127059 w 131330"/>
              <a:gd name="connsiteY0" fmla="*/ 160 h 271097"/>
              <a:gd name="connsiteX1" fmla="*/ 57209 w 131330"/>
              <a:gd name="connsiteY1" fmla="*/ 205476 h 271097"/>
              <a:gd name="connsiteX2" fmla="*/ 59 w 131330"/>
              <a:gd name="connsiteY2" fmla="*/ 271093 h 271097"/>
              <a:gd name="connsiteX3" fmla="*/ 67792 w 131330"/>
              <a:gd name="connsiteY3" fmla="*/ 203360 h 271097"/>
              <a:gd name="connsiteX4" fmla="*/ 116476 w 131330"/>
              <a:gd name="connsiteY4" fmla="*/ 171610 h 271097"/>
              <a:gd name="connsiteX5" fmla="*/ 127059 w 131330"/>
              <a:gd name="connsiteY5" fmla="*/ 160 h 27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330" h="271097">
                <a:moveTo>
                  <a:pt x="127059" y="160"/>
                </a:moveTo>
                <a:cubicBezTo>
                  <a:pt x="117181" y="5804"/>
                  <a:pt x="78376" y="160321"/>
                  <a:pt x="57209" y="205476"/>
                </a:cubicBezTo>
                <a:cubicBezTo>
                  <a:pt x="36042" y="250631"/>
                  <a:pt x="-1705" y="271446"/>
                  <a:pt x="59" y="271093"/>
                </a:cubicBezTo>
                <a:cubicBezTo>
                  <a:pt x="1823" y="270740"/>
                  <a:pt x="48389" y="219940"/>
                  <a:pt x="67792" y="203360"/>
                </a:cubicBezTo>
                <a:cubicBezTo>
                  <a:pt x="87195" y="186780"/>
                  <a:pt x="104834" y="203360"/>
                  <a:pt x="116476" y="171610"/>
                </a:cubicBezTo>
                <a:cubicBezTo>
                  <a:pt x="128118" y="139860"/>
                  <a:pt x="136937" y="-5484"/>
                  <a:pt x="127059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144C354-7DCB-4E59-B56F-65F649682233}"/>
              </a:ext>
            </a:extLst>
          </p:cNvPr>
          <p:cNvSpPr/>
          <p:nvPr/>
        </p:nvSpPr>
        <p:spPr>
          <a:xfrm>
            <a:off x="3458602" y="4792111"/>
            <a:ext cx="53215" cy="511323"/>
          </a:xfrm>
          <a:custGeom>
            <a:avLst/>
            <a:gdLst>
              <a:gd name="connsiteX0" fmla="*/ 31 w 53215"/>
              <a:gd name="connsiteY0" fmla="*/ 2139 h 511323"/>
              <a:gd name="connsiteX1" fmla="*/ 52948 w 53215"/>
              <a:gd name="connsiteY1" fmla="*/ 364089 h 511323"/>
              <a:gd name="connsiteX2" fmla="*/ 21198 w 53215"/>
              <a:gd name="connsiteY2" fmla="*/ 472039 h 511323"/>
              <a:gd name="connsiteX3" fmla="*/ 36015 w 53215"/>
              <a:gd name="connsiteY3" fmla="*/ 510139 h 511323"/>
              <a:gd name="connsiteX4" fmla="*/ 33898 w 53215"/>
              <a:gd name="connsiteY4" fmla="*/ 433939 h 511323"/>
              <a:gd name="connsiteX5" fmla="*/ 44481 w 53215"/>
              <a:gd name="connsiteY5" fmla="*/ 224389 h 511323"/>
              <a:gd name="connsiteX6" fmla="*/ 31 w 53215"/>
              <a:gd name="connsiteY6" fmla="*/ 2139 h 51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15" h="511323">
                <a:moveTo>
                  <a:pt x="31" y="2139"/>
                </a:moveTo>
                <a:cubicBezTo>
                  <a:pt x="1442" y="25422"/>
                  <a:pt x="49420" y="285772"/>
                  <a:pt x="52948" y="364089"/>
                </a:cubicBezTo>
                <a:cubicBezTo>
                  <a:pt x="56476" y="442406"/>
                  <a:pt x="24020" y="447697"/>
                  <a:pt x="21198" y="472039"/>
                </a:cubicBezTo>
                <a:cubicBezTo>
                  <a:pt x="18376" y="496381"/>
                  <a:pt x="33898" y="516489"/>
                  <a:pt x="36015" y="510139"/>
                </a:cubicBezTo>
                <a:cubicBezTo>
                  <a:pt x="38132" y="503789"/>
                  <a:pt x="32487" y="481564"/>
                  <a:pt x="33898" y="433939"/>
                </a:cubicBezTo>
                <a:cubicBezTo>
                  <a:pt x="35309" y="386314"/>
                  <a:pt x="44128" y="297061"/>
                  <a:pt x="44481" y="224389"/>
                </a:cubicBezTo>
                <a:cubicBezTo>
                  <a:pt x="44834" y="151717"/>
                  <a:pt x="-1380" y="-21144"/>
                  <a:pt x="31" y="2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F0D542F-76A0-4096-AAAB-1A1410633F3C}"/>
              </a:ext>
            </a:extLst>
          </p:cNvPr>
          <p:cNvSpPr/>
          <p:nvPr/>
        </p:nvSpPr>
        <p:spPr>
          <a:xfrm>
            <a:off x="3200389" y="5037667"/>
            <a:ext cx="78679" cy="328767"/>
          </a:xfrm>
          <a:custGeom>
            <a:avLst/>
            <a:gdLst>
              <a:gd name="connsiteX0" fmla="*/ 78328 w 78679"/>
              <a:gd name="connsiteY0" fmla="*/ 0 h 328767"/>
              <a:gd name="connsiteX1" fmla="*/ 29644 w 78679"/>
              <a:gd name="connsiteY1" fmla="*/ 160866 h 328767"/>
              <a:gd name="connsiteX2" fmla="*/ 48694 w 78679"/>
              <a:gd name="connsiteY2" fmla="*/ 323850 h 328767"/>
              <a:gd name="connsiteX3" fmla="*/ 38111 w 78679"/>
              <a:gd name="connsiteY3" fmla="*/ 275166 h 328767"/>
              <a:gd name="connsiteX4" fmla="*/ 11 w 78679"/>
              <a:gd name="connsiteY4" fmla="*/ 160866 h 328767"/>
              <a:gd name="connsiteX5" fmla="*/ 78328 w 78679"/>
              <a:gd name="connsiteY5" fmla="*/ 0 h 32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79" h="328767">
                <a:moveTo>
                  <a:pt x="78328" y="0"/>
                </a:moveTo>
                <a:cubicBezTo>
                  <a:pt x="83267" y="0"/>
                  <a:pt x="34583" y="106891"/>
                  <a:pt x="29644" y="160866"/>
                </a:cubicBezTo>
                <a:cubicBezTo>
                  <a:pt x="24705" y="214841"/>
                  <a:pt x="47283" y="304800"/>
                  <a:pt x="48694" y="323850"/>
                </a:cubicBezTo>
                <a:cubicBezTo>
                  <a:pt x="50105" y="342900"/>
                  <a:pt x="46225" y="302330"/>
                  <a:pt x="38111" y="275166"/>
                </a:cubicBezTo>
                <a:cubicBezTo>
                  <a:pt x="29997" y="248002"/>
                  <a:pt x="-695" y="204610"/>
                  <a:pt x="11" y="160866"/>
                </a:cubicBezTo>
                <a:cubicBezTo>
                  <a:pt x="716" y="117122"/>
                  <a:pt x="73389" y="0"/>
                  <a:pt x="783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80DC34A-1004-4315-8AD1-CDF528E886A1}"/>
              </a:ext>
            </a:extLst>
          </p:cNvPr>
          <p:cNvSpPr/>
          <p:nvPr/>
        </p:nvSpPr>
        <p:spPr>
          <a:xfrm>
            <a:off x="3281436" y="5237630"/>
            <a:ext cx="177366" cy="117538"/>
          </a:xfrm>
          <a:custGeom>
            <a:avLst/>
            <a:gdLst>
              <a:gd name="connsiteX0" fmla="*/ 1514 w 177366"/>
              <a:gd name="connsiteY0" fmla="*/ 117537 h 117538"/>
              <a:gd name="connsiteX1" fmla="*/ 50197 w 177366"/>
              <a:gd name="connsiteY1" fmla="*/ 26520 h 117538"/>
              <a:gd name="connsiteX2" fmla="*/ 84064 w 177366"/>
              <a:gd name="connsiteY2" fmla="*/ 15937 h 117538"/>
              <a:gd name="connsiteX3" fmla="*/ 177197 w 177366"/>
              <a:gd name="connsiteY3" fmla="*/ 49803 h 117538"/>
              <a:gd name="connsiteX4" fmla="*/ 58664 w 177366"/>
              <a:gd name="connsiteY4" fmla="*/ 1120 h 117538"/>
              <a:gd name="connsiteX5" fmla="*/ 16331 w 177366"/>
              <a:gd name="connsiteY5" fmla="*/ 24403 h 117538"/>
              <a:gd name="connsiteX6" fmla="*/ 1514 w 177366"/>
              <a:gd name="connsiteY6" fmla="*/ 117537 h 11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366" h="117538">
                <a:moveTo>
                  <a:pt x="1514" y="117537"/>
                </a:moveTo>
                <a:cubicBezTo>
                  <a:pt x="7158" y="117890"/>
                  <a:pt x="36439" y="43453"/>
                  <a:pt x="50197" y="26520"/>
                </a:cubicBezTo>
                <a:cubicBezTo>
                  <a:pt x="63955" y="9587"/>
                  <a:pt x="62897" y="12057"/>
                  <a:pt x="84064" y="15937"/>
                </a:cubicBezTo>
                <a:cubicBezTo>
                  <a:pt x="105231" y="19817"/>
                  <a:pt x="181430" y="52272"/>
                  <a:pt x="177197" y="49803"/>
                </a:cubicBezTo>
                <a:cubicBezTo>
                  <a:pt x="172964" y="47334"/>
                  <a:pt x="85475" y="5353"/>
                  <a:pt x="58664" y="1120"/>
                </a:cubicBezTo>
                <a:cubicBezTo>
                  <a:pt x="31853" y="-3113"/>
                  <a:pt x="25503" y="4648"/>
                  <a:pt x="16331" y="24403"/>
                </a:cubicBezTo>
                <a:cubicBezTo>
                  <a:pt x="7159" y="44158"/>
                  <a:pt x="-4130" y="117184"/>
                  <a:pt x="1514" y="117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0428615-8CA3-4CEC-911F-BB36C4A4E306}"/>
              </a:ext>
            </a:extLst>
          </p:cNvPr>
          <p:cNvSpPr/>
          <p:nvPr/>
        </p:nvSpPr>
        <p:spPr>
          <a:xfrm>
            <a:off x="3413672" y="5314919"/>
            <a:ext cx="48252" cy="121123"/>
          </a:xfrm>
          <a:custGeom>
            <a:avLst/>
            <a:gdLst>
              <a:gd name="connsiteX0" fmla="*/ 47078 w 48252"/>
              <a:gd name="connsiteY0" fmla="*/ 31 h 121123"/>
              <a:gd name="connsiteX1" fmla="*/ 17445 w 48252"/>
              <a:gd name="connsiteY1" fmla="*/ 99514 h 121123"/>
              <a:gd name="connsiteX2" fmla="*/ 511 w 48252"/>
              <a:gd name="connsiteY2" fmla="*/ 120681 h 121123"/>
              <a:gd name="connsiteX3" fmla="*/ 36495 w 48252"/>
              <a:gd name="connsiteY3" fmla="*/ 88931 h 121123"/>
              <a:gd name="connsiteX4" fmla="*/ 47078 w 48252"/>
              <a:gd name="connsiteY4" fmla="*/ 31 h 12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52" h="121123">
                <a:moveTo>
                  <a:pt x="47078" y="31"/>
                </a:moveTo>
                <a:cubicBezTo>
                  <a:pt x="43903" y="1795"/>
                  <a:pt x="25206" y="79406"/>
                  <a:pt x="17445" y="99514"/>
                </a:cubicBezTo>
                <a:cubicBezTo>
                  <a:pt x="9684" y="119622"/>
                  <a:pt x="-2664" y="122445"/>
                  <a:pt x="511" y="120681"/>
                </a:cubicBezTo>
                <a:cubicBezTo>
                  <a:pt x="3686" y="118917"/>
                  <a:pt x="25912" y="107276"/>
                  <a:pt x="36495" y="88931"/>
                </a:cubicBezTo>
                <a:cubicBezTo>
                  <a:pt x="47078" y="70587"/>
                  <a:pt x="50253" y="-1733"/>
                  <a:pt x="4707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F327293-5B02-4D70-9120-AA79840784FC}"/>
              </a:ext>
            </a:extLst>
          </p:cNvPr>
          <p:cNvSpPr/>
          <p:nvPr/>
        </p:nvSpPr>
        <p:spPr>
          <a:xfrm>
            <a:off x="3477441" y="5325821"/>
            <a:ext cx="74526" cy="135818"/>
          </a:xfrm>
          <a:custGeom>
            <a:avLst/>
            <a:gdLst>
              <a:gd name="connsiteX0" fmla="*/ 65859 w 74526"/>
              <a:gd name="connsiteY0" fmla="*/ 1829 h 135818"/>
              <a:gd name="connsiteX1" fmla="*/ 242 w 74526"/>
              <a:gd name="connsiteY1" fmla="*/ 133062 h 135818"/>
              <a:gd name="connsiteX2" fmla="*/ 44692 w 74526"/>
              <a:gd name="connsiteY2" fmla="*/ 88612 h 135818"/>
              <a:gd name="connsiteX3" fmla="*/ 72209 w 74526"/>
              <a:gd name="connsiteY3" fmla="*/ 58979 h 135818"/>
              <a:gd name="connsiteX4" fmla="*/ 65859 w 74526"/>
              <a:gd name="connsiteY4" fmla="*/ 1829 h 13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526" h="135818">
                <a:moveTo>
                  <a:pt x="65859" y="1829"/>
                </a:moveTo>
                <a:cubicBezTo>
                  <a:pt x="53864" y="14176"/>
                  <a:pt x="3770" y="118598"/>
                  <a:pt x="242" y="133062"/>
                </a:cubicBezTo>
                <a:cubicBezTo>
                  <a:pt x="-3286" y="147526"/>
                  <a:pt x="32697" y="100959"/>
                  <a:pt x="44692" y="88612"/>
                </a:cubicBezTo>
                <a:cubicBezTo>
                  <a:pt x="56686" y="76265"/>
                  <a:pt x="69740" y="74854"/>
                  <a:pt x="72209" y="58979"/>
                </a:cubicBezTo>
                <a:cubicBezTo>
                  <a:pt x="74679" y="43104"/>
                  <a:pt x="77854" y="-10518"/>
                  <a:pt x="65859" y="1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728A795-A4FD-496F-9EA5-08D9BC681253}"/>
              </a:ext>
            </a:extLst>
          </p:cNvPr>
          <p:cNvSpPr/>
          <p:nvPr/>
        </p:nvSpPr>
        <p:spPr>
          <a:xfrm>
            <a:off x="3257258" y="5437673"/>
            <a:ext cx="197764" cy="184268"/>
          </a:xfrm>
          <a:custGeom>
            <a:avLst/>
            <a:gdLst>
              <a:gd name="connsiteX0" fmla="*/ 197142 w 197764"/>
              <a:gd name="connsiteY0" fmla="*/ 44 h 184268"/>
              <a:gd name="connsiteX1" fmla="*/ 40509 w 197764"/>
              <a:gd name="connsiteY1" fmla="*/ 112227 h 184268"/>
              <a:gd name="connsiteX2" fmla="*/ 2409 w 197764"/>
              <a:gd name="connsiteY2" fmla="*/ 184194 h 184268"/>
              <a:gd name="connsiteX3" fmla="*/ 91309 w 197764"/>
              <a:gd name="connsiteY3" fmla="*/ 99527 h 184268"/>
              <a:gd name="connsiteX4" fmla="*/ 197142 w 197764"/>
              <a:gd name="connsiteY4" fmla="*/ 44 h 18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64" h="184268">
                <a:moveTo>
                  <a:pt x="197142" y="44"/>
                </a:moveTo>
                <a:cubicBezTo>
                  <a:pt x="188675" y="2161"/>
                  <a:pt x="72964" y="81536"/>
                  <a:pt x="40509" y="112227"/>
                </a:cubicBezTo>
                <a:cubicBezTo>
                  <a:pt x="8054" y="142918"/>
                  <a:pt x="-6058" y="186311"/>
                  <a:pt x="2409" y="184194"/>
                </a:cubicBezTo>
                <a:cubicBezTo>
                  <a:pt x="10876" y="182077"/>
                  <a:pt x="57090" y="127044"/>
                  <a:pt x="91309" y="99527"/>
                </a:cubicBezTo>
                <a:cubicBezTo>
                  <a:pt x="125528" y="72010"/>
                  <a:pt x="205609" y="-2073"/>
                  <a:pt x="19714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27C941C-C90C-4B7B-BCE7-6D66D95BFB8A}"/>
              </a:ext>
            </a:extLst>
          </p:cNvPr>
          <p:cNvSpPr/>
          <p:nvPr/>
        </p:nvSpPr>
        <p:spPr>
          <a:xfrm>
            <a:off x="3128208" y="5528733"/>
            <a:ext cx="178025" cy="207858"/>
          </a:xfrm>
          <a:custGeom>
            <a:avLst/>
            <a:gdLst>
              <a:gd name="connsiteX0" fmla="*/ 178025 w 178025"/>
              <a:gd name="connsiteY0" fmla="*/ 0 h 207858"/>
              <a:gd name="connsiteX1" fmla="*/ 51025 w 178025"/>
              <a:gd name="connsiteY1" fmla="*/ 88900 h 207858"/>
              <a:gd name="connsiteX2" fmla="*/ 225 w 178025"/>
              <a:gd name="connsiteY2" fmla="*/ 207434 h 207858"/>
              <a:gd name="connsiteX3" fmla="*/ 67959 w 178025"/>
              <a:gd name="connsiteY3" fmla="*/ 131234 h 207858"/>
              <a:gd name="connsiteX4" fmla="*/ 178025 w 178025"/>
              <a:gd name="connsiteY4" fmla="*/ 0 h 20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25" h="207858">
                <a:moveTo>
                  <a:pt x="178025" y="0"/>
                </a:moveTo>
                <a:cubicBezTo>
                  <a:pt x="129341" y="27164"/>
                  <a:pt x="80658" y="54328"/>
                  <a:pt x="51025" y="88900"/>
                </a:cubicBezTo>
                <a:cubicBezTo>
                  <a:pt x="21392" y="123472"/>
                  <a:pt x="-2597" y="200378"/>
                  <a:pt x="225" y="207434"/>
                </a:cubicBezTo>
                <a:cubicBezTo>
                  <a:pt x="3047" y="214490"/>
                  <a:pt x="67959" y="131234"/>
                  <a:pt x="67959" y="131234"/>
                </a:cubicBezTo>
                <a:lnTo>
                  <a:pt x="1780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03DA551A-E85B-4BC8-A94B-CB2E4FB75835}"/>
              </a:ext>
            </a:extLst>
          </p:cNvPr>
          <p:cNvSpPr/>
          <p:nvPr/>
        </p:nvSpPr>
        <p:spPr>
          <a:xfrm>
            <a:off x="3020767" y="5600688"/>
            <a:ext cx="152512" cy="165131"/>
          </a:xfrm>
          <a:custGeom>
            <a:avLst/>
            <a:gdLst>
              <a:gd name="connsiteX0" fmla="*/ 152116 w 152512"/>
              <a:gd name="connsiteY0" fmla="*/ 12 h 165131"/>
              <a:gd name="connsiteX1" fmla="*/ 20883 w 152512"/>
              <a:gd name="connsiteY1" fmla="*/ 91029 h 165131"/>
              <a:gd name="connsiteX2" fmla="*/ 3950 w 152512"/>
              <a:gd name="connsiteY2" fmla="*/ 165112 h 165131"/>
              <a:gd name="connsiteX3" fmla="*/ 58983 w 152512"/>
              <a:gd name="connsiteY3" fmla="*/ 97379 h 165131"/>
              <a:gd name="connsiteX4" fmla="*/ 152116 w 152512"/>
              <a:gd name="connsiteY4" fmla="*/ 12 h 16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2" h="165131">
                <a:moveTo>
                  <a:pt x="152116" y="12"/>
                </a:moveTo>
                <a:cubicBezTo>
                  <a:pt x="145766" y="-1046"/>
                  <a:pt x="45577" y="63512"/>
                  <a:pt x="20883" y="91029"/>
                </a:cubicBezTo>
                <a:cubicBezTo>
                  <a:pt x="-3811" y="118546"/>
                  <a:pt x="-2400" y="164054"/>
                  <a:pt x="3950" y="165112"/>
                </a:cubicBezTo>
                <a:cubicBezTo>
                  <a:pt x="10300" y="166170"/>
                  <a:pt x="31114" y="124190"/>
                  <a:pt x="58983" y="97379"/>
                </a:cubicBezTo>
                <a:cubicBezTo>
                  <a:pt x="86852" y="70568"/>
                  <a:pt x="158466" y="1070"/>
                  <a:pt x="15211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0E8B775B-E6D8-4C70-889B-F0087463FE9D}"/>
              </a:ext>
            </a:extLst>
          </p:cNvPr>
          <p:cNvSpPr/>
          <p:nvPr/>
        </p:nvSpPr>
        <p:spPr>
          <a:xfrm>
            <a:off x="3310084" y="5529598"/>
            <a:ext cx="241638" cy="155778"/>
          </a:xfrm>
          <a:custGeom>
            <a:avLst/>
            <a:gdLst>
              <a:gd name="connsiteX0" fmla="*/ 383 w 241638"/>
              <a:gd name="connsiteY0" fmla="*/ 155769 h 155778"/>
              <a:gd name="connsiteX1" fmla="*/ 152783 w 241638"/>
              <a:gd name="connsiteY1" fmla="*/ 41469 h 155778"/>
              <a:gd name="connsiteX2" fmla="*/ 161249 w 241638"/>
              <a:gd name="connsiteY2" fmla="*/ 1252 h 155778"/>
              <a:gd name="connsiteX3" fmla="*/ 235333 w 241638"/>
              <a:gd name="connsiteY3" fmla="*/ 81685 h 155778"/>
              <a:gd name="connsiteX4" fmla="*/ 228983 w 241638"/>
              <a:gd name="connsiteY4" fmla="*/ 66869 h 155778"/>
              <a:gd name="connsiteX5" fmla="*/ 159133 w 241638"/>
              <a:gd name="connsiteY5" fmla="*/ 37235 h 155778"/>
              <a:gd name="connsiteX6" fmla="*/ 110449 w 241638"/>
              <a:gd name="connsiteY6" fmla="*/ 35119 h 155778"/>
              <a:gd name="connsiteX7" fmla="*/ 383 w 241638"/>
              <a:gd name="connsiteY7" fmla="*/ 155769 h 15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638" h="155778">
                <a:moveTo>
                  <a:pt x="383" y="155769"/>
                </a:moveTo>
                <a:cubicBezTo>
                  <a:pt x="7439" y="156827"/>
                  <a:pt x="125972" y="67222"/>
                  <a:pt x="152783" y="41469"/>
                </a:cubicBezTo>
                <a:cubicBezTo>
                  <a:pt x="179594" y="15716"/>
                  <a:pt x="147491" y="-5451"/>
                  <a:pt x="161249" y="1252"/>
                </a:cubicBezTo>
                <a:cubicBezTo>
                  <a:pt x="175007" y="7955"/>
                  <a:pt x="224044" y="70749"/>
                  <a:pt x="235333" y="81685"/>
                </a:cubicBezTo>
                <a:cubicBezTo>
                  <a:pt x="246622" y="92621"/>
                  <a:pt x="241683" y="74277"/>
                  <a:pt x="228983" y="66869"/>
                </a:cubicBezTo>
                <a:cubicBezTo>
                  <a:pt x="216283" y="59461"/>
                  <a:pt x="178889" y="42527"/>
                  <a:pt x="159133" y="37235"/>
                </a:cubicBezTo>
                <a:cubicBezTo>
                  <a:pt x="139377" y="31943"/>
                  <a:pt x="135143" y="19244"/>
                  <a:pt x="110449" y="35119"/>
                </a:cubicBezTo>
                <a:cubicBezTo>
                  <a:pt x="85755" y="50994"/>
                  <a:pt x="-6673" y="154711"/>
                  <a:pt x="383" y="155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143A9A9-2B09-4038-9CDF-CE8F2C585942}"/>
              </a:ext>
            </a:extLst>
          </p:cNvPr>
          <p:cNvSpPr/>
          <p:nvPr/>
        </p:nvSpPr>
        <p:spPr>
          <a:xfrm>
            <a:off x="3145872" y="5655567"/>
            <a:ext cx="207506" cy="93411"/>
          </a:xfrm>
          <a:custGeom>
            <a:avLst/>
            <a:gdLst>
              <a:gd name="connsiteX0" fmla="*/ 1611 w 207506"/>
              <a:gd name="connsiteY0" fmla="*/ 93300 h 93411"/>
              <a:gd name="connsiteX1" fmla="*/ 168828 w 207506"/>
              <a:gd name="connsiteY1" fmla="*/ 14983 h 93411"/>
              <a:gd name="connsiteX2" fmla="*/ 206928 w 207506"/>
              <a:gd name="connsiteY2" fmla="*/ 19216 h 93411"/>
              <a:gd name="connsiteX3" fmla="*/ 151895 w 207506"/>
              <a:gd name="connsiteY3" fmla="*/ 166 h 93411"/>
              <a:gd name="connsiteX4" fmla="*/ 86278 w 207506"/>
              <a:gd name="connsiteY4" fmla="*/ 31916 h 93411"/>
              <a:gd name="connsiteX5" fmla="*/ 1611 w 207506"/>
              <a:gd name="connsiteY5" fmla="*/ 93300 h 9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506" h="93411">
                <a:moveTo>
                  <a:pt x="1611" y="93300"/>
                </a:moveTo>
                <a:cubicBezTo>
                  <a:pt x="15369" y="90478"/>
                  <a:pt x="134609" y="27330"/>
                  <a:pt x="168828" y="14983"/>
                </a:cubicBezTo>
                <a:cubicBezTo>
                  <a:pt x="203048" y="2636"/>
                  <a:pt x="209750" y="21685"/>
                  <a:pt x="206928" y="19216"/>
                </a:cubicBezTo>
                <a:cubicBezTo>
                  <a:pt x="204106" y="16746"/>
                  <a:pt x="172003" y="-1951"/>
                  <a:pt x="151895" y="166"/>
                </a:cubicBezTo>
                <a:cubicBezTo>
                  <a:pt x="131787" y="2283"/>
                  <a:pt x="106386" y="19216"/>
                  <a:pt x="86278" y="31916"/>
                </a:cubicBezTo>
                <a:cubicBezTo>
                  <a:pt x="66170" y="44616"/>
                  <a:pt x="-12147" y="96122"/>
                  <a:pt x="1611" y="93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97EB81B-AE55-46F9-B241-6AA7FC6E68CA}"/>
              </a:ext>
            </a:extLst>
          </p:cNvPr>
          <p:cNvSpPr/>
          <p:nvPr/>
        </p:nvSpPr>
        <p:spPr>
          <a:xfrm>
            <a:off x="3003546" y="5743417"/>
            <a:ext cx="84673" cy="66673"/>
          </a:xfrm>
          <a:custGeom>
            <a:avLst/>
            <a:gdLst>
              <a:gd name="connsiteX0" fmla="*/ 84671 w 84673"/>
              <a:gd name="connsiteY0" fmla="*/ 1216 h 66673"/>
              <a:gd name="connsiteX1" fmla="*/ 35987 w 84673"/>
              <a:gd name="connsiteY1" fmla="*/ 58366 h 66673"/>
              <a:gd name="connsiteX2" fmla="*/ 4 w 84673"/>
              <a:gd name="connsiteY2" fmla="*/ 62600 h 66673"/>
              <a:gd name="connsiteX3" fmla="*/ 33871 w 84673"/>
              <a:gd name="connsiteY3" fmla="*/ 22383 h 66673"/>
              <a:gd name="connsiteX4" fmla="*/ 84671 w 84673"/>
              <a:gd name="connsiteY4" fmla="*/ 1216 h 6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73" h="66673">
                <a:moveTo>
                  <a:pt x="84671" y="1216"/>
                </a:moveTo>
                <a:cubicBezTo>
                  <a:pt x="85024" y="7213"/>
                  <a:pt x="50098" y="48135"/>
                  <a:pt x="35987" y="58366"/>
                </a:cubicBezTo>
                <a:cubicBezTo>
                  <a:pt x="21876" y="68597"/>
                  <a:pt x="357" y="68597"/>
                  <a:pt x="4" y="62600"/>
                </a:cubicBezTo>
                <a:cubicBezTo>
                  <a:pt x="-349" y="56603"/>
                  <a:pt x="18701" y="31908"/>
                  <a:pt x="33871" y="22383"/>
                </a:cubicBezTo>
                <a:cubicBezTo>
                  <a:pt x="49041" y="12858"/>
                  <a:pt x="84318" y="-4781"/>
                  <a:pt x="84671" y="1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10EDB36-3B77-4482-8C00-BD7BBD5E6272}"/>
              </a:ext>
            </a:extLst>
          </p:cNvPr>
          <p:cNvSpPr/>
          <p:nvPr/>
        </p:nvSpPr>
        <p:spPr>
          <a:xfrm>
            <a:off x="2989044" y="5745001"/>
            <a:ext cx="241012" cy="92771"/>
          </a:xfrm>
          <a:custGeom>
            <a:avLst/>
            <a:gdLst>
              <a:gd name="connsiteX0" fmla="*/ 240989 w 241012"/>
              <a:gd name="connsiteY0" fmla="*/ 1749 h 92771"/>
              <a:gd name="connsiteX1" fmla="*/ 183839 w 241012"/>
              <a:gd name="connsiteY1" fmla="*/ 65249 h 92771"/>
              <a:gd name="connsiteX2" fmla="*/ 54723 w 241012"/>
              <a:gd name="connsiteY2" fmla="*/ 77949 h 92771"/>
              <a:gd name="connsiteX3" fmla="*/ 1806 w 241012"/>
              <a:gd name="connsiteY3" fmla="*/ 90649 h 92771"/>
              <a:gd name="connsiteX4" fmla="*/ 113989 w 241012"/>
              <a:gd name="connsiteY4" fmla="*/ 88532 h 92771"/>
              <a:gd name="connsiteX5" fmla="*/ 130923 w 241012"/>
              <a:gd name="connsiteY5" fmla="*/ 50432 h 92771"/>
              <a:gd name="connsiteX6" fmla="*/ 190189 w 241012"/>
              <a:gd name="connsiteY6" fmla="*/ 20799 h 92771"/>
              <a:gd name="connsiteX7" fmla="*/ 240989 w 241012"/>
              <a:gd name="connsiteY7" fmla="*/ 1749 h 9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012" h="92771">
                <a:moveTo>
                  <a:pt x="240989" y="1749"/>
                </a:moveTo>
                <a:cubicBezTo>
                  <a:pt x="239931" y="9157"/>
                  <a:pt x="214883" y="52549"/>
                  <a:pt x="183839" y="65249"/>
                </a:cubicBezTo>
                <a:cubicBezTo>
                  <a:pt x="152795" y="77949"/>
                  <a:pt x="85062" y="73716"/>
                  <a:pt x="54723" y="77949"/>
                </a:cubicBezTo>
                <a:cubicBezTo>
                  <a:pt x="24384" y="82182"/>
                  <a:pt x="-8072" y="88885"/>
                  <a:pt x="1806" y="90649"/>
                </a:cubicBezTo>
                <a:cubicBezTo>
                  <a:pt x="11684" y="92413"/>
                  <a:pt x="92470" y="95235"/>
                  <a:pt x="113989" y="88532"/>
                </a:cubicBezTo>
                <a:cubicBezTo>
                  <a:pt x="135508" y="81829"/>
                  <a:pt x="118223" y="61721"/>
                  <a:pt x="130923" y="50432"/>
                </a:cubicBezTo>
                <a:cubicBezTo>
                  <a:pt x="143623" y="39143"/>
                  <a:pt x="173961" y="29266"/>
                  <a:pt x="190189" y="20799"/>
                </a:cubicBezTo>
                <a:cubicBezTo>
                  <a:pt x="206417" y="12332"/>
                  <a:pt x="242047" y="-5659"/>
                  <a:pt x="240989" y="1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05F3D9CF-2DAA-4B98-A70B-C1D718A0DD8E}"/>
              </a:ext>
            </a:extLst>
          </p:cNvPr>
          <p:cNvSpPr/>
          <p:nvPr/>
        </p:nvSpPr>
        <p:spPr>
          <a:xfrm>
            <a:off x="3324008" y="5632869"/>
            <a:ext cx="286537" cy="118849"/>
          </a:xfrm>
          <a:custGeom>
            <a:avLst/>
            <a:gdLst>
              <a:gd name="connsiteX0" fmla="*/ 285967 w 286537"/>
              <a:gd name="connsiteY0" fmla="*/ 34506 h 118849"/>
              <a:gd name="connsiteX1" fmla="*/ 157380 w 286537"/>
              <a:gd name="connsiteY1" fmla="*/ 10694 h 118849"/>
              <a:gd name="connsiteX2" fmla="*/ 58955 w 286537"/>
              <a:gd name="connsiteY2" fmla="*/ 48794 h 118849"/>
              <a:gd name="connsiteX3" fmla="*/ 217 w 286537"/>
              <a:gd name="connsiteY3" fmla="*/ 118644 h 118849"/>
              <a:gd name="connsiteX4" fmla="*/ 41492 w 286537"/>
              <a:gd name="connsiteY4" fmla="*/ 67844 h 118849"/>
              <a:gd name="connsiteX5" fmla="*/ 103405 w 286537"/>
              <a:gd name="connsiteY5" fmla="*/ 1169 h 118849"/>
              <a:gd name="connsiteX6" fmla="*/ 285967 w 286537"/>
              <a:gd name="connsiteY6" fmla="*/ 34506 h 11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537" h="118849">
                <a:moveTo>
                  <a:pt x="285967" y="34506"/>
                </a:moveTo>
                <a:cubicBezTo>
                  <a:pt x="294963" y="36093"/>
                  <a:pt x="195215" y="8313"/>
                  <a:pt x="157380" y="10694"/>
                </a:cubicBezTo>
                <a:cubicBezTo>
                  <a:pt x="119545" y="13075"/>
                  <a:pt x="85149" y="30802"/>
                  <a:pt x="58955" y="48794"/>
                </a:cubicBezTo>
                <a:cubicBezTo>
                  <a:pt x="32761" y="66786"/>
                  <a:pt x="3127" y="115469"/>
                  <a:pt x="217" y="118644"/>
                </a:cubicBezTo>
                <a:cubicBezTo>
                  <a:pt x="-2694" y="121819"/>
                  <a:pt x="24294" y="87423"/>
                  <a:pt x="41492" y="67844"/>
                </a:cubicBezTo>
                <a:cubicBezTo>
                  <a:pt x="58690" y="48265"/>
                  <a:pt x="60807" y="9636"/>
                  <a:pt x="103405" y="1169"/>
                </a:cubicBezTo>
                <a:cubicBezTo>
                  <a:pt x="146003" y="-7298"/>
                  <a:pt x="276971" y="32919"/>
                  <a:pt x="285967" y="34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E1541127-C760-476F-ABC8-CF7FAC57BDD0}"/>
              </a:ext>
            </a:extLst>
          </p:cNvPr>
          <p:cNvSpPr/>
          <p:nvPr/>
        </p:nvSpPr>
        <p:spPr>
          <a:xfrm>
            <a:off x="3216146" y="5639588"/>
            <a:ext cx="187707" cy="139032"/>
          </a:xfrm>
          <a:custGeom>
            <a:avLst/>
            <a:gdLst>
              <a:gd name="connsiteX0" fmla="*/ 129 w 187707"/>
              <a:gd name="connsiteY0" fmla="*/ 138912 h 139032"/>
              <a:gd name="connsiteX1" fmla="*/ 122367 w 187707"/>
              <a:gd name="connsiteY1" fmla="*/ 27787 h 139032"/>
              <a:gd name="connsiteX2" fmla="*/ 187454 w 187707"/>
              <a:gd name="connsiteY2" fmla="*/ 800 h 139032"/>
              <a:gd name="connsiteX3" fmla="*/ 100142 w 187707"/>
              <a:gd name="connsiteY3" fmla="*/ 48425 h 139032"/>
              <a:gd name="connsiteX4" fmla="*/ 129 w 187707"/>
              <a:gd name="connsiteY4" fmla="*/ 138912 h 13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707" h="139032">
                <a:moveTo>
                  <a:pt x="129" y="138912"/>
                </a:moveTo>
                <a:cubicBezTo>
                  <a:pt x="3833" y="135472"/>
                  <a:pt x="91146" y="50806"/>
                  <a:pt x="122367" y="27787"/>
                </a:cubicBezTo>
                <a:cubicBezTo>
                  <a:pt x="153588" y="4768"/>
                  <a:pt x="191158" y="-2640"/>
                  <a:pt x="187454" y="800"/>
                </a:cubicBezTo>
                <a:cubicBezTo>
                  <a:pt x="183750" y="4240"/>
                  <a:pt x="127394" y="25936"/>
                  <a:pt x="100142" y="48425"/>
                </a:cubicBezTo>
                <a:cubicBezTo>
                  <a:pt x="72890" y="70914"/>
                  <a:pt x="-3575" y="142352"/>
                  <a:pt x="129" y="138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6BDFE24D-C469-4B27-858C-6C871FB26390}"/>
              </a:ext>
            </a:extLst>
          </p:cNvPr>
          <p:cNvSpPr/>
          <p:nvPr/>
        </p:nvSpPr>
        <p:spPr>
          <a:xfrm>
            <a:off x="3249498" y="5734218"/>
            <a:ext cx="391833" cy="107211"/>
          </a:xfrm>
          <a:custGeom>
            <a:avLst/>
            <a:gdLst>
              <a:gd name="connsiteX0" fmla="*/ 115 w 391833"/>
              <a:gd name="connsiteY0" fmla="*/ 96670 h 107211"/>
              <a:gd name="connsiteX1" fmla="*/ 95365 w 391833"/>
              <a:gd name="connsiteY1" fmla="*/ 106195 h 107211"/>
              <a:gd name="connsiteX2" fmla="*/ 144577 w 391833"/>
              <a:gd name="connsiteY2" fmla="*/ 76032 h 107211"/>
              <a:gd name="connsiteX3" fmla="*/ 244590 w 391833"/>
              <a:gd name="connsiteY3" fmla="*/ 36345 h 107211"/>
              <a:gd name="connsiteX4" fmla="*/ 254115 w 391833"/>
              <a:gd name="connsiteY4" fmla="*/ 17295 h 107211"/>
              <a:gd name="connsiteX5" fmla="*/ 301740 w 391833"/>
              <a:gd name="connsiteY5" fmla="*/ 44282 h 107211"/>
              <a:gd name="connsiteX6" fmla="*/ 381115 w 391833"/>
              <a:gd name="connsiteY6" fmla="*/ 37932 h 107211"/>
              <a:gd name="connsiteX7" fmla="*/ 377940 w 391833"/>
              <a:gd name="connsiteY7" fmla="*/ 10945 h 107211"/>
              <a:gd name="connsiteX8" fmla="*/ 260465 w 391833"/>
              <a:gd name="connsiteY8" fmla="*/ 4595 h 107211"/>
              <a:gd name="connsiteX9" fmla="*/ 216015 w 391833"/>
              <a:gd name="connsiteY9" fmla="*/ 4595 h 107211"/>
              <a:gd name="connsiteX10" fmla="*/ 116002 w 391833"/>
              <a:gd name="connsiteY10" fmla="*/ 63332 h 107211"/>
              <a:gd name="connsiteX11" fmla="*/ 115 w 391833"/>
              <a:gd name="connsiteY11" fmla="*/ 96670 h 10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833" h="107211">
                <a:moveTo>
                  <a:pt x="115" y="96670"/>
                </a:moveTo>
                <a:cubicBezTo>
                  <a:pt x="-3325" y="103814"/>
                  <a:pt x="71288" y="109635"/>
                  <a:pt x="95365" y="106195"/>
                </a:cubicBezTo>
                <a:cubicBezTo>
                  <a:pt x="119442" y="102755"/>
                  <a:pt x="119706" y="87674"/>
                  <a:pt x="144577" y="76032"/>
                </a:cubicBezTo>
                <a:cubicBezTo>
                  <a:pt x="169448" y="64390"/>
                  <a:pt x="226334" y="46134"/>
                  <a:pt x="244590" y="36345"/>
                </a:cubicBezTo>
                <a:cubicBezTo>
                  <a:pt x="262846" y="26556"/>
                  <a:pt x="244590" y="15972"/>
                  <a:pt x="254115" y="17295"/>
                </a:cubicBezTo>
                <a:cubicBezTo>
                  <a:pt x="263640" y="18618"/>
                  <a:pt x="280573" y="40842"/>
                  <a:pt x="301740" y="44282"/>
                </a:cubicBezTo>
                <a:cubicBezTo>
                  <a:pt x="322907" y="47722"/>
                  <a:pt x="368415" y="43488"/>
                  <a:pt x="381115" y="37932"/>
                </a:cubicBezTo>
                <a:cubicBezTo>
                  <a:pt x="393815" y="32376"/>
                  <a:pt x="398048" y="16501"/>
                  <a:pt x="377940" y="10945"/>
                </a:cubicBezTo>
                <a:cubicBezTo>
                  <a:pt x="357832" y="5389"/>
                  <a:pt x="287452" y="5653"/>
                  <a:pt x="260465" y="4595"/>
                </a:cubicBezTo>
                <a:cubicBezTo>
                  <a:pt x="233478" y="3537"/>
                  <a:pt x="240092" y="-5194"/>
                  <a:pt x="216015" y="4595"/>
                </a:cubicBezTo>
                <a:cubicBezTo>
                  <a:pt x="191938" y="14384"/>
                  <a:pt x="155690" y="49309"/>
                  <a:pt x="116002" y="63332"/>
                </a:cubicBezTo>
                <a:cubicBezTo>
                  <a:pt x="76315" y="77355"/>
                  <a:pt x="3555" y="89526"/>
                  <a:pt x="115" y="96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5C0D14D-D478-4AC7-B67A-FA7A036971F9}"/>
              </a:ext>
            </a:extLst>
          </p:cNvPr>
          <p:cNvSpPr/>
          <p:nvPr/>
        </p:nvSpPr>
        <p:spPr>
          <a:xfrm>
            <a:off x="3138076" y="5837086"/>
            <a:ext cx="391503" cy="69041"/>
          </a:xfrm>
          <a:custGeom>
            <a:avLst/>
            <a:gdLst>
              <a:gd name="connsiteX0" fmla="*/ 412 w 391503"/>
              <a:gd name="connsiteY0" fmla="*/ 35077 h 69041"/>
              <a:gd name="connsiteX1" fmla="*/ 341724 w 391503"/>
              <a:gd name="connsiteY1" fmla="*/ 23964 h 69041"/>
              <a:gd name="connsiteX2" fmla="*/ 375062 w 391503"/>
              <a:gd name="connsiteY2" fmla="*/ 44602 h 69041"/>
              <a:gd name="connsiteX3" fmla="*/ 390937 w 391503"/>
              <a:gd name="connsiteY3" fmla="*/ 68414 h 69041"/>
              <a:gd name="connsiteX4" fmla="*/ 356012 w 391503"/>
              <a:gd name="connsiteY4" fmla="*/ 17614 h 69041"/>
              <a:gd name="connsiteX5" fmla="*/ 273462 w 391503"/>
              <a:gd name="connsiteY5" fmla="*/ 152 h 69041"/>
              <a:gd name="connsiteX6" fmla="*/ 412 w 391503"/>
              <a:gd name="connsiteY6" fmla="*/ 35077 h 6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503" h="69041">
                <a:moveTo>
                  <a:pt x="412" y="35077"/>
                </a:moveTo>
                <a:cubicBezTo>
                  <a:pt x="11789" y="39046"/>
                  <a:pt x="279282" y="22377"/>
                  <a:pt x="341724" y="23964"/>
                </a:cubicBezTo>
                <a:cubicBezTo>
                  <a:pt x="404166" y="25551"/>
                  <a:pt x="366860" y="37194"/>
                  <a:pt x="375062" y="44602"/>
                </a:cubicBezTo>
                <a:cubicBezTo>
                  <a:pt x="383264" y="52010"/>
                  <a:pt x="394112" y="72912"/>
                  <a:pt x="390937" y="68414"/>
                </a:cubicBezTo>
                <a:cubicBezTo>
                  <a:pt x="387762" y="63916"/>
                  <a:pt x="375591" y="28991"/>
                  <a:pt x="356012" y="17614"/>
                </a:cubicBezTo>
                <a:cubicBezTo>
                  <a:pt x="336433" y="6237"/>
                  <a:pt x="330612" y="-1171"/>
                  <a:pt x="273462" y="152"/>
                </a:cubicBezTo>
                <a:cubicBezTo>
                  <a:pt x="216312" y="1475"/>
                  <a:pt x="-10965" y="31108"/>
                  <a:pt x="412" y="35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3E10D31B-11A8-4168-B6A0-FD72CB518838}"/>
              </a:ext>
            </a:extLst>
          </p:cNvPr>
          <p:cNvSpPr/>
          <p:nvPr/>
        </p:nvSpPr>
        <p:spPr>
          <a:xfrm>
            <a:off x="2967013" y="5836073"/>
            <a:ext cx="174943" cy="36793"/>
          </a:xfrm>
          <a:custGeom>
            <a:avLst/>
            <a:gdLst>
              <a:gd name="connsiteX0" fmla="*/ 25 w 174943"/>
              <a:gd name="connsiteY0" fmla="*/ 23390 h 36793"/>
              <a:gd name="connsiteX1" fmla="*/ 128612 w 174943"/>
              <a:gd name="connsiteY1" fmla="*/ 36090 h 36793"/>
              <a:gd name="connsiteX2" fmla="*/ 174650 w 174943"/>
              <a:gd name="connsiteY2" fmla="*/ 1165 h 36793"/>
              <a:gd name="connsiteX3" fmla="*/ 139725 w 174943"/>
              <a:gd name="connsiteY3" fmla="*/ 9102 h 36793"/>
              <a:gd name="connsiteX4" fmla="*/ 25 w 174943"/>
              <a:gd name="connsiteY4" fmla="*/ 23390 h 3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43" h="36793">
                <a:moveTo>
                  <a:pt x="25" y="23390"/>
                </a:moveTo>
                <a:cubicBezTo>
                  <a:pt x="-1827" y="27888"/>
                  <a:pt x="99508" y="39794"/>
                  <a:pt x="128612" y="36090"/>
                </a:cubicBezTo>
                <a:cubicBezTo>
                  <a:pt x="157716" y="32386"/>
                  <a:pt x="172798" y="5663"/>
                  <a:pt x="174650" y="1165"/>
                </a:cubicBezTo>
                <a:cubicBezTo>
                  <a:pt x="176502" y="-3333"/>
                  <a:pt x="170152" y="6456"/>
                  <a:pt x="139725" y="9102"/>
                </a:cubicBezTo>
                <a:cubicBezTo>
                  <a:pt x="109298" y="11748"/>
                  <a:pt x="1877" y="18892"/>
                  <a:pt x="25" y="23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56551EE1-CB8F-4D6B-99A8-713F8CDEFA9F}"/>
              </a:ext>
            </a:extLst>
          </p:cNvPr>
          <p:cNvSpPr/>
          <p:nvPr/>
        </p:nvSpPr>
        <p:spPr>
          <a:xfrm>
            <a:off x="3440791" y="5763884"/>
            <a:ext cx="234303" cy="114847"/>
          </a:xfrm>
          <a:custGeom>
            <a:avLst/>
            <a:gdLst>
              <a:gd name="connsiteX0" fmla="*/ 5672 w 234303"/>
              <a:gd name="connsiteY0" fmla="*/ 60654 h 114847"/>
              <a:gd name="connsiteX1" fmla="*/ 185059 w 234303"/>
              <a:gd name="connsiteY1" fmla="*/ 93991 h 114847"/>
              <a:gd name="connsiteX2" fmla="*/ 234272 w 234303"/>
              <a:gd name="connsiteY2" fmla="*/ 114629 h 114847"/>
              <a:gd name="connsiteX3" fmla="*/ 191409 w 234303"/>
              <a:gd name="connsiteY3" fmla="*/ 81291 h 114847"/>
              <a:gd name="connsiteX4" fmla="*/ 124734 w 234303"/>
              <a:gd name="connsiteY4" fmla="*/ 16204 h 114847"/>
              <a:gd name="connsiteX5" fmla="*/ 50122 w 234303"/>
              <a:gd name="connsiteY5" fmla="*/ 329 h 114847"/>
              <a:gd name="connsiteX6" fmla="*/ 5672 w 234303"/>
              <a:gd name="connsiteY6" fmla="*/ 60654 h 11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303" h="114847">
                <a:moveTo>
                  <a:pt x="5672" y="60654"/>
                </a:moveTo>
                <a:cubicBezTo>
                  <a:pt x="28162" y="76264"/>
                  <a:pt x="146959" y="84995"/>
                  <a:pt x="185059" y="93991"/>
                </a:cubicBezTo>
                <a:cubicBezTo>
                  <a:pt x="223159" y="102987"/>
                  <a:pt x="233214" y="116746"/>
                  <a:pt x="234272" y="114629"/>
                </a:cubicBezTo>
                <a:cubicBezTo>
                  <a:pt x="235330" y="112512"/>
                  <a:pt x="209665" y="97695"/>
                  <a:pt x="191409" y="81291"/>
                </a:cubicBezTo>
                <a:cubicBezTo>
                  <a:pt x="173153" y="64887"/>
                  <a:pt x="148282" y="29698"/>
                  <a:pt x="124734" y="16204"/>
                </a:cubicBezTo>
                <a:cubicBezTo>
                  <a:pt x="101186" y="2710"/>
                  <a:pt x="66526" y="-1258"/>
                  <a:pt x="50122" y="329"/>
                </a:cubicBezTo>
                <a:cubicBezTo>
                  <a:pt x="33718" y="1916"/>
                  <a:pt x="-16818" y="45044"/>
                  <a:pt x="5672" y="60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82E530B-995F-4529-8668-56BF1660AA9D}"/>
              </a:ext>
            </a:extLst>
          </p:cNvPr>
          <p:cNvSpPr/>
          <p:nvPr/>
        </p:nvSpPr>
        <p:spPr>
          <a:xfrm>
            <a:off x="2046058" y="4155871"/>
            <a:ext cx="240410" cy="321476"/>
          </a:xfrm>
          <a:custGeom>
            <a:avLst/>
            <a:gdLst>
              <a:gd name="connsiteX0" fmla="*/ 239942 w 240410"/>
              <a:gd name="connsiteY0" fmla="*/ 84342 h 321476"/>
              <a:gd name="connsiteX1" fmla="*/ 130405 w 240410"/>
              <a:gd name="connsiteY1" fmla="*/ 204 h 321476"/>
              <a:gd name="connsiteX2" fmla="*/ 28805 w 240410"/>
              <a:gd name="connsiteY2" fmla="*/ 62117 h 321476"/>
              <a:gd name="connsiteX3" fmla="*/ 14517 w 240410"/>
              <a:gd name="connsiteY3" fmla="*/ 108154 h 321476"/>
              <a:gd name="connsiteX4" fmla="*/ 14517 w 240410"/>
              <a:gd name="connsiteY4" fmla="*/ 317704 h 321476"/>
              <a:gd name="connsiteX5" fmla="*/ 3405 w 240410"/>
              <a:gd name="connsiteY5" fmla="*/ 231979 h 321476"/>
              <a:gd name="connsiteX6" fmla="*/ 11342 w 240410"/>
              <a:gd name="connsiteY6" fmla="*/ 93867 h 321476"/>
              <a:gd name="connsiteX7" fmla="*/ 117705 w 240410"/>
              <a:gd name="connsiteY7" fmla="*/ 19254 h 321476"/>
              <a:gd name="connsiteX8" fmla="*/ 166917 w 240410"/>
              <a:gd name="connsiteY8" fmla="*/ 39892 h 321476"/>
              <a:gd name="connsiteX9" fmla="*/ 239942 w 240410"/>
              <a:gd name="connsiteY9" fmla="*/ 84342 h 32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0" h="321476">
                <a:moveTo>
                  <a:pt x="239942" y="84342"/>
                </a:moveTo>
                <a:cubicBezTo>
                  <a:pt x="233857" y="77727"/>
                  <a:pt x="165594" y="3908"/>
                  <a:pt x="130405" y="204"/>
                </a:cubicBezTo>
                <a:cubicBezTo>
                  <a:pt x="95216" y="-3500"/>
                  <a:pt x="48120" y="44125"/>
                  <a:pt x="28805" y="62117"/>
                </a:cubicBezTo>
                <a:cubicBezTo>
                  <a:pt x="9490" y="80109"/>
                  <a:pt x="16898" y="65556"/>
                  <a:pt x="14517" y="108154"/>
                </a:cubicBezTo>
                <a:cubicBezTo>
                  <a:pt x="12136" y="150752"/>
                  <a:pt x="16369" y="297067"/>
                  <a:pt x="14517" y="317704"/>
                </a:cubicBezTo>
                <a:cubicBezTo>
                  <a:pt x="12665" y="338342"/>
                  <a:pt x="3934" y="269285"/>
                  <a:pt x="3405" y="231979"/>
                </a:cubicBezTo>
                <a:cubicBezTo>
                  <a:pt x="2876" y="194673"/>
                  <a:pt x="-7708" y="129321"/>
                  <a:pt x="11342" y="93867"/>
                </a:cubicBezTo>
                <a:cubicBezTo>
                  <a:pt x="30392" y="58413"/>
                  <a:pt x="91776" y="28250"/>
                  <a:pt x="117705" y="19254"/>
                </a:cubicBezTo>
                <a:cubicBezTo>
                  <a:pt x="143634" y="10258"/>
                  <a:pt x="142575" y="26663"/>
                  <a:pt x="166917" y="39892"/>
                </a:cubicBezTo>
                <a:cubicBezTo>
                  <a:pt x="191259" y="53121"/>
                  <a:pt x="246027" y="90957"/>
                  <a:pt x="239942" y="84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3C2D5F2E-AE8B-473A-AAEB-18D01AF643F2}"/>
              </a:ext>
            </a:extLst>
          </p:cNvPr>
          <p:cNvSpPr/>
          <p:nvPr/>
        </p:nvSpPr>
        <p:spPr>
          <a:xfrm>
            <a:off x="2055449" y="4479925"/>
            <a:ext cx="372670" cy="681377"/>
          </a:xfrm>
          <a:custGeom>
            <a:avLst/>
            <a:gdLst>
              <a:gd name="connsiteX0" fmla="*/ 9889 w 372670"/>
              <a:gd name="connsiteY0" fmla="*/ 0 h 681377"/>
              <a:gd name="connsiteX1" fmla="*/ 9889 w 372670"/>
              <a:gd name="connsiteY1" fmla="*/ 58738 h 681377"/>
              <a:gd name="connsiteX2" fmla="*/ 9889 w 372670"/>
              <a:gd name="connsiteY2" fmla="*/ 117475 h 681377"/>
              <a:gd name="connsiteX3" fmla="*/ 14651 w 372670"/>
              <a:gd name="connsiteY3" fmla="*/ 163513 h 681377"/>
              <a:gd name="connsiteX4" fmla="*/ 92439 w 372670"/>
              <a:gd name="connsiteY4" fmla="*/ 295275 h 681377"/>
              <a:gd name="connsiteX5" fmla="*/ 167051 w 372670"/>
              <a:gd name="connsiteY5" fmla="*/ 428625 h 681377"/>
              <a:gd name="connsiteX6" fmla="*/ 235314 w 372670"/>
              <a:gd name="connsiteY6" fmla="*/ 552450 h 681377"/>
              <a:gd name="connsiteX7" fmla="*/ 357551 w 372670"/>
              <a:gd name="connsiteY7" fmla="*/ 631825 h 681377"/>
              <a:gd name="connsiteX8" fmla="*/ 368664 w 372670"/>
              <a:gd name="connsiteY8" fmla="*/ 681038 h 681377"/>
              <a:gd name="connsiteX9" fmla="*/ 338501 w 372670"/>
              <a:gd name="connsiteY9" fmla="*/ 608013 h 681377"/>
              <a:gd name="connsiteX10" fmla="*/ 233726 w 372670"/>
              <a:gd name="connsiteY10" fmla="*/ 481013 h 681377"/>
              <a:gd name="connsiteX11" fmla="*/ 21001 w 372670"/>
              <a:gd name="connsiteY11" fmla="*/ 141288 h 681377"/>
              <a:gd name="connsiteX12" fmla="*/ 9889 w 372670"/>
              <a:gd name="connsiteY12" fmla="*/ 0 h 6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670" h="681377">
                <a:moveTo>
                  <a:pt x="9889" y="0"/>
                </a:moveTo>
                <a:lnTo>
                  <a:pt x="9889" y="58738"/>
                </a:lnTo>
                <a:lnTo>
                  <a:pt x="9889" y="117475"/>
                </a:lnTo>
                <a:cubicBezTo>
                  <a:pt x="10683" y="134937"/>
                  <a:pt x="893" y="133880"/>
                  <a:pt x="14651" y="163513"/>
                </a:cubicBezTo>
                <a:cubicBezTo>
                  <a:pt x="28409" y="193146"/>
                  <a:pt x="67039" y="251090"/>
                  <a:pt x="92439" y="295275"/>
                </a:cubicBezTo>
                <a:cubicBezTo>
                  <a:pt x="117839" y="339460"/>
                  <a:pt x="143239" y="385763"/>
                  <a:pt x="167051" y="428625"/>
                </a:cubicBezTo>
                <a:cubicBezTo>
                  <a:pt x="190864" y="471488"/>
                  <a:pt x="203564" y="518583"/>
                  <a:pt x="235314" y="552450"/>
                </a:cubicBezTo>
                <a:cubicBezTo>
                  <a:pt x="267064" y="586317"/>
                  <a:pt x="335326" y="610394"/>
                  <a:pt x="357551" y="631825"/>
                </a:cubicBezTo>
                <a:cubicBezTo>
                  <a:pt x="379776" y="653256"/>
                  <a:pt x="371839" y="685007"/>
                  <a:pt x="368664" y="681038"/>
                </a:cubicBezTo>
                <a:cubicBezTo>
                  <a:pt x="365489" y="677069"/>
                  <a:pt x="360991" y="641350"/>
                  <a:pt x="338501" y="608013"/>
                </a:cubicBezTo>
                <a:cubicBezTo>
                  <a:pt x="316011" y="574676"/>
                  <a:pt x="286643" y="558800"/>
                  <a:pt x="233726" y="481013"/>
                </a:cubicBezTo>
                <a:cubicBezTo>
                  <a:pt x="180809" y="403226"/>
                  <a:pt x="56190" y="218546"/>
                  <a:pt x="21001" y="141288"/>
                </a:cubicBezTo>
                <a:cubicBezTo>
                  <a:pt x="-14188" y="64030"/>
                  <a:pt x="4200" y="40746"/>
                  <a:pt x="98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6212CE3B-3815-4740-8375-34AA395CD3F0}"/>
              </a:ext>
            </a:extLst>
          </p:cNvPr>
          <p:cNvSpPr/>
          <p:nvPr/>
        </p:nvSpPr>
        <p:spPr>
          <a:xfrm>
            <a:off x="2080691" y="4244364"/>
            <a:ext cx="234520" cy="686994"/>
          </a:xfrm>
          <a:custGeom>
            <a:avLst/>
            <a:gdLst>
              <a:gd name="connsiteX0" fmla="*/ 48147 w 234520"/>
              <a:gd name="connsiteY0" fmla="*/ 5374 h 686994"/>
              <a:gd name="connsiteX1" fmla="*/ 522 w 234520"/>
              <a:gd name="connsiteY1" fmla="*/ 99036 h 686994"/>
              <a:gd name="connsiteX2" fmla="*/ 22747 w 234520"/>
              <a:gd name="connsiteY2" fmla="*/ 189524 h 686994"/>
              <a:gd name="connsiteX3" fmla="*/ 22747 w 234520"/>
              <a:gd name="connsiteY3" fmla="*/ 253024 h 686994"/>
              <a:gd name="connsiteX4" fmla="*/ 24334 w 234520"/>
              <a:gd name="connsiteY4" fmla="*/ 305411 h 686994"/>
              <a:gd name="connsiteX5" fmla="*/ 51322 w 234520"/>
              <a:gd name="connsiteY5" fmla="*/ 437174 h 686994"/>
              <a:gd name="connsiteX6" fmla="*/ 183084 w 234520"/>
              <a:gd name="connsiteY6" fmla="*/ 603861 h 686994"/>
              <a:gd name="connsiteX7" fmla="*/ 233884 w 234520"/>
              <a:gd name="connsiteY7" fmla="*/ 686411 h 686994"/>
              <a:gd name="connsiteX8" fmla="*/ 198959 w 234520"/>
              <a:gd name="connsiteY8" fmla="*/ 629261 h 686994"/>
              <a:gd name="connsiteX9" fmla="*/ 35447 w 234520"/>
              <a:gd name="connsiteY9" fmla="*/ 430824 h 686994"/>
              <a:gd name="connsiteX10" fmla="*/ 6872 w 234520"/>
              <a:gd name="connsiteY10" fmla="*/ 268899 h 686994"/>
              <a:gd name="connsiteX11" fmla="*/ 48147 w 234520"/>
              <a:gd name="connsiteY11" fmla="*/ 5374 h 68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520" h="686994">
                <a:moveTo>
                  <a:pt x="48147" y="5374"/>
                </a:moveTo>
                <a:cubicBezTo>
                  <a:pt x="47089" y="-22936"/>
                  <a:pt x="4755" y="68344"/>
                  <a:pt x="522" y="99036"/>
                </a:cubicBezTo>
                <a:cubicBezTo>
                  <a:pt x="-3711" y="129728"/>
                  <a:pt x="19043" y="163859"/>
                  <a:pt x="22747" y="189524"/>
                </a:cubicBezTo>
                <a:cubicBezTo>
                  <a:pt x="26451" y="215189"/>
                  <a:pt x="22482" y="233710"/>
                  <a:pt x="22747" y="253024"/>
                </a:cubicBezTo>
                <a:cubicBezTo>
                  <a:pt x="23011" y="272339"/>
                  <a:pt x="19572" y="274720"/>
                  <a:pt x="24334" y="305411"/>
                </a:cubicBezTo>
                <a:cubicBezTo>
                  <a:pt x="29096" y="336102"/>
                  <a:pt x="24864" y="387432"/>
                  <a:pt x="51322" y="437174"/>
                </a:cubicBezTo>
                <a:cubicBezTo>
                  <a:pt x="77780" y="486916"/>
                  <a:pt x="152657" y="562322"/>
                  <a:pt x="183084" y="603861"/>
                </a:cubicBezTo>
                <a:cubicBezTo>
                  <a:pt x="213511" y="645401"/>
                  <a:pt x="231238" y="682178"/>
                  <a:pt x="233884" y="686411"/>
                </a:cubicBezTo>
                <a:cubicBezTo>
                  <a:pt x="236530" y="690644"/>
                  <a:pt x="232032" y="671859"/>
                  <a:pt x="198959" y="629261"/>
                </a:cubicBezTo>
                <a:cubicBezTo>
                  <a:pt x="165886" y="586663"/>
                  <a:pt x="67461" y="490884"/>
                  <a:pt x="35447" y="430824"/>
                </a:cubicBezTo>
                <a:cubicBezTo>
                  <a:pt x="3433" y="370764"/>
                  <a:pt x="5284" y="339807"/>
                  <a:pt x="6872" y="268899"/>
                </a:cubicBezTo>
                <a:cubicBezTo>
                  <a:pt x="8459" y="197991"/>
                  <a:pt x="49205" y="33684"/>
                  <a:pt x="48147" y="5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38D52B5-E1C6-4DF6-8E16-9C8FB2B19DC6}"/>
              </a:ext>
            </a:extLst>
          </p:cNvPr>
          <p:cNvSpPr/>
          <p:nvPr/>
        </p:nvSpPr>
        <p:spPr>
          <a:xfrm>
            <a:off x="2133296" y="4241777"/>
            <a:ext cx="79878" cy="271667"/>
          </a:xfrm>
          <a:custGeom>
            <a:avLst/>
            <a:gdLst>
              <a:gd name="connsiteX0" fmla="*/ 304 w 79878"/>
              <a:gd name="connsiteY0" fmla="*/ 23 h 271667"/>
              <a:gd name="connsiteX1" fmla="*/ 51104 w 79878"/>
              <a:gd name="connsiteY1" fmla="*/ 96861 h 271667"/>
              <a:gd name="connsiteX2" fmla="*/ 17767 w 79878"/>
              <a:gd name="connsiteY2" fmla="*/ 171473 h 271667"/>
              <a:gd name="connsiteX3" fmla="*/ 5067 w 79878"/>
              <a:gd name="connsiteY3" fmla="*/ 246086 h 271667"/>
              <a:gd name="connsiteX4" fmla="*/ 6654 w 79878"/>
              <a:gd name="connsiteY4" fmla="*/ 269898 h 271667"/>
              <a:gd name="connsiteX5" fmla="*/ 28879 w 79878"/>
              <a:gd name="connsiteY5" fmla="*/ 204811 h 271667"/>
              <a:gd name="connsiteX6" fmla="*/ 79679 w 79878"/>
              <a:gd name="connsiteY6" fmla="*/ 88923 h 271667"/>
              <a:gd name="connsiteX7" fmla="*/ 304 w 79878"/>
              <a:gd name="connsiteY7" fmla="*/ 23 h 27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878" h="271667">
                <a:moveTo>
                  <a:pt x="304" y="23"/>
                </a:moveTo>
                <a:cubicBezTo>
                  <a:pt x="-4458" y="1346"/>
                  <a:pt x="48193" y="68286"/>
                  <a:pt x="51104" y="96861"/>
                </a:cubicBezTo>
                <a:cubicBezTo>
                  <a:pt x="54015" y="125436"/>
                  <a:pt x="25440" y="146602"/>
                  <a:pt x="17767" y="171473"/>
                </a:cubicBezTo>
                <a:cubicBezTo>
                  <a:pt x="10094" y="196344"/>
                  <a:pt x="6919" y="229682"/>
                  <a:pt x="5067" y="246086"/>
                </a:cubicBezTo>
                <a:cubicBezTo>
                  <a:pt x="3215" y="262490"/>
                  <a:pt x="2685" y="276777"/>
                  <a:pt x="6654" y="269898"/>
                </a:cubicBezTo>
                <a:cubicBezTo>
                  <a:pt x="10623" y="263019"/>
                  <a:pt x="16708" y="234973"/>
                  <a:pt x="28879" y="204811"/>
                </a:cubicBezTo>
                <a:cubicBezTo>
                  <a:pt x="41050" y="174649"/>
                  <a:pt x="83118" y="123319"/>
                  <a:pt x="79679" y="88923"/>
                </a:cubicBezTo>
                <a:cubicBezTo>
                  <a:pt x="76240" y="54527"/>
                  <a:pt x="5066" y="-1300"/>
                  <a:pt x="30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DA29A7DB-5E60-4C6B-B9BA-CB33169B62BA}"/>
              </a:ext>
            </a:extLst>
          </p:cNvPr>
          <p:cNvSpPr/>
          <p:nvPr/>
        </p:nvSpPr>
        <p:spPr>
          <a:xfrm>
            <a:off x="2127141" y="4195665"/>
            <a:ext cx="122189" cy="83939"/>
          </a:xfrm>
          <a:custGeom>
            <a:avLst/>
            <a:gdLst>
              <a:gd name="connsiteX0" fmla="*/ 109 w 122189"/>
              <a:gd name="connsiteY0" fmla="*/ 98 h 83939"/>
              <a:gd name="connsiteX1" fmla="*/ 73134 w 122189"/>
              <a:gd name="connsiteY1" fmla="*/ 17560 h 83939"/>
              <a:gd name="connsiteX2" fmla="*/ 120759 w 122189"/>
              <a:gd name="connsiteY2" fmla="*/ 82648 h 83939"/>
              <a:gd name="connsiteX3" fmla="*/ 108059 w 122189"/>
              <a:gd name="connsiteY3" fmla="*/ 57248 h 83939"/>
              <a:gd name="connsiteX4" fmla="*/ 90597 w 122189"/>
              <a:gd name="connsiteY4" fmla="*/ 12798 h 83939"/>
              <a:gd name="connsiteX5" fmla="*/ 109 w 122189"/>
              <a:gd name="connsiteY5" fmla="*/ 98 h 8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89" h="83939">
                <a:moveTo>
                  <a:pt x="109" y="98"/>
                </a:moveTo>
                <a:cubicBezTo>
                  <a:pt x="-2801" y="892"/>
                  <a:pt x="53026" y="3802"/>
                  <a:pt x="73134" y="17560"/>
                </a:cubicBezTo>
                <a:cubicBezTo>
                  <a:pt x="93242" y="31318"/>
                  <a:pt x="114938" y="76033"/>
                  <a:pt x="120759" y="82648"/>
                </a:cubicBezTo>
                <a:cubicBezTo>
                  <a:pt x="126580" y="89263"/>
                  <a:pt x="113086" y="68890"/>
                  <a:pt x="108059" y="57248"/>
                </a:cubicBezTo>
                <a:cubicBezTo>
                  <a:pt x="103032" y="45606"/>
                  <a:pt x="109647" y="22323"/>
                  <a:pt x="90597" y="12798"/>
                </a:cubicBezTo>
                <a:cubicBezTo>
                  <a:pt x="71547" y="3273"/>
                  <a:pt x="3019" y="-696"/>
                  <a:pt x="109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AFB0182-00A6-40C9-A9E0-8394E5A0AF6D}"/>
              </a:ext>
            </a:extLst>
          </p:cNvPr>
          <p:cNvSpPr/>
          <p:nvPr/>
        </p:nvSpPr>
        <p:spPr>
          <a:xfrm>
            <a:off x="2140367" y="4589900"/>
            <a:ext cx="172341" cy="307915"/>
          </a:xfrm>
          <a:custGeom>
            <a:avLst/>
            <a:gdLst>
              <a:gd name="connsiteX0" fmla="*/ 9108 w 172341"/>
              <a:gd name="connsiteY0" fmla="*/ 1150 h 307915"/>
              <a:gd name="connsiteX1" fmla="*/ 9108 w 172341"/>
              <a:gd name="connsiteY1" fmla="*/ 77350 h 307915"/>
              <a:gd name="connsiteX2" fmla="*/ 112296 w 172341"/>
              <a:gd name="connsiteY2" fmla="*/ 186888 h 307915"/>
              <a:gd name="connsiteX3" fmla="*/ 151983 w 172341"/>
              <a:gd name="connsiteY3" fmla="*/ 255150 h 307915"/>
              <a:gd name="connsiteX4" fmla="*/ 163096 w 172341"/>
              <a:gd name="connsiteY4" fmla="*/ 307538 h 307915"/>
              <a:gd name="connsiteX5" fmla="*/ 163096 w 172341"/>
              <a:gd name="connsiteY5" fmla="*/ 228163 h 307915"/>
              <a:gd name="connsiteX6" fmla="*/ 44033 w 172341"/>
              <a:gd name="connsiteY6" fmla="*/ 136088 h 307915"/>
              <a:gd name="connsiteX7" fmla="*/ 9108 w 172341"/>
              <a:gd name="connsiteY7" fmla="*/ 1150 h 30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341" h="307915">
                <a:moveTo>
                  <a:pt x="9108" y="1150"/>
                </a:moveTo>
                <a:cubicBezTo>
                  <a:pt x="3287" y="-8640"/>
                  <a:pt x="-8090" y="46394"/>
                  <a:pt x="9108" y="77350"/>
                </a:cubicBezTo>
                <a:cubicBezTo>
                  <a:pt x="26306" y="108306"/>
                  <a:pt x="88484" y="157255"/>
                  <a:pt x="112296" y="186888"/>
                </a:cubicBezTo>
                <a:cubicBezTo>
                  <a:pt x="136108" y="216521"/>
                  <a:pt x="143516" y="235042"/>
                  <a:pt x="151983" y="255150"/>
                </a:cubicBezTo>
                <a:cubicBezTo>
                  <a:pt x="160450" y="275258"/>
                  <a:pt x="161244" y="312036"/>
                  <a:pt x="163096" y="307538"/>
                </a:cubicBezTo>
                <a:cubicBezTo>
                  <a:pt x="164948" y="303040"/>
                  <a:pt x="182940" y="256738"/>
                  <a:pt x="163096" y="228163"/>
                </a:cubicBezTo>
                <a:cubicBezTo>
                  <a:pt x="143252" y="199588"/>
                  <a:pt x="68639" y="170484"/>
                  <a:pt x="44033" y="136088"/>
                </a:cubicBezTo>
                <a:cubicBezTo>
                  <a:pt x="19427" y="101692"/>
                  <a:pt x="14929" y="10940"/>
                  <a:pt x="9108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E622DA77-0F9D-4825-A5BC-1CCEE2C6362A}"/>
              </a:ext>
            </a:extLst>
          </p:cNvPr>
          <p:cNvSpPr/>
          <p:nvPr/>
        </p:nvSpPr>
        <p:spPr>
          <a:xfrm>
            <a:off x="2172532" y="4338573"/>
            <a:ext cx="70699" cy="159305"/>
          </a:xfrm>
          <a:custGeom>
            <a:avLst/>
            <a:gdLst>
              <a:gd name="connsiteX0" fmla="*/ 70606 w 70699"/>
              <a:gd name="connsiteY0" fmla="*/ 65 h 159305"/>
              <a:gd name="connsiteX1" fmla="*/ 43618 w 70699"/>
              <a:gd name="connsiteY1" fmla="*/ 114365 h 159305"/>
              <a:gd name="connsiteX2" fmla="*/ 13456 w 70699"/>
              <a:gd name="connsiteY2" fmla="*/ 149290 h 159305"/>
              <a:gd name="connsiteX3" fmla="*/ 756 w 70699"/>
              <a:gd name="connsiteY3" fmla="*/ 155640 h 159305"/>
              <a:gd name="connsiteX4" fmla="*/ 34093 w 70699"/>
              <a:gd name="connsiteY4" fmla="*/ 98490 h 159305"/>
              <a:gd name="connsiteX5" fmla="*/ 70606 w 70699"/>
              <a:gd name="connsiteY5" fmla="*/ 65 h 15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699" h="159305">
                <a:moveTo>
                  <a:pt x="70606" y="65"/>
                </a:moveTo>
                <a:cubicBezTo>
                  <a:pt x="72194" y="2711"/>
                  <a:pt x="53143" y="89494"/>
                  <a:pt x="43618" y="114365"/>
                </a:cubicBezTo>
                <a:cubicBezTo>
                  <a:pt x="34093" y="139236"/>
                  <a:pt x="20600" y="142411"/>
                  <a:pt x="13456" y="149290"/>
                </a:cubicBezTo>
                <a:cubicBezTo>
                  <a:pt x="6312" y="156169"/>
                  <a:pt x="-2684" y="164107"/>
                  <a:pt x="756" y="155640"/>
                </a:cubicBezTo>
                <a:cubicBezTo>
                  <a:pt x="4196" y="147173"/>
                  <a:pt x="22716" y="120980"/>
                  <a:pt x="34093" y="98490"/>
                </a:cubicBezTo>
                <a:cubicBezTo>
                  <a:pt x="45470" y="76000"/>
                  <a:pt x="69018" y="-2581"/>
                  <a:pt x="7060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37298F4B-BD4B-455E-A1E3-722CF09FC2C0}"/>
              </a:ext>
            </a:extLst>
          </p:cNvPr>
          <p:cNvSpPr/>
          <p:nvPr/>
        </p:nvSpPr>
        <p:spPr>
          <a:xfrm>
            <a:off x="2298533" y="4494010"/>
            <a:ext cx="85806" cy="377938"/>
          </a:xfrm>
          <a:custGeom>
            <a:avLst/>
            <a:gdLst>
              <a:gd name="connsiteX0" fmla="*/ 33505 w 85806"/>
              <a:gd name="connsiteY0" fmla="*/ 1790 h 377938"/>
              <a:gd name="connsiteX1" fmla="*/ 12867 w 85806"/>
              <a:gd name="connsiteY1" fmla="*/ 97040 h 377938"/>
              <a:gd name="connsiteX2" fmla="*/ 167 w 85806"/>
              <a:gd name="connsiteY2" fmla="*/ 157365 h 377938"/>
              <a:gd name="connsiteX3" fmla="*/ 11280 w 85806"/>
              <a:gd name="connsiteY3" fmla="*/ 211340 h 377938"/>
              <a:gd name="connsiteX4" fmla="*/ 76367 w 85806"/>
              <a:gd name="connsiteY4" fmla="*/ 331990 h 377938"/>
              <a:gd name="connsiteX5" fmla="*/ 74780 w 85806"/>
              <a:gd name="connsiteY5" fmla="*/ 376440 h 377938"/>
              <a:gd name="connsiteX6" fmla="*/ 84305 w 85806"/>
              <a:gd name="connsiteY6" fmla="*/ 284365 h 377938"/>
              <a:gd name="connsiteX7" fmla="*/ 38267 w 85806"/>
              <a:gd name="connsiteY7" fmla="*/ 187528 h 377938"/>
              <a:gd name="connsiteX8" fmla="*/ 33505 w 85806"/>
              <a:gd name="connsiteY8" fmla="*/ 1790 h 37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06" h="377938">
                <a:moveTo>
                  <a:pt x="33505" y="1790"/>
                </a:moveTo>
                <a:cubicBezTo>
                  <a:pt x="29272" y="-13291"/>
                  <a:pt x="18423" y="71111"/>
                  <a:pt x="12867" y="97040"/>
                </a:cubicBezTo>
                <a:cubicBezTo>
                  <a:pt x="7311" y="122969"/>
                  <a:pt x="431" y="138315"/>
                  <a:pt x="167" y="157365"/>
                </a:cubicBezTo>
                <a:cubicBezTo>
                  <a:pt x="-97" y="176415"/>
                  <a:pt x="-1420" y="182236"/>
                  <a:pt x="11280" y="211340"/>
                </a:cubicBezTo>
                <a:cubicBezTo>
                  <a:pt x="23980" y="240444"/>
                  <a:pt x="65784" y="304473"/>
                  <a:pt x="76367" y="331990"/>
                </a:cubicBezTo>
                <a:cubicBezTo>
                  <a:pt x="86950" y="359507"/>
                  <a:pt x="73457" y="384377"/>
                  <a:pt x="74780" y="376440"/>
                </a:cubicBezTo>
                <a:cubicBezTo>
                  <a:pt x="76103" y="368503"/>
                  <a:pt x="90391" y="315850"/>
                  <a:pt x="84305" y="284365"/>
                </a:cubicBezTo>
                <a:cubicBezTo>
                  <a:pt x="78220" y="252880"/>
                  <a:pt x="45411" y="231713"/>
                  <a:pt x="38267" y="187528"/>
                </a:cubicBezTo>
                <a:cubicBezTo>
                  <a:pt x="31123" y="143343"/>
                  <a:pt x="37738" y="16871"/>
                  <a:pt x="33505" y="1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D36729B3-68FC-424C-A0B2-9873BA121F35}"/>
              </a:ext>
            </a:extLst>
          </p:cNvPr>
          <p:cNvSpPr/>
          <p:nvPr/>
        </p:nvSpPr>
        <p:spPr>
          <a:xfrm>
            <a:off x="2171013" y="4489335"/>
            <a:ext cx="164200" cy="219723"/>
          </a:xfrm>
          <a:custGeom>
            <a:avLst/>
            <a:gdLst>
              <a:gd name="connsiteX0" fmla="*/ 164200 w 164200"/>
              <a:gd name="connsiteY0" fmla="*/ 17578 h 219723"/>
              <a:gd name="connsiteX1" fmla="*/ 10212 w 164200"/>
              <a:gd name="connsiteY1" fmla="*/ 47740 h 219723"/>
              <a:gd name="connsiteX2" fmla="*/ 21325 w 164200"/>
              <a:gd name="connsiteY2" fmla="*/ 117590 h 219723"/>
              <a:gd name="connsiteX3" fmla="*/ 76887 w 164200"/>
              <a:gd name="connsiteY3" fmla="*/ 219190 h 219723"/>
              <a:gd name="connsiteX4" fmla="*/ 41962 w 164200"/>
              <a:gd name="connsiteY4" fmla="*/ 150928 h 219723"/>
              <a:gd name="connsiteX5" fmla="*/ 10212 w 164200"/>
              <a:gd name="connsiteY5" fmla="*/ 9640 h 219723"/>
              <a:gd name="connsiteX6" fmla="*/ 164200 w 164200"/>
              <a:gd name="connsiteY6" fmla="*/ 17578 h 21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200" h="219723">
                <a:moveTo>
                  <a:pt x="164200" y="17578"/>
                </a:moveTo>
                <a:cubicBezTo>
                  <a:pt x="164200" y="23928"/>
                  <a:pt x="34025" y="31071"/>
                  <a:pt x="10212" y="47740"/>
                </a:cubicBezTo>
                <a:cubicBezTo>
                  <a:pt x="-13601" y="64409"/>
                  <a:pt x="10213" y="89015"/>
                  <a:pt x="21325" y="117590"/>
                </a:cubicBezTo>
                <a:cubicBezTo>
                  <a:pt x="32437" y="146165"/>
                  <a:pt x="73447" y="213634"/>
                  <a:pt x="76887" y="219190"/>
                </a:cubicBezTo>
                <a:cubicBezTo>
                  <a:pt x="80326" y="224746"/>
                  <a:pt x="53074" y="185853"/>
                  <a:pt x="41962" y="150928"/>
                </a:cubicBezTo>
                <a:cubicBezTo>
                  <a:pt x="30849" y="116003"/>
                  <a:pt x="-7515" y="32659"/>
                  <a:pt x="10212" y="9640"/>
                </a:cubicBezTo>
                <a:cubicBezTo>
                  <a:pt x="27939" y="-13379"/>
                  <a:pt x="164200" y="11228"/>
                  <a:pt x="164200" y="17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2577AEA-FD96-4E06-8508-C8B18852EB4B}"/>
              </a:ext>
            </a:extLst>
          </p:cNvPr>
          <p:cNvSpPr/>
          <p:nvPr/>
        </p:nvSpPr>
        <p:spPr>
          <a:xfrm>
            <a:off x="2362200" y="4600531"/>
            <a:ext cx="61338" cy="434195"/>
          </a:xfrm>
          <a:custGeom>
            <a:avLst/>
            <a:gdLst>
              <a:gd name="connsiteX0" fmla="*/ 28575 w 61338"/>
              <a:gd name="connsiteY0" fmla="*/ 44 h 434195"/>
              <a:gd name="connsiteX1" fmla="*/ 0 w 61338"/>
              <a:gd name="connsiteY1" fmla="*/ 142919 h 434195"/>
              <a:gd name="connsiteX2" fmla="*/ 28575 w 61338"/>
              <a:gd name="connsiteY2" fmla="*/ 431844 h 434195"/>
              <a:gd name="connsiteX3" fmla="*/ 57150 w 61338"/>
              <a:gd name="connsiteY3" fmla="*/ 273094 h 434195"/>
              <a:gd name="connsiteX4" fmla="*/ 57150 w 61338"/>
              <a:gd name="connsiteY4" fmla="*/ 155619 h 434195"/>
              <a:gd name="connsiteX5" fmla="*/ 28575 w 61338"/>
              <a:gd name="connsiteY5" fmla="*/ 44 h 43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38" h="434195">
                <a:moveTo>
                  <a:pt x="28575" y="44"/>
                </a:moveTo>
                <a:cubicBezTo>
                  <a:pt x="19050" y="-2073"/>
                  <a:pt x="0" y="70952"/>
                  <a:pt x="0" y="142919"/>
                </a:cubicBezTo>
                <a:cubicBezTo>
                  <a:pt x="0" y="214886"/>
                  <a:pt x="19050" y="410148"/>
                  <a:pt x="28575" y="431844"/>
                </a:cubicBezTo>
                <a:cubicBezTo>
                  <a:pt x="38100" y="453540"/>
                  <a:pt x="52388" y="319132"/>
                  <a:pt x="57150" y="273094"/>
                </a:cubicBezTo>
                <a:cubicBezTo>
                  <a:pt x="61913" y="227057"/>
                  <a:pt x="63500" y="195836"/>
                  <a:pt x="57150" y="155619"/>
                </a:cubicBezTo>
                <a:cubicBezTo>
                  <a:pt x="50800" y="115402"/>
                  <a:pt x="38100" y="2161"/>
                  <a:pt x="28575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65D29E6-24BB-49FC-9395-EF2DA32F59E2}"/>
              </a:ext>
            </a:extLst>
          </p:cNvPr>
          <p:cNvSpPr/>
          <p:nvPr/>
        </p:nvSpPr>
        <p:spPr>
          <a:xfrm>
            <a:off x="2425538" y="5119879"/>
            <a:ext cx="220234" cy="741162"/>
          </a:xfrm>
          <a:custGeom>
            <a:avLst/>
            <a:gdLst>
              <a:gd name="connsiteX0" fmla="*/ 162 w 220234"/>
              <a:gd name="connsiteY0" fmla="*/ 1396 h 741162"/>
              <a:gd name="connsiteX1" fmla="*/ 47787 w 220234"/>
              <a:gd name="connsiteY1" fmla="*/ 268096 h 741162"/>
              <a:gd name="connsiteX2" fmla="*/ 120812 w 220234"/>
              <a:gd name="connsiteY2" fmla="*/ 442721 h 741162"/>
              <a:gd name="connsiteX3" fmla="*/ 219237 w 220234"/>
              <a:gd name="connsiteY3" fmla="*/ 734821 h 741162"/>
              <a:gd name="connsiteX4" fmla="*/ 165262 w 220234"/>
              <a:gd name="connsiteY4" fmla="*/ 623696 h 741162"/>
              <a:gd name="connsiteX5" fmla="*/ 63662 w 220234"/>
              <a:gd name="connsiteY5" fmla="*/ 391921 h 741162"/>
              <a:gd name="connsiteX6" fmla="*/ 162 w 220234"/>
              <a:gd name="connsiteY6" fmla="*/ 1396 h 74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234" h="741162">
                <a:moveTo>
                  <a:pt x="162" y="1396"/>
                </a:moveTo>
                <a:cubicBezTo>
                  <a:pt x="-2484" y="-19241"/>
                  <a:pt x="27679" y="194542"/>
                  <a:pt x="47787" y="268096"/>
                </a:cubicBezTo>
                <a:cubicBezTo>
                  <a:pt x="67895" y="341650"/>
                  <a:pt x="92237" y="364934"/>
                  <a:pt x="120812" y="442721"/>
                </a:cubicBezTo>
                <a:cubicBezTo>
                  <a:pt x="149387" y="520508"/>
                  <a:pt x="211829" y="704659"/>
                  <a:pt x="219237" y="734821"/>
                </a:cubicBezTo>
                <a:cubicBezTo>
                  <a:pt x="226645" y="764983"/>
                  <a:pt x="191191" y="680846"/>
                  <a:pt x="165262" y="623696"/>
                </a:cubicBezTo>
                <a:cubicBezTo>
                  <a:pt x="139333" y="566546"/>
                  <a:pt x="89062" y="488229"/>
                  <a:pt x="63662" y="391921"/>
                </a:cubicBezTo>
                <a:cubicBezTo>
                  <a:pt x="38262" y="295613"/>
                  <a:pt x="2808" y="22033"/>
                  <a:pt x="162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75EA82E-64BA-430B-B675-D5510113C390}"/>
              </a:ext>
            </a:extLst>
          </p:cNvPr>
          <p:cNvSpPr/>
          <p:nvPr/>
        </p:nvSpPr>
        <p:spPr>
          <a:xfrm>
            <a:off x="2695274" y="5930928"/>
            <a:ext cx="283515" cy="360013"/>
          </a:xfrm>
          <a:custGeom>
            <a:avLst/>
            <a:gdLst>
              <a:gd name="connsiteX0" fmla="*/ 301 w 283515"/>
              <a:gd name="connsiteY0" fmla="*/ 3147 h 360013"/>
              <a:gd name="connsiteX1" fmla="*/ 209851 w 283515"/>
              <a:gd name="connsiteY1" fmla="*/ 241272 h 360013"/>
              <a:gd name="connsiteX2" fmla="*/ 279701 w 283515"/>
              <a:gd name="connsiteY2" fmla="*/ 358747 h 360013"/>
              <a:gd name="connsiteX3" fmla="*/ 270176 w 283515"/>
              <a:gd name="connsiteY3" fmla="*/ 298422 h 360013"/>
              <a:gd name="connsiteX4" fmla="*/ 235251 w 283515"/>
              <a:gd name="connsiteY4" fmla="*/ 219047 h 360013"/>
              <a:gd name="connsiteX5" fmla="*/ 165401 w 283515"/>
              <a:gd name="connsiteY5" fmla="*/ 114272 h 360013"/>
              <a:gd name="connsiteX6" fmla="*/ 301 w 283515"/>
              <a:gd name="connsiteY6" fmla="*/ 3147 h 36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515" h="360013">
                <a:moveTo>
                  <a:pt x="301" y="3147"/>
                </a:moveTo>
                <a:cubicBezTo>
                  <a:pt x="7709" y="24314"/>
                  <a:pt x="163284" y="182005"/>
                  <a:pt x="209851" y="241272"/>
                </a:cubicBezTo>
                <a:cubicBezTo>
                  <a:pt x="256418" y="300539"/>
                  <a:pt x="269647" y="349222"/>
                  <a:pt x="279701" y="358747"/>
                </a:cubicBezTo>
                <a:cubicBezTo>
                  <a:pt x="289755" y="368272"/>
                  <a:pt x="277584" y="321705"/>
                  <a:pt x="270176" y="298422"/>
                </a:cubicBezTo>
                <a:cubicBezTo>
                  <a:pt x="262768" y="275139"/>
                  <a:pt x="252714" y="249739"/>
                  <a:pt x="235251" y="219047"/>
                </a:cubicBezTo>
                <a:cubicBezTo>
                  <a:pt x="217789" y="188355"/>
                  <a:pt x="206676" y="155547"/>
                  <a:pt x="165401" y="114272"/>
                </a:cubicBezTo>
                <a:cubicBezTo>
                  <a:pt x="124126" y="72997"/>
                  <a:pt x="-7107" y="-18020"/>
                  <a:pt x="301" y="3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0ACFA23D-30B1-4428-A8FD-47BC07A47E77}"/>
              </a:ext>
            </a:extLst>
          </p:cNvPr>
          <p:cNvSpPr/>
          <p:nvPr/>
        </p:nvSpPr>
        <p:spPr>
          <a:xfrm>
            <a:off x="3026888" y="6314287"/>
            <a:ext cx="620540" cy="224334"/>
          </a:xfrm>
          <a:custGeom>
            <a:avLst/>
            <a:gdLst>
              <a:gd name="connsiteX0" fmla="*/ 521175 w 620540"/>
              <a:gd name="connsiteY0" fmla="*/ 199226 h 224334"/>
              <a:gd name="connsiteX1" fmla="*/ 300512 w 620540"/>
              <a:gd name="connsiteY1" fmla="*/ 134138 h 224334"/>
              <a:gd name="connsiteX2" fmla="*/ 2062 w 620540"/>
              <a:gd name="connsiteY2" fmla="*/ 788 h 224334"/>
              <a:gd name="connsiteX3" fmla="*/ 176687 w 620540"/>
              <a:gd name="connsiteY3" fmla="*/ 83338 h 224334"/>
              <a:gd name="connsiteX4" fmla="*/ 335437 w 620540"/>
              <a:gd name="connsiteY4" fmla="*/ 175413 h 224334"/>
              <a:gd name="connsiteX5" fmla="*/ 610075 w 620540"/>
              <a:gd name="connsiteY5" fmla="*/ 223038 h 224334"/>
              <a:gd name="connsiteX6" fmla="*/ 521175 w 620540"/>
              <a:gd name="connsiteY6" fmla="*/ 199226 h 22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540" h="224334">
                <a:moveTo>
                  <a:pt x="521175" y="199226"/>
                </a:moveTo>
                <a:cubicBezTo>
                  <a:pt x="469581" y="184409"/>
                  <a:pt x="387031" y="167211"/>
                  <a:pt x="300512" y="134138"/>
                </a:cubicBezTo>
                <a:cubicBezTo>
                  <a:pt x="213993" y="101065"/>
                  <a:pt x="22700" y="9255"/>
                  <a:pt x="2062" y="788"/>
                </a:cubicBezTo>
                <a:cubicBezTo>
                  <a:pt x="-18576" y="-7679"/>
                  <a:pt x="121124" y="54234"/>
                  <a:pt x="176687" y="83338"/>
                </a:cubicBezTo>
                <a:cubicBezTo>
                  <a:pt x="232249" y="112442"/>
                  <a:pt x="263206" y="152130"/>
                  <a:pt x="335437" y="175413"/>
                </a:cubicBezTo>
                <a:cubicBezTo>
                  <a:pt x="407668" y="198696"/>
                  <a:pt x="571710" y="217217"/>
                  <a:pt x="610075" y="223038"/>
                </a:cubicBezTo>
                <a:cubicBezTo>
                  <a:pt x="648440" y="228859"/>
                  <a:pt x="572769" y="214043"/>
                  <a:pt x="521175" y="199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78932ED-47B7-4C55-B053-7E993C24BC49}"/>
              </a:ext>
            </a:extLst>
          </p:cNvPr>
          <p:cNvSpPr/>
          <p:nvPr/>
        </p:nvSpPr>
        <p:spPr>
          <a:xfrm>
            <a:off x="3468617" y="5865626"/>
            <a:ext cx="81210" cy="128785"/>
          </a:xfrm>
          <a:custGeom>
            <a:avLst/>
            <a:gdLst>
              <a:gd name="connsiteX0" fmla="*/ 71 w 81210"/>
              <a:gd name="connsiteY0" fmla="*/ 187 h 128785"/>
              <a:gd name="connsiteX1" fmla="*/ 28646 w 81210"/>
              <a:gd name="connsiteY1" fmla="*/ 68449 h 128785"/>
              <a:gd name="connsiteX2" fmla="*/ 28646 w 81210"/>
              <a:gd name="connsiteY2" fmla="*/ 128774 h 128785"/>
              <a:gd name="connsiteX3" fmla="*/ 52458 w 81210"/>
              <a:gd name="connsiteY3" fmla="*/ 63687 h 128785"/>
              <a:gd name="connsiteX4" fmla="*/ 81033 w 81210"/>
              <a:gd name="connsiteY4" fmla="*/ 12887 h 128785"/>
              <a:gd name="connsiteX5" fmla="*/ 38171 w 81210"/>
              <a:gd name="connsiteY5" fmla="*/ 46224 h 128785"/>
              <a:gd name="connsiteX6" fmla="*/ 71 w 81210"/>
              <a:gd name="connsiteY6" fmla="*/ 187 h 12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10" h="128785">
                <a:moveTo>
                  <a:pt x="71" y="187"/>
                </a:moveTo>
                <a:cubicBezTo>
                  <a:pt x="-1516" y="3891"/>
                  <a:pt x="23884" y="47018"/>
                  <a:pt x="28646" y="68449"/>
                </a:cubicBezTo>
                <a:cubicBezTo>
                  <a:pt x="33408" y="89880"/>
                  <a:pt x="24677" y="129568"/>
                  <a:pt x="28646" y="128774"/>
                </a:cubicBezTo>
                <a:cubicBezTo>
                  <a:pt x="32615" y="127980"/>
                  <a:pt x="43727" y="83001"/>
                  <a:pt x="52458" y="63687"/>
                </a:cubicBezTo>
                <a:cubicBezTo>
                  <a:pt x="61189" y="44373"/>
                  <a:pt x="83414" y="15797"/>
                  <a:pt x="81033" y="12887"/>
                </a:cubicBezTo>
                <a:cubicBezTo>
                  <a:pt x="78652" y="9977"/>
                  <a:pt x="49019" y="43578"/>
                  <a:pt x="38171" y="46224"/>
                </a:cubicBezTo>
                <a:cubicBezTo>
                  <a:pt x="27323" y="48870"/>
                  <a:pt x="1658" y="-3517"/>
                  <a:pt x="71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5AF2F90-A00F-44D9-84FD-EABE9DE9CFFD}"/>
              </a:ext>
            </a:extLst>
          </p:cNvPr>
          <p:cNvSpPr/>
          <p:nvPr/>
        </p:nvSpPr>
        <p:spPr>
          <a:xfrm>
            <a:off x="3528433" y="5982638"/>
            <a:ext cx="337658" cy="70511"/>
          </a:xfrm>
          <a:custGeom>
            <a:avLst/>
            <a:gdLst>
              <a:gd name="connsiteX0" fmla="*/ 2167 w 337658"/>
              <a:gd name="connsiteY0" fmla="*/ 70500 h 70511"/>
              <a:gd name="connsiteX1" fmla="*/ 183142 w 337658"/>
              <a:gd name="connsiteY1" fmla="*/ 56212 h 70511"/>
              <a:gd name="connsiteX2" fmla="*/ 316492 w 337658"/>
              <a:gd name="connsiteY2" fmla="*/ 8587 h 70511"/>
              <a:gd name="connsiteX3" fmla="*/ 326017 w 337658"/>
              <a:gd name="connsiteY3" fmla="*/ 2237 h 70511"/>
              <a:gd name="connsiteX4" fmla="*/ 203780 w 337658"/>
              <a:gd name="connsiteY4" fmla="*/ 33987 h 70511"/>
              <a:gd name="connsiteX5" fmla="*/ 92655 w 337658"/>
              <a:gd name="connsiteY5" fmla="*/ 54625 h 70511"/>
              <a:gd name="connsiteX6" fmla="*/ 2167 w 337658"/>
              <a:gd name="connsiteY6" fmla="*/ 70500 h 7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658" h="70511">
                <a:moveTo>
                  <a:pt x="2167" y="70500"/>
                </a:moveTo>
                <a:cubicBezTo>
                  <a:pt x="17248" y="70764"/>
                  <a:pt x="130755" y="66531"/>
                  <a:pt x="183142" y="56212"/>
                </a:cubicBezTo>
                <a:cubicBezTo>
                  <a:pt x="235529" y="45893"/>
                  <a:pt x="292680" y="17583"/>
                  <a:pt x="316492" y="8587"/>
                </a:cubicBezTo>
                <a:cubicBezTo>
                  <a:pt x="340304" y="-409"/>
                  <a:pt x="344802" y="-1996"/>
                  <a:pt x="326017" y="2237"/>
                </a:cubicBezTo>
                <a:cubicBezTo>
                  <a:pt x="307232" y="6470"/>
                  <a:pt x="242674" y="25256"/>
                  <a:pt x="203780" y="33987"/>
                </a:cubicBezTo>
                <a:cubicBezTo>
                  <a:pt x="164886" y="42718"/>
                  <a:pt x="131020" y="49863"/>
                  <a:pt x="92655" y="54625"/>
                </a:cubicBezTo>
                <a:cubicBezTo>
                  <a:pt x="54290" y="59387"/>
                  <a:pt x="-12914" y="70236"/>
                  <a:pt x="2167" y="70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C8F3847-AA58-4241-A61D-79C9ACD54691}"/>
              </a:ext>
            </a:extLst>
          </p:cNvPr>
          <p:cNvSpPr/>
          <p:nvPr/>
        </p:nvSpPr>
        <p:spPr>
          <a:xfrm>
            <a:off x="3386326" y="5952858"/>
            <a:ext cx="162629" cy="510077"/>
          </a:xfrm>
          <a:custGeom>
            <a:avLst/>
            <a:gdLst>
              <a:gd name="connsiteX0" fmla="*/ 112524 w 162629"/>
              <a:gd name="connsiteY0" fmla="*/ 267 h 510077"/>
              <a:gd name="connsiteX1" fmla="*/ 4574 w 162629"/>
              <a:gd name="connsiteY1" fmla="*/ 159017 h 510077"/>
              <a:gd name="connsiteX2" fmla="*/ 26799 w 162629"/>
              <a:gd name="connsiteY2" fmla="*/ 182830 h 510077"/>
              <a:gd name="connsiteX3" fmla="*/ 88712 w 162629"/>
              <a:gd name="connsiteY3" fmla="*/ 139967 h 510077"/>
              <a:gd name="connsiteX4" fmla="*/ 133162 w 162629"/>
              <a:gd name="connsiteY4" fmla="*/ 338405 h 510077"/>
              <a:gd name="connsiteX5" fmla="*/ 136337 w 162629"/>
              <a:gd name="connsiteY5" fmla="*/ 489217 h 510077"/>
              <a:gd name="connsiteX6" fmla="*/ 134749 w 162629"/>
              <a:gd name="connsiteY6" fmla="*/ 497155 h 510077"/>
              <a:gd name="connsiteX7" fmla="*/ 131574 w 162629"/>
              <a:gd name="connsiteY7" fmla="*/ 379680 h 510077"/>
              <a:gd name="connsiteX8" fmla="*/ 158562 w 162629"/>
              <a:gd name="connsiteY8" fmla="*/ 179655 h 510077"/>
              <a:gd name="connsiteX9" fmla="*/ 31562 w 162629"/>
              <a:gd name="connsiteY9" fmla="*/ 122505 h 510077"/>
              <a:gd name="connsiteX10" fmla="*/ 112524 w 162629"/>
              <a:gd name="connsiteY10" fmla="*/ 267 h 51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2629" h="510077">
                <a:moveTo>
                  <a:pt x="112524" y="267"/>
                </a:moveTo>
                <a:cubicBezTo>
                  <a:pt x="108026" y="6352"/>
                  <a:pt x="18861" y="128590"/>
                  <a:pt x="4574" y="159017"/>
                </a:cubicBezTo>
                <a:cubicBezTo>
                  <a:pt x="-9714" y="189444"/>
                  <a:pt x="12776" y="186005"/>
                  <a:pt x="26799" y="182830"/>
                </a:cubicBezTo>
                <a:cubicBezTo>
                  <a:pt x="40822" y="179655"/>
                  <a:pt x="70985" y="114038"/>
                  <a:pt x="88712" y="139967"/>
                </a:cubicBezTo>
                <a:cubicBezTo>
                  <a:pt x="106439" y="165896"/>
                  <a:pt x="125225" y="280197"/>
                  <a:pt x="133162" y="338405"/>
                </a:cubicBezTo>
                <a:cubicBezTo>
                  <a:pt x="141099" y="396613"/>
                  <a:pt x="136073" y="462759"/>
                  <a:pt x="136337" y="489217"/>
                </a:cubicBezTo>
                <a:cubicBezTo>
                  <a:pt x="136602" y="515675"/>
                  <a:pt x="135543" y="515411"/>
                  <a:pt x="134749" y="497155"/>
                </a:cubicBezTo>
                <a:cubicBezTo>
                  <a:pt x="133955" y="478899"/>
                  <a:pt x="127605" y="432597"/>
                  <a:pt x="131574" y="379680"/>
                </a:cubicBezTo>
                <a:cubicBezTo>
                  <a:pt x="135543" y="326763"/>
                  <a:pt x="175231" y="222517"/>
                  <a:pt x="158562" y="179655"/>
                </a:cubicBezTo>
                <a:cubicBezTo>
                  <a:pt x="141893" y="136793"/>
                  <a:pt x="37647" y="151345"/>
                  <a:pt x="31562" y="122505"/>
                </a:cubicBezTo>
                <a:cubicBezTo>
                  <a:pt x="25477" y="93665"/>
                  <a:pt x="117022" y="-5818"/>
                  <a:pt x="112524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A01EDAB9-9E0E-4FCE-BE13-E4D4AEDC7235}"/>
              </a:ext>
            </a:extLst>
          </p:cNvPr>
          <p:cNvSpPr/>
          <p:nvPr/>
        </p:nvSpPr>
        <p:spPr>
          <a:xfrm>
            <a:off x="3118885" y="1998104"/>
            <a:ext cx="367362" cy="118692"/>
          </a:xfrm>
          <a:custGeom>
            <a:avLst/>
            <a:gdLst>
              <a:gd name="connsiteX0" fmla="*/ 3198 w 367362"/>
              <a:gd name="connsiteY0" fmla="*/ 118563 h 118692"/>
              <a:gd name="connsiteX1" fmla="*/ 64582 w 367362"/>
              <a:gd name="connsiteY1" fmla="*/ 67763 h 118692"/>
              <a:gd name="connsiteX2" fmla="*/ 172532 w 367362"/>
              <a:gd name="connsiteY2" fmla="*/ 29 h 118692"/>
              <a:gd name="connsiteX3" fmla="*/ 278365 w 367362"/>
              <a:gd name="connsiteY3" fmla="*/ 76229 h 118692"/>
              <a:gd name="connsiteX4" fmla="*/ 367265 w 367362"/>
              <a:gd name="connsiteY4" fmla="*/ 55063 h 118692"/>
              <a:gd name="connsiteX5" fmla="*/ 261432 w 367362"/>
              <a:gd name="connsiteY5" fmla="*/ 91046 h 118692"/>
              <a:gd name="connsiteX6" fmla="*/ 161948 w 367362"/>
              <a:gd name="connsiteY6" fmla="*/ 52946 h 118692"/>
              <a:gd name="connsiteX7" fmla="*/ 3198 w 367362"/>
              <a:gd name="connsiteY7" fmla="*/ 118563 h 11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362" h="118692">
                <a:moveTo>
                  <a:pt x="3198" y="118563"/>
                </a:moveTo>
                <a:cubicBezTo>
                  <a:pt x="-13030" y="121032"/>
                  <a:pt x="36360" y="87519"/>
                  <a:pt x="64582" y="67763"/>
                </a:cubicBezTo>
                <a:cubicBezTo>
                  <a:pt x="92804" y="48007"/>
                  <a:pt x="136902" y="-1382"/>
                  <a:pt x="172532" y="29"/>
                </a:cubicBezTo>
                <a:cubicBezTo>
                  <a:pt x="208162" y="1440"/>
                  <a:pt x="245910" y="67057"/>
                  <a:pt x="278365" y="76229"/>
                </a:cubicBezTo>
                <a:cubicBezTo>
                  <a:pt x="310821" y="85401"/>
                  <a:pt x="370087" y="52593"/>
                  <a:pt x="367265" y="55063"/>
                </a:cubicBezTo>
                <a:cubicBezTo>
                  <a:pt x="364443" y="57532"/>
                  <a:pt x="295651" y="91399"/>
                  <a:pt x="261432" y="91046"/>
                </a:cubicBezTo>
                <a:cubicBezTo>
                  <a:pt x="227213" y="90693"/>
                  <a:pt x="204281" y="53299"/>
                  <a:pt x="161948" y="52946"/>
                </a:cubicBezTo>
                <a:cubicBezTo>
                  <a:pt x="119615" y="52593"/>
                  <a:pt x="19426" y="116094"/>
                  <a:pt x="3198" y="118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E08684B-E512-4EE7-B0D9-7757187E1337}"/>
              </a:ext>
            </a:extLst>
          </p:cNvPr>
          <p:cNvSpPr/>
          <p:nvPr/>
        </p:nvSpPr>
        <p:spPr>
          <a:xfrm>
            <a:off x="4599310" y="2403655"/>
            <a:ext cx="232098" cy="312054"/>
          </a:xfrm>
          <a:custGeom>
            <a:avLst/>
            <a:gdLst>
              <a:gd name="connsiteX0" fmla="*/ 2323 w 232098"/>
              <a:gd name="connsiteY0" fmla="*/ 878 h 312054"/>
              <a:gd name="connsiteX1" fmla="*/ 165307 w 232098"/>
              <a:gd name="connsiteY1" fmla="*/ 87662 h 312054"/>
              <a:gd name="connsiteX2" fmla="*/ 182240 w 232098"/>
              <a:gd name="connsiteY2" fmla="*/ 153278 h 312054"/>
              <a:gd name="connsiteX3" fmla="*/ 207640 w 232098"/>
              <a:gd name="connsiteY3" fmla="*/ 212545 h 312054"/>
              <a:gd name="connsiteX4" fmla="*/ 230923 w 232098"/>
              <a:gd name="connsiteY4" fmla="*/ 225245 h 312054"/>
              <a:gd name="connsiteX5" fmla="*/ 226690 w 232098"/>
              <a:gd name="connsiteY5" fmla="*/ 312028 h 312054"/>
              <a:gd name="connsiteX6" fmla="*/ 209757 w 232098"/>
              <a:gd name="connsiteY6" fmla="*/ 233712 h 312054"/>
              <a:gd name="connsiteX7" fmla="*/ 203407 w 232098"/>
              <a:gd name="connsiteY7" fmla="*/ 165978 h 312054"/>
              <a:gd name="connsiteX8" fmla="*/ 78523 w 232098"/>
              <a:gd name="connsiteY8" fmla="*/ 49562 h 312054"/>
              <a:gd name="connsiteX9" fmla="*/ 2323 w 232098"/>
              <a:gd name="connsiteY9" fmla="*/ 878 h 31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098" h="312054">
                <a:moveTo>
                  <a:pt x="2323" y="878"/>
                </a:moveTo>
                <a:cubicBezTo>
                  <a:pt x="16787" y="7228"/>
                  <a:pt x="135321" y="62262"/>
                  <a:pt x="165307" y="87662"/>
                </a:cubicBezTo>
                <a:cubicBezTo>
                  <a:pt x="195293" y="113062"/>
                  <a:pt x="175185" y="132464"/>
                  <a:pt x="182240" y="153278"/>
                </a:cubicBezTo>
                <a:cubicBezTo>
                  <a:pt x="189295" y="174092"/>
                  <a:pt x="199526" y="200551"/>
                  <a:pt x="207640" y="212545"/>
                </a:cubicBezTo>
                <a:cubicBezTo>
                  <a:pt x="215754" y="224540"/>
                  <a:pt x="227748" y="208665"/>
                  <a:pt x="230923" y="225245"/>
                </a:cubicBezTo>
                <a:cubicBezTo>
                  <a:pt x="234098" y="241825"/>
                  <a:pt x="230218" y="310617"/>
                  <a:pt x="226690" y="312028"/>
                </a:cubicBezTo>
                <a:cubicBezTo>
                  <a:pt x="223162" y="313439"/>
                  <a:pt x="213637" y="258054"/>
                  <a:pt x="209757" y="233712"/>
                </a:cubicBezTo>
                <a:cubicBezTo>
                  <a:pt x="205877" y="209370"/>
                  <a:pt x="225279" y="196670"/>
                  <a:pt x="203407" y="165978"/>
                </a:cubicBezTo>
                <a:cubicBezTo>
                  <a:pt x="181535" y="135286"/>
                  <a:pt x="112742" y="75315"/>
                  <a:pt x="78523" y="49562"/>
                </a:cubicBezTo>
                <a:cubicBezTo>
                  <a:pt x="44304" y="23809"/>
                  <a:pt x="-12141" y="-5472"/>
                  <a:pt x="2323" y="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CB88889-3FC7-4E0E-87A2-0B9CFFAAFED3}"/>
              </a:ext>
            </a:extLst>
          </p:cNvPr>
          <p:cNvSpPr/>
          <p:nvPr/>
        </p:nvSpPr>
        <p:spPr>
          <a:xfrm>
            <a:off x="4768797" y="2700447"/>
            <a:ext cx="175774" cy="400944"/>
          </a:xfrm>
          <a:custGeom>
            <a:avLst/>
            <a:gdLst>
              <a:gd name="connsiteX0" fmla="*/ 53 w 175774"/>
              <a:gd name="connsiteY0" fmla="*/ 420 h 400944"/>
              <a:gd name="connsiteX1" fmla="*/ 124936 w 175774"/>
              <a:gd name="connsiteY1" fmla="*/ 102020 h 400944"/>
              <a:gd name="connsiteX2" fmla="*/ 103770 w 175774"/>
              <a:gd name="connsiteY2" fmla="*/ 150703 h 400944"/>
              <a:gd name="connsiteX3" fmla="*/ 163036 w 175774"/>
              <a:gd name="connsiteY3" fmla="*/ 239603 h 400944"/>
              <a:gd name="connsiteX4" fmla="*/ 137636 w 175774"/>
              <a:gd name="connsiteY4" fmla="*/ 400470 h 400944"/>
              <a:gd name="connsiteX5" fmla="*/ 175736 w 175774"/>
              <a:gd name="connsiteY5" fmla="*/ 284053 h 400944"/>
              <a:gd name="connsiteX6" fmla="*/ 141870 w 175774"/>
              <a:gd name="connsiteY6" fmla="*/ 144353 h 400944"/>
              <a:gd name="connsiteX7" fmla="*/ 53 w 175774"/>
              <a:gd name="connsiteY7" fmla="*/ 420 h 40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774" h="400944">
                <a:moveTo>
                  <a:pt x="53" y="420"/>
                </a:moveTo>
                <a:cubicBezTo>
                  <a:pt x="-2769" y="-6635"/>
                  <a:pt x="107650" y="76973"/>
                  <a:pt x="124936" y="102020"/>
                </a:cubicBezTo>
                <a:cubicBezTo>
                  <a:pt x="142222" y="127067"/>
                  <a:pt x="97420" y="127773"/>
                  <a:pt x="103770" y="150703"/>
                </a:cubicBezTo>
                <a:cubicBezTo>
                  <a:pt x="110120" y="173633"/>
                  <a:pt x="157392" y="197975"/>
                  <a:pt x="163036" y="239603"/>
                </a:cubicBezTo>
                <a:cubicBezTo>
                  <a:pt x="168680" y="281231"/>
                  <a:pt x="135519" y="393062"/>
                  <a:pt x="137636" y="400470"/>
                </a:cubicBezTo>
                <a:cubicBezTo>
                  <a:pt x="139753" y="407878"/>
                  <a:pt x="175030" y="326739"/>
                  <a:pt x="175736" y="284053"/>
                </a:cubicBezTo>
                <a:cubicBezTo>
                  <a:pt x="176442" y="241367"/>
                  <a:pt x="167623" y="188450"/>
                  <a:pt x="141870" y="144353"/>
                </a:cubicBezTo>
                <a:cubicBezTo>
                  <a:pt x="116117" y="100256"/>
                  <a:pt x="2875" y="7475"/>
                  <a:pt x="53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9D968FB-656C-4C3D-B35C-BE924A4EB172}"/>
              </a:ext>
            </a:extLst>
          </p:cNvPr>
          <p:cNvSpPr/>
          <p:nvPr/>
        </p:nvSpPr>
        <p:spPr>
          <a:xfrm>
            <a:off x="4896465" y="3085044"/>
            <a:ext cx="123721" cy="398940"/>
          </a:xfrm>
          <a:custGeom>
            <a:avLst/>
            <a:gdLst>
              <a:gd name="connsiteX0" fmla="*/ 1502 w 123721"/>
              <a:gd name="connsiteY0" fmla="*/ 1056 h 398940"/>
              <a:gd name="connsiteX1" fmla="*/ 122152 w 123721"/>
              <a:gd name="connsiteY1" fmla="*/ 94189 h 398940"/>
              <a:gd name="connsiteX2" fmla="*/ 73468 w 123721"/>
              <a:gd name="connsiteY2" fmla="*/ 394756 h 398940"/>
              <a:gd name="connsiteX3" fmla="*/ 122152 w 123721"/>
              <a:gd name="connsiteY3" fmla="*/ 261406 h 398940"/>
              <a:gd name="connsiteX4" fmla="*/ 90402 w 123721"/>
              <a:gd name="connsiteY4" fmla="*/ 140756 h 398940"/>
              <a:gd name="connsiteX5" fmla="*/ 56535 w 123721"/>
              <a:gd name="connsiteY5" fmla="*/ 49739 h 398940"/>
              <a:gd name="connsiteX6" fmla="*/ 1502 w 123721"/>
              <a:gd name="connsiteY6" fmla="*/ 1056 h 39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721" h="398940">
                <a:moveTo>
                  <a:pt x="1502" y="1056"/>
                </a:moveTo>
                <a:cubicBezTo>
                  <a:pt x="12438" y="8464"/>
                  <a:pt x="110158" y="28572"/>
                  <a:pt x="122152" y="94189"/>
                </a:cubicBezTo>
                <a:cubicBezTo>
                  <a:pt x="134146" y="159806"/>
                  <a:pt x="73468" y="366887"/>
                  <a:pt x="73468" y="394756"/>
                </a:cubicBezTo>
                <a:cubicBezTo>
                  <a:pt x="73468" y="422625"/>
                  <a:pt x="119330" y="303739"/>
                  <a:pt x="122152" y="261406"/>
                </a:cubicBezTo>
                <a:cubicBezTo>
                  <a:pt x="124974" y="219073"/>
                  <a:pt x="101338" y="176034"/>
                  <a:pt x="90402" y="140756"/>
                </a:cubicBezTo>
                <a:cubicBezTo>
                  <a:pt x="79466" y="105478"/>
                  <a:pt x="70646" y="72669"/>
                  <a:pt x="56535" y="49739"/>
                </a:cubicBezTo>
                <a:cubicBezTo>
                  <a:pt x="42424" y="26809"/>
                  <a:pt x="-9434" y="-6352"/>
                  <a:pt x="1502" y="1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058E592-07DB-4CC1-B9DE-CD054882461F}"/>
              </a:ext>
            </a:extLst>
          </p:cNvPr>
          <p:cNvSpPr/>
          <p:nvPr/>
        </p:nvSpPr>
        <p:spPr>
          <a:xfrm>
            <a:off x="2609208" y="2935126"/>
            <a:ext cx="1087724" cy="1262583"/>
          </a:xfrm>
          <a:custGeom>
            <a:avLst/>
            <a:gdLst>
              <a:gd name="connsiteX0" fmla="*/ 267342 w 1087724"/>
              <a:gd name="connsiteY0" fmla="*/ 138274 h 1262583"/>
              <a:gd name="connsiteX1" fmla="*/ 626117 w 1087724"/>
              <a:gd name="connsiteY1" fmla="*/ 325599 h 1262583"/>
              <a:gd name="connsiteX2" fmla="*/ 803917 w 1087724"/>
              <a:gd name="connsiteY2" fmla="*/ 439899 h 1262583"/>
              <a:gd name="connsiteX3" fmla="*/ 807092 w 1087724"/>
              <a:gd name="connsiteY3" fmla="*/ 722474 h 1262583"/>
              <a:gd name="connsiteX4" fmla="*/ 924567 w 1087724"/>
              <a:gd name="connsiteY4" fmla="*/ 411324 h 1262583"/>
              <a:gd name="connsiteX5" fmla="*/ 962667 w 1087724"/>
              <a:gd name="connsiteY5" fmla="*/ 1017749 h 1262583"/>
              <a:gd name="connsiteX6" fmla="*/ 1086492 w 1087724"/>
              <a:gd name="connsiteY6" fmla="*/ 1062199 h 1262583"/>
              <a:gd name="connsiteX7" fmla="*/ 1007117 w 1087724"/>
              <a:gd name="connsiteY7" fmla="*/ 1214599 h 1262583"/>
              <a:gd name="connsiteX8" fmla="*/ 721367 w 1087724"/>
              <a:gd name="connsiteY8" fmla="*/ 1259049 h 1262583"/>
              <a:gd name="connsiteX9" fmla="*/ 483242 w 1087724"/>
              <a:gd name="connsiteY9" fmla="*/ 1236824 h 1262583"/>
              <a:gd name="connsiteX10" fmla="*/ 226067 w 1087724"/>
              <a:gd name="connsiteY10" fmla="*/ 1055849 h 1262583"/>
              <a:gd name="connsiteX11" fmla="*/ 467367 w 1087724"/>
              <a:gd name="connsiteY11" fmla="*/ 1246349 h 1262583"/>
              <a:gd name="connsiteX12" fmla="*/ 584842 w 1087724"/>
              <a:gd name="connsiteY12" fmla="*/ 1109824 h 1262583"/>
              <a:gd name="connsiteX13" fmla="*/ 584842 w 1087724"/>
              <a:gd name="connsiteY13" fmla="*/ 881224 h 1262583"/>
              <a:gd name="connsiteX14" fmla="*/ 642 w 1087724"/>
              <a:gd name="connsiteY14" fmla="*/ 4924 h 1262583"/>
              <a:gd name="connsiteX15" fmla="*/ 711842 w 1087724"/>
              <a:gd name="connsiteY15" fmla="*/ 509749 h 1262583"/>
              <a:gd name="connsiteX16" fmla="*/ 267342 w 1087724"/>
              <a:gd name="connsiteY16" fmla="*/ 138274 h 126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7724" h="1262583">
                <a:moveTo>
                  <a:pt x="267342" y="138274"/>
                </a:moveTo>
                <a:cubicBezTo>
                  <a:pt x="253055" y="107582"/>
                  <a:pt x="536688" y="275328"/>
                  <a:pt x="626117" y="325599"/>
                </a:cubicBezTo>
                <a:cubicBezTo>
                  <a:pt x="715546" y="375870"/>
                  <a:pt x="773755" y="373753"/>
                  <a:pt x="803917" y="439899"/>
                </a:cubicBezTo>
                <a:cubicBezTo>
                  <a:pt x="834079" y="506045"/>
                  <a:pt x="786984" y="727236"/>
                  <a:pt x="807092" y="722474"/>
                </a:cubicBezTo>
                <a:cubicBezTo>
                  <a:pt x="827200" y="717712"/>
                  <a:pt x="898638" y="362112"/>
                  <a:pt x="924567" y="411324"/>
                </a:cubicBezTo>
                <a:cubicBezTo>
                  <a:pt x="950496" y="460536"/>
                  <a:pt x="935680" y="909270"/>
                  <a:pt x="962667" y="1017749"/>
                </a:cubicBezTo>
                <a:cubicBezTo>
                  <a:pt x="989655" y="1126228"/>
                  <a:pt x="1079084" y="1029391"/>
                  <a:pt x="1086492" y="1062199"/>
                </a:cubicBezTo>
                <a:cubicBezTo>
                  <a:pt x="1093900" y="1095007"/>
                  <a:pt x="1067971" y="1181791"/>
                  <a:pt x="1007117" y="1214599"/>
                </a:cubicBezTo>
                <a:cubicBezTo>
                  <a:pt x="946263" y="1247407"/>
                  <a:pt x="808679" y="1255345"/>
                  <a:pt x="721367" y="1259049"/>
                </a:cubicBezTo>
                <a:cubicBezTo>
                  <a:pt x="634055" y="1262753"/>
                  <a:pt x="565792" y="1270691"/>
                  <a:pt x="483242" y="1236824"/>
                </a:cubicBezTo>
                <a:cubicBezTo>
                  <a:pt x="400692" y="1202957"/>
                  <a:pt x="228713" y="1054262"/>
                  <a:pt x="226067" y="1055849"/>
                </a:cubicBezTo>
                <a:cubicBezTo>
                  <a:pt x="223421" y="1057437"/>
                  <a:pt x="407571" y="1237353"/>
                  <a:pt x="467367" y="1246349"/>
                </a:cubicBezTo>
                <a:cubicBezTo>
                  <a:pt x="527163" y="1255345"/>
                  <a:pt x="565263" y="1170678"/>
                  <a:pt x="584842" y="1109824"/>
                </a:cubicBezTo>
                <a:cubicBezTo>
                  <a:pt x="604421" y="1048970"/>
                  <a:pt x="682209" y="1065374"/>
                  <a:pt x="584842" y="881224"/>
                </a:cubicBezTo>
                <a:cubicBezTo>
                  <a:pt x="487475" y="697074"/>
                  <a:pt x="-20525" y="66837"/>
                  <a:pt x="642" y="4924"/>
                </a:cubicBezTo>
                <a:cubicBezTo>
                  <a:pt x="21809" y="-56989"/>
                  <a:pt x="662630" y="484878"/>
                  <a:pt x="711842" y="509749"/>
                </a:cubicBezTo>
                <a:cubicBezTo>
                  <a:pt x="761054" y="534620"/>
                  <a:pt x="281629" y="168966"/>
                  <a:pt x="267342" y="1382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7486774-71B6-4457-9624-5A2D70903DA6}"/>
              </a:ext>
            </a:extLst>
          </p:cNvPr>
          <p:cNvSpPr/>
          <p:nvPr/>
        </p:nvSpPr>
        <p:spPr>
          <a:xfrm>
            <a:off x="4625776" y="4022081"/>
            <a:ext cx="393915" cy="1009088"/>
          </a:xfrm>
          <a:custGeom>
            <a:avLst/>
            <a:gdLst>
              <a:gd name="connsiteX0" fmla="*/ 117674 w 393915"/>
              <a:gd name="connsiteY0" fmla="*/ 130819 h 1009088"/>
              <a:gd name="connsiteX1" fmla="*/ 254199 w 393915"/>
              <a:gd name="connsiteY1" fmla="*/ 644 h 1009088"/>
              <a:gd name="connsiteX2" fmla="*/ 378024 w 393915"/>
              <a:gd name="connsiteY2" fmla="*/ 92719 h 1009088"/>
              <a:gd name="connsiteX3" fmla="*/ 365324 w 393915"/>
              <a:gd name="connsiteY3" fmla="*/ 343544 h 1009088"/>
              <a:gd name="connsiteX4" fmla="*/ 133549 w 393915"/>
              <a:gd name="connsiteY4" fmla="*/ 902344 h 1009088"/>
              <a:gd name="connsiteX5" fmla="*/ 16074 w 393915"/>
              <a:gd name="connsiteY5" fmla="*/ 1007119 h 1009088"/>
              <a:gd name="connsiteX6" fmla="*/ 16074 w 393915"/>
              <a:gd name="connsiteY6" fmla="*/ 867419 h 1009088"/>
              <a:gd name="connsiteX7" fmla="*/ 199 w 393915"/>
              <a:gd name="connsiteY7" fmla="*/ 343544 h 1009088"/>
              <a:gd name="connsiteX8" fmla="*/ 28774 w 393915"/>
              <a:gd name="connsiteY8" fmla="*/ 232419 h 1009088"/>
              <a:gd name="connsiteX9" fmla="*/ 117674 w 393915"/>
              <a:gd name="connsiteY9" fmla="*/ 130819 h 100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915" h="1009088">
                <a:moveTo>
                  <a:pt x="117674" y="130819"/>
                </a:moveTo>
                <a:cubicBezTo>
                  <a:pt x="155245" y="92190"/>
                  <a:pt x="210807" y="6994"/>
                  <a:pt x="254199" y="644"/>
                </a:cubicBezTo>
                <a:cubicBezTo>
                  <a:pt x="297591" y="-5706"/>
                  <a:pt x="359503" y="35569"/>
                  <a:pt x="378024" y="92719"/>
                </a:cubicBezTo>
                <a:cubicBezTo>
                  <a:pt x="396545" y="149869"/>
                  <a:pt x="406070" y="208607"/>
                  <a:pt x="365324" y="343544"/>
                </a:cubicBezTo>
                <a:cubicBezTo>
                  <a:pt x="324578" y="478481"/>
                  <a:pt x="191757" y="791748"/>
                  <a:pt x="133549" y="902344"/>
                </a:cubicBezTo>
                <a:cubicBezTo>
                  <a:pt x="75341" y="1012940"/>
                  <a:pt x="35653" y="1012940"/>
                  <a:pt x="16074" y="1007119"/>
                </a:cubicBezTo>
                <a:cubicBezTo>
                  <a:pt x="-3505" y="1001298"/>
                  <a:pt x="18720" y="978015"/>
                  <a:pt x="16074" y="867419"/>
                </a:cubicBezTo>
                <a:cubicBezTo>
                  <a:pt x="13428" y="756823"/>
                  <a:pt x="-1918" y="449377"/>
                  <a:pt x="199" y="343544"/>
                </a:cubicBezTo>
                <a:cubicBezTo>
                  <a:pt x="2316" y="237711"/>
                  <a:pt x="7078" y="273694"/>
                  <a:pt x="28774" y="232419"/>
                </a:cubicBezTo>
                <a:cubicBezTo>
                  <a:pt x="50470" y="191144"/>
                  <a:pt x="80103" y="169448"/>
                  <a:pt x="117674" y="130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FDA264D-CEFC-4681-B77A-3C2714891BBA}"/>
              </a:ext>
            </a:extLst>
          </p:cNvPr>
          <p:cNvSpPr/>
          <p:nvPr/>
        </p:nvSpPr>
        <p:spPr>
          <a:xfrm>
            <a:off x="3520020" y="4707197"/>
            <a:ext cx="1114094" cy="1756134"/>
          </a:xfrm>
          <a:custGeom>
            <a:avLst/>
            <a:gdLst>
              <a:gd name="connsiteX0" fmla="*/ 1105955 w 1114094"/>
              <a:gd name="connsiteY0" fmla="*/ 277553 h 1756134"/>
              <a:gd name="connsiteX1" fmla="*/ 1109130 w 1114094"/>
              <a:gd name="connsiteY1" fmla="*/ 550603 h 1756134"/>
              <a:gd name="connsiteX2" fmla="*/ 1093255 w 1114094"/>
              <a:gd name="connsiteY2" fmla="*/ 601403 h 1756134"/>
              <a:gd name="connsiteX3" fmla="*/ 1010705 w 1114094"/>
              <a:gd name="connsiteY3" fmla="*/ 845878 h 1756134"/>
              <a:gd name="connsiteX4" fmla="*/ 515405 w 1114094"/>
              <a:gd name="connsiteY4" fmla="*/ 1658678 h 1756134"/>
              <a:gd name="connsiteX5" fmla="*/ 242355 w 1114094"/>
              <a:gd name="connsiteY5" fmla="*/ 1712653 h 1756134"/>
              <a:gd name="connsiteX6" fmla="*/ 197905 w 1114094"/>
              <a:gd name="connsiteY6" fmla="*/ 1398328 h 1756134"/>
              <a:gd name="connsiteX7" fmla="*/ 207430 w 1114094"/>
              <a:gd name="connsiteY7" fmla="*/ 1245928 h 1756134"/>
              <a:gd name="connsiteX8" fmla="*/ 109005 w 1114094"/>
              <a:gd name="connsiteY8" fmla="*/ 1172903 h 1756134"/>
              <a:gd name="connsiteX9" fmla="*/ 55030 w 1114094"/>
              <a:gd name="connsiteY9" fmla="*/ 937953 h 1756134"/>
              <a:gd name="connsiteX10" fmla="*/ 1055 w 1114094"/>
              <a:gd name="connsiteY10" fmla="*/ 664903 h 1756134"/>
              <a:gd name="connsiteX11" fmla="*/ 77255 w 1114094"/>
              <a:gd name="connsiteY11" fmla="*/ 404553 h 1756134"/>
              <a:gd name="connsiteX12" fmla="*/ 7405 w 1114094"/>
              <a:gd name="connsiteY12" fmla="*/ 74353 h 1756134"/>
              <a:gd name="connsiteX13" fmla="*/ 293155 w 1114094"/>
              <a:gd name="connsiteY13" fmla="*/ 233103 h 1756134"/>
              <a:gd name="connsiteX14" fmla="*/ 782105 w 1114094"/>
              <a:gd name="connsiteY14" fmla="*/ 182303 h 1756134"/>
              <a:gd name="connsiteX15" fmla="*/ 1020230 w 1114094"/>
              <a:gd name="connsiteY15" fmla="*/ 1328 h 1756134"/>
              <a:gd name="connsiteX16" fmla="*/ 1105955 w 1114094"/>
              <a:gd name="connsiteY16" fmla="*/ 277553 h 175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4094" h="1756134">
                <a:moveTo>
                  <a:pt x="1105955" y="277553"/>
                </a:moveTo>
                <a:cubicBezTo>
                  <a:pt x="1120772" y="369099"/>
                  <a:pt x="1111247" y="496628"/>
                  <a:pt x="1109130" y="550603"/>
                </a:cubicBezTo>
                <a:cubicBezTo>
                  <a:pt x="1107013" y="604578"/>
                  <a:pt x="1093255" y="601403"/>
                  <a:pt x="1093255" y="601403"/>
                </a:cubicBezTo>
                <a:cubicBezTo>
                  <a:pt x="1076851" y="650616"/>
                  <a:pt x="1107013" y="669666"/>
                  <a:pt x="1010705" y="845878"/>
                </a:cubicBezTo>
                <a:cubicBezTo>
                  <a:pt x="914397" y="1022090"/>
                  <a:pt x="643463" y="1514215"/>
                  <a:pt x="515405" y="1658678"/>
                </a:cubicBezTo>
                <a:cubicBezTo>
                  <a:pt x="387347" y="1803141"/>
                  <a:pt x="295272" y="1756045"/>
                  <a:pt x="242355" y="1712653"/>
                </a:cubicBezTo>
                <a:cubicBezTo>
                  <a:pt x="189438" y="1669261"/>
                  <a:pt x="203726" y="1476116"/>
                  <a:pt x="197905" y="1398328"/>
                </a:cubicBezTo>
                <a:cubicBezTo>
                  <a:pt x="192084" y="1320540"/>
                  <a:pt x="222247" y="1283499"/>
                  <a:pt x="207430" y="1245928"/>
                </a:cubicBezTo>
                <a:cubicBezTo>
                  <a:pt x="192613" y="1208357"/>
                  <a:pt x="134405" y="1224232"/>
                  <a:pt x="109005" y="1172903"/>
                </a:cubicBezTo>
                <a:cubicBezTo>
                  <a:pt x="83605" y="1121574"/>
                  <a:pt x="73022" y="1022620"/>
                  <a:pt x="55030" y="937953"/>
                </a:cubicBezTo>
                <a:cubicBezTo>
                  <a:pt x="37038" y="853286"/>
                  <a:pt x="-2649" y="753803"/>
                  <a:pt x="1055" y="664903"/>
                </a:cubicBezTo>
                <a:cubicBezTo>
                  <a:pt x="4759" y="576003"/>
                  <a:pt x="76197" y="502978"/>
                  <a:pt x="77255" y="404553"/>
                </a:cubicBezTo>
                <a:cubicBezTo>
                  <a:pt x="78313" y="306128"/>
                  <a:pt x="-28578" y="102928"/>
                  <a:pt x="7405" y="74353"/>
                </a:cubicBezTo>
                <a:cubicBezTo>
                  <a:pt x="43388" y="45778"/>
                  <a:pt x="164038" y="215111"/>
                  <a:pt x="293155" y="233103"/>
                </a:cubicBezTo>
                <a:cubicBezTo>
                  <a:pt x="422272" y="251095"/>
                  <a:pt x="660926" y="220932"/>
                  <a:pt x="782105" y="182303"/>
                </a:cubicBezTo>
                <a:cubicBezTo>
                  <a:pt x="903284" y="143674"/>
                  <a:pt x="965726" y="-16134"/>
                  <a:pt x="1020230" y="1328"/>
                </a:cubicBezTo>
                <a:cubicBezTo>
                  <a:pt x="1074734" y="18790"/>
                  <a:pt x="1091138" y="186007"/>
                  <a:pt x="1105955" y="277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454A5D1F-00FA-4499-A4FB-B09996881FA5}"/>
              </a:ext>
            </a:extLst>
          </p:cNvPr>
          <p:cNvSpPr/>
          <p:nvPr/>
        </p:nvSpPr>
        <p:spPr>
          <a:xfrm>
            <a:off x="3503152" y="4270399"/>
            <a:ext cx="1178172" cy="774575"/>
          </a:xfrm>
          <a:custGeom>
            <a:avLst/>
            <a:gdLst>
              <a:gd name="connsiteX0" fmla="*/ 109998 w 1178172"/>
              <a:gd name="connsiteY0" fmla="*/ 117451 h 774575"/>
              <a:gd name="connsiteX1" fmla="*/ 338598 w 1178172"/>
              <a:gd name="connsiteY1" fmla="*/ 504801 h 774575"/>
              <a:gd name="connsiteX2" fmla="*/ 659273 w 1178172"/>
              <a:gd name="connsiteY2" fmla="*/ 593701 h 774575"/>
              <a:gd name="connsiteX3" fmla="*/ 811673 w 1178172"/>
              <a:gd name="connsiteY3" fmla="*/ 549251 h 774575"/>
              <a:gd name="connsiteX4" fmla="*/ 1011698 w 1178172"/>
              <a:gd name="connsiteY4" fmla="*/ 393676 h 774575"/>
              <a:gd name="connsiteX5" fmla="*/ 1110123 w 1178172"/>
              <a:gd name="connsiteY5" fmla="*/ 219051 h 774575"/>
              <a:gd name="connsiteX6" fmla="*/ 1138698 w 1178172"/>
              <a:gd name="connsiteY6" fmla="*/ 469876 h 774575"/>
              <a:gd name="connsiteX7" fmla="*/ 1122823 w 1178172"/>
              <a:gd name="connsiteY7" fmla="*/ 749276 h 774575"/>
              <a:gd name="connsiteX8" fmla="*/ 459248 w 1178172"/>
              <a:gd name="connsiteY8" fmla="*/ 749276 h 774575"/>
              <a:gd name="connsiteX9" fmla="*/ 94123 w 1178172"/>
              <a:gd name="connsiteY9" fmla="*/ 641326 h 774575"/>
              <a:gd name="connsiteX10" fmla="*/ 33798 w 1178172"/>
              <a:gd name="connsiteY10" fmla="*/ 387326 h 774575"/>
              <a:gd name="connsiteX11" fmla="*/ 2048 w 1178172"/>
              <a:gd name="connsiteY11" fmla="*/ 12676 h 774575"/>
              <a:gd name="connsiteX12" fmla="*/ 109998 w 1178172"/>
              <a:gd name="connsiteY12" fmla="*/ 117451 h 77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172" h="774575">
                <a:moveTo>
                  <a:pt x="109998" y="117451"/>
                </a:moveTo>
                <a:cubicBezTo>
                  <a:pt x="166090" y="199472"/>
                  <a:pt x="247052" y="425426"/>
                  <a:pt x="338598" y="504801"/>
                </a:cubicBezTo>
                <a:cubicBezTo>
                  <a:pt x="430144" y="584176"/>
                  <a:pt x="580427" y="586293"/>
                  <a:pt x="659273" y="593701"/>
                </a:cubicBezTo>
                <a:cubicBezTo>
                  <a:pt x="738119" y="601109"/>
                  <a:pt x="752936" y="582588"/>
                  <a:pt x="811673" y="549251"/>
                </a:cubicBezTo>
                <a:cubicBezTo>
                  <a:pt x="870410" y="515914"/>
                  <a:pt x="961956" y="448709"/>
                  <a:pt x="1011698" y="393676"/>
                </a:cubicBezTo>
                <a:cubicBezTo>
                  <a:pt x="1061440" y="338643"/>
                  <a:pt x="1088956" y="206351"/>
                  <a:pt x="1110123" y="219051"/>
                </a:cubicBezTo>
                <a:cubicBezTo>
                  <a:pt x="1131290" y="231751"/>
                  <a:pt x="1136581" y="381505"/>
                  <a:pt x="1138698" y="469876"/>
                </a:cubicBezTo>
                <a:cubicBezTo>
                  <a:pt x="1140815" y="558247"/>
                  <a:pt x="1236065" y="702709"/>
                  <a:pt x="1122823" y="749276"/>
                </a:cubicBezTo>
                <a:cubicBezTo>
                  <a:pt x="1009581" y="795843"/>
                  <a:pt x="630698" y="767268"/>
                  <a:pt x="459248" y="749276"/>
                </a:cubicBezTo>
                <a:cubicBezTo>
                  <a:pt x="287798" y="731284"/>
                  <a:pt x="165031" y="701651"/>
                  <a:pt x="94123" y="641326"/>
                </a:cubicBezTo>
                <a:cubicBezTo>
                  <a:pt x="23215" y="581001"/>
                  <a:pt x="49144" y="492101"/>
                  <a:pt x="33798" y="387326"/>
                </a:cubicBezTo>
                <a:cubicBezTo>
                  <a:pt x="18452" y="282551"/>
                  <a:pt x="-7477" y="53422"/>
                  <a:pt x="2048" y="12676"/>
                </a:cubicBezTo>
                <a:cubicBezTo>
                  <a:pt x="11573" y="-28070"/>
                  <a:pt x="53906" y="35430"/>
                  <a:pt x="109998" y="117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3CD1C11C-C302-4A75-8A42-4448714D4508}"/>
              </a:ext>
            </a:extLst>
          </p:cNvPr>
          <p:cNvSpPr/>
          <p:nvPr/>
        </p:nvSpPr>
        <p:spPr>
          <a:xfrm>
            <a:off x="3315244" y="3378166"/>
            <a:ext cx="1714404" cy="952670"/>
          </a:xfrm>
          <a:custGeom>
            <a:avLst/>
            <a:gdLst>
              <a:gd name="connsiteX0" fmla="*/ 1656806 w 1714404"/>
              <a:gd name="connsiteY0" fmla="*/ 139734 h 952670"/>
              <a:gd name="connsiteX1" fmla="*/ 1532981 w 1714404"/>
              <a:gd name="connsiteY1" fmla="*/ 530259 h 952670"/>
              <a:gd name="connsiteX2" fmla="*/ 1383756 w 1714404"/>
              <a:gd name="connsiteY2" fmla="*/ 723934 h 952670"/>
              <a:gd name="connsiteX3" fmla="*/ 1285331 w 1714404"/>
              <a:gd name="connsiteY3" fmla="*/ 800134 h 952670"/>
              <a:gd name="connsiteX4" fmla="*/ 990056 w 1714404"/>
              <a:gd name="connsiteY4" fmla="*/ 831884 h 952670"/>
              <a:gd name="connsiteX5" fmla="*/ 526506 w 1714404"/>
              <a:gd name="connsiteY5" fmla="*/ 863634 h 952670"/>
              <a:gd name="connsiteX6" fmla="*/ 262981 w 1714404"/>
              <a:gd name="connsiteY6" fmla="*/ 952534 h 952670"/>
              <a:gd name="connsiteX7" fmla="*/ 72481 w 1714404"/>
              <a:gd name="connsiteY7" fmla="*/ 841409 h 952670"/>
              <a:gd name="connsiteX8" fmla="*/ 12156 w 1714404"/>
              <a:gd name="connsiteY8" fmla="*/ 784259 h 952670"/>
              <a:gd name="connsiteX9" fmla="*/ 294731 w 1714404"/>
              <a:gd name="connsiteY9" fmla="*/ 660434 h 952670"/>
              <a:gd name="connsiteX10" fmla="*/ 345531 w 1714404"/>
              <a:gd name="connsiteY10" fmla="*/ 368334 h 952670"/>
              <a:gd name="connsiteX11" fmla="*/ 355056 w 1714404"/>
              <a:gd name="connsiteY11" fmla="*/ 117509 h 952670"/>
              <a:gd name="connsiteX12" fmla="*/ 529681 w 1714404"/>
              <a:gd name="connsiteY12" fmla="*/ 34 h 952670"/>
              <a:gd name="connsiteX13" fmla="*/ 1656806 w 1714404"/>
              <a:gd name="connsiteY13" fmla="*/ 139734 h 952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4404" h="952670">
                <a:moveTo>
                  <a:pt x="1656806" y="139734"/>
                </a:moveTo>
                <a:cubicBezTo>
                  <a:pt x="1824023" y="228105"/>
                  <a:pt x="1578489" y="432892"/>
                  <a:pt x="1532981" y="530259"/>
                </a:cubicBezTo>
                <a:cubicBezTo>
                  <a:pt x="1487473" y="627626"/>
                  <a:pt x="1425031" y="678955"/>
                  <a:pt x="1383756" y="723934"/>
                </a:cubicBezTo>
                <a:cubicBezTo>
                  <a:pt x="1342481" y="768913"/>
                  <a:pt x="1350948" y="782142"/>
                  <a:pt x="1285331" y="800134"/>
                </a:cubicBezTo>
                <a:cubicBezTo>
                  <a:pt x="1219714" y="818126"/>
                  <a:pt x="1116527" y="821301"/>
                  <a:pt x="990056" y="831884"/>
                </a:cubicBezTo>
                <a:cubicBezTo>
                  <a:pt x="863585" y="842467"/>
                  <a:pt x="647685" y="843526"/>
                  <a:pt x="526506" y="863634"/>
                </a:cubicBezTo>
                <a:cubicBezTo>
                  <a:pt x="405327" y="883742"/>
                  <a:pt x="338652" y="956238"/>
                  <a:pt x="262981" y="952534"/>
                </a:cubicBezTo>
                <a:cubicBezTo>
                  <a:pt x="187310" y="948830"/>
                  <a:pt x="72481" y="841409"/>
                  <a:pt x="72481" y="841409"/>
                </a:cubicBezTo>
                <a:cubicBezTo>
                  <a:pt x="30677" y="813363"/>
                  <a:pt x="-24886" y="814422"/>
                  <a:pt x="12156" y="784259"/>
                </a:cubicBezTo>
                <a:cubicBezTo>
                  <a:pt x="49198" y="754096"/>
                  <a:pt x="239168" y="729755"/>
                  <a:pt x="294731" y="660434"/>
                </a:cubicBezTo>
                <a:cubicBezTo>
                  <a:pt x="350294" y="591113"/>
                  <a:pt x="335477" y="458822"/>
                  <a:pt x="345531" y="368334"/>
                </a:cubicBezTo>
                <a:cubicBezTo>
                  <a:pt x="355585" y="277846"/>
                  <a:pt x="324364" y="178892"/>
                  <a:pt x="355056" y="117509"/>
                </a:cubicBezTo>
                <a:cubicBezTo>
                  <a:pt x="385748" y="56126"/>
                  <a:pt x="315898" y="1621"/>
                  <a:pt x="529681" y="34"/>
                </a:cubicBezTo>
                <a:cubicBezTo>
                  <a:pt x="743464" y="-1553"/>
                  <a:pt x="1489589" y="51363"/>
                  <a:pt x="1656806" y="139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2806BC8-C3FC-4465-B692-FC5FADBEF429}"/>
              </a:ext>
            </a:extLst>
          </p:cNvPr>
          <p:cNvSpPr/>
          <p:nvPr/>
        </p:nvSpPr>
        <p:spPr>
          <a:xfrm>
            <a:off x="3135427" y="2106461"/>
            <a:ext cx="1851104" cy="1726459"/>
          </a:xfrm>
          <a:custGeom>
            <a:avLst/>
            <a:gdLst>
              <a:gd name="connsiteX0" fmla="*/ 7823 w 1851104"/>
              <a:gd name="connsiteY0" fmla="*/ 43014 h 1726459"/>
              <a:gd name="connsiteX1" fmla="*/ 388823 w 1851104"/>
              <a:gd name="connsiteY1" fmla="*/ 4914 h 1726459"/>
              <a:gd name="connsiteX2" fmla="*/ 1261948 w 1851104"/>
              <a:gd name="connsiteY2" fmla="*/ 119214 h 1726459"/>
              <a:gd name="connsiteX3" fmla="*/ 1519123 w 1851104"/>
              <a:gd name="connsiteY3" fmla="*/ 379564 h 1726459"/>
              <a:gd name="connsiteX4" fmla="*/ 1582623 w 1851104"/>
              <a:gd name="connsiteY4" fmla="*/ 446239 h 1726459"/>
              <a:gd name="connsiteX5" fmla="*/ 1728673 w 1851104"/>
              <a:gd name="connsiteY5" fmla="*/ 719289 h 1726459"/>
              <a:gd name="connsiteX6" fmla="*/ 1839798 w 1851104"/>
              <a:gd name="connsiteY6" fmla="*/ 1249514 h 1726459"/>
              <a:gd name="connsiteX7" fmla="*/ 1760423 w 1851104"/>
              <a:gd name="connsiteY7" fmla="*/ 1427314 h 1726459"/>
              <a:gd name="connsiteX8" fmla="*/ 1071448 w 1851104"/>
              <a:gd name="connsiteY8" fmla="*/ 1344764 h 1726459"/>
              <a:gd name="connsiteX9" fmla="*/ 544398 w 1851104"/>
              <a:gd name="connsiteY9" fmla="*/ 1414614 h 1726459"/>
              <a:gd name="connsiteX10" fmla="*/ 499948 w 1851104"/>
              <a:gd name="connsiteY10" fmla="*/ 1722589 h 1726459"/>
              <a:gd name="connsiteX11" fmla="*/ 423748 w 1851104"/>
              <a:gd name="connsiteY11" fmla="*/ 1544789 h 1726459"/>
              <a:gd name="connsiteX12" fmla="*/ 264998 w 1851104"/>
              <a:gd name="connsiteY12" fmla="*/ 951064 h 1726459"/>
              <a:gd name="connsiteX13" fmla="*/ 68148 w 1851104"/>
              <a:gd name="connsiteY13" fmla="*/ 268439 h 1726459"/>
              <a:gd name="connsiteX14" fmla="*/ 125298 w 1851104"/>
              <a:gd name="connsiteY14" fmla="*/ 239864 h 1726459"/>
              <a:gd name="connsiteX15" fmla="*/ 7823 w 1851104"/>
              <a:gd name="connsiteY15" fmla="*/ 43014 h 172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1104" h="1726459">
                <a:moveTo>
                  <a:pt x="7823" y="43014"/>
                </a:moveTo>
                <a:cubicBezTo>
                  <a:pt x="51744" y="3856"/>
                  <a:pt x="179802" y="-7786"/>
                  <a:pt x="388823" y="4914"/>
                </a:cubicBezTo>
                <a:cubicBezTo>
                  <a:pt x="597844" y="17614"/>
                  <a:pt x="1073565" y="56772"/>
                  <a:pt x="1261948" y="119214"/>
                </a:cubicBezTo>
                <a:cubicBezTo>
                  <a:pt x="1450331" y="181656"/>
                  <a:pt x="1465677" y="325060"/>
                  <a:pt x="1519123" y="379564"/>
                </a:cubicBezTo>
                <a:cubicBezTo>
                  <a:pt x="1572569" y="434068"/>
                  <a:pt x="1547698" y="389618"/>
                  <a:pt x="1582623" y="446239"/>
                </a:cubicBezTo>
                <a:cubicBezTo>
                  <a:pt x="1617548" y="502860"/>
                  <a:pt x="1685811" y="585410"/>
                  <a:pt x="1728673" y="719289"/>
                </a:cubicBezTo>
                <a:cubicBezTo>
                  <a:pt x="1771535" y="853168"/>
                  <a:pt x="1834506" y="1131510"/>
                  <a:pt x="1839798" y="1249514"/>
                </a:cubicBezTo>
                <a:cubicBezTo>
                  <a:pt x="1845090" y="1367518"/>
                  <a:pt x="1888481" y="1411439"/>
                  <a:pt x="1760423" y="1427314"/>
                </a:cubicBezTo>
                <a:cubicBezTo>
                  <a:pt x="1632365" y="1443189"/>
                  <a:pt x="1274119" y="1346881"/>
                  <a:pt x="1071448" y="1344764"/>
                </a:cubicBezTo>
                <a:cubicBezTo>
                  <a:pt x="868777" y="1342647"/>
                  <a:pt x="639648" y="1351643"/>
                  <a:pt x="544398" y="1414614"/>
                </a:cubicBezTo>
                <a:cubicBezTo>
                  <a:pt x="449148" y="1477585"/>
                  <a:pt x="520056" y="1700893"/>
                  <a:pt x="499948" y="1722589"/>
                </a:cubicBezTo>
                <a:cubicBezTo>
                  <a:pt x="479840" y="1744285"/>
                  <a:pt x="462906" y="1673376"/>
                  <a:pt x="423748" y="1544789"/>
                </a:cubicBezTo>
                <a:cubicBezTo>
                  <a:pt x="384590" y="1416202"/>
                  <a:pt x="324265" y="1163789"/>
                  <a:pt x="264998" y="951064"/>
                </a:cubicBezTo>
                <a:cubicBezTo>
                  <a:pt x="205731" y="738339"/>
                  <a:pt x="91431" y="386972"/>
                  <a:pt x="68148" y="268439"/>
                </a:cubicBezTo>
                <a:cubicBezTo>
                  <a:pt x="44865" y="149906"/>
                  <a:pt x="131648" y="274789"/>
                  <a:pt x="125298" y="239864"/>
                </a:cubicBezTo>
                <a:cubicBezTo>
                  <a:pt x="118948" y="204939"/>
                  <a:pt x="-36098" y="82172"/>
                  <a:pt x="7823" y="43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369F1F9-388E-4AA6-95C1-41D33378D9CF}"/>
              </a:ext>
            </a:extLst>
          </p:cNvPr>
          <p:cNvSpPr/>
          <p:nvPr/>
        </p:nvSpPr>
        <p:spPr>
          <a:xfrm>
            <a:off x="2772003" y="3411323"/>
            <a:ext cx="517647" cy="765693"/>
          </a:xfrm>
          <a:custGeom>
            <a:avLst/>
            <a:gdLst>
              <a:gd name="connsiteX0" fmla="*/ 322564 w 517647"/>
              <a:gd name="connsiteY0" fmla="*/ 744 h 765693"/>
              <a:gd name="connsiteX1" fmla="*/ 115130 w 517647"/>
              <a:gd name="connsiteY1" fmla="*/ 496044 h 765693"/>
              <a:gd name="connsiteX2" fmla="*/ 110897 w 517647"/>
              <a:gd name="connsiteY2" fmla="*/ 563777 h 765693"/>
              <a:gd name="connsiteX3" fmla="*/ 301397 w 517647"/>
              <a:gd name="connsiteY3" fmla="*/ 745810 h 765693"/>
              <a:gd name="connsiteX4" fmla="*/ 17764 w 517647"/>
              <a:gd name="connsiteY4" fmla="*/ 686544 h 765693"/>
              <a:gd name="connsiteX5" fmla="*/ 72797 w 517647"/>
              <a:gd name="connsiteY5" fmla="*/ 758510 h 765693"/>
              <a:gd name="connsiteX6" fmla="*/ 424164 w 517647"/>
              <a:gd name="connsiteY6" fmla="*/ 741577 h 765693"/>
              <a:gd name="connsiteX7" fmla="*/ 517297 w 517647"/>
              <a:gd name="connsiteY7" fmla="*/ 568010 h 765693"/>
              <a:gd name="connsiteX8" fmla="*/ 402997 w 517647"/>
              <a:gd name="connsiteY8" fmla="*/ 119277 h 765693"/>
              <a:gd name="connsiteX9" fmla="*/ 458030 w 517647"/>
              <a:gd name="connsiteY9" fmla="*/ 377510 h 765693"/>
              <a:gd name="connsiteX10" fmla="*/ 322564 w 517647"/>
              <a:gd name="connsiteY10" fmla="*/ 744 h 76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647" h="765693">
                <a:moveTo>
                  <a:pt x="322564" y="744"/>
                </a:moveTo>
                <a:cubicBezTo>
                  <a:pt x="265414" y="20500"/>
                  <a:pt x="150408" y="402205"/>
                  <a:pt x="115130" y="496044"/>
                </a:cubicBezTo>
                <a:cubicBezTo>
                  <a:pt x="79852" y="589883"/>
                  <a:pt x="79852" y="522149"/>
                  <a:pt x="110897" y="563777"/>
                </a:cubicBezTo>
                <a:cubicBezTo>
                  <a:pt x="141941" y="605405"/>
                  <a:pt x="316919" y="725349"/>
                  <a:pt x="301397" y="745810"/>
                </a:cubicBezTo>
                <a:cubicBezTo>
                  <a:pt x="285875" y="766271"/>
                  <a:pt x="55864" y="684427"/>
                  <a:pt x="17764" y="686544"/>
                </a:cubicBezTo>
                <a:cubicBezTo>
                  <a:pt x="-20336" y="688661"/>
                  <a:pt x="5064" y="749338"/>
                  <a:pt x="72797" y="758510"/>
                </a:cubicBezTo>
                <a:cubicBezTo>
                  <a:pt x="140530" y="767682"/>
                  <a:pt x="350081" y="773327"/>
                  <a:pt x="424164" y="741577"/>
                </a:cubicBezTo>
                <a:cubicBezTo>
                  <a:pt x="498247" y="709827"/>
                  <a:pt x="520825" y="671727"/>
                  <a:pt x="517297" y="568010"/>
                </a:cubicBezTo>
                <a:cubicBezTo>
                  <a:pt x="513769" y="464293"/>
                  <a:pt x="412875" y="151027"/>
                  <a:pt x="402997" y="119277"/>
                </a:cubicBezTo>
                <a:cubicBezTo>
                  <a:pt x="393119" y="87527"/>
                  <a:pt x="470730" y="394443"/>
                  <a:pt x="458030" y="377510"/>
                </a:cubicBezTo>
                <a:cubicBezTo>
                  <a:pt x="445330" y="360577"/>
                  <a:pt x="379714" y="-19012"/>
                  <a:pt x="322564" y="74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339F33F6-939F-4172-AB1E-FDB7F658608D}"/>
              </a:ext>
            </a:extLst>
          </p:cNvPr>
          <p:cNvSpPr/>
          <p:nvPr/>
        </p:nvSpPr>
        <p:spPr>
          <a:xfrm>
            <a:off x="2585248" y="4863944"/>
            <a:ext cx="729452" cy="581637"/>
          </a:xfrm>
          <a:custGeom>
            <a:avLst/>
            <a:gdLst>
              <a:gd name="connsiteX0" fmla="*/ 729452 w 729452"/>
              <a:gd name="connsiteY0" fmla="*/ 38256 h 581637"/>
              <a:gd name="connsiteX1" fmla="*/ 621502 w 729452"/>
              <a:gd name="connsiteY1" fmla="*/ 314481 h 581637"/>
              <a:gd name="connsiteX2" fmla="*/ 542127 w 729452"/>
              <a:gd name="connsiteY2" fmla="*/ 536731 h 581637"/>
              <a:gd name="connsiteX3" fmla="*/ 561177 w 729452"/>
              <a:gd name="connsiteY3" fmla="*/ 349406 h 581637"/>
              <a:gd name="connsiteX4" fmla="*/ 554827 w 729452"/>
              <a:gd name="connsiteY4" fmla="*/ 581181 h 581637"/>
              <a:gd name="connsiteX5" fmla="*/ 488152 w 729452"/>
              <a:gd name="connsiteY5" fmla="*/ 400206 h 581637"/>
              <a:gd name="connsiteX6" fmla="*/ 2377 w 729452"/>
              <a:gd name="connsiteY6" fmla="*/ 111281 h 581637"/>
              <a:gd name="connsiteX7" fmla="*/ 291302 w 729452"/>
              <a:gd name="connsiteY7" fmla="*/ 168431 h 581637"/>
              <a:gd name="connsiteX8" fmla="*/ 27777 w 729452"/>
              <a:gd name="connsiteY8" fmla="*/ 66831 h 581637"/>
              <a:gd name="connsiteX9" fmla="*/ 431002 w 729452"/>
              <a:gd name="connsiteY9" fmla="*/ 41431 h 581637"/>
              <a:gd name="connsiteX10" fmla="*/ 627852 w 729452"/>
              <a:gd name="connsiteY10" fmla="*/ 9681 h 581637"/>
              <a:gd name="connsiteX11" fmla="*/ 621502 w 729452"/>
              <a:gd name="connsiteY11" fmla="*/ 228756 h 581637"/>
              <a:gd name="connsiteX12" fmla="*/ 729452 w 729452"/>
              <a:gd name="connsiteY12" fmla="*/ 38256 h 58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9452" h="581637">
                <a:moveTo>
                  <a:pt x="729452" y="38256"/>
                </a:moveTo>
                <a:cubicBezTo>
                  <a:pt x="729452" y="52543"/>
                  <a:pt x="652723" y="231402"/>
                  <a:pt x="621502" y="314481"/>
                </a:cubicBezTo>
                <a:cubicBezTo>
                  <a:pt x="590281" y="397560"/>
                  <a:pt x="552181" y="530910"/>
                  <a:pt x="542127" y="536731"/>
                </a:cubicBezTo>
                <a:cubicBezTo>
                  <a:pt x="532073" y="542552"/>
                  <a:pt x="559060" y="341998"/>
                  <a:pt x="561177" y="349406"/>
                </a:cubicBezTo>
                <a:cubicBezTo>
                  <a:pt x="563294" y="356814"/>
                  <a:pt x="566998" y="572714"/>
                  <a:pt x="554827" y="581181"/>
                </a:cubicBezTo>
                <a:cubicBezTo>
                  <a:pt x="542656" y="589648"/>
                  <a:pt x="580227" y="478523"/>
                  <a:pt x="488152" y="400206"/>
                </a:cubicBezTo>
                <a:cubicBezTo>
                  <a:pt x="396077" y="321889"/>
                  <a:pt x="35185" y="149910"/>
                  <a:pt x="2377" y="111281"/>
                </a:cubicBezTo>
                <a:cubicBezTo>
                  <a:pt x="-30431" y="72652"/>
                  <a:pt x="287069" y="175839"/>
                  <a:pt x="291302" y="168431"/>
                </a:cubicBezTo>
                <a:cubicBezTo>
                  <a:pt x="295535" y="161023"/>
                  <a:pt x="4494" y="87998"/>
                  <a:pt x="27777" y="66831"/>
                </a:cubicBezTo>
                <a:cubicBezTo>
                  <a:pt x="51060" y="45664"/>
                  <a:pt x="330990" y="50956"/>
                  <a:pt x="431002" y="41431"/>
                </a:cubicBezTo>
                <a:cubicBezTo>
                  <a:pt x="531014" y="31906"/>
                  <a:pt x="596102" y="-21540"/>
                  <a:pt x="627852" y="9681"/>
                </a:cubicBezTo>
                <a:cubicBezTo>
                  <a:pt x="659602" y="40902"/>
                  <a:pt x="607744" y="223464"/>
                  <a:pt x="621502" y="228756"/>
                </a:cubicBezTo>
                <a:cubicBezTo>
                  <a:pt x="635260" y="234048"/>
                  <a:pt x="729452" y="23969"/>
                  <a:pt x="729452" y="382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57BB239-978A-4250-964C-CDB22381118F}"/>
              </a:ext>
            </a:extLst>
          </p:cNvPr>
          <p:cNvSpPr/>
          <p:nvPr/>
        </p:nvSpPr>
        <p:spPr>
          <a:xfrm>
            <a:off x="3276212" y="5998355"/>
            <a:ext cx="499319" cy="197019"/>
          </a:xfrm>
          <a:custGeom>
            <a:avLst/>
            <a:gdLst>
              <a:gd name="connsiteX0" fmla="*/ 498863 w 499319"/>
              <a:gd name="connsiteY0" fmla="*/ 84945 h 197019"/>
              <a:gd name="connsiteX1" fmla="*/ 206763 w 499319"/>
              <a:gd name="connsiteY1" fmla="*/ 2395 h 197019"/>
              <a:gd name="connsiteX2" fmla="*/ 388 w 499319"/>
              <a:gd name="connsiteY2" fmla="*/ 192895 h 197019"/>
              <a:gd name="connsiteX3" fmla="*/ 257563 w 499319"/>
              <a:gd name="connsiteY3" fmla="*/ 135745 h 197019"/>
              <a:gd name="connsiteX4" fmla="*/ 105163 w 499319"/>
              <a:gd name="connsiteY4" fmla="*/ 164320 h 197019"/>
              <a:gd name="connsiteX5" fmla="*/ 270263 w 499319"/>
              <a:gd name="connsiteY5" fmla="*/ 72245 h 197019"/>
              <a:gd name="connsiteX6" fmla="*/ 498863 w 499319"/>
              <a:gd name="connsiteY6" fmla="*/ 84945 h 19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319" h="197019">
                <a:moveTo>
                  <a:pt x="498863" y="84945"/>
                </a:moveTo>
                <a:cubicBezTo>
                  <a:pt x="488280" y="73303"/>
                  <a:pt x="289842" y="-15597"/>
                  <a:pt x="206763" y="2395"/>
                </a:cubicBezTo>
                <a:cubicBezTo>
                  <a:pt x="123684" y="20387"/>
                  <a:pt x="-8079" y="170670"/>
                  <a:pt x="388" y="192895"/>
                </a:cubicBezTo>
                <a:cubicBezTo>
                  <a:pt x="8855" y="215120"/>
                  <a:pt x="240100" y="140508"/>
                  <a:pt x="257563" y="135745"/>
                </a:cubicBezTo>
                <a:cubicBezTo>
                  <a:pt x="275026" y="130982"/>
                  <a:pt x="103046" y="174903"/>
                  <a:pt x="105163" y="164320"/>
                </a:cubicBezTo>
                <a:cubicBezTo>
                  <a:pt x="107280" y="153737"/>
                  <a:pt x="207292" y="82828"/>
                  <a:pt x="270263" y="72245"/>
                </a:cubicBezTo>
                <a:cubicBezTo>
                  <a:pt x="333234" y="61662"/>
                  <a:pt x="509446" y="96587"/>
                  <a:pt x="498863" y="849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6A495640-D1C1-4A1F-AC6B-F14C35A35C81}"/>
              </a:ext>
            </a:extLst>
          </p:cNvPr>
          <p:cNvSpPr/>
          <p:nvPr/>
        </p:nvSpPr>
        <p:spPr>
          <a:xfrm>
            <a:off x="3504096" y="5813365"/>
            <a:ext cx="341528" cy="234258"/>
          </a:xfrm>
          <a:custGeom>
            <a:avLst/>
            <a:gdLst>
              <a:gd name="connsiteX0" fmla="*/ 131279 w 341528"/>
              <a:gd name="connsiteY0" fmla="*/ 60 h 234258"/>
              <a:gd name="connsiteX1" fmla="*/ 261454 w 341528"/>
              <a:gd name="connsiteY1" fmla="*/ 139760 h 234258"/>
              <a:gd name="connsiteX2" fmla="*/ 334479 w 341528"/>
              <a:gd name="connsiteY2" fmla="*/ 233423 h 234258"/>
              <a:gd name="connsiteX3" fmla="*/ 86829 w 341528"/>
              <a:gd name="connsiteY3" fmla="*/ 184210 h 234258"/>
              <a:gd name="connsiteX4" fmla="*/ 1104 w 341528"/>
              <a:gd name="connsiteY4" fmla="*/ 157223 h 234258"/>
              <a:gd name="connsiteX5" fmla="*/ 131279 w 341528"/>
              <a:gd name="connsiteY5" fmla="*/ 60 h 23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528" h="234258">
                <a:moveTo>
                  <a:pt x="131279" y="60"/>
                </a:moveTo>
                <a:cubicBezTo>
                  <a:pt x="174671" y="-2850"/>
                  <a:pt x="227587" y="100866"/>
                  <a:pt x="261454" y="139760"/>
                </a:cubicBezTo>
                <a:cubicBezTo>
                  <a:pt x="295321" y="178654"/>
                  <a:pt x="363583" y="226015"/>
                  <a:pt x="334479" y="233423"/>
                </a:cubicBezTo>
                <a:cubicBezTo>
                  <a:pt x="305375" y="240831"/>
                  <a:pt x="142392" y="196910"/>
                  <a:pt x="86829" y="184210"/>
                </a:cubicBezTo>
                <a:cubicBezTo>
                  <a:pt x="31266" y="171510"/>
                  <a:pt x="-7098" y="186856"/>
                  <a:pt x="1104" y="157223"/>
                </a:cubicBezTo>
                <a:cubicBezTo>
                  <a:pt x="9306" y="127590"/>
                  <a:pt x="87887" y="2970"/>
                  <a:pt x="13127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B1CF2FEC-89CE-4C08-9966-B62B403132ED}"/>
              </a:ext>
            </a:extLst>
          </p:cNvPr>
          <p:cNvSpPr/>
          <p:nvPr/>
        </p:nvSpPr>
        <p:spPr>
          <a:xfrm>
            <a:off x="3572175" y="6081688"/>
            <a:ext cx="331561" cy="406882"/>
          </a:xfrm>
          <a:custGeom>
            <a:avLst/>
            <a:gdLst>
              <a:gd name="connsiteX0" fmla="*/ 153688 w 331561"/>
              <a:gd name="connsiteY0" fmla="*/ 25 h 406882"/>
              <a:gd name="connsiteX1" fmla="*/ 2875 w 331561"/>
              <a:gd name="connsiteY1" fmla="*/ 173062 h 406882"/>
              <a:gd name="connsiteX2" fmla="*/ 75900 w 331561"/>
              <a:gd name="connsiteY2" fmla="*/ 269900 h 406882"/>
              <a:gd name="connsiteX3" fmla="*/ 326725 w 331561"/>
              <a:gd name="connsiteY3" fmla="*/ 406425 h 406882"/>
              <a:gd name="connsiteX4" fmla="*/ 236238 w 331561"/>
              <a:gd name="connsiteY4" fmla="*/ 309587 h 406882"/>
              <a:gd name="connsiteX5" fmla="*/ 172738 w 331561"/>
              <a:gd name="connsiteY5" fmla="*/ 185762 h 406882"/>
              <a:gd name="connsiteX6" fmla="*/ 153688 w 331561"/>
              <a:gd name="connsiteY6" fmla="*/ 25 h 406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561" h="406882">
                <a:moveTo>
                  <a:pt x="153688" y="25"/>
                </a:moveTo>
                <a:cubicBezTo>
                  <a:pt x="125378" y="-2092"/>
                  <a:pt x="15840" y="128083"/>
                  <a:pt x="2875" y="173062"/>
                </a:cubicBezTo>
                <a:cubicBezTo>
                  <a:pt x="-10090" y="218041"/>
                  <a:pt x="21925" y="231006"/>
                  <a:pt x="75900" y="269900"/>
                </a:cubicBezTo>
                <a:cubicBezTo>
                  <a:pt x="129875" y="308794"/>
                  <a:pt x="300002" y="399811"/>
                  <a:pt x="326725" y="406425"/>
                </a:cubicBezTo>
                <a:cubicBezTo>
                  <a:pt x="353448" y="413039"/>
                  <a:pt x="261902" y="346364"/>
                  <a:pt x="236238" y="309587"/>
                </a:cubicBezTo>
                <a:cubicBezTo>
                  <a:pt x="210574" y="272810"/>
                  <a:pt x="188084" y="236562"/>
                  <a:pt x="172738" y="185762"/>
                </a:cubicBezTo>
                <a:cubicBezTo>
                  <a:pt x="157392" y="134962"/>
                  <a:pt x="181998" y="2142"/>
                  <a:pt x="153688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8580B598-9A23-40B9-8EA7-56665212A0A3}"/>
              </a:ext>
            </a:extLst>
          </p:cNvPr>
          <p:cNvSpPr/>
          <p:nvPr/>
        </p:nvSpPr>
        <p:spPr>
          <a:xfrm>
            <a:off x="1461759" y="5880946"/>
            <a:ext cx="1324527" cy="607076"/>
          </a:xfrm>
          <a:custGeom>
            <a:avLst/>
            <a:gdLst>
              <a:gd name="connsiteX0" fmla="*/ 1240801 w 1324527"/>
              <a:gd name="connsiteY0" fmla="*/ 22014 h 607076"/>
              <a:gd name="connsiteX1" fmla="*/ 925841 w 1324527"/>
              <a:gd name="connsiteY1" fmla="*/ 352214 h 607076"/>
              <a:gd name="connsiteX2" fmla="*/ 641361 w 1324527"/>
              <a:gd name="connsiteY2" fmla="*/ 494454 h 607076"/>
              <a:gd name="connsiteX3" fmla="*/ 1281 w 1324527"/>
              <a:gd name="connsiteY3" fmla="*/ 590974 h 607076"/>
              <a:gd name="connsiteX4" fmla="*/ 483881 w 1324527"/>
              <a:gd name="connsiteY4" fmla="*/ 601134 h 607076"/>
              <a:gd name="connsiteX5" fmla="*/ 748041 w 1324527"/>
              <a:gd name="connsiteY5" fmla="*/ 530014 h 607076"/>
              <a:gd name="connsiteX6" fmla="*/ 1286521 w 1324527"/>
              <a:gd name="connsiteY6" fmla="*/ 82974 h 607076"/>
              <a:gd name="connsiteX7" fmla="*/ 1240801 w 1324527"/>
              <a:gd name="connsiteY7" fmla="*/ 22014 h 60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4527" h="607076">
                <a:moveTo>
                  <a:pt x="1240801" y="22014"/>
                </a:moveTo>
                <a:cubicBezTo>
                  <a:pt x="1180688" y="66887"/>
                  <a:pt x="1025748" y="273474"/>
                  <a:pt x="925841" y="352214"/>
                </a:cubicBezTo>
                <a:cubicBezTo>
                  <a:pt x="825934" y="430954"/>
                  <a:pt x="795454" y="454661"/>
                  <a:pt x="641361" y="494454"/>
                </a:cubicBezTo>
                <a:cubicBezTo>
                  <a:pt x="487268" y="534247"/>
                  <a:pt x="27528" y="573194"/>
                  <a:pt x="1281" y="590974"/>
                </a:cubicBezTo>
                <a:cubicBezTo>
                  <a:pt x="-24966" y="608754"/>
                  <a:pt x="359421" y="611294"/>
                  <a:pt x="483881" y="601134"/>
                </a:cubicBezTo>
                <a:cubicBezTo>
                  <a:pt x="608341" y="590974"/>
                  <a:pt x="614268" y="616374"/>
                  <a:pt x="748041" y="530014"/>
                </a:cubicBezTo>
                <a:cubicBezTo>
                  <a:pt x="881814" y="443654"/>
                  <a:pt x="1204394" y="163407"/>
                  <a:pt x="1286521" y="82974"/>
                </a:cubicBezTo>
                <a:cubicBezTo>
                  <a:pt x="1368648" y="2541"/>
                  <a:pt x="1300914" y="-22859"/>
                  <a:pt x="1240801" y="22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453E6776-DC32-479A-94ED-33752460023E}"/>
              </a:ext>
            </a:extLst>
          </p:cNvPr>
          <p:cNvSpPr/>
          <p:nvPr/>
        </p:nvSpPr>
        <p:spPr>
          <a:xfrm>
            <a:off x="2746645" y="6018262"/>
            <a:ext cx="847712" cy="2312783"/>
          </a:xfrm>
          <a:custGeom>
            <a:avLst/>
            <a:gdLst>
              <a:gd name="connsiteX0" fmla="*/ 788 w 847712"/>
              <a:gd name="connsiteY0" fmla="*/ 1538 h 2312783"/>
              <a:gd name="connsiteX1" fmla="*/ 233622 w 847712"/>
              <a:gd name="connsiteY1" fmla="*/ 331738 h 2312783"/>
              <a:gd name="connsiteX2" fmla="*/ 597688 w 847712"/>
              <a:gd name="connsiteY2" fmla="*/ 1275771 h 2312783"/>
              <a:gd name="connsiteX3" fmla="*/ 843222 w 847712"/>
              <a:gd name="connsiteY3" fmla="*/ 2287538 h 2312783"/>
              <a:gd name="connsiteX4" fmla="*/ 762788 w 847712"/>
              <a:gd name="connsiteY4" fmla="*/ 2029305 h 2312783"/>
              <a:gd name="connsiteX5" fmla="*/ 466455 w 847712"/>
              <a:gd name="connsiteY5" fmla="*/ 1064105 h 2312783"/>
              <a:gd name="connsiteX6" fmla="*/ 170122 w 847712"/>
              <a:gd name="connsiteY6" fmla="*/ 437571 h 2312783"/>
              <a:gd name="connsiteX7" fmla="*/ 788 w 847712"/>
              <a:gd name="connsiteY7" fmla="*/ 1538 h 231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7712" h="2312783">
                <a:moveTo>
                  <a:pt x="788" y="1538"/>
                </a:moveTo>
                <a:cubicBezTo>
                  <a:pt x="11371" y="-16101"/>
                  <a:pt x="134139" y="119366"/>
                  <a:pt x="233622" y="331738"/>
                </a:cubicBezTo>
                <a:cubicBezTo>
                  <a:pt x="333105" y="544110"/>
                  <a:pt x="496088" y="949804"/>
                  <a:pt x="597688" y="1275771"/>
                </a:cubicBezTo>
                <a:cubicBezTo>
                  <a:pt x="699288" y="1601738"/>
                  <a:pt x="815705" y="2161949"/>
                  <a:pt x="843222" y="2287538"/>
                </a:cubicBezTo>
                <a:cubicBezTo>
                  <a:pt x="870739" y="2413127"/>
                  <a:pt x="762788" y="2029305"/>
                  <a:pt x="762788" y="2029305"/>
                </a:cubicBezTo>
                <a:cubicBezTo>
                  <a:pt x="699994" y="1825400"/>
                  <a:pt x="565233" y="1329394"/>
                  <a:pt x="466455" y="1064105"/>
                </a:cubicBezTo>
                <a:cubicBezTo>
                  <a:pt x="367677" y="798816"/>
                  <a:pt x="251966" y="616077"/>
                  <a:pt x="170122" y="437571"/>
                </a:cubicBezTo>
                <a:cubicBezTo>
                  <a:pt x="88278" y="259065"/>
                  <a:pt x="-9795" y="19177"/>
                  <a:pt x="788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CFB7347-64B4-4871-8075-F655F5D09053}"/>
              </a:ext>
            </a:extLst>
          </p:cNvPr>
          <p:cNvSpPr/>
          <p:nvPr/>
        </p:nvSpPr>
        <p:spPr>
          <a:xfrm>
            <a:off x="2416500" y="6179987"/>
            <a:ext cx="119021" cy="780636"/>
          </a:xfrm>
          <a:custGeom>
            <a:avLst/>
            <a:gdLst>
              <a:gd name="connsiteX0" fmla="*/ 115033 w 119021"/>
              <a:gd name="connsiteY0" fmla="*/ 9146 h 780636"/>
              <a:gd name="connsiteX1" fmla="*/ 106567 w 119021"/>
              <a:gd name="connsiteY1" fmla="*/ 72646 h 780636"/>
              <a:gd name="connsiteX2" fmla="*/ 4967 w 119021"/>
              <a:gd name="connsiteY2" fmla="*/ 402846 h 780636"/>
              <a:gd name="connsiteX3" fmla="*/ 17667 w 119021"/>
              <a:gd name="connsiteY3" fmla="*/ 779613 h 780636"/>
              <a:gd name="connsiteX4" fmla="*/ 34600 w 119021"/>
              <a:gd name="connsiteY4" fmla="*/ 504446 h 780636"/>
              <a:gd name="connsiteX5" fmla="*/ 85400 w 119021"/>
              <a:gd name="connsiteY5" fmla="*/ 212346 h 780636"/>
              <a:gd name="connsiteX6" fmla="*/ 115033 w 119021"/>
              <a:gd name="connsiteY6" fmla="*/ 9146 h 78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21" h="780636">
                <a:moveTo>
                  <a:pt x="115033" y="9146"/>
                </a:moveTo>
                <a:cubicBezTo>
                  <a:pt x="118561" y="-14137"/>
                  <a:pt x="124911" y="7029"/>
                  <a:pt x="106567" y="72646"/>
                </a:cubicBezTo>
                <a:cubicBezTo>
                  <a:pt x="88223" y="138263"/>
                  <a:pt x="19784" y="285018"/>
                  <a:pt x="4967" y="402846"/>
                </a:cubicBezTo>
                <a:cubicBezTo>
                  <a:pt x="-9850" y="520674"/>
                  <a:pt x="12728" y="762680"/>
                  <a:pt x="17667" y="779613"/>
                </a:cubicBezTo>
                <a:cubicBezTo>
                  <a:pt x="22606" y="796546"/>
                  <a:pt x="23311" y="598991"/>
                  <a:pt x="34600" y="504446"/>
                </a:cubicBezTo>
                <a:cubicBezTo>
                  <a:pt x="45889" y="409902"/>
                  <a:pt x="66350" y="297013"/>
                  <a:pt x="85400" y="212346"/>
                </a:cubicBezTo>
                <a:cubicBezTo>
                  <a:pt x="104450" y="127679"/>
                  <a:pt x="111505" y="32429"/>
                  <a:pt x="115033" y="9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417ED1A-253C-4D4E-8D1A-56BB8EC6B6A8}"/>
              </a:ext>
            </a:extLst>
          </p:cNvPr>
          <p:cNvSpPr/>
          <p:nvPr/>
        </p:nvSpPr>
        <p:spPr>
          <a:xfrm>
            <a:off x="2350360" y="6184744"/>
            <a:ext cx="152305" cy="973485"/>
          </a:xfrm>
          <a:custGeom>
            <a:avLst/>
            <a:gdLst>
              <a:gd name="connsiteX0" fmla="*/ 151540 w 152305"/>
              <a:gd name="connsiteY0" fmla="*/ 156 h 973485"/>
              <a:gd name="connsiteX1" fmla="*/ 28773 w 152305"/>
              <a:gd name="connsiteY1" fmla="*/ 398089 h 973485"/>
              <a:gd name="connsiteX2" fmla="*/ 3373 w 152305"/>
              <a:gd name="connsiteY2" fmla="*/ 584356 h 973485"/>
              <a:gd name="connsiteX3" fmla="*/ 83807 w 152305"/>
              <a:gd name="connsiteY3" fmla="*/ 969589 h 973485"/>
              <a:gd name="connsiteX4" fmla="*/ 41473 w 152305"/>
              <a:gd name="connsiteY4" fmla="*/ 757923 h 973485"/>
              <a:gd name="connsiteX5" fmla="*/ 79573 w 152305"/>
              <a:gd name="connsiteY5" fmla="*/ 355756 h 973485"/>
              <a:gd name="connsiteX6" fmla="*/ 151540 w 152305"/>
              <a:gd name="connsiteY6" fmla="*/ 156 h 9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05" h="973485">
                <a:moveTo>
                  <a:pt x="151540" y="156"/>
                </a:moveTo>
                <a:cubicBezTo>
                  <a:pt x="143073" y="7212"/>
                  <a:pt x="53467" y="300722"/>
                  <a:pt x="28773" y="398089"/>
                </a:cubicBezTo>
                <a:cubicBezTo>
                  <a:pt x="4078" y="495456"/>
                  <a:pt x="-5799" y="489106"/>
                  <a:pt x="3373" y="584356"/>
                </a:cubicBezTo>
                <a:cubicBezTo>
                  <a:pt x="12545" y="679606"/>
                  <a:pt x="77457" y="940661"/>
                  <a:pt x="83807" y="969589"/>
                </a:cubicBezTo>
                <a:cubicBezTo>
                  <a:pt x="90157" y="998517"/>
                  <a:pt x="42179" y="860228"/>
                  <a:pt x="41473" y="757923"/>
                </a:cubicBezTo>
                <a:cubicBezTo>
                  <a:pt x="40767" y="655618"/>
                  <a:pt x="63345" y="484873"/>
                  <a:pt x="79573" y="355756"/>
                </a:cubicBezTo>
                <a:cubicBezTo>
                  <a:pt x="95801" y="226639"/>
                  <a:pt x="160007" y="-6900"/>
                  <a:pt x="151540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5A6B4C6-9F23-427A-8E8C-07A6041DD347}"/>
              </a:ext>
            </a:extLst>
          </p:cNvPr>
          <p:cNvSpPr/>
          <p:nvPr/>
        </p:nvSpPr>
        <p:spPr>
          <a:xfrm>
            <a:off x="2462802" y="7402813"/>
            <a:ext cx="207189" cy="705057"/>
          </a:xfrm>
          <a:custGeom>
            <a:avLst/>
            <a:gdLst>
              <a:gd name="connsiteX0" fmla="*/ 9465 w 207189"/>
              <a:gd name="connsiteY0" fmla="*/ 26687 h 705057"/>
              <a:gd name="connsiteX1" fmla="*/ 39098 w 207189"/>
              <a:gd name="connsiteY1" fmla="*/ 107120 h 705057"/>
              <a:gd name="connsiteX2" fmla="*/ 140698 w 207189"/>
              <a:gd name="connsiteY2" fmla="*/ 585487 h 705057"/>
              <a:gd name="connsiteX3" fmla="*/ 187265 w 207189"/>
              <a:gd name="connsiteY3" fmla="*/ 699787 h 705057"/>
              <a:gd name="connsiteX4" fmla="*/ 195731 w 207189"/>
              <a:gd name="connsiteY4" fmla="*/ 466954 h 705057"/>
              <a:gd name="connsiteX5" fmla="*/ 9465 w 207189"/>
              <a:gd name="connsiteY5" fmla="*/ 26687 h 70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189" h="705057">
                <a:moveTo>
                  <a:pt x="9465" y="26687"/>
                </a:moveTo>
                <a:cubicBezTo>
                  <a:pt x="-16641" y="-33285"/>
                  <a:pt x="17226" y="13987"/>
                  <a:pt x="39098" y="107120"/>
                </a:cubicBezTo>
                <a:cubicBezTo>
                  <a:pt x="60970" y="200253"/>
                  <a:pt x="116004" y="486709"/>
                  <a:pt x="140698" y="585487"/>
                </a:cubicBezTo>
                <a:cubicBezTo>
                  <a:pt x="165392" y="684265"/>
                  <a:pt x="178093" y="719542"/>
                  <a:pt x="187265" y="699787"/>
                </a:cubicBezTo>
                <a:cubicBezTo>
                  <a:pt x="196437" y="680032"/>
                  <a:pt x="221837" y="573493"/>
                  <a:pt x="195731" y="466954"/>
                </a:cubicBezTo>
                <a:cubicBezTo>
                  <a:pt x="169625" y="360415"/>
                  <a:pt x="35571" y="86659"/>
                  <a:pt x="9465" y="26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3D62195F-E8A3-46F0-B3DF-E08873417887}"/>
              </a:ext>
            </a:extLst>
          </p:cNvPr>
          <p:cNvSpPr/>
          <p:nvPr/>
        </p:nvSpPr>
        <p:spPr>
          <a:xfrm>
            <a:off x="2352715" y="7041621"/>
            <a:ext cx="131091" cy="412866"/>
          </a:xfrm>
          <a:custGeom>
            <a:avLst/>
            <a:gdLst>
              <a:gd name="connsiteX0" fmla="*/ 1018 w 131091"/>
              <a:gd name="connsiteY0" fmla="*/ 19579 h 412866"/>
              <a:gd name="connsiteX1" fmla="*/ 128018 w 131091"/>
              <a:gd name="connsiteY1" fmla="*/ 409046 h 412866"/>
              <a:gd name="connsiteX2" fmla="*/ 89918 w 131091"/>
              <a:gd name="connsiteY2" fmla="*/ 210079 h 412866"/>
              <a:gd name="connsiteX3" fmla="*/ 68752 w 131091"/>
              <a:gd name="connsiteY3" fmla="*/ 74612 h 412866"/>
              <a:gd name="connsiteX4" fmla="*/ 1018 w 131091"/>
              <a:gd name="connsiteY4" fmla="*/ 19579 h 4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1" h="412866">
                <a:moveTo>
                  <a:pt x="1018" y="19579"/>
                </a:moveTo>
                <a:cubicBezTo>
                  <a:pt x="10896" y="75318"/>
                  <a:pt x="113201" y="377296"/>
                  <a:pt x="128018" y="409046"/>
                </a:cubicBezTo>
                <a:cubicBezTo>
                  <a:pt x="142835" y="440796"/>
                  <a:pt x="99796" y="265818"/>
                  <a:pt x="89918" y="210079"/>
                </a:cubicBezTo>
                <a:cubicBezTo>
                  <a:pt x="80040" y="154340"/>
                  <a:pt x="81452" y="107773"/>
                  <a:pt x="68752" y="74612"/>
                </a:cubicBezTo>
                <a:cubicBezTo>
                  <a:pt x="56052" y="41451"/>
                  <a:pt x="-8860" y="-36160"/>
                  <a:pt x="1018" y="19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6F89C318-7EF4-4310-8679-26BB569283D6}"/>
              </a:ext>
            </a:extLst>
          </p:cNvPr>
          <p:cNvSpPr/>
          <p:nvPr/>
        </p:nvSpPr>
        <p:spPr>
          <a:xfrm>
            <a:off x="2196066" y="7666479"/>
            <a:ext cx="758505" cy="1128134"/>
          </a:xfrm>
          <a:custGeom>
            <a:avLst/>
            <a:gdLst>
              <a:gd name="connsiteX0" fmla="*/ 492101 w 758505"/>
              <a:gd name="connsiteY0" fmla="*/ 520788 h 1128134"/>
              <a:gd name="connsiteX1" fmla="*/ 492101 w 758505"/>
              <a:gd name="connsiteY1" fmla="*/ 656254 h 1128134"/>
              <a:gd name="connsiteX2" fmla="*/ 581001 w 758505"/>
              <a:gd name="connsiteY2" fmla="*/ 829821 h 1128134"/>
              <a:gd name="connsiteX3" fmla="*/ 754567 w 758505"/>
              <a:gd name="connsiteY3" fmla="*/ 1121921 h 1128134"/>
              <a:gd name="connsiteX4" fmla="*/ 682601 w 758505"/>
              <a:gd name="connsiteY4" fmla="*/ 1003388 h 1128134"/>
              <a:gd name="connsiteX5" fmla="*/ 462467 w 758505"/>
              <a:gd name="connsiteY5" fmla="*/ 702821 h 1128134"/>
              <a:gd name="connsiteX6" fmla="*/ 327001 w 758505"/>
              <a:gd name="connsiteY6" fmla="*/ 448821 h 1128134"/>
              <a:gd name="connsiteX7" fmla="*/ 1034 w 758505"/>
              <a:gd name="connsiteY7" fmla="*/ 88 h 1128134"/>
              <a:gd name="connsiteX8" fmla="*/ 445534 w 758505"/>
              <a:gd name="connsiteY8" fmla="*/ 486921 h 1128134"/>
              <a:gd name="connsiteX9" fmla="*/ 492101 w 758505"/>
              <a:gd name="connsiteY9" fmla="*/ 520788 h 112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8505" h="1128134">
                <a:moveTo>
                  <a:pt x="492101" y="520788"/>
                </a:moveTo>
                <a:cubicBezTo>
                  <a:pt x="499862" y="549010"/>
                  <a:pt x="477284" y="604749"/>
                  <a:pt x="492101" y="656254"/>
                </a:cubicBezTo>
                <a:cubicBezTo>
                  <a:pt x="506918" y="707759"/>
                  <a:pt x="537257" y="752210"/>
                  <a:pt x="581001" y="829821"/>
                </a:cubicBezTo>
                <a:cubicBezTo>
                  <a:pt x="624745" y="907432"/>
                  <a:pt x="737634" y="1092993"/>
                  <a:pt x="754567" y="1121921"/>
                </a:cubicBezTo>
                <a:cubicBezTo>
                  <a:pt x="771500" y="1150849"/>
                  <a:pt x="731284" y="1073238"/>
                  <a:pt x="682601" y="1003388"/>
                </a:cubicBezTo>
                <a:cubicBezTo>
                  <a:pt x="633918" y="933538"/>
                  <a:pt x="521734" y="795249"/>
                  <a:pt x="462467" y="702821"/>
                </a:cubicBezTo>
                <a:cubicBezTo>
                  <a:pt x="403200" y="610393"/>
                  <a:pt x="403906" y="565943"/>
                  <a:pt x="327001" y="448821"/>
                </a:cubicBezTo>
                <a:cubicBezTo>
                  <a:pt x="250096" y="331699"/>
                  <a:pt x="-18721" y="-6262"/>
                  <a:pt x="1034" y="88"/>
                </a:cubicBezTo>
                <a:cubicBezTo>
                  <a:pt x="20789" y="6438"/>
                  <a:pt x="365806" y="398727"/>
                  <a:pt x="445534" y="486921"/>
                </a:cubicBezTo>
                <a:cubicBezTo>
                  <a:pt x="525262" y="575115"/>
                  <a:pt x="484340" y="492566"/>
                  <a:pt x="492101" y="520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11E25FFC-FBEF-4940-830E-78FC5CA9C230}"/>
              </a:ext>
            </a:extLst>
          </p:cNvPr>
          <p:cNvSpPr/>
          <p:nvPr/>
        </p:nvSpPr>
        <p:spPr>
          <a:xfrm>
            <a:off x="1561991" y="6584408"/>
            <a:ext cx="826309" cy="1078673"/>
          </a:xfrm>
          <a:custGeom>
            <a:avLst/>
            <a:gdLst>
              <a:gd name="connsiteX0" fmla="*/ 109 w 826309"/>
              <a:gd name="connsiteY0" fmla="*/ 2659 h 1078673"/>
              <a:gd name="connsiteX1" fmla="*/ 203309 w 826309"/>
              <a:gd name="connsiteY1" fmla="*/ 121192 h 1078673"/>
              <a:gd name="connsiteX2" fmla="*/ 618176 w 826309"/>
              <a:gd name="connsiteY2" fmla="*/ 675759 h 1078673"/>
              <a:gd name="connsiteX3" fmla="*/ 825609 w 826309"/>
              <a:gd name="connsiteY3" fmla="*/ 1077925 h 1078673"/>
              <a:gd name="connsiteX4" fmla="*/ 673209 w 826309"/>
              <a:gd name="connsiteY4" fmla="*/ 760425 h 1078673"/>
              <a:gd name="connsiteX5" fmla="*/ 351476 w 826309"/>
              <a:gd name="connsiteY5" fmla="*/ 218559 h 1078673"/>
              <a:gd name="connsiteX6" fmla="*/ 177909 w 826309"/>
              <a:gd name="connsiteY6" fmla="*/ 53459 h 1078673"/>
              <a:gd name="connsiteX7" fmla="*/ 109 w 826309"/>
              <a:gd name="connsiteY7" fmla="*/ 2659 h 107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309" h="1078673">
                <a:moveTo>
                  <a:pt x="109" y="2659"/>
                </a:moveTo>
                <a:cubicBezTo>
                  <a:pt x="4342" y="13948"/>
                  <a:pt x="100298" y="9009"/>
                  <a:pt x="203309" y="121192"/>
                </a:cubicBezTo>
                <a:cubicBezTo>
                  <a:pt x="306320" y="233375"/>
                  <a:pt x="514459" y="516304"/>
                  <a:pt x="618176" y="675759"/>
                </a:cubicBezTo>
                <a:cubicBezTo>
                  <a:pt x="721893" y="835214"/>
                  <a:pt x="816437" y="1063814"/>
                  <a:pt x="825609" y="1077925"/>
                </a:cubicBezTo>
                <a:cubicBezTo>
                  <a:pt x="834781" y="1092036"/>
                  <a:pt x="752231" y="903653"/>
                  <a:pt x="673209" y="760425"/>
                </a:cubicBezTo>
                <a:cubicBezTo>
                  <a:pt x="594187" y="617197"/>
                  <a:pt x="434026" y="336387"/>
                  <a:pt x="351476" y="218559"/>
                </a:cubicBezTo>
                <a:cubicBezTo>
                  <a:pt x="268926" y="100731"/>
                  <a:pt x="239998" y="89442"/>
                  <a:pt x="177909" y="53459"/>
                </a:cubicBezTo>
                <a:cubicBezTo>
                  <a:pt x="115820" y="17476"/>
                  <a:pt x="-4124" y="-8630"/>
                  <a:pt x="109" y="2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A478937-2AB4-4891-8778-57E90ED02D2A}"/>
              </a:ext>
            </a:extLst>
          </p:cNvPr>
          <p:cNvSpPr/>
          <p:nvPr/>
        </p:nvSpPr>
        <p:spPr>
          <a:xfrm>
            <a:off x="1640251" y="6801065"/>
            <a:ext cx="717146" cy="853870"/>
          </a:xfrm>
          <a:custGeom>
            <a:avLst/>
            <a:gdLst>
              <a:gd name="connsiteX0" fmla="*/ 2282 w 717146"/>
              <a:gd name="connsiteY0" fmla="*/ 18835 h 853870"/>
              <a:gd name="connsiteX1" fmla="*/ 82716 w 717146"/>
              <a:gd name="connsiteY1" fmla="*/ 65402 h 853870"/>
              <a:gd name="connsiteX2" fmla="*/ 285916 w 717146"/>
              <a:gd name="connsiteY2" fmla="*/ 213568 h 853870"/>
              <a:gd name="connsiteX3" fmla="*/ 709249 w 717146"/>
              <a:gd name="connsiteY3" fmla="*/ 844335 h 853870"/>
              <a:gd name="connsiteX4" fmla="*/ 544149 w 717146"/>
              <a:gd name="connsiteY4" fmla="*/ 564935 h 853870"/>
              <a:gd name="connsiteX5" fmla="*/ 324016 w 717146"/>
              <a:gd name="connsiteY5" fmla="*/ 171235 h 853870"/>
              <a:gd name="connsiteX6" fmla="*/ 53082 w 717146"/>
              <a:gd name="connsiteY6" fmla="*/ 14602 h 853870"/>
              <a:gd name="connsiteX7" fmla="*/ 2282 w 717146"/>
              <a:gd name="connsiteY7" fmla="*/ 18835 h 85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146" h="853870">
                <a:moveTo>
                  <a:pt x="2282" y="18835"/>
                </a:moveTo>
                <a:cubicBezTo>
                  <a:pt x="7221" y="27302"/>
                  <a:pt x="35444" y="32947"/>
                  <a:pt x="82716" y="65402"/>
                </a:cubicBezTo>
                <a:cubicBezTo>
                  <a:pt x="129988" y="97858"/>
                  <a:pt x="181494" y="83746"/>
                  <a:pt x="285916" y="213568"/>
                </a:cubicBezTo>
                <a:cubicBezTo>
                  <a:pt x="390338" y="343390"/>
                  <a:pt x="666210" y="785774"/>
                  <a:pt x="709249" y="844335"/>
                </a:cubicBezTo>
                <a:cubicBezTo>
                  <a:pt x="752288" y="902896"/>
                  <a:pt x="608354" y="677118"/>
                  <a:pt x="544149" y="564935"/>
                </a:cubicBezTo>
                <a:cubicBezTo>
                  <a:pt x="479944" y="452752"/>
                  <a:pt x="405860" y="262957"/>
                  <a:pt x="324016" y="171235"/>
                </a:cubicBezTo>
                <a:cubicBezTo>
                  <a:pt x="242172" y="79513"/>
                  <a:pt x="110938" y="45646"/>
                  <a:pt x="53082" y="14602"/>
                </a:cubicBezTo>
                <a:cubicBezTo>
                  <a:pt x="-4774" y="-16442"/>
                  <a:pt x="-2657" y="10368"/>
                  <a:pt x="2282" y="18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49DA5F9-ADF5-49D8-9F43-B091B73146C6}"/>
              </a:ext>
            </a:extLst>
          </p:cNvPr>
          <p:cNvSpPr/>
          <p:nvPr/>
        </p:nvSpPr>
        <p:spPr>
          <a:xfrm>
            <a:off x="1547978" y="7350719"/>
            <a:ext cx="738668" cy="676392"/>
          </a:xfrm>
          <a:custGeom>
            <a:avLst/>
            <a:gdLst>
              <a:gd name="connsiteX0" fmla="*/ 43755 w 738668"/>
              <a:gd name="connsiteY0" fmla="*/ 61848 h 676392"/>
              <a:gd name="connsiteX1" fmla="*/ 111489 w 738668"/>
              <a:gd name="connsiteY1" fmla="*/ 116881 h 676392"/>
              <a:gd name="connsiteX2" fmla="*/ 471322 w 738668"/>
              <a:gd name="connsiteY2" fmla="*/ 404748 h 676392"/>
              <a:gd name="connsiteX3" fmla="*/ 738022 w 738668"/>
              <a:gd name="connsiteY3" fmla="*/ 675681 h 676392"/>
              <a:gd name="connsiteX4" fmla="*/ 551755 w 738668"/>
              <a:gd name="connsiteY4" fmla="*/ 489414 h 676392"/>
              <a:gd name="connsiteX5" fmla="*/ 340089 w 738668"/>
              <a:gd name="connsiteY5" fmla="*/ 290448 h 676392"/>
              <a:gd name="connsiteX6" fmla="*/ 18355 w 738668"/>
              <a:gd name="connsiteY6" fmla="*/ 11048 h 676392"/>
              <a:gd name="connsiteX7" fmla="*/ 43755 w 738668"/>
              <a:gd name="connsiteY7" fmla="*/ 61848 h 67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668" h="676392">
                <a:moveTo>
                  <a:pt x="43755" y="61848"/>
                </a:moveTo>
                <a:cubicBezTo>
                  <a:pt x="59277" y="79487"/>
                  <a:pt x="111489" y="116881"/>
                  <a:pt x="111489" y="116881"/>
                </a:cubicBezTo>
                <a:cubicBezTo>
                  <a:pt x="182750" y="174031"/>
                  <a:pt x="366900" y="311615"/>
                  <a:pt x="471322" y="404748"/>
                </a:cubicBezTo>
                <a:cubicBezTo>
                  <a:pt x="575744" y="497881"/>
                  <a:pt x="724616" y="661570"/>
                  <a:pt x="738022" y="675681"/>
                </a:cubicBezTo>
                <a:cubicBezTo>
                  <a:pt x="751428" y="689792"/>
                  <a:pt x="551755" y="489414"/>
                  <a:pt x="551755" y="489414"/>
                </a:cubicBezTo>
                <a:cubicBezTo>
                  <a:pt x="485433" y="425209"/>
                  <a:pt x="428989" y="370176"/>
                  <a:pt x="340089" y="290448"/>
                </a:cubicBezTo>
                <a:cubicBezTo>
                  <a:pt x="251189" y="210720"/>
                  <a:pt x="65627" y="49148"/>
                  <a:pt x="18355" y="11048"/>
                </a:cubicBezTo>
                <a:cubicBezTo>
                  <a:pt x="-28917" y="-27052"/>
                  <a:pt x="28233" y="44209"/>
                  <a:pt x="43755" y="61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23599AE5-E7F8-44D0-B178-76DC95F4B835}"/>
              </a:ext>
            </a:extLst>
          </p:cNvPr>
          <p:cNvSpPr/>
          <p:nvPr/>
        </p:nvSpPr>
        <p:spPr>
          <a:xfrm>
            <a:off x="1493728" y="7461824"/>
            <a:ext cx="858413" cy="705422"/>
          </a:xfrm>
          <a:custGeom>
            <a:avLst/>
            <a:gdLst>
              <a:gd name="connsiteX0" fmla="*/ 26039 w 858413"/>
              <a:gd name="connsiteY0" fmla="*/ 18476 h 705422"/>
              <a:gd name="connsiteX1" fmla="*/ 500172 w 858413"/>
              <a:gd name="connsiteY1" fmla="*/ 327509 h 705422"/>
              <a:gd name="connsiteX2" fmla="*/ 847305 w 858413"/>
              <a:gd name="connsiteY2" fmla="*/ 700043 h 705422"/>
              <a:gd name="connsiteX3" fmla="*/ 728772 w 858413"/>
              <a:gd name="connsiteY3" fmla="*/ 518009 h 705422"/>
              <a:gd name="connsiteX4" fmla="*/ 296972 w 858413"/>
              <a:gd name="connsiteY4" fmla="*/ 107376 h 705422"/>
              <a:gd name="connsiteX5" fmla="*/ 89539 w 858413"/>
              <a:gd name="connsiteY5" fmla="*/ 43876 h 705422"/>
              <a:gd name="connsiteX6" fmla="*/ 26039 w 858413"/>
              <a:gd name="connsiteY6" fmla="*/ 18476 h 70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413" h="705422">
                <a:moveTo>
                  <a:pt x="26039" y="18476"/>
                </a:moveTo>
                <a:cubicBezTo>
                  <a:pt x="94478" y="65748"/>
                  <a:pt x="363294" y="213915"/>
                  <a:pt x="500172" y="327509"/>
                </a:cubicBezTo>
                <a:cubicBezTo>
                  <a:pt x="637050" y="441103"/>
                  <a:pt x="809205" y="668293"/>
                  <a:pt x="847305" y="700043"/>
                </a:cubicBezTo>
                <a:cubicBezTo>
                  <a:pt x="885405" y="731793"/>
                  <a:pt x="820494" y="616787"/>
                  <a:pt x="728772" y="518009"/>
                </a:cubicBezTo>
                <a:cubicBezTo>
                  <a:pt x="637050" y="419231"/>
                  <a:pt x="403511" y="186398"/>
                  <a:pt x="296972" y="107376"/>
                </a:cubicBezTo>
                <a:cubicBezTo>
                  <a:pt x="190433" y="28354"/>
                  <a:pt x="138928" y="60104"/>
                  <a:pt x="89539" y="43876"/>
                </a:cubicBezTo>
                <a:cubicBezTo>
                  <a:pt x="40150" y="27648"/>
                  <a:pt x="-42400" y="-28796"/>
                  <a:pt x="26039" y="18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04F1870-33BD-479E-9A9C-5073E44993B1}"/>
              </a:ext>
            </a:extLst>
          </p:cNvPr>
          <p:cNvSpPr/>
          <p:nvPr/>
        </p:nvSpPr>
        <p:spPr>
          <a:xfrm>
            <a:off x="2338056" y="8176525"/>
            <a:ext cx="559400" cy="719048"/>
          </a:xfrm>
          <a:custGeom>
            <a:avLst/>
            <a:gdLst>
              <a:gd name="connsiteX0" fmla="*/ 861 w 559400"/>
              <a:gd name="connsiteY0" fmla="*/ 158 h 719048"/>
              <a:gd name="connsiteX1" fmla="*/ 246394 w 559400"/>
              <a:gd name="connsiteY1" fmla="*/ 245692 h 719048"/>
              <a:gd name="connsiteX2" fmla="*/ 339527 w 559400"/>
              <a:gd name="connsiteY2" fmla="*/ 372692 h 719048"/>
              <a:gd name="connsiteX3" fmla="*/ 553311 w 559400"/>
              <a:gd name="connsiteY3" fmla="*/ 711358 h 719048"/>
              <a:gd name="connsiteX4" fmla="*/ 485577 w 559400"/>
              <a:gd name="connsiteY4" fmla="*/ 592825 h 719048"/>
              <a:gd name="connsiteX5" fmla="*/ 324711 w 559400"/>
              <a:gd name="connsiteY5" fmla="*/ 402325 h 719048"/>
              <a:gd name="connsiteX6" fmla="*/ 242161 w 559400"/>
              <a:gd name="connsiteY6" fmla="*/ 300725 h 719048"/>
              <a:gd name="connsiteX7" fmla="*/ 168077 w 559400"/>
              <a:gd name="connsiteY7" fmla="*/ 209708 h 719048"/>
              <a:gd name="connsiteX8" fmla="*/ 861 w 559400"/>
              <a:gd name="connsiteY8" fmla="*/ 158 h 71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400" h="719048">
                <a:moveTo>
                  <a:pt x="861" y="158"/>
                </a:moveTo>
                <a:cubicBezTo>
                  <a:pt x="13914" y="6155"/>
                  <a:pt x="189950" y="183603"/>
                  <a:pt x="246394" y="245692"/>
                </a:cubicBezTo>
                <a:cubicBezTo>
                  <a:pt x="302838" y="307781"/>
                  <a:pt x="288374" y="295081"/>
                  <a:pt x="339527" y="372692"/>
                </a:cubicBezTo>
                <a:cubicBezTo>
                  <a:pt x="390680" y="450303"/>
                  <a:pt x="528969" y="674669"/>
                  <a:pt x="553311" y="711358"/>
                </a:cubicBezTo>
                <a:cubicBezTo>
                  <a:pt x="577653" y="748047"/>
                  <a:pt x="523677" y="644330"/>
                  <a:pt x="485577" y="592825"/>
                </a:cubicBezTo>
                <a:cubicBezTo>
                  <a:pt x="447477" y="541320"/>
                  <a:pt x="365280" y="451008"/>
                  <a:pt x="324711" y="402325"/>
                </a:cubicBezTo>
                <a:cubicBezTo>
                  <a:pt x="284142" y="353642"/>
                  <a:pt x="268267" y="332828"/>
                  <a:pt x="242161" y="300725"/>
                </a:cubicBezTo>
                <a:lnTo>
                  <a:pt x="168077" y="209708"/>
                </a:lnTo>
                <a:cubicBezTo>
                  <a:pt x="126802" y="159966"/>
                  <a:pt x="-12192" y="-5839"/>
                  <a:pt x="861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AB3F8992-2D37-4E07-91C9-107ED9E811B3}"/>
              </a:ext>
            </a:extLst>
          </p:cNvPr>
          <p:cNvSpPr/>
          <p:nvPr/>
        </p:nvSpPr>
        <p:spPr>
          <a:xfrm>
            <a:off x="1471932" y="8061917"/>
            <a:ext cx="609354" cy="63360"/>
          </a:xfrm>
          <a:custGeom>
            <a:avLst/>
            <a:gdLst>
              <a:gd name="connsiteX0" fmla="*/ 77468 w 609354"/>
              <a:gd name="connsiteY0" fmla="*/ 50843 h 63360"/>
              <a:gd name="connsiteX1" fmla="*/ 138428 w 609354"/>
              <a:gd name="connsiteY1" fmla="*/ 50843 h 63360"/>
              <a:gd name="connsiteX2" fmla="*/ 509268 w 609354"/>
              <a:gd name="connsiteY2" fmla="*/ 25443 h 63360"/>
              <a:gd name="connsiteX3" fmla="*/ 605788 w 609354"/>
              <a:gd name="connsiteY3" fmla="*/ 50843 h 63360"/>
              <a:gd name="connsiteX4" fmla="*/ 417828 w 609354"/>
              <a:gd name="connsiteY4" fmla="*/ 43 h 63360"/>
              <a:gd name="connsiteX5" fmla="*/ 16508 w 609354"/>
              <a:gd name="connsiteY5" fmla="*/ 61003 h 63360"/>
              <a:gd name="connsiteX6" fmla="*/ 77468 w 609354"/>
              <a:gd name="connsiteY6" fmla="*/ 50843 h 6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354" h="63360">
                <a:moveTo>
                  <a:pt x="77468" y="50843"/>
                </a:moveTo>
                <a:cubicBezTo>
                  <a:pt x="97788" y="49150"/>
                  <a:pt x="66461" y="55076"/>
                  <a:pt x="138428" y="50843"/>
                </a:cubicBezTo>
                <a:cubicBezTo>
                  <a:pt x="210395" y="46610"/>
                  <a:pt x="431375" y="25443"/>
                  <a:pt x="509268" y="25443"/>
                </a:cubicBezTo>
                <a:cubicBezTo>
                  <a:pt x="587161" y="25443"/>
                  <a:pt x="621028" y="55076"/>
                  <a:pt x="605788" y="50843"/>
                </a:cubicBezTo>
                <a:cubicBezTo>
                  <a:pt x="590548" y="46610"/>
                  <a:pt x="516041" y="-1650"/>
                  <a:pt x="417828" y="43"/>
                </a:cubicBezTo>
                <a:cubicBezTo>
                  <a:pt x="319615" y="1736"/>
                  <a:pt x="70695" y="52536"/>
                  <a:pt x="16508" y="61003"/>
                </a:cubicBezTo>
                <a:cubicBezTo>
                  <a:pt x="-37679" y="69470"/>
                  <a:pt x="57148" y="52536"/>
                  <a:pt x="77468" y="50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611CACF-D115-41F1-B240-C369CC32891E}"/>
              </a:ext>
            </a:extLst>
          </p:cNvPr>
          <p:cNvSpPr/>
          <p:nvPr/>
        </p:nvSpPr>
        <p:spPr>
          <a:xfrm>
            <a:off x="1887546" y="8416152"/>
            <a:ext cx="619535" cy="179520"/>
          </a:xfrm>
          <a:custGeom>
            <a:avLst/>
            <a:gdLst>
              <a:gd name="connsiteX0" fmla="*/ 2214 w 619535"/>
              <a:gd name="connsiteY0" fmla="*/ 174128 h 179520"/>
              <a:gd name="connsiteX1" fmla="*/ 88574 w 619535"/>
              <a:gd name="connsiteY1" fmla="*/ 143648 h 179520"/>
              <a:gd name="connsiteX2" fmla="*/ 357814 w 619535"/>
              <a:gd name="connsiteY2" fmla="*/ 47128 h 179520"/>
              <a:gd name="connsiteX3" fmla="*/ 616894 w 619535"/>
              <a:gd name="connsiteY3" fmla="*/ 57288 h 179520"/>
              <a:gd name="connsiteX4" fmla="*/ 474654 w 619535"/>
              <a:gd name="connsiteY4" fmla="*/ 21728 h 179520"/>
              <a:gd name="connsiteX5" fmla="*/ 200334 w 619535"/>
              <a:gd name="connsiteY5" fmla="*/ 11568 h 179520"/>
              <a:gd name="connsiteX6" fmla="*/ 2214 w 619535"/>
              <a:gd name="connsiteY6" fmla="*/ 174128 h 1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535" h="179520">
                <a:moveTo>
                  <a:pt x="2214" y="174128"/>
                </a:moveTo>
                <a:cubicBezTo>
                  <a:pt x="-16413" y="196141"/>
                  <a:pt x="88574" y="143648"/>
                  <a:pt x="88574" y="143648"/>
                </a:cubicBezTo>
                <a:cubicBezTo>
                  <a:pt x="147841" y="122481"/>
                  <a:pt x="269761" y="61521"/>
                  <a:pt x="357814" y="47128"/>
                </a:cubicBezTo>
                <a:cubicBezTo>
                  <a:pt x="445867" y="32735"/>
                  <a:pt x="597421" y="61521"/>
                  <a:pt x="616894" y="57288"/>
                </a:cubicBezTo>
                <a:cubicBezTo>
                  <a:pt x="636367" y="53055"/>
                  <a:pt x="544081" y="29348"/>
                  <a:pt x="474654" y="21728"/>
                </a:cubicBezTo>
                <a:cubicBezTo>
                  <a:pt x="405227" y="14108"/>
                  <a:pt x="284154" y="-16372"/>
                  <a:pt x="200334" y="11568"/>
                </a:cubicBezTo>
                <a:cubicBezTo>
                  <a:pt x="116514" y="39508"/>
                  <a:pt x="20841" y="152115"/>
                  <a:pt x="2214" y="174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4338C829-0CF8-46DF-AF3B-BE17581FC89B}"/>
              </a:ext>
            </a:extLst>
          </p:cNvPr>
          <p:cNvSpPr/>
          <p:nvPr/>
        </p:nvSpPr>
        <p:spPr>
          <a:xfrm>
            <a:off x="1750284" y="9051848"/>
            <a:ext cx="827241" cy="793905"/>
          </a:xfrm>
          <a:custGeom>
            <a:avLst/>
            <a:gdLst>
              <a:gd name="connsiteX0" fmla="*/ 784636 w 827241"/>
              <a:gd name="connsiteY0" fmla="*/ 66752 h 793905"/>
              <a:gd name="connsiteX1" fmla="*/ 246156 w 827241"/>
              <a:gd name="connsiteY1" fmla="*/ 290272 h 793905"/>
              <a:gd name="connsiteX2" fmla="*/ 83596 w 827241"/>
              <a:gd name="connsiteY2" fmla="*/ 468072 h 793905"/>
              <a:gd name="connsiteX3" fmla="*/ 2316 w 827241"/>
              <a:gd name="connsiteY3" fmla="*/ 793192 h 793905"/>
              <a:gd name="connsiteX4" fmla="*/ 37876 w 827241"/>
              <a:gd name="connsiteY4" fmla="*/ 549352 h 793905"/>
              <a:gd name="connsiteX5" fmla="*/ 195356 w 827241"/>
              <a:gd name="connsiteY5" fmla="*/ 346152 h 793905"/>
              <a:gd name="connsiteX6" fmla="*/ 799876 w 827241"/>
              <a:gd name="connsiteY6" fmla="*/ 10872 h 793905"/>
              <a:gd name="connsiteX7" fmla="*/ 728756 w 827241"/>
              <a:gd name="connsiteY7" fmla="*/ 76912 h 793905"/>
              <a:gd name="connsiteX8" fmla="*/ 784636 w 827241"/>
              <a:gd name="connsiteY8" fmla="*/ 66752 h 79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241" h="793905">
                <a:moveTo>
                  <a:pt x="784636" y="66752"/>
                </a:moveTo>
                <a:cubicBezTo>
                  <a:pt x="704203" y="102312"/>
                  <a:pt x="362996" y="223385"/>
                  <a:pt x="246156" y="290272"/>
                </a:cubicBezTo>
                <a:cubicBezTo>
                  <a:pt x="129316" y="357159"/>
                  <a:pt x="124236" y="384252"/>
                  <a:pt x="83596" y="468072"/>
                </a:cubicBezTo>
                <a:cubicBezTo>
                  <a:pt x="42956" y="551892"/>
                  <a:pt x="9936" y="779645"/>
                  <a:pt x="2316" y="793192"/>
                </a:cubicBezTo>
                <a:cubicBezTo>
                  <a:pt x="-5304" y="806739"/>
                  <a:pt x="5703" y="623858"/>
                  <a:pt x="37876" y="549352"/>
                </a:cubicBezTo>
                <a:cubicBezTo>
                  <a:pt x="70049" y="474846"/>
                  <a:pt x="68356" y="435899"/>
                  <a:pt x="195356" y="346152"/>
                </a:cubicBezTo>
                <a:cubicBezTo>
                  <a:pt x="322356" y="256405"/>
                  <a:pt x="710976" y="55745"/>
                  <a:pt x="799876" y="10872"/>
                </a:cubicBezTo>
                <a:cubicBezTo>
                  <a:pt x="888776" y="-34001"/>
                  <a:pt x="732989" y="74372"/>
                  <a:pt x="728756" y="76912"/>
                </a:cubicBezTo>
                <a:cubicBezTo>
                  <a:pt x="724523" y="79452"/>
                  <a:pt x="865069" y="31192"/>
                  <a:pt x="784636" y="66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70DE54E-B502-40E2-A3EF-F68DCF3DB0B7}"/>
              </a:ext>
            </a:extLst>
          </p:cNvPr>
          <p:cNvSpPr/>
          <p:nvPr/>
        </p:nvSpPr>
        <p:spPr>
          <a:xfrm>
            <a:off x="1748478" y="9173619"/>
            <a:ext cx="698646" cy="1016769"/>
          </a:xfrm>
          <a:custGeom>
            <a:avLst/>
            <a:gdLst>
              <a:gd name="connsiteX0" fmla="*/ 698389 w 698646"/>
              <a:gd name="connsiteY0" fmla="*/ 14 h 1016769"/>
              <a:gd name="connsiteX1" fmla="*/ 139589 w 698646"/>
              <a:gd name="connsiteY1" fmla="*/ 389481 h 1016769"/>
              <a:gd name="connsiteX2" fmla="*/ 33755 w 698646"/>
              <a:gd name="connsiteY2" fmla="*/ 994848 h 1016769"/>
              <a:gd name="connsiteX3" fmla="*/ 16822 w 698646"/>
              <a:gd name="connsiteY3" fmla="*/ 838214 h 1016769"/>
              <a:gd name="connsiteX4" fmla="*/ 63389 w 698646"/>
              <a:gd name="connsiteY4" fmla="*/ 402181 h 1016769"/>
              <a:gd name="connsiteX5" fmla="*/ 698389 w 698646"/>
              <a:gd name="connsiteY5" fmla="*/ 14 h 101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646" h="1016769">
                <a:moveTo>
                  <a:pt x="698389" y="14"/>
                </a:moveTo>
                <a:cubicBezTo>
                  <a:pt x="711089" y="-2103"/>
                  <a:pt x="250361" y="223675"/>
                  <a:pt x="139589" y="389481"/>
                </a:cubicBezTo>
                <a:cubicBezTo>
                  <a:pt x="28817" y="555287"/>
                  <a:pt x="54216" y="920059"/>
                  <a:pt x="33755" y="994848"/>
                </a:cubicBezTo>
                <a:cubicBezTo>
                  <a:pt x="13294" y="1069637"/>
                  <a:pt x="11883" y="936992"/>
                  <a:pt x="16822" y="838214"/>
                </a:cubicBezTo>
                <a:cubicBezTo>
                  <a:pt x="21761" y="739436"/>
                  <a:pt x="-47383" y="539059"/>
                  <a:pt x="63389" y="402181"/>
                </a:cubicBezTo>
                <a:cubicBezTo>
                  <a:pt x="174161" y="265303"/>
                  <a:pt x="685689" y="2131"/>
                  <a:pt x="69838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FE3FC21-C79B-4618-B4D5-04FF8F76958F}"/>
              </a:ext>
            </a:extLst>
          </p:cNvPr>
          <p:cNvSpPr/>
          <p:nvPr/>
        </p:nvSpPr>
        <p:spPr>
          <a:xfrm>
            <a:off x="1473989" y="9880478"/>
            <a:ext cx="678099" cy="1061207"/>
          </a:xfrm>
          <a:custGeom>
            <a:avLst/>
            <a:gdLst>
              <a:gd name="connsiteX0" fmla="*/ 20378 w 678099"/>
              <a:gd name="connsiteY0" fmla="*/ 29755 h 1061207"/>
              <a:gd name="connsiteX1" fmla="*/ 62711 w 678099"/>
              <a:gd name="connsiteY1" fmla="*/ 59389 h 1061207"/>
              <a:gd name="connsiteX2" fmla="*/ 265911 w 678099"/>
              <a:gd name="connsiteY2" fmla="*/ 355722 h 1061207"/>
              <a:gd name="connsiteX3" fmla="*/ 452178 w 678099"/>
              <a:gd name="connsiteY3" fmla="*/ 694389 h 1061207"/>
              <a:gd name="connsiteX4" fmla="*/ 668078 w 678099"/>
              <a:gd name="connsiteY4" fmla="*/ 1041522 h 1061207"/>
              <a:gd name="connsiteX5" fmla="*/ 634211 w 678099"/>
              <a:gd name="connsiteY5" fmla="*/ 1003422 h 1061207"/>
              <a:gd name="connsiteX6" fmla="*/ 562244 w 678099"/>
              <a:gd name="connsiteY6" fmla="*/ 880655 h 1061207"/>
              <a:gd name="connsiteX7" fmla="*/ 524144 w 678099"/>
              <a:gd name="connsiteY7" fmla="*/ 745189 h 1061207"/>
              <a:gd name="connsiteX8" fmla="*/ 359044 w 678099"/>
              <a:gd name="connsiteY8" fmla="*/ 398055 h 1061207"/>
              <a:gd name="connsiteX9" fmla="*/ 20378 w 678099"/>
              <a:gd name="connsiteY9" fmla="*/ 29755 h 106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8099" h="1061207">
                <a:moveTo>
                  <a:pt x="20378" y="29755"/>
                </a:moveTo>
                <a:cubicBezTo>
                  <a:pt x="-29011" y="-26689"/>
                  <a:pt x="21789" y="5061"/>
                  <a:pt x="62711" y="59389"/>
                </a:cubicBezTo>
                <a:cubicBezTo>
                  <a:pt x="103633" y="113717"/>
                  <a:pt x="201000" y="249889"/>
                  <a:pt x="265911" y="355722"/>
                </a:cubicBezTo>
                <a:cubicBezTo>
                  <a:pt x="330822" y="461555"/>
                  <a:pt x="385150" y="580089"/>
                  <a:pt x="452178" y="694389"/>
                </a:cubicBezTo>
                <a:cubicBezTo>
                  <a:pt x="519206" y="808689"/>
                  <a:pt x="668078" y="1041522"/>
                  <a:pt x="668078" y="1041522"/>
                </a:cubicBezTo>
                <a:cubicBezTo>
                  <a:pt x="698417" y="1093028"/>
                  <a:pt x="651850" y="1030233"/>
                  <a:pt x="634211" y="1003422"/>
                </a:cubicBezTo>
                <a:cubicBezTo>
                  <a:pt x="616572" y="976611"/>
                  <a:pt x="580589" y="923694"/>
                  <a:pt x="562244" y="880655"/>
                </a:cubicBezTo>
                <a:cubicBezTo>
                  <a:pt x="543900" y="837616"/>
                  <a:pt x="558011" y="825622"/>
                  <a:pt x="524144" y="745189"/>
                </a:cubicBezTo>
                <a:cubicBezTo>
                  <a:pt x="490277" y="664756"/>
                  <a:pt x="444416" y="516588"/>
                  <a:pt x="359044" y="398055"/>
                </a:cubicBezTo>
                <a:cubicBezTo>
                  <a:pt x="273672" y="279522"/>
                  <a:pt x="69767" y="86199"/>
                  <a:pt x="20378" y="29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1EC89CC-55AC-413C-A626-384918EF0709}"/>
              </a:ext>
            </a:extLst>
          </p:cNvPr>
          <p:cNvSpPr/>
          <p:nvPr/>
        </p:nvSpPr>
        <p:spPr>
          <a:xfrm>
            <a:off x="2491806" y="10574020"/>
            <a:ext cx="1356830" cy="618917"/>
          </a:xfrm>
          <a:custGeom>
            <a:avLst/>
            <a:gdLst>
              <a:gd name="connsiteX0" fmla="*/ 14327 w 1356830"/>
              <a:gd name="connsiteY0" fmla="*/ 513080 h 618917"/>
              <a:gd name="connsiteX1" fmla="*/ 535027 w 1356830"/>
              <a:gd name="connsiteY1" fmla="*/ 618913 h 618917"/>
              <a:gd name="connsiteX2" fmla="*/ 649327 w 1356830"/>
              <a:gd name="connsiteY2" fmla="*/ 508847 h 618917"/>
              <a:gd name="connsiteX3" fmla="*/ 1343594 w 1356830"/>
              <a:gd name="connsiteY3" fmla="*/ 17780 h 618917"/>
              <a:gd name="connsiteX4" fmla="*/ 1081127 w 1356830"/>
              <a:gd name="connsiteY4" fmla="*/ 132080 h 618917"/>
              <a:gd name="connsiteX5" fmla="*/ 780561 w 1356830"/>
              <a:gd name="connsiteY5" fmla="*/ 364913 h 618917"/>
              <a:gd name="connsiteX6" fmla="*/ 530794 w 1356830"/>
              <a:gd name="connsiteY6" fmla="*/ 534247 h 618917"/>
              <a:gd name="connsiteX7" fmla="*/ 179427 w 1356830"/>
              <a:gd name="connsiteY7" fmla="*/ 534247 h 618917"/>
              <a:gd name="connsiteX8" fmla="*/ 14327 w 1356830"/>
              <a:gd name="connsiteY8" fmla="*/ 513080 h 61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6830" h="618917">
                <a:moveTo>
                  <a:pt x="14327" y="513080"/>
                </a:moveTo>
                <a:cubicBezTo>
                  <a:pt x="73593" y="527191"/>
                  <a:pt x="429194" y="619619"/>
                  <a:pt x="535027" y="618913"/>
                </a:cubicBezTo>
                <a:cubicBezTo>
                  <a:pt x="640860" y="618208"/>
                  <a:pt x="514566" y="609036"/>
                  <a:pt x="649327" y="508847"/>
                </a:cubicBezTo>
                <a:cubicBezTo>
                  <a:pt x="784088" y="408658"/>
                  <a:pt x="1271627" y="80574"/>
                  <a:pt x="1343594" y="17780"/>
                </a:cubicBezTo>
                <a:cubicBezTo>
                  <a:pt x="1415561" y="-45014"/>
                  <a:pt x="1174966" y="74225"/>
                  <a:pt x="1081127" y="132080"/>
                </a:cubicBezTo>
                <a:cubicBezTo>
                  <a:pt x="987288" y="189935"/>
                  <a:pt x="872283" y="297885"/>
                  <a:pt x="780561" y="364913"/>
                </a:cubicBezTo>
                <a:cubicBezTo>
                  <a:pt x="688839" y="431941"/>
                  <a:pt x="630983" y="506025"/>
                  <a:pt x="530794" y="534247"/>
                </a:cubicBezTo>
                <a:cubicBezTo>
                  <a:pt x="430605" y="562469"/>
                  <a:pt x="179427" y="534247"/>
                  <a:pt x="179427" y="534247"/>
                </a:cubicBezTo>
                <a:cubicBezTo>
                  <a:pt x="93349" y="533541"/>
                  <a:pt x="-44939" y="498969"/>
                  <a:pt x="14327" y="513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4F41722-4D4A-4A97-BE84-E39F952D5EEA}"/>
              </a:ext>
            </a:extLst>
          </p:cNvPr>
          <p:cNvSpPr/>
          <p:nvPr/>
        </p:nvSpPr>
        <p:spPr>
          <a:xfrm>
            <a:off x="1918603" y="9406270"/>
            <a:ext cx="342840" cy="635295"/>
          </a:xfrm>
          <a:custGeom>
            <a:avLst/>
            <a:gdLst>
              <a:gd name="connsiteX0" fmla="*/ 337764 w 342840"/>
              <a:gd name="connsiteY0" fmla="*/ 197 h 635295"/>
              <a:gd name="connsiteX1" fmla="*/ 210764 w 342840"/>
              <a:gd name="connsiteY1" fmla="*/ 309230 h 635295"/>
              <a:gd name="connsiteX2" fmla="*/ 109164 w 342840"/>
              <a:gd name="connsiteY2" fmla="*/ 525130 h 635295"/>
              <a:gd name="connsiteX3" fmla="*/ 87997 w 342840"/>
              <a:gd name="connsiteY3" fmla="*/ 635197 h 635295"/>
              <a:gd name="connsiteX4" fmla="*/ 28730 w 342840"/>
              <a:gd name="connsiteY4" fmla="*/ 508197 h 635295"/>
              <a:gd name="connsiteX5" fmla="*/ 24497 w 342840"/>
              <a:gd name="connsiteY5" fmla="*/ 266897 h 635295"/>
              <a:gd name="connsiteX6" fmla="*/ 337764 w 342840"/>
              <a:gd name="connsiteY6" fmla="*/ 197 h 63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840" h="635295">
                <a:moveTo>
                  <a:pt x="337764" y="197"/>
                </a:moveTo>
                <a:cubicBezTo>
                  <a:pt x="368808" y="7252"/>
                  <a:pt x="248864" y="221741"/>
                  <a:pt x="210764" y="309230"/>
                </a:cubicBezTo>
                <a:cubicBezTo>
                  <a:pt x="172664" y="396719"/>
                  <a:pt x="129625" y="470802"/>
                  <a:pt x="109164" y="525130"/>
                </a:cubicBezTo>
                <a:cubicBezTo>
                  <a:pt x="88703" y="579458"/>
                  <a:pt x="101403" y="638019"/>
                  <a:pt x="87997" y="635197"/>
                </a:cubicBezTo>
                <a:cubicBezTo>
                  <a:pt x="74591" y="632375"/>
                  <a:pt x="39313" y="569580"/>
                  <a:pt x="28730" y="508197"/>
                </a:cubicBezTo>
                <a:cubicBezTo>
                  <a:pt x="18147" y="446814"/>
                  <a:pt x="-27714" y="357208"/>
                  <a:pt x="24497" y="266897"/>
                </a:cubicBezTo>
                <a:cubicBezTo>
                  <a:pt x="76708" y="176586"/>
                  <a:pt x="306720" y="-6858"/>
                  <a:pt x="337764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3606F25-50E9-488F-A878-A7B410C21CE5}"/>
              </a:ext>
            </a:extLst>
          </p:cNvPr>
          <p:cNvSpPr/>
          <p:nvPr/>
        </p:nvSpPr>
        <p:spPr>
          <a:xfrm>
            <a:off x="2265762" y="9180343"/>
            <a:ext cx="524199" cy="1502909"/>
          </a:xfrm>
          <a:custGeom>
            <a:avLst/>
            <a:gdLst>
              <a:gd name="connsiteX0" fmla="*/ 524005 w 524199"/>
              <a:gd name="connsiteY0" fmla="*/ 10224 h 1502909"/>
              <a:gd name="connsiteX1" fmla="*/ 346205 w 524199"/>
              <a:gd name="connsiteY1" fmla="*/ 425090 h 1502909"/>
              <a:gd name="connsiteX2" fmla="*/ 325038 w 524199"/>
              <a:gd name="connsiteY2" fmla="*/ 1038924 h 1502909"/>
              <a:gd name="connsiteX3" fmla="*/ 350438 w 524199"/>
              <a:gd name="connsiteY3" fmla="*/ 1470724 h 1502909"/>
              <a:gd name="connsiteX4" fmla="*/ 312338 w 524199"/>
              <a:gd name="connsiteY4" fmla="*/ 1436857 h 1502909"/>
              <a:gd name="connsiteX5" fmla="*/ 83738 w 524199"/>
              <a:gd name="connsiteY5" fmla="*/ 1161690 h 1502909"/>
              <a:gd name="connsiteX6" fmla="*/ 11771 w 524199"/>
              <a:gd name="connsiteY6" fmla="*/ 856890 h 1502909"/>
              <a:gd name="connsiteX7" fmla="*/ 308105 w 524199"/>
              <a:gd name="connsiteY7" fmla="*/ 188024 h 1502909"/>
              <a:gd name="connsiteX8" fmla="*/ 524005 w 524199"/>
              <a:gd name="connsiteY8" fmla="*/ 10224 h 15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4199" h="1502909">
                <a:moveTo>
                  <a:pt x="524005" y="10224"/>
                </a:moveTo>
                <a:cubicBezTo>
                  <a:pt x="530355" y="49735"/>
                  <a:pt x="379366" y="253640"/>
                  <a:pt x="346205" y="425090"/>
                </a:cubicBezTo>
                <a:cubicBezTo>
                  <a:pt x="313044" y="596540"/>
                  <a:pt x="324332" y="864652"/>
                  <a:pt x="325038" y="1038924"/>
                </a:cubicBezTo>
                <a:cubicBezTo>
                  <a:pt x="325743" y="1213196"/>
                  <a:pt x="352555" y="1404402"/>
                  <a:pt x="350438" y="1470724"/>
                </a:cubicBezTo>
                <a:cubicBezTo>
                  <a:pt x="348321" y="1537046"/>
                  <a:pt x="356788" y="1488363"/>
                  <a:pt x="312338" y="1436857"/>
                </a:cubicBezTo>
                <a:cubicBezTo>
                  <a:pt x="267888" y="1385351"/>
                  <a:pt x="133832" y="1258351"/>
                  <a:pt x="83738" y="1161690"/>
                </a:cubicBezTo>
                <a:cubicBezTo>
                  <a:pt x="33644" y="1065029"/>
                  <a:pt x="-25623" y="1019168"/>
                  <a:pt x="11771" y="856890"/>
                </a:cubicBezTo>
                <a:cubicBezTo>
                  <a:pt x="49165" y="694612"/>
                  <a:pt x="226966" y="327018"/>
                  <a:pt x="308105" y="188024"/>
                </a:cubicBezTo>
                <a:cubicBezTo>
                  <a:pt x="389244" y="49030"/>
                  <a:pt x="517655" y="-29287"/>
                  <a:pt x="524005" y="10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CC549757-968C-4791-8BDD-20E1E6D9B58E}"/>
              </a:ext>
            </a:extLst>
          </p:cNvPr>
          <p:cNvSpPr/>
          <p:nvPr/>
        </p:nvSpPr>
        <p:spPr>
          <a:xfrm>
            <a:off x="2535985" y="9013677"/>
            <a:ext cx="273919" cy="314607"/>
          </a:xfrm>
          <a:custGeom>
            <a:avLst/>
            <a:gdLst>
              <a:gd name="connsiteX0" fmla="*/ 273890 w 273919"/>
              <a:gd name="connsiteY0" fmla="*/ 148 h 314607"/>
              <a:gd name="connsiteX1" fmla="*/ 54815 w 273919"/>
              <a:gd name="connsiteY1" fmla="*/ 196998 h 314607"/>
              <a:gd name="connsiteX2" fmla="*/ 840 w 273919"/>
              <a:gd name="connsiteY2" fmla="*/ 314473 h 314607"/>
              <a:gd name="connsiteX3" fmla="*/ 23065 w 273919"/>
              <a:gd name="connsiteY3" fmla="*/ 219223 h 314607"/>
              <a:gd name="connsiteX4" fmla="*/ 38940 w 273919"/>
              <a:gd name="connsiteY4" fmla="*/ 165248 h 314607"/>
              <a:gd name="connsiteX5" fmla="*/ 273890 w 273919"/>
              <a:gd name="connsiteY5" fmla="*/ 148 h 31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919" h="314607">
                <a:moveTo>
                  <a:pt x="273890" y="148"/>
                </a:moveTo>
                <a:cubicBezTo>
                  <a:pt x="276536" y="5440"/>
                  <a:pt x="100323" y="144611"/>
                  <a:pt x="54815" y="196998"/>
                </a:cubicBezTo>
                <a:cubicBezTo>
                  <a:pt x="9307" y="249385"/>
                  <a:pt x="6132" y="310769"/>
                  <a:pt x="840" y="314473"/>
                </a:cubicBezTo>
                <a:cubicBezTo>
                  <a:pt x="-4452" y="318177"/>
                  <a:pt x="16715" y="244094"/>
                  <a:pt x="23065" y="219223"/>
                </a:cubicBezTo>
                <a:cubicBezTo>
                  <a:pt x="29415" y="194352"/>
                  <a:pt x="1369" y="197527"/>
                  <a:pt x="38940" y="165248"/>
                </a:cubicBezTo>
                <a:cubicBezTo>
                  <a:pt x="76511" y="132969"/>
                  <a:pt x="271244" y="-5144"/>
                  <a:pt x="273890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10483ADF-155B-4B7D-AE4F-C57CDEBFEFD8}"/>
              </a:ext>
            </a:extLst>
          </p:cNvPr>
          <p:cNvSpPr/>
          <p:nvPr/>
        </p:nvSpPr>
        <p:spPr>
          <a:xfrm>
            <a:off x="2260032" y="9236858"/>
            <a:ext cx="333674" cy="175817"/>
          </a:xfrm>
          <a:custGeom>
            <a:avLst/>
            <a:gdLst>
              <a:gd name="connsiteX0" fmla="*/ 116985 w 333674"/>
              <a:gd name="connsiteY0" fmla="*/ 275 h 175817"/>
              <a:gd name="connsiteX1" fmla="*/ 45018 w 333674"/>
              <a:gd name="connsiteY1" fmla="*/ 103992 h 175817"/>
              <a:gd name="connsiteX2" fmla="*/ 129685 w 333674"/>
              <a:gd name="connsiteY2" fmla="*/ 161142 h 175817"/>
              <a:gd name="connsiteX3" fmla="*/ 332885 w 333674"/>
              <a:gd name="connsiteY3" fmla="*/ 156909 h 175817"/>
              <a:gd name="connsiteX4" fmla="*/ 193185 w 333674"/>
              <a:gd name="connsiteY4" fmla="*/ 169609 h 175817"/>
              <a:gd name="connsiteX5" fmla="*/ 21735 w 333674"/>
              <a:gd name="connsiteY5" fmla="*/ 173842 h 175817"/>
              <a:gd name="connsiteX6" fmla="*/ 11151 w 333674"/>
              <a:gd name="connsiteY6" fmla="*/ 137859 h 175817"/>
              <a:gd name="connsiteX7" fmla="*/ 116985 w 333674"/>
              <a:gd name="connsiteY7" fmla="*/ 275 h 17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674" h="175817">
                <a:moveTo>
                  <a:pt x="116985" y="275"/>
                </a:moveTo>
                <a:cubicBezTo>
                  <a:pt x="122629" y="-5369"/>
                  <a:pt x="42901" y="77181"/>
                  <a:pt x="45018" y="103992"/>
                </a:cubicBezTo>
                <a:cubicBezTo>
                  <a:pt x="47135" y="130803"/>
                  <a:pt x="81707" y="152323"/>
                  <a:pt x="129685" y="161142"/>
                </a:cubicBezTo>
                <a:cubicBezTo>
                  <a:pt x="177663" y="169962"/>
                  <a:pt x="322302" y="155498"/>
                  <a:pt x="332885" y="156909"/>
                </a:cubicBezTo>
                <a:cubicBezTo>
                  <a:pt x="343468" y="158320"/>
                  <a:pt x="245043" y="166787"/>
                  <a:pt x="193185" y="169609"/>
                </a:cubicBezTo>
                <a:cubicBezTo>
                  <a:pt x="141327" y="172431"/>
                  <a:pt x="52074" y="179134"/>
                  <a:pt x="21735" y="173842"/>
                </a:cubicBezTo>
                <a:cubicBezTo>
                  <a:pt x="-8604" y="168550"/>
                  <a:pt x="-2255" y="164670"/>
                  <a:pt x="11151" y="137859"/>
                </a:cubicBezTo>
                <a:cubicBezTo>
                  <a:pt x="24556" y="111048"/>
                  <a:pt x="111341" y="5919"/>
                  <a:pt x="116985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81BAC00-DA47-4BCE-8715-9914139010CB}"/>
              </a:ext>
            </a:extLst>
          </p:cNvPr>
          <p:cNvSpPr/>
          <p:nvPr/>
        </p:nvSpPr>
        <p:spPr>
          <a:xfrm>
            <a:off x="2162999" y="9461352"/>
            <a:ext cx="176354" cy="750735"/>
          </a:xfrm>
          <a:custGeom>
            <a:avLst/>
            <a:gdLst>
              <a:gd name="connsiteX0" fmla="*/ 175918 w 176354"/>
              <a:gd name="connsiteY0" fmla="*/ 148 h 750735"/>
              <a:gd name="connsiteX1" fmla="*/ 65851 w 176354"/>
              <a:gd name="connsiteY1" fmla="*/ 167365 h 750735"/>
              <a:gd name="connsiteX2" fmla="*/ 4468 w 176354"/>
              <a:gd name="connsiteY2" fmla="*/ 736748 h 750735"/>
              <a:gd name="connsiteX3" fmla="*/ 6584 w 176354"/>
              <a:gd name="connsiteY3" fmla="*/ 544131 h 750735"/>
              <a:gd name="connsiteX4" fmla="*/ 21401 w 176354"/>
              <a:gd name="connsiteY4" fmla="*/ 186415 h 750735"/>
              <a:gd name="connsiteX5" fmla="*/ 175918 w 176354"/>
              <a:gd name="connsiteY5" fmla="*/ 148 h 75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354" h="750735">
                <a:moveTo>
                  <a:pt x="175918" y="148"/>
                </a:moveTo>
                <a:cubicBezTo>
                  <a:pt x="183326" y="-3027"/>
                  <a:pt x="94426" y="44598"/>
                  <a:pt x="65851" y="167365"/>
                </a:cubicBezTo>
                <a:cubicBezTo>
                  <a:pt x="37276" y="290132"/>
                  <a:pt x="14346" y="673954"/>
                  <a:pt x="4468" y="736748"/>
                </a:cubicBezTo>
                <a:cubicBezTo>
                  <a:pt x="-5410" y="799542"/>
                  <a:pt x="3762" y="635853"/>
                  <a:pt x="6584" y="544131"/>
                </a:cubicBezTo>
                <a:cubicBezTo>
                  <a:pt x="9406" y="452409"/>
                  <a:pt x="-7527" y="279548"/>
                  <a:pt x="21401" y="186415"/>
                </a:cubicBezTo>
                <a:cubicBezTo>
                  <a:pt x="50329" y="93282"/>
                  <a:pt x="168510" y="3323"/>
                  <a:pt x="17591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96D96CC-57DB-445E-B31D-6747E099418C}"/>
              </a:ext>
            </a:extLst>
          </p:cNvPr>
          <p:cNvSpPr/>
          <p:nvPr/>
        </p:nvSpPr>
        <p:spPr>
          <a:xfrm>
            <a:off x="1961523" y="9848272"/>
            <a:ext cx="144298" cy="402750"/>
          </a:xfrm>
          <a:custGeom>
            <a:avLst/>
            <a:gdLst>
              <a:gd name="connsiteX0" fmla="*/ 136094 w 144298"/>
              <a:gd name="connsiteY0" fmla="*/ 578 h 402750"/>
              <a:gd name="connsiteX1" fmla="*/ 70477 w 144298"/>
              <a:gd name="connsiteY1" fmla="*/ 320195 h 402750"/>
              <a:gd name="connsiteX2" fmla="*/ 627 w 144298"/>
              <a:gd name="connsiteY2" fmla="*/ 402745 h 402750"/>
              <a:gd name="connsiteX3" fmla="*/ 112810 w 144298"/>
              <a:gd name="connsiteY3" fmla="*/ 318078 h 402750"/>
              <a:gd name="connsiteX4" fmla="*/ 138210 w 144298"/>
              <a:gd name="connsiteY4" fmla="*/ 243995 h 402750"/>
              <a:gd name="connsiteX5" fmla="*/ 136094 w 144298"/>
              <a:gd name="connsiteY5" fmla="*/ 578 h 40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298" h="402750">
                <a:moveTo>
                  <a:pt x="136094" y="578"/>
                </a:moveTo>
                <a:cubicBezTo>
                  <a:pt x="124805" y="13278"/>
                  <a:pt x="93055" y="253167"/>
                  <a:pt x="70477" y="320195"/>
                </a:cubicBezTo>
                <a:cubicBezTo>
                  <a:pt x="47899" y="387223"/>
                  <a:pt x="-6428" y="403098"/>
                  <a:pt x="627" y="402745"/>
                </a:cubicBezTo>
                <a:cubicBezTo>
                  <a:pt x="7682" y="402392"/>
                  <a:pt x="89880" y="344536"/>
                  <a:pt x="112810" y="318078"/>
                </a:cubicBezTo>
                <a:cubicBezTo>
                  <a:pt x="135740" y="291620"/>
                  <a:pt x="130449" y="300087"/>
                  <a:pt x="138210" y="243995"/>
                </a:cubicBezTo>
                <a:cubicBezTo>
                  <a:pt x="145971" y="187903"/>
                  <a:pt x="147383" y="-12122"/>
                  <a:pt x="136094" y="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D9B1C73-FD1E-49DE-8214-7218436C03C1}"/>
              </a:ext>
            </a:extLst>
          </p:cNvPr>
          <p:cNvSpPr/>
          <p:nvPr/>
        </p:nvSpPr>
        <p:spPr>
          <a:xfrm>
            <a:off x="2759043" y="9010638"/>
            <a:ext cx="86015" cy="638056"/>
          </a:xfrm>
          <a:custGeom>
            <a:avLst/>
            <a:gdLst>
              <a:gd name="connsiteX0" fmla="*/ 44482 w 86015"/>
              <a:gd name="connsiteY0" fmla="*/ 12 h 638056"/>
              <a:gd name="connsiteX1" fmla="*/ 15907 w 86015"/>
              <a:gd name="connsiteY1" fmla="*/ 225437 h 638056"/>
              <a:gd name="connsiteX2" fmla="*/ 85757 w 86015"/>
              <a:gd name="connsiteY2" fmla="*/ 631837 h 638056"/>
              <a:gd name="connsiteX3" fmla="*/ 38132 w 86015"/>
              <a:gd name="connsiteY3" fmla="*/ 454037 h 638056"/>
              <a:gd name="connsiteX4" fmla="*/ 32 w 86015"/>
              <a:gd name="connsiteY4" fmla="*/ 215912 h 638056"/>
              <a:gd name="connsiteX5" fmla="*/ 44482 w 86015"/>
              <a:gd name="connsiteY5" fmla="*/ 12 h 63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015" h="638056">
                <a:moveTo>
                  <a:pt x="44482" y="12"/>
                </a:moveTo>
                <a:cubicBezTo>
                  <a:pt x="47128" y="1600"/>
                  <a:pt x="9028" y="120133"/>
                  <a:pt x="15907" y="225437"/>
                </a:cubicBezTo>
                <a:cubicBezTo>
                  <a:pt x="22786" y="330741"/>
                  <a:pt x="82053" y="593737"/>
                  <a:pt x="85757" y="631837"/>
                </a:cubicBezTo>
                <a:cubicBezTo>
                  <a:pt x="89461" y="669937"/>
                  <a:pt x="52420" y="523358"/>
                  <a:pt x="38132" y="454037"/>
                </a:cubicBezTo>
                <a:cubicBezTo>
                  <a:pt x="23844" y="384716"/>
                  <a:pt x="-1026" y="287879"/>
                  <a:pt x="32" y="215912"/>
                </a:cubicBezTo>
                <a:cubicBezTo>
                  <a:pt x="1090" y="143945"/>
                  <a:pt x="41836" y="-1576"/>
                  <a:pt x="4448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1EFF6B9D-92D7-4A6A-B460-899CABAB731C}"/>
              </a:ext>
            </a:extLst>
          </p:cNvPr>
          <p:cNvSpPr/>
          <p:nvPr/>
        </p:nvSpPr>
        <p:spPr>
          <a:xfrm>
            <a:off x="2777972" y="9058255"/>
            <a:ext cx="83799" cy="546869"/>
          </a:xfrm>
          <a:custGeom>
            <a:avLst/>
            <a:gdLst>
              <a:gd name="connsiteX0" fmla="*/ 82703 w 83799"/>
              <a:gd name="connsiteY0" fmla="*/ 20 h 546869"/>
              <a:gd name="connsiteX1" fmla="*/ 47778 w 83799"/>
              <a:gd name="connsiteY1" fmla="*/ 155595 h 546869"/>
              <a:gd name="connsiteX2" fmla="*/ 50953 w 83799"/>
              <a:gd name="connsiteY2" fmla="*/ 279420 h 546869"/>
              <a:gd name="connsiteX3" fmla="*/ 79528 w 83799"/>
              <a:gd name="connsiteY3" fmla="*/ 546120 h 546869"/>
              <a:gd name="connsiteX4" fmla="*/ 57303 w 83799"/>
              <a:gd name="connsiteY4" fmla="*/ 352445 h 546869"/>
              <a:gd name="connsiteX5" fmla="*/ 153 w 83799"/>
              <a:gd name="connsiteY5" fmla="*/ 146070 h 546869"/>
              <a:gd name="connsiteX6" fmla="*/ 82703 w 83799"/>
              <a:gd name="connsiteY6" fmla="*/ 20 h 54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99" h="546869">
                <a:moveTo>
                  <a:pt x="82703" y="20"/>
                </a:moveTo>
                <a:cubicBezTo>
                  <a:pt x="90641" y="1608"/>
                  <a:pt x="53070" y="109028"/>
                  <a:pt x="47778" y="155595"/>
                </a:cubicBezTo>
                <a:cubicBezTo>
                  <a:pt x="42486" y="202162"/>
                  <a:pt x="45661" y="214333"/>
                  <a:pt x="50953" y="279420"/>
                </a:cubicBezTo>
                <a:cubicBezTo>
                  <a:pt x="56245" y="344507"/>
                  <a:pt x="78470" y="533949"/>
                  <a:pt x="79528" y="546120"/>
                </a:cubicBezTo>
                <a:cubicBezTo>
                  <a:pt x="80586" y="558291"/>
                  <a:pt x="70532" y="419120"/>
                  <a:pt x="57303" y="352445"/>
                </a:cubicBezTo>
                <a:cubicBezTo>
                  <a:pt x="44074" y="285770"/>
                  <a:pt x="-3022" y="203749"/>
                  <a:pt x="153" y="146070"/>
                </a:cubicBezTo>
                <a:cubicBezTo>
                  <a:pt x="3328" y="88391"/>
                  <a:pt x="74765" y="-1568"/>
                  <a:pt x="82703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62CC7BBD-9CF0-47C7-8D64-144FDE4485E1}"/>
              </a:ext>
            </a:extLst>
          </p:cNvPr>
          <p:cNvSpPr/>
          <p:nvPr/>
        </p:nvSpPr>
        <p:spPr>
          <a:xfrm>
            <a:off x="2951981" y="8057900"/>
            <a:ext cx="921980" cy="707490"/>
          </a:xfrm>
          <a:custGeom>
            <a:avLst/>
            <a:gdLst>
              <a:gd name="connsiteX0" fmla="*/ 921519 w 921980"/>
              <a:gd name="connsiteY0" fmla="*/ 250 h 707490"/>
              <a:gd name="connsiteX1" fmla="*/ 496069 w 921980"/>
              <a:gd name="connsiteY1" fmla="*/ 371725 h 707490"/>
              <a:gd name="connsiteX2" fmla="*/ 3944 w 921980"/>
              <a:gd name="connsiteY2" fmla="*/ 701925 h 707490"/>
              <a:gd name="connsiteX3" fmla="*/ 251594 w 921980"/>
              <a:gd name="connsiteY3" fmla="*/ 587625 h 707490"/>
              <a:gd name="connsiteX4" fmla="*/ 572269 w 921980"/>
              <a:gd name="connsiteY4" fmla="*/ 428875 h 707490"/>
              <a:gd name="connsiteX5" fmla="*/ 921519 w 921980"/>
              <a:gd name="connsiteY5" fmla="*/ 250 h 70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980" h="707490">
                <a:moveTo>
                  <a:pt x="921519" y="250"/>
                </a:moveTo>
                <a:cubicBezTo>
                  <a:pt x="908819" y="-9275"/>
                  <a:pt x="648998" y="254779"/>
                  <a:pt x="496069" y="371725"/>
                </a:cubicBezTo>
                <a:cubicBezTo>
                  <a:pt x="343140" y="488671"/>
                  <a:pt x="44690" y="665942"/>
                  <a:pt x="3944" y="701925"/>
                </a:cubicBezTo>
                <a:cubicBezTo>
                  <a:pt x="-36802" y="737908"/>
                  <a:pt x="251594" y="587625"/>
                  <a:pt x="251594" y="587625"/>
                </a:cubicBezTo>
                <a:cubicBezTo>
                  <a:pt x="346315" y="542117"/>
                  <a:pt x="463261" y="522008"/>
                  <a:pt x="572269" y="428875"/>
                </a:cubicBezTo>
                <a:cubicBezTo>
                  <a:pt x="681277" y="335742"/>
                  <a:pt x="934219" y="9775"/>
                  <a:pt x="92151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551D4013-2772-4445-8997-C4AC8FDF8A5C}"/>
              </a:ext>
            </a:extLst>
          </p:cNvPr>
          <p:cNvSpPr/>
          <p:nvPr/>
        </p:nvSpPr>
        <p:spPr>
          <a:xfrm>
            <a:off x="2869711" y="8765980"/>
            <a:ext cx="132975" cy="866899"/>
          </a:xfrm>
          <a:custGeom>
            <a:avLst/>
            <a:gdLst>
              <a:gd name="connsiteX0" fmla="*/ 61872 w 132975"/>
              <a:gd name="connsiteY0" fmla="*/ 52053 h 866899"/>
              <a:gd name="connsiteX1" fmla="*/ 28006 w 132975"/>
              <a:gd name="connsiteY1" fmla="*/ 202337 h 866899"/>
              <a:gd name="connsiteX2" fmla="*/ 127489 w 132975"/>
              <a:gd name="connsiteY2" fmla="*/ 536770 h 866899"/>
              <a:gd name="connsiteX3" fmla="*/ 114789 w 132975"/>
              <a:gd name="connsiteY3" fmla="*/ 687053 h 866899"/>
              <a:gd name="connsiteX4" fmla="*/ 70339 w 132975"/>
              <a:gd name="connsiteY4" fmla="*/ 792887 h 866899"/>
              <a:gd name="connsiteX5" fmla="*/ 489 w 132975"/>
              <a:gd name="connsiteY5" fmla="*/ 864853 h 866899"/>
              <a:gd name="connsiteX6" fmla="*/ 108439 w 132975"/>
              <a:gd name="connsiteY6" fmla="*/ 712453 h 866899"/>
              <a:gd name="connsiteX7" fmla="*/ 121139 w 132975"/>
              <a:gd name="connsiteY7" fmla="*/ 456337 h 866899"/>
              <a:gd name="connsiteX8" fmla="*/ 34356 w 132975"/>
              <a:gd name="connsiteY8" fmla="*/ 140953 h 866899"/>
              <a:gd name="connsiteX9" fmla="*/ 87272 w 132975"/>
              <a:gd name="connsiteY9" fmla="*/ 5487 h 866899"/>
              <a:gd name="connsiteX10" fmla="*/ 61872 w 132975"/>
              <a:gd name="connsiteY10" fmla="*/ 52053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975" h="866899">
                <a:moveTo>
                  <a:pt x="61872" y="52053"/>
                </a:moveTo>
                <a:cubicBezTo>
                  <a:pt x="51994" y="84861"/>
                  <a:pt x="17070" y="121551"/>
                  <a:pt x="28006" y="202337"/>
                </a:cubicBezTo>
                <a:cubicBezTo>
                  <a:pt x="38942" y="283123"/>
                  <a:pt x="113025" y="455984"/>
                  <a:pt x="127489" y="536770"/>
                </a:cubicBezTo>
                <a:cubicBezTo>
                  <a:pt x="141953" y="617556"/>
                  <a:pt x="124314" y="644367"/>
                  <a:pt x="114789" y="687053"/>
                </a:cubicBezTo>
                <a:cubicBezTo>
                  <a:pt x="105264" y="729739"/>
                  <a:pt x="89389" y="763254"/>
                  <a:pt x="70339" y="792887"/>
                </a:cubicBezTo>
                <a:cubicBezTo>
                  <a:pt x="51289" y="822520"/>
                  <a:pt x="-5861" y="878259"/>
                  <a:pt x="489" y="864853"/>
                </a:cubicBezTo>
                <a:cubicBezTo>
                  <a:pt x="6839" y="851447"/>
                  <a:pt x="88331" y="780539"/>
                  <a:pt x="108439" y="712453"/>
                </a:cubicBezTo>
                <a:cubicBezTo>
                  <a:pt x="128547" y="644367"/>
                  <a:pt x="133486" y="551587"/>
                  <a:pt x="121139" y="456337"/>
                </a:cubicBezTo>
                <a:cubicBezTo>
                  <a:pt x="108792" y="361087"/>
                  <a:pt x="40000" y="216095"/>
                  <a:pt x="34356" y="140953"/>
                </a:cubicBezTo>
                <a:cubicBezTo>
                  <a:pt x="28711" y="65811"/>
                  <a:pt x="81275" y="24184"/>
                  <a:pt x="87272" y="5487"/>
                </a:cubicBezTo>
                <a:cubicBezTo>
                  <a:pt x="93269" y="-13210"/>
                  <a:pt x="71750" y="19245"/>
                  <a:pt x="61872" y="52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E4C077DA-D259-4E72-9756-47F1E5D67898}"/>
              </a:ext>
            </a:extLst>
          </p:cNvPr>
          <p:cNvSpPr/>
          <p:nvPr/>
        </p:nvSpPr>
        <p:spPr>
          <a:xfrm>
            <a:off x="2917909" y="8784110"/>
            <a:ext cx="149254" cy="808643"/>
          </a:xfrm>
          <a:custGeom>
            <a:avLst/>
            <a:gdLst>
              <a:gd name="connsiteX0" fmla="*/ 149141 w 149254"/>
              <a:gd name="connsiteY0" fmla="*/ 57 h 808643"/>
              <a:gd name="connsiteX1" fmla="*/ 26374 w 149254"/>
              <a:gd name="connsiteY1" fmla="*/ 101657 h 808643"/>
              <a:gd name="connsiteX2" fmla="*/ 81408 w 149254"/>
              <a:gd name="connsiteY2" fmla="*/ 387407 h 808643"/>
              <a:gd name="connsiteX3" fmla="*/ 98341 w 149254"/>
              <a:gd name="connsiteY3" fmla="*/ 482657 h 808643"/>
              <a:gd name="connsiteX4" fmla="*/ 98341 w 149254"/>
              <a:gd name="connsiteY4" fmla="*/ 643523 h 808643"/>
              <a:gd name="connsiteX5" fmla="*/ 47541 w 149254"/>
              <a:gd name="connsiteY5" fmla="*/ 808623 h 808643"/>
              <a:gd name="connsiteX6" fmla="*/ 106808 w 149254"/>
              <a:gd name="connsiteY6" fmla="*/ 632940 h 808643"/>
              <a:gd name="connsiteX7" fmla="*/ 91991 w 149254"/>
              <a:gd name="connsiteY7" fmla="*/ 357773 h 808643"/>
              <a:gd name="connsiteX8" fmla="*/ 974 w 149254"/>
              <a:gd name="connsiteY8" fmla="*/ 112240 h 808643"/>
              <a:gd name="connsiteX9" fmla="*/ 149141 w 149254"/>
              <a:gd name="connsiteY9" fmla="*/ 57 h 80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254" h="808643">
                <a:moveTo>
                  <a:pt x="149141" y="57"/>
                </a:moveTo>
                <a:cubicBezTo>
                  <a:pt x="153374" y="-1707"/>
                  <a:pt x="37663" y="37099"/>
                  <a:pt x="26374" y="101657"/>
                </a:cubicBezTo>
                <a:cubicBezTo>
                  <a:pt x="15085" y="166215"/>
                  <a:pt x="69413" y="323907"/>
                  <a:pt x="81408" y="387407"/>
                </a:cubicBezTo>
                <a:cubicBezTo>
                  <a:pt x="93402" y="450907"/>
                  <a:pt x="95519" y="439971"/>
                  <a:pt x="98341" y="482657"/>
                </a:cubicBezTo>
                <a:cubicBezTo>
                  <a:pt x="101163" y="525343"/>
                  <a:pt x="106808" y="589195"/>
                  <a:pt x="98341" y="643523"/>
                </a:cubicBezTo>
                <a:cubicBezTo>
                  <a:pt x="89874" y="697851"/>
                  <a:pt x="46130" y="810387"/>
                  <a:pt x="47541" y="808623"/>
                </a:cubicBezTo>
                <a:cubicBezTo>
                  <a:pt x="48952" y="806859"/>
                  <a:pt x="99400" y="708082"/>
                  <a:pt x="106808" y="632940"/>
                </a:cubicBezTo>
                <a:cubicBezTo>
                  <a:pt x="114216" y="557798"/>
                  <a:pt x="109630" y="444556"/>
                  <a:pt x="91991" y="357773"/>
                </a:cubicBezTo>
                <a:cubicBezTo>
                  <a:pt x="74352" y="270990"/>
                  <a:pt x="-9962" y="171154"/>
                  <a:pt x="974" y="112240"/>
                </a:cubicBezTo>
                <a:cubicBezTo>
                  <a:pt x="11910" y="53326"/>
                  <a:pt x="144908" y="1821"/>
                  <a:pt x="149141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F40746DA-2C34-43A8-92CD-4B2DE6FD3F84}"/>
              </a:ext>
            </a:extLst>
          </p:cNvPr>
          <p:cNvSpPr/>
          <p:nvPr/>
        </p:nvSpPr>
        <p:spPr>
          <a:xfrm>
            <a:off x="3723121" y="7819683"/>
            <a:ext cx="661560" cy="1292781"/>
          </a:xfrm>
          <a:custGeom>
            <a:avLst/>
            <a:gdLst>
              <a:gd name="connsiteX0" fmla="*/ 661554 w 661560"/>
              <a:gd name="connsiteY0" fmla="*/ 342 h 1292781"/>
              <a:gd name="connsiteX1" fmla="*/ 318654 w 661560"/>
              <a:gd name="connsiteY1" fmla="*/ 263867 h 1292781"/>
              <a:gd name="connsiteX2" fmla="*/ 239279 w 661560"/>
              <a:gd name="connsiteY2" fmla="*/ 730592 h 1292781"/>
              <a:gd name="connsiteX3" fmla="*/ 64654 w 661560"/>
              <a:gd name="connsiteY3" fmla="*/ 1124292 h 1292781"/>
              <a:gd name="connsiteX4" fmla="*/ 1154 w 661560"/>
              <a:gd name="connsiteY4" fmla="*/ 1292567 h 1292781"/>
              <a:gd name="connsiteX5" fmla="*/ 48779 w 661560"/>
              <a:gd name="connsiteY5" fmla="*/ 1143342 h 1292781"/>
              <a:gd name="connsiteX6" fmla="*/ 318654 w 661560"/>
              <a:gd name="connsiteY6" fmla="*/ 565492 h 1292781"/>
              <a:gd name="connsiteX7" fmla="*/ 328179 w 661560"/>
              <a:gd name="connsiteY7" fmla="*/ 314667 h 1292781"/>
              <a:gd name="connsiteX8" fmla="*/ 661554 w 661560"/>
              <a:gd name="connsiteY8" fmla="*/ 342 h 129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560" h="1292781">
                <a:moveTo>
                  <a:pt x="661554" y="342"/>
                </a:moveTo>
                <a:cubicBezTo>
                  <a:pt x="659967" y="-8125"/>
                  <a:pt x="389033" y="142159"/>
                  <a:pt x="318654" y="263867"/>
                </a:cubicBezTo>
                <a:cubicBezTo>
                  <a:pt x="248275" y="385575"/>
                  <a:pt x="281612" y="587188"/>
                  <a:pt x="239279" y="730592"/>
                </a:cubicBezTo>
                <a:cubicBezTo>
                  <a:pt x="196946" y="873996"/>
                  <a:pt x="104341" y="1030630"/>
                  <a:pt x="64654" y="1124292"/>
                </a:cubicBezTo>
                <a:cubicBezTo>
                  <a:pt x="24966" y="1217955"/>
                  <a:pt x="3800" y="1289392"/>
                  <a:pt x="1154" y="1292567"/>
                </a:cubicBezTo>
                <a:cubicBezTo>
                  <a:pt x="-1492" y="1295742"/>
                  <a:pt x="-4138" y="1264521"/>
                  <a:pt x="48779" y="1143342"/>
                </a:cubicBezTo>
                <a:cubicBezTo>
                  <a:pt x="101696" y="1022163"/>
                  <a:pt x="272087" y="703604"/>
                  <a:pt x="318654" y="565492"/>
                </a:cubicBezTo>
                <a:cubicBezTo>
                  <a:pt x="365221" y="427380"/>
                  <a:pt x="272087" y="404625"/>
                  <a:pt x="328179" y="314667"/>
                </a:cubicBezTo>
                <a:cubicBezTo>
                  <a:pt x="384271" y="224709"/>
                  <a:pt x="663141" y="8809"/>
                  <a:pt x="661554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41FC14B8-EE9D-44D2-911B-FA836A5EA101}"/>
              </a:ext>
            </a:extLst>
          </p:cNvPr>
          <p:cNvSpPr/>
          <p:nvPr/>
        </p:nvSpPr>
        <p:spPr>
          <a:xfrm>
            <a:off x="3085017" y="8821840"/>
            <a:ext cx="555850" cy="570302"/>
          </a:xfrm>
          <a:custGeom>
            <a:avLst/>
            <a:gdLst>
              <a:gd name="connsiteX0" fmla="*/ 10608 w 555850"/>
              <a:gd name="connsiteY0" fmla="*/ 4660 h 570302"/>
              <a:gd name="connsiteX1" fmla="*/ 140783 w 555850"/>
              <a:gd name="connsiteY1" fmla="*/ 30060 h 570302"/>
              <a:gd name="connsiteX2" fmla="*/ 343983 w 555850"/>
              <a:gd name="connsiteY2" fmla="*/ 103085 h 570302"/>
              <a:gd name="connsiteX3" fmla="*/ 547183 w 555850"/>
              <a:gd name="connsiteY3" fmla="*/ 566635 h 570302"/>
              <a:gd name="connsiteX4" fmla="*/ 509083 w 555850"/>
              <a:gd name="connsiteY4" fmla="*/ 309460 h 570302"/>
              <a:gd name="connsiteX5" fmla="*/ 423358 w 555850"/>
              <a:gd name="connsiteY5" fmla="*/ 118960 h 570302"/>
              <a:gd name="connsiteX6" fmla="*/ 10608 w 555850"/>
              <a:gd name="connsiteY6" fmla="*/ 4660 h 57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850" h="570302">
                <a:moveTo>
                  <a:pt x="10608" y="4660"/>
                </a:moveTo>
                <a:cubicBezTo>
                  <a:pt x="-36488" y="-10157"/>
                  <a:pt x="85221" y="13656"/>
                  <a:pt x="140783" y="30060"/>
                </a:cubicBezTo>
                <a:cubicBezTo>
                  <a:pt x="196345" y="46464"/>
                  <a:pt x="276250" y="13656"/>
                  <a:pt x="343983" y="103085"/>
                </a:cubicBezTo>
                <a:cubicBezTo>
                  <a:pt x="411716" y="192514"/>
                  <a:pt x="519666" y="532239"/>
                  <a:pt x="547183" y="566635"/>
                </a:cubicBezTo>
                <a:cubicBezTo>
                  <a:pt x="574700" y="601031"/>
                  <a:pt x="529721" y="384073"/>
                  <a:pt x="509083" y="309460"/>
                </a:cubicBezTo>
                <a:cubicBezTo>
                  <a:pt x="488445" y="234847"/>
                  <a:pt x="506437" y="168702"/>
                  <a:pt x="423358" y="118960"/>
                </a:cubicBezTo>
                <a:cubicBezTo>
                  <a:pt x="340279" y="69218"/>
                  <a:pt x="57704" y="19477"/>
                  <a:pt x="10608" y="4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E0F3DBF2-8BAA-4715-A27E-38E0C25FA31C}"/>
              </a:ext>
            </a:extLst>
          </p:cNvPr>
          <p:cNvSpPr/>
          <p:nvPr/>
        </p:nvSpPr>
        <p:spPr>
          <a:xfrm>
            <a:off x="3228479" y="8159546"/>
            <a:ext cx="640892" cy="549286"/>
          </a:xfrm>
          <a:custGeom>
            <a:avLst/>
            <a:gdLst>
              <a:gd name="connsiteX0" fmla="*/ 622796 w 640892"/>
              <a:gd name="connsiteY0" fmla="*/ 70054 h 549286"/>
              <a:gd name="connsiteX1" fmla="*/ 616446 w 640892"/>
              <a:gd name="connsiteY1" fmla="*/ 139904 h 549286"/>
              <a:gd name="connsiteX2" fmla="*/ 578346 w 640892"/>
              <a:gd name="connsiteY2" fmla="*/ 495504 h 549286"/>
              <a:gd name="connsiteX3" fmla="*/ 410071 w 640892"/>
              <a:gd name="connsiteY3" fmla="*/ 511379 h 549286"/>
              <a:gd name="connsiteX4" fmla="*/ 496 w 640892"/>
              <a:gd name="connsiteY4" fmla="*/ 489154 h 549286"/>
              <a:gd name="connsiteX5" fmla="*/ 330696 w 640892"/>
              <a:gd name="connsiteY5" fmla="*/ 533604 h 549286"/>
              <a:gd name="connsiteX6" fmla="*/ 533896 w 640892"/>
              <a:gd name="connsiteY6" fmla="*/ 536779 h 549286"/>
              <a:gd name="connsiteX7" fmla="*/ 527546 w 640892"/>
              <a:gd name="connsiteY7" fmla="*/ 378029 h 549286"/>
              <a:gd name="connsiteX8" fmla="*/ 635496 w 640892"/>
              <a:gd name="connsiteY8" fmla="*/ 19254 h 549286"/>
              <a:gd name="connsiteX9" fmla="*/ 622796 w 640892"/>
              <a:gd name="connsiteY9" fmla="*/ 70054 h 54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0892" h="549286">
                <a:moveTo>
                  <a:pt x="622796" y="70054"/>
                </a:moveTo>
                <a:cubicBezTo>
                  <a:pt x="619621" y="90162"/>
                  <a:pt x="623854" y="68996"/>
                  <a:pt x="616446" y="139904"/>
                </a:cubicBezTo>
                <a:cubicBezTo>
                  <a:pt x="609038" y="210812"/>
                  <a:pt x="612742" y="433592"/>
                  <a:pt x="578346" y="495504"/>
                </a:cubicBezTo>
                <a:cubicBezTo>
                  <a:pt x="543950" y="557417"/>
                  <a:pt x="506379" y="512437"/>
                  <a:pt x="410071" y="511379"/>
                </a:cubicBezTo>
                <a:cubicBezTo>
                  <a:pt x="313763" y="510321"/>
                  <a:pt x="13725" y="485450"/>
                  <a:pt x="496" y="489154"/>
                </a:cubicBezTo>
                <a:cubicBezTo>
                  <a:pt x="-12733" y="492858"/>
                  <a:pt x="241796" y="525667"/>
                  <a:pt x="330696" y="533604"/>
                </a:cubicBezTo>
                <a:cubicBezTo>
                  <a:pt x="419596" y="541541"/>
                  <a:pt x="501088" y="562708"/>
                  <a:pt x="533896" y="536779"/>
                </a:cubicBezTo>
                <a:cubicBezTo>
                  <a:pt x="566704" y="510850"/>
                  <a:pt x="510613" y="464283"/>
                  <a:pt x="527546" y="378029"/>
                </a:cubicBezTo>
                <a:cubicBezTo>
                  <a:pt x="544479" y="291775"/>
                  <a:pt x="619092" y="76933"/>
                  <a:pt x="635496" y="19254"/>
                </a:cubicBezTo>
                <a:cubicBezTo>
                  <a:pt x="651900" y="-38425"/>
                  <a:pt x="625971" y="49946"/>
                  <a:pt x="622796" y="70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4A659558-1915-4E4E-92FB-AFC7C03B2B3B}"/>
              </a:ext>
            </a:extLst>
          </p:cNvPr>
          <p:cNvSpPr/>
          <p:nvPr/>
        </p:nvSpPr>
        <p:spPr>
          <a:xfrm>
            <a:off x="3015966" y="6391274"/>
            <a:ext cx="650136" cy="881485"/>
          </a:xfrm>
          <a:custGeom>
            <a:avLst/>
            <a:gdLst>
              <a:gd name="connsiteX0" fmla="*/ 284 w 650136"/>
              <a:gd name="connsiteY0" fmla="*/ 1 h 881485"/>
              <a:gd name="connsiteX1" fmla="*/ 622584 w 650136"/>
              <a:gd name="connsiteY1" fmla="*/ 193676 h 881485"/>
              <a:gd name="connsiteX2" fmla="*/ 527334 w 650136"/>
              <a:gd name="connsiteY2" fmla="*/ 269876 h 881485"/>
              <a:gd name="connsiteX3" fmla="*/ 406684 w 650136"/>
              <a:gd name="connsiteY3" fmla="*/ 850901 h 881485"/>
              <a:gd name="connsiteX4" fmla="*/ 406684 w 650136"/>
              <a:gd name="connsiteY4" fmla="*/ 771526 h 881485"/>
              <a:gd name="connsiteX5" fmla="*/ 305084 w 650136"/>
              <a:gd name="connsiteY5" fmla="*/ 523876 h 881485"/>
              <a:gd name="connsiteX6" fmla="*/ 149509 w 650136"/>
              <a:gd name="connsiteY6" fmla="*/ 228601 h 881485"/>
              <a:gd name="connsiteX7" fmla="*/ 400334 w 650136"/>
              <a:gd name="connsiteY7" fmla="*/ 628651 h 881485"/>
              <a:gd name="connsiteX8" fmla="*/ 422559 w 650136"/>
              <a:gd name="connsiteY8" fmla="*/ 431801 h 881485"/>
              <a:gd name="connsiteX9" fmla="*/ 540034 w 650136"/>
              <a:gd name="connsiteY9" fmla="*/ 190501 h 881485"/>
              <a:gd name="connsiteX10" fmla="*/ 284 w 650136"/>
              <a:gd name="connsiteY10" fmla="*/ 1 h 88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0136" h="881485">
                <a:moveTo>
                  <a:pt x="284" y="1"/>
                </a:moveTo>
                <a:cubicBezTo>
                  <a:pt x="14042" y="530"/>
                  <a:pt x="534742" y="148697"/>
                  <a:pt x="622584" y="193676"/>
                </a:cubicBezTo>
                <a:cubicBezTo>
                  <a:pt x="710426" y="238655"/>
                  <a:pt x="563317" y="160339"/>
                  <a:pt x="527334" y="269876"/>
                </a:cubicBezTo>
                <a:cubicBezTo>
                  <a:pt x="491351" y="379413"/>
                  <a:pt x="426792" y="767293"/>
                  <a:pt x="406684" y="850901"/>
                </a:cubicBezTo>
                <a:cubicBezTo>
                  <a:pt x="386576" y="934509"/>
                  <a:pt x="423617" y="826030"/>
                  <a:pt x="406684" y="771526"/>
                </a:cubicBezTo>
                <a:cubicBezTo>
                  <a:pt x="389751" y="717022"/>
                  <a:pt x="347947" y="614364"/>
                  <a:pt x="305084" y="523876"/>
                </a:cubicBezTo>
                <a:cubicBezTo>
                  <a:pt x="262221" y="433388"/>
                  <a:pt x="133634" y="211139"/>
                  <a:pt x="149509" y="228601"/>
                </a:cubicBezTo>
                <a:cubicBezTo>
                  <a:pt x="165384" y="246063"/>
                  <a:pt x="354826" y="594784"/>
                  <a:pt x="400334" y="628651"/>
                </a:cubicBezTo>
                <a:cubicBezTo>
                  <a:pt x="445842" y="662518"/>
                  <a:pt x="399276" y="504826"/>
                  <a:pt x="422559" y="431801"/>
                </a:cubicBezTo>
                <a:cubicBezTo>
                  <a:pt x="445842" y="358776"/>
                  <a:pt x="603534" y="259293"/>
                  <a:pt x="540034" y="190501"/>
                </a:cubicBezTo>
                <a:cubicBezTo>
                  <a:pt x="476534" y="121709"/>
                  <a:pt x="-13474" y="-528"/>
                  <a:pt x="28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6715611E-504B-43AA-AE11-F54D77A44397}"/>
              </a:ext>
            </a:extLst>
          </p:cNvPr>
          <p:cNvSpPr/>
          <p:nvPr/>
        </p:nvSpPr>
        <p:spPr>
          <a:xfrm>
            <a:off x="3073854" y="6346716"/>
            <a:ext cx="473955" cy="204080"/>
          </a:xfrm>
          <a:custGeom>
            <a:avLst/>
            <a:gdLst>
              <a:gd name="connsiteX0" fmla="*/ 2721 w 473955"/>
              <a:gd name="connsiteY0" fmla="*/ 109 h 204080"/>
              <a:gd name="connsiteX1" fmla="*/ 250371 w 473955"/>
              <a:gd name="connsiteY1" fmla="*/ 136634 h 204080"/>
              <a:gd name="connsiteX2" fmla="*/ 472621 w 473955"/>
              <a:gd name="connsiteY2" fmla="*/ 203309 h 204080"/>
              <a:gd name="connsiteX3" fmla="*/ 348796 w 473955"/>
              <a:gd name="connsiteY3" fmla="*/ 174734 h 204080"/>
              <a:gd name="connsiteX4" fmla="*/ 132896 w 473955"/>
              <a:gd name="connsiteY4" fmla="*/ 114409 h 204080"/>
              <a:gd name="connsiteX5" fmla="*/ 2721 w 473955"/>
              <a:gd name="connsiteY5" fmla="*/ 109 h 20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55" h="204080">
                <a:moveTo>
                  <a:pt x="2721" y="109"/>
                </a:moveTo>
                <a:cubicBezTo>
                  <a:pt x="22300" y="3813"/>
                  <a:pt x="172054" y="102767"/>
                  <a:pt x="250371" y="136634"/>
                </a:cubicBezTo>
                <a:cubicBezTo>
                  <a:pt x="328688" y="170501"/>
                  <a:pt x="456217" y="196959"/>
                  <a:pt x="472621" y="203309"/>
                </a:cubicBezTo>
                <a:cubicBezTo>
                  <a:pt x="489025" y="209659"/>
                  <a:pt x="348796" y="174734"/>
                  <a:pt x="348796" y="174734"/>
                </a:cubicBezTo>
                <a:cubicBezTo>
                  <a:pt x="292175" y="159917"/>
                  <a:pt x="192163" y="141396"/>
                  <a:pt x="132896" y="114409"/>
                </a:cubicBezTo>
                <a:cubicBezTo>
                  <a:pt x="73629" y="87422"/>
                  <a:pt x="-16858" y="-3595"/>
                  <a:pt x="2721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5145BA10-07F0-40F1-8EB8-0F1548B3AFA6}"/>
              </a:ext>
            </a:extLst>
          </p:cNvPr>
          <p:cNvSpPr/>
          <p:nvPr/>
        </p:nvSpPr>
        <p:spPr>
          <a:xfrm>
            <a:off x="4303039" y="6495985"/>
            <a:ext cx="253426" cy="1018267"/>
          </a:xfrm>
          <a:custGeom>
            <a:avLst/>
            <a:gdLst>
              <a:gd name="connsiteX0" fmla="*/ 253086 w 253426"/>
              <a:gd name="connsiteY0" fmla="*/ 65 h 1018267"/>
              <a:gd name="connsiteX1" fmla="*/ 100686 w 253426"/>
              <a:gd name="connsiteY1" fmla="*/ 419165 h 1018267"/>
              <a:gd name="connsiteX2" fmla="*/ 2261 w 253426"/>
              <a:gd name="connsiteY2" fmla="*/ 997015 h 1018267"/>
              <a:gd name="connsiteX3" fmla="*/ 40361 w 253426"/>
              <a:gd name="connsiteY3" fmla="*/ 850965 h 1018267"/>
              <a:gd name="connsiteX4" fmla="*/ 138786 w 253426"/>
              <a:gd name="connsiteY4" fmla="*/ 447740 h 1018267"/>
              <a:gd name="connsiteX5" fmla="*/ 253086 w 253426"/>
              <a:gd name="connsiteY5" fmla="*/ 65 h 101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426" h="1018267">
                <a:moveTo>
                  <a:pt x="253086" y="65"/>
                </a:moveTo>
                <a:cubicBezTo>
                  <a:pt x="246736" y="-4697"/>
                  <a:pt x="142490" y="253007"/>
                  <a:pt x="100686" y="419165"/>
                </a:cubicBezTo>
                <a:cubicBezTo>
                  <a:pt x="58882" y="585323"/>
                  <a:pt x="12315" y="925048"/>
                  <a:pt x="2261" y="997015"/>
                </a:cubicBezTo>
                <a:cubicBezTo>
                  <a:pt x="-7793" y="1068982"/>
                  <a:pt x="17607" y="942511"/>
                  <a:pt x="40361" y="850965"/>
                </a:cubicBezTo>
                <a:cubicBezTo>
                  <a:pt x="63115" y="759419"/>
                  <a:pt x="102274" y="585323"/>
                  <a:pt x="138786" y="447740"/>
                </a:cubicBezTo>
                <a:cubicBezTo>
                  <a:pt x="175298" y="310157"/>
                  <a:pt x="259436" y="4827"/>
                  <a:pt x="25308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37839BD6-5D9B-4ED7-9981-F2F5468A97D1}"/>
              </a:ext>
            </a:extLst>
          </p:cNvPr>
          <p:cNvSpPr/>
          <p:nvPr/>
        </p:nvSpPr>
        <p:spPr>
          <a:xfrm>
            <a:off x="3638544" y="6559096"/>
            <a:ext cx="676488" cy="744913"/>
          </a:xfrm>
          <a:custGeom>
            <a:avLst/>
            <a:gdLst>
              <a:gd name="connsiteX0" fmla="*/ 6 w 676488"/>
              <a:gd name="connsiteY0" fmla="*/ 454 h 744913"/>
              <a:gd name="connsiteX1" fmla="*/ 368306 w 676488"/>
              <a:gd name="connsiteY1" fmla="*/ 476704 h 744913"/>
              <a:gd name="connsiteX2" fmla="*/ 514356 w 676488"/>
              <a:gd name="connsiteY2" fmla="*/ 730704 h 744913"/>
              <a:gd name="connsiteX3" fmla="*/ 536581 w 676488"/>
              <a:gd name="connsiteY3" fmla="*/ 683079 h 744913"/>
              <a:gd name="connsiteX4" fmla="*/ 676281 w 676488"/>
              <a:gd name="connsiteY4" fmla="*/ 435429 h 744913"/>
              <a:gd name="connsiteX5" fmla="*/ 501656 w 676488"/>
              <a:gd name="connsiteY5" fmla="*/ 616404 h 744913"/>
              <a:gd name="connsiteX6" fmla="*/ 377831 w 676488"/>
              <a:gd name="connsiteY6" fmla="*/ 394154 h 744913"/>
              <a:gd name="connsiteX7" fmla="*/ 6 w 676488"/>
              <a:gd name="connsiteY7" fmla="*/ 454 h 74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6488" h="744913">
                <a:moveTo>
                  <a:pt x="6" y="454"/>
                </a:moveTo>
                <a:cubicBezTo>
                  <a:pt x="-1581" y="14212"/>
                  <a:pt x="282581" y="354996"/>
                  <a:pt x="368306" y="476704"/>
                </a:cubicBezTo>
                <a:cubicBezTo>
                  <a:pt x="454031" y="598412"/>
                  <a:pt x="486310" y="696308"/>
                  <a:pt x="514356" y="730704"/>
                </a:cubicBezTo>
                <a:cubicBezTo>
                  <a:pt x="542402" y="765100"/>
                  <a:pt x="509594" y="732291"/>
                  <a:pt x="536581" y="683079"/>
                </a:cubicBezTo>
                <a:cubicBezTo>
                  <a:pt x="563568" y="633867"/>
                  <a:pt x="682102" y="446541"/>
                  <a:pt x="676281" y="435429"/>
                </a:cubicBezTo>
                <a:cubicBezTo>
                  <a:pt x="670460" y="424317"/>
                  <a:pt x="551398" y="623283"/>
                  <a:pt x="501656" y="616404"/>
                </a:cubicBezTo>
                <a:cubicBezTo>
                  <a:pt x="451914" y="609525"/>
                  <a:pt x="459852" y="499458"/>
                  <a:pt x="377831" y="394154"/>
                </a:cubicBezTo>
                <a:cubicBezTo>
                  <a:pt x="295810" y="288850"/>
                  <a:pt x="1593" y="-13304"/>
                  <a:pt x="6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5D03F412-5603-42BA-AAEA-BB493D0D0F22}"/>
              </a:ext>
            </a:extLst>
          </p:cNvPr>
          <p:cNvSpPr/>
          <p:nvPr/>
        </p:nvSpPr>
        <p:spPr>
          <a:xfrm>
            <a:off x="3325877" y="6989285"/>
            <a:ext cx="431339" cy="1151042"/>
          </a:xfrm>
          <a:custGeom>
            <a:avLst/>
            <a:gdLst>
              <a:gd name="connsiteX0" fmla="*/ 7873 w 431339"/>
              <a:gd name="connsiteY0" fmla="*/ 8415 h 1151042"/>
              <a:gd name="connsiteX1" fmla="*/ 220598 w 431339"/>
              <a:gd name="connsiteY1" fmla="*/ 627540 h 1151042"/>
              <a:gd name="connsiteX2" fmla="*/ 426973 w 431339"/>
              <a:gd name="connsiteY2" fmla="*/ 1138715 h 1151042"/>
              <a:gd name="connsiteX3" fmla="*/ 338073 w 431339"/>
              <a:gd name="connsiteY3" fmla="*/ 935515 h 1151042"/>
              <a:gd name="connsiteX4" fmla="*/ 71373 w 431339"/>
              <a:gd name="connsiteY4" fmla="*/ 313215 h 1151042"/>
              <a:gd name="connsiteX5" fmla="*/ 7873 w 431339"/>
              <a:gd name="connsiteY5" fmla="*/ 8415 h 115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339" h="1151042">
                <a:moveTo>
                  <a:pt x="7873" y="8415"/>
                </a:moveTo>
                <a:cubicBezTo>
                  <a:pt x="32744" y="60802"/>
                  <a:pt x="150748" y="439157"/>
                  <a:pt x="220598" y="627540"/>
                </a:cubicBezTo>
                <a:cubicBezTo>
                  <a:pt x="290448" y="815923"/>
                  <a:pt x="407394" y="1087386"/>
                  <a:pt x="426973" y="1138715"/>
                </a:cubicBezTo>
                <a:cubicBezTo>
                  <a:pt x="446552" y="1190044"/>
                  <a:pt x="397340" y="1073098"/>
                  <a:pt x="338073" y="935515"/>
                </a:cubicBezTo>
                <a:cubicBezTo>
                  <a:pt x="278806" y="797932"/>
                  <a:pt x="122173" y="467202"/>
                  <a:pt x="71373" y="313215"/>
                </a:cubicBezTo>
                <a:cubicBezTo>
                  <a:pt x="20573" y="159228"/>
                  <a:pt x="-16998" y="-43972"/>
                  <a:pt x="7873" y="8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DAE9BABB-44CA-4D86-BD8B-C4421C9E4679}"/>
              </a:ext>
            </a:extLst>
          </p:cNvPr>
          <p:cNvSpPr/>
          <p:nvPr/>
        </p:nvSpPr>
        <p:spPr>
          <a:xfrm>
            <a:off x="3906410" y="7268536"/>
            <a:ext cx="751986" cy="739054"/>
          </a:xfrm>
          <a:custGeom>
            <a:avLst/>
            <a:gdLst>
              <a:gd name="connsiteX0" fmla="*/ 751950 w 751986"/>
              <a:gd name="connsiteY0" fmla="*/ 944 h 739054"/>
              <a:gd name="connsiteX1" fmla="*/ 264270 w 751986"/>
              <a:gd name="connsiteY1" fmla="*/ 366704 h 739054"/>
              <a:gd name="connsiteX2" fmla="*/ 110 w 751986"/>
              <a:gd name="connsiteY2" fmla="*/ 737544 h 739054"/>
              <a:gd name="connsiteX3" fmla="*/ 238870 w 751986"/>
              <a:gd name="connsiteY3" fmla="*/ 478464 h 739054"/>
              <a:gd name="connsiteX4" fmla="*/ 751950 w 751986"/>
              <a:gd name="connsiteY4" fmla="*/ 944 h 73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86" h="739054">
                <a:moveTo>
                  <a:pt x="751950" y="944"/>
                </a:moveTo>
                <a:cubicBezTo>
                  <a:pt x="756183" y="-17683"/>
                  <a:pt x="389577" y="243937"/>
                  <a:pt x="264270" y="366704"/>
                </a:cubicBezTo>
                <a:cubicBezTo>
                  <a:pt x="138963" y="489471"/>
                  <a:pt x="4343" y="718917"/>
                  <a:pt x="110" y="737544"/>
                </a:cubicBezTo>
                <a:cubicBezTo>
                  <a:pt x="-4123" y="756171"/>
                  <a:pt x="114410" y="598691"/>
                  <a:pt x="238870" y="478464"/>
                </a:cubicBezTo>
                <a:cubicBezTo>
                  <a:pt x="363330" y="358237"/>
                  <a:pt x="747717" y="19571"/>
                  <a:pt x="751950" y="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9445A577-BFDB-4007-BB25-A0BF76C46DF2}"/>
              </a:ext>
            </a:extLst>
          </p:cNvPr>
          <p:cNvSpPr/>
          <p:nvPr/>
        </p:nvSpPr>
        <p:spPr>
          <a:xfrm>
            <a:off x="4630440" y="7265399"/>
            <a:ext cx="1122037" cy="1222113"/>
          </a:xfrm>
          <a:custGeom>
            <a:avLst/>
            <a:gdLst>
              <a:gd name="connsiteX0" fmla="*/ 17760 w 1122037"/>
              <a:gd name="connsiteY0" fmla="*/ 34561 h 1222113"/>
              <a:gd name="connsiteX1" fmla="*/ 134600 w 1122037"/>
              <a:gd name="connsiteY1" fmla="*/ 90441 h 1222113"/>
              <a:gd name="connsiteX2" fmla="*/ 403840 w 1122037"/>
              <a:gd name="connsiteY2" fmla="*/ 329201 h 1222113"/>
              <a:gd name="connsiteX3" fmla="*/ 1094720 w 1122037"/>
              <a:gd name="connsiteY3" fmla="*/ 1177561 h 1222113"/>
              <a:gd name="connsiteX4" fmla="*/ 937240 w 1122037"/>
              <a:gd name="connsiteY4" fmla="*/ 1050561 h 1222113"/>
              <a:gd name="connsiteX5" fmla="*/ 505440 w 1122037"/>
              <a:gd name="connsiteY5" fmla="*/ 598441 h 1222113"/>
              <a:gd name="connsiteX6" fmla="*/ 17760 w 1122037"/>
              <a:gd name="connsiteY6" fmla="*/ 34561 h 122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037" h="1222113">
                <a:moveTo>
                  <a:pt x="17760" y="34561"/>
                </a:moveTo>
                <a:cubicBezTo>
                  <a:pt x="-44047" y="-50106"/>
                  <a:pt x="70253" y="41334"/>
                  <a:pt x="134600" y="90441"/>
                </a:cubicBezTo>
                <a:cubicBezTo>
                  <a:pt x="198947" y="139548"/>
                  <a:pt x="243820" y="148014"/>
                  <a:pt x="403840" y="329201"/>
                </a:cubicBezTo>
                <a:cubicBezTo>
                  <a:pt x="563860" y="510388"/>
                  <a:pt x="1005820" y="1057334"/>
                  <a:pt x="1094720" y="1177561"/>
                </a:cubicBezTo>
                <a:cubicBezTo>
                  <a:pt x="1183620" y="1297788"/>
                  <a:pt x="1035453" y="1147081"/>
                  <a:pt x="937240" y="1050561"/>
                </a:cubicBezTo>
                <a:cubicBezTo>
                  <a:pt x="839027" y="954041"/>
                  <a:pt x="663767" y="772854"/>
                  <a:pt x="505440" y="598441"/>
                </a:cubicBezTo>
                <a:cubicBezTo>
                  <a:pt x="347113" y="424028"/>
                  <a:pt x="79567" y="119228"/>
                  <a:pt x="17760" y="34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C1125B08-4536-45CD-9717-D8C13F592FA0}"/>
              </a:ext>
            </a:extLst>
          </p:cNvPr>
          <p:cNvSpPr/>
          <p:nvPr/>
        </p:nvSpPr>
        <p:spPr>
          <a:xfrm>
            <a:off x="5202152" y="8454067"/>
            <a:ext cx="548564" cy="567375"/>
          </a:xfrm>
          <a:custGeom>
            <a:avLst/>
            <a:gdLst>
              <a:gd name="connsiteX0" fmla="*/ 517928 w 548564"/>
              <a:gd name="connsiteY0" fmla="*/ 24453 h 567375"/>
              <a:gd name="connsiteX1" fmla="*/ 467128 w 548564"/>
              <a:gd name="connsiteY1" fmla="*/ 44773 h 567375"/>
              <a:gd name="connsiteX2" fmla="*/ 40408 w 548564"/>
              <a:gd name="connsiteY2" fmla="*/ 430853 h 567375"/>
              <a:gd name="connsiteX3" fmla="*/ 25168 w 548564"/>
              <a:gd name="connsiteY3" fmla="*/ 562933 h 567375"/>
              <a:gd name="connsiteX4" fmla="*/ 106448 w 548564"/>
              <a:gd name="connsiteY4" fmla="*/ 293693 h 567375"/>
              <a:gd name="connsiteX5" fmla="*/ 116608 w 548564"/>
              <a:gd name="connsiteY5" fmla="*/ 192093 h 567375"/>
              <a:gd name="connsiteX6" fmla="*/ 517928 w 548564"/>
              <a:gd name="connsiteY6" fmla="*/ 24453 h 56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564" h="567375">
                <a:moveTo>
                  <a:pt x="517928" y="24453"/>
                </a:moveTo>
                <a:cubicBezTo>
                  <a:pt x="576348" y="-100"/>
                  <a:pt x="546715" y="-22960"/>
                  <a:pt x="467128" y="44773"/>
                </a:cubicBezTo>
                <a:cubicBezTo>
                  <a:pt x="387541" y="112506"/>
                  <a:pt x="114068" y="344493"/>
                  <a:pt x="40408" y="430853"/>
                </a:cubicBezTo>
                <a:cubicBezTo>
                  <a:pt x="-33252" y="517213"/>
                  <a:pt x="14161" y="585793"/>
                  <a:pt x="25168" y="562933"/>
                </a:cubicBezTo>
                <a:cubicBezTo>
                  <a:pt x="36175" y="540073"/>
                  <a:pt x="91208" y="355500"/>
                  <a:pt x="106448" y="293693"/>
                </a:cubicBezTo>
                <a:cubicBezTo>
                  <a:pt x="121688" y="231886"/>
                  <a:pt x="53955" y="235273"/>
                  <a:pt x="116608" y="192093"/>
                </a:cubicBezTo>
                <a:cubicBezTo>
                  <a:pt x="179261" y="148913"/>
                  <a:pt x="459508" y="49006"/>
                  <a:pt x="517928" y="24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7A7BDE8-FC55-4AC4-8E3C-86864F964EE8}"/>
              </a:ext>
            </a:extLst>
          </p:cNvPr>
          <p:cNvSpPr/>
          <p:nvPr/>
        </p:nvSpPr>
        <p:spPr>
          <a:xfrm>
            <a:off x="4847805" y="8936990"/>
            <a:ext cx="401047" cy="388734"/>
          </a:xfrm>
          <a:custGeom>
            <a:avLst/>
            <a:gdLst>
              <a:gd name="connsiteX0" fmla="*/ 399835 w 401047"/>
              <a:gd name="connsiteY0" fmla="*/ 29210 h 388734"/>
              <a:gd name="connsiteX1" fmla="*/ 39155 w 401047"/>
              <a:gd name="connsiteY1" fmla="*/ 283210 h 388734"/>
              <a:gd name="connsiteX2" fmla="*/ 18835 w 401047"/>
              <a:gd name="connsiteY2" fmla="*/ 379730 h 388734"/>
              <a:gd name="connsiteX3" fmla="*/ 120435 w 401047"/>
              <a:gd name="connsiteY3" fmla="*/ 74930 h 388734"/>
              <a:gd name="connsiteX4" fmla="*/ 155995 w 401047"/>
              <a:gd name="connsiteY4" fmla="*/ 8890 h 388734"/>
              <a:gd name="connsiteX5" fmla="*/ 399835 w 401047"/>
              <a:gd name="connsiteY5" fmla="*/ 29210 h 38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047" h="388734">
                <a:moveTo>
                  <a:pt x="399835" y="29210"/>
                </a:moveTo>
                <a:cubicBezTo>
                  <a:pt x="380362" y="74930"/>
                  <a:pt x="102655" y="224790"/>
                  <a:pt x="39155" y="283210"/>
                </a:cubicBezTo>
                <a:cubicBezTo>
                  <a:pt x="-24345" y="341630"/>
                  <a:pt x="5288" y="414443"/>
                  <a:pt x="18835" y="379730"/>
                </a:cubicBezTo>
                <a:cubicBezTo>
                  <a:pt x="32382" y="345017"/>
                  <a:pt x="97575" y="136737"/>
                  <a:pt x="120435" y="74930"/>
                </a:cubicBezTo>
                <a:cubicBezTo>
                  <a:pt x="143295" y="13123"/>
                  <a:pt x="113662" y="13970"/>
                  <a:pt x="155995" y="8890"/>
                </a:cubicBezTo>
                <a:cubicBezTo>
                  <a:pt x="198328" y="3810"/>
                  <a:pt x="419308" y="-16510"/>
                  <a:pt x="399835" y="29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14414363-5CE2-4040-8C06-70392288230D}"/>
              </a:ext>
            </a:extLst>
          </p:cNvPr>
          <p:cNvSpPr/>
          <p:nvPr/>
        </p:nvSpPr>
        <p:spPr>
          <a:xfrm>
            <a:off x="2599944" y="8970141"/>
            <a:ext cx="927490" cy="1925308"/>
          </a:xfrm>
          <a:custGeom>
            <a:avLst/>
            <a:gdLst>
              <a:gd name="connsiteX0" fmla="*/ 442976 w 927490"/>
              <a:gd name="connsiteY0" fmla="*/ 26539 h 1925308"/>
              <a:gd name="connsiteX1" fmla="*/ 874776 w 927490"/>
              <a:gd name="connsiteY1" fmla="*/ 351659 h 1925308"/>
              <a:gd name="connsiteX2" fmla="*/ 895096 w 927490"/>
              <a:gd name="connsiteY2" fmla="*/ 879979 h 1925308"/>
              <a:gd name="connsiteX3" fmla="*/ 646176 w 927490"/>
              <a:gd name="connsiteY3" fmla="*/ 1723259 h 1925308"/>
              <a:gd name="connsiteX4" fmla="*/ 595376 w 927490"/>
              <a:gd name="connsiteY4" fmla="*/ 1916299 h 1925308"/>
              <a:gd name="connsiteX5" fmla="*/ 442976 w 927490"/>
              <a:gd name="connsiteY5" fmla="*/ 1875659 h 1925308"/>
              <a:gd name="connsiteX6" fmla="*/ 1016 w 927490"/>
              <a:gd name="connsiteY6" fmla="*/ 1718179 h 1925308"/>
              <a:gd name="connsiteX7" fmla="*/ 326136 w 927490"/>
              <a:gd name="connsiteY7" fmla="*/ 1550539 h 1925308"/>
              <a:gd name="connsiteX8" fmla="*/ 473456 w 927490"/>
              <a:gd name="connsiteY8" fmla="*/ 605659 h 1925308"/>
              <a:gd name="connsiteX9" fmla="*/ 534416 w 927490"/>
              <a:gd name="connsiteY9" fmla="*/ 676779 h 1925308"/>
              <a:gd name="connsiteX10" fmla="*/ 544576 w 927490"/>
              <a:gd name="connsiteY10" fmla="*/ 483739 h 1925308"/>
              <a:gd name="connsiteX11" fmla="*/ 498856 w 927490"/>
              <a:gd name="connsiteY11" fmla="*/ 72259 h 1925308"/>
              <a:gd name="connsiteX12" fmla="*/ 442976 w 927490"/>
              <a:gd name="connsiteY12" fmla="*/ 26539 h 192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7490" h="1925308">
                <a:moveTo>
                  <a:pt x="442976" y="26539"/>
                </a:moveTo>
                <a:cubicBezTo>
                  <a:pt x="505629" y="73106"/>
                  <a:pt x="799423" y="209419"/>
                  <a:pt x="874776" y="351659"/>
                </a:cubicBezTo>
                <a:cubicBezTo>
                  <a:pt x="950129" y="493899"/>
                  <a:pt x="933196" y="651379"/>
                  <a:pt x="895096" y="879979"/>
                </a:cubicBezTo>
                <a:cubicBezTo>
                  <a:pt x="856996" y="1108579"/>
                  <a:pt x="696129" y="1550539"/>
                  <a:pt x="646176" y="1723259"/>
                </a:cubicBezTo>
                <a:cubicBezTo>
                  <a:pt x="596223" y="1895979"/>
                  <a:pt x="629243" y="1890899"/>
                  <a:pt x="595376" y="1916299"/>
                </a:cubicBezTo>
                <a:cubicBezTo>
                  <a:pt x="561509" y="1941699"/>
                  <a:pt x="542036" y="1908679"/>
                  <a:pt x="442976" y="1875659"/>
                </a:cubicBezTo>
                <a:cubicBezTo>
                  <a:pt x="343916" y="1842639"/>
                  <a:pt x="20489" y="1772366"/>
                  <a:pt x="1016" y="1718179"/>
                </a:cubicBezTo>
                <a:cubicBezTo>
                  <a:pt x="-18457" y="1663992"/>
                  <a:pt x="247396" y="1735959"/>
                  <a:pt x="326136" y="1550539"/>
                </a:cubicBezTo>
                <a:cubicBezTo>
                  <a:pt x="404876" y="1365119"/>
                  <a:pt x="438743" y="751286"/>
                  <a:pt x="473456" y="605659"/>
                </a:cubicBezTo>
                <a:cubicBezTo>
                  <a:pt x="508169" y="460032"/>
                  <a:pt x="522563" y="697099"/>
                  <a:pt x="534416" y="676779"/>
                </a:cubicBezTo>
                <a:cubicBezTo>
                  <a:pt x="546269" y="656459"/>
                  <a:pt x="550503" y="584492"/>
                  <a:pt x="544576" y="483739"/>
                </a:cubicBezTo>
                <a:cubicBezTo>
                  <a:pt x="538649" y="382986"/>
                  <a:pt x="512403" y="150152"/>
                  <a:pt x="498856" y="72259"/>
                </a:cubicBezTo>
                <a:cubicBezTo>
                  <a:pt x="485309" y="-5634"/>
                  <a:pt x="380323" y="-20028"/>
                  <a:pt x="442976" y="26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763C75DC-7B6A-41BC-AABA-D82588BF5AC1}"/>
              </a:ext>
            </a:extLst>
          </p:cNvPr>
          <p:cNvSpPr/>
          <p:nvPr/>
        </p:nvSpPr>
        <p:spPr>
          <a:xfrm>
            <a:off x="1776117" y="10787250"/>
            <a:ext cx="471955" cy="1563414"/>
          </a:xfrm>
          <a:custGeom>
            <a:avLst/>
            <a:gdLst>
              <a:gd name="connsiteX0" fmla="*/ 471783 w 471955"/>
              <a:gd name="connsiteY0" fmla="*/ 1400 h 1563414"/>
              <a:gd name="connsiteX1" fmla="*/ 97133 w 471955"/>
              <a:gd name="connsiteY1" fmla="*/ 769750 h 1563414"/>
              <a:gd name="connsiteX2" fmla="*/ 8233 w 471955"/>
              <a:gd name="connsiteY2" fmla="*/ 1544450 h 1563414"/>
              <a:gd name="connsiteX3" fmla="*/ 8233 w 471955"/>
              <a:gd name="connsiteY3" fmla="*/ 1265050 h 1563414"/>
              <a:gd name="connsiteX4" fmla="*/ 46333 w 471955"/>
              <a:gd name="connsiteY4" fmla="*/ 598300 h 1563414"/>
              <a:gd name="connsiteX5" fmla="*/ 471783 w 471955"/>
              <a:gd name="connsiteY5" fmla="*/ 1400 h 156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955" h="1563414">
                <a:moveTo>
                  <a:pt x="471783" y="1400"/>
                </a:moveTo>
                <a:cubicBezTo>
                  <a:pt x="480250" y="29975"/>
                  <a:pt x="174391" y="512575"/>
                  <a:pt x="97133" y="769750"/>
                </a:cubicBezTo>
                <a:cubicBezTo>
                  <a:pt x="19875" y="1026925"/>
                  <a:pt x="23050" y="1461900"/>
                  <a:pt x="8233" y="1544450"/>
                </a:cubicBezTo>
                <a:cubicBezTo>
                  <a:pt x="-6584" y="1627000"/>
                  <a:pt x="1883" y="1422742"/>
                  <a:pt x="8233" y="1265050"/>
                </a:cubicBezTo>
                <a:cubicBezTo>
                  <a:pt x="14583" y="1107358"/>
                  <a:pt x="-30925" y="807850"/>
                  <a:pt x="46333" y="598300"/>
                </a:cubicBezTo>
                <a:cubicBezTo>
                  <a:pt x="123591" y="388750"/>
                  <a:pt x="463316" y="-27175"/>
                  <a:pt x="471783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55E614CA-A357-4FDC-985E-BC4DDB5B6512}"/>
              </a:ext>
            </a:extLst>
          </p:cNvPr>
          <p:cNvSpPr/>
          <p:nvPr/>
        </p:nvSpPr>
        <p:spPr>
          <a:xfrm>
            <a:off x="4559262" y="5231354"/>
            <a:ext cx="1778475" cy="674759"/>
          </a:xfrm>
          <a:custGeom>
            <a:avLst/>
            <a:gdLst>
              <a:gd name="connsiteX0" fmla="*/ 38 w 1778475"/>
              <a:gd name="connsiteY0" fmla="*/ 1046 h 674759"/>
              <a:gd name="connsiteX1" fmla="*/ 393738 w 1778475"/>
              <a:gd name="connsiteY1" fmla="*/ 388396 h 674759"/>
              <a:gd name="connsiteX2" fmla="*/ 1212888 w 1778475"/>
              <a:gd name="connsiteY2" fmla="*/ 616996 h 674759"/>
              <a:gd name="connsiteX3" fmla="*/ 1778038 w 1778475"/>
              <a:gd name="connsiteY3" fmla="*/ 674146 h 674759"/>
              <a:gd name="connsiteX4" fmla="*/ 1314488 w 1778475"/>
              <a:gd name="connsiteY4" fmla="*/ 648746 h 674759"/>
              <a:gd name="connsiteX5" fmla="*/ 781088 w 1778475"/>
              <a:gd name="connsiteY5" fmla="*/ 616996 h 674759"/>
              <a:gd name="connsiteX6" fmla="*/ 412788 w 1778475"/>
              <a:gd name="connsiteY6" fmla="*/ 515396 h 674759"/>
              <a:gd name="connsiteX7" fmla="*/ 38 w 1778475"/>
              <a:gd name="connsiteY7" fmla="*/ 1046 h 67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8475" h="674759">
                <a:moveTo>
                  <a:pt x="38" y="1046"/>
                </a:moveTo>
                <a:cubicBezTo>
                  <a:pt x="-3137" y="-20121"/>
                  <a:pt x="191596" y="285738"/>
                  <a:pt x="393738" y="388396"/>
                </a:cubicBezTo>
                <a:cubicBezTo>
                  <a:pt x="595880" y="491054"/>
                  <a:pt x="982171" y="569371"/>
                  <a:pt x="1212888" y="616996"/>
                </a:cubicBezTo>
                <a:cubicBezTo>
                  <a:pt x="1443605" y="664621"/>
                  <a:pt x="1761105" y="668854"/>
                  <a:pt x="1778038" y="674146"/>
                </a:cubicBezTo>
                <a:cubicBezTo>
                  <a:pt x="1794971" y="679438"/>
                  <a:pt x="1314488" y="648746"/>
                  <a:pt x="1314488" y="648746"/>
                </a:cubicBezTo>
                <a:cubicBezTo>
                  <a:pt x="1148330" y="639221"/>
                  <a:pt x="931371" y="639221"/>
                  <a:pt x="781088" y="616996"/>
                </a:cubicBezTo>
                <a:cubicBezTo>
                  <a:pt x="630805" y="594771"/>
                  <a:pt x="547196" y="615938"/>
                  <a:pt x="412788" y="515396"/>
                </a:cubicBezTo>
                <a:cubicBezTo>
                  <a:pt x="278380" y="414854"/>
                  <a:pt x="3213" y="22213"/>
                  <a:pt x="38" y="1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A32F08AD-C2E7-494F-872F-CA5DF0F9CE98}"/>
              </a:ext>
            </a:extLst>
          </p:cNvPr>
          <p:cNvSpPr/>
          <p:nvPr/>
        </p:nvSpPr>
        <p:spPr>
          <a:xfrm>
            <a:off x="3830280" y="5359266"/>
            <a:ext cx="2550344" cy="2486765"/>
          </a:xfrm>
          <a:custGeom>
            <a:avLst/>
            <a:gdLst>
              <a:gd name="connsiteX0" fmla="*/ 2433360 w 2550344"/>
              <a:gd name="connsiteY0" fmla="*/ 533534 h 2486765"/>
              <a:gd name="connsiteX1" fmla="*/ 1839000 w 2550344"/>
              <a:gd name="connsiteY1" fmla="*/ 1016134 h 2486765"/>
              <a:gd name="connsiteX2" fmla="*/ 1544360 w 2550344"/>
              <a:gd name="connsiteY2" fmla="*/ 1132974 h 2486765"/>
              <a:gd name="connsiteX3" fmla="*/ 1381800 w 2550344"/>
              <a:gd name="connsiteY3" fmla="*/ 1209174 h 2486765"/>
              <a:gd name="connsiteX4" fmla="*/ 1407200 w 2550344"/>
              <a:gd name="connsiteY4" fmla="*/ 945014 h 2486765"/>
              <a:gd name="connsiteX5" fmla="*/ 1249720 w 2550344"/>
              <a:gd name="connsiteY5" fmla="*/ 1148214 h 2486765"/>
              <a:gd name="connsiteX6" fmla="*/ 929680 w 2550344"/>
              <a:gd name="connsiteY6" fmla="*/ 1392054 h 2486765"/>
              <a:gd name="connsiteX7" fmla="*/ 751880 w 2550344"/>
              <a:gd name="connsiteY7" fmla="*/ 1132974 h 2486765"/>
              <a:gd name="connsiteX8" fmla="*/ 599480 w 2550344"/>
              <a:gd name="connsiteY8" fmla="*/ 1402214 h 2486765"/>
              <a:gd name="connsiteX9" fmla="*/ 325160 w 2550344"/>
              <a:gd name="connsiteY9" fmla="*/ 2342014 h 2486765"/>
              <a:gd name="connsiteX10" fmla="*/ 121960 w 2550344"/>
              <a:gd name="connsiteY10" fmla="*/ 2428374 h 2486765"/>
              <a:gd name="connsiteX11" fmla="*/ 264200 w 2550344"/>
              <a:gd name="connsiteY11" fmla="*/ 1793374 h 2486765"/>
              <a:gd name="connsiteX12" fmla="*/ 340400 w 2550344"/>
              <a:gd name="connsiteY12" fmla="*/ 1234574 h 2486765"/>
              <a:gd name="connsiteX13" fmla="*/ 5120 w 2550344"/>
              <a:gd name="connsiteY13" fmla="*/ 965334 h 2486765"/>
              <a:gd name="connsiteX14" fmla="*/ 645200 w 2550344"/>
              <a:gd name="connsiteY14" fmla="*/ 96654 h 2486765"/>
              <a:gd name="connsiteX15" fmla="*/ 782360 w 2550344"/>
              <a:gd name="connsiteY15" fmla="*/ 50934 h 2486765"/>
              <a:gd name="connsiteX16" fmla="*/ 1224320 w 2550344"/>
              <a:gd name="connsiteY16" fmla="*/ 360814 h 2486765"/>
              <a:gd name="connsiteX17" fmla="*/ 1757720 w 2550344"/>
              <a:gd name="connsiteY17" fmla="*/ 442094 h 2486765"/>
              <a:gd name="connsiteX18" fmla="*/ 2494320 w 2550344"/>
              <a:gd name="connsiteY18" fmla="*/ 569094 h 2486765"/>
              <a:gd name="connsiteX19" fmla="*/ 2433360 w 2550344"/>
              <a:gd name="connsiteY19" fmla="*/ 533534 h 248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50344" h="2486765">
                <a:moveTo>
                  <a:pt x="2433360" y="533534"/>
                </a:moveTo>
                <a:cubicBezTo>
                  <a:pt x="2324140" y="608041"/>
                  <a:pt x="1987167" y="916227"/>
                  <a:pt x="1839000" y="1016134"/>
                </a:cubicBezTo>
                <a:cubicBezTo>
                  <a:pt x="1690833" y="1116041"/>
                  <a:pt x="1620560" y="1100801"/>
                  <a:pt x="1544360" y="1132974"/>
                </a:cubicBezTo>
                <a:cubicBezTo>
                  <a:pt x="1468160" y="1165147"/>
                  <a:pt x="1404660" y="1240501"/>
                  <a:pt x="1381800" y="1209174"/>
                </a:cubicBezTo>
                <a:cubicBezTo>
                  <a:pt x="1358940" y="1177847"/>
                  <a:pt x="1429213" y="955174"/>
                  <a:pt x="1407200" y="945014"/>
                </a:cubicBezTo>
                <a:cubicBezTo>
                  <a:pt x="1385187" y="934854"/>
                  <a:pt x="1329307" y="1073707"/>
                  <a:pt x="1249720" y="1148214"/>
                </a:cubicBezTo>
                <a:cubicBezTo>
                  <a:pt x="1170133" y="1222721"/>
                  <a:pt x="1012653" y="1394594"/>
                  <a:pt x="929680" y="1392054"/>
                </a:cubicBezTo>
                <a:cubicBezTo>
                  <a:pt x="846707" y="1389514"/>
                  <a:pt x="806913" y="1131281"/>
                  <a:pt x="751880" y="1132974"/>
                </a:cubicBezTo>
                <a:cubicBezTo>
                  <a:pt x="696847" y="1134667"/>
                  <a:pt x="670600" y="1200707"/>
                  <a:pt x="599480" y="1402214"/>
                </a:cubicBezTo>
                <a:cubicBezTo>
                  <a:pt x="528360" y="1603721"/>
                  <a:pt x="404747" y="2170987"/>
                  <a:pt x="325160" y="2342014"/>
                </a:cubicBezTo>
                <a:cubicBezTo>
                  <a:pt x="245573" y="2513041"/>
                  <a:pt x="132120" y="2519814"/>
                  <a:pt x="121960" y="2428374"/>
                </a:cubicBezTo>
                <a:cubicBezTo>
                  <a:pt x="111800" y="2336934"/>
                  <a:pt x="227793" y="1992341"/>
                  <a:pt x="264200" y="1793374"/>
                </a:cubicBezTo>
                <a:cubicBezTo>
                  <a:pt x="300607" y="1594407"/>
                  <a:pt x="383580" y="1372581"/>
                  <a:pt x="340400" y="1234574"/>
                </a:cubicBezTo>
                <a:cubicBezTo>
                  <a:pt x="297220" y="1096567"/>
                  <a:pt x="-45680" y="1154987"/>
                  <a:pt x="5120" y="965334"/>
                </a:cubicBezTo>
                <a:cubicBezTo>
                  <a:pt x="55920" y="775681"/>
                  <a:pt x="515660" y="249054"/>
                  <a:pt x="645200" y="96654"/>
                </a:cubicBezTo>
                <a:cubicBezTo>
                  <a:pt x="774740" y="-55746"/>
                  <a:pt x="685840" y="6907"/>
                  <a:pt x="782360" y="50934"/>
                </a:cubicBezTo>
                <a:cubicBezTo>
                  <a:pt x="878880" y="94961"/>
                  <a:pt x="1061760" y="295621"/>
                  <a:pt x="1224320" y="360814"/>
                </a:cubicBezTo>
                <a:cubicBezTo>
                  <a:pt x="1386880" y="426007"/>
                  <a:pt x="1757720" y="442094"/>
                  <a:pt x="1757720" y="442094"/>
                </a:cubicBezTo>
                <a:cubicBezTo>
                  <a:pt x="1969387" y="476807"/>
                  <a:pt x="2388487" y="557241"/>
                  <a:pt x="2494320" y="569094"/>
                </a:cubicBezTo>
                <a:cubicBezTo>
                  <a:pt x="2600153" y="580947"/>
                  <a:pt x="2542580" y="459027"/>
                  <a:pt x="2433360" y="533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105CC60F-2365-465F-B1DA-7051DBDD90FB}"/>
              </a:ext>
            </a:extLst>
          </p:cNvPr>
          <p:cNvSpPr/>
          <p:nvPr/>
        </p:nvSpPr>
        <p:spPr>
          <a:xfrm>
            <a:off x="4653382" y="7222336"/>
            <a:ext cx="417346" cy="392677"/>
          </a:xfrm>
          <a:custGeom>
            <a:avLst/>
            <a:gdLst>
              <a:gd name="connsiteX0" fmla="*/ 10693 w 417346"/>
              <a:gd name="connsiteY0" fmla="*/ 16664 h 392677"/>
              <a:gd name="connsiteX1" fmla="*/ 90068 w 417346"/>
              <a:gd name="connsiteY1" fmla="*/ 54764 h 392677"/>
              <a:gd name="connsiteX2" fmla="*/ 293268 w 417346"/>
              <a:gd name="connsiteY2" fmla="*/ 203989 h 392677"/>
              <a:gd name="connsiteX3" fmla="*/ 417093 w 417346"/>
              <a:gd name="connsiteY3" fmla="*/ 388139 h 392677"/>
              <a:gd name="connsiteX4" fmla="*/ 315493 w 417346"/>
              <a:gd name="connsiteY4" fmla="*/ 311939 h 392677"/>
              <a:gd name="connsiteX5" fmla="*/ 10693 w 417346"/>
              <a:gd name="connsiteY5" fmla="*/ 16664 h 39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346" h="392677">
                <a:moveTo>
                  <a:pt x="10693" y="16664"/>
                </a:moveTo>
                <a:cubicBezTo>
                  <a:pt x="-26878" y="-26198"/>
                  <a:pt x="42972" y="23543"/>
                  <a:pt x="90068" y="54764"/>
                </a:cubicBezTo>
                <a:cubicBezTo>
                  <a:pt x="137164" y="85985"/>
                  <a:pt x="238764" y="148427"/>
                  <a:pt x="293268" y="203989"/>
                </a:cubicBezTo>
                <a:cubicBezTo>
                  <a:pt x="347772" y="259551"/>
                  <a:pt x="413389" y="370147"/>
                  <a:pt x="417093" y="388139"/>
                </a:cubicBezTo>
                <a:cubicBezTo>
                  <a:pt x="420797" y="406131"/>
                  <a:pt x="383756" y="368560"/>
                  <a:pt x="315493" y="311939"/>
                </a:cubicBezTo>
                <a:cubicBezTo>
                  <a:pt x="247231" y="255318"/>
                  <a:pt x="48264" y="59526"/>
                  <a:pt x="10693" y="16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D2DA5AF0-A9BE-4B19-86B2-8B17FC65A67D}"/>
              </a:ext>
            </a:extLst>
          </p:cNvPr>
          <p:cNvSpPr/>
          <p:nvPr/>
        </p:nvSpPr>
        <p:spPr>
          <a:xfrm>
            <a:off x="4651375" y="7091991"/>
            <a:ext cx="212725" cy="201044"/>
          </a:xfrm>
          <a:custGeom>
            <a:avLst/>
            <a:gdLst>
              <a:gd name="connsiteX0" fmla="*/ 0 w 212725"/>
              <a:gd name="connsiteY0" fmla="*/ 200984 h 201044"/>
              <a:gd name="connsiteX1" fmla="*/ 139700 w 212725"/>
              <a:gd name="connsiteY1" fmla="*/ 34297 h 201044"/>
              <a:gd name="connsiteX2" fmla="*/ 212725 w 212725"/>
              <a:gd name="connsiteY2" fmla="*/ 959 h 201044"/>
              <a:gd name="connsiteX3" fmla="*/ 139700 w 212725"/>
              <a:gd name="connsiteY3" fmla="*/ 53347 h 201044"/>
              <a:gd name="connsiteX4" fmla="*/ 0 w 212725"/>
              <a:gd name="connsiteY4" fmla="*/ 200984 h 20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5" h="201044">
                <a:moveTo>
                  <a:pt x="0" y="200984"/>
                </a:moveTo>
                <a:cubicBezTo>
                  <a:pt x="0" y="197809"/>
                  <a:pt x="104246" y="67634"/>
                  <a:pt x="139700" y="34297"/>
                </a:cubicBezTo>
                <a:cubicBezTo>
                  <a:pt x="175154" y="960"/>
                  <a:pt x="212725" y="-2216"/>
                  <a:pt x="212725" y="959"/>
                </a:cubicBezTo>
                <a:cubicBezTo>
                  <a:pt x="212725" y="4134"/>
                  <a:pt x="171450" y="25830"/>
                  <a:pt x="139700" y="53347"/>
                </a:cubicBezTo>
                <a:cubicBezTo>
                  <a:pt x="107950" y="80864"/>
                  <a:pt x="0" y="204159"/>
                  <a:pt x="0" y="200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91A55084-1392-429F-B3EC-056548A98FE6}"/>
              </a:ext>
            </a:extLst>
          </p:cNvPr>
          <p:cNvSpPr/>
          <p:nvPr/>
        </p:nvSpPr>
        <p:spPr>
          <a:xfrm>
            <a:off x="4839298" y="6416430"/>
            <a:ext cx="383969" cy="696628"/>
          </a:xfrm>
          <a:custGeom>
            <a:avLst/>
            <a:gdLst>
              <a:gd name="connsiteX0" fmla="*/ 383577 w 383969"/>
              <a:gd name="connsiteY0" fmla="*/ 1833 h 696628"/>
              <a:gd name="connsiteX1" fmla="*/ 274040 w 383969"/>
              <a:gd name="connsiteY1" fmla="*/ 109783 h 696628"/>
              <a:gd name="connsiteX2" fmla="*/ 197840 w 383969"/>
              <a:gd name="connsiteY2" fmla="*/ 232020 h 696628"/>
              <a:gd name="connsiteX3" fmla="*/ 27977 w 383969"/>
              <a:gd name="connsiteY3" fmla="*/ 571745 h 696628"/>
              <a:gd name="connsiteX4" fmla="*/ 990 w 383969"/>
              <a:gd name="connsiteY4" fmla="*/ 689220 h 696628"/>
              <a:gd name="connsiteX5" fmla="*/ 7340 w 383969"/>
              <a:gd name="connsiteY5" fmla="*/ 676520 h 696628"/>
              <a:gd name="connsiteX6" fmla="*/ 21627 w 383969"/>
              <a:gd name="connsiteY6" fmla="*/ 611433 h 696628"/>
              <a:gd name="connsiteX7" fmla="*/ 232765 w 383969"/>
              <a:gd name="connsiteY7" fmla="*/ 201858 h 696628"/>
              <a:gd name="connsiteX8" fmla="*/ 383577 w 383969"/>
              <a:gd name="connsiteY8" fmla="*/ 1833 h 69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969" h="696628">
                <a:moveTo>
                  <a:pt x="383577" y="1833"/>
                </a:moveTo>
                <a:cubicBezTo>
                  <a:pt x="390456" y="-13513"/>
                  <a:pt x="304996" y="71419"/>
                  <a:pt x="274040" y="109783"/>
                </a:cubicBezTo>
                <a:cubicBezTo>
                  <a:pt x="243084" y="148148"/>
                  <a:pt x="238850" y="155026"/>
                  <a:pt x="197840" y="232020"/>
                </a:cubicBezTo>
                <a:cubicBezTo>
                  <a:pt x="156830" y="309014"/>
                  <a:pt x="60785" y="495545"/>
                  <a:pt x="27977" y="571745"/>
                </a:cubicBezTo>
                <a:cubicBezTo>
                  <a:pt x="-4831" y="647945"/>
                  <a:pt x="4429" y="671758"/>
                  <a:pt x="990" y="689220"/>
                </a:cubicBezTo>
                <a:cubicBezTo>
                  <a:pt x="-2449" y="706682"/>
                  <a:pt x="3901" y="689484"/>
                  <a:pt x="7340" y="676520"/>
                </a:cubicBezTo>
                <a:cubicBezTo>
                  <a:pt x="10779" y="663556"/>
                  <a:pt x="-15944" y="690543"/>
                  <a:pt x="21627" y="611433"/>
                </a:cubicBezTo>
                <a:cubicBezTo>
                  <a:pt x="59198" y="532323"/>
                  <a:pt x="174292" y="300812"/>
                  <a:pt x="232765" y="201858"/>
                </a:cubicBezTo>
                <a:cubicBezTo>
                  <a:pt x="291238" y="102904"/>
                  <a:pt x="376698" y="17179"/>
                  <a:pt x="383577" y="1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70E90E9A-9F52-4C4F-B49E-16C92F34EEAC}"/>
              </a:ext>
            </a:extLst>
          </p:cNvPr>
          <p:cNvSpPr/>
          <p:nvPr/>
        </p:nvSpPr>
        <p:spPr>
          <a:xfrm>
            <a:off x="4904147" y="7295680"/>
            <a:ext cx="535914" cy="187278"/>
          </a:xfrm>
          <a:custGeom>
            <a:avLst/>
            <a:gdLst>
              <a:gd name="connsiteX0" fmla="*/ 170 w 535914"/>
              <a:gd name="connsiteY0" fmla="*/ 102070 h 187278"/>
              <a:gd name="connsiteX1" fmla="*/ 321903 w 535914"/>
              <a:gd name="connsiteY1" fmla="*/ 186737 h 187278"/>
              <a:gd name="connsiteX2" fmla="*/ 332486 w 535914"/>
              <a:gd name="connsiteY2" fmla="*/ 53387 h 187278"/>
              <a:gd name="connsiteX3" fmla="*/ 535686 w 535914"/>
              <a:gd name="connsiteY3" fmla="*/ 470 h 187278"/>
              <a:gd name="connsiteX4" fmla="*/ 288036 w 535914"/>
              <a:gd name="connsiteY4" fmla="*/ 34337 h 187278"/>
              <a:gd name="connsiteX5" fmla="*/ 277453 w 535914"/>
              <a:gd name="connsiteY5" fmla="*/ 144403 h 187278"/>
              <a:gd name="connsiteX6" fmla="*/ 170 w 535914"/>
              <a:gd name="connsiteY6" fmla="*/ 102070 h 18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914" h="187278">
                <a:moveTo>
                  <a:pt x="170" y="102070"/>
                </a:moveTo>
                <a:cubicBezTo>
                  <a:pt x="7578" y="109126"/>
                  <a:pt x="266517" y="194851"/>
                  <a:pt x="321903" y="186737"/>
                </a:cubicBezTo>
                <a:cubicBezTo>
                  <a:pt x="377289" y="178623"/>
                  <a:pt x="296856" y="84431"/>
                  <a:pt x="332486" y="53387"/>
                </a:cubicBezTo>
                <a:cubicBezTo>
                  <a:pt x="368117" y="22342"/>
                  <a:pt x="543094" y="3645"/>
                  <a:pt x="535686" y="470"/>
                </a:cubicBezTo>
                <a:cubicBezTo>
                  <a:pt x="528278" y="-2705"/>
                  <a:pt x="331075" y="10348"/>
                  <a:pt x="288036" y="34337"/>
                </a:cubicBezTo>
                <a:cubicBezTo>
                  <a:pt x="244997" y="58326"/>
                  <a:pt x="325431" y="132761"/>
                  <a:pt x="277453" y="144403"/>
                </a:cubicBezTo>
                <a:cubicBezTo>
                  <a:pt x="229475" y="156045"/>
                  <a:pt x="-7238" y="95014"/>
                  <a:pt x="170" y="102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CF5B08DC-2472-465F-BACC-4D35E86AC21E}"/>
              </a:ext>
            </a:extLst>
          </p:cNvPr>
          <p:cNvSpPr/>
          <p:nvPr/>
        </p:nvSpPr>
        <p:spPr>
          <a:xfrm>
            <a:off x="5095366" y="6600114"/>
            <a:ext cx="96079" cy="184110"/>
          </a:xfrm>
          <a:custGeom>
            <a:avLst/>
            <a:gdLst>
              <a:gd name="connsiteX0" fmla="*/ 54484 w 96079"/>
              <a:gd name="connsiteY0" fmla="*/ 711 h 184110"/>
              <a:gd name="connsiteX1" fmla="*/ 32259 w 96079"/>
              <a:gd name="connsiteY1" fmla="*/ 118186 h 184110"/>
              <a:gd name="connsiteX2" fmla="*/ 95759 w 96079"/>
              <a:gd name="connsiteY2" fmla="*/ 70561 h 184110"/>
              <a:gd name="connsiteX3" fmla="*/ 509 w 96079"/>
              <a:gd name="connsiteY3" fmla="*/ 183274 h 184110"/>
              <a:gd name="connsiteX4" fmla="*/ 54484 w 96079"/>
              <a:gd name="connsiteY4" fmla="*/ 711 h 18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79" h="184110">
                <a:moveTo>
                  <a:pt x="54484" y="711"/>
                </a:moveTo>
                <a:cubicBezTo>
                  <a:pt x="59776" y="-10137"/>
                  <a:pt x="25380" y="106544"/>
                  <a:pt x="32259" y="118186"/>
                </a:cubicBezTo>
                <a:cubicBezTo>
                  <a:pt x="39138" y="129828"/>
                  <a:pt x="101051" y="59713"/>
                  <a:pt x="95759" y="70561"/>
                </a:cubicBezTo>
                <a:cubicBezTo>
                  <a:pt x="90467" y="81409"/>
                  <a:pt x="6859" y="194916"/>
                  <a:pt x="509" y="183274"/>
                </a:cubicBezTo>
                <a:cubicBezTo>
                  <a:pt x="-5841" y="171632"/>
                  <a:pt x="49192" y="11559"/>
                  <a:pt x="54484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E92656B2-2A52-4528-B27B-7548FFE33EA6}"/>
              </a:ext>
            </a:extLst>
          </p:cNvPr>
          <p:cNvSpPr/>
          <p:nvPr/>
        </p:nvSpPr>
        <p:spPr>
          <a:xfrm>
            <a:off x="4970441" y="6735536"/>
            <a:ext cx="123197" cy="298520"/>
          </a:xfrm>
          <a:custGeom>
            <a:avLst/>
            <a:gdLst>
              <a:gd name="connsiteX0" fmla="*/ 122259 w 123197"/>
              <a:gd name="connsiteY0" fmla="*/ 227 h 298520"/>
              <a:gd name="connsiteX1" fmla="*/ 57172 w 123197"/>
              <a:gd name="connsiteY1" fmla="*/ 184377 h 298520"/>
              <a:gd name="connsiteX2" fmla="*/ 22 w 123197"/>
              <a:gd name="connsiteY2" fmla="*/ 297089 h 298520"/>
              <a:gd name="connsiteX3" fmla="*/ 50822 w 123197"/>
              <a:gd name="connsiteY3" fmla="*/ 241527 h 298520"/>
              <a:gd name="connsiteX4" fmla="*/ 93684 w 123197"/>
              <a:gd name="connsiteY4" fmla="*/ 147864 h 298520"/>
              <a:gd name="connsiteX5" fmla="*/ 122259 w 123197"/>
              <a:gd name="connsiteY5" fmla="*/ 227 h 29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197" h="298520">
                <a:moveTo>
                  <a:pt x="122259" y="227"/>
                </a:moveTo>
                <a:cubicBezTo>
                  <a:pt x="116174" y="6312"/>
                  <a:pt x="77545" y="134900"/>
                  <a:pt x="57172" y="184377"/>
                </a:cubicBezTo>
                <a:cubicBezTo>
                  <a:pt x="36799" y="233854"/>
                  <a:pt x="1080" y="287564"/>
                  <a:pt x="22" y="297089"/>
                </a:cubicBezTo>
                <a:cubicBezTo>
                  <a:pt x="-1036" y="306614"/>
                  <a:pt x="35212" y="266398"/>
                  <a:pt x="50822" y="241527"/>
                </a:cubicBezTo>
                <a:cubicBezTo>
                  <a:pt x="66432" y="216656"/>
                  <a:pt x="84159" y="184112"/>
                  <a:pt x="93684" y="147864"/>
                </a:cubicBezTo>
                <a:cubicBezTo>
                  <a:pt x="103209" y="111616"/>
                  <a:pt x="128344" y="-5858"/>
                  <a:pt x="122259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0EE2EEB6-88E7-4DE2-A6AA-87F5CD6E51C3}"/>
              </a:ext>
            </a:extLst>
          </p:cNvPr>
          <p:cNvSpPr/>
          <p:nvPr/>
        </p:nvSpPr>
        <p:spPr>
          <a:xfrm>
            <a:off x="5114591" y="6691180"/>
            <a:ext cx="381461" cy="216362"/>
          </a:xfrm>
          <a:custGeom>
            <a:avLst/>
            <a:gdLst>
              <a:gd name="connsiteX0" fmla="*/ 381334 w 381461"/>
              <a:gd name="connsiteY0" fmla="*/ 133 h 216362"/>
              <a:gd name="connsiteX1" fmla="*/ 151147 w 381461"/>
              <a:gd name="connsiteY1" fmla="*/ 114433 h 216362"/>
              <a:gd name="connsiteX2" fmla="*/ 35259 w 381461"/>
              <a:gd name="connsiteY2" fmla="*/ 155708 h 216362"/>
              <a:gd name="connsiteX3" fmla="*/ 1922 w 381461"/>
              <a:gd name="connsiteY3" fmla="*/ 216033 h 216362"/>
              <a:gd name="connsiteX4" fmla="*/ 81297 w 381461"/>
              <a:gd name="connsiteY4" fmla="*/ 127133 h 216362"/>
              <a:gd name="connsiteX5" fmla="*/ 117809 w 381461"/>
              <a:gd name="connsiteY5" fmla="*/ 92208 h 216362"/>
              <a:gd name="connsiteX6" fmla="*/ 381334 w 381461"/>
              <a:gd name="connsiteY6" fmla="*/ 133 h 21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461" h="216362">
                <a:moveTo>
                  <a:pt x="381334" y="133"/>
                </a:moveTo>
                <a:cubicBezTo>
                  <a:pt x="386890" y="3837"/>
                  <a:pt x="208826" y="88504"/>
                  <a:pt x="151147" y="114433"/>
                </a:cubicBezTo>
                <a:cubicBezTo>
                  <a:pt x="93468" y="140362"/>
                  <a:pt x="60130" y="138775"/>
                  <a:pt x="35259" y="155708"/>
                </a:cubicBezTo>
                <a:cubicBezTo>
                  <a:pt x="10388" y="172641"/>
                  <a:pt x="-5751" y="220795"/>
                  <a:pt x="1922" y="216033"/>
                </a:cubicBezTo>
                <a:cubicBezTo>
                  <a:pt x="9595" y="211271"/>
                  <a:pt x="61983" y="147770"/>
                  <a:pt x="81297" y="127133"/>
                </a:cubicBezTo>
                <a:cubicBezTo>
                  <a:pt x="100611" y="106496"/>
                  <a:pt x="68332" y="113375"/>
                  <a:pt x="117809" y="92208"/>
                </a:cubicBezTo>
                <a:cubicBezTo>
                  <a:pt x="167286" y="71041"/>
                  <a:pt x="375778" y="-3571"/>
                  <a:pt x="38133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6D020F52-02C6-4EC8-93DD-BC4A0EB52294}"/>
              </a:ext>
            </a:extLst>
          </p:cNvPr>
          <p:cNvSpPr/>
          <p:nvPr/>
        </p:nvSpPr>
        <p:spPr>
          <a:xfrm>
            <a:off x="5270500" y="6733477"/>
            <a:ext cx="296904" cy="412665"/>
          </a:xfrm>
          <a:custGeom>
            <a:avLst/>
            <a:gdLst>
              <a:gd name="connsiteX0" fmla="*/ 296863 w 296904"/>
              <a:gd name="connsiteY0" fmla="*/ 698 h 412665"/>
              <a:gd name="connsiteX1" fmla="*/ 122238 w 296904"/>
              <a:gd name="connsiteY1" fmla="*/ 230886 h 412665"/>
              <a:gd name="connsiteX2" fmla="*/ 63500 w 296904"/>
              <a:gd name="connsiteY2" fmla="*/ 349948 h 412665"/>
              <a:gd name="connsiteX3" fmla="*/ 0 w 296904"/>
              <a:gd name="connsiteY3" fmla="*/ 411861 h 412665"/>
              <a:gd name="connsiteX4" fmla="*/ 63500 w 296904"/>
              <a:gd name="connsiteY4" fmla="*/ 308673 h 412665"/>
              <a:gd name="connsiteX5" fmla="*/ 138113 w 296904"/>
              <a:gd name="connsiteY5" fmla="*/ 164211 h 412665"/>
              <a:gd name="connsiteX6" fmla="*/ 296863 w 296904"/>
              <a:gd name="connsiteY6" fmla="*/ 698 h 41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904" h="412665">
                <a:moveTo>
                  <a:pt x="296863" y="698"/>
                </a:moveTo>
                <a:cubicBezTo>
                  <a:pt x="294217" y="11811"/>
                  <a:pt x="161132" y="172678"/>
                  <a:pt x="122238" y="230886"/>
                </a:cubicBezTo>
                <a:cubicBezTo>
                  <a:pt x="83344" y="289094"/>
                  <a:pt x="83873" y="319786"/>
                  <a:pt x="63500" y="349948"/>
                </a:cubicBezTo>
                <a:cubicBezTo>
                  <a:pt x="43127" y="380110"/>
                  <a:pt x="0" y="418740"/>
                  <a:pt x="0" y="411861"/>
                </a:cubicBezTo>
                <a:cubicBezTo>
                  <a:pt x="0" y="404982"/>
                  <a:pt x="40481" y="349948"/>
                  <a:pt x="63500" y="308673"/>
                </a:cubicBezTo>
                <a:cubicBezTo>
                  <a:pt x="86519" y="267398"/>
                  <a:pt x="101336" y="214482"/>
                  <a:pt x="138113" y="164211"/>
                </a:cubicBezTo>
                <a:cubicBezTo>
                  <a:pt x="174890" y="113940"/>
                  <a:pt x="299509" y="-10415"/>
                  <a:pt x="296863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74B9C876-218A-492B-B75F-FF5CCD85880E}"/>
              </a:ext>
            </a:extLst>
          </p:cNvPr>
          <p:cNvSpPr/>
          <p:nvPr/>
        </p:nvSpPr>
        <p:spPr>
          <a:xfrm>
            <a:off x="5263327" y="6794419"/>
            <a:ext cx="183443" cy="160570"/>
          </a:xfrm>
          <a:custGeom>
            <a:avLst/>
            <a:gdLst>
              <a:gd name="connsiteX0" fmla="*/ 183386 w 183443"/>
              <a:gd name="connsiteY0" fmla="*/ 81 h 160570"/>
              <a:gd name="connsiteX1" fmla="*/ 30986 w 183443"/>
              <a:gd name="connsiteY1" fmla="*/ 92156 h 160570"/>
              <a:gd name="connsiteX2" fmla="*/ 21461 w 183443"/>
              <a:gd name="connsiteY2" fmla="*/ 160419 h 160570"/>
              <a:gd name="connsiteX3" fmla="*/ 13523 w 183443"/>
              <a:gd name="connsiteY3" fmla="*/ 109619 h 160570"/>
              <a:gd name="connsiteX4" fmla="*/ 11936 w 183443"/>
              <a:gd name="connsiteY4" fmla="*/ 76281 h 160570"/>
              <a:gd name="connsiteX5" fmla="*/ 183386 w 183443"/>
              <a:gd name="connsiteY5" fmla="*/ 81 h 16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43" h="160570">
                <a:moveTo>
                  <a:pt x="183386" y="81"/>
                </a:moveTo>
                <a:cubicBezTo>
                  <a:pt x="186561" y="2727"/>
                  <a:pt x="57973" y="65433"/>
                  <a:pt x="30986" y="92156"/>
                </a:cubicBezTo>
                <a:cubicBezTo>
                  <a:pt x="3999" y="118879"/>
                  <a:pt x="24371" y="157509"/>
                  <a:pt x="21461" y="160419"/>
                </a:cubicBezTo>
                <a:cubicBezTo>
                  <a:pt x="18551" y="163329"/>
                  <a:pt x="15110" y="123642"/>
                  <a:pt x="13523" y="109619"/>
                </a:cubicBezTo>
                <a:cubicBezTo>
                  <a:pt x="11936" y="95596"/>
                  <a:pt x="-15052" y="92950"/>
                  <a:pt x="11936" y="76281"/>
                </a:cubicBezTo>
                <a:cubicBezTo>
                  <a:pt x="38923" y="59612"/>
                  <a:pt x="180211" y="-2565"/>
                  <a:pt x="183386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75136B7D-D1EC-49AE-B2FC-FC594123C66A}"/>
              </a:ext>
            </a:extLst>
          </p:cNvPr>
          <p:cNvSpPr/>
          <p:nvPr/>
        </p:nvSpPr>
        <p:spPr>
          <a:xfrm>
            <a:off x="5155558" y="6897684"/>
            <a:ext cx="192309" cy="259754"/>
          </a:xfrm>
          <a:custGeom>
            <a:avLst/>
            <a:gdLst>
              <a:gd name="connsiteX0" fmla="*/ 189555 w 192309"/>
              <a:gd name="connsiteY0" fmla="*/ 4 h 259754"/>
              <a:gd name="connsiteX1" fmla="*/ 124467 w 192309"/>
              <a:gd name="connsiteY1" fmla="*/ 149229 h 259754"/>
              <a:gd name="connsiteX2" fmla="*/ 642 w 192309"/>
              <a:gd name="connsiteY2" fmla="*/ 258766 h 259754"/>
              <a:gd name="connsiteX3" fmla="*/ 80017 w 192309"/>
              <a:gd name="connsiteY3" fmla="*/ 200029 h 259754"/>
              <a:gd name="connsiteX4" fmla="*/ 170505 w 192309"/>
              <a:gd name="connsiteY4" fmla="*/ 144466 h 259754"/>
              <a:gd name="connsiteX5" fmla="*/ 189555 w 192309"/>
              <a:gd name="connsiteY5" fmla="*/ 4 h 25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09" h="259754">
                <a:moveTo>
                  <a:pt x="189555" y="4"/>
                </a:moveTo>
                <a:cubicBezTo>
                  <a:pt x="181882" y="798"/>
                  <a:pt x="155952" y="106102"/>
                  <a:pt x="124467" y="149229"/>
                </a:cubicBezTo>
                <a:cubicBezTo>
                  <a:pt x="92982" y="192356"/>
                  <a:pt x="8050" y="250299"/>
                  <a:pt x="642" y="258766"/>
                </a:cubicBezTo>
                <a:cubicBezTo>
                  <a:pt x="-6766" y="267233"/>
                  <a:pt x="51707" y="219079"/>
                  <a:pt x="80017" y="200029"/>
                </a:cubicBezTo>
                <a:cubicBezTo>
                  <a:pt x="108327" y="180979"/>
                  <a:pt x="152778" y="176745"/>
                  <a:pt x="170505" y="144466"/>
                </a:cubicBezTo>
                <a:cubicBezTo>
                  <a:pt x="188232" y="112187"/>
                  <a:pt x="197228" y="-790"/>
                  <a:pt x="18955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A173F45B-B71E-4824-AA89-50398EC8F2A4}"/>
              </a:ext>
            </a:extLst>
          </p:cNvPr>
          <p:cNvSpPr/>
          <p:nvPr/>
        </p:nvSpPr>
        <p:spPr>
          <a:xfrm>
            <a:off x="5067292" y="6926240"/>
            <a:ext cx="126508" cy="233883"/>
          </a:xfrm>
          <a:custGeom>
            <a:avLst/>
            <a:gdLst>
              <a:gd name="connsiteX0" fmla="*/ 125421 w 126508"/>
              <a:gd name="connsiteY0" fmla="*/ 23 h 233883"/>
              <a:gd name="connsiteX1" fmla="*/ 76208 w 126508"/>
              <a:gd name="connsiteY1" fmla="*/ 144485 h 233883"/>
              <a:gd name="connsiteX2" fmla="*/ 8 w 126508"/>
              <a:gd name="connsiteY2" fmla="*/ 233385 h 233883"/>
              <a:gd name="connsiteX3" fmla="*/ 71446 w 126508"/>
              <a:gd name="connsiteY3" fmla="*/ 179410 h 233883"/>
              <a:gd name="connsiteX4" fmla="*/ 107958 w 126508"/>
              <a:gd name="connsiteY4" fmla="*/ 155598 h 233883"/>
              <a:gd name="connsiteX5" fmla="*/ 125421 w 126508"/>
              <a:gd name="connsiteY5" fmla="*/ 23 h 23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508" h="233883">
                <a:moveTo>
                  <a:pt x="125421" y="23"/>
                </a:moveTo>
                <a:cubicBezTo>
                  <a:pt x="120129" y="-1829"/>
                  <a:pt x="97110" y="105591"/>
                  <a:pt x="76208" y="144485"/>
                </a:cubicBezTo>
                <a:cubicBezTo>
                  <a:pt x="55306" y="183379"/>
                  <a:pt x="802" y="227564"/>
                  <a:pt x="8" y="233385"/>
                </a:cubicBezTo>
                <a:cubicBezTo>
                  <a:pt x="-786" y="239206"/>
                  <a:pt x="53454" y="192374"/>
                  <a:pt x="71446" y="179410"/>
                </a:cubicBezTo>
                <a:cubicBezTo>
                  <a:pt x="89438" y="166446"/>
                  <a:pt x="100550" y="185231"/>
                  <a:pt x="107958" y="155598"/>
                </a:cubicBezTo>
                <a:cubicBezTo>
                  <a:pt x="115366" y="125965"/>
                  <a:pt x="130713" y="1875"/>
                  <a:pt x="12542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E01AF220-176B-4341-B325-D175B335F11B}"/>
              </a:ext>
            </a:extLst>
          </p:cNvPr>
          <p:cNvSpPr/>
          <p:nvPr/>
        </p:nvSpPr>
        <p:spPr>
          <a:xfrm>
            <a:off x="5691091" y="6391809"/>
            <a:ext cx="157267" cy="220205"/>
          </a:xfrm>
          <a:custGeom>
            <a:avLst/>
            <a:gdLst>
              <a:gd name="connsiteX0" fmla="*/ 157259 w 157267"/>
              <a:gd name="connsiteY0" fmla="*/ 1054 h 220205"/>
              <a:gd name="connsiteX1" fmla="*/ 79472 w 157267"/>
              <a:gd name="connsiteY1" fmla="*/ 143929 h 220205"/>
              <a:gd name="connsiteX2" fmla="*/ 97 w 157267"/>
              <a:gd name="connsiteY2" fmla="*/ 220129 h 220205"/>
              <a:gd name="connsiteX3" fmla="*/ 63597 w 157267"/>
              <a:gd name="connsiteY3" fmla="*/ 156629 h 220205"/>
              <a:gd name="connsiteX4" fmla="*/ 84234 w 157267"/>
              <a:gd name="connsiteY4" fmla="*/ 82016 h 220205"/>
              <a:gd name="connsiteX5" fmla="*/ 157259 w 157267"/>
              <a:gd name="connsiteY5" fmla="*/ 1054 h 22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267" h="220205">
                <a:moveTo>
                  <a:pt x="157259" y="1054"/>
                </a:moveTo>
                <a:cubicBezTo>
                  <a:pt x="156465" y="11373"/>
                  <a:pt x="105666" y="107417"/>
                  <a:pt x="79472" y="143929"/>
                </a:cubicBezTo>
                <a:cubicBezTo>
                  <a:pt x="53278" y="180442"/>
                  <a:pt x="2743" y="218012"/>
                  <a:pt x="97" y="220129"/>
                </a:cubicBezTo>
                <a:cubicBezTo>
                  <a:pt x="-2549" y="222246"/>
                  <a:pt x="49574" y="179648"/>
                  <a:pt x="63597" y="156629"/>
                </a:cubicBezTo>
                <a:cubicBezTo>
                  <a:pt x="77620" y="133610"/>
                  <a:pt x="67830" y="105035"/>
                  <a:pt x="84234" y="82016"/>
                </a:cubicBezTo>
                <a:cubicBezTo>
                  <a:pt x="100638" y="58997"/>
                  <a:pt x="158053" y="-9265"/>
                  <a:pt x="157259" y="1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CF143FF4-533B-43E1-A433-9CB5C7E95D60}"/>
              </a:ext>
            </a:extLst>
          </p:cNvPr>
          <p:cNvSpPr/>
          <p:nvPr/>
        </p:nvSpPr>
        <p:spPr>
          <a:xfrm>
            <a:off x="5586238" y="6380149"/>
            <a:ext cx="194816" cy="245110"/>
          </a:xfrm>
          <a:custGeom>
            <a:avLst/>
            <a:gdLst>
              <a:gd name="connsiteX0" fmla="*/ 193850 w 194816"/>
              <a:gd name="connsiteY0" fmla="*/ 14 h 245110"/>
              <a:gd name="connsiteX1" fmla="*/ 109712 w 194816"/>
              <a:gd name="connsiteY1" fmla="*/ 125426 h 245110"/>
              <a:gd name="connsiteX2" fmla="*/ 175 w 194816"/>
              <a:gd name="connsiteY2" fmla="*/ 244489 h 245110"/>
              <a:gd name="connsiteX3" fmla="*/ 85900 w 194816"/>
              <a:gd name="connsiteY3" fmla="*/ 169876 h 245110"/>
              <a:gd name="connsiteX4" fmla="*/ 150987 w 194816"/>
              <a:gd name="connsiteY4" fmla="*/ 117489 h 245110"/>
              <a:gd name="connsiteX5" fmla="*/ 193850 w 194816"/>
              <a:gd name="connsiteY5" fmla="*/ 14 h 24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16" h="245110">
                <a:moveTo>
                  <a:pt x="193850" y="14"/>
                </a:moveTo>
                <a:cubicBezTo>
                  <a:pt x="186971" y="1337"/>
                  <a:pt x="141991" y="84680"/>
                  <a:pt x="109712" y="125426"/>
                </a:cubicBezTo>
                <a:cubicBezTo>
                  <a:pt x="77433" y="166172"/>
                  <a:pt x="4144" y="237081"/>
                  <a:pt x="175" y="244489"/>
                </a:cubicBezTo>
                <a:cubicBezTo>
                  <a:pt x="-3794" y="251897"/>
                  <a:pt x="60765" y="191043"/>
                  <a:pt x="85900" y="169876"/>
                </a:cubicBezTo>
                <a:cubicBezTo>
                  <a:pt x="111035" y="148709"/>
                  <a:pt x="132731" y="146593"/>
                  <a:pt x="150987" y="117489"/>
                </a:cubicBezTo>
                <a:cubicBezTo>
                  <a:pt x="169243" y="88385"/>
                  <a:pt x="200729" y="-1309"/>
                  <a:pt x="193850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608CD789-BEF0-4AD9-9EF8-B56A97D389A8}"/>
              </a:ext>
            </a:extLst>
          </p:cNvPr>
          <p:cNvSpPr/>
          <p:nvPr/>
        </p:nvSpPr>
        <p:spPr>
          <a:xfrm>
            <a:off x="5506927" y="6392454"/>
            <a:ext cx="231947" cy="262368"/>
          </a:xfrm>
          <a:custGeom>
            <a:avLst/>
            <a:gdLst>
              <a:gd name="connsiteX0" fmla="*/ 230298 w 231947"/>
              <a:gd name="connsiteY0" fmla="*/ 409 h 262368"/>
              <a:gd name="connsiteX1" fmla="*/ 96948 w 231947"/>
              <a:gd name="connsiteY1" fmla="*/ 176621 h 262368"/>
              <a:gd name="connsiteX2" fmla="*/ 111 w 231947"/>
              <a:gd name="connsiteY2" fmla="*/ 262346 h 262368"/>
              <a:gd name="connsiteX3" fmla="*/ 79486 w 231947"/>
              <a:gd name="connsiteY3" fmla="*/ 184559 h 262368"/>
              <a:gd name="connsiteX4" fmla="*/ 165211 w 231947"/>
              <a:gd name="connsiteY4" fmla="*/ 128996 h 262368"/>
              <a:gd name="connsiteX5" fmla="*/ 230298 w 231947"/>
              <a:gd name="connsiteY5" fmla="*/ 409 h 26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947" h="262368">
                <a:moveTo>
                  <a:pt x="230298" y="409"/>
                </a:moveTo>
                <a:cubicBezTo>
                  <a:pt x="218921" y="8346"/>
                  <a:pt x="135313" y="132965"/>
                  <a:pt x="96948" y="176621"/>
                </a:cubicBezTo>
                <a:cubicBezTo>
                  <a:pt x="58583" y="220277"/>
                  <a:pt x="3021" y="261023"/>
                  <a:pt x="111" y="262346"/>
                </a:cubicBezTo>
                <a:cubicBezTo>
                  <a:pt x="-2799" y="263669"/>
                  <a:pt x="51969" y="206784"/>
                  <a:pt x="79486" y="184559"/>
                </a:cubicBezTo>
                <a:cubicBezTo>
                  <a:pt x="107003" y="162334"/>
                  <a:pt x="139017" y="155719"/>
                  <a:pt x="165211" y="128996"/>
                </a:cubicBezTo>
                <a:cubicBezTo>
                  <a:pt x="191405" y="102273"/>
                  <a:pt x="241675" y="-7528"/>
                  <a:pt x="230298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8BCB5850-BBC8-4724-AC96-E25371462B2D}"/>
              </a:ext>
            </a:extLst>
          </p:cNvPr>
          <p:cNvSpPr/>
          <p:nvPr/>
        </p:nvSpPr>
        <p:spPr>
          <a:xfrm>
            <a:off x="5395305" y="6460915"/>
            <a:ext cx="75312" cy="173466"/>
          </a:xfrm>
          <a:custGeom>
            <a:avLst/>
            <a:gdLst>
              <a:gd name="connsiteX0" fmla="*/ 75220 w 75312"/>
              <a:gd name="connsiteY0" fmla="*/ 210 h 173466"/>
              <a:gd name="connsiteX1" fmla="*/ 18070 w 75312"/>
              <a:gd name="connsiteY1" fmla="*/ 101810 h 173466"/>
              <a:gd name="connsiteX2" fmla="*/ 45058 w 75312"/>
              <a:gd name="connsiteY2" fmla="*/ 173248 h 173466"/>
              <a:gd name="connsiteX3" fmla="*/ 13308 w 75312"/>
              <a:gd name="connsiteY3" fmla="*/ 122448 h 173466"/>
              <a:gd name="connsiteX4" fmla="*/ 2195 w 75312"/>
              <a:gd name="connsiteY4" fmla="*/ 76410 h 173466"/>
              <a:gd name="connsiteX5" fmla="*/ 75220 w 75312"/>
              <a:gd name="connsiteY5" fmla="*/ 210 h 17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312" h="173466">
                <a:moveTo>
                  <a:pt x="75220" y="210"/>
                </a:moveTo>
                <a:cubicBezTo>
                  <a:pt x="77866" y="4443"/>
                  <a:pt x="23097" y="72970"/>
                  <a:pt x="18070" y="101810"/>
                </a:cubicBezTo>
                <a:cubicBezTo>
                  <a:pt x="13043" y="130650"/>
                  <a:pt x="45852" y="169808"/>
                  <a:pt x="45058" y="173248"/>
                </a:cubicBezTo>
                <a:cubicBezTo>
                  <a:pt x="44264" y="176688"/>
                  <a:pt x="20452" y="138588"/>
                  <a:pt x="13308" y="122448"/>
                </a:cubicBezTo>
                <a:cubicBezTo>
                  <a:pt x="6164" y="106308"/>
                  <a:pt x="-4684" y="95989"/>
                  <a:pt x="2195" y="76410"/>
                </a:cubicBezTo>
                <a:cubicBezTo>
                  <a:pt x="9074" y="56831"/>
                  <a:pt x="72574" y="-4023"/>
                  <a:pt x="75220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72625057-3ED8-4090-B4C2-D637B5E75678}"/>
              </a:ext>
            </a:extLst>
          </p:cNvPr>
          <p:cNvSpPr/>
          <p:nvPr/>
        </p:nvSpPr>
        <p:spPr>
          <a:xfrm>
            <a:off x="5413641" y="6709600"/>
            <a:ext cx="586740" cy="576165"/>
          </a:xfrm>
          <a:custGeom>
            <a:avLst/>
            <a:gdLst>
              <a:gd name="connsiteX0" fmla="*/ 583934 w 586740"/>
              <a:gd name="connsiteY0" fmla="*/ 2350 h 576165"/>
              <a:gd name="connsiteX1" fmla="*/ 352159 w 586740"/>
              <a:gd name="connsiteY1" fmla="*/ 164275 h 576165"/>
              <a:gd name="connsiteX2" fmla="*/ 120384 w 586740"/>
              <a:gd name="connsiteY2" fmla="*/ 394463 h 576165"/>
              <a:gd name="connsiteX3" fmla="*/ 7672 w 586740"/>
              <a:gd name="connsiteY3" fmla="*/ 530988 h 576165"/>
              <a:gd name="connsiteX4" fmla="*/ 10847 w 586740"/>
              <a:gd name="connsiteY4" fmla="*/ 575438 h 576165"/>
              <a:gd name="connsiteX5" fmla="*/ 17197 w 586740"/>
              <a:gd name="connsiteY5" fmla="*/ 502413 h 576165"/>
              <a:gd name="connsiteX6" fmla="*/ 187059 w 586740"/>
              <a:gd name="connsiteY6" fmla="*/ 286513 h 576165"/>
              <a:gd name="connsiteX7" fmla="*/ 583934 w 586740"/>
              <a:gd name="connsiteY7" fmla="*/ 2350 h 57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740" h="576165">
                <a:moveTo>
                  <a:pt x="583934" y="2350"/>
                </a:moveTo>
                <a:cubicBezTo>
                  <a:pt x="611451" y="-18023"/>
                  <a:pt x="429417" y="98923"/>
                  <a:pt x="352159" y="164275"/>
                </a:cubicBezTo>
                <a:cubicBezTo>
                  <a:pt x="274901" y="229627"/>
                  <a:pt x="177798" y="333344"/>
                  <a:pt x="120384" y="394463"/>
                </a:cubicBezTo>
                <a:cubicBezTo>
                  <a:pt x="62970" y="455582"/>
                  <a:pt x="25928" y="500826"/>
                  <a:pt x="7672" y="530988"/>
                </a:cubicBezTo>
                <a:cubicBezTo>
                  <a:pt x="-10584" y="561150"/>
                  <a:pt x="9260" y="580200"/>
                  <a:pt x="10847" y="575438"/>
                </a:cubicBezTo>
                <a:cubicBezTo>
                  <a:pt x="12434" y="570676"/>
                  <a:pt x="-12172" y="550567"/>
                  <a:pt x="17197" y="502413"/>
                </a:cubicBezTo>
                <a:cubicBezTo>
                  <a:pt x="46566" y="454259"/>
                  <a:pt x="91544" y="371180"/>
                  <a:pt x="187059" y="286513"/>
                </a:cubicBezTo>
                <a:cubicBezTo>
                  <a:pt x="282574" y="201846"/>
                  <a:pt x="556417" y="22723"/>
                  <a:pt x="583934" y="2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C2B39318-42E0-4DF6-BCCC-1F372102726C}"/>
              </a:ext>
            </a:extLst>
          </p:cNvPr>
          <p:cNvSpPr/>
          <p:nvPr/>
        </p:nvSpPr>
        <p:spPr>
          <a:xfrm>
            <a:off x="5238918" y="7064149"/>
            <a:ext cx="283995" cy="139944"/>
          </a:xfrm>
          <a:custGeom>
            <a:avLst/>
            <a:gdLst>
              <a:gd name="connsiteX0" fmla="*/ 3007 w 283995"/>
              <a:gd name="connsiteY0" fmla="*/ 139926 h 139944"/>
              <a:gd name="connsiteX1" fmla="*/ 172870 w 283995"/>
              <a:gd name="connsiteY1" fmla="*/ 114526 h 139944"/>
              <a:gd name="connsiteX2" fmla="*/ 283995 w 283995"/>
              <a:gd name="connsiteY2" fmla="*/ 226 h 139944"/>
              <a:gd name="connsiteX3" fmla="*/ 172870 w 283995"/>
              <a:gd name="connsiteY3" fmla="*/ 85951 h 139944"/>
              <a:gd name="connsiteX4" fmla="*/ 74445 w 283995"/>
              <a:gd name="connsiteY4" fmla="*/ 112939 h 139944"/>
              <a:gd name="connsiteX5" fmla="*/ 3007 w 283995"/>
              <a:gd name="connsiteY5" fmla="*/ 139926 h 13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995" h="139944">
                <a:moveTo>
                  <a:pt x="3007" y="139926"/>
                </a:moveTo>
                <a:cubicBezTo>
                  <a:pt x="19411" y="140191"/>
                  <a:pt x="126039" y="137809"/>
                  <a:pt x="172870" y="114526"/>
                </a:cubicBezTo>
                <a:cubicBezTo>
                  <a:pt x="219701" y="91243"/>
                  <a:pt x="283995" y="4988"/>
                  <a:pt x="283995" y="226"/>
                </a:cubicBezTo>
                <a:cubicBezTo>
                  <a:pt x="283995" y="-4536"/>
                  <a:pt x="207795" y="67166"/>
                  <a:pt x="172870" y="85951"/>
                </a:cubicBezTo>
                <a:cubicBezTo>
                  <a:pt x="137945" y="104736"/>
                  <a:pt x="107782" y="105795"/>
                  <a:pt x="74445" y="112939"/>
                </a:cubicBezTo>
                <a:cubicBezTo>
                  <a:pt x="41108" y="120083"/>
                  <a:pt x="-13397" y="139661"/>
                  <a:pt x="3007" y="139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A264EC87-4355-4B1D-94E6-56F0B58B510E}"/>
              </a:ext>
            </a:extLst>
          </p:cNvPr>
          <p:cNvSpPr/>
          <p:nvPr/>
        </p:nvSpPr>
        <p:spPr>
          <a:xfrm>
            <a:off x="5376626" y="6710035"/>
            <a:ext cx="547980" cy="409985"/>
          </a:xfrm>
          <a:custGeom>
            <a:avLst/>
            <a:gdLst>
              <a:gd name="connsiteX0" fmla="*/ 547924 w 547980"/>
              <a:gd name="connsiteY0" fmla="*/ 328 h 409985"/>
              <a:gd name="connsiteX1" fmla="*/ 311387 w 547980"/>
              <a:gd name="connsiteY1" fmla="*/ 86053 h 409985"/>
              <a:gd name="connsiteX2" fmla="*/ 176449 w 547980"/>
              <a:gd name="connsiteY2" fmla="*/ 255915 h 409985"/>
              <a:gd name="connsiteX3" fmla="*/ 237 w 547980"/>
              <a:gd name="connsiteY3" fmla="*/ 409903 h 409985"/>
              <a:gd name="connsiteX4" fmla="*/ 143112 w 547980"/>
              <a:gd name="connsiteY4" fmla="*/ 274965 h 409985"/>
              <a:gd name="connsiteX5" fmla="*/ 332024 w 547980"/>
              <a:gd name="connsiteY5" fmla="*/ 114628 h 409985"/>
              <a:gd name="connsiteX6" fmla="*/ 547924 w 547980"/>
              <a:gd name="connsiteY6" fmla="*/ 328 h 4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980" h="409985">
                <a:moveTo>
                  <a:pt x="547924" y="328"/>
                </a:moveTo>
                <a:cubicBezTo>
                  <a:pt x="544484" y="-4435"/>
                  <a:pt x="373300" y="43455"/>
                  <a:pt x="311387" y="86053"/>
                </a:cubicBezTo>
                <a:cubicBezTo>
                  <a:pt x="249474" y="128651"/>
                  <a:pt x="228307" y="201940"/>
                  <a:pt x="176449" y="255915"/>
                </a:cubicBezTo>
                <a:cubicBezTo>
                  <a:pt x="124591" y="309890"/>
                  <a:pt x="5793" y="406728"/>
                  <a:pt x="237" y="409903"/>
                </a:cubicBezTo>
                <a:cubicBezTo>
                  <a:pt x="-5319" y="413078"/>
                  <a:pt x="87814" y="324178"/>
                  <a:pt x="143112" y="274965"/>
                </a:cubicBezTo>
                <a:cubicBezTo>
                  <a:pt x="198410" y="225753"/>
                  <a:pt x="266143" y="156961"/>
                  <a:pt x="332024" y="114628"/>
                </a:cubicBezTo>
                <a:cubicBezTo>
                  <a:pt x="397905" y="72295"/>
                  <a:pt x="551364" y="5091"/>
                  <a:pt x="547924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6F25FCA5-02E3-411E-A9FF-9B789455645E}"/>
              </a:ext>
            </a:extLst>
          </p:cNvPr>
          <p:cNvSpPr/>
          <p:nvPr/>
        </p:nvSpPr>
        <p:spPr>
          <a:xfrm>
            <a:off x="5640015" y="5363049"/>
            <a:ext cx="1381122" cy="736397"/>
          </a:xfrm>
          <a:custGeom>
            <a:avLst/>
            <a:gdLst>
              <a:gd name="connsiteX0" fmla="*/ 74985 w 1381122"/>
              <a:gd name="connsiteY0" fmla="*/ 500118 h 736397"/>
              <a:gd name="connsiteX1" fmla="*/ 130018 w 1381122"/>
              <a:gd name="connsiteY1" fmla="*/ 495884 h 736397"/>
              <a:gd name="connsiteX2" fmla="*/ 570285 w 1381122"/>
              <a:gd name="connsiteY2" fmla="*/ 495884 h 736397"/>
              <a:gd name="connsiteX3" fmla="*/ 777718 w 1381122"/>
              <a:gd name="connsiteY3" fmla="*/ 368884 h 736397"/>
              <a:gd name="connsiteX4" fmla="*/ 1222218 w 1381122"/>
              <a:gd name="connsiteY4" fmla="*/ 17518 h 736397"/>
              <a:gd name="connsiteX5" fmla="*/ 1336518 w 1381122"/>
              <a:gd name="connsiteY5" fmla="*/ 85251 h 736397"/>
              <a:gd name="connsiteX6" fmla="*/ 1226452 w 1381122"/>
              <a:gd name="connsiteY6" fmla="*/ 364651 h 736397"/>
              <a:gd name="connsiteX7" fmla="*/ 976685 w 1381122"/>
              <a:gd name="connsiteY7" fmla="*/ 563618 h 736397"/>
              <a:gd name="connsiteX8" fmla="*/ 1378852 w 1381122"/>
              <a:gd name="connsiteY8" fmla="*/ 716018 h 736397"/>
              <a:gd name="connsiteX9" fmla="*/ 1086752 w 1381122"/>
              <a:gd name="connsiteY9" fmla="*/ 711784 h 736397"/>
              <a:gd name="connsiteX10" fmla="*/ 74985 w 1381122"/>
              <a:gd name="connsiteY10" fmla="*/ 500118 h 73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1122" h="736397">
                <a:moveTo>
                  <a:pt x="74985" y="500118"/>
                </a:moveTo>
                <a:cubicBezTo>
                  <a:pt x="-84471" y="464135"/>
                  <a:pt x="47468" y="496590"/>
                  <a:pt x="130018" y="495884"/>
                </a:cubicBezTo>
                <a:cubicBezTo>
                  <a:pt x="212568" y="495178"/>
                  <a:pt x="462335" y="517051"/>
                  <a:pt x="570285" y="495884"/>
                </a:cubicBezTo>
                <a:cubicBezTo>
                  <a:pt x="678235" y="474717"/>
                  <a:pt x="669063" y="448612"/>
                  <a:pt x="777718" y="368884"/>
                </a:cubicBezTo>
                <a:cubicBezTo>
                  <a:pt x="886374" y="289156"/>
                  <a:pt x="1129085" y="64790"/>
                  <a:pt x="1222218" y="17518"/>
                </a:cubicBezTo>
                <a:cubicBezTo>
                  <a:pt x="1315351" y="-29754"/>
                  <a:pt x="1335812" y="27395"/>
                  <a:pt x="1336518" y="85251"/>
                </a:cubicBezTo>
                <a:cubicBezTo>
                  <a:pt x="1337224" y="143106"/>
                  <a:pt x="1286424" y="284923"/>
                  <a:pt x="1226452" y="364651"/>
                </a:cubicBezTo>
                <a:cubicBezTo>
                  <a:pt x="1166480" y="444379"/>
                  <a:pt x="951285" y="505057"/>
                  <a:pt x="976685" y="563618"/>
                </a:cubicBezTo>
                <a:cubicBezTo>
                  <a:pt x="1002085" y="622179"/>
                  <a:pt x="1360508" y="691324"/>
                  <a:pt x="1378852" y="716018"/>
                </a:cubicBezTo>
                <a:cubicBezTo>
                  <a:pt x="1397196" y="740712"/>
                  <a:pt x="1304769" y="747062"/>
                  <a:pt x="1086752" y="711784"/>
                </a:cubicBezTo>
                <a:cubicBezTo>
                  <a:pt x="868735" y="676506"/>
                  <a:pt x="234441" y="536101"/>
                  <a:pt x="74985" y="500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6DC4FCCF-5EF4-48A8-BAE3-DE45FB329A38}"/>
              </a:ext>
            </a:extLst>
          </p:cNvPr>
          <p:cNvSpPr/>
          <p:nvPr/>
        </p:nvSpPr>
        <p:spPr>
          <a:xfrm>
            <a:off x="5239438" y="5948225"/>
            <a:ext cx="2234512" cy="1234593"/>
          </a:xfrm>
          <a:custGeom>
            <a:avLst/>
            <a:gdLst>
              <a:gd name="connsiteX0" fmla="*/ 65987 w 2234512"/>
              <a:gd name="connsiteY0" fmla="*/ 1211400 h 1234593"/>
              <a:gd name="connsiteX1" fmla="*/ 158062 w 2234512"/>
              <a:gd name="connsiteY1" fmla="*/ 1176475 h 1234593"/>
              <a:gd name="connsiteX2" fmla="*/ 539062 w 2234512"/>
              <a:gd name="connsiteY2" fmla="*/ 830400 h 1234593"/>
              <a:gd name="connsiteX3" fmla="*/ 754962 w 2234512"/>
              <a:gd name="connsiteY3" fmla="*/ 668475 h 1234593"/>
              <a:gd name="connsiteX4" fmla="*/ 910537 w 2234512"/>
              <a:gd name="connsiteY4" fmla="*/ 589100 h 1234593"/>
              <a:gd name="connsiteX5" fmla="*/ 1443937 w 2234512"/>
              <a:gd name="connsiteY5" fmla="*/ 547825 h 1234593"/>
              <a:gd name="connsiteX6" fmla="*/ 1923362 w 2234512"/>
              <a:gd name="connsiteY6" fmla="*/ 449400 h 1234593"/>
              <a:gd name="connsiteX7" fmla="*/ 2234512 w 2234512"/>
              <a:gd name="connsiteY7" fmla="*/ 154125 h 1234593"/>
              <a:gd name="connsiteX8" fmla="*/ 1923362 w 2234512"/>
              <a:gd name="connsiteY8" fmla="*/ 49350 h 1234593"/>
              <a:gd name="connsiteX9" fmla="*/ 1532837 w 2234512"/>
              <a:gd name="connsiteY9" fmla="*/ 93800 h 1234593"/>
              <a:gd name="connsiteX10" fmla="*/ 786712 w 2234512"/>
              <a:gd name="connsiteY10" fmla="*/ 17600 h 1234593"/>
              <a:gd name="connsiteX11" fmla="*/ 307287 w 2234512"/>
              <a:gd name="connsiteY11" fmla="*/ 484325 h 1234593"/>
              <a:gd name="connsiteX12" fmla="*/ 386662 w 2234512"/>
              <a:gd name="connsiteY12" fmla="*/ 516075 h 1234593"/>
              <a:gd name="connsiteX13" fmla="*/ 678762 w 2234512"/>
              <a:gd name="connsiteY13" fmla="*/ 220800 h 1234593"/>
              <a:gd name="connsiteX14" fmla="*/ 573987 w 2234512"/>
              <a:gd name="connsiteY14" fmla="*/ 471625 h 1234593"/>
              <a:gd name="connsiteX15" fmla="*/ 329512 w 2234512"/>
              <a:gd name="connsiteY15" fmla="*/ 757375 h 1234593"/>
              <a:gd name="connsiteX16" fmla="*/ 272362 w 2234512"/>
              <a:gd name="connsiteY16" fmla="*/ 862150 h 1234593"/>
              <a:gd name="connsiteX17" fmla="*/ 12012 w 2234512"/>
              <a:gd name="connsiteY17" fmla="*/ 1208225 h 1234593"/>
              <a:gd name="connsiteX18" fmla="*/ 65987 w 2234512"/>
              <a:gd name="connsiteY18" fmla="*/ 1211400 h 123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34512" h="1234593">
                <a:moveTo>
                  <a:pt x="65987" y="1211400"/>
                </a:moveTo>
                <a:cubicBezTo>
                  <a:pt x="90329" y="1206108"/>
                  <a:pt x="79216" y="1239975"/>
                  <a:pt x="158062" y="1176475"/>
                </a:cubicBezTo>
                <a:cubicBezTo>
                  <a:pt x="236908" y="1112975"/>
                  <a:pt x="439579" y="915067"/>
                  <a:pt x="539062" y="830400"/>
                </a:cubicBezTo>
                <a:cubicBezTo>
                  <a:pt x="638545" y="745733"/>
                  <a:pt x="693050" y="708692"/>
                  <a:pt x="754962" y="668475"/>
                </a:cubicBezTo>
                <a:cubicBezTo>
                  <a:pt x="816874" y="628258"/>
                  <a:pt x="795708" y="609208"/>
                  <a:pt x="910537" y="589100"/>
                </a:cubicBezTo>
                <a:cubicBezTo>
                  <a:pt x="1025366" y="568992"/>
                  <a:pt x="1275133" y="571108"/>
                  <a:pt x="1443937" y="547825"/>
                </a:cubicBezTo>
                <a:cubicBezTo>
                  <a:pt x="1612741" y="524542"/>
                  <a:pt x="1791600" y="515017"/>
                  <a:pt x="1923362" y="449400"/>
                </a:cubicBezTo>
                <a:cubicBezTo>
                  <a:pt x="2055124" y="383783"/>
                  <a:pt x="2234512" y="220800"/>
                  <a:pt x="2234512" y="154125"/>
                </a:cubicBezTo>
                <a:cubicBezTo>
                  <a:pt x="2234512" y="87450"/>
                  <a:pt x="2040308" y="59404"/>
                  <a:pt x="1923362" y="49350"/>
                </a:cubicBezTo>
                <a:cubicBezTo>
                  <a:pt x="1806416" y="39296"/>
                  <a:pt x="1722279" y="99092"/>
                  <a:pt x="1532837" y="93800"/>
                </a:cubicBezTo>
                <a:cubicBezTo>
                  <a:pt x="1343395" y="88508"/>
                  <a:pt x="990970" y="-47487"/>
                  <a:pt x="786712" y="17600"/>
                </a:cubicBezTo>
                <a:cubicBezTo>
                  <a:pt x="582454" y="82687"/>
                  <a:pt x="373962" y="401246"/>
                  <a:pt x="307287" y="484325"/>
                </a:cubicBezTo>
                <a:cubicBezTo>
                  <a:pt x="240612" y="567404"/>
                  <a:pt x="324750" y="559996"/>
                  <a:pt x="386662" y="516075"/>
                </a:cubicBezTo>
                <a:cubicBezTo>
                  <a:pt x="448574" y="472154"/>
                  <a:pt x="647541" y="228208"/>
                  <a:pt x="678762" y="220800"/>
                </a:cubicBezTo>
                <a:cubicBezTo>
                  <a:pt x="709983" y="213392"/>
                  <a:pt x="632195" y="382196"/>
                  <a:pt x="573987" y="471625"/>
                </a:cubicBezTo>
                <a:cubicBezTo>
                  <a:pt x="515779" y="561054"/>
                  <a:pt x="379783" y="692288"/>
                  <a:pt x="329512" y="757375"/>
                </a:cubicBezTo>
                <a:cubicBezTo>
                  <a:pt x="279241" y="822462"/>
                  <a:pt x="325279" y="787008"/>
                  <a:pt x="272362" y="862150"/>
                </a:cubicBezTo>
                <a:cubicBezTo>
                  <a:pt x="219445" y="937292"/>
                  <a:pt x="51699" y="1153721"/>
                  <a:pt x="12012" y="1208225"/>
                </a:cubicBezTo>
                <a:cubicBezTo>
                  <a:pt x="-27676" y="1262729"/>
                  <a:pt x="41645" y="1216692"/>
                  <a:pt x="65987" y="121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A0770A9A-B6D3-4D74-9B41-20EB8F91884D}"/>
              </a:ext>
            </a:extLst>
          </p:cNvPr>
          <p:cNvSpPr/>
          <p:nvPr/>
        </p:nvSpPr>
        <p:spPr>
          <a:xfrm>
            <a:off x="4940883" y="6191243"/>
            <a:ext cx="349217" cy="361892"/>
          </a:xfrm>
          <a:custGeom>
            <a:avLst/>
            <a:gdLst>
              <a:gd name="connsiteX0" fmla="*/ 8942 w 349217"/>
              <a:gd name="connsiteY0" fmla="*/ 352432 h 361892"/>
              <a:gd name="connsiteX1" fmla="*/ 81967 w 349217"/>
              <a:gd name="connsiteY1" fmla="*/ 304807 h 361892"/>
              <a:gd name="connsiteX2" fmla="*/ 342317 w 349217"/>
              <a:gd name="connsiteY2" fmla="*/ 7 h 361892"/>
              <a:gd name="connsiteX3" fmla="*/ 272467 w 349217"/>
              <a:gd name="connsiteY3" fmla="*/ 314332 h 361892"/>
              <a:gd name="connsiteX4" fmla="*/ 256592 w 349217"/>
              <a:gd name="connsiteY4" fmla="*/ 187332 h 361892"/>
              <a:gd name="connsiteX5" fmla="*/ 8942 w 349217"/>
              <a:gd name="connsiteY5" fmla="*/ 352432 h 36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217" h="361892">
                <a:moveTo>
                  <a:pt x="8942" y="352432"/>
                </a:moveTo>
                <a:cubicBezTo>
                  <a:pt x="-20162" y="372011"/>
                  <a:pt x="26405" y="363544"/>
                  <a:pt x="81967" y="304807"/>
                </a:cubicBezTo>
                <a:cubicBezTo>
                  <a:pt x="137529" y="246070"/>
                  <a:pt x="310567" y="-1581"/>
                  <a:pt x="342317" y="7"/>
                </a:cubicBezTo>
                <a:cubicBezTo>
                  <a:pt x="374067" y="1595"/>
                  <a:pt x="286755" y="283111"/>
                  <a:pt x="272467" y="314332"/>
                </a:cubicBezTo>
                <a:cubicBezTo>
                  <a:pt x="258180" y="345553"/>
                  <a:pt x="295221" y="180453"/>
                  <a:pt x="256592" y="187332"/>
                </a:cubicBezTo>
                <a:cubicBezTo>
                  <a:pt x="217963" y="194211"/>
                  <a:pt x="38046" y="332853"/>
                  <a:pt x="8942" y="352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22DCFA43-1216-4D89-8743-F038179DDFCF}"/>
              </a:ext>
            </a:extLst>
          </p:cNvPr>
          <p:cNvSpPr/>
          <p:nvPr/>
        </p:nvSpPr>
        <p:spPr>
          <a:xfrm>
            <a:off x="5650197" y="6089647"/>
            <a:ext cx="325917" cy="508703"/>
          </a:xfrm>
          <a:custGeom>
            <a:avLst/>
            <a:gdLst>
              <a:gd name="connsiteX0" fmla="*/ 4478 w 325917"/>
              <a:gd name="connsiteY0" fmla="*/ 320678 h 508703"/>
              <a:gd name="connsiteX1" fmla="*/ 52103 w 325917"/>
              <a:gd name="connsiteY1" fmla="*/ 292103 h 508703"/>
              <a:gd name="connsiteX2" fmla="*/ 321978 w 325917"/>
              <a:gd name="connsiteY2" fmla="*/ 3 h 508703"/>
              <a:gd name="connsiteX3" fmla="*/ 204503 w 325917"/>
              <a:gd name="connsiteY3" fmla="*/ 298453 h 508703"/>
              <a:gd name="connsiteX4" fmla="*/ 90203 w 325917"/>
              <a:gd name="connsiteY4" fmla="*/ 508003 h 508703"/>
              <a:gd name="connsiteX5" fmla="*/ 115603 w 325917"/>
              <a:gd name="connsiteY5" fmla="*/ 365128 h 508703"/>
              <a:gd name="connsiteX6" fmla="*/ 4478 w 325917"/>
              <a:gd name="connsiteY6" fmla="*/ 320678 h 50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917" h="508703">
                <a:moveTo>
                  <a:pt x="4478" y="320678"/>
                </a:moveTo>
                <a:cubicBezTo>
                  <a:pt x="-6105" y="308507"/>
                  <a:pt x="-814" y="345549"/>
                  <a:pt x="52103" y="292103"/>
                </a:cubicBezTo>
                <a:cubicBezTo>
                  <a:pt x="105020" y="238657"/>
                  <a:pt x="296578" y="-1055"/>
                  <a:pt x="321978" y="3"/>
                </a:cubicBezTo>
                <a:cubicBezTo>
                  <a:pt x="347378" y="1061"/>
                  <a:pt x="243132" y="213786"/>
                  <a:pt x="204503" y="298453"/>
                </a:cubicBezTo>
                <a:cubicBezTo>
                  <a:pt x="165874" y="383120"/>
                  <a:pt x="105019" y="496891"/>
                  <a:pt x="90203" y="508003"/>
                </a:cubicBezTo>
                <a:cubicBezTo>
                  <a:pt x="75387" y="519115"/>
                  <a:pt x="126715" y="394761"/>
                  <a:pt x="115603" y="365128"/>
                </a:cubicBezTo>
                <a:cubicBezTo>
                  <a:pt x="104491" y="335495"/>
                  <a:pt x="15061" y="332849"/>
                  <a:pt x="4478" y="320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623285B6-9DB5-42FA-B01B-E3C1829BE64C}"/>
              </a:ext>
            </a:extLst>
          </p:cNvPr>
          <p:cNvSpPr/>
          <p:nvPr/>
        </p:nvSpPr>
        <p:spPr>
          <a:xfrm>
            <a:off x="4938704" y="6486424"/>
            <a:ext cx="1967953" cy="1527134"/>
          </a:xfrm>
          <a:custGeom>
            <a:avLst/>
            <a:gdLst>
              <a:gd name="connsiteX0" fmla="*/ 1961629 w 1967953"/>
              <a:gd name="connsiteY0" fmla="*/ 11743 h 1527134"/>
              <a:gd name="connsiteX1" fmla="*/ 1589096 w 1967953"/>
              <a:gd name="connsiteY1" fmla="*/ 227643 h 1527134"/>
              <a:gd name="connsiteX2" fmla="*/ 1622963 w 1967953"/>
              <a:gd name="connsiteY2" fmla="*/ 388509 h 1527134"/>
              <a:gd name="connsiteX3" fmla="*/ 1876963 w 1967953"/>
              <a:gd name="connsiteY3" fmla="*/ 545143 h 1527134"/>
              <a:gd name="connsiteX4" fmla="*/ 1741496 w 1967953"/>
              <a:gd name="connsiteY4" fmla="*/ 523976 h 1527134"/>
              <a:gd name="connsiteX5" fmla="*/ 1635663 w 1967953"/>
              <a:gd name="connsiteY5" fmla="*/ 680609 h 1527134"/>
              <a:gd name="connsiteX6" fmla="*/ 1673763 w 1967953"/>
              <a:gd name="connsiteY6" fmla="*/ 837243 h 1527134"/>
              <a:gd name="connsiteX7" fmla="*/ 1368963 w 1967953"/>
              <a:gd name="connsiteY7" fmla="*/ 1514576 h 1527134"/>
              <a:gd name="connsiteX8" fmla="*/ 1284296 w 1967953"/>
              <a:gd name="connsiteY8" fmla="*/ 1281743 h 1527134"/>
              <a:gd name="connsiteX9" fmla="*/ 441863 w 1967953"/>
              <a:gd name="connsiteY9" fmla="*/ 1332543 h 1527134"/>
              <a:gd name="connsiteX10" fmla="*/ 319096 w 1967953"/>
              <a:gd name="connsiteY10" fmla="*/ 1412976 h 1527134"/>
              <a:gd name="connsiteX11" fmla="*/ 1596 w 1967953"/>
              <a:gd name="connsiteY11" fmla="*/ 913443 h 1527134"/>
              <a:gd name="connsiteX12" fmla="*/ 467263 w 1967953"/>
              <a:gd name="connsiteY12" fmla="*/ 828776 h 1527134"/>
              <a:gd name="connsiteX13" fmla="*/ 1072629 w 1967953"/>
              <a:gd name="connsiteY13" fmla="*/ 121809 h 1527134"/>
              <a:gd name="connsiteX14" fmla="*/ 1233496 w 1967953"/>
              <a:gd name="connsiteY14" fmla="*/ 37143 h 1527134"/>
              <a:gd name="connsiteX15" fmla="*/ 1961629 w 1967953"/>
              <a:gd name="connsiteY15" fmla="*/ 11743 h 152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953" h="1527134">
                <a:moveTo>
                  <a:pt x="1961629" y="11743"/>
                </a:moveTo>
                <a:cubicBezTo>
                  <a:pt x="2020896" y="43493"/>
                  <a:pt x="1645540" y="164849"/>
                  <a:pt x="1589096" y="227643"/>
                </a:cubicBezTo>
                <a:cubicBezTo>
                  <a:pt x="1532652" y="290437"/>
                  <a:pt x="1574985" y="335592"/>
                  <a:pt x="1622963" y="388509"/>
                </a:cubicBezTo>
                <a:cubicBezTo>
                  <a:pt x="1670941" y="441426"/>
                  <a:pt x="1857207" y="522565"/>
                  <a:pt x="1876963" y="545143"/>
                </a:cubicBezTo>
                <a:cubicBezTo>
                  <a:pt x="1896719" y="567721"/>
                  <a:pt x="1781713" y="501398"/>
                  <a:pt x="1741496" y="523976"/>
                </a:cubicBezTo>
                <a:cubicBezTo>
                  <a:pt x="1701279" y="546554"/>
                  <a:pt x="1646952" y="628398"/>
                  <a:pt x="1635663" y="680609"/>
                </a:cubicBezTo>
                <a:cubicBezTo>
                  <a:pt x="1624374" y="732820"/>
                  <a:pt x="1718213" y="698249"/>
                  <a:pt x="1673763" y="837243"/>
                </a:cubicBezTo>
                <a:cubicBezTo>
                  <a:pt x="1629313" y="976237"/>
                  <a:pt x="1433874" y="1440493"/>
                  <a:pt x="1368963" y="1514576"/>
                </a:cubicBezTo>
                <a:cubicBezTo>
                  <a:pt x="1304052" y="1588659"/>
                  <a:pt x="1438813" y="1312082"/>
                  <a:pt x="1284296" y="1281743"/>
                </a:cubicBezTo>
                <a:cubicBezTo>
                  <a:pt x="1129779" y="1251404"/>
                  <a:pt x="602730" y="1310671"/>
                  <a:pt x="441863" y="1332543"/>
                </a:cubicBezTo>
                <a:cubicBezTo>
                  <a:pt x="280996" y="1354415"/>
                  <a:pt x="392474" y="1482826"/>
                  <a:pt x="319096" y="1412976"/>
                </a:cubicBezTo>
                <a:cubicBezTo>
                  <a:pt x="245718" y="1343126"/>
                  <a:pt x="-23099" y="1010810"/>
                  <a:pt x="1596" y="913443"/>
                </a:cubicBezTo>
                <a:cubicBezTo>
                  <a:pt x="26290" y="816076"/>
                  <a:pt x="288757" y="960715"/>
                  <a:pt x="467263" y="828776"/>
                </a:cubicBezTo>
                <a:cubicBezTo>
                  <a:pt x="645769" y="696837"/>
                  <a:pt x="944924" y="253748"/>
                  <a:pt x="1072629" y="121809"/>
                </a:cubicBezTo>
                <a:cubicBezTo>
                  <a:pt x="1200334" y="-10130"/>
                  <a:pt x="1085329" y="53371"/>
                  <a:pt x="1233496" y="37143"/>
                </a:cubicBezTo>
                <a:cubicBezTo>
                  <a:pt x="1381663" y="20915"/>
                  <a:pt x="1902362" y="-20007"/>
                  <a:pt x="1961629" y="1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D9E0E273-3834-4A77-B264-87E3236418EC}"/>
              </a:ext>
            </a:extLst>
          </p:cNvPr>
          <p:cNvSpPr/>
          <p:nvPr/>
        </p:nvSpPr>
        <p:spPr>
          <a:xfrm>
            <a:off x="6350984" y="6251766"/>
            <a:ext cx="1402889" cy="1714375"/>
          </a:xfrm>
          <a:custGeom>
            <a:avLst/>
            <a:gdLst>
              <a:gd name="connsiteX0" fmla="*/ 329216 w 1402889"/>
              <a:gd name="connsiteY0" fmla="*/ 326834 h 1714375"/>
              <a:gd name="connsiteX1" fmla="*/ 460449 w 1402889"/>
              <a:gd name="connsiteY1" fmla="*/ 242167 h 1714375"/>
              <a:gd name="connsiteX2" fmla="*/ 926116 w 1402889"/>
              <a:gd name="connsiteY2" fmla="*/ 13567 h 1714375"/>
              <a:gd name="connsiteX3" fmla="*/ 1235149 w 1402889"/>
              <a:gd name="connsiteY3" fmla="*/ 43201 h 1714375"/>
              <a:gd name="connsiteX4" fmla="*/ 1324049 w 1402889"/>
              <a:gd name="connsiteY4" fmla="*/ 182901 h 1714375"/>
              <a:gd name="connsiteX5" fmla="*/ 1345216 w 1402889"/>
              <a:gd name="connsiteY5" fmla="*/ 496167 h 1714375"/>
              <a:gd name="connsiteX6" fmla="*/ 1396016 w 1402889"/>
              <a:gd name="connsiteY6" fmla="*/ 1114234 h 1714375"/>
              <a:gd name="connsiteX7" fmla="*/ 1175883 w 1402889"/>
              <a:gd name="connsiteY7" fmla="*/ 1414801 h 1714375"/>
              <a:gd name="connsiteX8" fmla="*/ 646716 w 1402889"/>
              <a:gd name="connsiteY8" fmla="*/ 1634934 h 1714375"/>
              <a:gd name="connsiteX9" fmla="*/ 807583 w 1402889"/>
              <a:gd name="connsiteY9" fmla="*/ 1334367 h 1714375"/>
              <a:gd name="connsiteX10" fmla="*/ 1023483 w 1402889"/>
              <a:gd name="connsiteY10" fmla="*/ 1114234 h 1714375"/>
              <a:gd name="connsiteX11" fmla="*/ 972683 w 1402889"/>
              <a:gd name="connsiteY11" fmla="*/ 1114234 h 1714375"/>
              <a:gd name="connsiteX12" fmla="*/ 604383 w 1402889"/>
              <a:gd name="connsiteY12" fmla="*/ 1342834 h 1714375"/>
              <a:gd name="connsiteX13" fmla="*/ 540883 w 1402889"/>
              <a:gd name="connsiteY13" fmla="*/ 1198901 h 1714375"/>
              <a:gd name="connsiteX14" fmla="*/ 460449 w 1402889"/>
              <a:gd name="connsiteY14" fmla="*/ 1203134 h 1714375"/>
              <a:gd name="connsiteX15" fmla="*/ 3249 w 1402889"/>
              <a:gd name="connsiteY15" fmla="*/ 1711134 h 1714375"/>
              <a:gd name="connsiteX16" fmla="*/ 278416 w 1402889"/>
              <a:gd name="connsiteY16" fmla="*/ 923734 h 1714375"/>
              <a:gd name="connsiteX17" fmla="*/ 701749 w 1402889"/>
              <a:gd name="connsiteY17" fmla="*/ 809434 h 1714375"/>
              <a:gd name="connsiteX18" fmla="*/ 1015016 w 1402889"/>
              <a:gd name="connsiteY18" fmla="*/ 686667 h 1714375"/>
              <a:gd name="connsiteX19" fmla="*/ 786416 w 1402889"/>
              <a:gd name="connsiteY19" fmla="*/ 640101 h 1714375"/>
              <a:gd name="connsiteX20" fmla="*/ 481616 w 1402889"/>
              <a:gd name="connsiteY20" fmla="*/ 530034 h 1714375"/>
              <a:gd name="connsiteX21" fmla="*/ 329216 w 1402889"/>
              <a:gd name="connsiteY21" fmla="*/ 326834 h 1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02889" h="1714375">
                <a:moveTo>
                  <a:pt x="329216" y="326834"/>
                </a:moveTo>
                <a:cubicBezTo>
                  <a:pt x="325688" y="278856"/>
                  <a:pt x="360966" y="294378"/>
                  <a:pt x="460449" y="242167"/>
                </a:cubicBezTo>
                <a:cubicBezTo>
                  <a:pt x="559932" y="189956"/>
                  <a:pt x="796999" y="46728"/>
                  <a:pt x="926116" y="13567"/>
                </a:cubicBezTo>
                <a:cubicBezTo>
                  <a:pt x="1055233" y="-19594"/>
                  <a:pt x="1168827" y="14979"/>
                  <a:pt x="1235149" y="43201"/>
                </a:cubicBezTo>
                <a:cubicBezTo>
                  <a:pt x="1301471" y="71423"/>
                  <a:pt x="1305705" y="107407"/>
                  <a:pt x="1324049" y="182901"/>
                </a:cubicBezTo>
                <a:cubicBezTo>
                  <a:pt x="1342393" y="258395"/>
                  <a:pt x="1333222" y="340945"/>
                  <a:pt x="1345216" y="496167"/>
                </a:cubicBezTo>
                <a:cubicBezTo>
                  <a:pt x="1357211" y="651389"/>
                  <a:pt x="1424238" y="961128"/>
                  <a:pt x="1396016" y="1114234"/>
                </a:cubicBezTo>
                <a:cubicBezTo>
                  <a:pt x="1367794" y="1267340"/>
                  <a:pt x="1300766" y="1328018"/>
                  <a:pt x="1175883" y="1414801"/>
                </a:cubicBezTo>
                <a:cubicBezTo>
                  <a:pt x="1051000" y="1501584"/>
                  <a:pt x="708099" y="1648340"/>
                  <a:pt x="646716" y="1634934"/>
                </a:cubicBezTo>
                <a:cubicBezTo>
                  <a:pt x="585333" y="1621528"/>
                  <a:pt x="744788" y="1421150"/>
                  <a:pt x="807583" y="1334367"/>
                </a:cubicBezTo>
                <a:cubicBezTo>
                  <a:pt x="870378" y="1247584"/>
                  <a:pt x="995966" y="1150923"/>
                  <a:pt x="1023483" y="1114234"/>
                </a:cubicBezTo>
                <a:cubicBezTo>
                  <a:pt x="1051000" y="1077545"/>
                  <a:pt x="1042533" y="1076134"/>
                  <a:pt x="972683" y="1114234"/>
                </a:cubicBezTo>
                <a:cubicBezTo>
                  <a:pt x="902833" y="1152334"/>
                  <a:pt x="676350" y="1328723"/>
                  <a:pt x="604383" y="1342834"/>
                </a:cubicBezTo>
                <a:cubicBezTo>
                  <a:pt x="532416" y="1356945"/>
                  <a:pt x="564872" y="1222184"/>
                  <a:pt x="540883" y="1198901"/>
                </a:cubicBezTo>
                <a:cubicBezTo>
                  <a:pt x="516894" y="1175618"/>
                  <a:pt x="550055" y="1117762"/>
                  <a:pt x="460449" y="1203134"/>
                </a:cubicBezTo>
                <a:cubicBezTo>
                  <a:pt x="370843" y="1288506"/>
                  <a:pt x="33588" y="1757701"/>
                  <a:pt x="3249" y="1711134"/>
                </a:cubicBezTo>
                <a:cubicBezTo>
                  <a:pt x="-27090" y="1664567"/>
                  <a:pt x="161999" y="1074017"/>
                  <a:pt x="278416" y="923734"/>
                </a:cubicBezTo>
                <a:cubicBezTo>
                  <a:pt x="394833" y="773451"/>
                  <a:pt x="578982" y="848945"/>
                  <a:pt x="701749" y="809434"/>
                </a:cubicBezTo>
                <a:cubicBezTo>
                  <a:pt x="824516" y="769923"/>
                  <a:pt x="1000905" y="714889"/>
                  <a:pt x="1015016" y="686667"/>
                </a:cubicBezTo>
                <a:cubicBezTo>
                  <a:pt x="1029127" y="658445"/>
                  <a:pt x="875316" y="666207"/>
                  <a:pt x="786416" y="640101"/>
                </a:cubicBezTo>
                <a:cubicBezTo>
                  <a:pt x="697516" y="613996"/>
                  <a:pt x="558521" y="584362"/>
                  <a:pt x="481616" y="530034"/>
                </a:cubicBezTo>
                <a:cubicBezTo>
                  <a:pt x="404711" y="475706"/>
                  <a:pt x="332744" y="374812"/>
                  <a:pt x="329216" y="326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8E9853F-A81F-4DBE-AFB5-B1D2E31D3348}"/>
              </a:ext>
            </a:extLst>
          </p:cNvPr>
          <p:cNvSpPr/>
          <p:nvPr/>
        </p:nvSpPr>
        <p:spPr>
          <a:xfrm>
            <a:off x="5353670" y="7445505"/>
            <a:ext cx="1609567" cy="1538293"/>
          </a:xfrm>
          <a:custGeom>
            <a:avLst/>
            <a:gdLst>
              <a:gd name="connsiteX0" fmla="*/ 1601697 w 1609567"/>
              <a:gd name="connsiteY0" fmla="*/ 928 h 1538293"/>
              <a:gd name="connsiteX1" fmla="*/ 1106397 w 1609567"/>
              <a:gd name="connsiteY1" fmla="*/ 377695 h 1538293"/>
              <a:gd name="connsiteX2" fmla="*/ 958230 w 1609567"/>
              <a:gd name="connsiteY2" fmla="*/ 1228595 h 1538293"/>
              <a:gd name="connsiteX3" fmla="*/ 882030 w 1609567"/>
              <a:gd name="connsiteY3" fmla="*/ 1533395 h 1538293"/>
              <a:gd name="connsiteX4" fmla="*/ 551830 w 1609567"/>
              <a:gd name="connsiteY4" fmla="*/ 1025395 h 1538293"/>
              <a:gd name="connsiteX5" fmla="*/ 1497 w 1609567"/>
              <a:gd name="connsiteY5" fmla="*/ 589362 h 1538293"/>
              <a:gd name="connsiteX6" fmla="*/ 412130 w 1609567"/>
              <a:gd name="connsiteY6" fmla="*/ 140628 h 1538293"/>
              <a:gd name="connsiteX7" fmla="*/ 1085230 w 1609567"/>
              <a:gd name="connsiteY7" fmla="*/ 428495 h 1538293"/>
              <a:gd name="connsiteX8" fmla="*/ 1385797 w 1609567"/>
              <a:gd name="connsiteY8" fmla="*/ 276095 h 1538293"/>
              <a:gd name="connsiteX9" fmla="*/ 1601697 w 1609567"/>
              <a:gd name="connsiteY9" fmla="*/ 928 h 153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9567" h="1538293">
                <a:moveTo>
                  <a:pt x="1601697" y="928"/>
                </a:moveTo>
                <a:cubicBezTo>
                  <a:pt x="1555130" y="17861"/>
                  <a:pt x="1213641" y="173084"/>
                  <a:pt x="1106397" y="377695"/>
                </a:cubicBezTo>
                <a:cubicBezTo>
                  <a:pt x="999152" y="582306"/>
                  <a:pt x="995624" y="1035978"/>
                  <a:pt x="958230" y="1228595"/>
                </a:cubicBezTo>
                <a:cubicBezTo>
                  <a:pt x="920836" y="1421212"/>
                  <a:pt x="949763" y="1567262"/>
                  <a:pt x="882030" y="1533395"/>
                </a:cubicBezTo>
                <a:cubicBezTo>
                  <a:pt x="814297" y="1499528"/>
                  <a:pt x="698585" y="1182734"/>
                  <a:pt x="551830" y="1025395"/>
                </a:cubicBezTo>
                <a:cubicBezTo>
                  <a:pt x="405075" y="868056"/>
                  <a:pt x="24780" y="736823"/>
                  <a:pt x="1497" y="589362"/>
                </a:cubicBezTo>
                <a:cubicBezTo>
                  <a:pt x="-21786" y="441901"/>
                  <a:pt x="231508" y="167439"/>
                  <a:pt x="412130" y="140628"/>
                </a:cubicBezTo>
                <a:cubicBezTo>
                  <a:pt x="592752" y="113817"/>
                  <a:pt x="922952" y="405917"/>
                  <a:pt x="1085230" y="428495"/>
                </a:cubicBezTo>
                <a:cubicBezTo>
                  <a:pt x="1247508" y="451073"/>
                  <a:pt x="1294780" y="348767"/>
                  <a:pt x="1385797" y="276095"/>
                </a:cubicBezTo>
                <a:cubicBezTo>
                  <a:pt x="1476814" y="203423"/>
                  <a:pt x="1648264" y="-16005"/>
                  <a:pt x="1601697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086FEA3E-FB65-4BF8-B04D-520F057861BC}"/>
              </a:ext>
            </a:extLst>
          </p:cNvPr>
          <p:cNvSpPr/>
          <p:nvPr/>
        </p:nvSpPr>
        <p:spPr>
          <a:xfrm>
            <a:off x="6802903" y="7732695"/>
            <a:ext cx="585367" cy="740994"/>
          </a:xfrm>
          <a:custGeom>
            <a:avLst/>
            <a:gdLst>
              <a:gd name="connsiteX0" fmla="*/ 563097 w 585367"/>
              <a:gd name="connsiteY0" fmla="*/ 24465 h 740994"/>
              <a:gd name="connsiteX1" fmla="*/ 497057 w 585367"/>
              <a:gd name="connsiteY1" fmla="*/ 90505 h 740994"/>
              <a:gd name="connsiteX2" fmla="*/ 80497 w 585367"/>
              <a:gd name="connsiteY2" fmla="*/ 471505 h 740994"/>
              <a:gd name="connsiteX3" fmla="*/ 9377 w 585367"/>
              <a:gd name="connsiteY3" fmla="*/ 740745 h 740994"/>
              <a:gd name="connsiteX4" fmla="*/ 207497 w 585367"/>
              <a:gd name="connsiteY4" fmla="*/ 425785 h 740994"/>
              <a:gd name="connsiteX5" fmla="*/ 563097 w 585367"/>
              <a:gd name="connsiteY5" fmla="*/ 24465 h 74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367" h="740994">
                <a:moveTo>
                  <a:pt x="563097" y="24465"/>
                </a:moveTo>
                <a:cubicBezTo>
                  <a:pt x="611357" y="-31415"/>
                  <a:pt x="577490" y="15998"/>
                  <a:pt x="497057" y="90505"/>
                </a:cubicBezTo>
                <a:cubicBezTo>
                  <a:pt x="416624" y="165012"/>
                  <a:pt x="161777" y="363132"/>
                  <a:pt x="80497" y="471505"/>
                </a:cubicBezTo>
                <a:cubicBezTo>
                  <a:pt x="-783" y="579878"/>
                  <a:pt x="-11790" y="748365"/>
                  <a:pt x="9377" y="740745"/>
                </a:cubicBezTo>
                <a:cubicBezTo>
                  <a:pt x="30544" y="733125"/>
                  <a:pt x="108437" y="544318"/>
                  <a:pt x="207497" y="425785"/>
                </a:cubicBezTo>
                <a:cubicBezTo>
                  <a:pt x="306557" y="307252"/>
                  <a:pt x="514837" y="80345"/>
                  <a:pt x="563097" y="24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C122ACC2-A717-4302-86D4-CEC08846DAFE}"/>
              </a:ext>
            </a:extLst>
          </p:cNvPr>
          <p:cNvSpPr/>
          <p:nvPr/>
        </p:nvSpPr>
        <p:spPr>
          <a:xfrm>
            <a:off x="6071089" y="7438113"/>
            <a:ext cx="1252752" cy="2022391"/>
          </a:xfrm>
          <a:custGeom>
            <a:avLst/>
            <a:gdLst>
              <a:gd name="connsiteX0" fmla="*/ 1239031 w 1252752"/>
              <a:gd name="connsiteY0" fmla="*/ 34567 h 2022391"/>
              <a:gd name="connsiteX1" fmla="*/ 1172991 w 1252752"/>
              <a:gd name="connsiteY1" fmla="*/ 85367 h 2022391"/>
              <a:gd name="connsiteX2" fmla="*/ 619271 w 1252752"/>
              <a:gd name="connsiteY2" fmla="*/ 527327 h 2022391"/>
              <a:gd name="connsiteX3" fmla="*/ 492271 w 1252752"/>
              <a:gd name="connsiteY3" fmla="*/ 517167 h 2022391"/>
              <a:gd name="connsiteX4" fmla="*/ 370351 w 1252752"/>
              <a:gd name="connsiteY4" fmla="*/ 547647 h 2022391"/>
              <a:gd name="connsiteX5" fmla="*/ 19831 w 1252752"/>
              <a:gd name="connsiteY5" fmla="*/ 1949727 h 2022391"/>
              <a:gd name="connsiteX6" fmla="*/ 80791 w 1252752"/>
              <a:gd name="connsiteY6" fmla="*/ 1766847 h 2022391"/>
              <a:gd name="connsiteX7" fmla="*/ 390671 w 1252752"/>
              <a:gd name="connsiteY7" fmla="*/ 1289327 h 2022391"/>
              <a:gd name="connsiteX8" fmla="*/ 852951 w 1252752"/>
              <a:gd name="connsiteY8" fmla="*/ 689887 h 2022391"/>
              <a:gd name="connsiteX9" fmla="*/ 1239031 w 1252752"/>
              <a:gd name="connsiteY9" fmla="*/ 34567 h 202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2752" h="2022391">
                <a:moveTo>
                  <a:pt x="1239031" y="34567"/>
                </a:moveTo>
                <a:cubicBezTo>
                  <a:pt x="1292371" y="-66186"/>
                  <a:pt x="1172991" y="85367"/>
                  <a:pt x="1172991" y="85367"/>
                </a:cubicBezTo>
                <a:cubicBezTo>
                  <a:pt x="1069698" y="167494"/>
                  <a:pt x="732724" y="455360"/>
                  <a:pt x="619271" y="527327"/>
                </a:cubicBezTo>
                <a:cubicBezTo>
                  <a:pt x="505818" y="599294"/>
                  <a:pt x="533758" y="513780"/>
                  <a:pt x="492271" y="517167"/>
                </a:cubicBezTo>
                <a:cubicBezTo>
                  <a:pt x="450784" y="520554"/>
                  <a:pt x="449091" y="308887"/>
                  <a:pt x="370351" y="547647"/>
                </a:cubicBezTo>
                <a:cubicBezTo>
                  <a:pt x="291611" y="786407"/>
                  <a:pt x="68091" y="1746527"/>
                  <a:pt x="19831" y="1949727"/>
                </a:cubicBezTo>
                <a:cubicBezTo>
                  <a:pt x="-28429" y="2152927"/>
                  <a:pt x="18984" y="1876914"/>
                  <a:pt x="80791" y="1766847"/>
                </a:cubicBezTo>
                <a:cubicBezTo>
                  <a:pt x="142598" y="1656780"/>
                  <a:pt x="261978" y="1468820"/>
                  <a:pt x="390671" y="1289327"/>
                </a:cubicBezTo>
                <a:cubicBezTo>
                  <a:pt x="519364" y="1109834"/>
                  <a:pt x="711558" y="899014"/>
                  <a:pt x="852951" y="689887"/>
                </a:cubicBezTo>
                <a:cubicBezTo>
                  <a:pt x="994344" y="480760"/>
                  <a:pt x="1185691" y="135320"/>
                  <a:pt x="1239031" y="34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A377C41F-8E2F-4B75-9153-368F44B296DE}"/>
              </a:ext>
            </a:extLst>
          </p:cNvPr>
          <p:cNvSpPr/>
          <p:nvPr/>
        </p:nvSpPr>
        <p:spPr>
          <a:xfrm>
            <a:off x="3524936" y="7865312"/>
            <a:ext cx="1297239" cy="2857602"/>
          </a:xfrm>
          <a:custGeom>
            <a:avLst/>
            <a:gdLst>
              <a:gd name="connsiteX0" fmla="*/ 889584 w 1297239"/>
              <a:gd name="connsiteY0" fmla="*/ 18848 h 2857602"/>
              <a:gd name="connsiteX1" fmla="*/ 808304 w 1297239"/>
              <a:gd name="connsiteY1" fmla="*/ 455728 h 2857602"/>
              <a:gd name="connsiteX2" fmla="*/ 1168984 w 1297239"/>
              <a:gd name="connsiteY2" fmla="*/ 689408 h 2857602"/>
              <a:gd name="connsiteX3" fmla="*/ 1280744 w 1297239"/>
              <a:gd name="connsiteY3" fmla="*/ 1299008 h 2857602"/>
              <a:gd name="connsiteX4" fmla="*/ 848944 w 1297239"/>
              <a:gd name="connsiteY4" fmla="*/ 2807768 h 2857602"/>
              <a:gd name="connsiteX5" fmla="*/ 904824 w 1297239"/>
              <a:gd name="connsiteY5" fmla="*/ 2487728 h 2857602"/>
              <a:gd name="connsiteX6" fmla="*/ 666064 w 1297239"/>
              <a:gd name="connsiteY6" fmla="*/ 2411528 h 2857602"/>
              <a:gd name="connsiteX7" fmla="*/ 20904 w 1297239"/>
              <a:gd name="connsiteY7" fmla="*/ 2599488 h 2857602"/>
              <a:gd name="connsiteX8" fmla="*/ 168224 w 1297239"/>
              <a:gd name="connsiteY8" fmla="*/ 2035608 h 2857602"/>
              <a:gd name="connsiteX9" fmla="*/ 274904 w 1297239"/>
              <a:gd name="connsiteY9" fmla="*/ 1172008 h 2857602"/>
              <a:gd name="connsiteX10" fmla="*/ 533984 w 1297239"/>
              <a:gd name="connsiteY10" fmla="*/ 191568 h 2857602"/>
              <a:gd name="connsiteX11" fmla="*/ 889584 w 1297239"/>
              <a:gd name="connsiteY11" fmla="*/ 18848 h 285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7239" h="2857602">
                <a:moveTo>
                  <a:pt x="889584" y="18848"/>
                </a:moveTo>
                <a:cubicBezTo>
                  <a:pt x="935304" y="62875"/>
                  <a:pt x="761737" y="343968"/>
                  <a:pt x="808304" y="455728"/>
                </a:cubicBezTo>
                <a:cubicBezTo>
                  <a:pt x="854871" y="567488"/>
                  <a:pt x="1090244" y="548861"/>
                  <a:pt x="1168984" y="689408"/>
                </a:cubicBezTo>
                <a:cubicBezTo>
                  <a:pt x="1247724" y="829955"/>
                  <a:pt x="1334084" y="945948"/>
                  <a:pt x="1280744" y="1299008"/>
                </a:cubicBezTo>
                <a:cubicBezTo>
                  <a:pt x="1227404" y="1652068"/>
                  <a:pt x="911597" y="2609648"/>
                  <a:pt x="848944" y="2807768"/>
                </a:cubicBezTo>
                <a:cubicBezTo>
                  <a:pt x="786291" y="3005888"/>
                  <a:pt x="935304" y="2553768"/>
                  <a:pt x="904824" y="2487728"/>
                </a:cubicBezTo>
                <a:cubicBezTo>
                  <a:pt x="874344" y="2421688"/>
                  <a:pt x="813384" y="2392901"/>
                  <a:pt x="666064" y="2411528"/>
                </a:cubicBezTo>
                <a:cubicBezTo>
                  <a:pt x="518744" y="2430155"/>
                  <a:pt x="103877" y="2662141"/>
                  <a:pt x="20904" y="2599488"/>
                </a:cubicBezTo>
                <a:cubicBezTo>
                  <a:pt x="-62069" y="2536835"/>
                  <a:pt x="125891" y="2273521"/>
                  <a:pt x="168224" y="2035608"/>
                </a:cubicBezTo>
                <a:cubicBezTo>
                  <a:pt x="210557" y="1797695"/>
                  <a:pt x="213944" y="1479348"/>
                  <a:pt x="274904" y="1172008"/>
                </a:cubicBezTo>
                <a:cubicBezTo>
                  <a:pt x="335864" y="864668"/>
                  <a:pt x="432384" y="384608"/>
                  <a:pt x="533984" y="191568"/>
                </a:cubicBezTo>
                <a:cubicBezTo>
                  <a:pt x="635584" y="-1472"/>
                  <a:pt x="843864" y="-25179"/>
                  <a:pt x="889584" y="18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71791453-E73E-4A0F-B297-CE0E4BA4F26E}"/>
              </a:ext>
            </a:extLst>
          </p:cNvPr>
          <p:cNvSpPr/>
          <p:nvPr/>
        </p:nvSpPr>
        <p:spPr>
          <a:xfrm>
            <a:off x="6974108" y="7332356"/>
            <a:ext cx="1147744" cy="4827720"/>
          </a:xfrm>
          <a:custGeom>
            <a:avLst/>
            <a:gdLst>
              <a:gd name="connsiteX0" fmla="*/ 823692 w 1147744"/>
              <a:gd name="connsiteY0" fmla="*/ 169111 h 4827720"/>
              <a:gd name="connsiteX1" fmla="*/ 823692 w 1147744"/>
              <a:gd name="connsiteY1" fmla="*/ 355377 h 4827720"/>
              <a:gd name="connsiteX2" fmla="*/ 1043825 w 1147744"/>
              <a:gd name="connsiteY2" fmla="*/ 2124911 h 4827720"/>
              <a:gd name="connsiteX3" fmla="*/ 984559 w 1147744"/>
              <a:gd name="connsiteY3" fmla="*/ 3250977 h 4827720"/>
              <a:gd name="connsiteX4" fmla="*/ 281825 w 1147744"/>
              <a:gd name="connsiteY4" fmla="*/ 4504044 h 4827720"/>
              <a:gd name="connsiteX5" fmla="*/ 2425 w 1147744"/>
              <a:gd name="connsiteY5" fmla="*/ 4825777 h 4827720"/>
              <a:gd name="connsiteX6" fmla="*/ 417292 w 1147744"/>
              <a:gd name="connsiteY6" fmla="*/ 4410911 h 4827720"/>
              <a:gd name="connsiteX7" fmla="*/ 899892 w 1147744"/>
              <a:gd name="connsiteY7" fmla="*/ 3767444 h 4827720"/>
              <a:gd name="connsiteX8" fmla="*/ 1145425 w 1147744"/>
              <a:gd name="connsiteY8" fmla="*/ 1887844 h 4827720"/>
              <a:gd name="connsiteX9" fmla="*/ 764425 w 1147744"/>
              <a:gd name="connsiteY9" fmla="*/ 126777 h 4827720"/>
              <a:gd name="connsiteX10" fmla="*/ 823692 w 1147744"/>
              <a:gd name="connsiteY10" fmla="*/ 169111 h 482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7744" h="4827720">
                <a:moveTo>
                  <a:pt x="823692" y="169111"/>
                </a:moveTo>
                <a:cubicBezTo>
                  <a:pt x="833570" y="207211"/>
                  <a:pt x="787003" y="29410"/>
                  <a:pt x="823692" y="355377"/>
                </a:cubicBezTo>
                <a:cubicBezTo>
                  <a:pt x="860381" y="681344"/>
                  <a:pt x="1017014" y="1642311"/>
                  <a:pt x="1043825" y="2124911"/>
                </a:cubicBezTo>
                <a:cubicBezTo>
                  <a:pt x="1070636" y="2607511"/>
                  <a:pt x="1111559" y="2854455"/>
                  <a:pt x="984559" y="3250977"/>
                </a:cubicBezTo>
                <a:cubicBezTo>
                  <a:pt x="857559" y="3647499"/>
                  <a:pt x="445514" y="4241577"/>
                  <a:pt x="281825" y="4504044"/>
                </a:cubicBezTo>
                <a:cubicBezTo>
                  <a:pt x="118136" y="4766511"/>
                  <a:pt x="-20153" y="4841299"/>
                  <a:pt x="2425" y="4825777"/>
                </a:cubicBezTo>
                <a:cubicBezTo>
                  <a:pt x="25003" y="4810255"/>
                  <a:pt x="267714" y="4587300"/>
                  <a:pt x="417292" y="4410911"/>
                </a:cubicBezTo>
                <a:cubicBezTo>
                  <a:pt x="566870" y="4234522"/>
                  <a:pt x="778536" y="4187955"/>
                  <a:pt x="899892" y="3767444"/>
                </a:cubicBezTo>
                <a:cubicBezTo>
                  <a:pt x="1021248" y="3346933"/>
                  <a:pt x="1168003" y="2494622"/>
                  <a:pt x="1145425" y="1887844"/>
                </a:cubicBezTo>
                <a:cubicBezTo>
                  <a:pt x="1122847" y="1281066"/>
                  <a:pt x="822281" y="417466"/>
                  <a:pt x="764425" y="126777"/>
                </a:cubicBezTo>
                <a:cubicBezTo>
                  <a:pt x="706569" y="-163912"/>
                  <a:pt x="813814" y="131011"/>
                  <a:pt x="823692" y="169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202D2C1A-32D9-43A6-978A-4270F3710395}"/>
              </a:ext>
            </a:extLst>
          </p:cNvPr>
          <p:cNvSpPr/>
          <p:nvPr/>
        </p:nvSpPr>
        <p:spPr>
          <a:xfrm>
            <a:off x="6452489" y="9117966"/>
            <a:ext cx="819765" cy="1076657"/>
          </a:xfrm>
          <a:custGeom>
            <a:avLst/>
            <a:gdLst>
              <a:gd name="connsiteX0" fmla="*/ 761111 w 819765"/>
              <a:gd name="connsiteY0" fmla="*/ 68367 h 1076657"/>
              <a:gd name="connsiteX1" fmla="*/ 75311 w 819765"/>
              <a:gd name="connsiteY1" fmla="*/ 813434 h 1076657"/>
              <a:gd name="connsiteX2" fmla="*/ 41444 w 819765"/>
              <a:gd name="connsiteY2" fmla="*/ 1075901 h 1076657"/>
              <a:gd name="connsiteX3" fmla="*/ 286978 w 819765"/>
              <a:gd name="connsiteY3" fmla="*/ 864234 h 1076657"/>
              <a:gd name="connsiteX4" fmla="*/ 727244 w 819765"/>
              <a:gd name="connsiteY4" fmla="*/ 127634 h 1076657"/>
              <a:gd name="connsiteX5" fmla="*/ 761111 w 819765"/>
              <a:gd name="connsiteY5" fmla="*/ 68367 h 107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765" h="1076657">
                <a:moveTo>
                  <a:pt x="761111" y="68367"/>
                </a:moveTo>
                <a:cubicBezTo>
                  <a:pt x="652456" y="182667"/>
                  <a:pt x="195255" y="645512"/>
                  <a:pt x="75311" y="813434"/>
                </a:cubicBezTo>
                <a:cubicBezTo>
                  <a:pt x="-44634" y="981356"/>
                  <a:pt x="6166" y="1067434"/>
                  <a:pt x="41444" y="1075901"/>
                </a:cubicBezTo>
                <a:cubicBezTo>
                  <a:pt x="76722" y="1084368"/>
                  <a:pt x="172678" y="1022278"/>
                  <a:pt x="286978" y="864234"/>
                </a:cubicBezTo>
                <a:cubicBezTo>
                  <a:pt x="401278" y="706190"/>
                  <a:pt x="645400" y="265923"/>
                  <a:pt x="727244" y="127634"/>
                </a:cubicBezTo>
                <a:cubicBezTo>
                  <a:pt x="809088" y="-10655"/>
                  <a:pt x="869766" y="-45933"/>
                  <a:pt x="761111" y="68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EB94DD74-5546-40F0-9451-82A035DF0229}"/>
              </a:ext>
            </a:extLst>
          </p:cNvPr>
          <p:cNvSpPr/>
          <p:nvPr/>
        </p:nvSpPr>
        <p:spPr>
          <a:xfrm>
            <a:off x="6606081" y="9883470"/>
            <a:ext cx="1033647" cy="155020"/>
          </a:xfrm>
          <a:custGeom>
            <a:avLst/>
            <a:gdLst>
              <a:gd name="connsiteX0" fmla="*/ 67769 w 1033647"/>
              <a:gd name="connsiteY0" fmla="*/ 124130 h 155020"/>
              <a:gd name="connsiteX1" fmla="*/ 131269 w 1033647"/>
              <a:gd name="connsiteY1" fmla="*/ 124130 h 155020"/>
              <a:gd name="connsiteX2" fmla="*/ 671019 w 1033647"/>
              <a:gd name="connsiteY2" fmla="*/ 149530 h 155020"/>
              <a:gd name="connsiteX3" fmla="*/ 1032969 w 1033647"/>
              <a:gd name="connsiteY3" fmla="*/ 3480 h 155020"/>
              <a:gd name="connsiteX4" fmla="*/ 747219 w 1033647"/>
              <a:gd name="connsiteY4" fmla="*/ 47930 h 155020"/>
              <a:gd name="connsiteX5" fmla="*/ 251919 w 1033647"/>
              <a:gd name="connsiteY5" fmla="*/ 73330 h 155020"/>
              <a:gd name="connsiteX6" fmla="*/ 10619 w 1033647"/>
              <a:gd name="connsiteY6" fmla="*/ 124130 h 155020"/>
              <a:gd name="connsiteX7" fmla="*/ 67769 w 1033647"/>
              <a:gd name="connsiteY7" fmla="*/ 124130 h 15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647" h="155020">
                <a:moveTo>
                  <a:pt x="67769" y="124130"/>
                </a:moveTo>
                <a:lnTo>
                  <a:pt x="131269" y="124130"/>
                </a:lnTo>
                <a:cubicBezTo>
                  <a:pt x="231811" y="128363"/>
                  <a:pt x="520736" y="169638"/>
                  <a:pt x="671019" y="149530"/>
                </a:cubicBezTo>
                <a:cubicBezTo>
                  <a:pt x="821302" y="129422"/>
                  <a:pt x="1020269" y="20413"/>
                  <a:pt x="1032969" y="3480"/>
                </a:cubicBezTo>
                <a:cubicBezTo>
                  <a:pt x="1045669" y="-13453"/>
                  <a:pt x="877394" y="36288"/>
                  <a:pt x="747219" y="47930"/>
                </a:cubicBezTo>
                <a:cubicBezTo>
                  <a:pt x="617044" y="59572"/>
                  <a:pt x="374686" y="60630"/>
                  <a:pt x="251919" y="73330"/>
                </a:cubicBezTo>
                <a:cubicBezTo>
                  <a:pt x="129152" y="86030"/>
                  <a:pt x="48719" y="114605"/>
                  <a:pt x="10619" y="124130"/>
                </a:cubicBezTo>
                <a:cubicBezTo>
                  <a:pt x="-27481" y="133655"/>
                  <a:pt x="47661" y="124130"/>
                  <a:pt x="67769" y="124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884F5ACB-9E5C-4369-9B8B-4B8BEAC26381}"/>
              </a:ext>
            </a:extLst>
          </p:cNvPr>
          <p:cNvSpPr/>
          <p:nvPr/>
        </p:nvSpPr>
        <p:spPr>
          <a:xfrm>
            <a:off x="6573042" y="10088219"/>
            <a:ext cx="1173981" cy="548280"/>
          </a:xfrm>
          <a:custGeom>
            <a:avLst/>
            <a:gdLst>
              <a:gd name="connsiteX0" fmla="*/ 5558 w 1173981"/>
              <a:gd name="connsiteY0" fmla="*/ 14631 h 548280"/>
              <a:gd name="connsiteX1" fmla="*/ 335758 w 1173981"/>
              <a:gd name="connsiteY1" fmla="*/ 40031 h 548280"/>
              <a:gd name="connsiteX2" fmla="*/ 926308 w 1173981"/>
              <a:gd name="connsiteY2" fmla="*/ 262281 h 548280"/>
              <a:gd name="connsiteX3" fmla="*/ 1173958 w 1173981"/>
              <a:gd name="connsiteY3" fmla="*/ 548031 h 548280"/>
              <a:gd name="connsiteX4" fmla="*/ 939008 w 1173981"/>
              <a:gd name="connsiteY4" fmla="*/ 211481 h 548280"/>
              <a:gd name="connsiteX5" fmla="*/ 596108 w 1173981"/>
              <a:gd name="connsiteY5" fmla="*/ 14631 h 548280"/>
              <a:gd name="connsiteX6" fmla="*/ 5558 w 1173981"/>
              <a:gd name="connsiteY6" fmla="*/ 14631 h 54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981" h="548280">
                <a:moveTo>
                  <a:pt x="5558" y="14631"/>
                </a:moveTo>
                <a:cubicBezTo>
                  <a:pt x="-37834" y="18864"/>
                  <a:pt x="182300" y="-1244"/>
                  <a:pt x="335758" y="40031"/>
                </a:cubicBezTo>
                <a:cubicBezTo>
                  <a:pt x="489216" y="81306"/>
                  <a:pt x="786608" y="177614"/>
                  <a:pt x="926308" y="262281"/>
                </a:cubicBezTo>
                <a:cubicBezTo>
                  <a:pt x="1066008" y="346948"/>
                  <a:pt x="1171841" y="556498"/>
                  <a:pt x="1173958" y="548031"/>
                </a:cubicBezTo>
                <a:cubicBezTo>
                  <a:pt x="1176075" y="539564"/>
                  <a:pt x="1035316" y="300381"/>
                  <a:pt x="939008" y="211481"/>
                </a:cubicBezTo>
                <a:cubicBezTo>
                  <a:pt x="842700" y="122581"/>
                  <a:pt x="752741" y="45323"/>
                  <a:pt x="596108" y="14631"/>
                </a:cubicBezTo>
                <a:cubicBezTo>
                  <a:pt x="439475" y="-16061"/>
                  <a:pt x="48950" y="10398"/>
                  <a:pt x="5558" y="14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96C06849-13A7-417B-A0CA-F383B32EB098}"/>
              </a:ext>
            </a:extLst>
          </p:cNvPr>
          <p:cNvSpPr/>
          <p:nvPr/>
        </p:nvSpPr>
        <p:spPr>
          <a:xfrm>
            <a:off x="5838671" y="10132392"/>
            <a:ext cx="1286793" cy="1160287"/>
          </a:xfrm>
          <a:custGeom>
            <a:avLst/>
            <a:gdLst>
              <a:gd name="connsiteX0" fmla="*/ 1222529 w 1286793"/>
              <a:gd name="connsiteY0" fmla="*/ 491158 h 1160287"/>
              <a:gd name="connsiteX1" fmla="*/ 1178079 w 1286793"/>
              <a:gd name="connsiteY1" fmla="*/ 427658 h 1160287"/>
              <a:gd name="connsiteX2" fmla="*/ 485929 w 1286793"/>
              <a:gd name="connsiteY2" fmla="*/ 2208 h 1160287"/>
              <a:gd name="connsiteX3" fmla="*/ 238279 w 1286793"/>
              <a:gd name="connsiteY3" fmla="*/ 275258 h 1160287"/>
              <a:gd name="connsiteX4" fmla="*/ 79529 w 1286793"/>
              <a:gd name="connsiteY4" fmla="*/ 592758 h 1160287"/>
              <a:gd name="connsiteX5" fmla="*/ 3329 w 1286793"/>
              <a:gd name="connsiteY5" fmla="*/ 738808 h 1160287"/>
              <a:gd name="connsiteX6" fmla="*/ 130329 w 1286793"/>
              <a:gd name="connsiteY6" fmla="*/ 1157908 h 1160287"/>
              <a:gd name="connsiteX7" fmla="*/ 3329 w 1286793"/>
              <a:gd name="connsiteY7" fmla="*/ 897558 h 1160287"/>
              <a:gd name="connsiteX8" fmla="*/ 85879 w 1286793"/>
              <a:gd name="connsiteY8" fmla="*/ 643558 h 1160287"/>
              <a:gd name="connsiteX9" fmla="*/ 562129 w 1286793"/>
              <a:gd name="connsiteY9" fmla="*/ 110158 h 1160287"/>
              <a:gd name="connsiteX10" fmla="*/ 1222529 w 1286793"/>
              <a:gd name="connsiteY10" fmla="*/ 491158 h 116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6793" h="1160287">
                <a:moveTo>
                  <a:pt x="1222529" y="491158"/>
                </a:moveTo>
                <a:cubicBezTo>
                  <a:pt x="1325187" y="544075"/>
                  <a:pt x="1300846" y="509150"/>
                  <a:pt x="1178079" y="427658"/>
                </a:cubicBezTo>
                <a:cubicBezTo>
                  <a:pt x="1055312" y="346166"/>
                  <a:pt x="642562" y="27608"/>
                  <a:pt x="485929" y="2208"/>
                </a:cubicBezTo>
                <a:cubicBezTo>
                  <a:pt x="329296" y="-23192"/>
                  <a:pt x="306012" y="176833"/>
                  <a:pt x="238279" y="275258"/>
                </a:cubicBezTo>
                <a:cubicBezTo>
                  <a:pt x="170546" y="373683"/>
                  <a:pt x="118687" y="515500"/>
                  <a:pt x="79529" y="592758"/>
                </a:cubicBezTo>
                <a:cubicBezTo>
                  <a:pt x="40371" y="670016"/>
                  <a:pt x="-5138" y="644616"/>
                  <a:pt x="3329" y="738808"/>
                </a:cubicBezTo>
                <a:cubicBezTo>
                  <a:pt x="11796" y="833000"/>
                  <a:pt x="130329" y="1131450"/>
                  <a:pt x="130329" y="1157908"/>
                </a:cubicBezTo>
                <a:cubicBezTo>
                  <a:pt x="130329" y="1184366"/>
                  <a:pt x="10737" y="983283"/>
                  <a:pt x="3329" y="897558"/>
                </a:cubicBezTo>
                <a:cubicBezTo>
                  <a:pt x="-4079" y="811833"/>
                  <a:pt x="-7254" y="774791"/>
                  <a:pt x="85879" y="643558"/>
                </a:cubicBezTo>
                <a:cubicBezTo>
                  <a:pt x="179012" y="512325"/>
                  <a:pt x="369512" y="136616"/>
                  <a:pt x="562129" y="110158"/>
                </a:cubicBezTo>
                <a:cubicBezTo>
                  <a:pt x="754746" y="83700"/>
                  <a:pt x="1119871" y="438241"/>
                  <a:pt x="1222529" y="491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262AC545-EE17-43F7-B8FC-7767CCE7BCF8}"/>
              </a:ext>
            </a:extLst>
          </p:cNvPr>
          <p:cNvSpPr/>
          <p:nvPr/>
        </p:nvSpPr>
        <p:spPr>
          <a:xfrm>
            <a:off x="6413491" y="10413760"/>
            <a:ext cx="658192" cy="680158"/>
          </a:xfrm>
          <a:custGeom>
            <a:avLst/>
            <a:gdLst>
              <a:gd name="connsiteX0" fmla="*/ 654059 w 658192"/>
              <a:gd name="connsiteY0" fmla="*/ 171690 h 680158"/>
              <a:gd name="connsiteX1" fmla="*/ 590559 w 658192"/>
              <a:gd name="connsiteY1" fmla="*/ 495540 h 680158"/>
              <a:gd name="connsiteX2" fmla="*/ 584209 w 658192"/>
              <a:gd name="connsiteY2" fmla="*/ 679690 h 680158"/>
              <a:gd name="connsiteX3" fmla="*/ 469909 w 658192"/>
              <a:gd name="connsiteY3" fmla="*/ 444740 h 680158"/>
              <a:gd name="connsiteX4" fmla="*/ 9 w 658192"/>
              <a:gd name="connsiteY4" fmla="*/ 240 h 680158"/>
              <a:gd name="connsiteX5" fmla="*/ 457209 w 658192"/>
              <a:gd name="connsiteY5" fmla="*/ 508240 h 680158"/>
              <a:gd name="connsiteX6" fmla="*/ 654059 w 658192"/>
              <a:gd name="connsiteY6" fmla="*/ 171690 h 68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8192" h="680158">
                <a:moveTo>
                  <a:pt x="654059" y="171690"/>
                </a:moveTo>
                <a:cubicBezTo>
                  <a:pt x="676284" y="169573"/>
                  <a:pt x="602201" y="410873"/>
                  <a:pt x="590559" y="495540"/>
                </a:cubicBezTo>
                <a:cubicBezTo>
                  <a:pt x="578917" y="580207"/>
                  <a:pt x="604317" y="688157"/>
                  <a:pt x="584209" y="679690"/>
                </a:cubicBezTo>
                <a:cubicBezTo>
                  <a:pt x="564101" y="671223"/>
                  <a:pt x="567276" y="557982"/>
                  <a:pt x="469909" y="444740"/>
                </a:cubicBezTo>
                <a:cubicBezTo>
                  <a:pt x="372542" y="331498"/>
                  <a:pt x="2126" y="-10343"/>
                  <a:pt x="9" y="240"/>
                </a:cubicBezTo>
                <a:cubicBezTo>
                  <a:pt x="-2108" y="10823"/>
                  <a:pt x="350317" y="478607"/>
                  <a:pt x="457209" y="508240"/>
                </a:cubicBezTo>
                <a:cubicBezTo>
                  <a:pt x="564101" y="537873"/>
                  <a:pt x="631834" y="173807"/>
                  <a:pt x="654059" y="171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AAB20468-9610-44A0-86CE-14BB90B1F141}"/>
              </a:ext>
            </a:extLst>
          </p:cNvPr>
          <p:cNvSpPr/>
          <p:nvPr/>
        </p:nvSpPr>
        <p:spPr>
          <a:xfrm>
            <a:off x="5486400" y="10514508"/>
            <a:ext cx="446997" cy="963702"/>
          </a:xfrm>
          <a:custGeom>
            <a:avLst/>
            <a:gdLst>
              <a:gd name="connsiteX0" fmla="*/ 209550 w 446997"/>
              <a:gd name="connsiteY0" fmla="*/ 26492 h 963702"/>
              <a:gd name="connsiteX1" fmla="*/ 190500 w 446997"/>
              <a:gd name="connsiteY1" fmla="*/ 109042 h 963702"/>
              <a:gd name="connsiteX2" fmla="*/ 88900 w 446997"/>
              <a:gd name="connsiteY2" fmla="*/ 528142 h 963702"/>
              <a:gd name="connsiteX3" fmla="*/ 444500 w 446997"/>
              <a:gd name="connsiteY3" fmla="*/ 959942 h 963702"/>
              <a:gd name="connsiteX4" fmla="*/ 234950 w 446997"/>
              <a:gd name="connsiteY4" fmla="*/ 724992 h 963702"/>
              <a:gd name="connsiteX5" fmla="*/ 0 w 446997"/>
              <a:gd name="connsiteY5" fmla="*/ 496392 h 963702"/>
              <a:gd name="connsiteX6" fmla="*/ 209550 w 446997"/>
              <a:gd name="connsiteY6" fmla="*/ 26492 h 96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997" h="963702">
                <a:moveTo>
                  <a:pt x="209550" y="26492"/>
                </a:moveTo>
                <a:cubicBezTo>
                  <a:pt x="241300" y="-38066"/>
                  <a:pt x="210608" y="25434"/>
                  <a:pt x="190500" y="109042"/>
                </a:cubicBezTo>
                <a:cubicBezTo>
                  <a:pt x="170392" y="192650"/>
                  <a:pt x="46567" y="386325"/>
                  <a:pt x="88900" y="528142"/>
                </a:cubicBezTo>
                <a:cubicBezTo>
                  <a:pt x="131233" y="669959"/>
                  <a:pt x="420158" y="927134"/>
                  <a:pt x="444500" y="959942"/>
                </a:cubicBezTo>
                <a:cubicBezTo>
                  <a:pt x="468842" y="992750"/>
                  <a:pt x="309033" y="802250"/>
                  <a:pt x="234950" y="724992"/>
                </a:cubicBezTo>
                <a:cubicBezTo>
                  <a:pt x="160867" y="647734"/>
                  <a:pt x="0" y="610692"/>
                  <a:pt x="0" y="496392"/>
                </a:cubicBezTo>
                <a:cubicBezTo>
                  <a:pt x="0" y="382092"/>
                  <a:pt x="177800" y="91050"/>
                  <a:pt x="209550" y="26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FFF34930-D556-437A-9376-ECE053597DE3}"/>
              </a:ext>
            </a:extLst>
          </p:cNvPr>
          <p:cNvSpPr/>
          <p:nvPr/>
        </p:nvSpPr>
        <p:spPr>
          <a:xfrm>
            <a:off x="5200650" y="10477375"/>
            <a:ext cx="1257356" cy="1542560"/>
          </a:xfrm>
          <a:custGeom>
            <a:avLst/>
            <a:gdLst>
              <a:gd name="connsiteX0" fmla="*/ 1206500 w 1257356"/>
              <a:gd name="connsiteY0" fmla="*/ 125 h 1542560"/>
              <a:gd name="connsiteX1" fmla="*/ 1231900 w 1257356"/>
              <a:gd name="connsiteY1" fmla="*/ 819275 h 1542560"/>
              <a:gd name="connsiteX2" fmla="*/ 895350 w 1257356"/>
              <a:gd name="connsiteY2" fmla="*/ 1009775 h 1542560"/>
              <a:gd name="connsiteX3" fmla="*/ 742950 w 1257356"/>
              <a:gd name="connsiteY3" fmla="*/ 1460625 h 1542560"/>
              <a:gd name="connsiteX4" fmla="*/ 0 w 1257356"/>
              <a:gd name="connsiteY4" fmla="*/ 1517775 h 1542560"/>
              <a:gd name="connsiteX5" fmla="*/ 742950 w 1257356"/>
              <a:gd name="connsiteY5" fmla="*/ 1181225 h 1542560"/>
              <a:gd name="connsiteX6" fmla="*/ 990600 w 1257356"/>
              <a:gd name="connsiteY6" fmla="*/ 882775 h 1542560"/>
              <a:gd name="connsiteX7" fmla="*/ 1206500 w 1257356"/>
              <a:gd name="connsiteY7" fmla="*/ 125 h 154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7356" h="1542560">
                <a:moveTo>
                  <a:pt x="1206500" y="125"/>
                </a:moveTo>
                <a:cubicBezTo>
                  <a:pt x="1246717" y="-10458"/>
                  <a:pt x="1283758" y="651000"/>
                  <a:pt x="1231900" y="819275"/>
                </a:cubicBezTo>
                <a:cubicBezTo>
                  <a:pt x="1180042" y="987550"/>
                  <a:pt x="976842" y="902883"/>
                  <a:pt x="895350" y="1009775"/>
                </a:cubicBezTo>
                <a:cubicBezTo>
                  <a:pt x="813858" y="1116667"/>
                  <a:pt x="892175" y="1375958"/>
                  <a:pt x="742950" y="1460625"/>
                </a:cubicBezTo>
                <a:cubicBezTo>
                  <a:pt x="593725" y="1545292"/>
                  <a:pt x="0" y="1564342"/>
                  <a:pt x="0" y="1517775"/>
                </a:cubicBezTo>
                <a:cubicBezTo>
                  <a:pt x="0" y="1471208"/>
                  <a:pt x="577850" y="1287058"/>
                  <a:pt x="742950" y="1181225"/>
                </a:cubicBezTo>
                <a:cubicBezTo>
                  <a:pt x="908050" y="1075392"/>
                  <a:pt x="912283" y="1082800"/>
                  <a:pt x="990600" y="882775"/>
                </a:cubicBezTo>
                <a:cubicBezTo>
                  <a:pt x="1068917" y="682750"/>
                  <a:pt x="1166283" y="10708"/>
                  <a:pt x="1206500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12D24EEB-DF5F-41F1-9BE9-3B5A84EB65F9}"/>
              </a:ext>
            </a:extLst>
          </p:cNvPr>
          <p:cNvSpPr/>
          <p:nvPr/>
        </p:nvSpPr>
        <p:spPr>
          <a:xfrm>
            <a:off x="5217501" y="10609740"/>
            <a:ext cx="502497" cy="498628"/>
          </a:xfrm>
          <a:custGeom>
            <a:avLst/>
            <a:gdLst>
              <a:gd name="connsiteX0" fmla="*/ 484799 w 502497"/>
              <a:gd name="connsiteY0" fmla="*/ 26510 h 498628"/>
              <a:gd name="connsiteX1" fmla="*/ 383199 w 502497"/>
              <a:gd name="connsiteY1" fmla="*/ 96360 h 498628"/>
              <a:gd name="connsiteX2" fmla="*/ 8549 w 502497"/>
              <a:gd name="connsiteY2" fmla="*/ 426560 h 498628"/>
              <a:gd name="connsiteX3" fmla="*/ 116499 w 502497"/>
              <a:gd name="connsiteY3" fmla="*/ 331310 h 498628"/>
              <a:gd name="connsiteX4" fmla="*/ 65699 w 502497"/>
              <a:gd name="connsiteY4" fmla="*/ 490060 h 498628"/>
              <a:gd name="connsiteX5" fmla="*/ 484799 w 502497"/>
              <a:gd name="connsiteY5" fmla="*/ 26510 h 49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497" h="498628">
                <a:moveTo>
                  <a:pt x="484799" y="26510"/>
                </a:moveTo>
                <a:cubicBezTo>
                  <a:pt x="537716" y="-39107"/>
                  <a:pt x="462574" y="29685"/>
                  <a:pt x="383199" y="96360"/>
                </a:cubicBezTo>
                <a:cubicBezTo>
                  <a:pt x="303824" y="163035"/>
                  <a:pt x="8549" y="426560"/>
                  <a:pt x="8549" y="426560"/>
                </a:cubicBezTo>
                <a:cubicBezTo>
                  <a:pt x="-35901" y="465718"/>
                  <a:pt x="106974" y="320727"/>
                  <a:pt x="116499" y="331310"/>
                </a:cubicBezTo>
                <a:cubicBezTo>
                  <a:pt x="126024" y="341893"/>
                  <a:pt x="2199" y="541918"/>
                  <a:pt x="65699" y="490060"/>
                </a:cubicBezTo>
                <a:cubicBezTo>
                  <a:pt x="129199" y="438202"/>
                  <a:pt x="431882" y="92127"/>
                  <a:pt x="484799" y="26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2B52C210-E228-47C0-86CC-F899F1C2F0D3}"/>
              </a:ext>
            </a:extLst>
          </p:cNvPr>
          <p:cNvSpPr/>
          <p:nvPr/>
        </p:nvSpPr>
        <p:spPr>
          <a:xfrm>
            <a:off x="4382394" y="11036095"/>
            <a:ext cx="862711" cy="580759"/>
          </a:xfrm>
          <a:custGeom>
            <a:avLst/>
            <a:gdLst>
              <a:gd name="connsiteX0" fmla="*/ 37206 w 862711"/>
              <a:gd name="connsiteY0" fmla="*/ 552655 h 580759"/>
              <a:gd name="connsiteX1" fmla="*/ 68956 w 862711"/>
              <a:gd name="connsiteY1" fmla="*/ 495505 h 580759"/>
              <a:gd name="connsiteX2" fmla="*/ 246756 w 862711"/>
              <a:gd name="connsiteY2" fmla="*/ 247855 h 580759"/>
              <a:gd name="connsiteX3" fmla="*/ 570606 w 862711"/>
              <a:gd name="connsiteY3" fmla="*/ 19255 h 580759"/>
              <a:gd name="connsiteX4" fmla="*/ 862706 w 862711"/>
              <a:gd name="connsiteY4" fmla="*/ 19255 h 580759"/>
              <a:gd name="connsiteX5" fmla="*/ 576956 w 862711"/>
              <a:gd name="connsiteY5" fmla="*/ 76405 h 580759"/>
              <a:gd name="connsiteX6" fmla="*/ 37206 w 862711"/>
              <a:gd name="connsiteY6" fmla="*/ 552655 h 58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711" h="580759">
                <a:moveTo>
                  <a:pt x="37206" y="552655"/>
                </a:moveTo>
                <a:cubicBezTo>
                  <a:pt x="-47461" y="622505"/>
                  <a:pt x="34031" y="546305"/>
                  <a:pt x="68956" y="495505"/>
                </a:cubicBezTo>
                <a:cubicBezTo>
                  <a:pt x="103881" y="444705"/>
                  <a:pt x="163148" y="327230"/>
                  <a:pt x="246756" y="247855"/>
                </a:cubicBezTo>
                <a:cubicBezTo>
                  <a:pt x="330364" y="168480"/>
                  <a:pt x="467948" y="57355"/>
                  <a:pt x="570606" y="19255"/>
                </a:cubicBezTo>
                <a:cubicBezTo>
                  <a:pt x="673264" y="-18845"/>
                  <a:pt x="861648" y="9730"/>
                  <a:pt x="862706" y="19255"/>
                </a:cubicBezTo>
                <a:cubicBezTo>
                  <a:pt x="863764" y="28780"/>
                  <a:pt x="712423" y="-12495"/>
                  <a:pt x="576956" y="76405"/>
                </a:cubicBezTo>
                <a:cubicBezTo>
                  <a:pt x="441489" y="165305"/>
                  <a:pt x="121873" y="482805"/>
                  <a:pt x="37206" y="552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FF889B16-CB99-4733-BABB-C6B354859034}"/>
              </a:ext>
            </a:extLst>
          </p:cNvPr>
          <p:cNvSpPr/>
          <p:nvPr/>
        </p:nvSpPr>
        <p:spPr>
          <a:xfrm>
            <a:off x="4158643" y="11200687"/>
            <a:ext cx="358343" cy="347622"/>
          </a:xfrm>
          <a:custGeom>
            <a:avLst/>
            <a:gdLst>
              <a:gd name="connsiteX0" fmla="*/ 358324 w 358343"/>
              <a:gd name="connsiteY0" fmla="*/ 713 h 347622"/>
              <a:gd name="connsiteX1" fmla="*/ 40824 w 358343"/>
              <a:gd name="connsiteY1" fmla="*/ 191213 h 347622"/>
              <a:gd name="connsiteX2" fmla="*/ 299057 w 358343"/>
              <a:gd name="connsiteY2" fmla="*/ 343613 h 347622"/>
              <a:gd name="connsiteX3" fmla="*/ 53524 w 358343"/>
              <a:gd name="connsiteY3" fmla="*/ 288580 h 347622"/>
              <a:gd name="connsiteX4" fmla="*/ 23890 w 358343"/>
              <a:gd name="connsiteY4" fmla="*/ 131946 h 347622"/>
              <a:gd name="connsiteX5" fmla="*/ 358324 w 358343"/>
              <a:gd name="connsiteY5" fmla="*/ 713 h 34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343" h="347622">
                <a:moveTo>
                  <a:pt x="358324" y="713"/>
                </a:moveTo>
                <a:cubicBezTo>
                  <a:pt x="361146" y="10591"/>
                  <a:pt x="50702" y="134063"/>
                  <a:pt x="40824" y="191213"/>
                </a:cubicBezTo>
                <a:cubicBezTo>
                  <a:pt x="30946" y="248363"/>
                  <a:pt x="296940" y="327385"/>
                  <a:pt x="299057" y="343613"/>
                </a:cubicBezTo>
                <a:cubicBezTo>
                  <a:pt x="301174" y="359841"/>
                  <a:pt x="99385" y="323858"/>
                  <a:pt x="53524" y="288580"/>
                </a:cubicBezTo>
                <a:cubicBezTo>
                  <a:pt x="7663" y="253302"/>
                  <a:pt x="-24088" y="177807"/>
                  <a:pt x="23890" y="131946"/>
                </a:cubicBezTo>
                <a:cubicBezTo>
                  <a:pt x="71868" y="86085"/>
                  <a:pt x="355502" y="-9165"/>
                  <a:pt x="358324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06D7B187-55F3-4EF0-962A-966C0C43E0C0}"/>
              </a:ext>
            </a:extLst>
          </p:cNvPr>
          <p:cNvSpPr/>
          <p:nvPr/>
        </p:nvSpPr>
        <p:spPr>
          <a:xfrm>
            <a:off x="3620294" y="11631424"/>
            <a:ext cx="411614" cy="1081833"/>
          </a:xfrm>
          <a:custGeom>
            <a:avLst/>
            <a:gdLst>
              <a:gd name="connsiteX0" fmla="*/ 11906 w 411614"/>
              <a:gd name="connsiteY0" fmla="*/ 6009 h 1081833"/>
              <a:gd name="connsiteX1" fmla="*/ 50006 w 411614"/>
              <a:gd name="connsiteY1" fmla="*/ 289643 h 1081833"/>
              <a:gd name="connsiteX2" fmla="*/ 265906 w 411614"/>
              <a:gd name="connsiteY2" fmla="*/ 818809 h 1081833"/>
              <a:gd name="connsiteX3" fmla="*/ 409839 w 411614"/>
              <a:gd name="connsiteY3" fmla="*/ 1081276 h 1081833"/>
              <a:gd name="connsiteX4" fmla="*/ 337873 w 411614"/>
              <a:gd name="connsiteY4" fmla="*/ 878076 h 1081833"/>
              <a:gd name="connsiteX5" fmla="*/ 215106 w 411614"/>
              <a:gd name="connsiteY5" fmla="*/ 543643 h 1081833"/>
              <a:gd name="connsiteX6" fmla="*/ 11906 w 411614"/>
              <a:gd name="connsiteY6" fmla="*/ 6009 h 108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614" h="1081833">
                <a:moveTo>
                  <a:pt x="11906" y="6009"/>
                </a:moveTo>
                <a:cubicBezTo>
                  <a:pt x="-15611" y="-36324"/>
                  <a:pt x="7673" y="154176"/>
                  <a:pt x="50006" y="289643"/>
                </a:cubicBezTo>
                <a:cubicBezTo>
                  <a:pt x="92339" y="425110"/>
                  <a:pt x="205934" y="686870"/>
                  <a:pt x="265906" y="818809"/>
                </a:cubicBezTo>
                <a:cubicBezTo>
                  <a:pt x="325878" y="950748"/>
                  <a:pt x="397845" y="1071398"/>
                  <a:pt x="409839" y="1081276"/>
                </a:cubicBezTo>
                <a:cubicBezTo>
                  <a:pt x="421833" y="1091154"/>
                  <a:pt x="370328" y="967681"/>
                  <a:pt x="337873" y="878076"/>
                </a:cubicBezTo>
                <a:cubicBezTo>
                  <a:pt x="305418" y="788471"/>
                  <a:pt x="268728" y="691104"/>
                  <a:pt x="215106" y="543643"/>
                </a:cubicBezTo>
                <a:cubicBezTo>
                  <a:pt x="161484" y="396182"/>
                  <a:pt x="39423" y="48342"/>
                  <a:pt x="11906" y="6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59890CF2-6611-4C83-856A-D89A1945189D}"/>
              </a:ext>
            </a:extLst>
          </p:cNvPr>
          <p:cNvSpPr/>
          <p:nvPr/>
        </p:nvSpPr>
        <p:spPr>
          <a:xfrm>
            <a:off x="3608731" y="11222528"/>
            <a:ext cx="862462" cy="437443"/>
          </a:xfrm>
          <a:custGeom>
            <a:avLst/>
            <a:gdLst>
              <a:gd name="connsiteX0" fmla="*/ 31936 w 862462"/>
              <a:gd name="connsiteY0" fmla="*/ 406439 h 437443"/>
              <a:gd name="connsiteX1" fmla="*/ 82736 w 862462"/>
              <a:gd name="connsiteY1" fmla="*/ 393739 h 437443"/>
              <a:gd name="connsiteX2" fmla="*/ 531469 w 862462"/>
              <a:gd name="connsiteY2" fmla="*/ 110105 h 437443"/>
              <a:gd name="connsiteX3" fmla="*/ 861669 w 862462"/>
              <a:gd name="connsiteY3" fmla="*/ 39 h 437443"/>
              <a:gd name="connsiteX4" fmla="*/ 438336 w 862462"/>
              <a:gd name="connsiteY4" fmla="*/ 101639 h 437443"/>
              <a:gd name="connsiteX5" fmla="*/ 31936 w 862462"/>
              <a:gd name="connsiteY5" fmla="*/ 406439 h 43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462" h="437443">
                <a:moveTo>
                  <a:pt x="31936" y="406439"/>
                </a:moveTo>
                <a:cubicBezTo>
                  <a:pt x="-27331" y="455122"/>
                  <a:pt x="-519" y="443128"/>
                  <a:pt x="82736" y="393739"/>
                </a:cubicBezTo>
                <a:cubicBezTo>
                  <a:pt x="165991" y="344350"/>
                  <a:pt x="401647" y="175722"/>
                  <a:pt x="531469" y="110105"/>
                </a:cubicBezTo>
                <a:cubicBezTo>
                  <a:pt x="661291" y="44488"/>
                  <a:pt x="877191" y="1450"/>
                  <a:pt x="861669" y="39"/>
                </a:cubicBezTo>
                <a:cubicBezTo>
                  <a:pt x="846147" y="-1372"/>
                  <a:pt x="580858" y="34611"/>
                  <a:pt x="438336" y="101639"/>
                </a:cubicBezTo>
                <a:cubicBezTo>
                  <a:pt x="295814" y="168667"/>
                  <a:pt x="91203" y="357756"/>
                  <a:pt x="31936" y="406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55A26C30-9DC1-4003-8980-A21740484A0B}"/>
              </a:ext>
            </a:extLst>
          </p:cNvPr>
          <p:cNvSpPr/>
          <p:nvPr/>
        </p:nvSpPr>
        <p:spPr>
          <a:xfrm>
            <a:off x="3273429" y="8229783"/>
            <a:ext cx="3148951" cy="3251261"/>
          </a:xfrm>
          <a:custGeom>
            <a:avLst/>
            <a:gdLst>
              <a:gd name="connsiteX0" fmla="*/ 22221 w 3148951"/>
              <a:gd name="connsiteY0" fmla="*/ 2736667 h 3251261"/>
              <a:gd name="connsiteX1" fmla="*/ 384171 w 3148951"/>
              <a:gd name="connsiteY1" fmla="*/ 3162117 h 3251261"/>
              <a:gd name="connsiteX2" fmla="*/ 479421 w 3148951"/>
              <a:gd name="connsiteY2" fmla="*/ 3022417 h 3251261"/>
              <a:gd name="connsiteX3" fmla="*/ 1216021 w 3148951"/>
              <a:gd name="connsiteY3" fmla="*/ 2984317 h 3251261"/>
              <a:gd name="connsiteX4" fmla="*/ 1038221 w 3148951"/>
              <a:gd name="connsiteY4" fmla="*/ 3066867 h 3251261"/>
              <a:gd name="connsiteX5" fmla="*/ 1031871 w 3148951"/>
              <a:gd name="connsiteY5" fmla="*/ 3251017 h 3251261"/>
              <a:gd name="connsiteX6" fmla="*/ 1393821 w 3148951"/>
              <a:gd name="connsiteY6" fmla="*/ 3098617 h 3251261"/>
              <a:gd name="connsiteX7" fmla="*/ 1920871 w 3148951"/>
              <a:gd name="connsiteY7" fmla="*/ 2793817 h 3251261"/>
              <a:gd name="connsiteX8" fmla="*/ 2352671 w 3148951"/>
              <a:gd name="connsiteY8" fmla="*/ 2476317 h 3251261"/>
              <a:gd name="connsiteX9" fmla="*/ 2397121 w 3148951"/>
              <a:gd name="connsiteY9" fmla="*/ 2419167 h 3251261"/>
              <a:gd name="connsiteX10" fmla="*/ 2422521 w 3148951"/>
              <a:gd name="connsiteY10" fmla="*/ 3047817 h 3251261"/>
              <a:gd name="connsiteX11" fmla="*/ 2632071 w 3148951"/>
              <a:gd name="connsiteY11" fmla="*/ 2882717 h 3251261"/>
              <a:gd name="connsiteX12" fmla="*/ 2606671 w 3148951"/>
              <a:gd name="connsiteY12" fmla="*/ 2457267 h 3251261"/>
              <a:gd name="connsiteX13" fmla="*/ 3070221 w 3148951"/>
              <a:gd name="connsiteY13" fmla="*/ 1942917 h 3251261"/>
              <a:gd name="connsiteX14" fmla="*/ 3076571 w 3148951"/>
              <a:gd name="connsiteY14" fmla="*/ 926917 h 3251261"/>
              <a:gd name="connsiteX15" fmla="*/ 2352671 w 3148951"/>
              <a:gd name="connsiteY15" fmla="*/ 44267 h 3251261"/>
              <a:gd name="connsiteX16" fmla="*/ 2327271 w 3148951"/>
              <a:gd name="connsiteY16" fmla="*/ 145867 h 3251261"/>
              <a:gd name="connsiteX17" fmla="*/ 2359021 w 3148951"/>
              <a:gd name="connsiteY17" fmla="*/ 266517 h 3251261"/>
              <a:gd name="connsiteX18" fmla="*/ 1768471 w 3148951"/>
              <a:gd name="connsiteY18" fmla="*/ 857067 h 3251261"/>
              <a:gd name="connsiteX19" fmla="*/ 1368421 w 3148951"/>
              <a:gd name="connsiteY19" fmla="*/ 1206317 h 3251261"/>
              <a:gd name="connsiteX20" fmla="*/ 1108071 w 3148951"/>
              <a:gd name="connsiteY20" fmla="*/ 1866717 h 3251261"/>
              <a:gd name="connsiteX21" fmla="*/ 22221 w 3148951"/>
              <a:gd name="connsiteY21" fmla="*/ 2736667 h 325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48951" h="3251261">
                <a:moveTo>
                  <a:pt x="22221" y="2736667"/>
                </a:moveTo>
                <a:cubicBezTo>
                  <a:pt x="-98429" y="2952567"/>
                  <a:pt x="307971" y="3114492"/>
                  <a:pt x="384171" y="3162117"/>
                </a:cubicBezTo>
                <a:cubicBezTo>
                  <a:pt x="460371" y="3209742"/>
                  <a:pt x="340779" y="3052050"/>
                  <a:pt x="479421" y="3022417"/>
                </a:cubicBezTo>
                <a:cubicBezTo>
                  <a:pt x="618063" y="2992784"/>
                  <a:pt x="1122888" y="2976909"/>
                  <a:pt x="1216021" y="2984317"/>
                </a:cubicBezTo>
                <a:cubicBezTo>
                  <a:pt x="1309154" y="2991725"/>
                  <a:pt x="1068913" y="3022417"/>
                  <a:pt x="1038221" y="3066867"/>
                </a:cubicBezTo>
                <a:cubicBezTo>
                  <a:pt x="1007529" y="3111317"/>
                  <a:pt x="972604" y="3245725"/>
                  <a:pt x="1031871" y="3251017"/>
                </a:cubicBezTo>
                <a:cubicBezTo>
                  <a:pt x="1091138" y="3256309"/>
                  <a:pt x="1245654" y="3174817"/>
                  <a:pt x="1393821" y="3098617"/>
                </a:cubicBezTo>
                <a:cubicBezTo>
                  <a:pt x="1541988" y="3022417"/>
                  <a:pt x="1761063" y="2897534"/>
                  <a:pt x="1920871" y="2793817"/>
                </a:cubicBezTo>
                <a:cubicBezTo>
                  <a:pt x="2080679" y="2690100"/>
                  <a:pt x="2273296" y="2538759"/>
                  <a:pt x="2352671" y="2476317"/>
                </a:cubicBezTo>
                <a:cubicBezTo>
                  <a:pt x="2432046" y="2413875"/>
                  <a:pt x="2385479" y="2323917"/>
                  <a:pt x="2397121" y="2419167"/>
                </a:cubicBezTo>
                <a:cubicBezTo>
                  <a:pt x="2408763" y="2514417"/>
                  <a:pt x="2383363" y="2970559"/>
                  <a:pt x="2422521" y="3047817"/>
                </a:cubicBezTo>
                <a:cubicBezTo>
                  <a:pt x="2461679" y="3125075"/>
                  <a:pt x="2601379" y="2981142"/>
                  <a:pt x="2632071" y="2882717"/>
                </a:cubicBezTo>
                <a:cubicBezTo>
                  <a:pt x="2662763" y="2784292"/>
                  <a:pt x="2533646" y="2613900"/>
                  <a:pt x="2606671" y="2457267"/>
                </a:cubicBezTo>
                <a:cubicBezTo>
                  <a:pt x="2679696" y="2300634"/>
                  <a:pt x="2991904" y="2197975"/>
                  <a:pt x="3070221" y="1942917"/>
                </a:cubicBezTo>
                <a:cubicBezTo>
                  <a:pt x="3148538" y="1687859"/>
                  <a:pt x="3196163" y="1243359"/>
                  <a:pt x="3076571" y="926917"/>
                </a:cubicBezTo>
                <a:cubicBezTo>
                  <a:pt x="2956979" y="610475"/>
                  <a:pt x="2477554" y="174442"/>
                  <a:pt x="2352671" y="44267"/>
                </a:cubicBezTo>
                <a:cubicBezTo>
                  <a:pt x="2227788" y="-85908"/>
                  <a:pt x="2326213" y="108825"/>
                  <a:pt x="2327271" y="145867"/>
                </a:cubicBezTo>
                <a:cubicBezTo>
                  <a:pt x="2328329" y="182909"/>
                  <a:pt x="2452154" y="147984"/>
                  <a:pt x="2359021" y="266517"/>
                </a:cubicBezTo>
                <a:cubicBezTo>
                  <a:pt x="2265888" y="385050"/>
                  <a:pt x="1933571" y="700434"/>
                  <a:pt x="1768471" y="857067"/>
                </a:cubicBezTo>
                <a:cubicBezTo>
                  <a:pt x="1603371" y="1013700"/>
                  <a:pt x="1478488" y="1038042"/>
                  <a:pt x="1368421" y="1206317"/>
                </a:cubicBezTo>
                <a:cubicBezTo>
                  <a:pt x="1258354" y="1374592"/>
                  <a:pt x="1335613" y="1608484"/>
                  <a:pt x="1108071" y="1866717"/>
                </a:cubicBezTo>
                <a:cubicBezTo>
                  <a:pt x="880529" y="2124950"/>
                  <a:pt x="142871" y="2520767"/>
                  <a:pt x="22221" y="2736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9D5AED8-9BDF-4D53-AA04-309A83852B47}"/>
              </a:ext>
            </a:extLst>
          </p:cNvPr>
          <p:cNvSpPr/>
          <p:nvPr/>
        </p:nvSpPr>
        <p:spPr>
          <a:xfrm>
            <a:off x="6157064" y="7635608"/>
            <a:ext cx="1921852" cy="2996979"/>
          </a:xfrm>
          <a:custGeom>
            <a:avLst/>
            <a:gdLst>
              <a:gd name="connsiteX0" fmla="*/ 49003 w 1921852"/>
              <a:gd name="connsiteY0" fmla="*/ 1355992 h 2996979"/>
              <a:gd name="connsiteX1" fmla="*/ 82869 w 1921852"/>
              <a:gd name="connsiteY1" fmla="*/ 1186659 h 2996979"/>
              <a:gd name="connsiteX2" fmla="*/ 1022669 w 1921852"/>
              <a:gd name="connsiteY2" fmla="*/ 424659 h 2996979"/>
              <a:gd name="connsiteX3" fmla="*/ 1556069 w 1921852"/>
              <a:gd name="connsiteY3" fmla="*/ 111392 h 2996979"/>
              <a:gd name="connsiteX4" fmla="*/ 1911669 w 1921852"/>
              <a:gd name="connsiteY4" fmla="*/ 2346592 h 2996979"/>
              <a:gd name="connsiteX5" fmla="*/ 1801603 w 1921852"/>
              <a:gd name="connsiteY5" fmla="*/ 2990059 h 2996979"/>
              <a:gd name="connsiteX6" fmla="*/ 1556069 w 1921852"/>
              <a:gd name="connsiteY6" fmla="*/ 2668325 h 2996979"/>
              <a:gd name="connsiteX7" fmla="*/ 675536 w 1921852"/>
              <a:gd name="connsiteY7" fmla="*/ 2371992 h 2996979"/>
              <a:gd name="connsiteX8" fmla="*/ 209869 w 1921852"/>
              <a:gd name="connsiteY8" fmla="*/ 2439725 h 2996979"/>
              <a:gd name="connsiteX9" fmla="*/ 912603 w 1921852"/>
              <a:gd name="connsiteY9" fmla="*/ 2143392 h 2996979"/>
              <a:gd name="connsiteX10" fmla="*/ 286069 w 1921852"/>
              <a:gd name="connsiteY10" fmla="*/ 2219592 h 2996979"/>
              <a:gd name="connsiteX11" fmla="*/ 99803 w 1921852"/>
              <a:gd name="connsiteY11" fmla="*/ 1389859 h 2996979"/>
              <a:gd name="connsiteX12" fmla="*/ 49003 w 1921852"/>
              <a:gd name="connsiteY12" fmla="*/ 1355992 h 29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1852" h="2996979">
                <a:moveTo>
                  <a:pt x="49003" y="1355992"/>
                </a:moveTo>
                <a:cubicBezTo>
                  <a:pt x="46181" y="1322125"/>
                  <a:pt x="-79409" y="1341881"/>
                  <a:pt x="82869" y="1186659"/>
                </a:cubicBezTo>
                <a:cubicBezTo>
                  <a:pt x="245147" y="1031437"/>
                  <a:pt x="777136" y="603870"/>
                  <a:pt x="1022669" y="424659"/>
                </a:cubicBezTo>
                <a:cubicBezTo>
                  <a:pt x="1268202" y="245448"/>
                  <a:pt x="1407902" y="-208930"/>
                  <a:pt x="1556069" y="111392"/>
                </a:cubicBezTo>
                <a:cubicBezTo>
                  <a:pt x="1704236" y="431714"/>
                  <a:pt x="1870747" y="1866814"/>
                  <a:pt x="1911669" y="2346592"/>
                </a:cubicBezTo>
                <a:cubicBezTo>
                  <a:pt x="1952591" y="2826370"/>
                  <a:pt x="1860870" y="2936437"/>
                  <a:pt x="1801603" y="2990059"/>
                </a:cubicBezTo>
                <a:cubicBezTo>
                  <a:pt x="1742336" y="3043681"/>
                  <a:pt x="1743747" y="2771336"/>
                  <a:pt x="1556069" y="2668325"/>
                </a:cubicBezTo>
                <a:cubicBezTo>
                  <a:pt x="1368391" y="2565314"/>
                  <a:pt x="899903" y="2410092"/>
                  <a:pt x="675536" y="2371992"/>
                </a:cubicBezTo>
                <a:cubicBezTo>
                  <a:pt x="451169" y="2333892"/>
                  <a:pt x="170358" y="2477825"/>
                  <a:pt x="209869" y="2439725"/>
                </a:cubicBezTo>
                <a:cubicBezTo>
                  <a:pt x="249380" y="2401625"/>
                  <a:pt x="899903" y="2180081"/>
                  <a:pt x="912603" y="2143392"/>
                </a:cubicBezTo>
                <a:cubicBezTo>
                  <a:pt x="925303" y="2106703"/>
                  <a:pt x="421536" y="2345181"/>
                  <a:pt x="286069" y="2219592"/>
                </a:cubicBezTo>
                <a:cubicBezTo>
                  <a:pt x="150602" y="2094003"/>
                  <a:pt x="139314" y="1530970"/>
                  <a:pt x="99803" y="1389859"/>
                </a:cubicBezTo>
                <a:cubicBezTo>
                  <a:pt x="60292" y="1248748"/>
                  <a:pt x="51825" y="1389859"/>
                  <a:pt x="49003" y="1355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F0140E6C-7CB9-4FD0-9E35-18B1BDF7C970}"/>
              </a:ext>
            </a:extLst>
          </p:cNvPr>
          <p:cNvSpPr/>
          <p:nvPr/>
        </p:nvSpPr>
        <p:spPr>
          <a:xfrm>
            <a:off x="4277627" y="9928791"/>
            <a:ext cx="3755265" cy="2849922"/>
          </a:xfrm>
          <a:custGeom>
            <a:avLst/>
            <a:gdLst>
              <a:gd name="connsiteX0" fmla="*/ 3664106 w 3755265"/>
              <a:gd name="connsiteY0" fmla="*/ 1154076 h 2849922"/>
              <a:gd name="connsiteX1" fmla="*/ 3520173 w 3755265"/>
              <a:gd name="connsiteY1" fmla="*/ 1255676 h 2849922"/>
              <a:gd name="connsiteX2" fmla="*/ 2885173 w 3755265"/>
              <a:gd name="connsiteY2" fmla="*/ 2407142 h 2849922"/>
              <a:gd name="connsiteX3" fmla="*/ 2707373 w 3755265"/>
              <a:gd name="connsiteY3" fmla="*/ 2847409 h 2849922"/>
              <a:gd name="connsiteX4" fmla="*/ 294373 w 3755265"/>
              <a:gd name="connsiteY4" fmla="*/ 2559542 h 2849922"/>
              <a:gd name="connsiteX5" fmla="*/ 141973 w 3755265"/>
              <a:gd name="connsiteY5" fmla="*/ 2000742 h 2849922"/>
              <a:gd name="connsiteX6" fmla="*/ 1217240 w 3755265"/>
              <a:gd name="connsiteY6" fmla="*/ 2119276 h 2849922"/>
              <a:gd name="connsiteX7" fmla="*/ 1919973 w 3755265"/>
              <a:gd name="connsiteY7" fmla="*/ 1391142 h 2849922"/>
              <a:gd name="connsiteX8" fmla="*/ 2444906 w 3755265"/>
              <a:gd name="connsiteY8" fmla="*/ 925476 h 2849922"/>
              <a:gd name="connsiteX9" fmla="*/ 3037573 w 3755265"/>
              <a:gd name="connsiteY9" fmla="*/ 950876 h 2849922"/>
              <a:gd name="connsiteX10" fmla="*/ 2893640 w 3755265"/>
              <a:gd name="connsiteY10" fmla="*/ 392076 h 2849922"/>
              <a:gd name="connsiteX11" fmla="*/ 2190906 w 3755265"/>
              <a:gd name="connsiteY11" fmla="*/ 28009 h 2849922"/>
              <a:gd name="connsiteX12" fmla="*/ 3664106 w 3755265"/>
              <a:gd name="connsiteY12" fmla="*/ 1154076 h 284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55265" h="2849922">
                <a:moveTo>
                  <a:pt x="3664106" y="1154076"/>
                </a:moveTo>
                <a:cubicBezTo>
                  <a:pt x="3885650" y="1358687"/>
                  <a:pt x="3649995" y="1046832"/>
                  <a:pt x="3520173" y="1255676"/>
                </a:cubicBezTo>
                <a:cubicBezTo>
                  <a:pt x="3390351" y="1464520"/>
                  <a:pt x="3020640" y="2141853"/>
                  <a:pt x="2885173" y="2407142"/>
                </a:cubicBezTo>
                <a:cubicBezTo>
                  <a:pt x="2749706" y="2672431"/>
                  <a:pt x="3139173" y="2822009"/>
                  <a:pt x="2707373" y="2847409"/>
                </a:cubicBezTo>
                <a:cubicBezTo>
                  <a:pt x="2275573" y="2872809"/>
                  <a:pt x="721940" y="2700653"/>
                  <a:pt x="294373" y="2559542"/>
                </a:cubicBezTo>
                <a:cubicBezTo>
                  <a:pt x="-133194" y="2418431"/>
                  <a:pt x="-11838" y="2074120"/>
                  <a:pt x="141973" y="2000742"/>
                </a:cubicBezTo>
                <a:cubicBezTo>
                  <a:pt x="295784" y="1927364"/>
                  <a:pt x="920907" y="2220876"/>
                  <a:pt x="1217240" y="2119276"/>
                </a:cubicBezTo>
                <a:cubicBezTo>
                  <a:pt x="1513573" y="2017676"/>
                  <a:pt x="1715362" y="1590109"/>
                  <a:pt x="1919973" y="1391142"/>
                </a:cubicBezTo>
                <a:cubicBezTo>
                  <a:pt x="2124584" y="1192175"/>
                  <a:pt x="2258640" y="998854"/>
                  <a:pt x="2444906" y="925476"/>
                </a:cubicBezTo>
                <a:cubicBezTo>
                  <a:pt x="2631172" y="852098"/>
                  <a:pt x="2962784" y="1039776"/>
                  <a:pt x="3037573" y="950876"/>
                </a:cubicBezTo>
                <a:cubicBezTo>
                  <a:pt x="3112362" y="861976"/>
                  <a:pt x="3034751" y="545887"/>
                  <a:pt x="2893640" y="392076"/>
                </a:cubicBezTo>
                <a:cubicBezTo>
                  <a:pt x="2752529" y="238265"/>
                  <a:pt x="2069551" y="-98991"/>
                  <a:pt x="2190906" y="28009"/>
                </a:cubicBezTo>
                <a:cubicBezTo>
                  <a:pt x="2312261" y="155009"/>
                  <a:pt x="3442562" y="949465"/>
                  <a:pt x="3664106" y="1154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3FD78600-151C-432D-A5C2-DF42BAA88308}"/>
              </a:ext>
            </a:extLst>
          </p:cNvPr>
          <p:cNvSpPr/>
          <p:nvPr/>
        </p:nvSpPr>
        <p:spPr>
          <a:xfrm>
            <a:off x="4920958" y="11176452"/>
            <a:ext cx="509564" cy="723509"/>
          </a:xfrm>
          <a:custGeom>
            <a:avLst/>
            <a:gdLst>
              <a:gd name="connsiteX0" fmla="*/ 197142 w 509564"/>
              <a:gd name="connsiteY0" fmla="*/ 24948 h 723509"/>
              <a:gd name="connsiteX1" fmla="*/ 165392 w 509564"/>
              <a:gd name="connsiteY1" fmla="*/ 101148 h 723509"/>
              <a:gd name="connsiteX2" fmla="*/ 311442 w 509564"/>
              <a:gd name="connsiteY2" fmla="*/ 609148 h 723509"/>
              <a:gd name="connsiteX3" fmla="*/ 508292 w 509564"/>
              <a:gd name="connsiteY3" fmla="*/ 723448 h 723509"/>
              <a:gd name="connsiteX4" fmla="*/ 209842 w 509564"/>
              <a:gd name="connsiteY4" fmla="*/ 602798 h 723509"/>
              <a:gd name="connsiteX5" fmla="*/ 292 w 509564"/>
              <a:gd name="connsiteY5" fmla="*/ 412298 h 723509"/>
              <a:gd name="connsiteX6" fmla="*/ 197142 w 509564"/>
              <a:gd name="connsiteY6" fmla="*/ 24948 h 72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564" h="723509">
                <a:moveTo>
                  <a:pt x="197142" y="24948"/>
                </a:moveTo>
                <a:cubicBezTo>
                  <a:pt x="224659" y="-26910"/>
                  <a:pt x="146342" y="3781"/>
                  <a:pt x="165392" y="101148"/>
                </a:cubicBezTo>
                <a:cubicBezTo>
                  <a:pt x="184442" y="198515"/>
                  <a:pt x="254292" y="505431"/>
                  <a:pt x="311442" y="609148"/>
                </a:cubicBezTo>
                <a:cubicBezTo>
                  <a:pt x="368592" y="712865"/>
                  <a:pt x="525225" y="724506"/>
                  <a:pt x="508292" y="723448"/>
                </a:cubicBezTo>
                <a:cubicBezTo>
                  <a:pt x="491359" y="722390"/>
                  <a:pt x="294509" y="654656"/>
                  <a:pt x="209842" y="602798"/>
                </a:cubicBezTo>
                <a:cubicBezTo>
                  <a:pt x="125175" y="550940"/>
                  <a:pt x="8759" y="510723"/>
                  <a:pt x="292" y="412298"/>
                </a:cubicBezTo>
                <a:cubicBezTo>
                  <a:pt x="-8175" y="313873"/>
                  <a:pt x="169625" y="76806"/>
                  <a:pt x="197142" y="24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A1B26CC-8177-42E0-9941-5AD020141138}"/>
              </a:ext>
            </a:extLst>
          </p:cNvPr>
          <p:cNvSpPr/>
          <p:nvPr/>
        </p:nvSpPr>
        <p:spPr>
          <a:xfrm>
            <a:off x="6321010" y="10363453"/>
            <a:ext cx="810525" cy="907251"/>
          </a:xfrm>
          <a:custGeom>
            <a:avLst/>
            <a:gdLst>
              <a:gd name="connsiteX0" fmla="*/ 54390 w 810525"/>
              <a:gd name="connsiteY0" fmla="*/ 44197 h 907251"/>
              <a:gd name="connsiteX1" fmla="*/ 155990 w 810525"/>
              <a:gd name="connsiteY1" fmla="*/ 101347 h 907251"/>
              <a:gd name="connsiteX2" fmla="*/ 810040 w 810525"/>
              <a:gd name="connsiteY2" fmla="*/ 717297 h 907251"/>
              <a:gd name="connsiteX3" fmla="*/ 41690 w 810525"/>
              <a:gd name="connsiteY3" fmla="*/ 901447 h 907251"/>
              <a:gd name="connsiteX4" fmla="*/ 98840 w 810525"/>
              <a:gd name="connsiteY4" fmla="*/ 545847 h 907251"/>
              <a:gd name="connsiteX5" fmla="*/ 54390 w 810525"/>
              <a:gd name="connsiteY5" fmla="*/ 44197 h 90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525" h="907251">
                <a:moveTo>
                  <a:pt x="54390" y="44197"/>
                </a:moveTo>
                <a:cubicBezTo>
                  <a:pt x="63915" y="-29886"/>
                  <a:pt x="30048" y="-10836"/>
                  <a:pt x="155990" y="101347"/>
                </a:cubicBezTo>
                <a:cubicBezTo>
                  <a:pt x="281932" y="213530"/>
                  <a:pt x="829090" y="583947"/>
                  <a:pt x="810040" y="717297"/>
                </a:cubicBezTo>
                <a:cubicBezTo>
                  <a:pt x="790990" y="850647"/>
                  <a:pt x="160223" y="930022"/>
                  <a:pt x="41690" y="901447"/>
                </a:cubicBezTo>
                <a:cubicBezTo>
                  <a:pt x="-76843" y="872872"/>
                  <a:pt x="94607" y="685547"/>
                  <a:pt x="98840" y="545847"/>
                </a:cubicBezTo>
                <a:cubicBezTo>
                  <a:pt x="103073" y="406147"/>
                  <a:pt x="44865" y="118280"/>
                  <a:pt x="54390" y="44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CE0DF058-1E7C-4147-9F4C-66826A73ED5A}"/>
              </a:ext>
            </a:extLst>
          </p:cNvPr>
          <p:cNvSpPr/>
          <p:nvPr/>
        </p:nvSpPr>
        <p:spPr>
          <a:xfrm>
            <a:off x="7183743" y="10181452"/>
            <a:ext cx="826686" cy="813882"/>
          </a:xfrm>
          <a:custGeom>
            <a:avLst/>
            <a:gdLst>
              <a:gd name="connsiteX0" fmla="*/ 23507 w 826686"/>
              <a:gd name="connsiteY0" fmla="*/ 105548 h 813882"/>
              <a:gd name="connsiteX1" fmla="*/ 201307 w 826686"/>
              <a:gd name="connsiteY1" fmla="*/ 226198 h 813882"/>
              <a:gd name="connsiteX2" fmla="*/ 588657 w 826686"/>
              <a:gd name="connsiteY2" fmla="*/ 607198 h 813882"/>
              <a:gd name="connsiteX3" fmla="*/ 639457 w 826686"/>
              <a:gd name="connsiteY3" fmla="*/ 804048 h 813882"/>
              <a:gd name="connsiteX4" fmla="*/ 817257 w 826686"/>
              <a:gd name="connsiteY4" fmla="*/ 308748 h 813882"/>
              <a:gd name="connsiteX5" fmla="*/ 315607 w 826686"/>
              <a:gd name="connsiteY5" fmla="*/ 10298 h 813882"/>
              <a:gd name="connsiteX6" fmla="*/ 715657 w 826686"/>
              <a:gd name="connsiteY6" fmla="*/ 677048 h 813882"/>
              <a:gd name="connsiteX7" fmla="*/ 23507 w 826686"/>
              <a:gd name="connsiteY7" fmla="*/ 105548 h 81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686" h="813882">
                <a:moveTo>
                  <a:pt x="23507" y="105548"/>
                </a:moveTo>
                <a:cubicBezTo>
                  <a:pt x="-62218" y="30406"/>
                  <a:pt x="107115" y="142590"/>
                  <a:pt x="201307" y="226198"/>
                </a:cubicBezTo>
                <a:cubicBezTo>
                  <a:pt x="295499" y="309806"/>
                  <a:pt x="515632" y="510890"/>
                  <a:pt x="588657" y="607198"/>
                </a:cubicBezTo>
                <a:cubicBezTo>
                  <a:pt x="661682" y="703506"/>
                  <a:pt x="601357" y="853790"/>
                  <a:pt x="639457" y="804048"/>
                </a:cubicBezTo>
                <a:cubicBezTo>
                  <a:pt x="677557" y="754306"/>
                  <a:pt x="871232" y="441040"/>
                  <a:pt x="817257" y="308748"/>
                </a:cubicBezTo>
                <a:cubicBezTo>
                  <a:pt x="763282" y="176456"/>
                  <a:pt x="332540" y="-51085"/>
                  <a:pt x="315607" y="10298"/>
                </a:cubicBezTo>
                <a:cubicBezTo>
                  <a:pt x="298674" y="71681"/>
                  <a:pt x="768574" y="662231"/>
                  <a:pt x="715657" y="677048"/>
                </a:cubicBezTo>
                <a:cubicBezTo>
                  <a:pt x="662740" y="691865"/>
                  <a:pt x="109232" y="180690"/>
                  <a:pt x="23507" y="105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42AAB5B-75F8-415B-AFEE-274B241D9E6F}"/>
              </a:ext>
            </a:extLst>
          </p:cNvPr>
          <p:cNvSpPr/>
          <p:nvPr/>
        </p:nvSpPr>
        <p:spPr>
          <a:xfrm>
            <a:off x="3322009" y="11747500"/>
            <a:ext cx="329249" cy="78269"/>
          </a:xfrm>
          <a:custGeom>
            <a:avLst/>
            <a:gdLst>
              <a:gd name="connsiteX0" fmla="*/ 6979 w 329249"/>
              <a:gd name="connsiteY0" fmla="*/ 76200 h 78269"/>
              <a:gd name="connsiteX1" fmla="*/ 81591 w 329249"/>
              <a:gd name="connsiteY1" fmla="*/ 66675 h 78269"/>
              <a:gd name="connsiteX2" fmla="*/ 289554 w 329249"/>
              <a:gd name="connsiteY2" fmla="*/ 15875 h 78269"/>
              <a:gd name="connsiteX3" fmla="*/ 329241 w 329249"/>
              <a:gd name="connsiteY3" fmla="*/ 0 h 78269"/>
              <a:gd name="connsiteX4" fmla="*/ 240341 w 329249"/>
              <a:gd name="connsiteY4" fmla="*/ 36513 h 78269"/>
              <a:gd name="connsiteX5" fmla="*/ 6979 w 329249"/>
              <a:gd name="connsiteY5" fmla="*/ 76200 h 7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249" h="78269">
                <a:moveTo>
                  <a:pt x="6979" y="76200"/>
                </a:moveTo>
                <a:cubicBezTo>
                  <a:pt x="-19479" y="81227"/>
                  <a:pt x="34495" y="76729"/>
                  <a:pt x="81591" y="66675"/>
                </a:cubicBezTo>
                <a:cubicBezTo>
                  <a:pt x="128687" y="56621"/>
                  <a:pt x="248279" y="26987"/>
                  <a:pt x="289554" y="15875"/>
                </a:cubicBezTo>
                <a:cubicBezTo>
                  <a:pt x="330829" y="4763"/>
                  <a:pt x="329241" y="0"/>
                  <a:pt x="329241" y="0"/>
                </a:cubicBezTo>
                <a:cubicBezTo>
                  <a:pt x="321039" y="3440"/>
                  <a:pt x="296433" y="21961"/>
                  <a:pt x="240341" y="36513"/>
                </a:cubicBezTo>
                <a:cubicBezTo>
                  <a:pt x="184249" y="51065"/>
                  <a:pt x="33437" y="71173"/>
                  <a:pt x="6979" y="76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317C3D37-4874-44FC-911C-45CCA5A13000}"/>
              </a:ext>
            </a:extLst>
          </p:cNvPr>
          <p:cNvSpPr/>
          <p:nvPr/>
        </p:nvSpPr>
        <p:spPr>
          <a:xfrm>
            <a:off x="2835268" y="11551568"/>
            <a:ext cx="327055" cy="102616"/>
          </a:xfrm>
          <a:custGeom>
            <a:avLst/>
            <a:gdLst>
              <a:gd name="connsiteX0" fmla="*/ 7 w 327055"/>
              <a:gd name="connsiteY0" fmla="*/ 14957 h 102616"/>
              <a:gd name="connsiteX1" fmla="*/ 161932 w 327055"/>
              <a:gd name="connsiteY1" fmla="*/ 5432 h 102616"/>
              <a:gd name="connsiteX2" fmla="*/ 323857 w 327055"/>
              <a:gd name="connsiteY2" fmla="*/ 100682 h 102616"/>
              <a:gd name="connsiteX3" fmla="*/ 261945 w 327055"/>
              <a:gd name="connsiteY3" fmla="*/ 67345 h 102616"/>
              <a:gd name="connsiteX4" fmla="*/ 168282 w 327055"/>
              <a:gd name="connsiteY4" fmla="*/ 41945 h 102616"/>
              <a:gd name="connsiteX5" fmla="*/ 7 w 327055"/>
              <a:gd name="connsiteY5" fmla="*/ 14957 h 10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055" h="102616">
                <a:moveTo>
                  <a:pt x="7" y="14957"/>
                </a:moveTo>
                <a:cubicBezTo>
                  <a:pt x="-1051" y="8871"/>
                  <a:pt x="107957" y="-8856"/>
                  <a:pt x="161932" y="5432"/>
                </a:cubicBezTo>
                <a:cubicBezTo>
                  <a:pt x="215907" y="19720"/>
                  <a:pt x="307188" y="90363"/>
                  <a:pt x="323857" y="100682"/>
                </a:cubicBezTo>
                <a:cubicBezTo>
                  <a:pt x="340526" y="111001"/>
                  <a:pt x="287874" y="77135"/>
                  <a:pt x="261945" y="67345"/>
                </a:cubicBezTo>
                <a:cubicBezTo>
                  <a:pt x="236016" y="57555"/>
                  <a:pt x="211674" y="50147"/>
                  <a:pt x="168282" y="41945"/>
                </a:cubicBezTo>
                <a:cubicBezTo>
                  <a:pt x="124890" y="33743"/>
                  <a:pt x="1065" y="21043"/>
                  <a:pt x="7" y="14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41E1802-66DE-4620-B705-4B5E5B533B4C}"/>
              </a:ext>
            </a:extLst>
          </p:cNvPr>
          <p:cNvSpPr/>
          <p:nvPr/>
        </p:nvSpPr>
        <p:spPr>
          <a:xfrm>
            <a:off x="3165207" y="11653796"/>
            <a:ext cx="313161" cy="141454"/>
          </a:xfrm>
          <a:custGeom>
            <a:avLst/>
            <a:gdLst>
              <a:gd name="connsiteX0" fmla="*/ 1856 w 313161"/>
              <a:gd name="connsiteY0" fmla="*/ 42 h 141454"/>
              <a:gd name="connsiteX1" fmla="*/ 228868 w 313161"/>
              <a:gd name="connsiteY1" fmla="*/ 104817 h 141454"/>
              <a:gd name="connsiteX2" fmla="*/ 313006 w 313161"/>
              <a:gd name="connsiteY2" fmla="*/ 141329 h 141454"/>
              <a:gd name="connsiteX3" fmla="*/ 246331 w 313161"/>
              <a:gd name="connsiteY3" fmla="*/ 115929 h 141454"/>
              <a:gd name="connsiteX4" fmla="*/ 127268 w 313161"/>
              <a:gd name="connsiteY4" fmla="*/ 92117 h 141454"/>
              <a:gd name="connsiteX5" fmla="*/ 1856 w 313161"/>
              <a:gd name="connsiteY5" fmla="*/ 42 h 14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61" h="141454">
                <a:moveTo>
                  <a:pt x="1856" y="42"/>
                </a:moveTo>
                <a:cubicBezTo>
                  <a:pt x="18789" y="2159"/>
                  <a:pt x="177010" y="81269"/>
                  <a:pt x="228868" y="104817"/>
                </a:cubicBezTo>
                <a:cubicBezTo>
                  <a:pt x="280726" y="128365"/>
                  <a:pt x="310096" y="139477"/>
                  <a:pt x="313006" y="141329"/>
                </a:cubicBezTo>
                <a:cubicBezTo>
                  <a:pt x="315916" y="143181"/>
                  <a:pt x="277287" y="124131"/>
                  <a:pt x="246331" y="115929"/>
                </a:cubicBezTo>
                <a:cubicBezTo>
                  <a:pt x="215375" y="107727"/>
                  <a:pt x="166162" y="109579"/>
                  <a:pt x="127268" y="92117"/>
                </a:cubicBezTo>
                <a:cubicBezTo>
                  <a:pt x="88374" y="74655"/>
                  <a:pt x="-15077" y="-2075"/>
                  <a:pt x="185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2FE3188-8A29-4CE0-BB27-155E9A3FD3FF}"/>
              </a:ext>
            </a:extLst>
          </p:cNvPr>
          <p:cNvSpPr/>
          <p:nvPr/>
        </p:nvSpPr>
        <p:spPr>
          <a:xfrm>
            <a:off x="2581818" y="11535975"/>
            <a:ext cx="284544" cy="54193"/>
          </a:xfrm>
          <a:custGeom>
            <a:avLst/>
            <a:gdLst>
              <a:gd name="connsiteX0" fmla="*/ 1045 w 284544"/>
              <a:gd name="connsiteY0" fmla="*/ 3563 h 54193"/>
              <a:gd name="connsiteX1" fmla="*/ 253457 w 284544"/>
              <a:gd name="connsiteY1" fmla="*/ 48013 h 54193"/>
              <a:gd name="connsiteX2" fmla="*/ 270920 w 284544"/>
              <a:gd name="connsiteY2" fmla="*/ 49600 h 54193"/>
              <a:gd name="connsiteX3" fmla="*/ 166145 w 284544"/>
              <a:gd name="connsiteY3" fmla="*/ 8325 h 54193"/>
              <a:gd name="connsiteX4" fmla="*/ 1045 w 284544"/>
              <a:gd name="connsiteY4" fmla="*/ 3563 h 5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44" h="54193">
                <a:moveTo>
                  <a:pt x="1045" y="3563"/>
                </a:moveTo>
                <a:cubicBezTo>
                  <a:pt x="15597" y="10178"/>
                  <a:pt x="208478" y="40340"/>
                  <a:pt x="253457" y="48013"/>
                </a:cubicBezTo>
                <a:cubicBezTo>
                  <a:pt x="298436" y="55686"/>
                  <a:pt x="285472" y="56215"/>
                  <a:pt x="270920" y="49600"/>
                </a:cubicBezTo>
                <a:cubicBezTo>
                  <a:pt x="256368" y="42985"/>
                  <a:pt x="204245" y="16527"/>
                  <a:pt x="166145" y="8325"/>
                </a:cubicBezTo>
                <a:cubicBezTo>
                  <a:pt x="128045" y="123"/>
                  <a:pt x="-13507" y="-3052"/>
                  <a:pt x="1045" y="3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D84C80E8-CD76-42A4-A3DD-8C7BB6234A3D}"/>
              </a:ext>
            </a:extLst>
          </p:cNvPr>
          <p:cNvSpPr/>
          <p:nvPr/>
        </p:nvSpPr>
        <p:spPr>
          <a:xfrm>
            <a:off x="2417536" y="11499062"/>
            <a:ext cx="440537" cy="75599"/>
          </a:xfrm>
          <a:custGeom>
            <a:avLst/>
            <a:gdLst>
              <a:gd name="connsiteX0" fmla="*/ 227 w 440537"/>
              <a:gd name="connsiteY0" fmla="*/ 75401 h 75599"/>
              <a:gd name="connsiteX1" fmla="*/ 193902 w 440537"/>
              <a:gd name="connsiteY1" fmla="*/ 24601 h 75599"/>
              <a:gd name="connsiteX2" fmla="*/ 365352 w 440537"/>
              <a:gd name="connsiteY2" fmla="*/ 43651 h 75599"/>
              <a:gd name="connsiteX3" fmla="*/ 439964 w 440537"/>
              <a:gd name="connsiteY3" fmla="*/ 57938 h 75599"/>
              <a:gd name="connsiteX4" fmla="*/ 330427 w 440537"/>
              <a:gd name="connsiteY4" fmla="*/ 21426 h 75599"/>
              <a:gd name="connsiteX5" fmla="*/ 233589 w 440537"/>
              <a:gd name="connsiteY5" fmla="*/ 2376 h 75599"/>
              <a:gd name="connsiteX6" fmla="*/ 227 w 440537"/>
              <a:gd name="connsiteY6" fmla="*/ 75401 h 7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37" h="75599">
                <a:moveTo>
                  <a:pt x="227" y="75401"/>
                </a:moveTo>
                <a:cubicBezTo>
                  <a:pt x="-6387" y="79105"/>
                  <a:pt x="133048" y="29893"/>
                  <a:pt x="193902" y="24601"/>
                </a:cubicBezTo>
                <a:cubicBezTo>
                  <a:pt x="254756" y="19309"/>
                  <a:pt x="324342" y="38095"/>
                  <a:pt x="365352" y="43651"/>
                </a:cubicBezTo>
                <a:cubicBezTo>
                  <a:pt x="406362" y="49207"/>
                  <a:pt x="445785" y="61642"/>
                  <a:pt x="439964" y="57938"/>
                </a:cubicBezTo>
                <a:cubicBezTo>
                  <a:pt x="434143" y="54234"/>
                  <a:pt x="364823" y="30686"/>
                  <a:pt x="330427" y="21426"/>
                </a:cubicBezTo>
                <a:cubicBezTo>
                  <a:pt x="296031" y="12166"/>
                  <a:pt x="289416" y="-6620"/>
                  <a:pt x="233589" y="2376"/>
                </a:cubicBezTo>
                <a:cubicBezTo>
                  <a:pt x="177762" y="11372"/>
                  <a:pt x="6841" y="71697"/>
                  <a:pt x="227" y="75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9E11DED0-1C15-4C15-864C-0E2001CD5EAF}"/>
              </a:ext>
            </a:extLst>
          </p:cNvPr>
          <p:cNvSpPr/>
          <p:nvPr/>
        </p:nvSpPr>
        <p:spPr>
          <a:xfrm>
            <a:off x="2236448" y="11467564"/>
            <a:ext cx="111481" cy="206982"/>
          </a:xfrm>
          <a:custGeom>
            <a:avLst/>
            <a:gdLst>
              <a:gd name="connsiteX0" fmla="*/ 111465 w 111481"/>
              <a:gd name="connsiteY0" fmla="*/ 536 h 206982"/>
              <a:gd name="connsiteX1" fmla="*/ 14627 w 111481"/>
              <a:gd name="connsiteY1" fmla="*/ 40224 h 206982"/>
              <a:gd name="connsiteX2" fmla="*/ 3515 w 111481"/>
              <a:gd name="connsiteY2" fmla="*/ 98961 h 206982"/>
              <a:gd name="connsiteX3" fmla="*/ 25740 w 111481"/>
              <a:gd name="connsiteY3" fmla="*/ 206911 h 206982"/>
              <a:gd name="connsiteX4" fmla="*/ 11452 w 111481"/>
              <a:gd name="connsiteY4" fmla="*/ 114836 h 206982"/>
              <a:gd name="connsiteX5" fmla="*/ 6690 w 111481"/>
              <a:gd name="connsiteY5" fmla="*/ 68799 h 206982"/>
              <a:gd name="connsiteX6" fmla="*/ 111465 w 111481"/>
              <a:gd name="connsiteY6" fmla="*/ 536 h 20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481" h="206982">
                <a:moveTo>
                  <a:pt x="111465" y="536"/>
                </a:moveTo>
                <a:cubicBezTo>
                  <a:pt x="112788" y="-4226"/>
                  <a:pt x="32619" y="23820"/>
                  <a:pt x="14627" y="40224"/>
                </a:cubicBezTo>
                <a:cubicBezTo>
                  <a:pt x="-3365" y="56628"/>
                  <a:pt x="1663" y="71180"/>
                  <a:pt x="3515" y="98961"/>
                </a:cubicBezTo>
                <a:cubicBezTo>
                  <a:pt x="5367" y="126742"/>
                  <a:pt x="24417" y="204265"/>
                  <a:pt x="25740" y="206911"/>
                </a:cubicBezTo>
                <a:cubicBezTo>
                  <a:pt x="27063" y="209557"/>
                  <a:pt x="14627" y="137855"/>
                  <a:pt x="11452" y="114836"/>
                </a:cubicBezTo>
                <a:cubicBezTo>
                  <a:pt x="8277" y="91817"/>
                  <a:pt x="-9450" y="85203"/>
                  <a:pt x="6690" y="68799"/>
                </a:cubicBezTo>
                <a:cubicBezTo>
                  <a:pt x="22830" y="52395"/>
                  <a:pt x="110142" y="5298"/>
                  <a:pt x="111465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99D86955-3407-45F1-8CA9-095C137CB152}"/>
              </a:ext>
            </a:extLst>
          </p:cNvPr>
          <p:cNvSpPr/>
          <p:nvPr/>
        </p:nvSpPr>
        <p:spPr>
          <a:xfrm>
            <a:off x="2270116" y="11658492"/>
            <a:ext cx="215504" cy="138624"/>
          </a:xfrm>
          <a:custGeom>
            <a:avLst/>
            <a:gdLst>
              <a:gd name="connsiteX0" fmla="*/ 9 w 215504"/>
              <a:gd name="connsiteY0" fmla="*/ 108 h 138624"/>
              <a:gd name="connsiteX1" fmla="*/ 127009 w 215504"/>
              <a:gd name="connsiteY1" fmla="*/ 130283 h 138624"/>
              <a:gd name="connsiteX2" fmla="*/ 214322 w 215504"/>
              <a:gd name="connsiteY2" fmla="*/ 125521 h 138624"/>
              <a:gd name="connsiteX3" fmla="*/ 174634 w 215504"/>
              <a:gd name="connsiteY3" fmla="*/ 125521 h 138624"/>
              <a:gd name="connsiteX4" fmla="*/ 133359 w 215504"/>
              <a:gd name="connsiteY4" fmla="*/ 108058 h 138624"/>
              <a:gd name="connsiteX5" fmla="*/ 9 w 215504"/>
              <a:gd name="connsiteY5" fmla="*/ 108 h 13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504" h="138624">
                <a:moveTo>
                  <a:pt x="9" y="108"/>
                </a:moveTo>
                <a:cubicBezTo>
                  <a:pt x="-1049" y="3812"/>
                  <a:pt x="91290" y="109381"/>
                  <a:pt x="127009" y="130283"/>
                </a:cubicBezTo>
                <a:cubicBezTo>
                  <a:pt x="162728" y="151185"/>
                  <a:pt x="206385" y="126315"/>
                  <a:pt x="214322" y="125521"/>
                </a:cubicBezTo>
                <a:cubicBezTo>
                  <a:pt x="222259" y="124727"/>
                  <a:pt x="188128" y="128431"/>
                  <a:pt x="174634" y="125521"/>
                </a:cubicBezTo>
                <a:cubicBezTo>
                  <a:pt x="161140" y="122611"/>
                  <a:pt x="161140" y="127373"/>
                  <a:pt x="133359" y="108058"/>
                </a:cubicBezTo>
                <a:cubicBezTo>
                  <a:pt x="105578" y="88743"/>
                  <a:pt x="1067" y="-3596"/>
                  <a:pt x="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AED047FB-CB1D-45A3-885C-A87FAC8B0D33}"/>
              </a:ext>
            </a:extLst>
          </p:cNvPr>
          <p:cNvSpPr/>
          <p:nvPr/>
        </p:nvSpPr>
        <p:spPr>
          <a:xfrm>
            <a:off x="2509838" y="11720513"/>
            <a:ext cx="220885" cy="222258"/>
          </a:xfrm>
          <a:custGeom>
            <a:avLst/>
            <a:gdLst>
              <a:gd name="connsiteX0" fmla="*/ 0 w 220885"/>
              <a:gd name="connsiteY0" fmla="*/ 0 h 222258"/>
              <a:gd name="connsiteX1" fmla="*/ 33337 w 220885"/>
              <a:gd name="connsiteY1" fmla="*/ 88900 h 222258"/>
              <a:gd name="connsiteX2" fmla="*/ 188912 w 220885"/>
              <a:gd name="connsiteY2" fmla="*/ 176212 h 222258"/>
              <a:gd name="connsiteX3" fmla="*/ 214312 w 220885"/>
              <a:gd name="connsiteY3" fmla="*/ 222250 h 222258"/>
              <a:gd name="connsiteX4" fmla="*/ 215900 w 220885"/>
              <a:gd name="connsiteY4" fmla="*/ 173037 h 222258"/>
              <a:gd name="connsiteX5" fmla="*/ 155575 w 220885"/>
              <a:gd name="connsiteY5" fmla="*/ 128587 h 222258"/>
              <a:gd name="connsiteX6" fmla="*/ 0 w 220885"/>
              <a:gd name="connsiteY6" fmla="*/ 0 h 22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885" h="222258">
                <a:moveTo>
                  <a:pt x="0" y="0"/>
                </a:moveTo>
                <a:cubicBezTo>
                  <a:pt x="926" y="29765"/>
                  <a:pt x="1852" y="59531"/>
                  <a:pt x="33337" y="88900"/>
                </a:cubicBezTo>
                <a:cubicBezTo>
                  <a:pt x="64822" y="118269"/>
                  <a:pt x="158750" y="153987"/>
                  <a:pt x="188912" y="176212"/>
                </a:cubicBezTo>
                <a:cubicBezTo>
                  <a:pt x="219074" y="198437"/>
                  <a:pt x="209814" y="222779"/>
                  <a:pt x="214312" y="222250"/>
                </a:cubicBezTo>
                <a:cubicBezTo>
                  <a:pt x="218810" y="221721"/>
                  <a:pt x="225689" y="188647"/>
                  <a:pt x="215900" y="173037"/>
                </a:cubicBezTo>
                <a:cubicBezTo>
                  <a:pt x="206111" y="157427"/>
                  <a:pt x="155575" y="128587"/>
                  <a:pt x="155575" y="12858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3B42984B-75D5-46ED-9666-BEB76DC9AEA4}"/>
              </a:ext>
            </a:extLst>
          </p:cNvPr>
          <p:cNvSpPr/>
          <p:nvPr/>
        </p:nvSpPr>
        <p:spPr>
          <a:xfrm>
            <a:off x="2347618" y="11447334"/>
            <a:ext cx="219848" cy="149467"/>
          </a:xfrm>
          <a:custGeom>
            <a:avLst/>
            <a:gdLst>
              <a:gd name="connsiteX0" fmla="*/ 1882 w 219848"/>
              <a:gd name="connsiteY0" fmla="*/ 129 h 149467"/>
              <a:gd name="connsiteX1" fmla="*/ 144757 w 219848"/>
              <a:gd name="connsiteY1" fmla="*/ 66804 h 149467"/>
              <a:gd name="connsiteX2" fmla="*/ 219370 w 219848"/>
              <a:gd name="connsiteY2" fmla="*/ 81091 h 149467"/>
              <a:gd name="connsiteX3" fmla="*/ 111420 w 219848"/>
              <a:gd name="connsiteY3" fmla="*/ 96966 h 149467"/>
              <a:gd name="connsiteX4" fmla="*/ 71732 w 219848"/>
              <a:gd name="connsiteY4" fmla="*/ 149354 h 149467"/>
              <a:gd name="connsiteX5" fmla="*/ 55857 w 219848"/>
              <a:gd name="connsiteY5" fmla="*/ 109666 h 149467"/>
              <a:gd name="connsiteX6" fmla="*/ 295 w 219848"/>
              <a:gd name="connsiteY6" fmla="*/ 66804 h 149467"/>
              <a:gd name="connsiteX7" fmla="*/ 82845 w 219848"/>
              <a:gd name="connsiteY7" fmla="*/ 100141 h 149467"/>
              <a:gd name="connsiteX8" fmla="*/ 165395 w 219848"/>
              <a:gd name="connsiteY8" fmla="*/ 85854 h 149467"/>
              <a:gd name="connsiteX9" fmla="*/ 1882 w 219848"/>
              <a:gd name="connsiteY9" fmla="*/ 129 h 14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848" h="149467">
                <a:moveTo>
                  <a:pt x="1882" y="129"/>
                </a:moveTo>
                <a:cubicBezTo>
                  <a:pt x="-1558" y="-3046"/>
                  <a:pt x="108509" y="53310"/>
                  <a:pt x="144757" y="66804"/>
                </a:cubicBezTo>
                <a:cubicBezTo>
                  <a:pt x="181005" y="80298"/>
                  <a:pt x="224926" y="76064"/>
                  <a:pt x="219370" y="81091"/>
                </a:cubicBezTo>
                <a:cubicBezTo>
                  <a:pt x="213814" y="86118"/>
                  <a:pt x="136026" y="85589"/>
                  <a:pt x="111420" y="96966"/>
                </a:cubicBezTo>
                <a:cubicBezTo>
                  <a:pt x="86814" y="108343"/>
                  <a:pt x="80992" y="147237"/>
                  <a:pt x="71732" y="149354"/>
                </a:cubicBezTo>
                <a:cubicBezTo>
                  <a:pt x="62472" y="151471"/>
                  <a:pt x="67763" y="123424"/>
                  <a:pt x="55857" y="109666"/>
                </a:cubicBezTo>
                <a:cubicBezTo>
                  <a:pt x="43951" y="95908"/>
                  <a:pt x="-4203" y="68392"/>
                  <a:pt x="295" y="66804"/>
                </a:cubicBezTo>
                <a:cubicBezTo>
                  <a:pt x="4793" y="65217"/>
                  <a:pt x="55328" y="96966"/>
                  <a:pt x="82845" y="100141"/>
                </a:cubicBezTo>
                <a:cubicBezTo>
                  <a:pt x="110362" y="103316"/>
                  <a:pt x="176772" y="99348"/>
                  <a:pt x="165395" y="85854"/>
                </a:cubicBezTo>
                <a:cubicBezTo>
                  <a:pt x="154018" y="72360"/>
                  <a:pt x="5322" y="3304"/>
                  <a:pt x="1882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A97BE93-7FB8-4F58-ABC9-4A36E03E2B11}"/>
              </a:ext>
            </a:extLst>
          </p:cNvPr>
          <p:cNvSpPr/>
          <p:nvPr/>
        </p:nvSpPr>
        <p:spPr>
          <a:xfrm>
            <a:off x="2328414" y="11466495"/>
            <a:ext cx="78236" cy="68280"/>
          </a:xfrm>
          <a:custGeom>
            <a:avLst/>
            <a:gdLst>
              <a:gd name="connsiteX0" fmla="*/ 59186 w 78236"/>
              <a:gd name="connsiteY0" fmla="*/ 18 h 68280"/>
              <a:gd name="connsiteX1" fmla="*/ 13149 w 78236"/>
              <a:gd name="connsiteY1" fmla="*/ 39705 h 68280"/>
              <a:gd name="connsiteX2" fmla="*/ 59186 w 78236"/>
              <a:gd name="connsiteY2" fmla="*/ 60343 h 68280"/>
              <a:gd name="connsiteX3" fmla="*/ 78236 w 78236"/>
              <a:gd name="connsiteY3" fmla="*/ 68280 h 68280"/>
              <a:gd name="connsiteX4" fmla="*/ 449 w 78236"/>
              <a:gd name="connsiteY4" fmla="*/ 34943 h 68280"/>
              <a:gd name="connsiteX5" fmla="*/ 59186 w 78236"/>
              <a:gd name="connsiteY5" fmla="*/ 18 h 6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236" h="68280">
                <a:moveTo>
                  <a:pt x="59186" y="18"/>
                </a:moveTo>
                <a:cubicBezTo>
                  <a:pt x="61303" y="812"/>
                  <a:pt x="13149" y="29651"/>
                  <a:pt x="13149" y="39705"/>
                </a:cubicBezTo>
                <a:cubicBezTo>
                  <a:pt x="13149" y="49759"/>
                  <a:pt x="59186" y="60343"/>
                  <a:pt x="59186" y="60343"/>
                </a:cubicBezTo>
                <a:cubicBezTo>
                  <a:pt x="70034" y="65105"/>
                  <a:pt x="78236" y="68280"/>
                  <a:pt x="78236" y="68280"/>
                </a:cubicBezTo>
                <a:cubicBezTo>
                  <a:pt x="68447" y="64047"/>
                  <a:pt x="6799" y="45262"/>
                  <a:pt x="449" y="34943"/>
                </a:cubicBezTo>
                <a:cubicBezTo>
                  <a:pt x="-5901" y="24624"/>
                  <a:pt x="57069" y="-776"/>
                  <a:pt x="5918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4C5B4007-3EEC-457A-8A1D-924D23169A03}"/>
              </a:ext>
            </a:extLst>
          </p:cNvPr>
          <p:cNvSpPr/>
          <p:nvPr/>
        </p:nvSpPr>
        <p:spPr>
          <a:xfrm>
            <a:off x="2847936" y="11566516"/>
            <a:ext cx="336479" cy="198729"/>
          </a:xfrm>
          <a:custGeom>
            <a:avLst/>
            <a:gdLst>
              <a:gd name="connsiteX0" fmla="*/ 39 w 336479"/>
              <a:gd name="connsiteY0" fmla="*/ 9 h 198729"/>
              <a:gd name="connsiteX1" fmla="*/ 211177 w 336479"/>
              <a:gd name="connsiteY1" fmla="*/ 109547 h 198729"/>
              <a:gd name="connsiteX2" fmla="*/ 335002 w 336479"/>
              <a:gd name="connsiteY2" fmla="*/ 198447 h 198729"/>
              <a:gd name="connsiteX3" fmla="*/ 276264 w 336479"/>
              <a:gd name="connsiteY3" fmla="*/ 136534 h 198729"/>
              <a:gd name="connsiteX4" fmla="*/ 228639 w 336479"/>
              <a:gd name="connsiteY4" fmla="*/ 103197 h 198729"/>
              <a:gd name="connsiteX5" fmla="*/ 39 w 336479"/>
              <a:gd name="connsiteY5" fmla="*/ 9 h 19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79" h="198729">
                <a:moveTo>
                  <a:pt x="39" y="9"/>
                </a:moveTo>
                <a:cubicBezTo>
                  <a:pt x="-2871" y="1067"/>
                  <a:pt x="155350" y="76474"/>
                  <a:pt x="211177" y="109547"/>
                </a:cubicBezTo>
                <a:cubicBezTo>
                  <a:pt x="267004" y="142620"/>
                  <a:pt x="324154" y="193949"/>
                  <a:pt x="335002" y="198447"/>
                </a:cubicBezTo>
                <a:cubicBezTo>
                  <a:pt x="345850" y="202945"/>
                  <a:pt x="293991" y="152409"/>
                  <a:pt x="276264" y="136534"/>
                </a:cubicBezTo>
                <a:cubicBezTo>
                  <a:pt x="258537" y="120659"/>
                  <a:pt x="269914" y="121982"/>
                  <a:pt x="228639" y="103197"/>
                </a:cubicBezTo>
                <a:cubicBezTo>
                  <a:pt x="187364" y="84412"/>
                  <a:pt x="2949" y="-1049"/>
                  <a:pt x="3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2619230-042B-4E7A-B55A-C170299F5DE2}"/>
              </a:ext>
            </a:extLst>
          </p:cNvPr>
          <p:cNvSpPr/>
          <p:nvPr/>
        </p:nvSpPr>
        <p:spPr>
          <a:xfrm>
            <a:off x="1914265" y="11962306"/>
            <a:ext cx="822257" cy="452588"/>
          </a:xfrm>
          <a:custGeom>
            <a:avLst/>
            <a:gdLst>
              <a:gd name="connsiteX0" fmla="*/ 813060 w 822257"/>
              <a:gd name="connsiteY0" fmla="*/ 1094 h 452588"/>
              <a:gd name="connsiteX1" fmla="*/ 574935 w 822257"/>
              <a:gd name="connsiteY1" fmla="*/ 143969 h 452588"/>
              <a:gd name="connsiteX2" fmla="*/ 108210 w 822257"/>
              <a:gd name="connsiteY2" fmla="*/ 421782 h 452588"/>
              <a:gd name="connsiteX3" fmla="*/ 11373 w 822257"/>
              <a:gd name="connsiteY3" fmla="*/ 436069 h 452588"/>
              <a:gd name="connsiteX4" fmla="*/ 297123 w 822257"/>
              <a:gd name="connsiteY4" fmla="*/ 336057 h 452588"/>
              <a:gd name="connsiteX5" fmla="*/ 728923 w 822257"/>
              <a:gd name="connsiteY5" fmla="*/ 91582 h 452588"/>
              <a:gd name="connsiteX6" fmla="*/ 813060 w 822257"/>
              <a:gd name="connsiteY6" fmla="*/ 1094 h 4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257" h="452588">
                <a:moveTo>
                  <a:pt x="813060" y="1094"/>
                </a:moveTo>
                <a:cubicBezTo>
                  <a:pt x="787395" y="9825"/>
                  <a:pt x="574935" y="143969"/>
                  <a:pt x="574935" y="143969"/>
                </a:cubicBezTo>
                <a:cubicBezTo>
                  <a:pt x="457460" y="214084"/>
                  <a:pt x="202137" y="373099"/>
                  <a:pt x="108210" y="421782"/>
                </a:cubicBezTo>
                <a:cubicBezTo>
                  <a:pt x="14283" y="470465"/>
                  <a:pt x="-20112" y="450356"/>
                  <a:pt x="11373" y="436069"/>
                </a:cubicBezTo>
                <a:cubicBezTo>
                  <a:pt x="42858" y="421782"/>
                  <a:pt x="177531" y="393471"/>
                  <a:pt x="297123" y="336057"/>
                </a:cubicBezTo>
                <a:cubicBezTo>
                  <a:pt x="416715" y="278643"/>
                  <a:pt x="647167" y="146086"/>
                  <a:pt x="728923" y="91582"/>
                </a:cubicBezTo>
                <a:cubicBezTo>
                  <a:pt x="810679" y="37078"/>
                  <a:pt x="838725" y="-7637"/>
                  <a:pt x="813060" y="1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EE1E5965-13F8-495B-AA8F-03E2FDCCE300}"/>
              </a:ext>
            </a:extLst>
          </p:cNvPr>
          <p:cNvSpPr/>
          <p:nvPr/>
        </p:nvSpPr>
        <p:spPr>
          <a:xfrm>
            <a:off x="1565107" y="12399459"/>
            <a:ext cx="398683" cy="164512"/>
          </a:xfrm>
          <a:custGeom>
            <a:avLst/>
            <a:gdLst>
              <a:gd name="connsiteX0" fmla="*/ 398631 w 398683"/>
              <a:gd name="connsiteY0" fmla="*/ 504 h 164512"/>
              <a:gd name="connsiteX1" fmla="*/ 143043 w 398683"/>
              <a:gd name="connsiteY1" fmla="*/ 90991 h 164512"/>
              <a:gd name="connsiteX2" fmla="*/ 168 w 398683"/>
              <a:gd name="connsiteY2" fmla="*/ 162429 h 164512"/>
              <a:gd name="connsiteX3" fmla="*/ 120818 w 398683"/>
              <a:gd name="connsiteY3" fmla="*/ 133854 h 164512"/>
              <a:gd name="connsiteX4" fmla="*/ 398631 w 398683"/>
              <a:gd name="connsiteY4" fmla="*/ 504 h 16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683" h="164512">
                <a:moveTo>
                  <a:pt x="398631" y="504"/>
                </a:moveTo>
                <a:cubicBezTo>
                  <a:pt x="402335" y="-6640"/>
                  <a:pt x="209453" y="64004"/>
                  <a:pt x="143043" y="90991"/>
                </a:cubicBezTo>
                <a:cubicBezTo>
                  <a:pt x="76633" y="117978"/>
                  <a:pt x="3872" y="155285"/>
                  <a:pt x="168" y="162429"/>
                </a:cubicBezTo>
                <a:cubicBezTo>
                  <a:pt x="-3536" y="169573"/>
                  <a:pt x="54408" y="157931"/>
                  <a:pt x="120818" y="133854"/>
                </a:cubicBezTo>
                <a:cubicBezTo>
                  <a:pt x="187228" y="109777"/>
                  <a:pt x="394927" y="7648"/>
                  <a:pt x="398631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608A716-5143-4C70-B747-7DDEE64F97E0}"/>
              </a:ext>
            </a:extLst>
          </p:cNvPr>
          <p:cNvSpPr/>
          <p:nvPr/>
        </p:nvSpPr>
        <p:spPr>
          <a:xfrm>
            <a:off x="2965449" y="11699229"/>
            <a:ext cx="178071" cy="151827"/>
          </a:xfrm>
          <a:custGeom>
            <a:avLst/>
            <a:gdLst>
              <a:gd name="connsiteX0" fmla="*/ 1 w 178071"/>
              <a:gd name="connsiteY0" fmla="*/ 646 h 151827"/>
              <a:gd name="connsiteX1" fmla="*/ 171451 w 178071"/>
              <a:gd name="connsiteY1" fmla="*/ 118121 h 151827"/>
              <a:gd name="connsiteX2" fmla="*/ 107951 w 178071"/>
              <a:gd name="connsiteY2" fmla="*/ 149871 h 151827"/>
              <a:gd name="connsiteX3" fmla="*/ 174626 w 178071"/>
              <a:gd name="connsiteY3" fmla="*/ 73671 h 151827"/>
              <a:gd name="connsiteX4" fmla="*/ 1 w 178071"/>
              <a:gd name="connsiteY4" fmla="*/ 646 h 15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71" h="151827">
                <a:moveTo>
                  <a:pt x="1" y="646"/>
                </a:moveTo>
                <a:cubicBezTo>
                  <a:pt x="-528" y="8054"/>
                  <a:pt x="153459" y="93250"/>
                  <a:pt x="171451" y="118121"/>
                </a:cubicBezTo>
                <a:cubicBezTo>
                  <a:pt x="189443" y="142992"/>
                  <a:pt x="107422" y="157279"/>
                  <a:pt x="107951" y="149871"/>
                </a:cubicBezTo>
                <a:cubicBezTo>
                  <a:pt x="108480" y="142463"/>
                  <a:pt x="196322" y="95896"/>
                  <a:pt x="174626" y="73671"/>
                </a:cubicBezTo>
                <a:cubicBezTo>
                  <a:pt x="152930" y="51446"/>
                  <a:pt x="530" y="-6762"/>
                  <a:pt x="1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EE354EDE-ABE0-4D2F-88E9-DCFA0A435190}"/>
              </a:ext>
            </a:extLst>
          </p:cNvPr>
          <p:cNvSpPr/>
          <p:nvPr/>
        </p:nvSpPr>
        <p:spPr>
          <a:xfrm>
            <a:off x="2615503" y="11991764"/>
            <a:ext cx="318234" cy="435213"/>
          </a:xfrm>
          <a:custGeom>
            <a:avLst/>
            <a:gdLst>
              <a:gd name="connsiteX0" fmla="*/ 318197 w 318234"/>
              <a:gd name="connsiteY0" fmla="*/ 211 h 435213"/>
              <a:gd name="connsiteX1" fmla="*/ 70547 w 318234"/>
              <a:gd name="connsiteY1" fmla="*/ 270086 h 435213"/>
              <a:gd name="connsiteX2" fmla="*/ 697 w 318234"/>
              <a:gd name="connsiteY2" fmla="*/ 435186 h 435213"/>
              <a:gd name="connsiteX3" fmla="*/ 35622 w 318234"/>
              <a:gd name="connsiteY3" fmla="*/ 282786 h 435213"/>
              <a:gd name="connsiteX4" fmla="*/ 51497 w 318234"/>
              <a:gd name="connsiteY4" fmla="*/ 225636 h 435213"/>
              <a:gd name="connsiteX5" fmla="*/ 318197 w 318234"/>
              <a:gd name="connsiteY5" fmla="*/ 211 h 4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234" h="435213">
                <a:moveTo>
                  <a:pt x="318197" y="211"/>
                </a:moveTo>
                <a:cubicBezTo>
                  <a:pt x="321372" y="7619"/>
                  <a:pt x="123464" y="197590"/>
                  <a:pt x="70547" y="270086"/>
                </a:cubicBezTo>
                <a:cubicBezTo>
                  <a:pt x="17630" y="342582"/>
                  <a:pt x="6518" y="433069"/>
                  <a:pt x="697" y="435186"/>
                </a:cubicBezTo>
                <a:cubicBezTo>
                  <a:pt x="-5124" y="437303"/>
                  <a:pt x="27155" y="317711"/>
                  <a:pt x="35622" y="282786"/>
                </a:cubicBezTo>
                <a:cubicBezTo>
                  <a:pt x="44089" y="247861"/>
                  <a:pt x="9164" y="269028"/>
                  <a:pt x="51497" y="225636"/>
                </a:cubicBezTo>
                <a:cubicBezTo>
                  <a:pt x="93830" y="182244"/>
                  <a:pt x="315022" y="-7197"/>
                  <a:pt x="318197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76C32279-0A85-4F08-A9CA-1B238FB026C3}"/>
              </a:ext>
            </a:extLst>
          </p:cNvPr>
          <p:cNvSpPr/>
          <p:nvPr/>
        </p:nvSpPr>
        <p:spPr>
          <a:xfrm>
            <a:off x="1519392" y="12569853"/>
            <a:ext cx="715956" cy="187269"/>
          </a:xfrm>
          <a:custGeom>
            <a:avLst/>
            <a:gdLst>
              <a:gd name="connsiteX0" fmla="*/ 39533 w 715956"/>
              <a:gd name="connsiteY0" fmla="*/ 177772 h 187269"/>
              <a:gd name="connsiteX1" fmla="*/ 87158 w 715956"/>
              <a:gd name="connsiteY1" fmla="*/ 152372 h 187269"/>
              <a:gd name="connsiteX2" fmla="*/ 557058 w 715956"/>
              <a:gd name="connsiteY2" fmla="*/ 28547 h 187269"/>
              <a:gd name="connsiteX3" fmla="*/ 712633 w 715956"/>
              <a:gd name="connsiteY3" fmla="*/ 69822 h 187269"/>
              <a:gd name="connsiteX4" fmla="*/ 652308 w 715956"/>
              <a:gd name="connsiteY4" fmla="*/ 15847 h 187269"/>
              <a:gd name="connsiteX5" fmla="*/ 522133 w 715956"/>
              <a:gd name="connsiteY5" fmla="*/ 12672 h 187269"/>
              <a:gd name="connsiteX6" fmla="*/ 39533 w 715956"/>
              <a:gd name="connsiteY6" fmla="*/ 177772 h 18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956" h="187269">
                <a:moveTo>
                  <a:pt x="39533" y="177772"/>
                </a:moveTo>
                <a:cubicBezTo>
                  <a:pt x="-32963" y="201055"/>
                  <a:pt x="904" y="177243"/>
                  <a:pt x="87158" y="152372"/>
                </a:cubicBezTo>
                <a:cubicBezTo>
                  <a:pt x="173412" y="127501"/>
                  <a:pt x="452812" y="42305"/>
                  <a:pt x="557058" y="28547"/>
                </a:cubicBezTo>
                <a:cubicBezTo>
                  <a:pt x="661304" y="14789"/>
                  <a:pt x="696758" y="71939"/>
                  <a:pt x="712633" y="69822"/>
                </a:cubicBezTo>
                <a:cubicBezTo>
                  <a:pt x="728508" y="67705"/>
                  <a:pt x="684058" y="25372"/>
                  <a:pt x="652308" y="15847"/>
                </a:cubicBezTo>
                <a:cubicBezTo>
                  <a:pt x="620558" y="6322"/>
                  <a:pt x="623204" y="-12728"/>
                  <a:pt x="522133" y="12672"/>
                </a:cubicBezTo>
                <a:cubicBezTo>
                  <a:pt x="421062" y="38072"/>
                  <a:pt x="112029" y="154489"/>
                  <a:pt x="39533" y="17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D417B92-E5B6-4942-BFA6-90559C2543CF}"/>
              </a:ext>
            </a:extLst>
          </p:cNvPr>
          <p:cNvSpPr/>
          <p:nvPr/>
        </p:nvSpPr>
        <p:spPr>
          <a:xfrm>
            <a:off x="3586722" y="12121316"/>
            <a:ext cx="211331" cy="238262"/>
          </a:xfrm>
          <a:custGeom>
            <a:avLst/>
            <a:gdLst>
              <a:gd name="connsiteX0" fmla="*/ 131203 w 211331"/>
              <a:gd name="connsiteY0" fmla="*/ 834 h 238262"/>
              <a:gd name="connsiteX1" fmla="*/ 1028 w 211331"/>
              <a:gd name="connsiteY1" fmla="*/ 232609 h 238262"/>
              <a:gd name="connsiteX2" fmla="*/ 207403 w 211331"/>
              <a:gd name="connsiteY2" fmla="*/ 156409 h 238262"/>
              <a:gd name="connsiteX3" fmla="*/ 131203 w 211331"/>
              <a:gd name="connsiteY3" fmla="*/ 834 h 23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31" h="238262">
                <a:moveTo>
                  <a:pt x="131203" y="834"/>
                </a:moveTo>
                <a:cubicBezTo>
                  <a:pt x="96807" y="13534"/>
                  <a:pt x="-11672" y="206680"/>
                  <a:pt x="1028" y="232609"/>
                </a:cubicBezTo>
                <a:cubicBezTo>
                  <a:pt x="13728" y="258538"/>
                  <a:pt x="187295" y="188688"/>
                  <a:pt x="207403" y="156409"/>
                </a:cubicBezTo>
                <a:cubicBezTo>
                  <a:pt x="227511" y="124130"/>
                  <a:pt x="165599" y="-11866"/>
                  <a:pt x="131203" y="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3BE462C-91F2-4A78-9F05-51B7DBBCD570}"/>
              </a:ext>
            </a:extLst>
          </p:cNvPr>
          <p:cNvSpPr/>
          <p:nvPr/>
        </p:nvSpPr>
        <p:spPr>
          <a:xfrm>
            <a:off x="2449653" y="12524817"/>
            <a:ext cx="217911" cy="145370"/>
          </a:xfrm>
          <a:custGeom>
            <a:avLst/>
            <a:gdLst>
              <a:gd name="connsiteX0" fmla="*/ 217347 w 217911"/>
              <a:gd name="connsiteY0" fmla="*/ 3733 h 145370"/>
              <a:gd name="connsiteX1" fmla="*/ 23672 w 217911"/>
              <a:gd name="connsiteY1" fmla="*/ 98983 h 145370"/>
              <a:gd name="connsiteX2" fmla="*/ 4622 w 217911"/>
              <a:gd name="connsiteY2" fmla="*/ 143433 h 145370"/>
              <a:gd name="connsiteX3" fmla="*/ 36372 w 217911"/>
              <a:gd name="connsiteY3" fmla="*/ 38658 h 145370"/>
              <a:gd name="connsiteX4" fmla="*/ 80822 w 217911"/>
              <a:gd name="connsiteY4" fmla="*/ 19608 h 145370"/>
              <a:gd name="connsiteX5" fmla="*/ 217347 w 217911"/>
              <a:gd name="connsiteY5" fmla="*/ 3733 h 14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11" h="145370">
                <a:moveTo>
                  <a:pt x="217347" y="3733"/>
                </a:moveTo>
                <a:cubicBezTo>
                  <a:pt x="207822" y="16962"/>
                  <a:pt x="59126" y="75700"/>
                  <a:pt x="23672" y="98983"/>
                </a:cubicBezTo>
                <a:cubicBezTo>
                  <a:pt x="-11782" y="122266"/>
                  <a:pt x="2505" y="153487"/>
                  <a:pt x="4622" y="143433"/>
                </a:cubicBezTo>
                <a:cubicBezTo>
                  <a:pt x="6739" y="133379"/>
                  <a:pt x="23672" y="59295"/>
                  <a:pt x="36372" y="38658"/>
                </a:cubicBezTo>
                <a:cubicBezTo>
                  <a:pt x="49072" y="18021"/>
                  <a:pt x="48543" y="22783"/>
                  <a:pt x="80822" y="19608"/>
                </a:cubicBezTo>
                <a:cubicBezTo>
                  <a:pt x="113101" y="16433"/>
                  <a:pt x="226872" y="-9496"/>
                  <a:pt x="217347" y="3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A2FD9747-8DAD-4A12-8B24-A8BC5199B9B6}"/>
              </a:ext>
            </a:extLst>
          </p:cNvPr>
          <p:cNvSpPr/>
          <p:nvPr/>
        </p:nvSpPr>
        <p:spPr>
          <a:xfrm>
            <a:off x="2522822" y="12314973"/>
            <a:ext cx="738117" cy="395622"/>
          </a:xfrm>
          <a:custGeom>
            <a:avLst/>
            <a:gdLst>
              <a:gd name="connsiteX0" fmla="*/ 737903 w 738117"/>
              <a:gd name="connsiteY0" fmla="*/ 852 h 395622"/>
              <a:gd name="connsiteX1" fmla="*/ 410878 w 738117"/>
              <a:gd name="connsiteY1" fmla="*/ 194527 h 395622"/>
              <a:gd name="connsiteX2" fmla="*/ 1303 w 738117"/>
              <a:gd name="connsiteY2" fmla="*/ 394552 h 395622"/>
              <a:gd name="connsiteX3" fmla="*/ 287053 w 738117"/>
              <a:gd name="connsiteY3" fmla="*/ 267552 h 395622"/>
              <a:gd name="connsiteX4" fmla="*/ 458503 w 738117"/>
              <a:gd name="connsiteY4" fmla="*/ 127852 h 395622"/>
              <a:gd name="connsiteX5" fmla="*/ 737903 w 738117"/>
              <a:gd name="connsiteY5" fmla="*/ 852 h 39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117" h="395622">
                <a:moveTo>
                  <a:pt x="737903" y="852"/>
                </a:moveTo>
                <a:cubicBezTo>
                  <a:pt x="729965" y="11965"/>
                  <a:pt x="533645" y="128910"/>
                  <a:pt x="410878" y="194527"/>
                </a:cubicBezTo>
                <a:cubicBezTo>
                  <a:pt x="288111" y="260144"/>
                  <a:pt x="21940" y="382381"/>
                  <a:pt x="1303" y="394552"/>
                </a:cubicBezTo>
                <a:cubicBezTo>
                  <a:pt x="-19334" y="406723"/>
                  <a:pt x="210853" y="312002"/>
                  <a:pt x="287053" y="267552"/>
                </a:cubicBezTo>
                <a:cubicBezTo>
                  <a:pt x="363253" y="223102"/>
                  <a:pt x="385478" y="165423"/>
                  <a:pt x="458503" y="127852"/>
                </a:cubicBezTo>
                <a:cubicBezTo>
                  <a:pt x="531528" y="90281"/>
                  <a:pt x="745841" y="-10261"/>
                  <a:pt x="737903" y="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9F22A168-2D51-4FE7-B709-5C877BCC21B2}"/>
              </a:ext>
            </a:extLst>
          </p:cNvPr>
          <p:cNvSpPr/>
          <p:nvPr/>
        </p:nvSpPr>
        <p:spPr>
          <a:xfrm>
            <a:off x="3093395" y="11750837"/>
            <a:ext cx="308371" cy="268902"/>
          </a:xfrm>
          <a:custGeom>
            <a:avLst/>
            <a:gdLst>
              <a:gd name="connsiteX0" fmla="*/ 307030 w 308371"/>
              <a:gd name="connsiteY0" fmla="*/ 15713 h 268902"/>
              <a:gd name="connsiteX1" fmla="*/ 30805 w 308371"/>
              <a:gd name="connsiteY1" fmla="*/ 142713 h 268902"/>
              <a:gd name="connsiteX2" fmla="*/ 18105 w 308371"/>
              <a:gd name="connsiteY2" fmla="*/ 266538 h 268902"/>
              <a:gd name="connsiteX3" fmla="*/ 132405 w 308371"/>
              <a:gd name="connsiteY3" fmla="*/ 28413 h 268902"/>
              <a:gd name="connsiteX4" fmla="*/ 307030 w 308371"/>
              <a:gd name="connsiteY4" fmla="*/ 15713 h 2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371" h="268902">
                <a:moveTo>
                  <a:pt x="307030" y="15713"/>
                </a:moveTo>
                <a:cubicBezTo>
                  <a:pt x="290097" y="34763"/>
                  <a:pt x="78959" y="100909"/>
                  <a:pt x="30805" y="142713"/>
                </a:cubicBezTo>
                <a:cubicBezTo>
                  <a:pt x="-17349" y="184517"/>
                  <a:pt x="1172" y="285588"/>
                  <a:pt x="18105" y="266538"/>
                </a:cubicBezTo>
                <a:cubicBezTo>
                  <a:pt x="35038" y="247488"/>
                  <a:pt x="89013" y="68101"/>
                  <a:pt x="132405" y="28413"/>
                </a:cubicBezTo>
                <a:cubicBezTo>
                  <a:pt x="175797" y="-11275"/>
                  <a:pt x="323963" y="-3337"/>
                  <a:pt x="307030" y="15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751210D-2FC1-4047-A332-CC7A65C86F2E}"/>
              </a:ext>
            </a:extLst>
          </p:cNvPr>
          <p:cNvSpPr/>
          <p:nvPr/>
        </p:nvSpPr>
        <p:spPr>
          <a:xfrm>
            <a:off x="3028876" y="12517936"/>
            <a:ext cx="257349" cy="278461"/>
          </a:xfrm>
          <a:custGeom>
            <a:avLst/>
            <a:gdLst>
              <a:gd name="connsiteX0" fmla="*/ 257249 w 257349"/>
              <a:gd name="connsiteY0" fmla="*/ 1089 h 278461"/>
              <a:gd name="connsiteX1" fmla="*/ 69924 w 257349"/>
              <a:gd name="connsiteY1" fmla="*/ 245564 h 278461"/>
              <a:gd name="connsiteX2" fmla="*/ 74 w 257349"/>
              <a:gd name="connsiteY2" fmla="*/ 270964 h 278461"/>
              <a:gd name="connsiteX3" fmla="*/ 57224 w 257349"/>
              <a:gd name="connsiteY3" fmla="*/ 197939 h 278461"/>
              <a:gd name="connsiteX4" fmla="*/ 95324 w 257349"/>
              <a:gd name="connsiteY4" fmla="*/ 156664 h 278461"/>
              <a:gd name="connsiteX5" fmla="*/ 257249 w 257349"/>
              <a:gd name="connsiteY5" fmla="*/ 1089 h 27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349" h="278461">
                <a:moveTo>
                  <a:pt x="257249" y="1089"/>
                </a:moveTo>
                <a:cubicBezTo>
                  <a:pt x="253016" y="15906"/>
                  <a:pt x="112786" y="200585"/>
                  <a:pt x="69924" y="245564"/>
                </a:cubicBezTo>
                <a:cubicBezTo>
                  <a:pt x="27061" y="290543"/>
                  <a:pt x="2191" y="278901"/>
                  <a:pt x="74" y="270964"/>
                </a:cubicBezTo>
                <a:cubicBezTo>
                  <a:pt x="-2043" y="263027"/>
                  <a:pt x="41349" y="216989"/>
                  <a:pt x="57224" y="197939"/>
                </a:cubicBezTo>
                <a:cubicBezTo>
                  <a:pt x="73099" y="178889"/>
                  <a:pt x="59341" y="186297"/>
                  <a:pt x="95324" y="156664"/>
                </a:cubicBezTo>
                <a:cubicBezTo>
                  <a:pt x="131307" y="127031"/>
                  <a:pt x="261482" y="-13728"/>
                  <a:pt x="257249" y="1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9BCA9AB3-72CE-4138-9F96-A0F4F0450893}"/>
              </a:ext>
            </a:extLst>
          </p:cNvPr>
          <p:cNvSpPr/>
          <p:nvPr/>
        </p:nvSpPr>
        <p:spPr>
          <a:xfrm>
            <a:off x="2558800" y="12531096"/>
            <a:ext cx="505111" cy="241975"/>
          </a:xfrm>
          <a:custGeom>
            <a:avLst/>
            <a:gdLst>
              <a:gd name="connsiteX0" fmla="*/ 505075 w 505111"/>
              <a:gd name="connsiteY0" fmla="*/ 629 h 241975"/>
              <a:gd name="connsiteX1" fmla="*/ 305050 w 505111"/>
              <a:gd name="connsiteY1" fmla="*/ 133979 h 241975"/>
              <a:gd name="connsiteX2" fmla="*/ 250 w 505111"/>
              <a:gd name="connsiteY2" fmla="*/ 241929 h 241975"/>
              <a:gd name="connsiteX3" fmla="*/ 254250 w 505111"/>
              <a:gd name="connsiteY3" fmla="*/ 146679 h 241975"/>
              <a:gd name="connsiteX4" fmla="*/ 320925 w 505111"/>
              <a:gd name="connsiteY4" fmla="*/ 86354 h 241975"/>
              <a:gd name="connsiteX5" fmla="*/ 505075 w 505111"/>
              <a:gd name="connsiteY5" fmla="*/ 629 h 24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111" h="241975">
                <a:moveTo>
                  <a:pt x="505075" y="629"/>
                </a:moveTo>
                <a:cubicBezTo>
                  <a:pt x="502429" y="8566"/>
                  <a:pt x="389187" y="93762"/>
                  <a:pt x="305050" y="133979"/>
                </a:cubicBezTo>
                <a:cubicBezTo>
                  <a:pt x="220913" y="174196"/>
                  <a:pt x="8717" y="239812"/>
                  <a:pt x="250" y="241929"/>
                </a:cubicBezTo>
                <a:cubicBezTo>
                  <a:pt x="-8217" y="244046"/>
                  <a:pt x="200804" y="172608"/>
                  <a:pt x="254250" y="146679"/>
                </a:cubicBezTo>
                <a:cubicBezTo>
                  <a:pt x="307696" y="120750"/>
                  <a:pt x="275946" y="110696"/>
                  <a:pt x="320925" y="86354"/>
                </a:cubicBezTo>
                <a:cubicBezTo>
                  <a:pt x="365904" y="62012"/>
                  <a:pt x="507721" y="-7308"/>
                  <a:pt x="505075" y="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7D3ABF2-A3A4-4507-A7AA-F216350B2A4B}"/>
              </a:ext>
            </a:extLst>
          </p:cNvPr>
          <p:cNvSpPr/>
          <p:nvPr/>
        </p:nvSpPr>
        <p:spPr>
          <a:xfrm>
            <a:off x="3770576" y="12560343"/>
            <a:ext cx="182489" cy="264930"/>
          </a:xfrm>
          <a:custGeom>
            <a:avLst/>
            <a:gdLst>
              <a:gd name="connsiteX0" fmla="*/ 182299 w 182489"/>
              <a:gd name="connsiteY0" fmla="*/ 3132 h 264930"/>
              <a:gd name="connsiteX1" fmla="*/ 4499 w 182489"/>
              <a:gd name="connsiteY1" fmla="*/ 260307 h 264930"/>
              <a:gd name="connsiteX2" fmla="*/ 52124 w 182489"/>
              <a:gd name="connsiteY2" fmla="*/ 165057 h 264930"/>
              <a:gd name="connsiteX3" fmla="*/ 39424 w 182489"/>
              <a:gd name="connsiteY3" fmla="*/ 120607 h 264930"/>
              <a:gd name="connsiteX4" fmla="*/ 182299 w 182489"/>
              <a:gd name="connsiteY4" fmla="*/ 3132 h 26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489" h="264930">
                <a:moveTo>
                  <a:pt x="182299" y="3132"/>
                </a:moveTo>
                <a:cubicBezTo>
                  <a:pt x="176478" y="26415"/>
                  <a:pt x="26195" y="233320"/>
                  <a:pt x="4499" y="260307"/>
                </a:cubicBezTo>
                <a:cubicBezTo>
                  <a:pt x="-17197" y="287294"/>
                  <a:pt x="46303" y="188340"/>
                  <a:pt x="52124" y="165057"/>
                </a:cubicBezTo>
                <a:cubicBezTo>
                  <a:pt x="57945" y="141774"/>
                  <a:pt x="19845" y="148124"/>
                  <a:pt x="39424" y="120607"/>
                </a:cubicBezTo>
                <a:cubicBezTo>
                  <a:pt x="59003" y="93090"/>
                  <a:pt x="188120" y="-20151"/>
                  <a:pt x="182299" y="3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5FAABE5-217E-4AE4-9267-C87ADA1BFF50}"/>
              </a:ext>
            </a:extLst>
          </p:cNvPr>
          <p:cNvSpPr/>
          <p:nvPr/>
        </p:nvSpPr>
        <p:spPr>
          <a:xfrm>
            <a:off x="2992212" y="10905532"/>
            <a:ext cx="676572" cy="833439"/>
          </a:xfrm>
          <a:custGeom>
            <a:avLst/>
            <a:gdLst>
              <a:gd name="connsiteX0" fmla="*/ 445255 w 676572"/>
              <a:gd name="connsiteY0" fmla="*/ 71501 h 833439"/>
              <a:gd name="connsiteX1" fmla="*/ 411388 w 676572"/>
              <a:gd name="connsiteY1" fmla="*/ 29168 h 833439"/>
              <a:gd name="connsiteX2" fmla="*/ 216655 w 676572"/>
              <a:gd name="connsiteY2" fmla="*/ 321268 h 833439"/>
              <a:gd name="connsiteX3" fmla="*/ 242055 w 676572"/>
              <a:gd name="connsiteY3" fmla="*/ 647235 h 833439"/>
              <a:gd name="connsiteX4" fmla="*/ 623055 w 676572"/>
              <a:gd name="connsiteY4" fmla="*/ 693801 h 833439"/>
              <a:gd name="connsiteX5" fmla="*/ 665388 w 676572"/>
              <a:gd name="connsiteY5" fmla="*/ 706501 h 833439"/>
              <a:gd name="connsiteX6" fmla="*/ 631521 w 676572"/>
              <a:gd name="connsiteY6" fmla="*/ 816568 h 833439"/>
              <a:gd name="connsiteX7" fmla="*/ 652688 w 676572"/>
              <a:gd name="connsiteY7" fmla="*/ 829268 h 833439"/>
              <a:gd name="connsiteX8" fmla="*/ 242055 w 676572"/>
              <a:gd name="connsiteY8" fmla="*/ 778468 h 833439"/>
              <a:gd name="connsiteX9" fmla="*/ 144688 w 676572"/>
              <a:gd name="connsiteY9" fmla="*/ 583735 h 833439"/>
              <a:gd name="connsiteX10" fmla="*/ 131988 w 676572"/>
              <a:gd name="connsiteY10" fmla="*/ 346668 h 833439"/>
              <a:gd name="connsiteX11" fmla="*/ 755 w 676572"/>
              <a:gd name="connsiteY11" fmla="*/ 300101 h 833439"/>
              <a:gd name="connsiteX12" fmla="*/ 199721 w 676572"/>
              <a:gd name="connsiteY12" fmla="*/ 194268 h 833439"/>
              <a:gd name="connsiteX13" fmla="*/ 419855 w 676572"/>
              <a:gd name="connsiteY13" fmla="*/ 3768 h 833439"/>
              <a:gd name="connsiteX14" fmla="*/ 445255 w 676572"/>
              <a:gd name="connsiteY14" fmla="*/ 71501 h 83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6572" h="833439">
                <a:moveTo>
                  <a:pt x="445255" y="71501"/>
                </a:moveTo>
                <a:cubicBezTo>
                  <a:pt x="443844" y="75734"/>
                  <a:pt x="449488" y="-12460"/>
                  <a:pt x="411388" y="29168"/>
                </a:cubicBezTo>
                <a:cubicBezTo>
                  <a:pt x="373288" y="70796"/>
                  <a:pt x="244877" y="218257"/>
                  <a:pt x="216655" y="321268"/>
                </a:cubicBezTo>
                <a:cubicBezTo>
                  <a:pt x="188433" y="424279"/>
                  <a:pt x="174322" y="585146"/>
                  <a:pt x="242055" y="647235"/>
                </a:cubicBezTo>
                <a:cubicBezTo>
                  <a:pt x="309788" y="709324"/>
                  <a:pt x="552500" y="683923"/>
                  <a:pt x="623055" y="693801"/>
                </a:cubicBezTo>
                <a:cubicBezTo>
                  <a:pt x="693611" y="703679"/>
                  <a:pt x="663977" y="686040"/>
                  <a:pt x="665388" y="706501"/>
                </a:cubicBezTo>
                <a:cubicBezTo>
                  <a:pt x="666799" y="726962"/>
                  <a:pt x="633638" y="796107"/>
                  <a:pt x="631521" y="816568"/>
                </a:cubicBezTo>
                <a:cubicBezTo>
                  <a:pt x="629404" y="837029"/>
                  <a:pt x="717599" y="835618"/>
                  <a:pt x="652688" y="829268"/>
                </a:cubicBezTo>
                <a:cubicBezTo>
                  <a:pt x="587777" y="822918"/>
                  <a:pt x="326722" y="819390"/>
                  <a:pt x="242055" y="778468"/>
                </a:cubicBezTo>
                <a:cubicBezTo>
                  <a:pt x="157388" y="737546"/>
                  <a:pt x="163032" y="655702"/>
                  <a:pt x="144688" y="583735"/>
                </a:cubicBezTo>
                <a:cubicBezTo>
                  <a:pt x="126343" y="511768"/>
                  <a:pt x="155977" y="393940"/>
                  <a:pt x="131988" y="346668"/>
                </a:cubicBezTo>
                <a:cubicBezTo>
                  <a:pt x="107999" y="299396"/>
                  <a:pt x="-10534" y="325501"/>
                  <a:pt x="755" y="300101"/>
                </a:cubicBezTo>
                <a:cubicBezTo>
                  <a:pt x="12044" y="274701"/>
                  <a:pt x="129871" y="243657"/>
                  <a:pt x="199721" y="194268"/>
                </a:cubicBezTo>
                <a:cubicBezTo>
                  <a:pt x="269571" y="144879"/>
                  <a:pt x="377522" y="26346"/>
                  <a:pt x="419855" y="3768"/>
                </a:cubicBezTo>
                <a:cubicBezTo>
                  <a:pt x="462188" y="-18810"/>
                  <a:pt x="446666" y="67268"/>
                  <a:pt x="445255" y="7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85D100F-1A9E-44D6-B642-54D672AA2457}"/>
              </a:ext>
            </a:extLst>
          </p:cNvPr>
          <p:cNvSpPr/>
          <p:nvPr/>
        </p:nvSpPr>
        <p:spPr>
          <a:xfrm>
            <a:off x="2251821" y="10131304"/>
            <a:ext cx="375779" cy="514308"/>
          </a:xfrm>
          <a:custGeom>
            <a:avLst/>
            <a:gdLst>
              <a:gd name="connsiteX0" fmla="*/ 40529 w 375779"/>
              <a:gd name="connsiteY0" fmla="*/ 121 h 514308"/>
              <a:gd name="connsiteX1" fmla="*/ 107204 w 375779"/>
              <a:gd name="connsiteY1" fmla="*/ 216021 h 514308"/>
              <a:gd name="connsiteX2" fmla="*/ 373904 w 375779"/>
              <a:gd name="connsiteY2" fmla="*/ 504946 h 514308"/>
              <a:gd name="connsiteX3" fmla="*/ 215154 w 375779"/>
              <a:gd name="connsiteY3" fmla="*/ 425571 h 514308"/>
              <a:gd name="connsiteX4" fmla="*/ 8779 w 375779"/>
              <a:gd name="connsiteY4" fmla="*/ 244596 h 514308"/>
              <a:gd name="connsiteX5" fmla="*/ 40529 w 375779"/>
              <a:gd name="connsiteY5" fmla="*/ 121 h 51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79" h="514308">
                <a:moveTo>
                  <a:pt x="40529" y="121"/>
                </a:moveTo>
                <a:cubicBezTo>
                  <a:pt x="56933" y="-4642"/>
                  <a:pt x="51642" y="131884"/>
                  <a:pt x="107204" y="216021"/>
                </a:cubicBezTo>
                <a:cubicBezTo>
                  <a:pt x="162766" y="300158"/>
                  <a:pt x="355912" y="470021"/>
                  <a:pt x="373904" y="504946"/>
                </a:cubicBezTo>
                <a:cubicBezTo>
                  <a:pt x="391896" y="539871"/>
                  <a:pt x="276008" y="468963"/>
                  <a:pt x="215154" y="425571"/>
                </a:cubicBezTo>
                <a:cubicBezTo>
                  <a:pt x="154300" y="382179"/>
                  <a:pt x="35766" y="314975"/>
                  <a:pt x="8779" y="244596"/>
                </a:cubicBezTo>
                <a:cubicBezTo>
                  <a:pt x="-18209" y="174217"/>
                  <a:pt x="24125" y="4884"/>
                  <a:pt x="40529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48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D7F06-AFBD-406C-8BC7-1B1C89B9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6C6FFC-55E9-4B06-8BC5-8126AB9EC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7C3F74F-EB30-4B0D-A121-E3E8D0A70AD4}"/>
              </a:ext>
            </a:extLst>
          </p:cNvPr>
          <p:cNvSpPr/>
          <p:nvPr/>
        </p:nvSpPr>
        <p:spPr>
          <a:xfrm>
            <a:off x="2420013" y="4130341"/>
            <a:ext cx="462622" cy="159854"/>
          </a:xfrm>
          <a:custGeom>
            <a:avLst/>
            <a:gdLst>
              <a:gd name="connsiteX0" fmla="*/ 10450 w 462622"/>
              <a:gd name="connsiteY0" fmla="*/ 334 h 159854"/>
              <a:gd name="connsiteX1" fmla="*/ 454950 w 462622"/>
              <a:gd name="connsiteY1" fmla="*/ 114634 h 159854"/>
              <a:gd name="connsiteX2" fmla="*/ 281912 w 462622"/>
              <a:gd name="connsiteY2" fmla="*/ 119397 h 159854"/>
              <a:gd name="connsiteX3" fmla="*/ 150150 w 462622"/>
              <a:gd name="connsiteY3" fmla="*/ 155909 h 159854"/>
              <a:gd name="connsiteX4" fmla="*/ 10450 w 462622"/>
              <a:gd name="connsiteY4" fmla="*/ 334 h 15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622" h="159854">
                <a:moveTo>
                  <a:pt x="10450" y="334"/>
                </a:moveTo>
                <a:cubicBezTo>
                  <a:pt x="61250" y="-6545"/>
                  <a:pt x="409706" y="94790"/>
                  <a:pt x="454950" y="114634"/>
                </a:cubicBezTo>
                <a:cubicBezTo>
                  <a:pt x="500194" y="134478"/>
                  <a:pt x="332712" y="112518"/>
                  <a:pt x="281912" y="119397"/>
                </a:cubicBezTo>
                <a:cubicBezTo>
                  <a:pt x="231112" y="126276"/>
                  <a:pt x="191954" y="173636"/>
                  <a:pt x="150150" y="155909"/>
                </a:cubicBezTo>
                <a:cubicBezTo>
                  <a:pt x="108346" y="138182"/>
                  <a:pt x="-40350" y="7213"/>
                  <a:pt x="10450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7160F5A-72C5-40F3-9C69-5BFEA281B18B}"/>
              </a:ext>
            </a:extLst>
          </p:cNvPr>
          <p:cNvSpPr/>
          <p:nvPr/>
        </p:nvSpPr>
        <p:spPr>
          <a:xfrm>
            <a:off x="5615937" y="6700210"/>
            <a:ext cx="116132" cy="357665"/>
          </a:xfrm>
          <a:custGeom>
            <a:avLst/>
            <a:gdLst>
              <a:gd name="connsiteX0" fmla="*/ 108588 w 116132"/>
              <a:gd name="connsiteY0" fmla="*/ 8565 h 357665"/>
              <a:gd name="connsiteX1" fmla="*/ 102238 w 116132"/>
              <a:gd name="connsiteY1" fmla="*/ 76828 h 357665"/>
              <a:gd name="connsiteX2" fmla="*/ 2226 w 116132"/>
              <a:gd name="connsiteY2" fmla="*/ 353053 h 357665"/>
              <a:gd name="connsiteX3" fmla="*/ 38738 w 116132"/>
              <a:gd name="connsiteY3" fmla="*/ 233990 h 357665"/>
              <a:gd name="connsiteX4" fmla="*/ 108588 w 116132"/>
              <a:gd name="connsiteY4" fmla="*/ 8565 h 35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32" h="357665">
                <a:moveTo>
                  <a:pt x="108588" y="8565"/>
                </a:moveTo>
                <a:cubicBezTo>
                  <a:pt x="119171" y="-17629"/>
                  <a:pt x="119965" y="19413"/>
                  <a:pt x="102238" y="76828"/>
                </a:cubicBezTo>
                <a:cubicBezTo>
                  <a:pt x="84511" y="134243"/>
                  <a:pt x="12809" y="326859"/>
                  <a:pt x="2226" y="353053"/>
                </a:cubicBezTo>
                <a:cubicBezTo>
                  <a:pt x="-8357" y="379247"/>
                  <a:pt x="21276" y="287700"/>
                  <a:pt x="38738" y="233990"/>
                </a:cubicBezTo>
                <a:cubicBezTo>
                  <a:pt x="56200" y="180280"/>
                  <a:pt x="98005" y="34759"/>
                  <a:pt x="108588" y="8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107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0</Words>
  <Application>Microsoft Office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2022-01-17T11:02:55Z</dcterms:created>
  <dcterms:modified xsi:type="dcterms:W3CDTF">2022-01-18T11:31:30Z</dcterms:modified>
</cp:coreProperties>
</file>